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65" r:id="rId3"/>
  </p:sldMasterIdLst>
  <p:notesMasterIdLst>
    <p:notesMasterId r:id="rId83"/>
  </p:notesMasterIdLst>
  <p:handoutMasterIdLst>
    <p:handoutMasterId r:id="rId84"/>
  </p:handoutMasterIdLst>
  <p:sldIdLst>
    <p:sldId id="256" r:id="rId4"/>
    <p:sldId id="334" r:id="rId5"/>
    <p:sldId id="431" r:id="rId6"/>
    <p:sldId id="786" r:id="rId7"/>
    <p:sldId id="362" r:id="rId8"/>
    <p:sldId id="364" r:id="rId9"/>
    <p:sldId id="862" r:id="rId10"/>
    <p:sldId id="361" r:id="rId11"/>
    <p:sldId id="366" r:id="rId12"/>
    <p:sldId id="363" r:id="rId13"/>
    <p:sldId id="419" r:id="rId14"/>
    <p:sldId id="420" r:id="rId15"/>
    <p:sldId id="421" r:id="rId16"/>
    <p:sldId id="372" r:id="rId17"/>
    <p:sldId id="763" r:id="rId18"/>
    <p:sldId id="764" r:id="rId19"/>
    <p:sldId id="765" r:id="rId20"/>
    <p:sldId id="766" r:id="rId21"/>
    <p:sldId id="767" r:id="rId22"/>
    <p:sldId id="769" r:id="rId23"/>
    <p:sldId id="774" r:id="rId24"/>
    <p:sldId id="770" r:id="rId25"/>
    <p:sldId id="775" r:id="rId26"/>
    <p:sldId id="771" r:id="rId27"/>
    <p:sldId id="772" r:id="rId28"/>
    <p:sldId id="396" r:id="rId29"/>
    <p:sldId id="776" r:id="rId30"/>
    <p:sldId id="773" r:id="rId31"/>
    <p:sldId id="374" r:id="rId32"/>
    <p:sldId id="378" r:id="rId33"/>
    <p:sldId id="777" r:id="rId34"/>
    <p:sldId id="778" r:id="rId35"/>
    <p:sldId id="779" r:id="rId36"/>
    <p:sldId id="375" r:id="rId37"/>
    <p:sldId id="382" r:id="rId38"/>
    <p:sldId id="383" r:id="rId39"/>
    <p:sldId id="384" r:id="rId40"/>
    <p:sldId id="385" r:id="rId41"/>
    <p:sldId id="386" r:id="rId42"/>
    <p:sldId id="387" r:id="rId43"/>
    <p:sldId id="861" r:id="rId44"/>
    <p:sldId id="860" r:id="rId45"/>
    <p:sldId id="1698" r:id="rId46"/>
    <p:sldId id="1755" r:id="rId47"/>
    <p:sldId id="397" r:id="rId48"/>
    <p:sldId id="389" r:id="rId49"/>
    <p:sldId id="388" r:id="rId50"/>
    <p:sldId id="390" r:id="rId51"/>
    <p:sldId id="418" r:id="rId52"/>
    <p:sldId id="369" r:id="rId53"/>
    <p:sldId id="393" r:id="rId54"/>
    <p:sldId id="394" r:id="rId55"/>
    <p:sldId id="395" r:id="rId56"/>
    <p:sldId id="412" r:id="rId57"/>
    <p:sldId id="416" r:id="rId58"/>
    <p:sldId id="404" r:id="rId59"/>
    <p:sldId id="370" r:id="rId60"/>
    <p:sldId id="400" r:id="rId61"/>
    <p:sldId id="402" r:id="rId62"/>
    <p:sldId id="401" r:id="rId63"/>
    <p:sldId id="403" r:id="rId64"/>
    <p:sldId id="406" r:id="rId65"/>
    <p:sldId id="417" r:id="rId66"/>
    <p:sldId id="371" r:id="rId67"/>
    <p:sldId id="405" r:id="rId68"/>
    <p:sldId id="407" r:id="rId69"/>
    <p:sldId id="1764" r:id="rId70"/>
    <p:sldId id="1765" r:id="rId71"/>
    <p:sldId id="1766" r:id="rId72"/>
    <p:sldId id="1767" r:id="rId73"/>
    <p:sldId id="408" r:id="rId74"/>
    <p:sldId id="1768" r:id="rId75"/>
    <p:sldId id="1769" r:id="rId76"/>
    <p:sldId id="409" r:id="rId77"/>
    <p:sldId id="1691" r:id="rId78"/>
    <p:sldId id="1692" r:id="rId79"/>
    <p:sldId id="1693" r:id="rId80"/>
    <p:sldId id="293" r:id="rId81"/>
    <p:sldId id="1756" r:id="rId8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77908" autoAdjust="0"/>
  </p:normalViewPr>
  <p:slideViewPr>
    <p:cSldViewPr>
      <p:cViewPr>
        <p:scale>
          <a:sx n="66" d="100"/>
          <a:sy n="66" d="100"/>
        </p:scale>
        <p:origin x="869" y="-1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handoutMaster" Target="handoutMasters/handout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09.87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10.4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79.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Cons:  Solution: Hashed IPT to reduce # memory accesses (omitted)</a:t>
            </a:r>
          </a:p>
          <a:p>
            <a:endParaRPr lang="en-GB" sz="1200" dirty="0"/>
          </a:p>
          <a:p>
            <a:r>
              <a:rPr lang="en-GB" sz="1200" dirty="0"/>
              <a:t>- Address translation can be slower due to the need to search the table or use a hash function.</a:t>
            </a:r>
          </a:p>
          <a:p>
            <a:r>
              <a:rPr lang="en-GB" sz="1200" dirty="0"/>
              <a:t>PPN not stored in the table, since the table index is PPN</a:t>
            </a:r>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 </a:t>
            </a:r>
            <a:r>
              <a:rPr lang="en-GB" sz="1200" dirty="0"/>
              <a:t>Similar to L2/L3 cache design. </a:t>
            </a:r>
            <a:endParaRPr lang="en-US" sz="1200" b="0" dirty="0">
              <a:solidFill>
                <a:prstClr val="black"/>
              </a:solidFill>
              <a:latin typeface="Calibri"/>
              <a:ea typeface="+mn-ea"/>
              <a:cs typeface="+mn-cs"/>
            </a:endParaRP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64=2^6</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1782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pPr>
            <a:r>
              <a:rPr lang="en-US" altLang="zh-CN" sz="8000" dirty="0">
                <a:ea typeface="宋体" charset="-122"/>
              </a:rPr>
              <a:t>Not recently used (</a:t>
            </a:r>
            <a:r>
              <a:rPr lang="en-US" altLang="zh-CN" sz="2400" dirty="0">
                <a:ea typeface="宋体" charset="-122"/>
              </a:rPr>
              <a:t>NRU)</a:t>
            </a:r>
            <a:endParaRPr lang="en-US" altLang="zh-CN" sz="2800" dirty="0">
              <a:ea typeface="宋体" charset="-122"/>
            </a:endParaRPr>
          </a:p>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dirty="0">
              <a:ea typeface="宋体" charset="-122"/>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r>
              <a:rPr lang="en-US" sz="1200" dirty="0">
                <a:latin typeface="Arial" charset="0"/>
              </a:rPr>
              <a:t>Optimal (OPT)</a:t>
            </a:r>
          </a:p>
          <a:p>
            <a:pPr marL="609600" indent="-609600">
              <a:spcBef>
                <a:spcPct val="20000"/>
              </a:spcBef>
              <a:buClr>
                <a:schemeClr val="accent2"/>
              </a:buClr>
              <a:buFontTx/>
              <a:buChar char="•"/>
            </a:pPr>
            <a:r>
              <a:rPr lang="en-US" sz="1200" dirty="0">
                <a:latin typeface="Arial" charset="0"/>
              </a:rPr>
              <a:t>Not recently used (NRU)</a:t>
            </a:r>
          </a:p>
          <a:p>
            <a:pPr marL="609600" indent="-609600">
              <a:spcBef>
                <a:spcPct val="20000"/>
              </a:spcBef>
              <a:buClr>
                <a:schemeClr val="accent2"/>
              </a:buClr>
              <a:buFontTx/>
              <a:buChar char="•"/>
            </a:pPr>
            <a:r>
              <a:rPr lang="en-US" sz="1200" dirty="0">
                <a:latin typeface="Arial" charset="0"/>
              </a:rPr>
              <a:t>First-In, First-Out (FIFO)</a:t>
            </a:r>
          </a:p>
          <a:p>
            <a:pPr marL="609600" indent="-609600">
              <a:spcBef>
                <a:spcPct val="20000"/>
              </a:spcBef>
              <a:buClr>
                <a:schemeClr val="accent2"/>
              </a:buClr>
              <a:buFontTx/>
              <a:buChar char="•"/>
            </a:pPr>
            <a:r>
              <a:rPr lang="en-US" sz="1200" dirty="0">
                <a:latin typeface="Arial" charset="0"/>
              </a:rPr>
              <a:t>Second chance (SC)</a:t>
            </a:r>
          </a:p>
          <a:p>
            <a:pPr marL="609600" indent="-609600">
              <a:spcBef>
                <a:spcPct val="20000"/>
              </a:spcBef>
              <a:buClr>
                <a:schemeClr val="accent2"/>
              </a:buClr>
              <a:buFontTx/>
              <a:buChar char="•"/>
            </a:pPr>
            <a:r>
              <a:rPr lang="en-US" sz="1200" dirty="0">
                <a:latin typeface="Arial" charset="0"/>
              </a:rPr>
              <a:t>Least recently used (LRU)</a:t>
            </a:r>
          </a:p>
          <a:p>
            <a:pPr marL="609600" indent="-609600">
              <a:spcBef>
                <a:spcPct val="20000"/>
              </a:spcBef>
              <a:buClr>
                <a:schemeClr val="accent2"/>
              </a:buClr>
              <a:buFontTx/>
              <a:buChar char="•"/>
            </a:pPr>
            <a:r>
              <a:rPr lang="en-US" sz="1200" dirty="0">
                <a:latin typeface="Arial" charset="0"/>
              </a:rPr>
              <a:t>Not frequently used (NFU)</a:t>
            </a:r>
          </a:p>
          <a:p>
            <a:pPr marL="609600" indent="-609600">
              <a:spcBef>
                <a:spcPct val="20000"/>
              </a:spcBef>
              <a:buClr>
                <a:schemeClr val="accent2"/>
              </a:buClr>
              <a:buFontTx/>
              <a:buChar char="•"/>
            </a:pPr>
            <a:r>
              <a:rPr lang="en-US" sz="1200" dirty="0">
                <a:latin typeface="Arial" charset="0"/>
              </a:rPr>
              <a:t>Aging algorithm</a:t>
            </a:r>
          </a:p>
          <a:p>
            <a:pPr marL="609600" indent="-609600">
              <a:spcBef>
                <a:spcPct val="20000"/>
              </a:spcBef>
              <a:buClr>
                <a:schemeClr val="accent2"/>
              </a:buClr>
              <a:buFontTx/>
              <a:buChar char="•"/>
            </a:pPr>
            <a:r>
              <a:rPr lang="en-US" sz="1200" dirty="0">
                <a:latin typeface="Arial" charset="0"/>
              </a:rPr>
              <a:t>Clock algorithm</a:t>
            </a:r>
          </a:p>
          <a:p>
            <a:pPr marL="609600" indent="-609600">
              <a:spcBef>
                <a:spcPct val="20000"/>
              </a:spcBef>
              <a:buClr>
                <a:schemeClr val="accent2"/>
              </a:buClr>
              <a:buFontTx/>
              <a:buChar char="•"/>
            </a:pPr>
            <a:r>
              <a:rPr lang="en-US" sz="1200" dirty="0">
                <a:latin typeface="Arial" charset="0"/>
              </a:rPr>
              <a:t>Working set</a:t>
            </a:r>
          </a:p>
          <a:p>
            <a:pPr marL="609600" indent="-609600">
              <a:spcBef>
                <a:spcPct val="20000"/>
              </a:spcBef>
              <a:buClr>
                <a:schemeClr val="accent2"/>
              </a:buClr>
              <a:buFontTx/>
              <a:buChar char="•"/>
            </a:pPr>
            <a:r>
              <a:rPr lang="en-US" sz="1200" dirty="0" err="1">
                <a:latin typeface="Arial" charset="0"/>
              </a:rPr>
              <a:t>WSClock</a:t>
            </a:r>
            <a:endParaRPr lang="en-US" sz="1200" dirty="0">
              <a:latin typeface="Arial" charset="0"/>
            </a:endParaRPr>
          </a:p>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a:p>
            <a:pPr marL="609600" indent="-609600">
              <a:spcBef>
                <a:spcPct val="20000"/>
              </a:spcBef>
              <a:buClr>
                <a:schemeClr val="accent2"/>
              </a:buClr>
              <a:buFontTx/>
              <a:buChar char="•"/>
            </a:pPr>
            <a:endParaRPr lang="en-US" sz="1200" dirty="0">
              <a:latin typeface="Arial" charset="0"/>
            </a:endParaRPr>
          </a:p>
          <a:p>
            <a:endParaRPr lang="en-SE" dirty="0"/>
          </a:p>
        </p:txBody>
      </p:sp>
    </p:spTree>
    <p:extLst>
      <p:ext uri="{BB962C8B-B14F-4D97-AF65-F5344CB8AC3E}">
        <p14:creationId xmlns:p14="http://schemas.microsoft.com/office/powerpoint/2010/main" val="26693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OPT Does much better</a:t>
            </a:r>
            <a:endParaRPr lang="en-SE" dirty="0"/>
          </a:p>
        </p:txBody>
      </p:sp>
    </p:spTree>
    <p:extLst>
      <p:ext uri="{BB962C8B-B14F-4D97-AF65-F5344CB8AC3E}">
        <p14:creationId xmlns:p14="http://schemas.microsoft.com/office/powerpoint/2010/main" val="157269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FIFO does not have this property</a:t>
            </a:r>
          </a:p>
          <a:p>
            <a:endParaRPr lang="en-SE" dirty="0"/>
          </a:p>
        </p:txBody>
      </p:sp>
    </p:spTree>
    <p:extLst>
      <p:ext uri="{BB962C8B-B14F-4D97-AF65-F5344CB8AC3E}">
        <p14:creationId xmlns:p14="http://schemas.microsoft.com/office/powerpoint/2010/main" val="923840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With FIFO, cache </a:t>
            </a:r>
            <a:r>
              <a:rPr lang="en-GB" dirty="0"/>
              <a:t>contents can be completely different</a:t>
            </a:r>
          </a:p>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r>
              <a:rPr lang="en-US" dirty="0"/>
              <a:t>In contrast, </a:t>
            </a:r>
          </a:p>
          <a:p>
            <a:pPr>
              <a:lnSpc>
                <a:spcPct val="80000"/>
              </a:lnSpc>
              <a:spcBef>
                <a:spcPct val="5000"/>
              </a:spcBef>
            </a:pPr>
            <a:endParaRPr lang="en-US" dirty="0"/>
          </a:p>
          <a:p>
            <a:endParaRPr lang="en-SE" dirty="0"/>
          </a:p>
        </p:txBody>
      </p:sp>
    </p:spTree>
    <p:extLst>
      <p:ext uri="{BB962C8B-B14F-4D97-AF65-F5344CB8AC3E}">
        <p14:creationId xmlns:p14="http://schemas.microsoft.com/office/powerpoint/2010/main" val="1394316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a:p>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7F6A2-0954-9580-2210-3C04A645D6EF}"/>
            </a:ext>
          </a:extLst>
        </p:cNvPr>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FBD1712-87FC-7F70-8981-710DDE99999C}"/>
              </a:ext>
            </a:extLst>
          </p:cNvPr>
          <p:cNvSpPr>
            <a:spLocks noGrp="1" noRot="1" noChangeAspect="1"/>
          </p:cNvSpPr>
          <p:nvPr>
            <p:ph type="sldImg"/>
          </p:nvPr>
        </p:nvSpPr>
        <p:spPr>
          <a:ln/>
        </p:spPr>
      </p:sp>
      <p:sp>
        <p:nvSpPr>
          <p:cNvPr id="77826" name="Notes Placeholder 2">
            <a:extLst>
              <a:ext uri="{FF2B5EF4-FFF2-40B4-BE49-F238E27FC236}">
                <a16:creationId xmlns:a16="http://schemas.microsoft.com/office/drawing/2014/main" id="{0DB2C32D-07F3-4856-CF97-D24E9129EC52}"/>
              </a:ext>
            </a:extLst>
          </p:cNvPr>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892746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cache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Tree>
    <p:extLst>
      <p:ext uri="{BB962C8B-B14F-4D97-AF65-F5344CB8AC3E}">
        <p14:creationId xmlns:p14="http://schemas.microsoft.com/office/powerpoint/2010/main" val="345184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customXml" Target="../ink/ink2.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hyperlink" Target="https://www.youtube.com/playlist?list=PL38NNHQLqJqZoDp4CrAueD1aBin7OebEL" TargetMode="External"/><Relationship Id="rId2" Type="http://schemas.openxmlformats.org/officeDocument/2006/relationships/notesSlide" Target="../notesSlides/notesSlide36.xml"/><Relationship Id="rId1" Type="http://schemas.openxmlformats.org/officeDocument/2006/relationships/slideLayout" Target="../slideLayouts/slideLayout14.xml"/><Relationship Id="rId5" Type="http://schemas.openxmlformats.org/officeDocument/2006/relationships/hyperlink" Target="https://www.youtube.com/watch?v=9pXnMfKq7Hw" TargetMode="External"/><Relationship Id="rId4" Type="http://schemas.openxmlformats.org/officeDocument/2006/relationships/hyperlink" Target="https://www.youtube.com/playlist?list=PLiwt1iVUib9s2Uo5BeYmwkDFUh70fJPx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5"/>
          <a:stretch>
            <a:fillRect/>
          </a:stretch>
        </p:blipFill>
        <p:spPr>
          <a:xfrm>
            <a:off x="6573566" y="2149259"/>
            <a:ext cx="5593034" cy="4140174"/>
          </a:xfrm>
          <a:prstGeom prst="rect">
            <a:avLst/>
          </a:prstGeom>
        </p:spPr>
      </p:pic>
      <p:sp>
        <p:nvSpPr>
          <p:cNvPr id="4" name="SMARTInkShape-6">
            <a:extLst>
              <a:ext uri="{FF2B5EF4-FFF2-40B4-BE49-F238E27FC236}">
                <a16:creationId xmlns:a16="http://schemas.microsoft.com/office/drawing/2014/main" id="{B442C282-6215-4113-AB0F-360C2022F48D}"/>
              </a:ext>
            </a:extLst>
          </p:cNvPr>
          <p:cNvSpPr/>
          <p:nvPr>
            <p:custDataLst>
              <p:tags r:id="rId1"/>
            </p:custDataLst>
          </p:nvPr>
        </p:nvSpPr>
        <p:spPr>
          <a:xfrm>
            <a:off x="1694329" y="4818530"/>
            <a:ext cx="1398429" cy="537850"/>
          </a:xfrm>
          <a:custGeom>
            <a:avLst/>
            <a:gdLst/>
            <a:ahLst/>
            <a:cxnLst/>
            <a:rect l="0" t="0" r="0" b="0"/>
            <a:pathLst>
              <a:path w="1398429" h="537850">
                <a:moveTo>
                  <a:pt x="0" y="502023"/>
                </a:moveTo>
                <a:lnTo>
                  <a:pt x="0" y="502023"/>
                </a:lnTo>
                <a:lnTo>
                  <a:pt x="21334" y="502023"/>
                </a:lnTo>
                <a:lnTo>
                  <a:pt x="27079" y="499367"/>
                </a:lnTo>
                <a:lnTo>
                  <a:pt x="32953" y="495862"/>
                </a:lnTo>
                <a:lnTo>
                  <a:pt x="44840" y="493612"/>
                </a:lnTo>
                <a:lnTo>
                  <a:pt x="88061" y="493068"/>
                </a:lnTo>
                <a:lnTo>
                  <a:pt x="119382" y="490403"/>
                </a:lnTo>
                <a:lnTo>
                  <a:pt x="163484" y="481991"/>
                </a:lnTo>
                <a:lnTo>
                  <a:pt x="205588" y="475731"/>
                </a:lnTo>
                <a:lnTo>
                  <a:pt x="216878" y="474401"/>
                </a:lnTo>
                <a:lnTo>
                  <a:pt x="231823" y="469047"/>
                </a:lnTo>
                <a:lnTo>
                  <a:pt x="268398" y="466733"/>
                </a:lnTo>
                <a:lnTo>
                  <a:pt x="309452" y="466277"/>
                </a:lnTo>
                <a:lnTo>
                  <a:pt x="349768" y="466186"/>
                </a:lnTo>
                <a:lnTo>
                  <a:pt x="392536" y="466166"/>
                </a:lnTo>
                <a:lnTo>
                  <a:pt x="436657" y="466164"/>
                </a:lnTo>
                <a:lnTo>
                  <a:pt x="480245" y="466164"/>
                </a:lnTo>
                <a:lnTo>
                  <a:pt x="524133" y="466164"/>
                </a:lnTo>
                <a:lnTo>
                  <a:pt x="563832" y="466164"/>
                </a:lnTo>
                <a:lnTo>
                  <a:pt x="600449" y="473321"/>
                </a:lnTo>
                <a:lnTo>
                  <a:pt x="639114" y="484327"/>
                </a:lnTo>
                <a:lnTo>
                  <a:pt x="680065" y="496093"/>
                </a:lnTo>
                <a:lnTo>
                  <a:pt x="716929" y="501848"/>
                </a:lnTo>
                <a:lnTo>
                  <a:pt x="757209" y="514346"/>
                </a:lnTo>
                <a:lnTo>
                  <a:pt x="797569" y="520621"/>
                </a:lnTo>
                <a:lnTo>
                  <a:pt x="837608" y="526984"/>
                </a:lnTo>
                <a:lnTo>
                  <a:pt x="875104" y="528535"/>
                </a:lnTo>
                <a:lnTo>
                  <a:pt x="913935" y="533563"/>
                </a:lnTo>
                <a:lnTo>
                  <a:pt x="952224" y="536602"/>
                </a:lnTo>
                <a:lnTo>
                  <a:pt x="988803" y="537502"/>
                </a:lnTo>
                <a:lnTo>
                  <a:pt x="1018190" y="537714"/>
                </a:lnTo>
                <a:lnTo>
                  <a:pt x="1061958" y="537849"/>
                </a:lnTo>
                <a:lnTo>
                  <a:pt x="1100374" y="536884"/>
                </a:lnTo>
                <a:lnTo>
                  <a:pt x="1141908" y="528751"/>
                </a:lnTo>
                <a:lnTo>
                  <a:pt x="1186443" y="519860"/>
                </a:lnTo>
                <a:lnTo>
                  <a:pt x="1224990" y="508937"/>
                </a:lnTo>
                <a:lnTo>
                  <a:pt x="1250472" y="502933"/>
                </a:lnTo>
                <a:lnTo>
                  <a:pt x="1261558" y="501297"/>
                </a:lnTo>
                <a:lnTo>
                  <a:pt x="1301372" y="479598"/>
                </a:lnTo>
                <a:lnTo>
                  <a:pt x="1340143" y="451024"/>
                </a:lnTo>
                <a:lnTo>
                  <a:pt x="1373335" y="410373"/>
                </a:lnTo>
                <a:lnTo>
                  <a:pt x="1389894" y="373307"/>
                </a:lnTo>
                <a:lnTo>
                  <a:pt x="1395946" y="346015"/>
                </a:lnTo>
                <a:lnTo>
                  <a:pt x="1397740" y="312696"/>
                </a:lnTo>
                <a:lnTo>
                  <a:pt x="1398428" y="268551"/>
                </a:lnTo>
                <a:lnTo>
                  <a:pt x="1395833" y="230392"/>
                </a:lnTo>
                <a:lnTo>
                  <a:pt x="1389776" y="191842"/>
                </a:lnTo>
                <a:lnTo>
                  <a:pt x="1389540" y="151926"/>
                </a:lnTo>
                <a:lnTo>
                  <a:pt x="1386878" y="144553"/>
                </a:lnTo>
                <a:lnTo>
                  <a:pt x="1383371" y="137955"/>
                </a:lnTo>
                <a:lnTo>
                  <a:pt x="1381397" y="126648"/>
                </a:lnTo>
                <a:lnTo>
                  <a:pt x="1378073" y="99723"/>
                </a:lnTo>
                <a:lnTo>
                  <a:pt x="1370862" y="83667"/>
                </a:lnTo>
                <a:lnTo>
                  <a:pt x="1356262" y="63014"/>
                </a:lnTo>
                <a:lnTo>
                  <a:pt x="1354183" y="55610"/>
                </a:lnTo>
                <a:lnTo>
                  <a:pt x="1347611" y="46990"/>
                </a:lnTo>
                <a:lnTo>
                  <a:pt x="1345089" y="37521"/>
                </a:lnTo>
                <a:lnTo>
                  <a:pt x="1337021" y="28285"/>
                </a:lnTo>
                <a:lnTo>
                  <a:pt x="1336121" y="22547"/>
                </a:lnTo>
                <a:lnTo>
                  <a:pt x="1334998" y="21007"/>
                </a:lnTo>
                <a:lnTo>
                  <a:pt x="1333254" y="19981"/>
                </a:lnTo>
                <a:lnTo>
                  <a:pt x="1331095" y="19297"/>
                </a:lnTo>
                <a:lnTo>
                  <a:pt x="1329655" y="17845"/>
                </a:lnTo>
                <a:lnTo>
                  <a:pt x="1326810" y="9084"/>
                </a:lnTo>
                <a:lnTo>
                  <a:pt x="1317812" y="0"/>
                </a:lnTo>
                <a:lnTo>
                  <a:pt x="1299883"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73" name="Ink 72">
                <a:extLst>
                  <a:ext uri="{FF2B5EF4-FFF2-40B4-BE49-F238E27FC236}">
                    <a16:creationId xmlns:a16="http://schemas.microsoft.com/office/drawing/2014/main" id="{D8DFB428-93A1-4130-8714-8754FACCB2BA}"/>
                  </a:ext>
                </a:extLst>
              </p14:cNvPr>
              <p14:cNvContentPartPr/>
              <p14:nvPr/>
            </p14:nvContentPartPr>
            <p14:xfrm>
              <a:off x="3825448" y="2612564"/>
              <a:ext cx="360" cy="360"/>
            </p14:xfrm>
          </p:contentPart>
        </mc:Choice>
        <mc:Fallback xmlns="">
          <p:pic>
            <p:nvPicPr>
              <p:cNvPr id="73" name="Ink 72">
                <a:extLst>
                  <a:ext uri="{FF2B5EF4-FFF2-40B4-BE49-F238E27FC236}">
                    <a16:creationId xmlns:a16="http://schemas.microsoft.com/office/drawing/2014/main" id="{D8DFB428-93A1-4130-8714-8754FACCB2BA}"/>
                  </a:ext>
                </a:extLst>
              </p:cNvPr>
              <p:cNvPicPr/>
              <p:nvPr/>
            </p:nvPicPr>
            <p:blipFill>
              <a:blip r:embed="rId5"/>
              <a:stretch>
                <a:fillRect/>
              </a:stretch>
            </p:blipFill>
            <p:spPr>
              <a:xfrm>
                <a:off x="3816808" y="2603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a:extLst>
                  <a:ext uri="{FF2B5EF4-FFF2-40B4-BE49-F238E27FC236}">
                    <a16:creationId xmlns:a16="http://schemas.microsoft.com/office/drawing/2014/main" id="{C76B92C8-EE30-4844-B351-F250FBE7A49B}"/>
                  </a:ext>
                </a:extLst>
              </p14:cNvPr>
              <p14:cNvContentPartPr/>
              <p14:nvPr/>
            </p14:nvContentPartPr>
            <p14:xfrm>
              <a:off x="3900328" y="2630924"/>
              <a:ext cx="360" cy="360"/>
            </p14:xfrm>
          </p:contentPart>
        </mc:Choice>
        <mc:Fallback xmlns="">
          <p:pic>
            <p:nvPicPr>
              <p:cNvPr id="86" name="Ink 85">
                <a:extLst>
                  <a:ext uri="{FF2B5EF4-FFF2-40B4-BE49-F238E27FC236}">
                    <a16:creationId xmlns:a16="http://schemas.microsoft.com/office/drawing/2014/main" id="{C76B92C8-EE30-4844-B351-F250FBE7A49B}"/>
                  </a:ext>
                </a:extLst>
              </p:cNvPr>
              <p:cNvPicPr/>
              <p:nvPr/>
            </p:nvPicPr>
            <p:blipFill>
              <a:blip r:embed="rId5"/>
              <a:stretch>
                <a:fillRect/>
              </a:stretch>
            </p:blipFill>
            <p:spPr>
              <a:xfrm>
                <a:off x="3891328" y="2621924"/>
                <a:ext cx="18000" cy="18000"/>
              </a:xfrm>
              <a:prstGeom prst="rect">
                <a:avLst/>
              </a:prstGeom>
            </p:spPr>
          </p:pic>
        </mc:Fallback>
      </mc:AlternateContent>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
        <p:nvSpPr>
          <p:cNvPr id="2" name="SMARTInkShape-28">
            <a:extLst>
              <a:ext uri="{FF2B5EF4-FFF2-40B4-BE49-F238E27FC236}">
                <a16:creationId xmlns:a16="http://schemas.microsoft.com/office/drawing/2014/main" id="{80211E18-19E1-4807-BEE1-827752719233}"/>
              </a:ext>
            </a:extLst>
          </p:cNvPr>
          <p:cNvSpPr/>
          <p:nvPr>
            <p:custDataLst>
              <p:tags r:id="rId1"/>
            </p:custDataLst>
          </p:nvPr>
        </p:nvSpPr>
        <p:spPr>
          <a:xfrm>
            <a:off x="4572001" y="3460847"/>
            <a:ext cx="647404" cy="380494"/>
          </a:xfrm>
          <a:custGeom>
            <a:avLst/>
            <a:gdLst/>
            <a:ahLst/>
            <a:cxnLst/>
            <a:rect l="0" t="0" r="0" b="0"/>
            <a:pathLst>
              <a:path w="647404" h="380494">
                <a:moveTo>
                  <a:pt x="71717" y="102623"/>
                </a:moveTo>
                <a:lnTo>
                  <a:pt x="71717" y="102623"/>
                </a:lnTo>
                <a:lnTo>
                  <a:pt x="71717" y="97864"/>
                </a:lnTo>
                <a:lnTo>
                  <a:pt x="69061" y="92872"/>
                </a:lnTo>
                <a:lnTo>
                  <a:pt x="65556" y="87333"/>
                </a:lnTo>
                <a:lnTo>
                  <a:pt x="63121" y="77454"/>
                </a:lnTo>
                <a:lnTo>
                  <a:pt x="55066" y="68162"/>
                </a:lnTo>
                <a:lnTo>
                  <a:pt x="53900" y="59169"/>
                </a:lnTo>
                <a:lnTo>
                  <a:pt x="49062" y="53447"/>
                </a:lnTo>
                <a:lnTo>
                  <a:pt x="44050" y="50885"/>
                </a:lnTo>
                <a:lnTo>
                  <a:pt x="32717" y="49240"/>
                </a:lnTo>
                <a:lnTo>
                  <a:pt x="26825" y="51671"/>
                </a:lnTo>
                <a:lnTo>
                  <a:pt x="23860" y="53714"/>
                </a:lnTo>
                <a:lnTo>
                  <a:pt x="20565" y="63953"/>
                </a:lnTo>
                <a:lnTo>
                  <a:pt x="11118" y="108599"/>
                </a:lnTo>
                <a:lnTo>
                  <a:pt x="1106" y="148914"/>
                </a:lnTo>
                <a:lnTo>
                  <a:pt x="27" y="189331"/>
                </a:lnTo>
                <a:lnTo>
                  <a:pt x="0" y="231032"/>
                </a:lnTo>
                <a:lnTo>
                  <a:pt x="995" y="244152"/>
                </a:lnTo>
                <a:lnTo>
                  <a:pt x="13353" y="288891"/>
                </a:lnTo>
                <a:lnTo>
                  <a:pt x="37723" y="319082"/>
                </a:lnTo>
                <a:lnTo>
                  <a:pt x="82146" y="347745"/>
                </a:lnTo>
                <a:lnTo>
                  <a:pt x="119486" y="362027"/>
                </a:lnTo>
                <a:lnTo>
                  <a:pt x="158210" y="371305"/>
                </a:lnTo>
                <a:lnTo>
                  <a:pt x="198960" y="378412"/>
                </a:lnTo>
                <a:lnTo>
                  <a:pt x="233596" y="379902"/>
                </a:lnTo>
                <a:lnTo>
                  <a:pt x="271748" y="380344"/>
                </a:lnTo>
                <a:lnTo>
                  <a:pt x="314983" y="380493"/>
                </a:lnTo>
                <a:lnTo>
                  <a:pt x="355028" y="379526"/>
                </a:lnTo>
                <a:lnTo>
                  <a:pt x="389500" y="373433"/>
                </a:lnTo>
                <a:lnTo>
                  <a:pt x="417219" y="369462"/>
                </a:lnTo>
                <a:lnTo>
                  <a:pt x="453950" y="354438"/>
                </a:lnTo>
                <a:lnTo>
                  <a:pt x="492416" y="344607"/>
                </a:lnTo>
                <a:lnTo>
                  <a:pt x="533038" y="324729"/>
                </a:lnTo>
                <a:lnTo>
                  <a:pt x="573549" y="298191"/>
                </a:lnTo>
                <a:lnTo>
                  <a:pt x="598347" y="277653"/>
                </a:lnTo>
                <a:lnTo>
                  <a:pt x="602097" y="276087"/>
                </a:lnTo>
                <a:lnTo>
                  <a:pt x="616895" y="259605"/>
                </a:lnTo>
                <a:lnTo>
                  <a:pt x="638746" y="220107"/>
                </a:lnTo>
                <a:lnTo>
                  <a:pt x="646791" y="197337"/>
                </a:lnTo>
                <a:lnTo>
                  <a:pt x="647403" y="157360"/>
                </a:lnTo>
                <a:lnTo>
                  <a:pt x="641275" y="133008"/>
                </a:lnTo>
                <a:lnTo>
                  <a:pt x="616717" y="88973"/>
                </a:lnTo>
                <a:lnTo>
                  <a:pt x="597431" y="70136"/>
                </a:lnTo>
                <a:lnTo>
                  <a:pt x="559829" y="44360"/>
                </a:lnTo>
                <a:lnTo>
                  <a:pt x="540663" y="31905"/>
                </a:lnTo>
                <a:lnTo>
                  <a:pt x="501011" y="18495"/>
                </a:lnTo>
                <a:lnTo>
                  <a:pt x="456815" y="6910"/>
                </a:lnTo>
                <a:lnTo>
                  <a:pt x="412594" y="0"/>
                </a:lnTo>
                <a:lnTo>
                  <a:pt x="377246" y="3377"/>
                </a:lnTo>
                <a:lnTo>
                  <a:pt x="339103" y="9690"/>
                </a:lnTo>
                <a:lnTo>
                  <a:pt x="300192" y="17303"/>
                </a:lnTo>
                <a:lnTo>
                  <a:pt x="262025" y="31082"/>
                </a:lnTo>
                <a:lnTo>
                  <a:pt x="219857" y="46195"/>
                </a:lnTo>
                <a:lnTo>
                  <a:pt x="199370" y="53073"/>
                </a:lnTo>
                <a:lnTo>
                  <a:pt x="179293" y="8469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
        <p:nvSpPr>
          <p:cNvPr id="2" name="SMARTInkShape-29">
            <a:extLst>
              <a:ext uri="{FF2B5EF4-FFF2-40B4-BE49-F238E27FC236}">
                <a16:creationId xmlns:a16="http://schemas.microsoft.com/office/drawing/2014/main" id="{9C645FD2-7752-443C-BB8D-9DFD1816E573}"/>
              </a:ext>
            </a:extLst>
          </p:cNvPr>
          <p:cNvSpPr/>
          <p:nvPr>
            <p:custDataLst>
              <p:tags r:id="rId1"/>
            </p:custDataLst>
          </p:nvPr>
        </p:nvSpPr>
        <p:spPr>
          <a:xfrm>
            <a:off x="5683805" y="3384301"/>
            <a:ext cx="1079401" cy="430168"/>
          </a:xfrm>
          <a:custGeom>
            <a:avLst/>
            <a:gdLst/>
            <a:ahLst/>
            <a:cxnLst/>
            <a:rect l="0" t="0" r="0" b="0"/>
            <a:pathLst>
              <a:path w="1079401" h="430168">
                <a:moveTo>
                  <a:pt x="125324" y="17805"/>
                </a:moveTo>
                <a:lnTo>
                  <a:pt x="125324" y="17805"/>
                </a:lnTo>
                <a:lnTo>
                  <a:pt x="108750" y="17805"/>
                </a:lnTo>
                <a:lnTo>
                  <a:pt x="100506" y="23966"/>
                </a:lnTo>
                <a:lnTo>
                  <a:pt x="81598" y="31159"/>
                </a:lnTo>
                <a:lnTo>
                  <a:pt x="64999" y="43897"/>
                </a:lnTo>
                <a:lnTo>
                  <a:pt x="37370" y="82521"/>
                </a:lnTo>
                <a:lnTo>
                  <a:pt x="14019" y="120997"/>
                </a:lnTo>
                <a:lnTo>
                  <a:pt x="4469" y="144668"/>
                </a:lnTo>
                <a:lnTo>
                  <a:pt x="737" y="182094"/>
                </a:lnTo>
                <a:lnTo>
                  <a:pt x="0" y="222800"/>
                </a:lnTo>
                <a:lnTo>
                  <a:pt x="851" y="258620"/>
                </a:lnTo>
                <a:lnTo>
                  <a:pt x="10888" y="301772"/>
                </a:lnTo>
                <a:lnTo>
                  <a:pt x="30163" y="325395"/>
                </a:lnTo>
                <a:lnTo>
                  <a:pt x="46799" y="339905"/>
                </a:lnTo>
                <a:lnTo>
                  <a:pt x="90076" y="367412"/>
                </a:lnTo>
                <a:lnTo>
                  <a:pt x="131735" y="387227"/>
                </a:lnTo>
                <a:lnTo>
                  <a:pt x="174363" y="400795"/>
                </a:lnTo>
                <a:lnTo>
                  <a:pt x="193428" y="403955"/>
                </a:lnTo>
                <a:lnTo>
                  <a:pt x="205883" y="410318"/>
                </a:lnTo>
                <a:lnTo>
                  <a:pt x="220932" y="412993"/>
                </a:lnTo>
                <a:lnTo>
                  <a:pt x="232898" y="419297"/>
                </a:lnTo>
                <a:lnTo>
                  <a:pt x="277429" y="423705"/>
                </a:lnTo>
                <a:lnTo>
                  <a:pt x="313525" y="428902"/>
                </a:lnTo>
                <a:lnTo>
                  <a:pt x="356588" y="429929"/>
                </a:lnTo>
                <a:lnTo>
                  <a:pt x="391624" y="430106"/>
                </a:lnTo>
                <a:lnTo>
                  <a:pt x="433845" y="430167"/>
                </a:lnTo>
                <a:lnTo>
                  <a:pt x="458121" y="427521"/>
                </a:lnTo>
                <a:lnTo>
                  <a:pt x="473446" y="425015"/>
                </a:lnTo>
                <a:lnTo>
                  <a:pt x="509158" y="429304"/>
                </a:lnTo>
                <a:lnTo>
                  <a:pt x="551504" y="430008"/>
                </a:lnTo>
                <a:lnTo>
                  <a:pt x="583775" y="427491"/>
                </a:lnTo>
                <a:lnTo>
                  <a:pt x="600014" y="425001"/>
                </a:lnTo>
                <a:lnTo>
                  <a:pt x="631983" y="426207"/>
                </a:lnTo>
                <a:lnTo>
                  <a:pt x="651321" y="424431"/>
                </a:lnTo>
                <a:lnTo>
                  <a:pt x="687937" y="428750"/>
                </a:lnTo>
                <a:lnTo>
                  <a:pt x="727975" y="429757"/>
                </a:lnTo>
                <a:lnTo>
                  <a:pt x="768724" y="427399"/>
                </a:lnTo>
                <a:lnTo>
                  <a:pt x="811794" y="421035"/>
                </a:lnTo>
                <a:lnTo>
                  <a:pt x="854973" y="413605"/>
                </a:lnTo>
                <a:lnTo>
                  <a:pt x="893182" y="400197"/>
                </a:lnTo>
                <a:lnTo>
                  <a:pt x="933116" y="390337"/>
                </a:lnTo>
                <a:lnTo>
                  <a:pt x="976503" y="370358"/>
                </a:lnTo>
                <a:lnTo>
                  <a:pt x="1004548" y="359854"/>
                </a:lnTo>
                <a:lnTo>
                  <a:pt x="1045898" y="324993"/>
                </a:lnTo>
                <a:lnTo>
                  <a:pt x="1068428" y="301817"/>
                </a:lnTo>
                <a:lnTo>
                  <a:pt x="1079400" y="274650"/>
                </a:lnTo>
                <a:lnTo>
                  <a:pt x="1078264" y="245201"/>
                </a:lnTo>
                <a:lnTo>
                  <a:pt x="1068956" y="201546"/>
                </a:lnTo>
                <a:lnTo>
                  <a:pt x="1059453" y="178384"/>
                </a:lnTo>
                <a:lnTo>
                  <a:pt x="1033198" y="141830"/>
                </a:lnTo>
                <a:lnTo>
                  <a:pt x="1004569" y="102991"/>
                </a:lnTo>
                <a:lnTo>
                  <a:pt x="969551" y="69432"/>
                </a:lnTo>
                <a:lnTo>
                  <a:pt x="925169" y="43332"/>
                </a:lnTo>
                <a:lnTo>
                  <a:pt x="885282" y="25282"/>
                </a:lnTo>
                <a:lnTo>
                  <a:pt x="840788" y="15261"/>
                </a:lnTo>
                <a:lnTo>
                  <a:pt x="807241" y="10743"/>
                </a:lnTo>
                <a:lnTo>
                  <a:pt x="765648" y="4645"/>
                </a:lnTo>
                <a:lnTo>
                  <a:pt x="725683" y="818"/>
                </a:lnTo>
                <a:lnTo>
                  <a:pt x="685859" y="0"/>
                </a:lnTo>
                <a:lnTo>
                  <a:pt x="643659" y="7606"/>
                </a:lnTo>
                <a:lnTo>
                  <a:pt x="622417" y="9592"/>
                </a:lnTo>
                <a:lnTo>
                  <a:pt x="592162" y="19893"/>
                </a:lnTo>
                <a:lnTo>
                  <a:pt x="546666" y="5366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
        <p:nvSpPr>
          <p:cNvPr id="2" name="SMARTInkShape-30">
            <a:extLst>
              <a:ext uri="{FF2B5EF4-FFF2-40B4-BE49-F238E27FC236}">
                <a16:creationId xmlns:a16="http://schemas.microsoft.com/office/drawing/2014/main" id="{41F19462-5732-47F4-9AEE-2FB2546AD90F}"/>
              </a:ext>
            </a:extLst>
          </p:cNvPr>
          <p:cNvSpPr/>
          <p:nvPr>
            <p:custDataLst>
              <p:tags r:id="rId1"/>
            </p:custDataLst>
          </p:nvPr>
        </p:nvSpPr>
        <p:spPr>
          <a:xfrm>
            <a:off x="5746486" y="5562635"/>
            <a:ext cx="1003792" cy="376103"/>
          </a:xfrm>
          <a:custGeom>
            <a:avLst/>
            <a:gdLst/>
            <a:ahLst/>
            <a:cxnLst/>
            <a:rect l="0" t="0" r="0" b="0"/>
            <a:pathLst>
              <a:path w="1003792" h="376103">
                <a:moveTo>
                  <a:pt x="53679" y="107541"/>
                </a:moveTo>
                <a:lnTo>
                  <a:pt x="53679" y="107541"/>
                </a:lnTo>
                <a:lnTo>
                  <a:pt x="45960" y="107541"/>
                </a:lnTo>
                <a:lnTo>
                  <a:pt x="36152" y="116136"/>
                </a:lnTo>
                <a:lnTo>
                  <a:pt x="27165" y="116496"/>
                </a:lnTo>
                <a:lnTo>
                  <a:pt x="26897" y="121262"/>
                </a:lnTo>
                <a:lnTo>
                  <a:pt x="24179" y="126257"/>
                </a:lnTo>
                <a:lnTo>
                  <a:pt x="20646" y="131797"/>
                </a:lnTo>
                <a:lnTo>
                  <a:pt x="17660" y="140516"/>
                </a:lnTo>
                <a:lnTo>
                  <a:pt x="11907" y="149407"/>
                </a:lnTo>
                <a:lnTo>
                  <a:pt x="9257" y="159563"/>
                </a:lnTo>
                <a:lnTo>
                  <a:pt x="8858" y="178767"/>
                </a:lnTo>
                <a:lnTo>
                  <a:pt x="261" y="187842"/>
                </a:lnTo>
                <a:lnTo>
                  <a:pt x="0" y="197629"/>
                </a:lnTo>
                <a:lnTo>
                  <a:pt x="2595" y="205021"/>
                </a:lnTo>
                <a:lnTo>
                  <a:pt x="6073" y="211626"/>
                </a:lnTo>
                <a:lnTo>
                  <a:pt x="8305" y="223984"/>
                </a:lnTo>
                <a:lnTo>
                  <a:pt x="8746" y="231257"/>
                </a:lnTo>
                <a:lnTo>
                  <a:pt x="14995" y="239851"/>
                </a:lnTo>
                <a:lnTo>
                  <a:pt x="16982" y="248234"/>
                </a:lnTo>
                <a:lnTo>
                  <a:pt x="17447" y="254074"/>
                </a:lnTo>
                <a:lnTo>
                  <a:pt x="18568" y="256030"/>
                </a:lnTo>
                <a:lnTo>
                  <a:pt x="20311" y="257334"/>
                </a:lnTo>
                <a:lnTo>
                  <a:pt x="25506" y="259427"/>
                </a:lnTo>
                <a:lnTo>
                  <a:pt x="33688" y="266000"/>
                </a:lnTo>
                <a:lnTo>
                  <a:pt x="39150" y="267615"/>
                </a:lnTo>
                <a:lnTo>
                  <a:pt x="41005" y="269042"/>
                </a:lnTo>
                <a:lnTo>
                  <a:pt x="43066" y="273283"/>
                </a:lnTo>
                <a:lnTo>
                  <a:pt x="44611" y="274812"/>
                </a:lnTo>
                <a:lnTo>
                  <a:pt x="48985" y="276511"/>
                </a:lnTo>
                <a:lnTo>
                  <a:pt x="77607" y="278844"/>
                </a:lnTo>
                <a:lnTo>
                  <a:pt x="89542" y="284962"/>
                </a:lnTo>
                <a:lnTo>
                  <a:pt x="122408" y="287810"/>
                </a:lnTo>
                <a:lnTo>
                  <a:pt x="147494" y="301128"/>
                </a:lnTo>
                <a:lnTo>
                  <a:pt x="191998" y="310831"/>
                </a:lnTo>
                <a:lnTo>
                  <a:pt x="230367" y="316217"/>
                </a:lnTo>
                <a:lnTo>
                  <a:pt x="238787" y="319815"/>
                </a:lnTo>
                <a:lnTo>
                  <a:pt x="266646" y="322583"/>
                </a:lnTo>
                <a:lnTo>
                  <a:pt x="278295" y="329775"/>
                </a:lnTo>
                <a:lnTo>
                  <a:pt x="299091" y="331627"/>
                </a:lnTo>
                <a:lnTo>
                  <a:pt x="300958" y="332633"/>
                </a:lnTo>
                <a:lnTo>
                  <a:pt x="302202" y="334301"/>
                </a:lnTo>
                <a:lnTo>
                  <a:pt x="303032" y="336408"/>
                </a:lnTo>
                <a:lnTo>
                  <a:pt x="304581" y="337814"/>
                </a:lnTo>
                <a:lnTo>
                  <a:pt x="308958" y="339375"/>
                </a:lnTo>
                <a:lnTo>
                  <a:pt x="332540" y="343116"/>
                </a:lnTo>
                <a:lnTo>
                  <a:pt x="344958" y="346712"/>
                </a:lnTo>
                <a:lnTo>
                  <a:pt x="385954" y="349210"/>
                </a:lnTo>
                <a:lnTo>
                  <a:pt x="430273" y="352195"/>
                </a:lnTo>
                <a:lnTo>
                  <a:pt x="466070" y="357297"/>
                </a:lnTo>
                <a:lnTo>
                  <a:pt x="509074" y="364467"/>
                </a:lnTo>
                <a:lnTo>
                  <a:pt x="550624" y="366915"/>
                </a:lnTo>
                <a:lnTo>
                  <a:pt x="591076" y="373600"/>
                </a:lnTo>
                <a:lnTo>
                  <a:pt x="633492" y="376102"/>
                </a:lnTo>
                <a:lnTo>
                  <a:pt x="671940" y="371612"/>
                </a:lnTo>
                <a:lnTo>
                  <a:pt x="710115" y="368730"/>
                </a:lnTo>
                <a:lnTo>
                  <a:pt x="750556" y="361597"/>
                </a:lnTo>
                <a:lnTo>
                  <a:pt x="789849" y="354196"/>
                </a:lnTo>
                <a:lnTo>
                  <a:pt x="826653" y="337787"/>
                </a:lnTo>
                <a:lnTo>
                  <a:pt x="864417" y="311611"/>
                </a:lnTo>
                <a:lnTo>
                  <a:pt x="906247" y="281289"/>
                </a:lnTo>
                <a:lnTo>
                  <a:pt x="948508" y="243532"/>
                </a:lnTo>
                <a:lnTo>
                  <a:pt x="981944" y="209219"/>
                </a:lnTo>
                <a:lnTo>
                  <a:pt x="987861" y="197204"/>
                </a:lnTo>
                <a:lnTo>
                  <a:pt x="998326" y="180480"/>
                </a:lnTo>
                <a:lnTo>
                  <a:pt x="1002275" y="163794"/>
                </a:lnTo>
                <a:lnTo>
                  <a:pt x="1003791" y="128413"/>
                </a:lnTo>
                <a:lnTo>
                  <a:pt x="996752" y="104544"/>
                </a:lnTo>
                <a:lnTo>
                  <a:pt x="976973" y="65373"/>
                </a:lnTo>
                <a:lnTo>
                  <a:pt x="963840" y="49674"/>
                </a:lnTo>
                <a:lnTo>
                  <a:pt x="958558" y="46961"/>
                </a:lnTo>
                <a:lnTo>
                  <a:pt x="955755" y="46236"/>
                </a:lnTo>
                <a:lnTo>
                  <a:pt x="953886" y="44758"/>
                </a:lnTo>
                <a:lnTo>
                  <a:pt x="951810" y="40457"/>
                </a:lnTo>
                <a:lnTo>
                  <a:pt x="950260" y="38913"/>
                </a:lnTo>
                <a:lnTo>
                  <a:pt x="945882" y="37197"/>
                </a:lnTo>
                <a:lnTo>
                  <a:pt x="929396" y="33349"/>
                </a:lnTo>
                <a:lnTo>
                  <a:pt x="916109" y="26126"/>
                </a:lnTo>
                <a:lnTo>
                  <a:pt x="909122" y="21553"/>
                </a:lnTo>
                <a:lnTo>
                  <a:pt x="876142" y="12054"/>
                </a:lnTo>
                <a:lnTo>
                  <a:pt x="833307" y="4583"/>
                </a:lnTo>
                <a:lnTo>
                  <a:pt x="796694" y="877"/>
                </a:lnTo>
                <a:lnTo>
                  <a:pt x="754783" y="145"/>
                </a:lnTo>
                <a:lnTo>
                  <a:pt x="712675" y="0"/>
                </a:lnTo>
                <a:lnTo>
                  <a:pt x="667983" y="6132"/>
                </a:lnTo>
                <a:lnTo>
                  <a:pt x="629935" y="8378"/>
                </a:lnTo>
                <a:lnTo>
                  <a:pt x="589650" y="8766"/>
                </a:lnTo>
                <a:lnTo>
                  <a:pt x="551484" y="8881"/>
                </a:lnTo>
                <a:lnTo>
                  <a:pt x="507058" y="8919"/>
                </a:lnTo>
                <a:lnTo>
                  <a:pt x="491583" y="11581"/>
                </a:lnTo>
                <a:lnTo>
                  <a:pt x="478397" y="15088"/>
                </a:lnTo>
                <a:lnTo>
                  <a:pt x="437467" y="19996"/>
                </a:lnTo>
                <a:lnTo>
                  <a:pt x="402800" y="27482"/>
                </a:lnTo>
                <a:lnTo>
                  <a:pt x="363946" y="36717"/>
                </a:lnTo>
                <a:lnTo>
                  <a:pt x="322390" y="59152"/>
                </a:lnTo>
                <a:lnTo>
                  <a:pt x="279847" y="82774"/>
                </a:lnTo>
                <a:lnTo>
                  <a:pt x="268832" y="89612"/>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
        <p:nvSpPr>
          <p:cNvPr id="15" name="SMARTInkShape-37">
            <a:extLst>
              <a:ext uri="{FF2B5EF4-FFF2-40B4-BE49-F238E27FC236}">
                <a16:creationId xmlns:a16="http://schemas.microsoft.com/office/drawing/2014/main" id="{5C0B373F-2A68-4647-9CA8-310FFB5D6ACD}"/>
              </a:ext>
            </a:extLst>
          </p:cNvPr>
          <p:cNvSpPr/>
          <p:nvPr>
            <p:custDataLst>
              <p:tags r:id="rId1"/>
            </p:custDataLst>
          </p:nvPr>
        </p:nvSpPr>
        <p:spPr>
          <a:xfrm>
            <a:off x="8355106" y="4208953"/>
            <a:ext cx="797756" cy="609502"/>
          </a:xfrm>
          <a:custGeom>
            <a:avLst/>
            <a:gdLst/>
            <a:ahLst/>
            <a:cxnLst/>
            <a:rect l="0" t="0" r="0" b="0"/>
            <a:pathLst>
              <a:path w="797756" h="609502">
                <a:moveTo>
                  <a:pt x="385482" y="26870"/>
                </a:moveTo>
                <a:lnTo>
                  <a:pt x="385482" y="26870"/>
                </a:lnTo>
                <a:lnTo>
                  <a:pt x="380723" y="26870"/>
                </a:lnTo>
                <a:lnTo>
                  <a:pt x="375731" y="24215"/>
                </a:lnTo>
                <a:lnTo>
                  <a:pt x="370192" y="20710"/>
                </a:lnTo>
                <a:lnTo>
                  <a:pt x="328107" y="8797"/>
                </a:lnTo>
                <a:lnTo>
                  <a:pt x="305116" y="882"/>
                </a:lnTo>
                <a:lnTo>
                  <a:pt x="263001" y="0"/>
                </a:lnTo>
                <a:lnTo>
                  <a:pt x="238807" y="2637"/>
                </a:lnTo>
                <a:lnTo>
                  <a:pt x="195943" y="11044"/>
                </a:lnTo>
                <a:lnTo>
                  <a:pt x="190679" y="14856"/>
                </a:lnTo>
                <a:lnTo>
                  <a:pt x="182113" y="17002"/>
                </a:lnTo>
                <a:lnTo>
                  <a:pt x="176230" y="17504"/>
                </a:lnTo>
                <a:lnTo>
                  <a:pt x="170296" y="20383"/>
                </a:lnTo>
                <a:lnTo>
                  <a:pt x="164338" y="23987"/>
                </a:lnTo>
                <a:lnTo>
                  <a:pt x="154169" y="26491"/>
                </a:lnTo>
                <a:lnTo>
                  <a:pt x="137569" y="36572"/>
                </a:lnTo>
                <a:lnTo>
                  <a:pt x="98884" y="51173"/>
                </a:lnTo>
                <a:lnTo>
                  <a:pt x="92816" y="52037"/>
                </a:lnTo>
                <a:lnTo>
                  <a:pt x="87776" y="54605"/>
                </a:lnTo>
                <a:lnTo>
                  <a:pt x="64511" y="73809"/>
                </a:lnTo>
                <a:lnTo>
                  <a:pt x="49745" y="80302"/>
                </a:lnTo>
                <a:lnTo>
                  <a:pt x="48104" y="82413"/>
                </a:lnTo>
                <a:lnTo>
                  <a:pt x="47011" y="84817"/>
                </a:lnTo>
                <a:lnTo>
                  <a:pt x="45285" y="86419"/>
                </a:lnTo>
                <a:lnTo>
                  <a:pt x="40712" y="88199"/>
                </a:lnTo>
                <a:lnTo>
                  <a:pt x="39094" y="89670"/>
                </a:lnTo>
                <a:lnTo>
                  <a:pt x="28953" y="107730"/>
                </a:lnTo>
                <a:lnTo>
                  <a:pt x="17844" y="146756"/>
                </a:lnTo>
                <a:lnTo>
                  <a:pt x="6916" y="188256"/>
                </a:lnTo>
                <a:lnTo>
                  <a:pt x="2050" y="206171"/>
                </a:lnTo>
                <a:lnTo>
                  <a:pt x="54" y="248886"/>
                </a:lnTo>
                <a:lnTo>
                  <a:pt x="0" y="280834"/>
                </a:lnTo>
                <a:lnTo>
                  <a:pt x="2657" y="286830"/>
                </a:lnTo>
                <a:lnTo>
                  <a:pt x="6161" y="292817"/>
                </a:lnTo>
                <a:lnTo>
                  <a:pt x="8135" y="302782"/>
                </a:lnTo>
                <a:lnTo>
                  <a:pt x="8932" y="326571"/>
                </a:lnTo>
                <a:lnTo>
                  <a:pt x="11607" y="332060"/>
                </a:lnTo>
                <a:lnTo>
                  <a:pt x="13714" y="334918"/>
                </a:lnTo>
                <a:lnTo>
                  <a:pt x="16680" y="348460"/>
                </a:lnTo>
                <a:lnTo>
                  <a:pt x="17897" y="391853"/>
                </a:lnTo>
                <a:lnTo>
                  <a:pt x="17919" y="404729"/>
                </a:lnTo>
                <a:lnTo>
                  <a:pt x="20581" y="411621"/>
                </a:lnTo>
                <a:lnTo>
                  <a:pt x="24089" y="418004"/>
                </a:lnTo>
                <a:lnTo>
                  <a:pt x="26340" y="430218"/>
                </a:lnTo>
                <a:lnTo>
                  <a:pt x="26893" y="460567"/>
                </a:lnTo>
                <a:lnTo>
                  <a:pt x="29550" y="466319"/>
                </a:lnTo>
                <a:lnTo>
                  <a:pt x="33056" y="472197"/>
                </a:lnTo>
                <a:lnTo>
                  <a:pt x="36024" y="481105"/>
                </a:lnTo>
                <a:lnTo>
                  <a:pt x="41773" y="490054"/>
                </a:lnTo>
                <a:lnTo>
                  <a:pt x="44916" y="499014"/>
                </a:lnTo>
                <a:lnTo>
                  <a:pt x="49180" y="504989"/>
                </a:lnTo>
                <a:lnTo>
                  <a:pt x="54397" y="508309"/>
                </a:lnTo>
                <a:lnTo>
                  <a:pt x="60035" y="510779"/>
                </a:lnTo>
                <a:lnTo>
                  <a:pt x="80699" y="526403"/>
                </a:lnTo>
                <a:lnTo>
                  <a:pt x="119880" y="537927"/>
                </a:lnTo>
                <a:lnTo>
                  <a:pt x="159636" y="551177"/>
                </a:lnTo>
                <a:lnTo>
                  <a:pt x="200286" y="561679"/>
                </a:lnTo>
                <a:lnTo>
                  <a:pt x="244230" y="564483"/>
                </a:lnTo>
                <a:lnTo>
                  <a:pt x="285236" y="564699"/>
                </a:lnTo>
                <a:lnTo>
                  <a:pt x="313280" y="567394"/>
                </a:lnTo>
                <a:lnTo>
                  <a:pt x="349528" y="572468"/>
                </a:lnTo>
                <a:lnTo>
                  <a:pt x="385462" y="579632"/>
                </a:lnTo>
                <a:lnTo>
                  <a:pt x="423993" y="584736"/>
                </a:lnTo>
                <a:lnTo>
                  <a:pt x="464918" y="595041"/>
                </a:lnTo>
                <a:lnTo>
                  <a:pt x="506941" y="599511"/>
                </a:lnTo>
                <a:lnTo>
                  <a:pt x="547691" y="605226"/>
                </a:lnTo>
                <a:lnTo>
                  <a:pt x="575807" y="609004"/>
                </a:lnTo>
                <a:lnTo>
                  <a:pt x="614298" y="609501"/>
                </a:lnTo>
                <a:lnTo>
                  <a:pt x="636890" y="608558"/>
                </a:lnTo>
                <a:lnTo>
                  <a:pt x="678908" y="599861"/>
                </a:lnTo>
                <a:lnTo>
                  <a:pt x="698196" y="592500"/>
                </a:lnTo>
                <a:lnTo>
                  <a:pt x="720973" y="587000"/>
                </a:lnTo>
                <a:lnTo>
                  <a:pt x="745632" y="576378"/>
                </a:lnTo>
                <a:lnTo>
                  <a:pt x="761127" y="567345"/>
                </a:lnTo>
                <a:lnTo>
                  <a:pt x="764406" y="566481"/>
                </a:lnTo>
                <a:lnTo>
                  <a:pt x="770707" y="560208"/>
                </a:lnTo>
                <a:lnTo>
                  <a:pt x="788872" y="525839"/>
                </a:lnTo>
                <a:lnTo>
                  <a:pt x="793864" y="508611"/>
                </a:lnTo>
                <a:lnTo>
                  <a:pt x="796674" y="475515"/>
                </a:lnTo>
                <a:lnTo>
                  <a:pt x="797507" y="436601"/>
                </a:lnTo>
                <a:lnTo>
                  <a:pt x="797755" y="403268"/>
                </a:lnTo>
                <a:lnTo>
                  <a:pt x="796832" y="364727"/>
                </a:lnTo>
                <a:lnTo>
                  <a:pt x="791688" y="331504"/>
                </a:lnTo>
                <a:lnTo>
                  <a:pt x="788726" y="293992"/>
                </a:lnTo>
                <a:lnTo>
                  <a:pt x="779306" y="256642"/>
                </a:lnTo>
                <a:lnTo>
                  <a:pt x="770070" y="213070"/>
                </a:lnTo>
                <a:lnTo>
                  <a:pt x="749058" y="168286"/>
                </a:lnTo>
                <a:lnTo>
                  <a:pt x="727272" y="144714"/>
                </a:lnTo>
                <a:lnTo>
                  <a:pt x="719007" y="139010"/>
                </a:lnTo>
                <a:lnTo>
                  <a:pt x="711017" y="134483"/>
                </a:lnTo>
                <a:lnTo>
                  <a:pt x="683216" y="111200"/>
                </a:lnTo>
                <a:lnTo>
                  <a:pt x="644528" y="95687"/>
                </a:lnTo>
                <a:lnTo>
                  <a:pt x="603169" y="90421"/>
                </a:lnTo>
                <a:lnTo>
                  <a:pt x="590806" y="90974"/>
                </a:lnTo>
                <a:lnTo>
                  <a:pt x="555811" y="107553"/>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SMARTInkShape-38">
            <a:extLst>
              <a:ext uri="{FF2B5EF4-FFF2-40B4-BE49-F238E27FC236}">
                <a16:creationId xmlns:a16="http://schemas.microsoft.com/office/drawing/2014/main" id="{0D9C138F-CFB8-4FF9-9BE8-45F3E7EC2D3A}"/>
              </a:ext>
            </a:extLst>
          </p:cNvPr>
          <p:cNvSpPr/>
          <p:nvPr>
            <p:custDataLst>
              <p:tags r:id="rId2"/>
            </p:custDataLst>
          </p:nvPr>
        </p:nvSpPr>
        <p:spPr>
          <a:xfrm>
            <a:off x="7587941" y="2164976"/>
            <a:ext cx="1143683" cy="44825"/>
          </a:xfrm>
          <a:custGeom>
            <a:avLst/>
            <a:gdLst/>
            <a:ahLst/>
            <a:cxnLst/>
            <a:rect l="0" t="0" r="0" b="0"/>
            <a:pathLst>
              <a:path w="1143683" h="44825">
                <a:moveTo>
                  <a:pt x="5165" y="0"/>
                </a:moveTo>
                <a:lnTo>
                  <a:pt x="5165" y="0"/>
                </a:lnTo>
                <a:lnTo>
                  <a:pt x="0" y="0"/>
                </a:lnTo>
                <a:lnTo>
                  <a:pt x="2205" y="0"/>
                </a:lnTo>
                <a:lnTo>
                  <a:pt x="3192" y="997"/>
                </a:lnTo>
                <a:lnTo>
                  <a:pt x="4289" y="4760"/>
                </a:lnTo>
                <a:lnTo>
                  <a:pt x="5576" y="6161"/>
                </a:lnTo>
                <a:lnTo>
                  <a:pt x="9664" y="7719"/>
                </a:lnTo>
                <a:lnTo>
                  <a:pt x="30975" y="8856"/>
                </a:lnTo>
                <a:lnTo>
                  <a:pt x="72815" y="1237"/>
                </a:lnTo>
                <a:lnTo>
                  <a:pt x="115648" y="73"/>
                </a:lnTo>
                <a:lnTo>
                  <a:pt x="159267" y="2"/>
                </a:lnTo>
                <a:lnTo>
                  <a:pt x="203608" y="0"/>
                </a:lnTo>
                <a:lnTo>
                  <a:pt x="245387" y="2657"/>
                </a:lnTo>
                <a:lnTo>
                  <a:pt x="285634" y="8134"/>
                </a:lnTo>
                <a:lnTo>
                  <a:pt x="324748" y="6145"/>
                </a:lnTo>
                <a:lnTo>
                  <a:pt x="366770" y="810"/>
                </a:lnTo>
                <a:lnTo>
                  <a:pt x="411409" y="10"/>
                </a:lnTo>
                <a:lnTo>
                  <a:pt x="439630" y="997"/>
                </a:lnTo>
                <a:lnTo>
                  <a:pt x="476412" y="9131"/>
                </a:lnTo>
                <a:lnTo>
                  <a:pt x="520404" y="15897"/>
                </a:lnTo>
                <a:lnTo>
                  <a:pt x="556924" y="19984"/>
                </a:lnTo>
                <a:lnTo>
                  <a:pt x="601099" y="25984"/>
                </a:lnTo>
                <a:lnTo>
                  <a:pt x="637720" y="27621"/>
                </a:lnTo>
                <a:lnTo>
                  <a:pt x="680982" y="33937"/>
                </a:lnTo>
                <a:lnTo>
                  <a:pt x="723579" y="40239"/>
                </a:lnTo>
                <a:lnTo>
                  <a:pt x="760670" y="43465"/>
                </a:lnTo>
                <a:lnTo>
                  <a:pt x="802255" y="44645"/>
                </a:lnTo>
                <a:lnTo>
                  <a:pt x="841165" y="44789"/>
                </a:lnTo>
                <a:lnTo>
                  <a:pt x="880357" y="44817"/>
                </a:lnTo>
                <a:lnTo>
                  <a:pt x="917317" y="44822"/>
                </a:lnTo>
                <a:lnTo>
                  <a:pt x="952101" y="44823"/>
                </a:lnTo>
                <a:lnTo>
                  <a:pt x="995385" y="44824"/>
                </a:lnTo>
                <a:lnTo>
                  <a:pt x="1037334" y="44824"/>
                </a:lnTo>
                <a:lnTo>
                  <a:pt x="1078735" y="44824"/>
                </a:lnTo>
                <a:lnTo>
                  <a:pt x="1143682" y="4482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
        <p:nvSpPr>
          <p:cNvPr id="5" name="SMARTInkShape-39">
            <a:extLst>
              <a:ext uri="{FF2B5EF4-FFF2-40B4-BE49-F238E27FC236}">
                <a16:creationId xmlns:a16="http://schemas.microsoft.com/office/drawing/2014/main" id="{B1031DB5-4419-4A55-B6CE-5867D735218A}"/>
              </a:ext>
            </a:extLst>
          </p:cNvPr>
          <p:cNvSpPr/>
          <p:nvPr>
            <p:custDataLst>
              <p:tags r:id="rId1"/>
            </p:custDataLst>
          </p:nvPr>
        </p:nvSpPr>
        <p:spPr>
          <a:xfrm>
            <a:off x="5952937" y="5338485"/>
            <a:ext cx="679011" cy="265140"/>
          </a:xfrm>
          <a:custGeom>
            <a:avLst/>
            <a:gdLst/>
            <a:ahLst/>
            <a:cxnLst/>
            <a:rect l="0" t="0" r="0" b="0"/>
            <a:pathLst>
              <a:path w="679011" h="265140">
                <a:moveTo>
                  <a:pt x="80310" y="26891"/>
                </a:moveTo>
                <a:lnTo>
                  <a:pt x="80310" y="26891"/>
                </a:lnTo>
                <a:lnTo>
                  <a:pt x="54478" y="26891"/>
                </a:lnTo>
                <a:lnTo>
                  <a:pt x="46251" y="29547"/>
                </a:lnTo>
                <a:lnTo>
                  <a:pt x="33775" y="37959"/>
                </a:lnTo>
                <a:lnTo>
                  <a:pt x="31358" y="40246"/>
                </a:lnTo>
                <a:lnTo>
                  <a:pt x="28670" y="45443"/>
                </a:lnTo>
                <a:lnTo>
                  <a:pt x="27954" y="48224"/>
                </a:lnTo>
                <a:lnTo>
                  <a:pt x="18472" y="62590"/>
                </a:lnTo>
                <a:lnTo>
                  <a:pt x="17677" y="75076"/>
                </a:lnTo>
                <a:lnTo>
                  <a:pt x="16642" y="76944"/>
                </a:lnTo>
                <a:lnTo>
                  <a:pt x="14955" y="78189"/>
                </a:lnTo>
                <a:lnTo>
                  <a:pt x="12834" y="79019"/>
                </a:lnTo>
                <a:lnTo>
                  <a:pt x="11420" y="80569"/>
                </a:lnTo>
                <a:lnTo>
                  <a:pt x="9849" y="84947"/>
                </a:lnTo>
                <a:lnTo>
                  <a:pt x="2453" y="127886"/>
                </a:lnTo>
                <a:lnTo>
                  <a:pt x="0" y="165881"/>
                </a:lnTo>
                <a:lnTo>
                  <a:pt x="4496" y="189595"/>
                </a:lnTo>
                <a:lnTo>
                  <a:pt x="12139" y="206028"/>
                </a:lnTo>
                <a:lnTo>
                  <a:pt x="30801" y="226667"/>
                </a:lnTo>
                <a:lnTo>
                  <a:pt x="56326" y="241368"/>
                </a:lnTo>
                <a:lnTo>
                  <a:pt x="96630" y="255900"/>
                </a:lnTo>
                <a:lnTo>
                  <a:pt x="132436" y="259437"/>
                </a:lnTo>
                <a:lnTo>
                  <a:pt x="170018" y="259814"/>
                </a:lnTo>
                <a:lnTo>
                  <a:pt x="207937" y="259926"/>
                </a:lnTo>
                <a:lnTo>
                  <a:pt x="249824" y="259967"/>
                </a:lnTo>
                <a:lnTo>
                  <a:pt x="286256" y="259972"/>
                </a:lnTo>
                <a:lnTo>
                  <a:pt x="325757" y="259974"/>
                </a:lnTo>
                <a:lnTo>
                  <a:pt x="364800" y="259974"/>
                </a:lnTo>
                <a:lnTo>
                  <a:pt x="407734" y="265139"/>
                </a:lnTo>
                <a:lnTo>
                  <a:pt x="442776" y="261289"/>
                </a:lnTo>
                <a:lnTo>
                  <a:pt x="486851" y="260147"/>
                </a:lnTo>
                <a:lnTo>
                  <a:pt x="515417" y="259029"/>
                </a:lnTo>
                <a:lnTo>
                  <a:pt x="553440" y="252262"/>
                </a:lnTo>
                <a:lnTo>
                  <a:pt x="567168" y="248910"/>
                </a:lnTo>
                <a:lnTo>
                  <a:pt x="577585" y="245096"/>
                </a:lnTo>
                <a:lnTo>
                  <a:pt x="618484" y="236151"/>
                </a:lnTo>
                <a:lnTo>
                  <a:pt x="650707" y="228724"/>
                </a:lnTo>
                <a:lnTo>
                  <a:pt x="660202" y="220851"/>
                </a:lnTo>
                <a:lnTo>
                  <a:pt x="676590" y="199963"/>
                </a:lnTo>
                <a:lnTo>
                  <a:pt x="679010" y="189807"/>
                </a:lnTo>
                <a:lnTo>
                  <a:pt x="674773" y="175997"/>
                </a:lnTo>
                <a:lnTo>
                  <a:pt x="658944" y="136542"/>
                </a:lnTo>
                <a:lnTo>
                  <a:pt x="628097" y="97702"/>
                </a:lnTo>
                <a:lnTo>
                  <a:pt x="606849" y="74102"/>
                </a:lnTo>
                <a:lnTo>
                  <a:pt x="563096" y="35986"/>
                </a:lnTo>
                <a:lnTo>
                  <a:pt x="532253" y="17854"/>
                </a:lnTo>
                <a:lnTo>
                  <a:pt x="490286" y="3582"/>
                </a:lnTo>
                <a:lnTo>
                  <a:pt x="447897" y="207"/>
                </a:lnTo>
                <a:lnTo>
                  <a:pt x="409352" y="16"/>
                </a:lnTo>
                <a:lnTo>
                  <a:pt x="367734" y="0"/>
                </a:lnTo>
                <a:lnTo>
                  <a:pt x="346759" y="2654"/>
                </a:lnTo>
                <a:lnTo>
                  <a:pt x="303794" y="9886"/>
                </a:lnTo>
                <a:lnTo>
                  <a:pt x="286498" y="17927"/>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92500" lnSpcReduction="2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Table lookup is inefficient since finding a match may require searching the entire table. 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 EZCSE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paging:</a:t>
            </a:r>
          </a:p>
          <a:p>
            <a:pPr lvl="1"/>
            <a:r>
              <a:rPr lang="en-US" altLang="zh-CN" dirty="0"/>
              <a:t>Page</a:t>
            </a:r>
            <a:r>
              <a:rPr lang="zh-CN" altLang="en-US" dirty="0"/>
              <a:t> </a:t>
            </a:r>
            <a:r>
              <a:rPr lang="en-US" altLang="zh-CN" dirty="0"/>
              <a:t>table</a:t>
            </a:r>
            <a:r>
              <a:rPr lang="zh-CN" altLang="en-US" dirty="0"/>
              <a:t> </a:t>
            </a:r>
            <a:r>
              <a:rPr lang="en-US" altLang="zh-CN" dirty="0"/>
              <a:t>stored 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Every data/instruction access incurs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Memory Accesses of Paging</a:t>
            </a:r>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1623807" y="938979"/>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460" y="2808024"/>
            <a:ext cx="5822014" cy="3970318"/>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is 12 bits. 16-bit virtual address space, hence VPN is 16-12=4 bits.</a:t>
            </a:r>
          </a:p>
          <a:p>
            <a:pPr marL="342900" indent="-342900">
              <a:buFont typeface="Arial" panose="020B0604020202020204" pitchFamily="34" charset="0"/>
              <a:buChar char="•"/>
            </a:pPr>
            <a:r>
              <a:rPr lang="en-US" b="0" dirty="0">
                <a:latin typeface="+mj-lt"/>
              </a:rPr>
              <a:t>Suppose a[N] is an array of </a:t>
            </a:r>
            <a:r>
              <a:rPr lang="en-US" b="0" dirty="0" err="1">
                <a:latin typeface="+mj-lt"/>
              </a:rPr>
              <a:t>ints</a:t>
            </a:r>
            <a:r>
              <a:rPr lang="en-US" b="0" dirty="0">
                <a:latin typeface="+mj-lt"/>
              </a:rPr>
              <a:t>. Each int is 4 Bytes, hence Virtual Memory addresses in the for loop has stride of 4: 0x3000, 0x3004, 0x3008, etc. Suppose physical address space is also 16 bits (in practice it is smaller), hence PPN is also 4 bits, and page table maps VPN=3 to PPN=5. Suppose Page Table for all VPNs accessed by this program fit within one physical page at physical memory address 0x200C</a:t>
            </a:r>
          </a:p>
          <a:p>
            <a:pPr marL="342900" indent="-342900">
              <a:buFont typeface="Arial" panose="020B0604020202020204" pitchFamily="34" charset="0"/>
              <a:buChar char="•"/>
            </a:pPr>
            <a:r>
              <a:rPr lang="en-US" b="0" dirty="0">
                <a:latin typeface="+mj-lt"/>
              </a:rPr>
              <a:t>Suppose the virtual page with VPN=3 has virtual memory address 0x3000, and the physical page with PPN=5 has physical memory address 0x5000</a:t>
            </a:r>
          </a:p>
          <a:p>
            <a:pPr marL="342900" indent="-342900">
              <a:buFont typeface="Arial" panose="020B0604020202020204" pitchFamily="34" charset="0"/>
              <a:buChar char="•"/>
            </a:pPr>
            <a:r>
              <a:rPr lang="en-US" b="0" dirty="0">
                <a:latin typeface="+mj-lt"/>
              </a:rPr>
              <a:t>Each loop iteration</a:t>
            </a:r>
            <a:r>
              <a:rPr lang="en-GB" b="0" dirty="0">
                <a:latin typeface="+mj-lt"/>
              </a:rPr>
              <a:t> incurs two memory accesses! </a:t>
            </a:r>
            <a:endParaRPr lang="en-US" b="0" dirty="0">
              <a:latin typeface="+mj-lt"/>
            </a:endParaRP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041133330"/>
              </p:ext>
            </p:extLst>
          </p:nvPr>
        </p:nvGraphicFramePr>
        <p:xfrm>
          <a:off x="6934864" y="17655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dirty="0">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731705" y="1992525"/>
            <a:ext cx="2003769"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Page table stored</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memory</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address 0x200C</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92500" lnSpcReduction="20000"/>
          </a:bodyPr>
          <a:lstStyle/>
          <a:p>
            <a:pPr fontAlgn="auto">
              <a:spcAft>
                <a:spcPts val="0"/>
              </a:spcAft>
            </a:pPr>
            <a:r>
              <a:rPr lang="en-US" b="0" dirty="0"/>
              <a:t>TLB is a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 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CPU cache.</a:t>
            </a:r>
          </a:p>
          <a:p>
            <a:pPr lvl="1" indent="-190500" fontAlgn="auto">
              <a:lnSpc>
                <a:spcPct val="80000"/>
              </a:lnSpc>
              <a:spcAft>
                <a:spcPts val="0"/>
              </a:spcAft>
              <a:tabLst>
                <a:tab pos="4122738" algn="l"/>
              </a:tabLst>
            </a:pPr>
            <a:r>
              <a:rPr lang="en-US" altLang="zh-CN" b="0" dirty="0">
                <a:ea typeface="宋体" charset="-122"/>
              </a:rPr>
              <a:t>Maps from VPN to PPN (same as Page Table)</a:t>
            </a: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GB" altLang="zh-CN" dirty="0"/>
              <a:t>cached in </a:t>
            </a:r>
            <a:r>
              <a:rPr lang="en-US" altLang="zh-CN" dirty="0"/>
              <a:t>TLB, hence</a:t>
            </a:r>
            <a:r>
              <a:rPr lang="zh-CN" altLang="en-US" dirty="0"/>
              <a:t> </a:t>
            </a:r>
            <a:r>
              <a:rPr lang="en-US" altLang="zh-CN" dirty="0"/>
              <a:t>can</a:t>
            </a:r>
            <a:r>
              <a:rPr lang="zh-CN" altLang="en-US" dirty="0"/>
              <a:t> </a:t>
            </a:r>
            <a:r>
              <a:rPr lang="en-US" altLang="zh-CN" dirty="0"/>
              <a:t>get corresponding PPN w/o accessing Page Table</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to PPN,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563814"/>
            <a:chOff x="1104" y="1230"/>
            <a:chExt cx="3168" cy="1615"/>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613" y="2265"/>
              <a:ext cx="1606" cy="58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Or, directly access</a:t>
              </a:r>
            </a:p>
            <a:p>
              <a:pPr defTabSz="457200" eaLnBrk="1" fontAlgn="auto" hangingPunct="1">
                <a:spcBef>
                  <a:spcPts val="0"/>
                </a:spcBef>
                <a:spcAft>
                  <a:spcPts val="0"/>
                </a:spcAft>
              </a:pPr>
              <a:r>
                <a:rPr lang="en-US" b="0" dirty="0">
                  <a:solidFill>
                    <a:prstClr val="black"/>
                  </a:solidFill>
                  <a:latin typeface="Calibri"/>
                  <a:ea typeface="+mn-ea"/>
                  <a:cs typeface="+mn-cs"/>
                </a:rPr>
                <a:t>physical memory address</a:t>
              </a:r>
            </a:p>
            <a:p>
              <a:pPr defTabSz="457200" eaLnBrk="1" fontAlgn="auto" hangingPunct="1">
                <a:spcBef>
                  <a:spcPts val="0"/>
                </a:spcBef>
                <a:spcAft>
                  <a:spcPts val="0"/>
                </a:spcAft>
              </a:pPr>
              <a:r>
                <a:rPr lang="en-US" b="0" dirty="0">
                  <a:solidFill>
                    <a:prstClr val="black"/>
                  </a:solidFill>
                  <a:latin typeface="Calibri"/>
                  <a:ea typeface="+mn-ea"/>
                  <a:cs typeface="+mn-cs"/>
                </a:rPr>
                <a:t>w/o translation</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177354"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221971"/>
            <a:ext cx="1524000" cy="665163"/>
            <a:chOff x="3360" y="571"/>
            <a:chExt cx="960" cy="419"/>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654" y="571"/>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a:p>
              <a:pPr defTabSz="457200" eaLnBrk="1" fontAlgn="auto" hangingPunct="1">
                <a:spcBef>
                  <a:spcPts val="0"/>
                </a:spcBef>
                <a:spcAft>
                  <a:spcPts val="0"/>
                </a:spcAft>
              </a:pPr>
              <a:r>
                <a:rPr lang="en-US" b="0" dirty="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6821480" y="169175"/>
            <a:ext cx="5370520" cy="211930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18678" y="952718"/>
            <a:ext cx="7072961" cy="3842574"/>
          </a:xfrm>
        </p:spPr>
        <p:txBody>
          <a:bodyPr>
            <a:normAutofit fontScale="775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a:p>
            <a:pPr lvl="1"/>
            <a:r>
              <a:rPr lang="en-GB" sz="2400" dirty="0"/>
              <a:t>(wait until after lecture on cache to understand it)</a:t>
            </a:r>
          </a:p>
          <a:p>
            <a:endParaRPr lang="en-SE" dirty="0"/>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538727" y="6086475"/>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720665" y="4665664"/>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736541" y="4968875"/>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720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974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465202"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2159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739965"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581590" y="3962400"/>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181790" y="3975100"/>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910202" y="3914776"/>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715903" y="4627564"/>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273427" y="5971117"/>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537140" y="6073775"/>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137340" y="6086475"/>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891153" y="6038851"/>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812027" y="4238626"/>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351152" y="5581650"/>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708090" y="4672014"/>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131952" y="5581651"/>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827153" y="5886450"/>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727016" y="525938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173227" y="4229100"/>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8002028" y="4605338"/>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960752" y="5200650"/>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366559" y="3862918"/>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854970560"/>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144760807"/>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8175245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32970286"/>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274822307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solidFill>
                            <a:srgbClr val="FF0000"/>
                          </a:solidFill>
                        </a:rPr>
                        <a:t>2</a:t>
                      </a:r>
                    </a:p>
                  </a:txBody>
                  <a:tcPr/>
                </a:tc>
                <a:tc>
                  <a:txBody>
                    <a:bodyPr/>
                    <a:lstStyle/>
                    <a:p>
                      <a:r>
                        <a:rPr lang="en-US" dirty="0">
                          <a:solidFill>
                            <a:srgbClr val="FF0000"/>
                          </a:solidFill>
                        </a:rPr>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45</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46</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a:t>Page table is </a:t>
            </a:r>
            <a:r>
              <a:rPr lang="en-US" sz="3200" b="1">
                <a:solidFill>
                  <a:srgbClr val="FF0000"/>
                </a:solidFill>
              </a:rPr>
              <a:t>too big</a:t>
            </a:r>
          </a:p>
          <a:p>
            <a:r>
              <a:rPr lang="en-GB" sz="3200"/>
              <a:t>A linear page table array for 32-bit address space (2</a:t>
            </a:r>
            <a:r>
              <a:rPr lang="en-GB" sz="3200" baseline="30000"/>
              <a:t>32</a:t>
            </a:r>
            <a:r>
              <a:rPr lang="en-GB" sz="3200"/>
              <a:t> bytes) and 4KB page (2</a:t>
            </a:r>
            <a:r>
              <a:rPr lang="en-GB" sz="3200" baseline="30000"/>
              <a:t>12</a:t>
            </a:r>
            <a:r>
              <a:rPr lang="en-GB" sz="3200"/>
              <a:t> bytes) </a:t>
            </a:r>
          </a:p>
          <a:p>
            <a:pPr lvl="1"/>
            <a:r>
              <a:rPr lang="en-GB" sz="2800"/>
              <a:t>How many pages: 2</a:t>
            </a:r>
            <a:r>
              <a:rPr lang="en-GB" sz="2800" baseline="30000"/>
              <a:t>20 </a:t>
            </a:r>
            <a:r>
              <a:rPr lang="en-GB" sz="2800"/>
              <a:t>pages </a:t>
            </a:r>
          </a:p>
          <a:p>
            <a:pPr lvl="1"/>
            <a:r>
              <a:rPr lang="en-GB" sz="2800"/>
              <a:t>How much memory: </a:t>
            </a:r>
            <a:r>
              <a:rPr lang="en-GB" sz="2800" b="1">
                <a:solidFill>
                  <a:srgbClr val="FF0000"/>
                </a:solidFill>
              </a:rPr>
              <a:t>4MB</a:t>
            </a:r>
            <a:r>
              <a:rPr lang="en-GB" sz="2800"/>
              <a:t> assuming each page-table entry is of 4 bytes </a:t>
            </a:r>
          </a:p>
          <a:p>
            <a:pPr lvl="2"/>
            <a:r>
              <a:rPr lang="en-GB" sz="2600"/>
              <a:t>2 ^ (32-log(4KB)) * 4 = 4MB</a:t>
            </a:r>
          </a:p>
          <a:p>
            <a:pPr lvl="1"/>
            <a:r>
              <a:rPr lang="en-GB" sz="2800"/>
              <a:t>One page table for one process:</a:t>
            </a:r>
          </a:p>
          <a:p>
            <a:pPr lvl="2"/>
            <a:r>
              <a:rPr lang="en-GB" sz="2600"/>
              <a:t>100 processes: </a:t>
            </a:r>
            <a:r>
              <a:rPr lang="en-GB" sz="2600" b="1">
                <a:solidFill>
                  <a:srgbClr val="FF0000"/>
                </a:solidFill>
              </a:rPr>
              <a:t>400MB</a:t>
            </a:r>
            <a:endParaRPr lang="en-US" sz="2600" b="1">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47</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48</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a:bodyPr>
          <a:lstStyle/>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
        <p:nvSpPr>
          <p:cNvPr id="4" name="SMARTInkShape-1">
            <a:extLst>
              <a:ext uri="{FF2B5EF4-FFF2-40B4-BE49-F238E27FC236}">
                <a16:creationId xmlns:a16="http://schemas.microsoft.com/office/drawing/2014/main" id="{5258A2E9-A4A6-4007-9C46-4177DD3A8EF0}"/>
              </a:ext>
            </a:extLst>
          </p:cNvPr>
          <p:cNvSpPr/>
          <p:nvPr>
            <p:custDataLst>
              <p:tags r:id="rId1"/>
            </p:custDataLst>
          </p:nvPr>
        </p:nvSpPr>
        <p:spPr>
          <a:xfrm>
            <a:off x="6364941" y="1394012"/>
            <a:ext cx="8966" cy="1"/>
          </a:xfrm>
          <a:custGeom>
            <a:avLst/>
            <a:gdLst/>
            <a:ahLst/>
            <a:cxnLst/>
            <a:rect l="0" t="0" r="0" b="0"/>
            <a:pathLst>
              <a:path w="8966" h="1">
                <a:moveTo>
                  <a:pt x="0" y="0"/>
                </a:moveTo>
                <a:lnTo>
                  <a:pt x="0" y="0"/>
                </a:lnTo>
                <a:lnTo>
                  <a:pt x="8965" y="0"/>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SMARTInkShape-2">
            <a:extLst>
              <a:ext uri="{FF2B5EF4-FFF2-40B4-BE49-F238E27FC236}">
                <a16:creationId xmlns:a16="http://schemas.microsoft.com/office/drawing/2014/main" id="{011FE713-D3CA-488C-8060-8E2BE99DAF99}"/>
              </a:ext>
            </a:extLst>
          </p:cNvPr>
          <p:cNvSpPr/>
          <p:nvPr>
            <p:custDataLst>
              <p:tags r:id="rId2"/>
            </p:custDataLst>
          </p:nvPr>
        </p:nvSpPr>
        <p:spPr>
          <a:xfrm>
            <a:off x="8046218" y="2470192"/>
            <a:ext cx="944888" cy="536910"/>
          </a:xfrm>
          <a:custGeom>
            <a:avLst/>
            <a:gdLst/>
            <a:ahLst/>
            <a:cxnLst/>
            <a:rect l="0" t="0" r="0" b="0"/>
            <a:pathLst>
              <a:path w="944888" h="536910">
                <a:moveTo>
                  <a:pt x="22017" y="98196"/>
                </a:moveTo>
                <a:lnTo>
                  <a:pt x="22017" y="98196"/>
                </a:lnTo>
                <a:lnTo>
                  <a:pt x="22017" y="102956"/>
                </a:lnTo>
                <a:lnTo>
                  <a:pt x="21021" y="104357"/>
                </a:lnTo>
                <a:lnTo>
                  <a:pt x="19361" y="105292"/>
                </a:lnTo>
                <a:lnTo>
                  <a:pt x="9540" y="106792"/>
                </a:lnTo>
                <a:lnTo>
                  <a:pt x="0" y="107088"/>
                </a:lnTo>
                <a:lnTo>
                  <a:pt x="1606" y="107128"/>
                </a:lnTo>
                <a:lnTo>
                  <a:pt x="2434" y="108135"/>
                </a:lnTo>
                <a:lnTo>
                  <a:pt x="3352" y="111910"/>
                </a:lnTo>
                <a:lnTo>
                  <a:pt x="5040" y="154614"/>
                </a:lnTo>
                <a:lnTo>
                  <a:pt x="11175" y="195262"/>
                </a:lnTo>
                <a:lnTo>
                  <a:pt x="17441" y="232362"/>
                </a:lnTo>
                <a:lnTo>
                  <a:pt x="37041" y="273969"/>
                </a:lnTo>
                <a:lnTo>
                  <a:pt x="51584" y="312359"/>
                </a:lnTo>
                <a:lnTo>
                  <a:pt x="71989" y="356050"/>
                </a:lnTo>
                <a:lnTo>
                  <a:pt x="91030" y="391688"/>
                </a:lnTo>
                <a:lnTo>
                  <a:pt x="93529" y="398967"/>
                </a:lnTo>
                <a:lnTo>
                  <a:pt x="122480" y="431592"/>
                </a:lnTo>
                <a:lnTo>
                  <a:pt x="148160" y="454746"/>
                </a:lnTo>
                <a:lnTo>
                  <a:pt x="190808" y="477618"/>
                </a:lnTo>
                <a:lnTo>
                  <a:pt x="232208" y="495227"/>
                </a:lnTo>
                <a:lnTo>
                  <a:pt x="270020" y="513665"/>
                </a:lnTo>
                <a:lnTo>
                  <a:pt x="306707" y="527933"/>
                </a:lnTo>
                <a:lnTo>
                  <a:pt x="344102" y="534642"/>
                </a:lnTo>
                <a:lnTo>
                  <a:pt x="382913" y="536909"/>
                </a:lnTo>
                <a:lnTo>
                  <a:pt x="422084" y="536360"/>
                </a:lnTo>
                <a:lnTo>
                  <a:pt x="456384" y="530350"/>
                </a:lnTo>
                <a:lnTo>
                  <a:pt x="484074" y="526393"/>
                </a:lnTo>
                <a:lnTo>
                  <a:pt x="523680" y="517483"/>
                </a:lnTo>
                <a:lnTo>
                  <a:pt x="566963" y="504084"/>
                </a:lnTo>
                <a:lnTo>
                  <a:pt x="610588" y="496994"/>
                </a:lnTo>
                <a:lnTo>
                  <a:pt x="648536" y="483464"/>
                </a:lnTo>
                <a:lnTo>
                  <a:pt x="687640" y="471683"/>
                </a:lnTo>
                <a:lnTo>
                  <a:pt x="722702" y="458769"/>
                </a:lnTo>
                <a:lnTo>
                  <a:pt x="766961" y="438066"/>
                </a:lnTo>
                <a:lnTo>
                  <a:pt x="804554" y="414794"/>
                </a:lnTo>
                <a:lnTo>
                  <a:pt x="844480" y="391012"/>
                </a:lnTo>
                <a:lnTo>
                  <a:pt x="886043" y="362339"/>
                </a:lnTo>
                <a:lnTo>
                  <a:pt x="920130" y="329582"/>
                </a:lnTo>
                <a:lnTo>
                  <a:pt x="924198" y="322888"/>
                </a:lnTo>
                <a:lnTo>
                  <a:pt x="934180" y="296123"/>
                </a:lnTo>
                <a:lnTo>
                  <a:pt x="941621" y="287327"/>
                </a:lnTo>
                <a:lnTo>
                  <a:pt x="944887" y="266636"/>
                </a:lnTo>
                <a:lnTo>
                  <a:pt x="943292" y="232331"/>
                </a:lnTo>
                <a:lnTo>
                  <a:pt x="928516" y="189843"/>
                </a:lnTo>
                <a:lnTo>
                  <a:pt x="911656" y="145275"/>
                </a:lnTo>
                <a:lnTo>
                  <a:pt x="876096" y="102416"/>
                </a:lnTo>
                <a:lnTo>
                  <a:pt x="851886" y="77650"/>
                </a:lnTo>
                <a:lnTo>
                  <a:pt x="809655" y="50495"/>
                </a:lnTo>
                <a:lnTo>
                  <a:pt x="765922" y="32863"/>
                </a:lnTo>
                <a:lnTo>
                  <a:pt x="728338" y="17568"/>
                </a:lnTo>
                <a:lnTo>
                  <a:pt x="690322" y="8741"/>
                </a:lnTo>
                <a:lnTo>
                  <a:pt x="650812" y="1688"/>
                </a:lnTo>
                <a:lnTo>
                  <a:pt x="609178" y="0"/>
                </a:lnTo>
                <a:lnTo>
                  <a:pt x="573914" y="5827"/>
                </a:lnTo>
                <a:lnTo>
                  <a:pt x="530055" y="8011"/>
                </a:lnTo>
                <a:lnTo>
                  <a:pt x="486798" y="14639"/>
                </a:lnTo>
                <a:lnTo>
                  <a:pt x="442495" y="19603"/>
                </a:lnTo>
                <a:lnTo>
                  <a:pt x="404894" y="29879"/>
                </a:lnTo>
                <a:lnTo>
                  <a:pt x="365962" y="35341"/>
                </a:lnTo>
                <a:lnTo>
                  <a:pt x="325872" y="43017"/>
                </a:lnTo>
                <a:lnTo>
                  <a:pt x="304403" y="48755"/>
                </a:lnTo>
                <a:lnTo>
                  <a:pt x="279661" y="60686"/>
                </a:lnTo>
                <a:lnTo>
                  <a:pt x="277451" y="64225"/>
                </a:lnTo>
                <a:lnTo>
                  <a:pt x="273028" y="89231"/>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SMARTInkShape-3">
            <a:extLst>
              <a:ext uri="{FF2B5EF4-FFF2-40B4-BE49-F238E27FC236}">
                <a16:creationId xmlns:a16="http://schemas.microsoft.com/office/drawing/2014/main" id="{2B86932A-78AD-4CE3-B9D3-813027D0AE10}"/>
              </a:ext>
            </a:extLst>
          </p:cNvPr>
          <p:cNvSpPr/>
          <p:nvPr>
            <p:custDataLst>
              <p:tags r:id="rId3"/>
            </p:custDataLst>
          </p:nvPr>
        </p:nvSpPr>
        <p:spPr>
          <a:xfrm>
            <a:off x="7956828" y="3204951"/>
            <a:ext cx="1105687" cy="600547"/>
          </a:xfrm>
          <a:custGeom>
            <a:avLst/>
            <a:gdLst/>
            <a:ahLst/>
            <a:cxnLst/>
            <a:rect l="0" t="0" r="0" b="0"/>
            <a:pathLst>
              <a:path w="1105687" h="600547">
                <a:moveTo>
                  <a:pt x="407243" y="134402"/>
                </a:moveTo>
                <a:lnTo>
                  <a:pt x="407243" y="134402"/>
                </a:lnTo>
                <a:lnTo>
                  <a:pt x="399523" y="126683"/>
                </a:lnTo>
                <a:lnTo>
                  <a:pt x="390668" y="125547"/>
                </a:lnTo>
                <a:lnTo>
                  <a:pt x="380469" y="116583"/>
                </a:lnTo>
                <a:lnTo>
                  <a:pt x="375625" y="116505"/>
                </a:lnTo>
                <a:lnTo>
                  <a:pt x="374212" y="115498"/>
                </a:lnTo>
                <a:lnTo>
                  <a:pt x="373269" y="113831"/>
                </a:lnTo>
                <a:lnTo>
                  <a:pt x="371756" y="108756"/>
                </a:lnTo>
                <a:lnTo>
                  <a:pt x="354734" y="90860"/>
                </a:lnTo>
                <a:lnTo>
                  <a:pt x="349074" y="89958"/>
                </a:lnTo>
                <a:lnTo>
                  <a:pt x="347546" y="88836"/>
                </a:lnTo>
                <a:lnTo>
                  <a:pt x="344892" y="81893"/>
                </a:lnTo>
                <a:lnTo>
                  <a:pt x="342012" y="81182"/>
                </a:lnTo>
                <a:lnTo>
                  <a:pt x="299498" y="80614"/>
                </a:lnTo>
                <a:lnTo>
                  <a:pt x="287680" y="80614"/>
                </a:lnTo>
                <a:lnTo>
                  <a:pt x="281722" y="83270"/>
                </a:lnTo>
                <a:lnTo>
                  <a:pt x="275753" y="86775"/>
                </a:lnTo>
                <a:lnTo>
                  <a:pt x="266794" y="89744"/>
                </a:lnTo>
                <a:lnTo>
                  <a:pt x="245878" y="105036"/>
                </a:lnTo>
                <a:lnTo>
                  <a:pt x="229166" y="111779"/>
                </a:lnTo>
                <a:lnTo>
                  <a:pt x="210573" y="122950"/>
                </a:lnTo>
                <a:lnTo>
                  <a:pt x="207400" y="123779"/>
                </a:lnTo>
                <a:lnTo>
                  <a:pt x="165364" y="150115"/>
                </a:lnTo>
                <a:lnTo>
                  <a:pt x="159294" y="152342"/>
                </a:lnTo>
                <a:lnTo>
                  <a:pt x="120372" y="185549"/>
                </a:lnTo>
                <a:lnTo>
                  <a:pt x="103661" y="192427"/>
                </a:lnTo>
                <a:lnTo>
                  <a:pt x="81895" y="209217"/>
                </a:lnTo>
                <a:lnTo>
                  <a:pt x="52645" y="238992"/>
                </a:lnTo>
                <a:lnTo>
                  <a:pt x="39136" y="267003"/>
                </a:lnTo>
                <a:lnTo>
                  <a:pt x="25672" y="283567"/>
                </a:lnTo>
                <a:lnTo>
                  <a:pt x="19877" y="295718"/>
                </a:lnTo>
                <a:lnTo>
                  <a:pt x="15943" y="301721"/>
                </a:lnTo>
                <a:lnTo>
                  <a:pt x="441" y="342884"/>
                </a:lnTo>
                <a:lnTo>
                  <a:pt x="0" y="359539"/>
                </a:lnTo>
                <a:lnTo>
                  <a:pt x="3606" y="401136"/>
                </a:lnTo>
                <a:lnTo>
                  <a:pt x="20649" y="440092"/>
                </a:lnTo>
                <a:lnTo>
                  <a:pt x="33052" y="463704"/>
                </a:lnTo>
                <a:lnTo>
                  <a:pt x="44032" y="480660"/>
                </a:lnTo>
                <a:lnTo>
                  <a:pt x="45573" y="484770"/>
                </a:lnTo>
                <a:lnTo>
                  <a:pt x="87190" y="522095"/>
                </a:lnTo>
                <a:lnTo>
                  <a:pt x="130542" y="557338"/>
                </a:lnTo>
                <a:lnTo>
                  <a:pt x="170294" y="576539"/>
                </a:lnTo>
                <a:lnTo>
                  <a:pt x="204054" y="588590"/>
                </a:lnTo>
                <a:lnTo>
                  <a:pt x="243558" y="596575"/>
                </a:lnTo>
                <a:lnTo>
                  <a:pt x="275725" y="598793"/>
                </a:lnTo>
                <a:lnTo>
                  <a:pt x="317917" y="600041"/>
                </a:lnTo>
                <a:lnTo>
                  <a:pt x="355547" y="600463"/>
                </a:lnTo>
                <a:lnTo>
                  <a:pt x="393968" y="600546"/>
                </a:lnTo>
                <a:lnTo>
                  <a:pt x="435609" y="595803"/>
                </a:lnTo>
                <a:lnTo>
                  <a:pt x="479472" y="591436"/>
                </a:lnTo>
                <a:lnTo>
                  <a:pt x="517738" y="585687"/>
                </a:lnTo>
                <a:lnTo>
                  <a:pt x="558448" y="580583"/>
                </a:lnTo>
                <a:lnTo>
                  <a:pt x="595265" y="575038"/>
                </a:lnTo>
                <a:lnTo>
                  <a:pt x="631314" y="566785"/>
                </a:lnTo>
                <a:lnTo>
                  <a:pt x="667210" y="558220"/>
                </a:lnTo>
                <a:lnTo>
                  <a:pt x="703077" y="551473"/>
                </a:lnTo>
                <a:lnTo>
                  <a:pt x="738937" y="546710"/>
                </a:lnTo>
                <a:lnTo>
                  <a:pt x="783760" y="534423"/>
                </a:lnTo>
                <a:lnTo>
                  <a:pt x="820172" y="525741"/>
                </a:lnTo>
                <a:lnTo>
                  <a:pt x="862780" y="513884"/>
                </a:lnTo>
                <a:lnTo>
                  <a:pt x="904289" y="498963"/>
                </a:lnTo>
                <a:lnTo>
                  <a:pt x="942994" y="481369"/>
                </a:lnTo>
                <a:lnTo>
                  <a:pt x="956131" y="472884"/>
                </a:lnTo>
                <a:lnTo>
                  <a:pt x="986109" y="459468"/>
                </a:lnTo>
                <a:lnTo>
                  <a:pt x="1027110" y="433718"/>
                </a:lnTo>
                <a:lnTo>
                  <a:pt x="1049713" y="417127"/>
                </a:lnTo>
                <a:lnTo>
                  <a:pt x="1058346" y="412458"/>
                </a:lnTo>
                <a:lnTo>
                  <a:pt x="1068823" y="403742"/>
                </a:lnTo>
                <a:lnTo>
                  <a:pt x="1091127" y="367286"/>
                </a:lnTo>
                <a:lnTo>
                  <a:pt x="1102423" y="327454"/>
                </a:lnTo>
                <a:lnTo>
                  <a:pt x="1105686" y="291991"/>
                </a:lnTo>
                <a:lnTo>
                  <a:pt x="1105388" y="248823"/>
                </a:lnTo>
                <a:lnTo>
                  <a:pt x="1093999" y="210599"/>
                </a:lnTo>
                <a:lnTo>
                  <a:pt x="1065334" y="172326"/>
                </a:lnTo>
                <a:lnTo>
                  <a:pt x="1033244" y="128546"/>
                </a:lnTo>
                <a:lnTo>
                  <a:pt x="993668" y="93735"/>
                </a:lnTo>
                <a:lnTo>
                  <a:pt x="952464" y="64391"/>
                </a:lnTo>
                <a:lnTo>
                  <a:pt x="910715" y="43874"/>
                </a:lnTo>
                <a:lnTo>
                  <a:pt x="872698" y="30230"/>
                </a:lnTo>
                <a:lnTo>
                  <a:pt x="839441" y="20972"/>
                </a:lnTo>
                <a:lnTo>
                  <a:pt x="795165" y="8920"/>
                </a:lnTo>
                <a:lnTo>
                  <a:pt x="762107" y="1707"/>
                </a:lnTo>
                <a:lnTo>
                  <a:pt x="723076" y="282"/>
                </a:lnTo>
                <a:lnTo>
                  <a:pt x="685557" y="0"/>
                </a:lnTo>
                <a:lnTo>
                  <a:pt x="667401" y="1954"/>
                </a:lnTo>
                <a:lnTo>
                  <a:pt x="649370" y="9463"/>
                </a:lnTo>
                <a:lnTo>
                  <a:pt x="604466" y="6268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SMARTInkShape-4">
            <a:extLst>
              <a:ext uri="{FF2B5EF4-FFF2-40B4-BE49-F238E27FC236}">
                <a16:creationId xmlns:a16="http://schemas.microsoft.com/office/drawing/2014/main" id="{664F5F78-46D9-488E-B4EE-9C56503398BE}"/>
              </a:ext>
            </a:extLst>
          </p:cNvPr>
          <p:cNvSpPr/>
          <p:nvPr>
            <p:custDataLst>
              <p:tags r:id="rId4"/>
            </p:custDataLst>
          </p:nvPr>
        </p:nvSpPr>
        <p:spPr>
          <a:xfrm>
            <a:off x="7978602" y="2022920"/>
            <a:ext cx="1056293" cy="518465"/>
          </a:xfrm>
          <a:custGeom>
            <a:avLst/>
            <a:gdLst/>
            <a:ahLst/>
            <a:cxnLst/>
            <a:rect l="0" t="0" r="0" b="0"/>
            <a:pathLst>
              <a:path w="1056293" h="518465">
                <a:moveTo>
                  <a:pt x="125492" y="97233"/>
                </a:moveTo>
                <a:lnTo>
                  <a:pt x="125492" y="97233"/>
                </a:lnTo>
                <a:lnTo>
                  <a:pt x="120733" y="92474"/>
                </a:lnTo>
                <a:lnTo>
                  <a:pt x="113085" y="90137"/>
                </a:lnTo>
                <a:lnTo>
                  <a:pt x="69667" y="88269"/>
                </a:lnTo>
                <a:lnTo>
                  <a:pt x="67358" y="88268"/>
                </a:lnTo>
                <a:lnTo>
                  <a:pt x="65818" y="89264"/>
                </a:lnTo>
                <a:lnTo>
                  <a:pt x="64792" y="90924"/>
                </a:lnTo>
                <a:lnTo>
                  <a:pt x="64108" y="93027"/>
                </a:lnTo>
                <a:lnTo>
                  <a:pt x="49692" y="105551"/>
                </a:lnTo>
                <a:lnTo>
                  <a:pt x="30035" y="149759"/>
                </a:lnTo>
                <a:lnTo>
                  <a:pt x="14950" y="185262"/>
                </a:lnTo>
                <a:lnTo>
                  <a:pt x="2646" y="226178"/>
                </a:lnTo>
                <a:lnTo>
                  <a:pt x="512" y="261601"/>
                </a:lnTo>
                <a:lnTo>
                  <a:pt x="55" y="304506"/>
                </a:lnTo>
                <a:lnTo>
                  <a:pt x="0" y="344253"/>
                </a:lnTo>
                <a:lnTo>
                  <a:pt x="2649" y="359088"/>
                </a:lnTo>
                <a:lnTo>
                  <a:pt x="16301" y="402114"/>
                </a:lnTo>
                <a:lnTo>
                  <a:pt x="25750" y="430714"/>
                </a:lnTo>
                <a:lnTo>
                  <a:pt x="41265" y="455354"/>
                </a:lnTo>
                <a:lnTo>
                  <a:pt x="76623" y="483478"/>
                </a:lnTo>
                <a:lnTo>
                  <a:pt x="119831" y="500352"/>
                </a:lnTo>
                <a:lnTo>
                  <a:pt x="156022" y="506867"/>
                </a:lnTo>
                <a:lnTo>
                  <a:pt x="198592" y="509068"/>
                </a:lnTo>
                <a:lnTo>
                  <a:pt x="238790" y="509449"/>
                </a:lnTo>
                <a:lnTo>
                  <a:pt x="278285" y="510574"/>
                </a:lnTo>
                <a:lnTo>
                  <a:pt x="321797" y="516699"/>
                </a:lnTo>
                <a:lnTo>
                  <a:pt x="353186" y="517741"/>
                </a:lnTo>
                <a:lnTo>
                  <a:pt x="387059" y="518204"/>
                </a:lnTo>
                <a:lnTo>
                  <a:pt x="425452" y="518464"/>
                </a:lnTo>
                <a:lnTo>
                  <a:pt x="469179" y="512391"/>
                </a:lnTo>
                <a:lnTo>
                  <a:pt x="502691" y="510846"/>
                </a:lnTo>
                <a:lnTo>
                  <a:pt x="541724" y="509976"/>
                </a:lnTo>
                <a:lnTo>
                  <a:pt x="581682" y="503521"/>
                </a:lnTo>
                <a:lnTo>
                  <a:pt x="626320" y="498556"/>
                </a:lnTo>
                <a:lnTo>
                  <a:pt x="666673" y="493717"/>
                </a:lnTo>
                <a:lnTo>
                  <a:pt x="705523" y="489627"/>
                </a:lnTo>
                <a:lnTo>
                  <a:pt x="744260" y="484763"/>
                </a:lnTo>
                <a:lnTo>
                  <a:pt x="776323" y="480666"/>
                </a:lnTo>
                <a:lnTo>
                  <a:pt x="817500" y="475116"/>
                </a:lnTo>
                <a:lnTo>
                  <a:pt x="852698" y="464637"/>
                </a:lnTo>
                <a:lnTo>
                  <a:pt x="897286" y="447231"/>
                </a:lnTo>
                <a:lnTo>
                  <a:pt x="941389" y="424807"/>
                </a:lnTo>
                <a:lnTo>
                  <a:pt x="986119" y="391148"/>
                </a:lnTo>
                <a:lnTo>
                  <a:pt x="1018521" y="355961"/>
                </a:lnTo>
                <a:lnTo>
                  <a:pt x="1027406" y="348686"/>
                </a:lnTo>
                <a:lnTo>
                  <a:pt x="1041614" y="328786"/>
                </a:lnTo>
                <a:lnTo>
                  <a:pt x="1052663" y="292878"/>
                </a:lnTo>
                <a:lnTo>
                  <a:pt x="1056292" y="257577"/>
                </a:lnTo>
                <a:lnTo>
                  <a:pt x="1054486" y="240546"/>
                </a:lnTo>
                <a:lnTo>
                  <a:pt x="1042441" y="202617"/>
                </a:lnTo>
                <a:lnTo>
                  <a:pt x="1032790" y="172396"/>
                </a:lnTo>
                <a:lnTo>
                  <a:pt x="1006480" y="136927"/>
                </a:lnTo>
                <a:lnTo>
                  <a:pt x="970318" y="95290"/>
                </a:lnTo>
                <a:lnTo>
                  <a:pt x="928913" y="67520"/>
                </a:lnTo>
                <a:lnTo>
                  <a:pt x="887044" y="49837"/>
                </a:lnTo>
                <a:lnTo>
                  <a:pt x="842611" y="31879"/>
                </a:lnTo>
                <a:lnTo>
                  <a:pt x="823717" y="23363"/>
                </a:lnTo>
                <a:lnTo>
                  <a:pt x="781779" y="15240"/>
                </a:lnTo>
                <a:lnTo>
                  <a:pt x="739666" y="9098"/>
                </a:lnTo>
                <a:lnTo>
                  <a:pt x="704794" y="3275"/>
                </a:lnTo>
                <a:lnTo>
                  <a:pt x="669228" y="0"/>
                </a:lnTo>
                <a:lnTo>
                  <a:pt x="633455" y="3789"/>
                </a:lnTo>
                <a:lnTo>
                  <a:pt x="597623" y="6461"/>
                </a:lnTo>
                <a:lnTo>
                  <a:pt x="561771" y="7253"/>
                </a:lnTo>
                <a:lnTo>
                  <a:pt x="525915" y="7487"/>
                </a:lnTo>
                <a:lnTo>
                  <a:pt x="490057" y="12316"/>
                </a:lnTo>
                <a:lnTo>
                  <a:pt x="454199" y="20055"/>
                </a:lnTo>
                <a:lnTo>
                  <a:pt x="411552" y="31594"/>
                </a:lnTo>
                <a:lnTo>
                  <a:pt x="373497" y="40487"/>
                </a:lnTo>
                <a:lnTo>
                  <a:pt x="332857" y="52415"/>
                </a:lnTo>
                <a:lnTo>
                  <a:pt x="310448" y="61376"/>
                </a:lnTo>
                <a:lnTo>
                  <a:pt x="301326" y="68348"/>
                </a:lnTo>
                <a:lnTo>
                  <a:pt x="293951" y="78086"/>
                </a:lnTo>
                <a:lnTo>
                  <a:pt x="277892" y="124127"/>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9048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714488" y="4398082"/>
            <a:ext cx="2130044" cy="2459918"/>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CB-A414-21B9-A63C-ADB3E34040A7}"/>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5" name="내용 개체 틀 2">
            <a:extLst>
              <a:ext uri="{FF2B5EF4-FFF2-40B4-BE49-F238E27FC236}">
                <a16:creationId xmlns:a16="http://schemas.microsoft.com/office/drawing/2014/main" id="{2E282EBF-D8DF-5267-5F8E-EF4F9103F14C}"/>
              </a:ext>
            </a:extLst>
          </p:cNvPr>
          <p:cNvSpPr txBox="1">
            <a:spLocks/>
          </p:cNvSpPr>
          <p:nvPr/>
        </p:nvSpPr>
        <p:spPr bwMode="auto">
          <a:xfrm>
            <a:off x="1755428" y="880070"/>
            <a:ext cx="8786812" cy="420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defTabSz="457200"/>
            <a:endParaRPr lang="ko-KR" altLang="en-US">
              <a:solidFill>
                <a:prstClr val="black"/>
              </a:solidFill>
            </a:endParaRPr>
          </a:p>
        </p:txBody>
      </p:sp>
      <p:sp>
        <p:nvSpPr>
          <p:cNvPr id="6" name="직사각형 5">
            <a:extLst>
              <a:ext uri="{FF2B5EF4-FFF2-40B4-BE49-F238E27FC236}">
                <a16:creationId xmlns:a16="http://schemas.microsoft.com/office/drawing/2014/main" id="{927012F0-92A9-6386-5307-37B9BED418B3}"/>
              </a:ext>
            </a:extLst>
          </p:cNvPr>
          <p:cNvSpPr/>
          <p:nvPr/>
        </p:nvSpPr>
        <p:spPr>
          <a:xfrm>
            <a:off x="2375075" y="1120852"/>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201</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623B545A-DB28-47F8-0D91-781D64644070}"/>
              </a:ext>
            </a:extLst>
          </p:cNvPr>
          <p:cNvSpPr txBox="1"/>
          <p:nvPr/>
        </p:nvSpPr>
        <p:spPr>
          <a:xfrm>
            <a:off x="1761403" y="1070329"/>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sp>
        <p:nvSpPr>
          <p:cNvPr id="8" name="TextBox 7">
            <a:extLst>
              <a:ext uri="{FF2B5EF4-FFF2-40B4-BE49-F238E27FC236}">
                <a16:creationId xmlns:a16="http://schemas.microsoft.com/office/drawing/2014/main" id="{F76AE230-CB1F-592A-C9A1-8059BF8B1E06}"/>
              </a:ext>
            </a:extLst>
          </p:cNvPr>
          <p:cNvSpPr txBox="1"/>
          <p:nvPr/>
        </p:nvSpPr>
        <p:spPr>
          <a:xfrm>
            <a:off x="5290560" y="1052737"/>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Multi-level Page Table</a:t>
            </a:r>
          </a:p>
        </p:txBody>
      </p:sp>
      <p:sp>
        <p:nvSpPr>
          <p:cNvPr id="9" name="TextBox 8">
            <a:extLst>
              <a:ext uri="{FF2B5EF4-FFF2-40B4-BE49-F238E27FC236}">
                <a16:creationId xmlns:a16="http://schemas.microsoft.com/office/drawing/2014/main" id="{F6CA0AA8-DCCD-C2B8-BD6E-B1033F53521F}"/>
              </a:ext>
            </a:extLst>
          </p:cNvPr>
          <p:cNvSpPr txBox="1"/>
          <p:nvPr/>
        </p:nvSpPr>
        <p:spPr>
          <a:xfrm rot="16200000">
            <a:off x="2223171" y="148185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10" name="TextBox 9">
            <a:extLst>
              <a:ext uri="{FF2B5EF4-FFF2-40B4-BE49-F238E27FC236}">
                <a16:creationId xmlns:a16="http://schemas.microsoft.com/office/drawing/2014/main" id="{D3ACD1FB-D0DD-A406-057C-605655F31BBA}"/>
              </a:ext>
            </a:extLst>
          </p:cNvPr>
          <p:cNvSpPr txBox="1"/>
          <p:nvPr/>
        </p:nvSpPr>
        <p:spPr>
          <a:xfrm rot="16200000">
            <a:off x="2482045" y="1478891"/>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11" name="TextBox 10">
            <a:extLst>
              <a:ext uri="{FF2B5EF4-FFF2-40B4-BE49-F238E27FC236}">
                <a16:creationId xmlns:a16="http://schemas.microsoft.com/office/drawing/2014/main" id="{E41BB132-E231-604A-1774-38C13706A5DE}"/>
              </a:ext>
            </a:extLst>
          </p:cNvPr>
          <p:cNvSpPr txBox="1"/>
          <p:nvPr/>
        </p:nvSpPr>
        <p:spPr>
          <a:xfrm>
            <a:off x="3274798" y="2113112"/>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12" name="표 87">
            <a:extLst>
              <a:ext uri="{FF2B5EF4-FFF2-40B4-BE49-F238E27FC236}">
                <a16:creationId xmlns:a16="http://schemas.microsoft.com/office/drawing/2014/main" id="{93CFC147-47C3-15DA-B541-01E42585DBED}"/>
              </a:ext>
            </a:extLst>
          </p:cNvPr>
          <p:cNvGraphicFramePr>
            <a:graphicFrameLocks noGrp="1"/>
          </p:cNvGraphicFramePr>
          <p:nvPr/>
        </p:nvGraphicFramePr>
        <p:xfrm>
          <a:off x="2416370" y="1902582"/>
          <a:ext cx="1636997" cy="329184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cxnSp>
        <p:nvCxnSpPr>
          <p:cNvPr id="13" name="직선 연결선 89">
            <a:extLst>
              <a:ext uri="{FF2B5EF4-FFF2-40B4-BE49-F238E27FC236}">
                <a16:creationId xmlns:a16="http://schemas.microsoft.com/office/drawing/2014/main" id="{E63AAB0B-EBD0-8334-4248-05B770EEA1B7}"/>
              </a:ext>
            </a:extLst>
          </p:cNvPr>
          <p:cNvCxnSpPr/>
          <p:nvPr/>
        </p:nvCxnSpPr>
        <p:spPr>
          <a:xfrm>
            <a:off x="2150414" y="299259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90">
            <a:extLst>
              <a:ext uri="{FF2B5EF4-FFF2-40B4-BE49-F238E27FC236}">
                <a16:creationId xmlns:a16="http://schemas.microsoft.com/office/drawing/2014/main" id="{1FB10C11-4462-0080-2E91-4F4898B58E74}"/>
              </a:ext>
            </a:extLst>
          </p:cNvPr>
          <p:cNvCxnSpPr/>
          <p:nvPr/>
        </p:nvCxnSpPr>
        <p:spPr>
          <a:xfrm>
            <a:off x="2150413" y="4094919"/>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연결선 91">
            <a:extLst>
              <a:ext uri="{FF2B5EF4-FFF2-40B4-BE49-F238E27FC236}">
                <a16:creationId xmlns:a16="http://schemas.microsoft.com/office/drawing/2014/main" id="{66801FDE-C0C5-9C16-8315-F3FAB1E3846E}"/>
              </a:ext>
            </a:extLst>
          </p:cNvPr>
          <p:cNvCxnSpPr/>
          <p:nvPr/>
        </p:nvCxnSpPr>
        <p:spPr>
          <a:xfrm>
            <a:off x="2150412" y="519442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직선 연결선 100">
            <a:extLst>
              <a:ext uri="{FF2B5EF4-FFF2-40B4-BE49-F238E27FC236}">
                <a16:creationId xmlns:a16="http://schemas.microsoft.com/office/drawing/2014/main" id="{11B43F96-6324-F488-5073-7A8B0CCD87BF}"/>
              </a:ext>
            </a:extLst>
          </p:cNvPr>
          <p:cNvCxnSpPr/>
          <p:nvPr/>
        </p:nvCxnSpPr>
        <p:spPr>
          <a:xfrm>
            <a:off x="4177516" y="1263129"/>
            <a:ext cx="32874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02">
            <a:extLst>
              <a:ext uri="{FF2B5EF4-FFF2-40B4-BE49-F238E27FC236}">
                <a16:creationId xmlns:a16="http://schemas.microsoft.com/office/drawing/2014/main" id="{1A234316-C9F3-808F-ED93-F742D5CCAD10}"/>
              </a:ext>
            </a:extLst>
          </p:cNvPr>
          <p:cNvCxnSpPr/>
          <p:nvPr/>
        </p:nvCxnSpPr>
        <p:spPr>
          <a:xfrm>
            <a:off x="4506264" y="1258953"/>
            <a:ext cx="0" cy="76003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직선 연결선 110">
            <a:extLst>
              <a:ext uri="{FF2B5EF4-FFF2-40B4-BE49-F238E27FC236}">
                <a16:creationId xmlns:a16="http://schemas.microsoft.com/office/drawing/2014/main" id="{374F7361-8DB9-6E6C-277E-6A470177B50D}"/>
              </a:ext>
            </a:extLst>
          </p:cNvPr>
          <p:cNvCxnSpPr/>
          <p:nvPr/>
        </p:nvCxnSpPr>
        <p:spPr>
          <a:xfrm flipH="1">
            <a:off x="4081490" y="2018983"/>
            <a:ext cx="435001" cy="208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BCDD3-F21E-4853-CF23-0C89C8F3913D}"/>
              </a:ext>
            </a:extLst>
          </p:cNvPr>
          <p:cNvSpPr txBox="1"/>
          <p:nvPr/>
        </p:nvSpPr>
        <p:spPr>
          <a:xfrm rot="16200000">
            <a:off x="3773380" y="2289736"/>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249C6AF9-CCAE-F5AA-BA2F-31EF3B965C47}"/>
              </a:ext>
            </a:extLst>
          </p:cNvPr>
          <p:cNvSpPr txBox="1"/>
          <p:nvPr/>
        </p:nvSpPr>
        <p:spPr>
          <a:xfrm rot="16200000">
            <a:off x="3767216" y="3386795"/>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PFN202</a:t>
            </a:r>
            <a:endParaRPr lang="ko-KR" altLang="en-US" sz="1400" b="0">
              <a:solidFill>
                <a:prstClr val="black"/>
              </a:solidFill>
              <a:latin typeface="맑은 고딕" pitchFamily="50" charset="-127"/>
              <a:ea typeface="맑은 고딕" pitchFamily="50" charset="-127"/>
              <a:cs typeface="+mn-cs"/>
            </a:endParaRPr>
          </a:p>
        </p:txBody>
      </p:sp>
      <p:sp>
        <p:nvSpPr>
          <p:cNvPr id="21" name="TextBox 20">
            <a:extLst>
              <a:ext uri="{FF2B5EF4-FFF2-40B4-BE49-F238E27FC236}">
                <a16:creationId xmlns:a16="http://schemas.microsoft.com/office/drawing/2014/main" id="{E0C17D63-EDA2-71BF-0DCF-C3735D681E36}"/>
              </a:ext>
            </a:extLst>
          </p:cNvPr>
          <p:cNvSpPr txBox="1"/>
          <p:nvPr/>
        </p:nvSpPr>
        <p:spPr>
          <a:xfrm rot="16200000">
            <a:off x="3781481" y="443469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PFN203</a:t>
            </a:r>
            <a:endParaRPr lang="ko-KR" altLang="en-US" sz="1400" b="0">
              <a:solidFill>
                <a:prstClr val="black"/>
              </a:solidFill>
              <a:latin typeface="맑은 고딕" pitchFamily="50" charset="-127"/>
              <a:ea typeface="맑은 고딕" pitchFamily="50" charset="-127"/>
              <a:cs typeface="+mn-cs"/>
            </a:endParaRPr>
          </a:p>
        </p:txBody>
      </p:sp>
      <p:cxnSp>
        <p:nvCxnSpPr>
          <p:cNvPr id="22" name="직선 연결선 119">
            <a:extLst>
              <a:ext uri="{FF2B5EF4-FFF2-40B4-BE49-F238E27FC236}">
                <a16:creationId xmlns:a16="http://schemas.microsoft.com/office/drawing/2014/main" id="{BACBFF61-18EB-88CA-2339-9BBA970D2FCF}"/>
              </a:ext>
            </a:extLst>
          </p:cNvPr>
          <p:cNvCxnSpPr/>
          <p:nvPr/>
        </p:nvCxnSpPr>
        <p:spPr>
          <a:xfrm>
            <a:off x="7342123" y="1563242"/>
            <a:ext cx="209762"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120">
            <a:extLst>
              <a:ext uri="{FF2B5EF4-FFF2-40B4-BE49-F238E27FC236}">
                <a16:creationId xmlns:a16="http://schemas.microsoft.com/office/drawing/2014/main" id="{730E62C8-CFC9-6AD3-45A7-C0A9CBFF2443}"/>
              </a:ext>
            </a:extLst>
          </p:cNvPr>
          <p:cNvCxnSpPr/>
          <p:nvPr/>
        </p:nvCxnSpPr>
        <p:spPr>
          <a:xfrm>
            <a:off x="7550265" y="1562143"/>
            <a:ext cx="0" cy="97856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121">
            <a:extLst>
              <a:ext uri="{FF2B5EF4-FFF2-40B4-BE49-F238E27FC236}">
                <a16:creationId xmlns:a16="http://schemas.microsoft.com/office/drawing/2014/main" id="{19998645-36D1-EA06-4594-F305C2D94AE7}"/>
              </a:ext>
            </a:extLst>
          </p:cNvPr>
          <p:cNvCxnSpPr/>
          <p:nvPr/>
        </p:nvCxnSpPr>
        <p:spPr>
          <a:xfrm flipH="1">
            <a:off x="7018752" y="2532575"/>
            <a:ext cx="531514"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직선 연결선 122">
            <a:extLst>
              <a:ext uri="{FF2B5EF4-FFF2-40B4-BE49-F238E27FC236}">
                <a16:creationId xmlns:a16="http://schemas.microsoft.com/office/drawing/2014/main" id="{3F7D94C4-F78D-2C3C-B943-69EB5F7FAB83}"/>
              </a:ext>
            </a:extLst>
          </p:cNvPr>
          <p:cNvCxnSpPr/>
          <p:nvPr/>
        </p:nvCxnSpPr>
        <p:spPr>
          <a:xfrm>
            <a:off x="5283516" y="2551625"/>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표 124">
            <a:extLst>
              <a:ext uri="{FF2B5EF4-FFF2-40B4-BE49-F238E27FC236}">
                <a16:creationId xmlns:a16="http://schemas.microsoft.com/office/drawing/2014/main" id="{812E63B5-F331-A166-5BBB-A2FE5B0420D6}"/>
              </a:ext>
            </a:extLst>
          </p:cNvPr>
          <p:cNvGraphicFramePr>
            <a:graphicFrameLocks noGrp="1"/>
          </p:cNvGraphicFramePr>
          <p:nvPr/>
        </p:nvGraphicFramePr>
        <p:xfrm>
          <a:off x="5761161" y="2568514"/>
          <a:ext cx="1132941"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900750">
                  <a:extLst>
                    <a:ext uri="{9D8B030D-6E8A-4147-A177-3AD203B41FA5}">
                      <a16:colId xmlns:a16="http://schemas.microsoft.com/office/drawing/2014/main" val="20001"/>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27" name="직선 연결선 123">
            <a:extLst>
              <a:ext uri="{FF2B5EF4-FFF2-40B4-BE49-F238E27FC236}">
                <a16:creationId xmlns:a16="http://schemas.microsoft.com/office/drawing/2014/main" id="{0DC92558-39FD-4D3C-A541-F69187E4CFC4}"/>
              </a:ext>
            </a:extLst>
          </p:cNvPr>
          <p:cNvCxnSpPr/>
          <p:nvPr/>
        </p:nvCxnSpPr>
        <p:spPr>
          <a:xfrm>
            <a:off x="5283516" y="3678148"/>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75D073-7EFB-46D3-D421-1FDE7D6BAFC7}"/>
              </a:ext>
            </a:extLst>
          </p:cNvPr>
          <p:cNvSpPr txBox="1"/>
          <p:nvPr/>
        </p:nvSpPr>
        <p:spPr>
          <a:xfrm>
            <a:off x="4943872" y="3704189"/>
            <a:ext cx="2376264"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The Page Directory</a:t>
            </a:r>
          </a:p>
        </p:txBody>
      </p:sp>
      <p:cxnSp>
        <p:nvCxnSpPr>
          <p:cNvPr id="29" name="직선 연결선 127">
            <a:extLst>
              <a:ext uri="{FF2B5EF4-FFF2-40B4-BE49-F238E27FC236}">
                <a16:creationId xmlns:a16="http://schemas.microsoft.com/office/drawing/2014/main" id="{FB5FC43A-671A-B521-25B5-711D2A585F3E}"/>
              </a:ext>
            </a:extLst>
          </p:cNvPr>
          <p:cNvCxnSpPr/>
          <p:nvPr/>
        </p:nvCxnSpPr>
        <p:spPr>
          <a:xfrm>
            <a:off x="6960097" y="2680690"/>
            <a:ext cx="1037071"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6C6B4A-8D78-64F2-AA34-2B0F66D0D68F}"/>
              </a:ext>
            </a:extLst>
          </p:cNvPr>
          <p:cNvSpPr txBox="1"/>
          <p:nvPr/>
        </p:nvSpPr>
        <p:spPr>
          <a:xfrm rot="16200000">
            <a:off x="5109936" y="2958448"/>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PFN200</a:t>
            </a:r>
            <a:endParaRPr lang="ko-KR" altLang="en-US" sz="1400" b="0">
              <a:solidFill>
                <a:prstClr val="black"/>
              </a:solidFill>
              <a:latin typeface="맑은 고딕" pitchFamily="50" charset="-127"/>
              <a:ea typeface="맑은 고딕" pitchFamily="50" charset="-127"/>
              <a:cs typeface="+mn-cs"/>
            </a:endParaRPr>
          </a:p>
        </p:txBody>
      </p:sp>
      <p:sp>
        <p:nvSpPr>
          <p:cNvPr id="31" name="TextBox 30">
            <a:extLst>
              <a:ext uri="{FF2B5EF4-FFF2-40B4-BE49-F238E27FC236}">
                <a16:creationId xmlns:a16="http://schemas.microsoft.com/office/drawing/2014/main" id="{6E82EA42-36B5-6012-E3B3-4773A3A12AB5}"/>
              </a:ext>
            </a:extLst>
          </p:cNvPr>
          <p:cNvSpPr txBox="1"/>
          <p:nvPr/>
        </p:nvSpPr>
        <p:spPr>
          <a:xfrm rot="16200000">
            <a:off x="5575165" y="215664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2" name="TextBox 31">
            <a:extLst>
              <a:ext uri="{FF2B5EF4-FFF2-40B4-BE49-F238E27FC236}">
                <a16:creationId xmlns:a16="http://schemas.microsoft.com/office/drawing/2014/main" id="{740E0498-4E1E-08F4-E569-6C54980534D4}"/>
              </a:ext>
            </a:extLst>
          </p:cNvPr>
          <p:cNvSpPr txBox="1"/>
          <p:nvPr/>
        </p:nvSpPr>
        <p:spPr>
          <a:xfrm>
            <a:off x="6175210" y="2257128"/>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33" name="표 140">
            <a:extLst>
              <a:ext uri="{FF2B5EF4-FFF2-40B4-BE49-F238E27FC236}">
                <a16:creationId xmlns:a16="http://schemas.microsoft.com/office/drawing/2014/main" id="{05C2FA1A-E326-3E24-6AF2-9BF3941E3621}"/>
              </a:ext>
            </a:extLst>
          </p:cNvPr>
          <p:cNvGraphicFramePr>
            <a:graphicFrameLocks noGrp="1"/>
          </p:cNvGraphicFramePr>
          <p:nvPr/>
        </p:nvGraphicFramePr>
        <p:xfrm>
          <a:off x="8141184" y="2573258"/>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4" name="TextBox 33">
            <a:extLst>
              <a:ext uri="{FF2B5EF4-FFF2-40B4-BE49-F238E27FC236}">
                <a16:creationId xmlns:a16="http://schemas.microsoft.com/office/drawing/2014/main" id="{EC310D81-5B80-142E-4235-D4DE81E8E3ED}"/>
              </a:ext>
            </a:extLst>
          </p:cNvPr>
          <p:cNvSpPr txBox="1"/>
          <p:nvPr/>
        </p:nvSpPr>
        <p:spPr>
          <a:xfrm rot="16200000">
            <a:off x="9533105" y="3023851"/>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35" name="TextBox 34">
            <a:extLst>
              <a:ext uri="{FF2B5EF4-FFF2-40B4-BE49-F238E27FC236}">
                <a16:creationId xmlns:a16="http://schemas.microsoft.com/office/drawing/2014/main" id="{964F95D6-94AB-5B13-C6C9-F6AE8018AD83}"/>
              </a:ext>
            </a:extLst>
          </p:cNvPr>
          <p:cNvSpPr txBox="1"/>
          <p:nvPr/>
        </p:nvSpPr>
        <p:spPr>
          <a:xfrm rot="16200000">
            <a:off x="7951968" y="2150718"/>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6" name="TextBox 35">
            <a:extLst>
              <a:ext uri="{FF2B5EF4-FFF2-40B4-BE49-F238E27FC236}">
                <a16:creationId xmlns:a16="http://schemas.microsoft.com/office/drawing/2014/main" id="{40E2932F-D0C1-48E5-E024-13ED15469E3C}"/>
              </a:ext>
            </a:extLst>
          </p:cNvPr>
          <p:cNvSpPr txBox="1"/>
          <p:nvPr/>
        </p:nvSpPr>
        <p:spPr>
          <a:xfrm rot="16200000">
            <a:off x="8338674" y="2172842"/>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37" name="TextBox 36">
            <a:extLst>
              <a:ext uri="{FF2B5EF4-FFF2-40B4-BE49-F238E27FC236}">
                <a16:creationId xmlns:a16="http://schemas.microsoft.com/office/drawing/2014/main" id="{C1939315-BBFC-03F1-7F5F-676C2BACC1AC}"/>
              </a:ext>
            </a:extLst>
          </p:cNvPr>
          <p:cNvSpPr txBox="1"/>
          <p:nvPr/>
        </p:nvSpPr>
        <p:spPr>
          <a:xfrm>
            <a:off x="9076903" y="2209536"/>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sp>
        <p:nvSpPr>
          <p:cNvPr id="38" name="TextBox 37">
            <a:extLst>
              <a:ext uri="{FF2B5EF4-FFF2-40B4-BE49-F238E27FC236}">
                <a16:creationId xmlns:a16="http://schemas.microsoft.com/office/drawing/2014/main" id="{29D33462-5EBF-6F16-F74F-3CFC8E69BAE4}"/>
              </a:ext>
            </a:extLst>
          </p:cNvPr>
          <p:cNvSpPr txBox="1"/>
          <p:nvPr/>
        </p:nvSpPr>
        <p:spPr>
          <a:xfrm>
            <a:off x="7824192" y="3815836"/>
            <a:ext cx="2520280" cy="307777"/>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2</a:t>
            </a:r>
            <a:r>
              <a:rPr lang="en-US" altLang="ko-KR" sz="1400" b="0" dirty="0">
                <a:solidFill>
                  <a:prstClr val="black"/>
                </a:solidFill>
                <a:latin typeface="맑은 고딕" pitchFamily="50" charset="-127"/>
                <a:ea typeface="맑은 고딕" pitchFamily="50" charset="-127"/>
                <a:cs typeface="+mn-cs"/>
              </a:rPr>
              <a:t> of </a:t>
            </a:r>
            <a:r>
              <a:rPr lang="en-US" altLang="ko-KR" sz="1400" b="0" dirty="0" err="1">
                <a:solidFill>
                  <a:prstClr val="black"/>
                </a:solidFill>
                <a:latin typeface="맑은 고딕" pitchFamily="50" charset="-127"/>
                <a:ea typeface="맑은 고딕" pitchFamily="50" charset="-127"/>
                <a:cs typeface="+mn-cs"/>
              </a:rPr>
              <a:t>PT:Not</a:t>
            </a:r>
            <a:r>
              <a:rPr lang="en-US" altLang="ko-KR" sz="1400" b="0" dirty="0">
                <a:solidFill>
                  <a:prstClr val="black"/>
                </a:solidFill>
                <a:latin typeface="맑은 고딕" pitchFamily="50" charset="-127"/>
                <a:ea typeface="맑은 고딕" pitchFamily="50" charset="-127"/>
                <a:cs typeface="+mn-cs"/>
              </a:rPr>
              <a:t> Allocated]</a:t>
            </a:r>
          </a:p>
        </p:txBody>
      </p:sp>
      <p:sp>
        <p:nvSpPr>
          <p:cNvPr id="39" name="TextBox 38">
            <a:extLst>
              <a:ext uri="{FF2B5EF4-FFF2-40B4-BE49-F238E27FC236}">
                <a16:creationId xmlns:a16="http://schemas.microsoft.com/office/drawing/2014/main" id="{C88E517F-6FA1-1A08-1A82-537791673793}"/>
              </a:ext>
            </a:extLst>
          </p:cNvPr>
          <p:cNvSpPr txBox="1"/>
          <p:nvPr/>
        </p:nvSpPr>
        <p:spPr>
          <a:xfrm>
            <a:off x="7824192" y="4391900"/>
            <a:ext cx="2952328"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3</a:t>
            </a:r>
            <a:r>
              <a:rPr lang="en-US" altLang="ko-KR" sz="1400" b="0" dirty="0">
                <a:solidFill>
                  <a:prstClr val="black"/>
                </a:solidFill>
                <a:latin typeface="맑은 고딕" pitchFamily="50" charset="-127"/>
                <a:ea typeface="맑은 고딕" pitchFamily="50" charset="-127"/>
                <a:cs typeface="+mn-cs"/>
              </a:rPr>
              <a:t> of PT: Not Allocated]</a:t>
            </a:r>
          </a:p>
        </p:txBody>
      </p:sp>
      <p:grpSp>
        <p:nvGrpSpPr>
          <p:cNvPr id="40" name="그룹 9">
            <a:extLst>
              <a:ext uri="{FF2B5EF4-FFF2-40B4-BE49-F238E27FC236}">
                <a16:creationId xmlns:a16="http://schemas.microsoft.com/office/drawing/2014/main" id="{0D7C2F95-4131-7E9E-D585-2907405B89E2}"/>
              </a:ext>
            </a:extLst>
          </p:cNvPr>
          <p:cNvGrpSpPr/>
          <p:nvPr/>
        </p:nvGrpSpPr>
        <p:grpSpPr>
          <a:xfrm>
            <a:off x="7010048" y="3518856"/>
            <a:ext cx="984379" cy="1432978"/>
            <a:chOff x="6081232" y="3909161"/>
            <a:chExt cx="984379" cy="1432978"/>
          </a:xfrm>
        </p:grpSpPr>
        <p:cxnSp>
          <p:nvCxnSpPr>
            <p:cNvPr id="41" name="직선 연결선 135">
              <a:extLst>
                <a:ext uri="{FF2B5EF4-FFF2-40B4-BE49-F238E27FC236}">
                  <a16:creationId xmlns:a16="http://schemas.microsoft.com/office/drawing/2014/main" id="{91DD9EBD-2DA9-C883-4653-7A25B049EB7A}"/>
                </a:ext>
              </a:extLst>
            </p:cNvPr>
            <p:cNvCxnSpPr/>
            <p:nvPr/>
          </p:nvCxnSpPr>
          <p:spPr>
            <a:xfrm>
              <a:off x="6568243" y="5332614"/>
              <a:ext cx="497368"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직선 연결선 136">
              <a:extLst>
                <a:ext uri="{FF2B5EF4-FFF2-40B4-BE49-F238E27FC236}">
                  <a16:creationId xmlns:a16="http://schemas.microsoft.com/office/drawing/2014/main" id="{D57FB94B-FF07-B244-4B4C-4C1D101A32FD}"/>
                </a:ext>
              </a:extLst>
            </p:cNvPr>
            <p:cNvCxnSpPr/>
            <p:nvPr/>
          </p:nvCxnSpPr>
          <p:spPr>
            <a:xfrm>
              <a:off x="6081232" y="3909161"/>
              <a:ext cx="48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152">
              <a:extLst>
                <a:ext uri="{FF2B5EF4-FFF2-40B4-BE49-F238E27FC236}">
                  <a16:creationId xmlns:a16="http://schemas.microsoft.com/office/drawing/2014/main" id="{FD7F5A00-681D-9897-A28B-142093560193}"/>
                </a:ext>
              </a:extLst>
            </p:cNvPr>
            <p:cNvCxnSpPr/>
            <p:nvPr/>
          </p:nvCxnSpPr>
          <p:spPr>
            <a:xfrm>
              <a:off x="6563232" y="3909161"/>
              <a:ext cx="0" cy="143297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44" name="표 158">
            <a:extLst>
              <a:ext uri="{FF2B5EF4-FFF2-40B4-BE49-F238E27FC236}">
                <a16:creationId xmlns:a16="http://schemas.microsoft.com/office/drawing/2014/main" id="{0BF3D345-6356-8357-761B-B889D129AB31}"/>
              </a:ext>
            </a:extLst>
          </p:cNvPr>
          <p:cNvGraphicFramePr>
            <a:graphicFrameLocks noGrp="1"/>
          </p:cNvGraphicFramePr>
          <p:nvPr/>
        </p:nvGraphicFramePr>
        <p:xfrm>
          <a:off x="8111258" y="4843616"/>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5" name="TextBox 44">
            <a:extLst>
              <a:ext uri="{FF2B5EF4-FFF2-40B4-BE49-F238E27FC236}">
                <a16:creationId xmlns:a16="http://schemas.microsoft.com/office/drawing/2014/main" id="{F7461EA2-3219-3406-2B0F-90C9EC95B4DC}"/>
              </a:ext>
            </a:extLst>
          </p:cNvPr>
          <p:cNvSpPr txBox="1"/>
          <p:nvPr/>
        </p:nvSpPr>
        <p:spPr>
          <a:xfrm rot="16200000">
            <a:off x="9537565" y="523647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cxnSp>
        <p:nvCxnSpPr>
          <p:cNvPr id="46" name="직선 연결선 49">
            <a:extLst>
              <a:ext uri="{FF2B5EF4-FFF2-40B4-BE49-F238E27FC236}">
                <a16:creationId xmlns:a16="http://schemas.microsoft.com/office/drawing/2014/main" id="{AA223C6C-0DCC-4629-81B9-43BDEE62F529}"/>
              </a:ext>
            </a:extLst>
          </p:cNvPr>
          <p:cNvCxnSpPr/>
          <p:nvPr/>
        </p:nvCxnSpPr>
        <p:spPr>
          <a:xfrm>
            <a:off x="7980168" y="3660062"/>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50">
            <a:extLst>
              <a:ext uri="{FF2B5EF4-FFF2-40B4-BE49-F238E27FC236}">
                <a16:creationId xmlns:a16="http://schemas.microsoft.com/office/drawing/2014/main" id="{A19C2654-60EE-DDB2-4AFF-2DB65F957BA2}"/>
              </a:ext>
            </a:extLst>
          </p:cNvPr>
          <p:cNvCxnSpPr/>
          <p:nvPr/>
        </p:nvCxnSpPr>
        <p:spPr>
          <a:xfrm>
            <a:off x="7975651" y="4248491"/>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51">
            <a:extLst>
              <a:ext uri="{FF2B5EF4-FFF2-40B4-BE49-F238E27FC236}">
                <a16:creationId xmlns:a16="http://schemas.microsoft.com/office/drawing/2014/main" id="{EE4BF8F4-B680-0796-C15E-9BC6FD5C14A4}"/>
              </a:ext>
            </a:extLst>
          </p:cNvPr>
          <p:cNvCxnSpPr/>
          <p:nvPr/>
        </p:nvCxnSpPr>
        <p:spPr>
          <a:xfrm>
            <a:off x="7979626" y="4830306"/>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52">
            <a:extLst>
              <a:ext uri="{FF2B5EF4-FFF2-40B4-BE49-F238E27FC236}">
                <a16:creationId xmlns:a16="http://schemas.microsoft.com/office/drawing/2014/main" id="{CC2312E8-B5A3-BB4E-EF86-C7DDE2FC1290}"/>
              </a:ext>
            </a:extLst>
          </p:cNvPr>
          <p:cNvCxnSpPr/>
          <p:nvPr/>
        </p:nvCxnSpPr>
        <p:spPr>
          <a:xfrm>
            <a:off x="2150411" y="643060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53">
            <a:extLst>
              <a:ext uri="{FF2B5EF4-FFF2-40B4-BE49-F238E27FC236}">
                <a16:creationId xmlns:a16="http://schemas.microsoft.com/office/drawing/2014/main" id="{83F3B9E3-3C60-C6DA-5980-638DA299A38B}"/>
              </a:ext>
            </a:extLst>
          </p:cNvPr>
          <p:cNvCxnSpPr/>
          <p:nvPr/>
        </p:nvCxnSpPr>
        <p:spPr>
          <a:xfrm>
            <a:off x="8000965" y="256490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직선 연결선 55">
            <a:extLst>
              <a:ext uri="{FF2B5EF4-FFF2-40B4-BE49-F238E27FC236}">
                <a16:creationId xmlns:a16="http://schemas.microsoft.com/office/drawing/2014/main" id="{D5323F26-516D-1FE9-7E93-D99B0E0FA3B7}"/>
              </a:ext>
            </a:extLst>
          </p:cNvPr>
          <p:cNvCxnSpPr/>
          <p:nvPr/>
        </p:nvCxnSpPr>
        <p:spPr>
          <a:xfrm>
            <a:off x="8000377" y="5949280"/>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직사각형 72">
            <a:extLst>
              <a:ext uri="{FF2B5EF4-FFF2-40B4-BE49-F238E27FC236}">
                <a16:creationId xmlns:a16="http://schemas.microsoft.com/office/drawing/2014/main" id="{9051CE3B-A31A-31CB-6847-819A0367C68B}"/>
              </a:ext>
            </a:extLst>
          </p:cNvPr>
          <p:cNvSpPr/>
          <p:nvPr/>
        </p:nvSpPr>
        <p:spPr>
          <a:xfrm>
            <a:off x="5559606" y="1419866"/>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200</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53" name="TextBox 52">
            <a:extLst>
              <a:ext uri="{FF2B5EF4-FFF2-40B4-BE49-F238E27FC236}">
                <a16:creationId xmlns:a16="http://schemas.microsoft.com/office/drawing/2014/main" id="{F1F1A181-CAB3-2E65-1676-EE37F147CA25}"/>
              </a:ext>
            </a:extLst>
          </p:cNvPr>
          <p:cNvSpPr txBox="1"/>
          <p:nvPr/>
        </p:nvSpPr>
        <p:spPr>
          <a:xfrm>
            <a:off x="4945934" y="1369343"/>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graphicFrame>
        <p:nvGraphicFramePr>
          <p:cNvPr id="54" name="표 87">
            <a:extLst>
              <a:ext uri="{FF2B5EF4-FFF2-40B4-BE49-F238E27FC236}">
                <a16:creationId xmlns:a16="http://schemas.microsoft.com/office/drawing/2014/main" id="{2E95E891-875C-3626-766E-73D1EED106C4}"/>
              </a:ext>
            </a:extLst>
          </p:cNvPr>
          <p:cNvGraphicFramePr>
            <a:graphicFrameLocks noGrp="1"/>
          </p:cNvGraphicFramePr>
          <p:nvPr/>
        </p:nvGraphicFramePr>
        <p:xfrm>
          <a:off x="2416370" y="5194422"/>
          <a:ext cx="1636997" cy="12361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5" name="TextBox 54">
            <a:extLst>
              <a:ext uri="{FF2B5EF4-FFF2-40B4-BE49-F238E27FC236}">
                <a16:creationId xmlns:a16="http://schemas.microsoft.com/office/drawing/2014/main" id="{C91AAEBB-859F-1E13-F6D9-4ADC0BF0E3F7}"/>
              </a:ext>
            </a:extLst>
          </p:cNvPr>
          <p:cNvSpPr txBox="1"/>
          <p:nvPr/>
        </p:nvSpPr>
        <p:spPr>
          <a:xfrm rot="16200000">
            <a:off x="3789316" y="5639672"/>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sp>
        <p:nvSpPr>
          <p:cNvPr id="56" name="TextBox 55">
            <a:extLst>
              <a:ext uri="{FF2B5EF4-FFF2-40B4-BE49-F238E27FC236}">
                <a16:creationId xmlns:a16="http://schemas.microsoft.com/office/drawing/2014/main" id="{47AC4EBB-0E3E-24FD-B761-070A4B96DC44}"/>
              </a:ext>
            </a:extLst>
          </p:cNvPr>
          <p:cNvSpPr txBox="1"/>
          <p:nvPr/>
        </p:nvSpPr>
        <p:spPr>
          <a:xfrm>
            <a:off x="2163037" y="784602"/>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Linear Page Table</a:t>
            </a:r>
          </a:p>
        </p:txBody>
      </p:sp>
      <p:sp>
        <p:nvSpPr>
          <p:cNvPr id="58" name="圆角矩形 57">
            <a:extLst>
              <a:ext uri="{FF2B5EF4-FFF2-40B4-BE49-F238E27FC236}">
                <a16:creationId xmlns:a16="http://schemas.microsoft.com/office/drawing/2014/main" id="{1DC981A2-8E3C-9CEE-C10C-6D2BA05FE52C}"/>
              </a:ext>
            </a:extLst>
          </p:cNvPr>
          <p:cNvSpPr/>
          <p:nvPr/>
        </p:nvSpPr>
        <p:spPr>
          <a:xfrm>
            <a:off x="3657678" y="4884011"/>
            <a:ext cx="4991666" cy="1103125"/>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Only allocates page-table space in proportion to the amount of address</a:t>
            </a:r>
            <a:endParaRPr lang="en-US" altLang="zh-CN" dirty="0">
              <a:solidFill>
                <a:srgbClr val="FFFFFF"/>
              </a:solidFill>
              <a:latin typeface="Helvetica" pitchFamily="2" charset="0"/>
              <a:ea typeface="黑体" panose="02010609060101010101" pitchFamily="49" charset="-122"/>
            </a:endParaRPr>
          </a:p>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space you are using</a:t>
            </a:r>
            <a:endParaRPr lang="en-US" altLang="zh-CN" dirty="0">
              <a:solidFill>
                <a:srgbClr val="FFFFFF"/>
              </a:solidFill>
              <a:latin typeface="Helvetica" pitchFamily="2" charset="0"/>
              <a:ea typeface="黑体" panose="02010609060101010101" pitchFamily="49" charset="-122"/>
            </a:endParaRPr>
          </a:p>
        </p:txBody>
      </p:sp>
      <p:sp>
        <p:nvSpPr>
          <p:cNvPr id="3" name="灯片编号占位符 2">
            <a:extLst>
              <a:ext uri="{FF2B5EF4-FFF2-40B4-BE49-F238E27FC236}">
                <a16:creationId xmlns:a16="http://schemas.microsoft.com/office/drawing/2014/main" id="{381D25C6-BE6A-BC12-5968-08CD5011963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1350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a:t>A virtual address of 32-bit with 4KB page size is divided into </a:t>
            </a:r>
          </a:p>
          <a:p>
            <a:pPr lvl="1"/>
            <a:r>
              <a:rPr lang="en-GB"/>
              <a:t>a page number consisting of 20 bits </a:t>
            </a:r>
          </a:p>
          <a:p>
            <a:pPr lvl="1"/>
            <a:r>
              <a:rPr lang="en-GB"/>
              <a:t>a page offset consisting of 12 bits </a:t>
            </a:r>
          </a:p>
          <a:p>
            <a:r>
              <a:rPr lang="en-GB"/>
              <a:t>A page table entry is 4 bytes </a:t>
            </a:r>
          </a:p>
          <a:p>
            <a:r>
              <a:rPr lang="en-GB"/>
              <a:t>Since the page table is paged, the page number is further divided into </a:t>
            </a:r>
          </a:p>
          <a:p>
            <a:endParaRPr lang="en-GB"/>
          </a:p>
          <a:p>
            <a:endParaRPr lang="en-GB"/>
          </a:p>
          <a:p>
            <a:r>
              <a:rPr lang="en-GB"/>
              <a:t>where p</a:t>
            </a:r>
            <a:r>
              <a:rPr lang="en-GB" baseline="-25000"/>
              <a:t>1</a:t>
            </a:r>
            <a:r>
              <a:rPr lang="en-GB"/>
              <a:t> is an index into the page directory, and p</a:t>
            </a:r>
            <a:r>
              <a:rPr lang="en-GB" baseline="-25000"/>
              <a:t>2</a:t>
            </a:r>
            <a:r>
              <a:rPr lang="en-GB"/>
              <a:t> is the page table index</a:t>
            </a:r>
            <a:endParaRPr lang="en-US"/>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3501190" y="3773237"/>
            <a:ext cx="4876800" cy="1092200"/>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7A-5667-6456-DB25-69AF9959608B}"/>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7E3F8D-D705-C4AB-0A73-AFDE7066BF0E}"/>
              </a:ext>
            </a:extLst>
          </p:cNvPr>
          <p:cNvSpPr>
            <a:spLocks noGrp="1"/>
          </p:cNvSpPr>
          <p:nvPr>
            <p:ph idx="1"/>
          </p:nvPr>
        </p:nvSpPr>
        <p:spPr>
          <a:xfrm>
            <a:off x="1838587" y="931049"/>
            <a:ext cx="8502294" cy="5138531"/>
          </a:xfrm>
        </p:spPr>
        <p:txBody>
          <a:bodyPr/>
          <a:lstStyle/>
          <a:p>
            <a:r>
              <a:rPr lang="en-US" altLang="zh-CN" dirty="0"/>
              <a:t>16KB</a:t>
            </a:r>
            <a:r>
              <a:rPr lang="zh-CN" altLang="en-US" dirty="0"/>
              <a:t> </a:t>
            </a:r>
            <a:r>
              <a:rPr lang="en-US" dirty="0"/>
              <a:t>address space</a:t>
            </a:r>
            <a:r>
              <a:rPr lang="en-US" altLang="zh-CN" dirty="0"/>
              <a:t>,</a:t>
            </a:r>
            <a:r>
              <a:rPr lang="zh-CN" altLang="en-US" dirty="0"/>
              <a:t> </a:t>
            </a:r>
            <a:r>
              <a:rPr lang="en-US" altLang="zh-CN" dirty="0"/>
              <a:t>14</a:t>
            </a:r>
            <a:r>
              <a:rPr lang="zh-CN" altLang="en-US" dirty="0"/>
              <a:t> </a:t>
            </a:r>
            <a:r>
              <a:rPr lang="en-US" altLang="zh-CN" dirty="0"/>
              <a:t>bit</a:t>
            </a:r>
            <a:r>
              <a:rPr lang="zh-CN" altLang="en-US" dirty="0"/>
              <a:t> </a:t>
            </a:r>
            <a:r>
              <a:rPr lang="en-US" altLang="zh-CN" dirty="0"/>
              <a:t>address</a:t>
            </a:r>
            <a:endParaRPr lang="en-US" dirty="0"/>
          </a:p>
          <a:p>
            <a:r>
              <a:rPr lang="en-US" dirty="0"/>
              <a:t>64-byte</a:t>
            </a:r>
            <a:r>
              <a:rPr lang="zh-CN" altLang="en-US" dirty="0"/>
              <a:t> </a:t>
            </a:r>
            <a:r>
              <a:rPr lang="en-US" altLang="zh-CN" dirty="0"/>
              <a:t>(2^6)</a:t>
            </a:r>
            <a:r>
              <a:rPr lang="en-US" dirty="0"/>
              <a:t> page size</a:t>
            </a:r>
          </a:p>
          <a:p>
            <a:r>
              <a:rPr lang="en-US" dirty="0"/>
              <a:t>Page table entry 4 bytes</a:t>
            </a:r>
          </a:p>
        </p:txBody>
      </p:sp>
      <p:pic>
        <p:nvPicPr>
          <p:cNvPr id="5" name="내용 개체 틀 10">
            <a:extLst>
              <a:ext uri="{FF2B5EF4-FFF2-40B4-BE49-F238E27FC236}">
                <a16:creationId xmlns:a16="http://schemas.microsoft.com/office/drawing/2014/main" id="{9836490D-B8C7-201D-AD76-242F9722B9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6317" y="2338352"/>
            <a:ext cx="5931894" cy="3721353"/>
          </a:xfrm>
          <a:prstGeom prst="rect">
            <a:avLst/>
          </a:prstGeom>
        </p:spPr>
      </p:pic>
      <p:sp>
        <p:nvSpPr>
          <p:cNvPr id="6" name="직사각형 11">
            <a:extLst>
              <a:ext uri="{FF2B5EF4-FFF2-40B4-BE49-F238E27FC236}">
                <a16:creationId xmlns:a16="http://schemas.microsoft.com/office/drawing/2014/main" id="{9E1A7382-E859-8159-6E6D-D2B4F6392730}"/>
              </a:ext>
            </a:extLst>
          </p:cNvPr>
          <p:cNvSpPr/>
          <p:nvPr/>
        </p:nvSpPr>
        <p:spPr>
          <a:xfrm>
            <a:off x="8832304" y="351175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7" name="직사각형 12">
            <a:extLst>
              <a:ext uri="{FF2B5EF4-FFF2-40B4-BE49-F238E27FC236}">
                <a16:creationId xmlns:a16="http://schemas.microsoft.com/office/drawing/2014/main" id="{5094798A-A776-6421-05C6-BD245E2BEF96}"/>
              </a:ext>
            </a:extLst>
          </p:cNvPr>
          <p:cNvSpPr/>
          <p:nvPr/>
        </p:nvSpPr>
        <p:spPr>
          <a:xfrm>
            <a:off x="8832304" y="117149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8" name="직사각형 13">
            <a:extLst>
              <a:ext uri="{FF2B5EF4-FFF2-40B4-BE49-F238E27FC236}">
                <a16:creationId xmlns:a16="http://schemas.microsoft.com/office/drawing/2014/main" id="{F0CBC377-2FD1-4411-48E0-7C3F909BFE09}"/>
              </a:ext>
            </a:extLst>
          </p:cNvPr>
          <p:cNvSpPr/>
          <p:nvPr/>
        </p:nvSpPr>
        <p:spPr>
          <a:xfrm>
            <a:off x="8832304" y="1603539"/>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9" name="직사각형 14">
            <a:extLst>
              <a:ext uri="{FF2B5EF4-FFF2-40B4-BE49-F238E27FC236}">
                <a16:creationId xmlns:a16="http://schemas.microsoft.com/office/drawing/2014/main" id="{BAABB8B9-B189-50FF-3982-030911AAF8D2}"/>
              </a:ext>
            </a:extLst>
          </p:cNvPr>
          <p:cNvSpPr/>
          <p:nvPr/>
        </p:nvSpPr>
        <p:spPr>
          <a:xfrm>
            <a:off x="8832304" y="585201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10" name="직사각형 15">
            <a:extLst>
              <a:ext uri="{FF2B5EF4-FFF2-40B4-BE49-F238E27FC236}">
                <a16:creationId xmlns:a16="http://schemas.microsoft.com/office/drawing/2014/main" id="{F7EFEEF4-F68E-EC24-3CAA-D9DF09C50E15}"/>
              </a:ext>
            </a:extLst>
          </p:cNvPr>
          <p:cNvSpPr/>
          <p:nvPr/>
        </p:nvSpPr>
        <p:spPr>
          <a:xfrm>
            <a:off x="8832304" y="2035587"/>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cxnSp>
        <p:nvCxnSpPr>
          <p:cNvPr id="11" name="직선 연결선[R] 17">
            <a:extLst>
              <a:ext uri="{FF2B5EF4-FFF2-40B4-BE49-F238E27FC236}">
                <a16:creationId xmlns:a16="http://schemas.microsoft.com/office/drawing/2014/main" id="{F9DDE21B-C620-1426-0B8F-94487CDE087C}"/>
              </a:ext>
            </a:extLst>
          </p:cNvPr>
          <p:cNvCxnSpPr>
            <a:stCxn id="7" idx="1"/>
            <a:endCxn id="7" idx="3"/>
          </p:cNvCxnSpPr>
          <p:nvPr/>
        </p:nvCxnSpPr>
        <p:spPr>
          <a:xfrm>
            <a:off x="8832304" y="134076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직선 연결선[R] 18">
            <a:extLst>
              <a:ext uri="{FF2B5EF4-FFF2-40B4-BE49-F238E27FC236}">
                <a16:creationId xmlns:a16="http://schemas.microsoft.com/office/drawing/2014/main" id="{70B844E9-4FE7-0F83-FA34-77D2AA022437}"/>
              </a:ext>
            </a:extLst>
          </p:cNvPr>
          <p:cNvCxnSpPr/>
          <p:nvPr/>
        </p:nvCxnSpPr>
        <p:spPr>
          <a:xfrm>
            <a:off x="8832304" y="1772816"/>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직선 연결선[R] 19">
            <a:extLst>
              <a:ext uri="{FF2B5EF4-FFF2-40B4-BE49-F238E27FC236}">
                <a16:creationId xmlns:a16="http://schemas.microsoft.com/office/drawing/2014/main" id="{C8071B63-1813-8A43-F635-24322F06F5AB}"/>
              </a:ext>
            </a:extLst>
          </p:cNvPr>
          <p:cNvCxnSpPr/>
          <p:nvPr/>
        </p:nvCxnSpPr>
        <p:spPr>
          <a:xfrm>
            <a:off x="8832304" y="2204864"/>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직선 연결선[R] 20">
            <a:extLst>
              <a:ext uri="{FF2B5EF4-FFF2-40B4-BE49-F238E27FC236}">
                <a16:creationId xmlns:a16="http://schemas.microsoft.com/office/drawing/2014/main" id="{6FA3802E-FBB6-4F94-B86E-89C9A7380BC5}"/>
              </a:ext>
            </a:extLst>
          </p:cNvPr>
          <p:cNvCxnSpPr/>
          <p:nvPr/>
        </p:nvCxnSpPr>
        <p:spPr>
          <a:xfrm>
            <a:off x="8832304" y="602128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직선 연결선[R] 22">
            <a:extLst>
              <a:ext uri="{FF2B5EF4-FFF2-40B4-BE49-F238E27FC236}">
                <a16:creationId xmlns:a16="http://schemas.microsoft.com/office/drawing/2014/main" id="{C34DF48A-ABB9-8FF0-9321-7083C99424BE}"/>
              </a:ext>
            </a:extLst>
          </p:cNvPr>
          <p:cNvCxnSpPr>
            <a:cxnSpLocks/>
          </p:cNvCxnSpPr>
          <p:nvPr/>
        </p:nvCxnSpPr>
        <p:spPr>
          <a:xfrm>
            <a:off x="8688288" y="112474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 name="직선 연결선[R] 24">
            <a:extLst>
              <a:ext uri="{FF2B5EF4-FFF2-40B4-BE49-F238E27FC236}">
                <a16:creationId xmlns:a16="http://schemas.microsoft.com/office/drawing/2014/main" id="{0DA8DC7A-2A08-4801-6947-505E3E24D3FD}"/>
              </a:ext>
            </a:extLst>
          </p:cNvPr>
          <p:cNvCxnSpPr>
            <a:cxnSpLocks/>
          </p:cNvCxnSpPr>
          <p:nvPr/>
        </p:nvCxnSpPr>
        <p:spPr>
          <a:xfrm>
            <a:off x="8688288" y="1988840"/>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 name="직선 연결선[R] 25">
            <a:extLst>
              <a:ext uri="{FF2B5EF4-FFF2-40B4-BE49-F238E27FC236}">
                <a16:creationId xmlns:a16="http://schemas.microsoft.com/office/drawing/2014/main" id="{27469164-0B3C-F51C-9651-4CF5210F4676}"/>
              </a:ext>
            </a:extLst>
          </p:cNvPr>
          <p:cNvCxnSpPr>
            <a:cxnSpLocks/>
          </p:cNvCxnSpPr>
          <p:nvPr/>
        </p:nvCxnSpPr>
        <p:spPr>
          <a:xfrm>
            <a:off x="8696848" y="580526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 name="직선 연결선[R] 27">
            <a:extLst>
              <a:ext uri="{FF2B5EF4-FFF2-40B4-BE49-F238E27FC236}">
                <a16:creationId xmlns:a16="http://schemas.microsoft.com/office/drawing/2014/main" id="{CA0FFCF7-FDA1-D8F2-94ED-EFB5066E6590}"/>
              </a:ext>
            </a:extLst>
          </p:cNvPr>
          <p:cNvCxnSpPr/>
          <p:nvPr/>
        </p:nvCxnSpPr>
        <p:spPr>
          <a:xfrm>
            <a:off x="8616280" y="155679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직선 연결선[R] 29">
            <a:extLst>
              <a:ext uri="{FF2B5EF4-FFF2-40B4-BE49-F238E27FC236}">
                <a16:creationId xmlns:a16="http://schemas.microsoft.com/office/drawing/2014/main" id="{986062A1-6B64-7211-1CC2-6627D2AED696}"/>
              </a:ext>
            </a:extLst>
          </p:cNvPr>
          <p:cNvCxnSpPr/>
          <p:nvPr/>
        </p:nvCxnSpPr>
        <p:spPr>
          <a:xfrm>
            <a:off x="8616280" y="112474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직선 연결선[R] 30">
            <a:extLst>
              <a:ext uri="{FF2B5EF4-FFF2-40B4-BE49-F238E27FC236}">
                <a16:creationId xmlns:a16="http://schemas.microsoft.com/office/drawing/2014/main" id="{B34427AF-800E-9A81-5B8D-1E106FAFDD0D}"/>
              </a:ext>
            </a:extLst>
          </p:cNvPr>
          <p:cNvCxnSpPr/>
          <p:nvPr/>
        </p:nvCxnSpPr>
        <p:spPr>
          <a:xfrm>
            <a:off x="8616280" y="1988840"/>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직선 연결선[R] 33">
            <a:extLst>
              <a:ext uri="{FF2B5EF4-FFF2-40B4-BE49-F238E27FC236}">
                <a16:creationId xmlns:a16="http://schemas.microsoft.com/office/drawing/2014/main" id="{2459EDBF-08E8-DC40-4638-9867D06F121F}"/>
              </a:ext>
            </a:extLst>
          </p:cNvPr>
          <p:cNvCxnSpPr/>
          <p:nvPr/>
        </p:nvCxnSpPr>
        <p:spPr>
          <a:xfrm>
            <a:off x="8616280" y="2420888"/>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직선 연결선[R] 34">
            <a:extLst>
              <a:ext uri="{FF2B5EF4-FFF2-40B4-BE49-F238E27FC236}">
                <a16:creationId xmlns:a16="http://schemas.microsoft.com/office/drawing/2014/main" id="{10CC1C34-6E7D-B9E7-BED1-DF4F4620F4B0}"/>
              </a:ext>
            </a:extLst>
          </p:cNvPr>
          <p:cNvCxnSpPr/>
          <p:nvPr/>
        </p:nvCxnSpPr>
        <p:spPr>
          <a:xfrm>
            <a:off x="8616280" y="580526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직선 연결선[R] 35">
            <a:extLst>
              <a:ext uri="{FF2B5EF4-FFF2-40B4-BE49-F238E27FC236}">
                <a16:creationId xmlns:a16="http://schemas.microsoft.com/office/drawing/2014/main" id="{A9F30AB8-9F1D-0F11-EAFD-2E7880881E9E}"/>
              </a:ext>
            </a:extLst>
          </p:cNvPr>
          <p:cNvCxnSpPr/>
          <p:nvPr/>
        </p:nvCxnSpPr>
        <p:spPr>
          <a:xfrm>
            <a:off x="8616280" y="623731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DC2EA2-D697-334A-6390-134B3DC7E26D}"/>
              </a:ext>
            </a:extLst>
          </p:cNvPr>
          <p:cNvSpPr txBox="1"/>
          <p:nvPr/>
        </p:nvSpPr>
        <p:spPr>
          <a:xfrm>
            <a:off x="8172252" y="1189993"/>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code</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5" name="TextBox 24">
            <a:extLst>
              <a:ext uri="{FF2B5EF4-FFF2-40B4-BE49-F238E27FC236}">
                <a16:creationId xmlns:a16="http://schemas.microsoft.com/office/drawing/2014/main" id="{B8BCD3EE-C1D6-24FA-6F9C-D38658BC17CB}"/>
              </a:ext>
            </a:extLst>
          </p:cNvPr>
          <p:cNvSpPr txBox="1"/>
          <p:nvPr/>
        </p:nvSpPr>
        <p:spPr>
          <a:xfrm>
            <a:off x="8100244" y="5854148"/>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stack</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6" name="TextBox 25">
            <a:extLst>
              <a:ext uri="{FF2B5EF4-FFF2-40B4-BE49-F238E27FC236}">
                <a16:creationId xmlns:a16="http://schemas.microsoft.com/office/drawing/2014/main" id="{FED0C936-E7A3-9AA8-6C5F-7E036F4CD08D}"/>
              </a:ext>
            </a:extLst>
          </p:cNvPr>
          <p:cNvSpPr txBox="1"/>
          <p:nvPr/>
        </p:nvSpPr>
        <p:spPr>
          <a:xfrm>
            <a:off x="8172252" y="2030575"/>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dirty="0">
                <a:solidFill>
                  <a:srgbClr val="000000"/>
                </a:solidFill>
                <a:latin typeface="Helvetica" pitchFamily="2" charset="0"/>
                <a:ea typeface="굴림" panose="020B0600000101010101" pitchFamily="34" charset="-127"/>
                <a:cs typeface="+mn-cs"/>
              </a:rPr>
              <a:t>heap</a:t>
            </a:r>
            <a:endParaRPr kumimoji="1" lang="ko-KR" altLang="en-US" sz="1400" b="0" dirty="0">
              <a:solidFill>
                <a:srgbClr val="000000"/>
              </a:solidFill>
              <a:latin typeface="Helvetica" pitchFamily="2" charset="0"/>
              <a:ea typeface="굴림" panose="020B0600000101010101" pitchFamily="34" charset="-127"/>
              <a:cs typeface="+mn-cs"/>
            </a:endParaRPr>
          </a:p>
        </p:txBody>
      </p:sp>
      <p:sp>
        <p:nvSpPr>
          <p:cNvPr id="27" name="TextBox 26">
            <a:extLst>
              <a:ext uri="{FF2B5EF4-FFF2-40B4-BE49-F238E27FC236}">
                <a16:creationId xmlns:a16="http://schemas.microsoft.com/office/drawing/2014/main" id="{095691BB-1434-982E-579C-8EBF4E5716ED}"/>
              </a:ext>
            </a:extLst>
          </p:cNvPr>
          <p:cNvSpPr txBox="1"/>
          <p:nvPr/>
        </p:nvSpPr>
        <p:spPr>
          <a:xfrm>
            <a:off x="8918866" y="10830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10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8" name="TextBox 27">
            <a:extLst>
              <a:ext uri="{FF2B5EF4-FFF2-40B4-BE49-F238E27FC236}">
                <a16:creationId xmlns:a16="http://schemas.microsoft.com/office/drawing/2014/main" id="{B1AAECF2-FDC3-9916-68A1-49D9DDC5D99A}"/>
              </a:ext>
            </a:extLst>
          </p:cNvPr>
          <p:cNvSpPr txBox="1"/>
          <p:nvPr/>
        </p:nvSpPr>
        <p:spPr>
          <a:xfrm>
            <a:off x="8919086" y="1306250"/>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23</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9" name="TextBox 28">
            <a:extLst>
              <a:ext uri="{FF2B5EF4-FFF2-40B4-BE49-F238E27FC236}">
                <a16:creationId xmlns:a16="http://schemas.microsoft.com/office/drawing/2014/main" id="{45C0A068-7507-1E47-A21C-D859FAC38B3D}"/>
              </a:ext>
            </a:extLst>
          </p:cNvPr>
          <p:cNvSpPr txBox="1"/>
          <p:nvPr/>
        </p:nvSpPr>
        <p:spPr>
          <a:xfrm>
            <a:off x="8943192" y="194353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80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0" name="TextBox 29">
            <a:extLst>
              <a:ext uri="{FF2B5EF4-FFF2-40B4-BE49-F238E27FC236}">
                <a16:creationId xmlns:a16="http://schemas.microsoft.com/office/drawing/2014/main" id="{E6809A6E-9A06-82ED-D71D-933B0CE8083E}"/>
              </a:ext>
            </a:extLst>
          </p:cNvPr>
          <p:cNvSpPr txBox="1"/>
          <p:nvPr/>
        </p:nvSpPr>
        <p:spPr>
          <a:xfrm>
            <a:off x="8944303" y="216052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59</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1" name="TextBox 30">
            <a:extLst>
              <a:ext uri="{FF2B5EF4-FFF2-40B4-BE49-F238E27FC236}">
                <a16:creationId xmlns:a16="http://schemas.microsoft.com/office/drawing/2014/main" id="{0A08DDCA-83F9-5536-D5D9-F40925946D47}"/>
              </a:ext>
            </a:extLst>
          </p:cNvPr>
          <p:cNvSpPr txBox="1"/>
          <p:nvPr/>
        </p:nvSpPr>
        <p:spPr>
          <a:xfrm>
            <a:off x="8954527" y="5761635"/>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2" name="TextBox 31">
            <a:extLst>
              <a:ext uri="{FF2B5EF4-FFF2-40B4-BE49-F238E27FC236}">
                <a16:creationId xmlns:a16="http://schemas.microsoft.com/office/drawing/2014/main" id="{2315D50C-7FEE-D8F4-CF05-399B0DE2B3B9}"/>
              </a:ext>
            </a:extLst>
          </p:cNvPr>
          <p:cNvSpPr txBox="1"/>
          <p:nvPr/>
        </p:nvSpPr>
        <p:spPr>
          <a:xfrm>
            <a:off x="8954527" y="59883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45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cxnSp>
        <p:nvCxnSpPr>
          <p:cNvPr id="33" name="직선 화살표 연결선 47">
            <a:extLst>
              <a:ext uri="{FF2B5EF4-FFF2-40B4-BE49-F238E27FC236}">
                <a16:creationId xmlns:a16="http://schemas.microsoft.com/office/drawing/2014/main" id="{5312DE2D-9838-D0EE-4AFA-D2612E6BA8BF}"/>
              </a:ext>
            </a:extLst>
          </p:cNvPr>
          <p:cNvCxnSpPr>
            <a:stCxn id="31" idx="0"/>
          </p:cNvCxnSpPr>
          <p:nvPr/>
        </p:nvCxnSpPr>
        <p:spPr>
          <a:xfrm flipH="1" flipV="1">
            <a:off x="9487310" y="5373216"/>
            <a:ext cx="1" cy="388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48">
            <a:extLst>
              <a:ext uri="{FF2B5EF4-FFF2-40B4-BE49-F238E27FC236}">
                <a16:creationId xmlns:a16="http://schemas.microsoft.com/office/drawing/2014/main" id="{0573CC42-BBB4-DC2B-9056-962430D4C928}"/>
              </a:ext>
            </a:extLst>
          </p:cNvPr>
          <p:cNvCxnSpPr>
            <a:cxnSpLocks/>
          </p:cNvCxnSpPr>
          <p:nvPr/>
        </p:nvCxnSpPr>
        <p:spPr>
          <a:xfrm>
            <a:off x="9408369" y="2420889"/>
            <a:ext cx="1" cy="25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C4B3C9-4DB3-4391-1C2A-449210EA5E2A}"/>
              </a:ext>
            </a:extLst>
          </p:cNvPr>
          <p:cNvSpPr txBox="1"/>
          <p:nvPr/>
        </p:nvSpPr>
        <p:spPr>
          <a:xfrm>
            <a:off x="1760701" y="5978178"/>
            <a:ext cx="6811182" cy="465256"/>
          </a:xfrm>
          <a:prstGeom prst="rect">
            <a:avLst/>
          </a:prstGeom>
          <a:noFill/>
        </p:spPr>
        <p:txBody>
          <a:bodyPr wrap="square" rtlCol="0">
            <a:spAutoFit/>
          </a:bodyPr>
          <a:lstStyle/>
          <a:p>
            <a:pPr defTabSz="457200" eaLnBrk="1" fontAlgn="auto" hangingPunct="1">
              <a:lnSpc>
                <a:spcPct val="150000"/>
              </a:lnSpc>
              <a:spcBef>
                <a:spcPts val="0"/>
              </a:spcBef>
              <a:spcAft>
                <a:spcPts val="0"/>
              </a:spcAft>
            </a:pPr>
            <a:r>
              <a:rPr kumimoji="1" lang="en-US" altLang="ko-KR" dirty="0">
                <a:solidFill>
                  <a:srgbClr val="FF0000"/>
                </a:solidFill>
                <a:latin typeface="Helvetica" pitchFamily="2" charset="0"/>
                <a:ea typeface="굴림" panose="020B0600000101010101" pitchFamily="34" charset="-127"/>
                <a:cs typeface="+mn-cs"/>
              </a:rPr>
              <a:t>Single level paging: 16 pages</a:t>
            </a:r>
            <a:r>
              <a:rPr kumimoji="1" lang="en-US" altLang="ko-KR" dirty="0">
                <a:solidFill>
                  <a:srgbClr val="0070C0"/>
                </a:solidFill>
                <a:latin typeface="Helvetica" pitchFamily="2" charset="0"/>
                <a:ea typeface="굴림" panose="020B0600000101010101" pitchFamily="34" charset="-127"/>
                <a:cs typeface="+mn-cs"/>
                <a:sym typeface="Wingdings" pitchFamily="2" charset="2"/>
              </a:rPr>
              <a:t> </a:t>
            </a:r>
            <a:r>
              <a:rPr kumimoji="1" lang="en-US" altLang="ko-KR" dirty="0">
                <a:solidFill>
                  <a:srgbClr val="0070C0"/>
                </a:solidFill>
                <a:latin typeface="Helvetica" pitchFamily="2" charset="0"/>
                <a:ea typeface="굴림" panose="020B0600000101010101" pitchFamily="34" charset="-127"/>
                <a:cs typeface="+mn-cs"/>
              </a:rPr>
              <a:t>Two level paging: 3 pages</a:t>
            </a:r>
            <a:endParaRPr kumimoji="1" lang="ko-KR" altLang="en-US" dirty="0">
              <a:solidFill>
                <a:srgbClr val="0070C0"/>
              </a:solidFill>
              <a:latin typeface="Helvetica" pitchFamily="2" charset="0"/>
              <a:ea typeface="굴림" panose="020B0600000101010101" pitchFamily="34" charset="-127"/>
              <a:cs typeface="+mn-cs"/>
            </a:endParaRPr>
          </a:p>
        </p:txBody>
      </p:sp>
      <p:sp>
        <p:nvSpPr>
          <p:cNvPr id="36" name="灯片编号占位符 2">
            <a:extLst>
              <a:ext uri="{FF2B5EF4-FFF2-40B4-BE49-F238E27FC236}">
                <a16:creationId xmlns:a16="http://schemas.microsoft.com/office/drawing/2014/main" id="{FD5065CB-89B6-0BFE-8B0F-FA6D8CBCBE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3316029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4" name="Footer Placeholder 3">
            <a:extLst>
              <a:ext uri="{FF2B5EF4-FFF2-40B4-BE49-F238E27FC236}">
                <a16:creationId xmlns:a16="http://schemas.microsoft.com/office/drawing/2014/main" id="{32CC34D2-1828-52A1-0E1F-397F86168B6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47561"/>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a:t>
            </a:r>
            <a:r>
              <a:rPr lang="en-US" altLang="zh-CN" sz="2400" b="0" dirty="0">
                <a:solidFill>
                  <a:prstClr val="black"/>
                </a:solidFill>
                <a:latin typeface="Calibri"/>
                <a:ea typeface="굴림" charset="-127"/>
                <a:cs typeface="굴림" charset="-127"/>
              </a:rPr>
              <a:t>process</a:t>
            </a:r>
            <a:r>
              <a:rPr lang="en-US" altLang="ko-KR" sz="2400" b="0" dirty="0">
                <a:solidFill>
                  <a:prstClr val="black"/>
                </a:solidFill>
                <a:latin typeface="Calibri"/>
                <a:ea typeface="굴림" charset="-127"/>
                <a:cs typeface="굴림" charset="-127"/>
              </a:rPr>
              <a:t>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1F5-B91A-3B80-BBC9-38C39E35001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CDD14-B5AC-3E53-6863-81CB93511453}"/>
                  </a:ext>
                </a:extLst>
              </p:cNvPr>
              <p:cNvSpPr>
                <a:spLocks noGrp="1"/>
              </p:cNvSpPr>
              <p:nvPr>
                <p:ph idx="1"/>
              </p:nvPr>
            </p:nvSpPr>
            <p:spPr>
              <a:xfrm>
                <a:off x="1870117" y="1073427"/>
                <a:ext cx="8502294" cy="5138531"/>
              </a:xfrm>
            </p:spPr>
            <p:txBody>
              <a:bodyPr/>
              <a:lstStyle/>
              <a:p>
                <a:r>
                  <a:rPr lang="en-US" altLang="zh-CN" b="1" dirty="0">
                    <a:solidFill>
                      <a:srgbClr val="0070C0"/>
                    </a:solidFill>
                  </a:rPr>
                  <a:t>Average memory access time </a:t>
                </a:r>
                <a:r>
                  <a:rPr lang="en-US" altLang="zh-CN" dirty="0"/>
                  <a:t>(</a:t>
                </a:r>
                <a:r>
                  <a:rPr lang="en-US" altLang="zh-CN" b="1" dirty="0">
                    <a:solidFill>
                      <a:srgbClr val="0070C0"/>
                    </a:solidFill>
                  </a:rPr>
                  <a:t>AMAT</a:t>
                </a:r>
                <a:r>
                  <a:rPr lang="en-US" altLang="zh-CN" dirty="0"/>
                  <a:t>)</a:t>
                </a:r>
                <a:endParaRPr lang="nb-NO" altLang="zh-CN" b="0" i="1" dirty="0">
                  <a:latin typeface="Cambria Math" panose="02040503050406030204" pitchFamily="18" charset="0"/>
                </a:endParaRPr>
              </a:p>
              <a:p>
                <a:pPr lvl="1"/>
                <a14:m>
                  <m:oMath xmlns:m="http://schemas.openxmlformats.org/officeDocument/2006/math">
                    <m:r>
                      <a:rPr lang="nb-NO" altLang="zh-CN" b="0" i="1" smtClean="0">
                        <a:latin typeface="Cambria Math" panose="02040503050406030204" pitchFamily="18" charset="0"/>
                      </a:rPr>
                      <m:t>𝐴𝑀𝐴𝑇</m:t>
                    </m:r>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𝑀</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𝑃</m:t>
                        </m:r>
                      </m:e>
                      <m:sub>
                        <m:r>
                          <a:rPr lang="nb-NO" altLang="zh-CN" b="0" i="1" smtClean="0">
                            <a:latin typeface="Cambria Math" panose="02040503050406030204" pitchFamily="18" charset="0"/>
                          </a:rPr>
                          <m:t>𝑀𝑖𝑠𝑠</m:t>
                        </m:r>
                        <m:r>
                          <a:rPr lang="nb-NO" altLang="zh-CN" b="0" i="1" smtClean="0">
                            <a:latin typeface="Cambria Math" panose="02040503050406030204" pitchFamily="18" charset="0"/>
                          </a:rPr>
                          <m:t> </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𝐷</m:t>
                        </m:r>
                      </m:sub>
                    </m:sSub>
                  </m:oMath>
                </a14:m>
                <a:r>
                  <a:rPr lang="zh-CN" altLang="en-US" dirty="0"/>
                  <a:t> </a:t>
                </a:r>
                <a:r>
                  <a:rPr lang="en-US" altLang="zh-CN" dirty="0"/>
                  <a:t>(</a:t>
                </a:r>
                <a:r>
                  <a:rPr lang="en-US" altLang="zh-CN" dirty="0">
                    <a:solidFill>
                      <a:srgbClr val="FF0000"/>
                    </a:solidFill>
                  </a:rPr>
                  <a:t>Note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𝑀𝑖𝑠𝑠</m:t>
                        </m:r>
                      </m:sub>
                    </m:sSub>
                    <m:r>
                      <a:rPr lang="en-US" altLang="zh-CN" b="0" i="1" smtClean="0">
                        <a:latin typeface="Cambria Math" panose="02040503050406030204" pitchFamily="18" charset="0"/>
                      </a:rPr>
                      <m:t>=1</m:t>
                    </m:r>
                  </m:oMath>
                </a14:m>
                <a:endParaRPr lang="en-US" altLang="zh-CN" dirty="0"/>
              </a:p>
              <a:p>
                <a:r>
                  <a:rPr lang="en-US" altLang="zh-CN" dirty="0"/>
                  <a:t>Example:</a:t>
                </a:r>
              </a:p>
              <a:p>
                <a:pPr lvl="1"/>
                <a:r>
                  <a:rPr lang="en-US" altLang="zh-CN" dirty="0"/>
                  <a:t>T</a:t>
                </a:r>
                <a:r>
                  <a:rPr lang="en-US" altLang="zh-CN" baseline="-25000" dirty="0"/>
                  <a:t>M</a:t>
                </a:r>
                <a:r>
                  <a:rPr lang="en-US" altLang="zh-CN" dirty="0"/>
                  <a:t>=100</a:t>
                </a:r>
                <a:r>
                  <a:rPr lang="zh-CN" altLang="en-US" dirty="0"/>
                  <a:t> </a:t>
                </a:r>
                <a:r>
                  <a:rPr lang="en-US" altLang="zh-CN" dirty="0"/>
                  <a:t>nanoseconds</a:t>
                </a:r>
                <a:r>
                  <a:rPr lang="zh-CN" altLang="en-US" dirty="0"/>
                  <a:t> </a:t>
                </a:r>
                <a:r>
                  <a:rPr lang="en-US" altLang="zh-CN" dirty="0"/>
                  <a:t>(ns)</a:t>
                </a:r>
                <a:r>
                  <a:rPr lang="zh-CN" altLang="en-US" dirty="0"/>
                  <a:t> </a:t>
                </a:r>
                <a:r>
                  <a:rPr lang="en-US" altLang="zh-CN" dirty="0"/>
                  <a:t>T</a:t>
                </a:r>
                <a:r>
                  <a:rPr lang="en-US" altLang="zh-CN" baseline="-25000" dirty="0"/>
                  <a:t>D</a:t>
                </a:r>
                <a:r>
                  <a:rPr lang="en-US" altLang="zh-CN" dirty="0"/>
                  <a:t>=10milliseconds</a:t>
                </a:r>
                <a:r>
                  <a:rPr lang="zh-CN" altLang="en-US" dirty="0"/>
                  <a:t> </a:t>
                </a:r>
                <a:r>
                  <a:rPr lang="en-US" altLang="zh-CN" dirty="0"/>
                  <a:t>(</a:t>
                </a:r>
                <a:r>
                  <a:rPr lang="en-US" altLang="zh-CN" dirty="0" err="1"/>
                  <a:t>ms</a:t>
                </a:r>
                <a:r>
                  <a:rPr lang="en-US" altLang="zh-CN" dirty="0"/>
                  <a:t>)</a:t>
                </a:r>
              </a:p>
              <a:p>
                <a:pPr lvl="1"/>
                <a:endParaRPr lang="en-US" baseline="-25000" dirty="0"/>
              </a:p>
              <a:p>
                <a:pPr lvl="1"/>
                <a:endParaRPr lang="en-US" baseline="-25000" dirty="0"/>
              </a:p>
              <a:p>
                <a:pPr lvl="1"/>
                <a:endParaRPr lang="en-US" baseline="-25000" dirty="0"/>
              </a:p>
              <a:p>
                <a:pPr lvl="1"/>
                <a:r>
                  <a:rPr lang="en-US" altLang="zh-CN" dirty="0"/>
                  <a:t>AMAT</a:t>
                </a:r>
                <a:r>
                  <a:rPr lang="zh-CN" altLang="en-US" dirty="0"/>
                  <a:t> </a:t>
                </a:r>
                <a:r>
                  <a:rPr lang="en-US" altLang="zh-CN" dirty="0"/>
                  <a:t>=</a:t>
                </a:r>
                <a:r>
                  <a:rPr lang="zh-CN" altLang="en-US" dirty="0"/>
                  <a:t> </a:t>
                </a:r>
                <a:r>
                  <a:rPr lang="en-US" altLang="zh-CN" dirty="0"/>
                  <a:t>0.9</a:t>
                </a:r>
                <a:r>
                  <a:rPr lang="zh-CN" altLang="en-US" dirty="0"/>
                  <a:t>*</a:t>
                </a:r>
                <a:r>
                  <a:rPr lang="en-US" altLang="zh-CN" dirty="0"/>
                  <a:t>100</a:t>
                </a:r>
                <a:r>
                  <a:rPr lang="zh-CN" altLang="en-US" dirty="0"/>
                  <a:t> </a:t>
                </a:r>
                <a:r>
                  <a:rPr lang="en-US" altLang="zh-CN" dirty="0"/>
                  <a:t>+</a:t>
                </a:r>
                <a:r>
                  <a:rPr lang="zh-CN" altLang="en-US" dirty="0"/>
                  <a:t> </a:t>
                </a:r>
                <a:r>
                  <a:rPr lang="en-US" altLang="zh-CN" dirty="0"/>
                  <a:t>0.1</a:t>
                </a:r>
                <a:r>
                  <a:rPr lang="zh-CN" altLang="en-US" dirty="0"/>
                  <a:t>*</a:t>
                </a:r>
                <a:r>
                  <a:rPr lang="en-US" altLang="zh-CN" dirty="0"/>
                  <a:t>10,000,000</a:t>
                </a:r>
                <a:r>
                  <a:rPr lang="zh-CN" altLang="en-US" dirty="0"/>
                  <a:t> </a:t>
                </a:r>
                <a:r>
                  <a:rPr lang="en-US" altLang="zh-CN" dirty="0"/>
                  <a:t>=</a:t>
                </a:r>
                <a:r>
                  <a:rPr lang="zh-CN" altLang="en-US" dirty="0"/>
                  <a:t> </a:t>
                </a:r>
                <a:r>
                  <a:rPr lang="en-US" altLang="zh-CN" dirty="0"/>
                  <a:t>90ns</a:t>
                </a:r>
                <a:r>
                  <a:rPr lang="zh-CN" altLang="en-US" dirty="0"/>
                  <a:t> </a:t>
                </a:r>
                <a:r>
                  <a:rPr lang="en-US" altLang="zh-CN" dirty="0"/>
                  <a:t>+</a:t>
                </a:r>
                <a:r>
                  <a:rPr lang="zh-CN" altLang="en-US" dirty="0"/>
                  <a:t> </a:t>
                </a:r>
                <a:r>
                  <a:rPr lang="en-US" altLang="zh-CN" dirty="0"/>
                  <a:t>1000000</a:t>
                </a:r>
                <a:r>
                  <a:rPr lang="zh-CN" altLang="en-US" dirty="0"/>
                  <a:t> </a:t>
                </a:r>
                <a:r>
                  <a:rPr lang="en-US" altLang="zh-CN" dirty="0"/>
                  <a:t>=</a:t>
                </a:r>
                <a:r>
                  <a:rPr lang="zh-CN" altLang="en-US" dirty="0"/>
                  <a:t> </a:t>
                </a:r>
                <a:r>
                  <a:rPr lang="en-US" altLang="zh-CN" dirty="0"/>
                  <a:t>1000090ns</a:t>
                </a:r>
              </a:p>
              <a:p>
                <a:pPr lvl="1"/>
                <a:r>
                  <a:rPr lang="en-US" altLang="zh-CN" dirty="0">
                    <a:solidFill>
                      <a:srgbClr val="0070C0"/>
                    </a:solidFill>
                  </a:rPr>
                  <a:t>What</a:t>
                </a:r>
                <a:r>
                  <a:rPr lang="zh-CN" altLang="en-US" dirty="0">
                    <a:solidFill>
                      <a:srgbClr val="0070C0"/>
                    </a:solidFill>
                  </a:rPr>
                  <a:t> </a:t>
                </a:r>
                <a:r>
                  <a:rPr lang="en-US" altLang="zh-CN" dirty="0">
                    <a:solidFill>
                      <a:srgbClr val="0070C0"/>
                    </a:solidFill>
                  </a:rPr>
                  <a:t>if</a:t>
                </a:r>
                <a:r>
                  <a:rPr lang="zh-CN" altLang="en-US" dirty="0">
                    <a:solidFill>
                      <a:srgbClr val="0070C0"/>
                    </a:solidFill>
                  </a:rPr>
                  <a:t> </a:t>
                </a:r>
                <a:r>
                  <a:rPr lang="en-US" altLang="zh-CN" dirty="0">
                    <a:solidFill>
                      <a:srgbClr val="0070C0"/>
                    </a:solidFill>
                  </a:rPr>
                  <a:t>the</a:t>
                </a:r>
                <a:r>
                  <a:rPr lang="zh-CN" altLang="en-US" dirty="0">
                    <a:solidFill>
                      <a:srgbClr val="0070C0"/>
                    </a:solidFill>
                  </a:rPr>
                  <a:t> </a:t>
                </a:r>
                <a:r>
                  <a:rPr lang="en-US" altLang="zh-CN" dirty="0">
                    <a:solidFill>
                      <a:srgbClr val="0070C0"/>
                    </a:solidFill>
                  </a:rPr>
                  <a:t>hit</a:t>
                </a:r>
                <a:r>
                  <a:rPr lang="zh-CN" altLang="en-US" dirty="0">
                    <a:solidFill>
                      <a:srgbClr val="0070C0"/>
                    </a:solidFill>
                  </a:rPr>
                  <a:t> </a:t>
                </a:r>
                <a:r>
                  <a:rPr lang="en-US" altLang="zh-CN" dirty="0">
                    <a:solidFill>
                      <a:srgbClr val="0070C0"/>
                    </a:solidFill>
                  </a:rPr>
                  <a:t>rate</a:t>
                </a:r>
                <a:r>
                  <a:rPr lang="zh-CN" altLang="en-US" dirty="0">
                    <a:solidFill>
                      <a:srgbClr val="0070C0"/>
                    </a:solidFill>
                  </a:rPr>
                  <a:t> </a:t>
                </a:r>
                <a:r>
                  <a:rPr lang="en-US" altLang="zh-CN" dirty="0">
                    <a:solidFill>
                      <a:srgbClr val="0070C0"/>
                    </a:solidFill>
                  </a:rPr>
                  <a:t>is</a:t>
                </a:r>
                <a:r>
                  <a:rPr lang="zh-CN" altLang="en-US" dirty="0">
                    <a:solidFill>
                      <a:srgbClr val="0070C0"/>
                    </a:solidFill>
                  </a:rPr>
                  <a:t> </a:t>
                </a:r>
                <a:r>
                  <a:rPr lang="en-US" altLang="zh-CN" dirty="0">
                    <a:solidFill>
                      <a:srgbClr val="0070C0"/>
                    </a:solidFill>
                  </a:rPr>
                  <a:t>99.9%?</a:t>
                </a:r>
              </a:p>
              <a:p>
                <a:pPr lvl="1"/>
                <a:r>
                  <a:rPr lang="en-US" altLang="zh-CN" dirty="0"/>
                  <a:t>AMAT</a:t>
                </a:r>
                <a:r>
                  <a:rPr lang="zh-CN" altLang="en-US" dirty="0"/>
                  <a:t> </a:t>
                </a:r>
                <a:r>
                  <a:rPr lang="en-US" altLang="zh-CN" dirty="0"/>
                  <a:t>=</a:t>
                </a:r>
                <a:r>
                  <a:rPr lang="zh-CN" altLang="en-US" dirty="0"/>
                  <a:t> </a:t>
                </a:r>
                <a:r>
                  <a:rPr lang="en-US" altLang="zh-CN" dirty="0"/>
                  <a:t>10.1</a:t>
                </a:r>
                <a:r>
                  <a:rPr lang="zh-CN" altLang="en-US" dirty="0"/>
                  <a:t> </a:t>
                </a:r>
                <a:r>
                  <a:rPr lang="en-US" altLang="zh-CN" dirty="0"/>
                  <a:t>microseconds</a:t>
                </a:r>
              </a:p>
              <a:p>
                <a:pPr lvl="1"/>
                <a:r>
                  <a:rPr lang="en-US" altLang="zh-CN" b="1" dirty="0">
                    <a:solidFill>
                      <a:srgbClr val="0070C0"/>
                    </a:solidFill>
                  </a:rPr>
                  <a:t>Around</a:t>
                </a:r>
                <a:r>
                  <a:rPr lang="zh-CN" altLang="en-US" b="1" dirty="0">
                    <a:solidFill>
                      <a:srgbClr val="0070C0"/>
                    </a:solidFill>
                  </a:rPr>
                  <a:t> </a:t>
                </a:r>
                <a:r>
                  <a:rPr lang="en-US" altLang="zh-CN" b="1" dirty="0">
                    <a:solidFill>
                      <a:srgbClr val="0070C0"/>
                    </a:solidFill>
                  </a:rPr>
                  <a:t>100x</a:t>
                </a:r>
                <a:r>
                  <a:rPr lang="zh-CN" altLang="en-US" b="1" dirty="0">
                    <a:solidFill>
                      <a:srgbClr val="0070C0"/>
                    </a:solidFill>
                  </a:rPr>
                  <a:t> </a:t>
                </a:r>
                <a:r>
                  <a:rPr lang="en-US" altLang="zh-CN" b="1" dirty="0">
                    <a:solidFill>
                      <a:srgbClr val="0070C0"/>
                    </a:solidFill>
                  </a:rPr>
                  <a:t>faster</a:t>
                </a:r>
                <a:endParaRPr lang="en-US" b="1" dirty="0">
                  <a:solidFill>
                    <a:srgbClr val="0070C0"/>
                  </a:solidFill>
                </a:endParaRPr>
              </a:p>
            </p:txBody>
          </p:sp>
        </mc:Choice>
        <mc:Fallback xmlns="">
          <p:sp>
            <p:nvSpPr>
              <p:cNvPr id="3" name="内容占位符 2">
                <a:extLst>
                  <a:ext uri="{FF2B5EF4-FFF2-40B4-BE49-F238E27FC236}">
                    <a16:creationId xmlns:a16="http://schemas.microsoft.com/office/drawing/2014/main" id="{3DCCDD14-B5AC-3E53-6863-81CB93511453}"/>
                  </a:ext>
                </a:extLst>
              </p:cNvPr>
              <p:cNvSpPr>
                <a:spLocks noGrp="1" noRot="1" noChangeAspect="1" noMove="1" noResize="1" noEditPoints="1" noAdjustHandles="1" noChangeArrowheads="1" noChangeShapeType="1" noTextEdit="1"/>
              </p:cNvSpPr>
              <p:nvPr>
                <p:ph idx="1"/>
              </p:nvPr>
            </p:nvSpPr>
            <p:spPr>
              <a:xfrm>
                <a:off x="1870117" y="1073427"/>
                <a:ext cx="8502294" cy="5138531"/>
              </a:xfrm>
              <a:blipFill>
                <a:blip r:embed="rId2"/>
                <a:stretch>
                  <a:fillRect l="-1004" t="-830"/>
                </a:stretch>
              </a:blipFill>
            </p:spPr>
            <p:txBody>
              <a:bodyPr/>
              <a:lstStyle/>
              <a:p>
                <a:r>
                  <a:rPr lang="en-SE">
                    <a:noFill/>
                  </a:rPr>
                  <a:t> </a:t>
                </a:r>
              </a:p>
            </p:txBody>
          </p:sp>
        </mc:Fallback>
      </mc:AlternateContent>
      <p:graphicFrame>
        <p:nvGraphicFramePr>
          <p:cNvPr id="5" name="表格 5">
            <a:extLst>
              <a:ext uri="{FF2B5EF4-FFF2-40B4-BE49-F238E27FC236}">
                <a16:creationId xmlns:a16="http://schemas.microsoft.com/office/drawing/2014/main" id="{81D7714A-6F58-199A-8E2D-250FE7B1E432}"/>
              </a:ext>
            </a:extLst>
          </p:cNvPr>
          <p:cNvGraphicFramePr>
            <a:graphicFrameLocks noGrp="1"/>
          </p:cNvGraphicFramePr>
          <p:nvPr/>
        </p:nvGraphicFramePr>
        <p:xfrm>
          <a:off x="2335661" y="324358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681010388"/>
                    </a:ext>
                  </a:extLst>
                </a:gridCol>
                <a:gridCol w="609600">
                  <a:extLst>
                    <a:ext uri="{9D8B030D-6E8A-4147-A177-3AD203B41FA5}">
                      <a16:colId xmlns:a16="http://schemas.microsoft.com/office/drawing/2014/main" val="3988702147"/>
                    </a:ext>
                  </a:extLst>
                </a:gridCol>
                <a:gridCol w="609600">
                  <a:extLst>
                    <a:ext uri="{9D8B030D-6E8A-4147-A177-3AD203B41FA5}">
                      <a16:colId xmlns:a16="http://schemas.microsoft.com/office/drawing/2014/main" val="570531569"/>
                    </a:ext>
                  </a:extLst>
                </a:gridCol>
                <a:gridCol w="609600">
                  <a:extLst>
                    <a:ext uri="{9D8B030D-6E8A-4147-A177-3AD203B41FA5}">
                      <a16:colId xmlns:a16="http://schemas.microsoft.com/office/drawing/2014/main" val="2486289082"/>
                    </a:ext>
                  </a:extLst>
                </a:gridCol>
                <a:gridCol w="609600">
                  <a:extLst>
                    <a:ext uri="{9D8B030D-6E8A-4147-A177-3AD203B41FA5}">
                      <a16:colId xmlns:a16="http://schemas.microsoft.com/office/drawing/2014/main" val="5036231"/>
                    </a:ext>
                  </a:extLst>
                </a:gridCol>
                <a:gridCol w="609600">
                  <a:extLst>
                    <a:ext uri="{9D8B030D-6E8A-4147-A177-3AD203B41FA5}">
                      <a16:colId xmlns:a16="http://schemas.microsoft.com/office/drawing/2014/main" val="4105374469"/>
                    </a:ext>
                  </a:extLst>
                </a:gridCol>
                <a:gridCol w="609600">
                  <a:extLst>
                    <a:ext uri="{9D8B030D-6E8A-4147-A177-3AD203B41FA5}">
                      <a16:colId xmlns:a16="http://schemas.microsoft.com/office/drawing/2014/main" val="2531388912"/>
                    </a:ext>
                  </a:extLst>
                </a:gridCol>
                <a:gridCol w="609600">
                  <a:extLst>
                    <a:ext uri="{9D8B030D-6E8A-4147-A177-3AD203B41FA5}">
                      <a16:colId xmlns:a16="http://schemas.microsoft.com/office/drawing/2014/main" val="560395735"/>
                    </a:ext>
                  </a:extLst>
                </a:gridCol>
                <a:gridCol w="609600">
                  <a:extLst>
                    <a:ext uri="{9D8B030D-6E8A-4147-A177-3AD203B41FA5}">
                      <a16:colId xmlns:a16="http://schemas.microsoft.com/office/drawing/2014/main" val="517828162"/>
                    </a:ext>
                  </a:extLst>
                </a:gridCol>
                <a:gridCol w="609600">
                  <a:extLst>
                    <a:ext uri="{9D8B030D-6E8A-4147-A177-3AD203B41FA5}">
                      <a16:colId xmlns:a16="http://schemas.microsoft.com/office/drawing/2014/main" val="279277015"/>
                    </a:ext>
                  </a:extLst>
                </a:gridCol>
              </a:tblGrid>
              <a:tr h="370840">
                <a:tc>
                  <a:txBody>
                    <a:bodyPr/>
                    <a:lstStyle/>
                    <a:p>
                      <a:r>
                        <a:rPr lang="en-US">
                          <a:solidFill>
                            <a:srgbClr val="0070C0"/>
                          </a:solidFill>
                        </a:rPr>
                        <a:t>H</a:t>
                      </a: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FF0000"/>
                          </a:solidFill>
                        </a:rPr>
                        <a:t>M</a:t>
                      </a:r>
                      <a:endParaRPr lang="en-US">
                        <a:solidFill>
                          <a:srgbClr val="FF000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extLst>
                  <a:ext uri="{0D108BD9-81ED-4DB2-BD59-A6C34878D82A}">
                    <a16:rowId xmlns:a16="http://schemas.microsoft.com/office/drawing/2014/main" val="2957710850"/>
                  </a:ext>
                </a:extLst>
              </a:tr>
            </a:tbl>
          </a:graphicData>
        </a:graphic>
      </p:graphicFrame>
      <p:sp>
        <p:nvSpPr>
          <p:cNvPr id="6" name="灯片编号占位符 2">
            <a:extLst>
              <a:ext uri="{FF2B5EF4-FFF2-40B4-BE49-F238E27FC236}">
                <a16:creationId xmlns:a16="http://schemas.microsoft.com/office/drawing/2014/main" id="{8AAA1AAA-2ED0-AB2A-4F0E-C3B30B4D63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137163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dirty="0"/>
              <a:t>Optimal</a:t>
            </a:r>
            <a:r>
              <a:rPr lang="zh-CN" altLang="en-US" dirty="0"/>
              <a:t> </a:t>
            </a:r>
            <a:r>
              <a:rPr lang="en-US" altLang="zh-CN" dirty="0"/>
              <a:t>replacement:</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that will not be used</a:t>
            </a:r>
            <a:r>
              <a:rPr lang="zh-CN" altLang="en-US" dirty="0"/>
              <a:t> </a:t>
            </a:r>
            <a:r>
              <a:rPr lang="en-US" altLang="zh-CN" dirty="0"/>
              <a:t>for</a:t>
            </a:r>
            <a:r>
              <a:rPr lang="zh-CN" altLang="en-US" dirty="0"/>
              <a:t> </a:t>
            </a:r>
            <a:r>
              <a:rPr lang="en-GB" altLang="zh-CN" b="1" dirty="0">
                <a:solidFill>
                  <a:srgbClr val="0070C0"/>
                </a:solidFill>
              </a:rPr>
              <a:t>the</a:t>
            </a:r>
            <a:r>
              <a:rPr lang="en-GB" altLang="zh-CN" dirty="0"/>
              <a:t> </a:t>
            </a:r>
            <a:r>
              <a:rPr lang="en-US" altLang="zh-CN" b="1" dirty="0">
                <a:solidFill>
                  <a:srgbClr val="0070C0"/>
                </a:solidFill>
              </a:rPr>
              <a:t>longest</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in</a:t>
            </a:r>
            <a:r>
              <a:rPr lang="zh-CN" altLang="en-US" b="1" dirty="0">
                <a:solidFill>
                  <a:srgbClr val="0070C0"/>
                </a:solidFill>
              </a:rPr>
              <a:t> </a:t>
            </a:r>
            <a:r>
              <a:rPr lang="en-US" altLang="zh-CN" b="1" dirty="0">
                <a:solidFill>
                  <a:srgbClr val="0070C0"/>
                </a:solidFill>
              </a:rPr>
              <a:t>future</a:t>
            </a:r>
            <a:r>
              <a:rPr lang="zh-CN" altLang="en-US" b="1" dirty="0">
                <a:solidFill>
                  <a:srgbClr val="0070C0"/>
                </a:solidFill>
              </a:rPr>
              <a:t> </a:t>
            </a:r>
            <a:endParaRPr lang="en-US" altLang="zh-CN" b="1" dirty="0">
              <a:solidFill>
                <a:srgbClr val="0070C0"/>
              </a:solidFill>
            </a:endParaRP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Minimal</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solidFill>
                  <a:srgbClr val="0070C0"/>
                </a:solidFill>
              </a:rPr>
              <a:t>of</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faults</a:t>
            </a:r>
          </a:p>
          <a:p>
            <a:pPr lvl="1"/>
            <a:r>
              <a:rPr lang="en-US" altLang="zh-CN" b="1" dirty="0">
                <a:solidFill>
                  <a:srgbClr val="FF0000"/>
                </a:solidFill>
              </a:rPr>
              <a:t>Cons:</a:t>
            </a:r>
            <a:r>
              <a:rPr lang="zh-CN" altLang="en-US" b="1" dirty="0">
                <a:solidFill>
                  <a:srgbClr val="FF0000"/>
                </a:solidFill>
              </a:rPr>
              <a:t> </a:t>
            </a:r>
            <a:r>
              <a:rPr lang="en-US" altLang="zh-CN" dirty="0">
                <a:solidFill>
                  <a:srgbClr val="FF0000"/>
                </a:solidFill>
              </a:rPr>
              <a:t>impractical,</a:t>
            </a:r>
            <a:r>
              <a:rPr lang="zh-CN" altLang="en-US" dirty="0">
                <a:solidFill>
                  <a:srgbClr val="FF0000"/>
                </a:solidFill>
              </a:rPr>
              <a:t> </a:t>
            </a:r>
            <a:r>
              <a:rPr lang="en-US" altLang="zh-CN" dirty="0">
                <a:solidFill>
                  <a:srgbClr val="FF0000"/>
                </a:solidFill>
              </a:rPr>
              <a:t>need</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predict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future.</a:t>
            </a:r>
          </a:p>
          <a:p>
            <a:pPr lvl="1"/>
            <a:r>
              <a:rPr lang="en-US" altLang="zh-CN" b="1" dirty="0"/>
              <a:t>Can</a:t>
            </a:r>
            <a:r>
              <a:rPr lang="zh-CN" altLang="en-US" b="1" dirty="0"/>
              <a:t> </a:t>
            </a:r>
            <a:r>
              <a:rPr lang="en-US" altLang="zh-CN" b="1" dirty="0"/>
              <a:t>be</a:t>
            </a:r>
            <a:r>
              <a:rPr lang="zh-CN" altLang="en-US" b="1" dirty="0"/>
              <a:t> </a:t>
            </a:r>
            <a:r>
              <a:rPr lang="en-US" altLang="zh-CN" b="1" dirty="0"/>
              <a:t>used</a:t>
            </a:r>
            <a:r>
              <a:rPr lang="zh-CN" altLang="en-US" b="1" dirty="0"/>
              <a:t> </a:t>
            </a:r>
            <a:r>
              <a:rPr lang="en-US" altLang="zh-CN" b="1" dirty="0"/>
              <a:t>as</a:t>
            </a:r>
            <a:r>
              <a:rPr lang="zh-CN" altLang="en-US" b="1" dirty="0"/>
              <a:t> </a:t>
            </a:r>
            <a:r>
              <a:rPr lang="en-US" altLang="zh-CN" b="1" dirty="0"/>
              <a:t>a</a:t>
            </a:r>
            <a:r>
              <a:rPr lang="zh-CN" altLang="en-US" b="1" dirty="0"/>
              <a:t> </a:t>
            </a:r>
            <a:r>
              <a:rPr lang="en-US" altLang="zh-CN" b="1" dirty="0"/>
              <a:t>comparison</a:t>
            </a:r>
            <a:r>
              <a:rPr lang="zh-CN" altLang="en-US" b="1" dirty="0"/>
              <a:t> </a:t>
            </a:r>
            <a:r>
              <a:rPr lang="en-US" altLang="zh-CN" b="1" dirty="0"/>
              <a:t>baseline</a:t>
            </a:r>
          </a:p>
          <a:p>
            <a:r>
              <a:rPr lang="en-US" altLang="zh-CN" dirty="0"/>
              <a:t>FIFO:</a:t>
            </a:r>
          </a:p>
          <a:p>
            <a:pPr lvl="1"/>
            <a:r>
              <a:rPr lang="en-US" altLang="zh-CN" dirty="0"/>
              <a:t>Replace</a:t>
            </a:r>
            <a:r>
              <a:rPr lang="zh-CN" altLang="en-US" dirty="0"/>
              <a:t> </a:t>
            </a:r>
            <a:r>
              <a:rPr lang="en-US" altLang="zh-CN" dirty="0"/>
              <a:t>the</a:t>
            </a:r>
            <a:r>
              <a:rPr lang="zh-CN" altLang="en-US" dirty="0"/>
              <a:t> </a:t>
            </a:r>
            <a:r>
              <a:rPr lang="en-GB" altLang="zh-CN" dirty="0"/>
              <a:t>oldest </a:t>
            </a:r>
            <a:r>
              <a:rPr lang="en-US" altLang="zh-CN" dirty="0"/>
              <a:t>page,</a:t>
            </a:r>
            <a:r>
              <a:rPr lang="zh-CN" altLang="en-US" dirty="0"/>
              <a:t> </a:t>
            </a:r>
            <a:r>
              <a:rPr lang="en-US" altLang="zh-CN" dirty="0"/>
              <a:t>that</a:t>
            </a:r>
            <a:r>
              <a:rPr lang="zh-CN" altLang="en-US" dirty="0"/>
              <a:t> </a:t>
            </a:r>
            <a:r>
              <a:rPr lang="en-US" altLang="zh-CN" dirty="0"/>
              <a:t>was</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r>
              <a:rPr lang="zh-CN" altLang="en-US" dirty="0"/>
              <a:t> </a:t>
            </a:r>
            <a:r>
              <a:rPr lang="en-US" altLang="zh-CN" dirty="0"/>
              <a:t>first</a:t>
            </a:r>
          </a:p>
          <a:p>
            <a:pPr lvl="1"/>
            <a:r>
              <a:rPr lang="en-US" altLang="zh-CN" b="1" dirty="0">
                <a:solidFill>
                  <a:srgbClr val="0070C0"/>
                </a:solidFill>
              </a:rPr>
              <a:t>Pros</a:t>
            </a:r>
            <a:r>
              <a:rPr lang="en-US" altLang="zh-CN" dirty="0">
                <a:solidFill>
                  <a:srgbClr val="0070C0"/>
                </a:solidFill>
              </a:rPr>
              <a:t>:</a:t>
            </a:r>
            <a:r>
              <a:rPr lang="zh-CN" altLang="en-US" dirty="0">
                <a:solidFill>
                  <a:srgbClr val="0070C0"/>
                </a:solidFill>
              </a:rPr>
              <a:t> </a:t>
            </a:r>
            <a:r>
              <a:rPr lang="en-US" altLang="zh-CN" dirty="0">
                <a:solidFill>
                  <a:srgbClr val="0070C0"/>
                </a:solidFill>
              </a:rPr>
              <a:t>Fair,</a:t>
            </a:r>
            <a:r>
              <a:rPr lang="zh-CN" altLang="en-US" dirty="0">
                <a:solidFill>
                  <a:srgbClr val="0070C0"/>
                </a:solidFill>
              </a:rPr>
              <a:t> </a:t>
            </a:r>
            <a:r>
              <a:rPr lang="en-US" altLang="zh-CN" dirty="0">
                <a:solidFill>
                  <a:srgbClr val="0070C0"/>
                </a:solidFill>
              </a:rPr>
              <a:t>easy</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implement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May</a:t>
            </a:r>
            <a:r>
              <a:rPr lang="zh-CN" altLang="en-US" dirty="0">
                <a:solidFill>
                  <a:srgbClr val="FF0000"/>
                </a:solidFill>
              </a:rPr>
              <a:t> </a:t>
            </a:r>
            <a:r>
              <a:rPr lang="en-US" altLang="zh-CN" dirty="0">
                <a:solidFill>
                  <a:srgbClr val="FF0000"/>
                </a:solidFill>
              </a:rPr>
              <a:t>evict</a:t>
            </a:r>
            <a:r>
              <a:rPr lang="zh-CN" altLang="en-US" dirty="0">
                <a:solidFill>
                  <a:srgbClr val="FF0000"/>
                </a:solidFill>
              </a:rPr>
              <a:t> </a:t>
            </a:r>
            <a:r>
              <a:rPr lang="en-US" altLang="zh-CN" dirty="0">
                <a:solidFill>
                  <a:srgbClr val="FF0000"/>
                </a:solidFill>
              </a:rPr>
              <a:t>useful</a:t>
            </a:r>
            <a:r>
              <a:rPr lang="zh-CN" altLang="en-US" dirty="0">
                <a:solidFill>
                  <a:srgbClr val="FF0000"/>
                </a:solidFill>
              </a:rPr>
              <a:t> </a:t>
            </a:r>
            <a:r>
              <a:rPr lang="en-US" altLang="zh-CN" dirty="0">
                <a:solidFill>
                  <a:srgbClr val="FF0000"/>
                </a:solidFill>
              </a:rPr>
              <a:t>pages</a:t>
            </a:r>
          </a:p>
          <a:p>
            <a:r>
              <a:rPr lang="en-US" altLang="zh-CN" dirty="0"/>
              <a:t>Least-recently-used</a:t>
            </a:r>
            <a:r>
              <a:rPr lang="zh-CN" altLang="en-US" dirty="0"/>
              <a:t> </a:t>
            </a:r>
            <a:r>
              <a:rPr lang="en-US" altLang="zh-CN" dirty="0"/>
              <a:t>(LRU):</a:t>
            </a:r>
            <a:r>
              <a:rPr lang="zh-CN" altLang="en-US" dirty="0"/>
              <a:t> </a:t>
            </a:r>
            <a:r>
              <a:rPr lang="en-US" altLang="zh-CN" dirty="0"/>
              <a:t>(Predict</a:t>
            </a:r>
            <a:r>
              <a:rPr lang="zh-CN" altLang="en-US" dirty="0"/>
              <a:t> </a:t>
            </a:r>
            <a:r>
              <a:rPr lang="en-US" altLang="zh-CN" dirty="0"/>
              <a:t>using</a:t>
            </a:r>
            <a:r>
              <a:rPr lang="zh-CN" altLang="en-US" dirty="0"/>
              <a:t> </a:t>
            </a:r>
            <a:r>
              <a:rPr lang="en-US" altLang="zh-CN" dirty="0"/>
              <a:t>history)</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which</a:t>
            </a:r>
            <a:r>
              <a:rPr lang="zh-CN" altLang="en-US" dirty="0"/>
              <a:t> </a:t>
            </a:r>
            <a:r>
              <a:rPr lang="en-US" altLang="zh-CN" dirty="0"/>
              <a:t>has</a:t>
            </a:r>
            <a:r>
              <a:rPr lang="zh-CN" altLang="en-US" dirty="0"/>
              <a:t> </a:t>
            </a:r>
            <a:r>
              <a:rPr lang="en-US" altLang="zh-CN" dirty="0"/>
              <a:t>not</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longest</a:t>
            </a:r>
            <a:r>
              <a:rPr lang="zh-CN" altLang="en-US" dirty="0"/>
              <a:t> </a:t>
            </a:r>
            <a:r>
              <a:rPr lang="en-US" altLang="zh-CN" dirty="0"/>
              <a:t>time</a:t>
            </a: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Approximate</a:t>
            </a:r>
            <a:r>
              <a:rPr lang="zh-CN" altLang="en-US" dirty="0">
                <a:solidFill>
                  <a:srgbClr val="0070C0"/>
                </a:solidFill>
              </a:rPr>
              <a:t> </a:t>
            </a:r>
            <a:r>
              <a:rPr lang="en-US" altLang="zh-CN" dirty="0">
                <a:solidFill>
                  <a:srgbClr val="0070C0"/>
                </a:solidFill>
              </a:rPr>
              <a:t>optimal</a:t>
            </a:r>
            <a:r>
              <a:rPr lang="zh-CN" altLang="en-US" dirty="0">
                <a:solidFill>
                  <a:srgbClr val="0070C0"/>
                </a:solidFill>
              </a:rPr>
              <a:t> </a:t>
            </a:r>
            <a:r>
              <a:rPr lang="en-US" altLang="zh-CN" dirty="0">
                <a:solidFill>
                  <a:srgbClr val="0070C0"/>
                </a:solidFill>
              </a:rPr>
              <a:t>replacement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Difficult</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implement</a:t>
            </a:r>
            <a:r>
              <a:rPr lang="zh-CN" altLang="en-US" dirty="0">
                <a:solidFill>
                  <a:srgbClr val="FF0000"/>
                </a:solidFill>
              </a:rPr>
              <a:t> </a:t>
            </a:r>
            <a:endParaRPr lang="en-US" dirty="0">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B87F-8CF2-F35F-6E6F-BC798F05D23C}"/>
              </a:ext>
            </a:extLst>
          </p:cNvPr>
          <p:cNvSpPr>
            <a:spLocks noGrp="1"/>
          </p:cNvSpPr>
          <p:nvPr>
            <p:ph type="title"/>
          </p:nvPr>
        </p:nvSpPr>
        <p:spPr/>
        <p:txBody>
          <a:bodyPr/>
          <a:lstStyle/>
          <a:p>
            <a:r>
              <a:rPr lang="en-GB" dirty="0"/>
              <a:t>Example: FIFO</a:t>
            </a:r>
            <a:endParaRPr lang="en-SE" dirty="0"/>
          </a:p>
        </p:txBody>
      </p:sp>
      <p:sp>
        <p:nvSpPr>
          <p:cNvPr id="3" name="Content Placeholder 2">
            <a:extLst>
              <a:ext uri="{FF2B5EF4-FFF2-40B4-BE49-F238E27FC236}">
                <a16:creationId xmlns:a16="http://schemas.microsoft.com/office/drawing/2014/main" id="{B79AA1AB-927F-89AB-6D57-70B32EE692D4}"/>
              </a:ext>
            </a:extLst>
          </p:cNvPr>
          <p:cNvSpPr>
            <a:spLocks noGrp="1"/>
          </p:cNvSpPr>
          <p:nvPr>
            <p:ph idx="1"/>
          </p:nvPr>
        </p:nvSpPr>
        <p:spPr/>
        <p:txBody>
          <a:bodyPr/>
          <a:lstStyle/>
          <a:p>
            <a:pPr>
              <a:lnSpc>
                <a:spcPct val="80000"/>
              </a:lnSpc>
              <a:spcBef>
                <a:spcPct val="20000"/>
              </a:spcBef>
            </a:pPr>
            <a:r>
              <a:rPr lang="en-US" dirty="0"/>
              <a:t>Consider cache size of 3 pages,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FIFO page replacement policy incurs 7 page faults:</a:t>
            </a:r>
          </a:p>
          <a:p>
            <a:pPr lvl="1">
              <a:lnSpc>
                <a:spcPct val="80000"/>
              </a:lnSpc>
              <a:spcBef>
                <a:spcPct val="20000"/>
              </a:spcBef>
            </a:pPr>
            <a:r>
              <a:rPr lang="en-US" dirty="0"/>
              <a:t>When referencing D, replacing A is bad choice, since need A again right away</a:t>
            </a:r>
          </a:p>
          <a:p>
            <a:endParaRPr lang="en-SE" dirty="0"/>
          </a:p>
        </p:txBody>
      </p:sp>
      <p:grpSp>
        <p:nvGrpSpPr>
          <p:cNvPr id="4" name="Group 3">
            <a:extLst>
              <a:ext uri="{FF2B5EF4-FFF2-40B4-BE49-F238E27FC236}">
                <a16:creationId xmlns:a16="http://schemas.microsoft.com/office/drawing/2014/main" id="{486B3549-4383-7181-57AC-AF752D4CAA98}"/>
              </a:ext>
            </a:extLst>
          </p:cNvPr>
          <p:cNvGrpSpPr/>
          <p:nvPr/>
        </p:nvGrpSpPr>
        <p:grpSpPr>
          <a:xfrm>
            <a:off x="2438400" y="4005333"/>
            <a:ext cx="7604125" cy="2206625"/>
            <a:chOff x="854075" y="2438400"/>
            <a:chExt cx="7604125" cy="2206625"/>
          </a:xfrm>
        </p:grpSpPr>
        <p:grpSp>
          <p:nvGrpSpPr>
            <p:cNvPr id="5" name="Group 137">
              <a:extLst>
                <a:ext uri="{FF2B5EF4-FFF2-40B4-BE49-F238E27FC236}">
                  <a16:creationId xmlns:a16="http://schemas.microsoft.com/office/drawing/2014/main" id="{3F79D09F-4D0F-B625-3F5E-C00E5BCC3EE4}"/>
                </a:ext>
              </a:extLst>
            </p:cNvPr>
            <p:cNvGrpSpPr>
              <a:grpSpLocks/>
            </p:cNvGrpSpPr>
            <p:nvPr/>
          </p:nvGrpSpPr>
          <p:grpSpPr bwMode="auto">
            <a:xfrm>
              <a:off x="7858125" y="3168650"/>
              <a:ext cx="600075" cy="1476375"/>
              <a:chOff x="4950" y="2190"/>
              <a:chExt cx="378" cy="930"/>
            </a:xfrm>
          </p:grpSpPr>
          <p:sp>
            <p:nvSpPr>
              <p:cNvPr id="80" name="Rectangle 52">
                <a:extLst>
                  <a:ext uri="{FF2B5EF4-FFF2-40B4-BE49-F238E27FC236}">
                    <a16:creationId xmlns:a16="http://schemas.microsoft.com/office/drawing/2014/main" id="{FF9203E9-AD2A-A4E8-0CE2-9B3861D50181}"/>
                  </a:ext>
                </a:extLst>
              </p:cNvPr>
              <p:cNvSpPr>
                <a:spLocks noChangeArrowheads="1"/>
              </p:cNvSpPr>
              <p:nvPr/>
            </p:nvSpPr>
            <p:spPr bwMode="auto">
              <a:xfrm>
                <a:off x="495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40">
                <a:extLst>
                  <a:ext uri="{FF2B5EF4-FFF2-40B4-BE49-F238E27FC236}">
                    <a16:creationId xmlns:a16="http://schemas.microsoft.com/office/drawing/2014/main" id="{D6C06D4D-A294-31FE-4DF6-BD11B7A887F8}"/>
                  </a:ext>
                </a:extLst>
              </p:cNvPr>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2" name="Rectangle 28">
                <a:extLst>
                  <a:ext uri="{FF2B5EF4-FFF2-40B4-BE49-F238E27FC236}">
                    <a16:creationId xmlns:a16="http://schemas.microsoft.com/office/drawing/2014/main" id="{D106BA03-DF25-A7E7-872F-3E4D251D1F6F}"/>
                  </a:ext>
                </a:extLst>
              </p:cNvPr>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36">
              <a:extLst>
                <a:ext uri="{FF2B5EF4-FFF2-40B4-BE49-F238E27FC236}">
                  <a16:creationId xmlns:a16="http://schemas.microsoft.com/office/drawing/2014/main" id="{421B85D7-0D65-9B64-7B67-F7B3D1CBD12F}"/>
                </a:ext>
              </a:extLst>
            </p:cNvPr>
            <p:cNvGrpSpPr>
              <a:grpSpLocks/>
            </p:cNvGrpSpPr>
            <p:nvPr/>
          </p:nvGrpSpPr>
          <p:grpSpPr bwMode="auto">
            <a:xfrm>
              <a:off x="7259638" y="3168650"/>
              <a:ext cx="598487" cy="1476375"/>
              <a:chOff x="4573" y="2190"/>
              <a:chExt cx="377" cy="930"/>
            </a:xfrm>
          </p:grpSpPr>
          <p:sp>
            <p:nvSpPr>
              <p:cNvPr id="77" name="Rectangle 51">
                <a:extLst>
                  <a:ext uri="{FF2B5EF4-FFF2-40B4-BE49-F238E27FC236}">
                    <a16:creationId xmlns:a16="http://schemas.microsoft.com/office/drawing/2014/main" id="{C5E12FD7-B63D-79E3-0A56-462E4608DAC2}"/>
                  </a:ext>
                </a:extLst>
              </p:cNvPr>
              <p:cNvSpPr>
                <a:spLocks noChangeArrowheads="1"/>
              </p:cNvSpPr>
              <p:nvPr/>
            </p:nvSpPr>
            <p:spPr bwMode="auto">
              <a:xfrm>
                <a:off x="457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8" name="Rectangle 39">
                <a:extLst>
                  <a:ext uri="{FF2B5EF4-FFF2-40B4-BE49-F238E27FC236}">
                    <a16:creationId xmlns:a16="http://schemas.microsoft.com/office/drawing/2014/main" id="{2A93064D-3F24-4CB4-47BE-1FF31963FFC7}"/>
                  </a:ext>
                </a:extLst>
              </p:cNvPr>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9" name="Rectangle 27">
                <a:extLst>
                  <a:ext uri="{FF2B5EF4-FFF2-40B4-BE49-F238E27FC236}">
                    <a16:creationId xmlns:a16="http://schemas.microsoft.com/office/drawing/2014/main" id="{4CC27853-B4FE-A754-4ED1-D91E52CD9635}"/>
                  </a:ext>
                </a:extLst>
              </p:cNvPr>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7" name="Group 135">
              <a:extLst>
                <a:ext uri="{FF2B5EF4-FFF2-40B4-BE49-F238E27FC236}">
                  <a16:creationId xmlns:a16="http://schemas.microsoft.com/office/drawing/2014/main" id="{B185CCD6-0199-BC26-4866-BAFABD46CDD4}"/>
                </a:ext>
              </a:extLst>
            </p:cNvPr>
            <p:cNvGrpSpPr>
              <a:grpSpLocks/>
            </p:cNvGrpSpPr>
            <p:nvPr/>
          </p:nvGrpSpPr>
          <p:grpSpPr bwMode="auto">
            <a:xfrm>
              <a:off x="6659563" y="3168650"/>
              <a:ext cx="600075" cy="1476375"/>
              <a:chOff x="4195" y="2190"/>
              <a:chExt cx="378" cy="930"/>
            </a:xfrm>
          </p:grpSpPr>
          <p:sp>
            <p:nvSpPr>
              <p:cNvPr id="74" name="Rectangle 50">
                <a:extLst>
                  <a:ext uri="{FF2B5EF4-FFF2-40B4-BE49-F238E27FC236}">
                    <a16:creationId xmlns:a16="http://schemas.microsoft.com/office/drawing/2014/main" id="{0783B538-3488-96E2-F4B8-5829B2710922}"/>
                  </a:ext>
                </a:extLst>
              </p:cNvPr>
              <p:cNvSpPr>
                <a:spLocks noChangeArrowheads="1"/>
              </p:cNvSpPr>
              <p:nvPr/>
            </p:nvSpPr>
            <p:spPr bwMode="auto">
              <a:xfrm>
                <a:off x="4195"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5" name="Rectangle 38">
                <a:extLst>
                  <a:ext uri="{FF2B5EF4-FFF2-40B4-BE49-F238E27FC236}">
                    <a16:creationId xmlns:a16="http://schemas.microsoft.com/office/drawing/2014/main" id="{084C1875-D1E2-D398-1F04-277F9F125831}"/>
                  </a:ext>
                </a:extLst>
              </p:cNvPr>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6" name="Rectangle 26">
                <a:extLst>
                  <a:ext uri="{FF2B5EF4-FFF2-40B4-BE49-F238E27FC236}">
                    <a16:creationId xmlns:a16="http://schemas.microsoft.com/office/drawing/2014/main" id="{DB7D1656-B145-09D0-3DD9-BD29ED675C8C}"/>
                  </a:ext>
                </a:extLst>
              </p:cNvPr>
              <p:cNvSpPr>
                <a:spLocks noChangeArrowheads="1"/>
              </p:cNvSpPr>
              <p:nvPr/>
            </p:nvSpPr>
            <p:spPr bwMode="auto">
              <a:xfrm>
                <a:off x="419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134">
              <a:extLst>
                <a:ext uri="{FF2B5EF4-FFF2-40B4-BE49-F238E27FC236}">
                  <a16:creationId xmlns:a16="http://schemas.microsoft.com/office/drawing/2014/main" id="{FAAF61DD-5989-BDA0-3929-8A65D693A145}"/>
                </a:ext>
              </a:extLst>
            </p:cNvPr>
            <p:cNvGrpSpPr>
              <a:grpSpLocks/>
            </p:cNvGrpSpPr>
            <p:nvPr/>
          </p:nvGrpSpPr>
          <p:grpSpPr bwMode="auto">
            <a:xfrm>
              <a:off x="6061075" y="3168650"/>
              <a:ext cx="598488" cy="1476375"/>
              <a:chOff x="3818" y="2190"/>
              <a:chExt cx="377" cy="930"/>
            </a:xfrm>
          </p:grpSpPr>
          <p:sp>
            <p:nvSpPr>
              <p:cNvPr id="71" name="Rectangle 49">
                <a:extLst>
                  <a:ext uri="{FF2B5EF4-FFF2-40B4-BE49-F238E27FC236}">
                    <a16:creationId xmlns:a16="http://schemas.microsoft.com/office/drawing/2014/main" id="{883A5F4B-8A3B-660A-8DBB-E8018A1AD795}"/>
                  </a:ext>
                </a:extLst>
              </p:cNvPr>
              <p:cNvSpPr>
                <a:spLocks noChangeArrowheads="1"/>
              </p:cNvSpPr>
              <p:nvPr/>
            </p:nvSpPr>
            <p:spPr bwMode="auto">
              <a:xfrm>
                <a:off x="3818"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37">
                <a:extLst>
                  <a:ext uri="{FF2B5EF4-FFF2-40B4-BE49-F238E27FC236}">
                    <a16:creationId xmlns:a16="http://schemas.microsoft.com/office/drawing/2014/main" id="{B139864B-4442-0A48-8561-23F5B8756709}"/>
                  </a:ext>
                </a:extLst>
              </p:cNvPr>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3" name="Rectangle 25">
                <a:extLst>
                  <a:ext uri="{FF2B5EF4-FFF2-40B4-BE49-F238E27FC236}">
                    <a16:creationId xmlns:a16="http://schemas.microsoft.com/office/drawing/2014/main" id="{7A90F9D0-EAFF-9C93-9548-5C0581017534}"/>
                  </a:ext>
                </a:extLst>
              </p:cNvPr>
              <p:cNvSpPr>
                <a:spLocks noChangeArrowheads="1"/>
              </p:cNvSpPr>
              <p:nvPr/>
            </p:nvSpPr>
            <p:spPr bwMode="auto">
              <a:xfrm>
                <a:off x="3818"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33">
              <a:extLst>
                <a:ext uri="{FF2B5EF4-FFF2-40B4-BE49-F238E27FC236}">
                  <a16:creationId xmlns:a16="http://schemas.microsoft.com/office/drawing/2014/main" id="{2DC4EC01-4EA5-BE8D-DCD6-E99C6369EDDB}"/>
                </a:ext>
              </a:extLst>
            </p:cNvPr>
            <p:cNvGrpSpPr>
              <a:grpSpLocks/>
            </p:cNvGrpSpPr>
            <p:nvPr/>
          </p:nvGrpSpPr>
          <p:grpSpPr bwMode="auto">
            <a:xfrm>
              <a:off x="5461000" y="3168650"/>
              <a:ext cx="600075" cy="1476375"/>
              <a:chOff x="3440" y="2190"/>
              <a:chExt cx="378" cy="930"/>
            </a:xfrm>
          </p:grpSpPr>
          <p:sp>
            <p:nvSpPr>
              <p:cNvPr id="68" name="Rectangle 48">
                <a:extLst>
                  <a:ext uri="{FF2B5EF4-FFF2-40B4-BE49-F238E27FC236}">
                    <a16:creationId xmlns:a16="http://schemas.microsoft.com/office/drawing/2014/main" id="{F80685A7-15FF-2140-C268-D8523246375D}"/>
                  </a:ext>
                </a:extLst>
              </p:cNvPr>
              <p:cNvSpPr>
                <a:spLocks noChangeArrowheads="1"/>
              </p:cNvSpPr>
              <p:nvPr/>
            </p:nvSpPr>
            <p:spPr bwMode="auto">
              <a:xfrm>
                <a:off x="3440"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9" name="Rectangle 36">
                <a:extLst>
                  <a:ext uri="{FF2B5EF4-FFF2-40B4-BE49-F238E27FC236}">
                    <a16:creationId xmlns:a16="http://schemas.microsoft.com/office/drawing/2014/main" id="{F73B4571-14E8-9544-9BED-A5199B82F698}"/>
                  </a:ext>
                </a:extLst>
              </p:cNvPr>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0" name="Rectangle 24">
                <a:extLst>
                  <a:ext uri="{FF2B5EF4-FFF2-40B4-BE49-F238E27FC236}">
                    <a16:creationId xmlns:a16="http://schemas.microsoft.com/office/drawing/2014/main" id="{7232B917-DEB2-BBC0-3583-9B06A398DD97}"/>
                  </a:ext>
                </a:extLst>
              </p:cNvPr>
              <p:cNvSpPr>
                <a:spLocks noChangeArrowheads="1"/>
              </p:cNvSpPr>
              <p:nvPr/>
            </p:nvSpPr>
            <p:spPr bwMode="auto">
              <a:xfrm>
                <a:off x="3440"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132">
              <a:extLst>
                <a:ext uri="{FF2B5EF4-FFF2-40B4-BE49-F238E27FC236}">
                  <a16:creationId xmlns:a16="http://schemas.microsoft.com/office/drawing/2014/main" id="{BFF3EA54-AE90-7D21-380D-4F236C643099}"/>
                </a:ext>
              </a:extLst>
            </p:cNvPr>
            <p:cNvGrpSpPr>
              <a:grpSpLocks/>
            </p:cNvGrpSpPr>
            <p:nvPr/>
          </p:nvGrpSpPr>
          <p:grpSpPr bwMode="auto">
            <a:xfrm>
              <a:off x="4862513" y="3168650"/>
              <a:ext cx="598487" cy="1476375"/>
              <a:chOff x="3063" y="2190"/>
              <a:chExt cx="377" cy="930"/>
            </a:xfrm>
          </p:grpSpPr>
          <p:sp>
            <p:nvSpPr>
              <p:cNvPr id="65" name="Rectangle 47">
                <a:extLst>
                  <a:ext uri="{FF2B5EF4-FFF2-40B4-BE49-F238E27FC236}">
                    <a16:creationId xmlns:a16="http://schemas.microsoft.com/office/drawing/2014/main" id="{616D4D5A-4A90-D353-36FE-75391F8B1D64}"/>
                  </a:ext>
                </a:extLst>
              </p:cNvPr>
              <p:cNvSpPr>
                <a:spLocks noChangeArrowheads="1"/>
              </p:cNvSpPr>
              <p:nvPr/>
            </p:nvSpPr>
            <p:spPr bwMode="auto">
              <a:xfrm>
                <a:off x="3063"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6" name="Rectangle 35">
                <a:extLst>
                  <a:ext uri="{FF2B5EF4-FFF2-40B4-BE49-F238E27FC236}">
                    <a16:creationId xmlns:a16="http://schemas.microsoft.com/office/drawing/2014/main" id="{814C0ED1-6D47-B693-A462-63439FB80EA9}"/>
                  </a:ext>
                </a:extLst>
              </p:cNvPr>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7" name="Rectangle 23">
                <a:extLst>
                  <a:ext uri="{FF2B5EF4-FFF2-40B4-BE49-F238E27FC236}">
                    <a16:creationId xmlns:a16="http://schemas.microsoft.com/office/drawing/2014/main" id="{23B6EEA4-F634-FBF5-41AC-D93C36FF6F7B}"/>
                  </a:ext>
                </a:extLst>
              </p:cNvPr>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11" name="Group 131">
              <a:extLst>
                <a:ext uri="{FF2B5EF4-FFF2-40B4-BE49-F238E27FC236}">
                  <a16:creationId xmlns:a16="http://schemas.microsoft.com/office/drawing/2014/main" id="{481FB162-332D-7CDD-C39A-A64AC3718EBE}"/>
                </a:ext>
              </a:extLst>
            </p:cNvPr>
            <p:cNvGrpSpPr>
              <a:grpSpLocks/>
            </p:cNvGrpSpPr>
            <p:nvPr/>
          </p:nvGrpSpPr>
          <p:grpSpPr bwMode="auto">
            <a:xfrm>
              <a:off x="4262438" y="3168650"/>
              <a:ext cx="600075" cy="1476375"/>
              <a:chOff x="2685" y="2190"/>
              <a:chExt cx="378" cy="930"/>
            </a:xfrm>
          </p:grpSpPr>
          <p:sp>
            <p:nvSpPr>
              <p:cNvPr id="62" name="Rectangle 46">
                <a:extLst>
                  <a:ext uri="{FF2B5EF4-FFF2-40B4-BE49-F238E27FC236}">
                    <a16:creationId xmlns:a16="http://schemas.microsoft.com/office/drawing/2014/main" id="{58441302-3C16-8045-ED07-63245C36CB3F}"/>
                  </a:ext>
                </a:extLst>
              </p:cNvPr>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34">
                <a:extLst>
                  <a:ext uri="{FF2B5EF4-FFF2-40B4-BE49-F238E27FC236}">
                    <a16:creationId xmlns:a16="http://schemas.microsoft.com/office/drawing/2014/main" id="{59243D52-EAE9-027D-6C2B-1B7CBB1E5028}"/>
                  </a:ext>
                </a:extLst>
              </p:cNvPr>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4" name="Rectangle 22">
                <a:extLst>
                  <a:ext uri="{FF2B5EF4-FFF2-40B4-BE49-F238E27FC236}">
                    <a16:creationId xmlns:a16="http://schemas.microsoft.com/office/drawing/2014/main" id="{6D583A63-A9AD-67F6-2846-61B41FFE2457}"/>
                  </a:ext>
                </a:extLst>
              </p:cNvPr>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30">
              <a:extLst>
                <a:ext uri="{FF2B5EF4-FFF2-40B4-BE49-F238E27FC236}">
                  <a16:creationId xmlns:a16="http://schemas.microsoft.com/office/drawing/2014/main" id="{C1DB85CF-B3D4-800A-3C96-AE20DD2C20E8}"/>
                </a:ext>
              </a:extLst>
            </p:cNvPr>
            <p:cNvGrpSpPr>
              <a:grpSpLocks/>
            </p:cNvGrpSpPr>
            <p:nvPr/>
          </p:nvGrpSpPr>
          <p:grpSpPr bwMode="auto">
            <a:xfrm>
              <a:off x="3662363" y="3168650"/>
              <a:ext cx="600075" cy="1476375"/>
              <a:chOff x="2307" y="2190"/>
              <a:chExt cx="378" cy="930"/>
            </a:xfrm>
          </p:grpSpPr>
          <p:sp>
            <p:nvSpPr>
              <p:cNvPr id="59" name="Rectangle 45">
                <a:extLst>
                  <a:ext uri="{FF2B5EF4-FFF2-40B4-BE49-F238E27FC236}">
                    <a16:creationId xmlns:a16="http://schemas.microsoft.com/office/drawing/2014/main" id="{E8B62E0F-7B3B-7FBA-29DE-E53BCC7ECA51}"/>
                  </a:ext>
                </a:extLst>
              </p:cNvPr>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0" name="Rectangle 33">
                <a:extLst>
                  <a:ext uri="{FF2B5EF4-FFF2-40B4-BE49-F238E27FC236}">
                    <a16:creationId xmlns:a16="http://schemas.microsoft.com/office/drawing/2014/main" id="{276D0772-910B-61D1-A55E-C16C271E8344}"/>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1" name="Rectangle 21">
                <a:extLst>
                  <a:ext uri="{FF2B5EF4-FFF2-40B4-BE49-F238E27FC236}">
                    <a16:creationId xmlns:a16="http://schemas.microsoft.com/office/drawing/2014/main" id="{581792AC-AE76-BC44-1B8D-976A4455A03E}"/>
                  </a:ext>
                </a:extLst>
              </p:cNvPr>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129">
              <a:extLst>
                <a:ext uri="{FF2B5EF4-FFF2-40B4-BE49-F238E27FC236}">
                  <a16:creationId xmlns:a16="http://schemas.microsoft.com/office/drawing/2014/main" id="{19CEDF5E-CF49-B972-DA71-8F6E8BF18B2F}"/>
                </a:ext>
              </a:extLst>
            </p:cNvPr>
            <p:cNvGrpSpPr>
              <a:grpSpLocks/>
            </p:cNvGrpSpPr>
            <p:nvPr/>
          </p:nvGrpSpPr>
          <p:grpSpPr bwMode="auto">
            <a:xfrm>
              <a:off x="3063875" y="3168650"/>
              <a:ext cx="598488" cy="1476375"/>
              <a:chOff x="1930" y="2190"/>
              <a:chExt cx="377" cy="930"/>
            </a:xfrm>
          </p:grpSpPr>
          <p:sp>
            <p:nvSpPr>
              <p:cNvPr id="56" name="Rectangle 44">
                <a:extLst>
                  <a:ext uri="{FF2B5EF4-FFF2-40B4-BE49-F238E27FC236}">
                    <a16:creationId xmlns:a16="http://schemas.microsoft.com/office/drawing/2014/main" id="{7E88F361-1116-8F80-D785-113047C0E8EF}"/>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57" name="Rectangle 32">
                <a:extLst>
                  <a:ext uri="{FF2B5EF4-FFF2-40B4-BE49-F238E27FC236}">
                    <a16:creationId xmlns:a16="http://schemas.microsoft.com/office/drawing/2014/main" id="{E85D48C9-22CB-4B78-A029-779AE6439E4C}"/>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8" name="Rectangle 20">
                <a:extLst>
                  <a:ext uri="{FF2B5EF4-FFF2-40B4-BE49-F238E27FC236}">
                    <a16:creationId xmlns:a16="http://schemas.microsoft.com/office/drawing/2014/main" id="{2B48C779-B301-80DD-87FE-B4248EEBAC8A}"/>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128">
              <a:extLst>
                <a:ext uri="{FF2B5EF4-FFF2-40B4-BE49-F238E27FC236}">
                  <a16:creationId xmlns:a16="http://schemas.microsoft.com/office/drawing/2014/main" id="{48B4B8E3-16A1-7CE5-33E7-E120CE15F477}"/>
                </a:ext>
              </a:extLst>
            </p:cNvPr>
            <p:cNvGrpSpPr>
              <a:grpSpLocks/>
            </p:cNvGrpSpPr>
            <p:nvPr/>
          </p:nvGrpSpPr>
          <p:grpSpPr bwMode="auto">
            <a:xfrm>
              <a:off x="2463800" y="3168650"/>
              <a:ext cx="600075" cy="1476375"/>
              <a:chOff x="1552" y="2190"/>
              <a:chExt cx="378" cy="930"/>
            </a:xfrm>
          </p:grpSpPr>
          <p:sp>
            <p:nvSpPr>
              <p:cNvPr id="53" name="Rectangle 43">
                <a:extLst>
                  <a:ext uri="{FF2B5EF4-FFF2-40B4-BE49-F238E27FC236}">
                    <a16:creationId xmlns:a16="http://schemas.microsoft.com/office/drawing/2014/main" id="{45D824B7-A0B3-4A31-352C-A4A98DDA4619}"/>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4" name="Rectangle 31">
                <a:extLst>
                  <a:ext uri="{FF2B5EF4-FFF2-40B4-BE49-F238E27FC236}">
                    <a16:creationId xmlns:a16="http://schemas.microsoft.com/office/drawing/2014/main" id="{0E2D79DF-6BB5-97AB-23F0-7A3B9AF90EF4}"/>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55" name="Rectangle 19">
                <a:extLst>
                  <a:ext uri="{FF2B5EF4-FFF2-40B4-BE49-F238E27FC236}">
                    <a16:creationId xmlns:a16="http://schemas.microsoft.com/office/drawing/2014/main" id="{847BDB62-9E59-2D93-60FC-91CD495656DA}"/>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127">
              <a:extLst>
                <a:ext uri="{FF2B5EF4-FFF2-40B4-BE49-F238E27FC236}">
                  <a16:creationId xmlns:a16="http://schemas.microsoft.com/office/drawing/2014/main" id="{51AE9D6F-0623-3813-4B32-07AB4483E8C5}"/>
                </a:ext>
              </a:extLst>
            </p:cNvPr>
            <p:cNvGrpSpPr>
              <a:grpSpLocks/>
            </p:cNvGrpSpPr>
            <p:nvPr/>
          </p:nvGrpSpPr>
          <p:grpSpPr bwMode="auto">
            <a:xfrm>
              <a:off x="1865313" y="3168650"/>
              <a:ext cx="598487" cy="1476375"/>
              <a:chOff x="1117" y="1948"/>
              <a:chExt cx="377" cy="930"/>
            </a:xfrm>
          </p:grpSpPr>
          <p:sp>
            <p:nvSpPr>
              <p:cNvPr id="50" name="Rectangle 42">
                <a:extLst>
                  <a:ext uri="{FF2B5EF4-FFF2-40B4-BE49-F238E27FC236}">
                    <a16:creationId xmlns:a16="http://schemas.microsoft.com/office/drawing/2014/main" id="{3B07377D-FE35-B64A-6AF1-2FF01C8FEDBF}"/>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1" name="Rectangle 30">
                <a:extLst>
                  <a:ext uri="{FF2B5EF4-FFF2-40B4-BE49-F238E27FC236}">
                    <a16:creationId xmlns:a16="http://schemas.microsoft.com/office/drawing/2014/main" id="{81445048-3CDB-D482-3F8D-97A8875D41EB}"/>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2" name="Rectangle 18">
                <a:extLst>
                  <a:ext uri="{FF2B5EF4-FFF2-40B4-BE49-F238E27FC236}">
                    <a16:creationId xmlns:a16="http://schemas.microsoft.com/office/drawing/2014/main" id="{C4400BD3-8410-37D8-798B-4FA2AB0E6E38}"/>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6" name="Rectangle 16">
              <a:extLst>
                <a:ext uri="{FF2B5EF4-FFF2-40B4-BE49-F238E27FC236}">
                  <a16:creationId xmlns:a16="http://schemas.microsoft.com/office/drawing/2014/main" id="{5F969C40-B808-5C06-0416-ED20EC888A0B}"/>
                </a:ext>
              </a:extLst>
            </p:cNvPr>
            <p:cNvSpPr>
              <a:spLocks noChangeArrowheads="1"/>
            </p:cNvSpPr>
            <p:nvPr/>
          </p:nvSpPr>
          <p:spPr bwMode="auto">
            <a:xfrm>
              <a:off x="7858125"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7" name="Rectangle 15">
              <a:extLst>
                <a:ext uri="{FF2B5EF4-FFF2-40B4-BE49-F238E27FC236}">
                  <a16:creationId xmlns:a16="http://schemas.microsoft.com/office/drawing/2014/main" id="{35686368-3EF3-4475-5CB7-33BC96E19F6A}"/>
                </a:ext>
              </a:extLst>
            </p:cNvPr>
            <p:cNvSpPr>
              <a:spLocks noChangeArrowheads="1"/>
            </p:cNvSpPr>
            <p:nvPr/>
          </p:nvSpPr>
          <p:spPr bwMode="auto">
            <a:xfrm>
              <a:off x="7259638"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14">
              <a:extLst>
                <a:ext uri="{FF2B5EF4-FFF2-40B4-BE49-F238E27FC236}">
                  <a16:creationId xmlns:a16="http://schemas.microsoft.com/office/drawing/2014/main" id="{D143BC35-BB70-A2FA-284B-80BA5FB19BFA}"/>
                </a:ext>
              </a:extLst>
            </p:cNvPr>
            <p:cNvSpPr>
              <a:spLocks noChangeArrowheads="1"/>
            </p:cNvSpPr>
            <p:nvPr/>
          </p:nvSpPr>
          <p:spPr bwMode="auto">
            <a:xfrm>
              <a:off x="66595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13">
              <a:extLst>
                <a:ext uri="{FF2B5EF4-FFF2-40B4-BE49-F238E27FC236}">
                  <a16:creationId xmlns:a16="http://schemas.microsoft.com/office/drawing/2014/main" id="{67A3D3AB-8A8C-1ADD-04CF-D264D00FCE74}"/>
                </a:ext>
              </a:extLst>
            </p:cNvPr>
            <p:cNvSpPr>
              <a:spLocks noChangeArrowheads="1"/>
            </p:cNvSpPr>
            <p:nvPr/>
          </p:nvSpPr>
          <p:spPr bwMode="auto">
            <a:xfrm>
              <a:off x="60610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0" name="Rectangle 12">
              <a:extLst>
                <a:ext uri="{FF2B5EF4-FFF2-40B4-BE49-F238E27FC236}">
                  <a16:creationId xmlns:a16="http://schemas.microsoft.com/office/drawing/2014/main" id="{741851E9-CC7A-A787-3F53-E9281F679421}"/>
                </a:ext>
              </a:extLst>
            </p:cNvPr>
            <p:cNvSpPr>
              <a:spLocks noChangeArrowheads="1"/>
            </p:cNvSpPr>
            <p:nvPr/>
          </p:nvSpPr>
          <p:spPr bwMode="auto">
            <a:xfrm>
              <a:off x="54610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1" name="Rectangle 11">
              <a:extLst>
                <a:ext uri="{FF2B5EF4-FFF2-40B4-BE49-F238E27FC236}">
                  <a16:creationId xmlns:a16="http://schemas.microsoft.com/office/drawing/2014/main" id="{2ABEBD20-5F9F-F6B5-49E1-8384A6A62E20}"/>
                </a:ext>
              </a:extLst>
            </p:cNvPr>
            <p:cNvSpPr>
              <a:spLocks noChangeArrowheads="1"/>
            </p:cNvSpPr>
            <p:nvPr/>
          </p:nvSpPr>
          <p:spPr bwMode="auto">
            <a:xfrm>
              <a:off x="48625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2" name="Rectangle 10">
              <a:extLst>
                <a:ext uri="{FF2B5EF4-FFF2-40B4-BE49-F238E27FC236}">
                  <a16:creationId xmlns:a16="http://schemas.microsoft.com/office/drawing/2014/main" id="{70EC4F64-2D58-B47D-6A62-613215C81E57}"/>
                </a:ext>
              </a:extLst>
            </p:cNvPr>
            <p:cNvSpPr>
              <a:spLocks noChangeArrowheads="1"/>
            </p:cNvSpPr>
            <p:nvPr/>
          </p:nvSpPr>
          <p:spPr bwMode="auto">
            <a:xfrm>
              <a:off x="4262438"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9">
              <a:extLst>
                <a:ext uri="{FF2B5EF4-FFF2-40B4-BE49-F238E27FC236}">
                  <a16:creationId xmlns:a16="http://schemas.microsoft.com/office/drawing/2014/main" id="{D97D4C37-6796-26AE-B032-BB5EE46F20D4}"/>
                </a:ext>
              </a:extLst>
            </p:cNvPr>
            <p:cNvSpPr>
              <a:spLocks noChangeArrowheads="1"/>
            </p:cNvSpPr>
            <p:nvPr/>
          </p:nvSpPr>
          <p:spPr bwMode="auto">
            <a:xfrm>
              <a:off x="36623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8">
              <a:extLst>
                <a:ext uri="{FF2B5EF4-FFF2-40B4-BE49-F238E27FC236}">
                  <a16:creationId xmlns:a16="http://schemas.microsoft.com/office/drawing/2014/main" id="{5E4A2FFA-8913-0F60-BC68-7D0FF71E5B16}"/>
                </a:ext>
              </a:extLst>
            </p:cNvPr>
            <p:cNvSpPr>
              <a:spLocks noChangeArrowheads="1"/>
            </p:cNvSpPr>
            <p:nvPr/>
          </p:nvSpPr>
          <p:spPr bwMode="auto">
            <a:xfrm>
              <a:off x="30638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5" name="Rectangle 7">
              <a:extLst>
                <a:ext uri="{FF2B5EF4-FFF2-40B4-BE49-F238E27FC236}">
                  <a16:creationId xmlns:a16="http://schemas.microsoft.com/office/drawing/2014/main" id="{1863B367-20B1-8C45-2339-02381CA10C94}"/>
                </a:ext>
              </a:extLst>
            </p:cNvPr>
            <p:cNvSpPr>
              <a:spLocks noChangeArrowheads="1"/>
            </p:cNvSpPr>
            <p:nvPr/>
          </p:nvSpPr>
          <p:spPr bwMode="auto">
            <a:xfrm>
              <a:off x="24638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6" name="Rectangle 6">
              <a:extLst>
                <a:ext uri="{FF2B5EF4-FFF2-40B4-BE49-F238E27FC236}">
                  <a16:creationId xmlns:a16="http://schemas.microsoft.com/office/drawing/2014/main" id="{4C835DA3-B500-FD57-36D7-78E23E0F4DE5}"/>
                </a:ext>
              </a:extLst>
            </p:cNvPr>
            <p:cNvSpPr>
              <a:spLocks noChangeArrowheads="1"/>
            </p:cNvSpPr>
            <p:nvPr/>
          </p:nvSpPr>
          <p:spPr bwMode="auto">
            <a:xfrm>
              <a:off x="18653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27" name="Group 138">
              <a:extLst>
                <a:ext uri="{FF2B5EF4-FFF2-40B4-BE49-F238E27FC236}">
                  <a16:creationId xmlns:a16="http://schemas.microsoft.com/office/drawing/2014/main" id="{47B75A91-3790-5586-2E1C-9ABEAAC0980D}"/>
                </a:ext>
              </a:extLst>
            </p:cNvPr>
            <p:cNvGrpSpPr>
              <a:grpSpLocks/>
            </p:cNvGrpSpPr>
            <p:nvPr/>
          </p:nvGrpSpPr>
          <p:grpSpPr bwMode="auto">
            <a:xfrm>
              <a:off x="854075" y="2438400"/>
              <a:ext cx="7604125" cy="2206625"/>
              <a:chOff x="538" y="1536"/>
              <a:chExt cx="4790" cy="1390"/>
            </a:xfrm>
          </p:grpSpPr>
          <p:sp>
            <p:nvSpPr>
              <p:cNvPr id="28" name="Rectangle 41">
                <a:extLst>
                  <a:ext uri="{FF2B5EF4-FFF2-40B4-BE49-F238E27FC236}">
                    <a16:creationId xmlns:a16="http://schemas.microsoft.com/office/drawing/2014/main" id="{1295BFE1-10C3-959E-F84F-60EE149E704F}"/>
                  </a:ext>
                </a:extLst>
              </p:cNvPr>
              <p:cNvSpPr>
                <a:spLocks noChangeArrowheads="1"/>
              </p:cNvSpPr>
              <p:nvPr/>
            </p:nvSpPr>
            <p:spPr bwMode="auto">
              <a:xfrm>
                <a:off x="538" y="261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29" name="Rectangle 29">
                <a:extLst>
                  <a:ext uri="{FF2B5EF4-FFF2-40B4-BE49-F238E27FC236}">
                    <a16:creationId xmlns:a16="http://schemas.microsoft.com/office/drawing/2014/main" id="{A3E2700D-B8F4-390D-17F9-C903320DC479}"/>
                  </a:ext>
                </a:extLst>
              </p:cNvPr>
              <p:cNvSpPr>
                <a:spLocks noChangeArrowheads="1"/>
              </p:cNvSpPr>
              <p:nvPr/>
            </p:nvSpPr>
            <p:spPr bwMode="auto">
              <a:xfrm>
                <a:off x="538" y="230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0" name="Rectangle 17">
                <a:extLst>
                  <a:ext uri="{FF2B5EF4-FFF2-40B4-BE49-F238E27FC236}">
                    <a16:creationId xmlns:a16="http://schemas.microsoft.com/office/drawing/2014/main" id="{225E2D0C-F45E-5ADB-FB79-3453DE4F8E4E}"/>
                  </a:ext>
                </a:extLst>
              </p:cNvPr>
              <p:cNvSpPr>
                <a:spLocks noChangeArrowheads="1"/>
              </p:cNvSpPr>
              <p:nvPr/>
            </p:nvSpPr>
            <p:spPr bwMode="auto">
              <a:xfrm>
                <a:off x="538" y="199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1" name="Rectangle 5">
                <a:extLst>
                  <a:ext uri="{FF2B5EF4-FFF2-40B4-BE49-F238E27FC236}">
                    <a16:creationId xmlns:a16="http://schemas.microsoft.com/office/drawing/2014/main" id="{3C6DFFC7-87B1-952E-54B0-8A61DF0EB649}"/>
                  </a:ext>
                </a:extLst>
              </p:cNvPr>
              <p:cNvSpPr>
                <a:spLocks noChangeArrowheads="1"/>
              </p:cNvSpPr>
              <p:nvPr/>
            </p:nvSpPr>
            <p:spPr bwMode="auto">
              <a:xfrm>
                <a:off x="538" y="1536"/>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2" name="Line 53">
                <a:extLst>
                  <a:ext uri="{FF2B5EF4-FFF2-40B4-BE49-F238E27FC236}">
                    <a16:creationId xmlns:a16="http://schemas.microsoft.com/office/drawing/2014/main" id="{874FD96E-D734-D196-A98C-4199BA246B1E}"/>
                  </a:ext>
                </a:extLst>
              </p:cNvPr>
              <p:cNvSpPr>
                <a:spLocks noChangeShapeType="1"/>
              </p:cNvSpPr>
              <p:nvPr/>
            </p:nvSpPr>
            <p:spPr bwMode="auto">
              <a:xfrm>
                <a:off x="538" y="153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3" name="Line 54">
                <a:extLst>
                  <a:ext uri="{FF2B5EF4-FFF2-40B4-BE49-F238E27FC236}">
                    <a16:creationId xmlns:a16="http://schemas.microsoft.com/office/drawing/2014/main" id="{3B570DB1-B2F1-CB2B-9BD5-A1BB8ECACB55}"/>
                  </a:ext>
                </a:extLst>
              </p:cNvPr>
              <p:cNvSpPr>
                <a:spLocks noChangeShapeType="1"/>
              </p:cNvSpPr>
              <p:nvPr/>
            </p:nvSpPr>
            <p:spPr bwMode="auto">
              <a:xfrm>
                <a:off x="538" y="1996"/>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4" name="Line 55">
                <a:extLst>
                  <a:ext uri="{FF2B5EF4-FFF2-40B4-BE49-F238E27FC236}">
                    <a16:creationId xmlns:a16="http://schemas.microsoft.com/office/drawing/2014/main" id="{FD41C5CA-49E5-2EA2-B98E-5EBFBB55CEF0}"/>
                  </a:ext>
                </a:extLst>
              </p:cNvPr>
              <p:cNvSpPr>
                <a:spLocks noChangeShapeType="1"/>
              </p:cNvSpPr>
              <p:nvPr/>
            </p:nvSpPr>
            <p:spPr bwMode="auto">
              <a:xfrm>
                <a:off x="538" y="230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5" name="Line 56">
                <a:extLst>
                  <a:ext uri="{FF2B5EF4-FFF2-40B4-BE49-F238E27FC236}">
                    <a16:creationId xmlns:a16="http://schemas.microsoft.com/office/drawing/2014/main" id="{F7B19FF9-BBE5-DD24-EECB-0A56975B2284}"/>
                  </a:ext>
                </a:extLst>
              </p:cNvPr>
              <p:cNvSpPr>
                <a:spLocks noChangeShapeType="1"/>
              </p:cNvSpPr>
              <p:nvPr/>
            </p:nvSpPr>
            <p:spPr bwMode="auto">
              <a:xfrm>
                <a:off x="538" y="261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6" name="Line 57">
                <a:extLst>
                  <a:ext uri="{FF2B5EF4-FFF2-40B4-BE49-F238E27FC236}">
                    <a16:creationId xmlns:a16="http://schemas.microsoft.com/office/drawing/2014/main" id="{C7E10200-8E03-93A2-FB04-CE8A6284B6B1}"/>
                  </a:ext>
                </a:extLst>
              </p:cNvPr>
              <p:cNvSpPr>
                <a:spLocks noChangeShapeType="1"/>
              </p:cNvSpPr>
              <p:nvPr/>
            </p:nvSpPr>
            <p:spPr bwMode="auto">
              <a:xfrm>
                <a:off x="538" y="292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58">
                <a:extLst>
                  <a:ext uri="{FF2B5EF4-FFF2-40B4-BE49-F238E27FC236}">
                    <a16:creationId xmlns:a16="http://schemas.microsoft.com/office/drawing/2014/main" id="{BF8C55F2-38B8-FEE4-F357-92A63CAA7854}"/>
                  </a:ext>
                </a:extLst>
              </p:cNvPr>
              <p:cNvSpPr>
                <a:spLocks noChangeShapeType="1"/>
              </p:cNvSpPr>
              <p:nvPr/>
            </p:nvSpPr>
            <p:spPr bwMode="auto">
              <a:xfrm>
                <a:off x="53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8" name="Line 59">
                <a:extLst>
                  <a:ext uri="{FF2B5EF4-FFF2-40B4-BE49-F238E27FC236}">
                    <a16:creationId xmlns:a16="http://schemas.microsoft.com/office/drawing/2014/main" id="{9D1545E8-1262-2F2D-9525-4D13F4AA5CB5}"/>
                  </a:ext>
                </a:extLst>
              </p:cNvPr>
              <p:cNvSpPr>
                <a:spLocks noChangeShapeType="1"/>
              </p:cNvSpPr>
              <p:nvPr/>
            </p:nvSpPr>
            <p:spPr bwMode="auto">
              <a:xfrm>
                <a:off x="1175" y="1536"/>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9" name="Line 60">
                <a:extLst>
                  <a:ext uri="{FF2B5EF4-FFF2-40B4-BE49-F238E27FC236}">
                    <a16:creationId xmlns:a16="http://schemas.microsoft.com/office/drawing/2014/main" id="{6422F04E-6610-CE9C-0BA7-4F7CDE40AC4B}"/>
                  </a:ext>
                </a:extLst>
              </p:cNvPr>
              <p:cNvSpPr>
                <a:spLocks noChangeShapeType="1"/>
              </p:cNvSpPr>
              <p:nvPr/>
            </p:nvSpPr>
            <p:spPr bwMode="auto">
              <a:xfrm>
                <a:off x="1552"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61">
                <a:extLst>
                  <a:ext uri="{FF2B5EF4-FFF2-40B4-BE49-F238E27FC236}">
                    <a16:creationId xmlns:a16="http://schemas.microsoft.com/office/drawing/2014/main" id="{A89BC14A-FF4D-5BC6-A3B6-1C6A7EE7283A}"/>
                  </a:ext>
                </a:extLst>
              </p:cNvPr>
              <p:cNvSpPr>
                <a:spLocks noChangeShapeType="1"/>
              </p:cNvSpPr>
              <p:nvPr/>
            </p:nvSpPr>
            <p:spPr bwMode="auto">
              <a:xfrm>
                <a:off x="193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62">
                <a:extLst>
                  <a:ext uri="{FF2B5EF4-FFF2-40B4-BE49-F238E27FC236}">
                    <a16:creationId xmlns:a16="http://schemas.microsoft.com/office/drawing/2014/main" id="{DCDC0398-7B9C-FBA2-66A4-AC1160CDF39C}"/>
                  </a:ext>
                </a:extLst>
              </p:cNvPr>
              <p:cNvSpPr>
                <a:spLocks noChangeShapeType="1"/>
              </p:cNvSpPr>
              <p:nvPr/>
            </p:nvSpPr>
            <p:spPr bwMode="auto">
              <a:xfrm>
                <a:off x="2307"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63">
                <a:extLst>
                  <a:ext uri="{FF2B5EF4-FFF2-40B4-BE49-F238E27FC236}">
                    <a16:creationId xmlns:a16="http://schemas.microsoft.com/office/drawing/2014/main" id="{70231B8E-8E0F-87D8-25A3-ED53DE19DB43}"/>
                  </a:ext>
                </a:extLst>
              </p:cNvPr>
              <p:cNvSpPr>
                <a:spLocks noChangeShapeType="1"/>
              </p:cNvSpPr>
              <p:nvPr/>
            </p:nvSpPr>
            <p:spPr bwMode="auto">
              <a:xfrm>
                <a:off x="268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64">
                <a:extLst>
                  <a:ext uri="{FF2B5EF4-FFF2-40B4-BE49-F238E27FC236}">
                    <a16:creationId xmlns:a16="http://schemas.microsoft.com/office/drawing/2014/main" id="{BD0283FA-1C4C-557F-57C2-5B696859BC18}"/>
                  </a:ext>
                </a:extLst>
              </p:cNvPr>
              <p:cNvSpPr>
                <a:spLocks noChangeShapeType="1"/>
              </p:cNvSpPr>
              <p:nvPr/>
            </p:nvSpPr>
            <p:spPr bwMode="auto">
              <a:xfrm>
                <a:off x="306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65">
                <a:extLst>
                  <a:ext uri="{FF2B5EF4-FFF2-40B4-BE49-F238E27FC236}">
                    <a16:creationId xmlns:a16="http://schemas.microsoft.com/office/drawing/2014/main" id="{BE2245F3-CFC8-45D1-0507-A353C3110C7F}"/>
                  </a:ext>
                </a:extLst>
              </p:cNvPr>
              <p:cNvSpPr>
                <a:spLocks noChangeShapeType="1"/>
              </p:cNvSpPr>
              <p:nvPr/>
            </p:nvSpPr>
            <p:spPr bwMode="auto">
              <a:xfrm>
                <a:off x="344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66">
                <a:extLst>
                  <a:ext uri="{FF2B5EF4-FFF2-40B4-BE49-F238E27FC236}">
                    <a16:creationId xmlns:a16="http://schemas.microsoft.com/office/drawing/2014/main" id="{805A81E1-BBFA-72A1-43F3-33582B497052}"/>
                  </a:ext>
                </a:extLst>
              </p:cNvPr>
              <p:cNvSpPr>
                <a:spLocks noChangeShapeType="1"/>
              </p:cNvSpPr>
              <p:nvPr/>
            </p:nvSpPr>
            <p:spPr bwMode="auto">
              <a:xfrm>
                <a:off x="3818"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67">
                <a:extLst>
                  <a:ext uri="{FF2B5EF4-FFF2-40B4-BE49-F238E27FC236}">
                    <a16:creationId xmlns:a16="http://schemas.microsoft.com/office/drawing/2014/main" id="{83325383-A8F4-5A2A-0DE7-5D56CA86BAE1}"/>
                  </a:ext>
                </a:extLst>
              </p:cNvPr>
              <p:cNvSpPr>
                <a:spLocks noChangeShapeType="1"/>
              </p:cNvSpPr>
              <p:nvPr/>
            </p:nvSpPr>
            <p:spPr bwMode="auto">
              <a:xfrm>
                <a:off x="419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68">
                <a:extLst>
                  <a:ext uri="{FF2B5EF4-FFF2-40B4-BE49-F238E27FC236}">
                    <a16:creationId xmlns:a16="http://schemas.microsoft.com/office/drawing/2014/main" id="{5953C842-0A12-52BE-209C-8DFC62155E24}"/>
                  </a:ext>
                </a:extLst>
              </p:cNvPr>
              <p:cNvSpPr>
                <a:spLocks noChangeShapeType="1"/>
              </p:cNvSpPr>
              <p:nvPr/>
            </p:nvSpPr>
            <p:spPr bwMode="auto">
              <a:xfrm>
                <a:off x="457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8" name="Line 69">
                <a:extLst>
                  <a:ext uri="{FF2B5EF4-FFF2-40B4-BE49-F238E27FC236}">
                    <a16:creationId xmlns:a16="http://schemas.microsoft.com/office/drawing/2014/main" id="{689FBC91-E202-BC82-978E-02040A4A9AEF}"/>
                  </a:ext>
                </a:extLst>
              </p:cNvPr>
              <p:cNvSpPr>
                <a:spLocks noChangeShapeType="1"/>
              </p:cNvSpPr>
              <p:nvPr/>
            </p:nvSpPr>
            <p:spPr bwMode="auto">
              <a:xfrm>
                <a:off x="495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9" name="Line 70">
                <a:extLst>
                  <a:ext uri="{FF2B5EF4-FFF2-40B4-BE49-F238E27FC236}">
                    <a16:creationId xmlns:a16="http://schemas.microsoft.com/office/drawing/2014/main" id="{464D31A8-1C9F-A8C9-A423-AB5AF613D958}"/>
                  </a:ext>
                </a:extLst>
              </p:cNvPr>
              <p:cNvSpPr>
                <a:spLocks noChangeShapeType="1"/>
              </p:cNvSpPr>
              <p:nvPr/>
            </p:nvSpPr>
            <p:spPr bwMode="auto">
              <a:xfrm>
                <a:off x="532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6671660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DF42-2657-9B10-51D6-44FD67E7ED0B}"/>
              </a:ext>
            </a:extLst>
          </p:cNvPr>
          <p:cNvSpPr>
            <a:spLocks noGrp="1"/>
          </p:cNvSpPr>
          <p:nvPr>
            <p:ph type="title"/>
          </p:nvPr>
        </p:nvSpPr>
        <p:spPr/>
        <p:txBody>
          <a:bodyPr/>
          <a:lstStyle/>
          <a:p>
            <a:r>
              <a:rPr lang="en-GB" dirty="0"/>
              <a:t>Example: OPT &amp; LRU</a:t>
            </a:r>
            <a:endParaRPr lang="en-SE" dirty="0"/>
          </a:p>
        </p:txBody>
      </p:sp>
      <p:sp>
        <p:nvSpPr>
          <p:cNvPr id="3" name="Content Placeholder 2">
            <a:extLst>
              <a:ext uri="{FF2B5EF4-FFF2-40B4-BE49-F238E27FC236}">
                <a16:creationId xmlns:a16="http://schemas.microsoft.com/office/drawing/2014/main" id="{DE56637C-1F24-BEEA-9222-98DB14EA357A}"/>
              </a:ext>
            </a:extLst>
          </p:cNvPr>
          <p:cNvSpPr>
            <a:spLocks noGrp="1"/>
          </p:cNvSpPr>
          <p:nvPr>
            <p:ph idx="1"/>
          </p:nvPr>
        </p:nvSpPr>
        <p:spPr/>
        <p:txBody>
          <a:bodyPr/>
          <a:lstStyle/>
          <a:p>
            <a:pPr>
              <a:lnSpc>
                <a:spcPct val="80000"/>
              </a:lnSpc>
              <a:spcBef>
                <a:spcPct val="20000"/>
              </a:spcBef>
            </a:pPr>
            <a:r>
              <a:rPr lang="en-US" dirty="0"/>
              <a:t>Consider cache size of 3 pages, and following reference stream of virtual pages: </a:t>
            </a:r>
          </a:p>
          <a:p>
            <a:pPr lvl="1">
              <a:lnSpc>
                <a:spcPct val="80000"/>
              </a:lnSpc>
              <a:spcBef>
                <a:spcPct val="20000"/>
              </a:spcBef>
            </a:pPr>
            <a:r>
              <a:rPr lang="en-US" dirty="0"/>
              <a:t>A B C A B D A D B C B</a:t>
            </a:r>
          </a:p>
          <a:p>
            <a:pPr>
              <a:lnSpc>
                <a:spcPct val="80000"/>
              </a:lnSpc>
            </a:pPr>
            <a:r>
              <a:rPr lang="en-US" dirty="0"/>
              <a:t>OPT page replacement policy incurs 5 page faults:</a:t>
            </a:r>
          </a:p>
          <a:p>
            <a:pPr lvl="1">
              <a:lnSpc>
                <a:spcPct val="80000"/>
              </a:lnSpc>
              <a:spcBef>
                <a:spcPct val="20000"/>
              </a:spcBef>
            </a:pPr>
            <a:r>
              <a:rPr lang="en-US" dirty="0"/>
              <a:t>Where will D be placed? Look for the page not referenced farthest in future (C)</a:t>
            </a:r>
          </a:p>
          <a:p>
            <a:pPr>
              <a:lnSpc>
                <a:spcPct val="80000"/>
              </a:lnSpc>
              <a:spcBef>
                <a:spcPct val="20000"/>
              </a:spcBef>
            </a:pPr>
            <a:r>
              <a:rPr lang="en-US" dirty="0"/>
              <a:t>LRU page replacement policy makes the same decisions as OPT in this case</a:t>
            </a:r>
          </a:p>
          <a:p>
            <a:pPr lvl="1">
              <a:lnSpc>
                <a:spcPct val="80000"/>
              </a:lnSpc>
            </a:pPr>
            <a:r>
              <a:rPr lang="en-US" dirty="0"/>
              <a:t>but not always true!</a:t>
            </a:r>
          </a:p>
          <a:p>
            <a:pPr>
              <a:lnSpc>
                <a:spcPct val="80000"/>
              </a:lnSpc>
            </a:pPr>
            <a:endParaRPr lang="en-US" dirty="0"/>
          </a:p>
        </p:txBody>
      </p:sp>
      <p:grpSp>
        <p:nvGrpSpPr>
          <p:cNvPr id="4" name="Group 3">
            <a:extLst>
              <a:ext uri="{FF2B5EF4-FFF2-40B4-BE49-F238E27FC236}">
                <a16:creationId xmlns:a16="http://schemas.microsoft.com/office/drawing/2014/main" id="{F213565B-3777-5E5C-0364-EEEC18536E19}"/>
              </a:ext>
            </a:extLst>
          </p:cNvPr>
          <p:cNvGrpSpPr/>
          <p:nvPr/>
        </p:nvGrpSpPr>
        <p:grpSpPr>
          <a:xfrm>
            <a:off x="2438400" y="4027518"/>
            <a:ext cx="7604125" cy="2206625"/>
            <a:chOff x="854075" y="2286000"/>
            <a:chExt cx="7604125" cy="2206625"/>
          </a:xfrm>
        </p:grpSpPr>
        <p:grpSp>
          <p:nvGrpSpPr>
            <p:cNvPr id="5" name="Group 6">
              <a:extLst>
                <a:ext uri="{FF2B5EF4-FFF2-40B4-BE49-F238E27FC236}">
                  <a16:creationId xmlns:a16="http://schemas.microsoft.com/office/drawing/2014/main" id="{17C816BC-3CFD-9D3A-8D8C-2A91FD2EDD80}"/>
                </a:ext>
              </a:extLst>
            </p:cNvPr>
            <p:cNvGrpSpPr>
              <a:grpSpLocks/>
            </p:cNvGrpSpPr>
            <p:nvPr/>
          </p:nvGrpSpPr>
          <p:grpSpPr bwMode="auto">
            <a:xfrm>
              <a:off x="7858125" y="3016250"/>
              <a:ext cx="600075" cy="1476375"/>
              <a:chOff x="4950" y="2190"/>
              <a:chExt cx="378" cy="930"/>
            </a:xfrm>
          </p:grpSpPr>
          <p:sp>
            <p:nvSpPr>
              <p:cNvPr id="80" name="Rectangle 7">
                <a:extLst>
                  <a:ext uri="{FF2B5EF4-FFF2-40B4-BE49-F238E27FC236}">
                    <a16:creationId xmlns:a16="http://schemas.microsoft.com/office/drawing/2014/main" id="{9B51FBFF-CF08-2E8A-042E-D4191A943965}"/>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8">
                <a:extLst>
                  <a:ext uri="{FF2B5EF4-FFF2-40B4-BE49-F238E27FC236}">
                    <a16:creationId xmlns:a16="http://schemas.microsoft.com/office/drawing/2014/main" id="{C6DF2007-BD62-D053-CDD5-A4DD36118A23}"/>
                  </a:ext>
                </a:extLst>
              </p:cNvPr>
              <p:cNvSpPr>
                <a:spLocks noChangeArrowheads="1"/>
              </p:cNvSpPr>
              <p:nvPr/>
            </p:nvSpPr>
            <p:spPr bwMode="auto">
              <a:xfrm>
                <a:off x="495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2" name="Rectangle 9">
                <a:extLst>
                  <a:ext uri="{FF2B5EF4-FFF2-40B4-BE49-F238E27FC236}">
                    <a16:creationId xmlns:a16="http://schemas.microsoft.com/office/drawing/2014/main" id="{65EF61A9-5619-B3FE-494C-C8F4FE5E2BB2}"/>
                  </a:ext>
                </a:extLst>
              </p:cNvPr>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0">
              <a:extLst>
                <a:ext uri="{FF2B5EF4-FFF2-40B4-BE49-F238E27FC236}">
                  <a16:creationId xmlns:a16="http://schemas.microsoft.com/office/drawing/2014/main" id="{F412CF1B-8BD8-65BA-292D-9DBEBC2B1CCC}"/>
                </a:ext>
              </a:extLst>
            </p:cNvPr>
            <p:cNvGrpSpPr>
              <a:grpSpLocks/>
            </p:cNvGrpSpPr>
            <p:nvPr/>
          </p:nvGrpSpPr>
          <p:grpSpPr bwMode="auto">
            <a:xfrm>
              <a:off x="7259638" y="3016250"/>
              <a:ext cx="598487" cy="1476375"/>
              <a:chOff x="4573" y="2190"/>
              <a:chExt cx="377" cy="930"/>
            </a:xfrm>
          </p:grpSpPr>
          <p:sp>
            <p:nvSpPr>
              <p:cNvPr id="77" name="Rectangle 11">
                <a:extLst>
                  <a:ext uri="{FF2B5EF4-FFF2-40B4-BE49-F238E27FC236}">
                    <a16:creationId xmlns:a16="http://schemas.microsoft.com/office/drawing/2014/main" id="{09CE1813-9F9A-E792-6DC8-B7BE5EFE9221}"/>
                  </a:ext>
                </a:extLst>
              </p:cNvPr>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8" name="Rectangle 12">
                <a:extLst>
                  <a:ext uri="{FF2B5EF4-FFF2-40B4-BE49-F238E27FC236}">
                    <a16:creationId xmlns:a16="http://schemas.microsoft.com/office/drawing/2014/main" id="{F7595B8C-62CC-251A-9F1C-AC7E818C2DF3}"/>
                  </a:ext>
                </a:extLst>
              </p:cNvPr>
              <p:cNvSpPr>
                <a:spLocks noChangeArrowheads="1"/>
              </p:cNvSpPr>
              <p:nvPr/>
            </p:nvSpPr>
            <p:spPr bwMode="auto">
              <a:xfrm>
                <a:off x="457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9" name="Rectangle 13">
                <a:extLst>
                  <a:ext uri="{FF2B5EF4-FFF2-40B4-BE49-F238E27FC236}">
                    <a16:creationId xmlns:a16="http://schemas.microsoft.com/office/drawing/2014/main" id="{FC1CB4BF-294B-182D-A99A-6C32038A57EC}"/>
                  </a:ext>
                </a:extLst>
              </p:cNvPr>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7" name="Group 14">
              <a:extLst>
                <a:ext uri="{FF2B5EF4-FFF2-40B4-BE49-F238E27FC236}">
                  <a16:creationId xmlns:a16="http://schemas.microsoft.com/office/drawing/2014/main" id="{777AAB8E-679A-D621-B1DD-EE1FF8910C3D}"/>
                </a:ext>
              </a:extLst>
            </p:cNvPr>
            <p:cNvGrpSpPr>
              <a:grpSpLocks/>
            </p:cNvGrpSpPr>
            <p:nvPr/>
          </p:nvGrpSpPr>
          <p:grpSpPr bwMode="auto">
            <a:xfrm>
              <a:off x="6659563" y="3016250"/>
              <a:ext cx="600075" cy="1476375"/>
              <a:chOff x="4195" y="2190"/>
              <a:chExt cx="378" cy="930"/>
            </a:xfrm>
          </p:grpSpPr>
          <p:sp>
            <p:nvSpPr>
              <p:cNvPr id="74" name="Rectangle 15">
                <a:extLst>
                  <a:ext uri="{FF2B5EF4-FFF2-40B4-BE49-F238E27FC236}">
                    <a16:creationId xmlns:a16="http://schemas.microsoft.com/office/drawing/2014/main" id="{1FCC6F4D-4794-A9CA-EA9B-A4886B237ED3}"/>
                  </a:ext>
                </a:extLst>
              </p:cNvPr>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5" name="Rectangle 16">
                <a:extLst>
                  <a:ext uri="{FF2B5EF4-FFF2-40B4-BE49-F238E27FC236}">
                    <a16:creationId xmlns:a16="http://schemas.microsoft.com/office/drawing/2014/main" id="{D2D8D824-FF4F-DB7E-1FF2-FD876151269E}"/>
                  </a:ext>
                </a:extLst>
              </p:cNvPr>
              <p:cNvSpPr>
                <a:spLocks noChangeArrowheads="1"/>
              </p:cNvSpPr>
              <p:nvPr/>
            </p:nvSpPr>
            <p:spPr bwMode="auto">
              <a:xfrm>
                <a:off x="419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6" name="Rectangle 17">
                <a:extLst>
                  <a:ext uri="{FF2B5EF4-FFF2-40B4-BE49-F238E27FC236}">
                    <a16:creationId xmlns:a16="http://schemas.microsoft.com/office/drawing/2014/main" id="{2E0F2525-56DE-D84B-C8DD-B6A3341C6354}"/>
                  </a:ext>
                </a:extLst>
              </p:cNvPr>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18">
              <a:extLst>
                <a:ext uri="{FF2B5EF4-FFF2-40B4-BE49-F238E27FC236}">
                  <a16:creationId xmlns:a16="http://schemas.microsoft.com/office/drawing/2014/main" id="{99AFBC61-0EAF-9407-759D-B86C2FFF1C40}"/>
                </a:ext>
              </a:extLst>
            </p:cNvPr>
            <p:cNvGrpSpPr>
              <a:grpSpLocks/>
            </p:cNvGrpSpPr>
            <p:nvPr/>
          </p:nvGrpSpPr>
          <p:grpSpPr bwMode="auto">
            <a:xfrm>
              <a:off x="6061075" y="3016250"/>
              <a:ext cx="598488" cy="1476375"/>
              <a:chOff x="3818" y="2190"/>
              <a:chExt cx="377" cy="930"/>
            </a:xfrm>
          </p:grpSpPr>
          <p:sp>
            <p:nvSpPr>
              <p:cNvPr id="71" name="Rectangle 19">
                <a:extLst>
                  <a:ext uri="{FF2B5EF4-FFF2-40B4-BE49-F238E27FC236}">
                    <a16:creationId xmlns:a16="http://schemas.microsoft.com/office/drawing/2014/main" id="{73E09EB1-FDD3-A450-4DB0-1D511D040C50}"/>
                  </a:ext>
                </a:extLst>
              </p:cNvPr>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20">
                <a:extLst>
                  <a:ext uri="{FF2B5EF4-FFF2-40B4-BE49-F238E27FC236}">
                    <a16:creationId xmlns:a16="http://schemas.microsoft.com/office/drawing/2014/main" id="{07E8C55B-3835-F71F-CE00-4F08BF3A51A5}"/>
                  </a:ext>
                </a:extLst>
              </p:cNvPr>
              <p:cNvSpPr>
                <a:spLocks noChangeArrowheads="1"/>
              </p:cNvSpPr>
              <p:nvPr/>
            </p:nvSpPr>
            <p:spPr bwMode="auto">
              <a:xfrm>
                <a:off x="3818"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3" name="Rectangle 21">
                <a:extLst>
                  <a:ext uri="{FF2B5EF4-FFF2-40B4-BE49-F238E27FC236}">
                    <a16:creationId xmlns:a16="http://schemas.microsoft.com/office/drawing/2014/main" id="{D8F9EA79-343A-171D-1B9D-A13D9C01AE25}"/>
                  </a:ext>
                </a:extLst>
              </p:cNvPr>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22">
              <a:extLst>
                <a:ext uri="{FF2B5EF4-FFF2-40B4-BE49-F238E27FC236}">
                  <a16:creationId xmlns:a16="http://schemas.microsoft.com/office/drawing/2014/main" id="{FE50A773-CE05-993F-A3CA-7DE3CBA07FF8}"/>
                </a:ext>
              </a:extLst>
            </p:cNvPr>
            <p:cNvGrpSpPr>
              <a:grpSpLocks/>
            </p:cNvGrpSpPr>
            <p:nvPr/>
          </p:nvGrpSpPr>
          <p:grpSpPr bwMode="auto">
            <a:xfrm>
              <a:off x="5461000" y="3016250"/>
              <a:ext cx="600075" cy="1476375"/>
              <a:chOff x="3440" y="2190"/>
              <a:chExt cx="378" cy="930"/>
            </a:xfrm>
          </p:grpSpPr>
          <p:sp>
            <p:nvSpPr>
              <p:cNvPr id="68" name="Rectangle 23">
                <a:extLst>
                  <a:ext uri="{FF2B5EF4-FFF2-40B4-BE49-F238E27FC236}">
                    <a16:creationId xmlns:a16="http://schemas.microsoft.com/office/drawing/2014/main" id="{5E16213B-1341-C2AF-9EB8-CFDE1A651651}"/>
                  </a:ext>
                </a:extLst>
              </p:cNvPr>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9" name="Rectangle 24">
                <a:extLst>
                  <a:ext uri="{FF2B5EF4-FFF2-40B4-BE49-F238E27FC236}">
                    <a16:creationId xmlns:a16="http://schemas.microsoft.com/office/drawing/2014/main" id="{58B616FE-7DB1-4306-ADC2-D8D492ED9D29}"/>
                  </a:ext>
                </a:extLst>
              </p:cNvPr>
              <p:cNvSpPr>
                <a:spLocks noChangeArrowheads="1"/>
              </p:cNvSpPr>
              <p:nvPr/>
            </p:nvSpPr>
            <p:spPr bwMode="auto">
              <a:xfrm>
                <a:off x="344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0" name="Rectangle 25">
                <a:extLst>
                  <a:ext uri="{FF2B5EF4-FFF2-40B4-BE49-F238E27FC236}">
                    <a16:creationId xmlns:a16="http://schemas.microsoft.com/office/drawing/2014/main" id="{B2688AC7-7B2F-50F2-301A-50F428864D23}"/>
                  </a:ext>
                </a:extLst>
              </p:cNvPr>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26">
              <a:extLst>
                <a:ext uri="{FF2B5EF4-FFF2-40B4-BE49-F238E27FC236}">
                  <a16:creationId xmlns:a16="http://schemas.microsoft.com/office/drawing/2014/main" id="{869B1278-91B0-1A79-F234-7A6BC7124E01}"/>
                </a:ext>
              </a:extLst>
            </p:cNvPr>
            <p:cNvGrpSpPr>
              <a:grpSpLocks/>
            </p:cNvGrpSpPr>
            <p:nvPr/>
          </p:nvGrpSpPr>
          <p:grpSpPr bwMode="auto">
            <a:xfrm>
              <a:off x="4862513" y="3016250"/>
              <a:ext cx="598487" cy="1476375"/>
              <a:chOff x="3063" y="2190"/>
              <a:chExt cx="377" cy="930"/>
            </a:xfrm>
          </p:grpSpPr>
          <p:sp>
            <p:nvSpPr>
              <p:cNvPr id="65" name="Rectangle 27">
                <a:extLst>
                  <a:ext uri="{FF2B5EF4-FFF2-40B4-BE49-F238E27FC236}">
                    <a16:creationId xmlns:a16="http://schemas.microsoft.com/office/drawing/2014/main" id="{EFECDF51-11A0-5778-4C8F-145346FC0FDD}"/>
                  </a:ext>
                </a:extLst>
              </p:cNvPr>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66" name="Rectangle 28">
                <a:extLst>
                  <a:ext uri="{FF2B5EF4-FFF2-40B4-BE49-F238E27FC236}">
                    <a16:creationId xmlns:a16="http://schemas.microsoft.com/office/drawing/2014/main" id="{24939B06-20D8-97B7-6295-A823ACC6AECB}"/>
                  </a:ext>
                </a:extLst>
              </p:cNvPr>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7" name="Rectangle 29">
                <a:extLst>
                  <a:ext uri="{FF2B5EF4-FFF2-40B4-BE49-F238E27FC236}">
                    <a16:creationId xmlns:a16="http://schemas.microsoft.com/office/drawing/2014/main" id="{85EC2033-F99A-AAD9-D8C4-F6EA77145251}"/>
                  </a:ext>
                </a:extLst>
              </p:cNvPr>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30">
              <a:extLst>
                <a:ext uri="{FF2B5EF4-FFF2-40B4-BE49-F238E27FC236}">
                  <a16:creationId xmlns:a16="http://schemas.microsoft.com/office/drawing/2014/main" id="{39517889-7A34-78A0-9A63-0F5B1C17EEE6}"/>
                </a:ext>
              </a:extLst>
            </p:cNvPr>
            <p:cNvGrpSpPr>
              <a:grpSpLocks/>
            </p:cNvGrpSpPr>
            <p:nvPr/>
          </p:nvGrpSpPr>
          <p:grpSpPr bwMode="auto">
            <a:xfrm>
              <a:off x="4262438" y="3016250"/>
              <a:ext cx="600075" cy="1476375"/>
              <a:chOff x="2685" y="2190"/>
              <a:chExt cx="378" cy="930"/>
            </a:xfrm>
          </p:grpSpPr>
          <p:sp>
            <p:nvSpPr>
              <p:cNvPr id="62" name="Rectangle 31">
                <a:extLst>
                  <a:ext uri="{FF2B5EF4-FFF2-40B4-BE49-F238E27FC236}">
                    <a16:creationId xmlns:a16="http://schemas.microsoft.com/office/drawing/2014/main" id="{44B13C12-E8DC-833C-0BF2-BFCCF52A30E9}"/>
                  </a:ext>
                </a:extLst>
              </p:cNvPr>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32">
                <a:extLst>
                  <a:ext uri="{FF2B5EF4-FFF2-40B4-BE49-F238E27FC236}">
                    <a16:creationId xmlns:a16="http://schemas.microsoft.com/office/drawing/2014/main" id="{BCBFDCB4-9692-4A80-BEFF-0A1F9DA06ECA}"/>
                  </a:ext>
                </a:extLst>
              </p:cNvPr>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4" name="Rectangle 33">
                <a:extLst>
                  <a:ext uri="{FF2B5EF4-FFF2-40B4-BE49-F238E27FC236}">
                    <a16:creationId xmlns:a16="http://schemas.microsoft.com/office/drawing/2014/main" id="{325E7181-6C9E-AF13-0E83-70E2C33B0960}"/>
                  </a:ext>
                </a:extLst>
              </p:cNvPr>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34">
              <a:extLst>
                <a:ext uri="{FF2B5EF4-FFF2-40B4-BE49-F238E27FC236}">
                  <a16:creationId xmlns:a16="http://schemas.microsoft.com/office/drawing/2014/main" id="{BB8568C2-FC35-87CD-412F-1A813301E2BD}"/>
                </a:ext>
              </a:extLst>
            </p:cNvPr>
            <p:cNvGrpSpPr>
              <a:grpSpLocks/>
            </p:cNvGrpSpPr>
            <p:nvPr/>
          </p:nvGrpSpPr>
          <p:grpSpPr bwMode="auto">
            <a:xfrm>
              <a:off x="3662363" y="3016250"/>
              <a:ext cx="600075" cy="1476375"/>
              <a:chOff x="2307" y="2190"/>
              <a:chExt cx="378" cy="930"/>
            </a:xfrm>
          </p:grpSpPr>
          <p:sp>
            <p:nvSpPr>
              <p:cNvPr id="59" name="Rectangle 35">
                <a:extLst>
                  <a:ext uri="{FF2B5EF4-FFF2-40B4-BE49-F238E27FC236}">
                    <a16:creationId xmlns:a16="http://schemas.microsoft.com/office/drawing/2014/main" id="{711BA98A-76B0-9856-2C08-0D303984C0F9}"/>
                  </a:ext>
                </a:extLst>
              </p:cNvPr>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0" name="Rectangle 36">
                <a:extLst>
                  <a:ext uri="{FF2B5EF4-FFF2-40B4-BE49-F238E27FC236}">
                    <a16:creationId xmlns:a16="http://schemas.microsoft.com/office/drawing/2014/main" id="{8D8E61A8-090D-3506-0FEE-000EB7572606}"/>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1" name="Rectangle 37">
                <a:extLst>
                  <a:ext uri="{FF2B5EF4-FFF2-40B4-BE49-F238E27FC236}">
                    <a16:creationId xmlns:a16="http://schemas.microsoft.com/office/drawing/2014/main" id="{0B86B36C-EE9F-370B-CFD3-029D36F02868}"/>
                  </a:ext>
                </a:extLst>
              </p:cNvPr>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38">
              <a:extLst>
                <a:ext uri="{FF2B5EF4-FFF2-40B4-BE49-F238E27FC236}">
                  <a16:creationId xmlns:a16="http://schemas.microsoft.com/office/drawing/2014/main" id="{DFC2583D-7C38-3DAC-D627-45305CEF3B54}"/>
                </a:ext>
              </a:extLst>
            </p:cNvPr>
            <p:cNvGrpSpPr>
              <a:grpSpLocks/>
            </p:cNvGrpSpPr>
            <p:nvPr/>
          </p:nvGrpSpPr>
          <p:grpSpPr bwMode="auto">
            <a:xfrm>
              <a:off x="3063875" y="3016250"/>
              <a:ext cx="598488" cy="1476375"/>
              <a:chOff x="1930" y="2190"/>
              <a:chExt cx="377" cy="930"/>
            </a:xfrm>
          </p:grpSpPr>
          <p:sp>
            <p:nvSpPr>
              <p:cNvPr id="56" name="Rectangle 39">
                <a:extLst>
                  <a:ext uri="{FF2B5EF4-FFF2-40B4-BE49-F238E27FC236}">
                    <a16:creationId xmlns:a16="http://schemas.microsoft.com/office/drawing/2014/main" id="{0E1B5E0B-6D8E-91FC-05B0-E5C64C43DFFC}"/>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57" name="Rectangle 40">
                <a:extLst>
                  <a:ext uri="{FF2B5EF4-FFF2-40B4-BE49-F238E27FC236}">
                    <a16:creationId xmlns:a16="http://schemas.microsoft.com/office/drawing/2014/main" id="{897B34C9-4134-F688-AE45-DEBB05FBF79C}"/>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8" name="Rectangle 41">
                <a:extLst>
                  <a:ext uri="{FF2B5EF4-FFF2-40B4-BE49-F238E27FC236}">
                    <a16:creationId xmlns:a16="http://schemas.microsoft.com/office/drawing/2014/main" id="{9D6AAA0C-4F25-F3B1-4417-17EF8767D79A}"/>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42">
              <a:extLst>
                <a:ext uri="{FF2B5EF4-FFF2-40B4-BE49-F238E27FC236}">
                  <a16:creationId xmlns:a16="http://schemas.microsoft.com/office/drawing/2014/main" id="{65E7BF94-35B3-209E-5928-6FFBBCD478D8}"/>
                </a:ext>
              </a:extLst>
            </p:cNvPr>
            <p:cNvGrpSpPr>
              <a:grpSpLocks/>
            </p:cNvGrpSpPr>
            <p:nvPr/>
          </p:nvGrpSpPr>
          <p:grpSpPr bwMode="auto">
            <a:xfrm>
              <a:off x="2463800" y="3016250"/>
              <a:ext cx="600075" cy="1476375"/>
              <a:chOff x="1552" y="2190"/>
              <a:chExt cx="378" cy="930"/>
            </a:xfrm>
          </p:grpSpPr>
          <p:sp>
            <p:nvSpPr>
              <p:cNvPr id="53" name="Rectangle 43">
                <a:extLst>
                  <a:ext uri="{FF2B5EF4-FFF2-40B4-BE49-F238E27FC236}">
                    <a16:creationId xmlns:a16="http://schemas.microsoft.com/office/drawing/2014/main" id="{1E73D1B5-6DC3-E93F-AE3D-7373FD7D61EB}"/>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4" name="Rectangle 44">
                <a:extLst>
                  <a:ext uri="{FF2B5EF4-FFF2-40B4-BE49-F238E27FC236}">
                    <a16:creationId xmlns:a16="http://schemas.microsoft.com/office/drawing/2014/main" id="{4527CABA-F6B7-429B-9A8E-1397434EC57A}"/>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55" name="Rectangle 45">
                <a:extLst>
                  <a:ext uri="{FF2B5EF4-FFF2-40B4-BE49-F238E27FC236}">
                    <a16:creationId xmlns:a16="http://schemas.microsoft.com/office/drawing/2014/main" id="{9FE0A2CB-A7AC-5B4D-DE11-007C783122AE}"/>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46">
              <a:extLst>
                <a:ext uri="{FF2B5EF4-FFF2-40B4-BE49-F238E27FC236}">
                  <a16:creationId xmlns:a16="http://schemas.microsoft.com/office/drawing/2014/main" id="{1BF60D91-FF0D-7792-1210-C57E761F90A0}"/>
                </a:ext>
              </a:extLst>
            </p:cNvPr>
            <p:cNvGrpSpPr>
              <a:grpSpLocks/>
            </p:cNvGrpSpPr>
            <p:nvPr/>
          </p:nvGrpSpPr>
          <p:grpSpPr bwMode="auto">
            <a:xfrm>
              <a:off x="1865313" y="3016250"/>
              <a:ext cx="598487" cy="1476375"/>
              <a:chOff x="1117" y="1948"/>
              <a:chExt cx="377" cy="930"/>
            </a:xfrm>
          </p:grpSpPr>
          <p:sp>
            <p:nvSpPr>
              <p:cNvPr id="50" name="Rectangle 47">
                <a:extLst>
                  <a:ext uri="{FF2B5EF4-FFF2-40B4-BE49-F238E27FC236}">
                    <a16:creationId xmlns:a16="http://schemas.microsoft.com/office/drawing/2014/main" id="{7EB5F694-6624-CD9B-679B-223C62E8C3CC}"/>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1" name="Rectangle 48">
                <a:extLst>
                  <a:ext uri="{FF2B5EF4-FFF2-40B4-BE49-F238E27FC236}">
                    <a16:creationId xmlns:a16="http://schemas.microsoft.com/office/drawing/2014/main" id="{6778039E-EA13-0738-A500-5C2B23F208C5}"/>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2" name="Rectangle 49">
                <a:extLst>
                  <a:ext uri="{FF2B5EF4-FFF2-40B4-BE49-F238E27FC236}">
                    <a16:creationId xmlns:a16="http://schemas.microsoft.com/office/drawing/2014/main" id="{2D1D8220-B584-7B4B-A42A-D143729D8AE3}"/>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6" name="Rectangle 51">
              <a:extLst>
                <a:ext uri="{FF2B5EF4-FFF2-40B4-BE49-F238E27FC236}">
                  <a16:creationId xmlns:a16="http://schemas.microsoft.com/office/drawing/2014/main" id="{2D534CB8-6328-E68A-A813-51F4D40E98A1}"/>
                </a:ext>
              </a:extLst>
            </p:cNvPr>
            <p:cNvSpPr>
              <a:spLocks noChangeArrowheads="1"/>
            </p:cNvSpPr>
            <p:nvPr/>
          </p:nvSpPr>
          <p:spPr bwMode="auto">
            <a:xfrm>
              <a:off x="7858125"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7" name="Rectangle 52">
              <a:extLst>
                <a:ext uri="{FF2B5EF4-FFF2-40B4-BE49-F238E27FC236}">
                  <a16:creationId xmlns:a16="http://schemas.microsoft.com/office/drawing/2014/main" id="{BCC97AAA-A4F5-6A78-3B69-ADFB0BC60522}"/>
                </a:ext>
              </a:extLst>
            </p:cNvPr>
            <p:cNvSpPr>
              <a:spLocks noChangeArrowheads="1"/>
            </p:cNvSpPr>
            <p:nvPr/>
          </p:nvSpPr>
          <p:spPr bwMode="auto">
            <a:xfrm>
              <a:off x="7259638"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53">
              <a:extLst>
                <a:ext uri="{FF2B5EF4-FFF2-40B4-BE49-F238E27FC236}">
                  <a16:creationId xmlns:a16="http://schemas.microsoft.com/office/drawing/2014/main" id="{1D7FA5CB-1BCB-0C57-E82D-0557DE40E9D6}"/>
                </a:ext>
              </a:extLst>
            </p:cNvPr>
            <p:cNvSpPr>
              <a:spLocks noChangeArrowheads="1"/>
            </p:cNvSpPr>
            <p:nvPr/>
          </p:nvSpPr>
          <p:spPr bwMode="auto">
            <a:xfrm>
              <a:off x="66595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54">
              <a:extLst>
                <a:ext uri="{FF2B5EF4-FFF2-40B4-BE49-F238E27FC236}">
                  <a16:creationId xmlns:a16="http://schemas.microsoft.com/office/drawing/2014/main" id="{A95DE06F-12CF-F1A2-5439-3CA7260DB84D}"/>
                </a:ext>
              </a:extLst>
            </p:cNvPr>
            <p:cNvSpPr>
              <a:spLocks noChangeArrowheads="1"/>
            </p:cNvSpPr>
            <p:nvPr/>
          </p:nvSpPr>
          <p:spPr bwMode="auto">
            <a:xfrm>
              <a:off x="60610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0" name="Rectangle 55">
              <a:extLst>
                <a:ext uri="{FF2B5EF4-FFF2-40B4-BE49-F238E27FC236}">
                  <a16:creationId xmlns:a16="http://schemas.microsoft.com/office/drawing/2014/main" id="{8A56067F-CE84-25F3-797D-974131A161F3}"/>
                </a:ext>
              </a:extLst>
            </p:cNvPr>
            <p:cNvSpPr>
              <a:spLocks noChangeArrowheads="1"/>
            </p:cNvSpPr>
            <p:nvPr/>
          </p:nvSpPr>
          <p:spPr bwMode="auto">
            <a:xfrm>
              <a:off x="54610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1" name="Rectangle 56">
              <a:extLst>
                <a:ext uri="{FF2B5EF4-FFF2-40B4-BE49-F238E27FC236}">
                  <a16:creationId xmlns:a16="http://schemas.microsoft.com/office/drawing/2014/main" id="{F00E7F32-8617-35F6-8EC3-4317375CCE4E}"/>
                </a:ext>
              </a:extLst>
            </p:cNvPr>
            <p:cNvSpPr>
              <a:spLocks noChangeArrowheads="1"/>
            </p:cNvSpPr>
            <p:nvPr/>
          </p:nvSpPr>
          <p:spPr bwMode="auto">
            <a:xfrm>
              <a:off x="48625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2" name="Rectangle 57">
              <a:extLst>
                <a:ext uri="{FF2B5EF4-FFF2-40B4-BE49-F238E27FC236}">
                  <a16:creationId xmlns:a16="http://schemas.microsoft.com/office/drawing/2014/main" id="{2EF1B02A-06E4-BB56-3CD3-88B87158CA7E}"/>
                </a:ext>
              </a:extLst>
            </p:cNvPr>
            <p:cNvSpPr>
              <a:spLocks noChangeArrowheads="1"/>
            </p:cNvSpPr>
            <p:nvPr/>
          </p:nvSpPr>
          <p:spPr bwMode="auto">
            <a:xfrm>
              <a:off x="4262438"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58">
              <a:extLst>
                <a:ext uri="{FF2B5EF4-FFF2-40B4-BE49-F238E27FC236}">
                  <a16:creationId xmlns:a16="http://schemas.microsoft.com/office/drawing/2014/main" id="{C24EAAF8-04C6-8ADC-B80E-221227E46DDE}"/>
                </a:ext>
              </a:extLst>
            </p:cNvPr>
            <p:cNvSpPr>
              <a:spLocks noChangeArrowheads="1"/>
            </p:cNvSpPr>
            <p:nvPr/>
          </p:nvSpPr>
          <p:spPr bwMode="auto">
            <a:xfrm>
              <a:off x="36623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59">
              <a:extLst>
                <a:ext uri="{FF2B5EF4-FFF2-40B4-BE49-F238E27FC236}">
                  <a16:creationId xmlns:a16="http://schemas.microsoft.com/office/drawing/2014/main" id="{92B7978A-DD22-9257-1648-15B57AC6BBE5}"/>
                </a:ext>
              </a:extLst>
            </p:cNvPr>
            <p:cNvSpPr>
              <a:spLocks noChangeArrowheads="1"/>
            </p:cNvSpPr>
            <p:nvPr/>
          </p:nvSpPr>
          <p:spPr bwMode="auto">
            <a:xfrm>
              <a:off x="30638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5" name="Rectangle 60">
              <a:extLst>
                <a:ext uri="{FF2B5EF4-FFF2-40B4-BE49-F238E27FC236}">
                  <a16:creationId xmlns:a16="http://schemas.microsoft.com/office/drawing/2014/main" id="{7ECD1FBD-2886-3FC8-9D7E-8F32B9C274D6}"/>
                </a:ext>
              </a:extLst>
            </p:cNvPr>
            <p:cNvSpPr>
              <a:spLocks noChangeArrowheads="1"/>
            </p:cNvSpPr>
            <p:nvPr/>
          </p:nvSpPr>
          <p:spPr bwMode="auto">
            <a:xfrm>
              <a:off x="24638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6" name="Rectangle 61">
              <a:extLst>
                <a:ext uri="{FF2B5EF4-FFF2-40B4-BE49-F238E27FC236}">
                  <a16:creationId xmlns:a16="http://schemas.microsoft.com/office/drawing/2014/main" id="{AB9C50CF-0330-CA61-18EC-65923A67FE72}"/>
                </a:ext>
              </a:extLst>
            </p:cNvPr>
            <p:cNvSpPr>
              <a:spLocks noChangeArrowheads="1"/>
            </p:cNvSpPr>
            <p:nvPr/>
          </p:nvSpPr>
          <p:spPr bwMode="auto">
            <a:xfrm>
              <a:off x="18653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27" name="Group 81">
              <a:extLst>
                <a:ext uri="{FF2B5EF4-FFF2-40B4-BE49-F238E27FC236}">
                  <a16:creationId xmlns:a16="http://schemas.microsoft.com/office/drawing/2014/main" id="{EA8456A4-8A3C-6B1C-E272-E24702D0AE14}"/>
                </a:ext>
              </a:extLst>
            </p:cNvPr>
            <p:cNvGrpSpPr>
              <a:grpSpLocks/>
            </p:cNvGrpSpPr>
            <p:nvPr/>
          </p:nvGrpSpPr>
          <p:grpSpPr bwMode="auto">
            <a:xfrm>
              <a:off x="854075" y="2286000"/>
              <a:ext cx="7604125" cy="2206625"/>
              <a:chOff x="538" y="1440"/>
              <a:chExt cx="4790" cy="1390"/>
            </a:xfrm>
          </p:grpSpPr>
          <p:sp>
            <p:nvSpPr>
              <p:cNvPr id="28" name="Rectangle 4">
                <a:extLst>
                  <a:ext uri="{FF2B5EF4-FFF2-40B4-BE49-F238E27FC236}">
                    <a16:creationId xmlns:a16="http://schemas.microsoft.com/office/drawing/2014/main" id="{7FFCD8F0-BD56-B4DA-ED9C-B2D17C4B73EF}"/>
                  </a:ext>
                </a:extLst>
              </p:cNvPr>
              <p:cNvSpPr>
                <a:spLocks noChangeArrowheads="1"/>
              </p:cNvSpPr>
              <p:nvPr/>
            </p:nvSpPr>
            <p:spPr bwMode="auto">
              <a:xfrm>
                <a:off x="538"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29" name="Rectangle 5">
                <a:extLst>
                  <a:ext uri="{FF2B5EF4-FFF2-40B4-BE49-F238E27FC236}">
                    <a16:creationId xmlns:a16="http://schemas.microsoft.com/office/drawing/2014/main" id="{EBFCC6F1-677D-B855-1824-0DDB04C1097A}"/>
                  </a:ext>
                </a:extLst>
              </p:cNvPr>
              <p:cNvSpPr>
                <a:spLocks noChangeArrowheads="1"/>
              </p:cNvSpPr>
              <p:nvPr/>
            </p:nvSpPr>
            <p:spPr bwMode="auto">
              <a:xfrm>
                <a:off x="538"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0" name="Rectangle 50">
                <a:extLst>
                  <a:ext uri="{FF2B5EF4-FFF2-40B4-BE49-F238E27FC236}">
                    <a16:creationId xmlns:a16="http://schemas.microsoft.com/office/drawing/2014/main" id="{403B00D3-E4D2-E21F-44D0-E5DD67D83506}"/>
                  </a:ext>
                </a:extLst>
              </p:cNvPr>
              <p:cNvSpPr>
                <a:spLocks noChangeArrowheads="1"/>
              </p:cNvSpPr>
              <p:nvPr/>
            </p:nvSpPr>
            <p:spPr bwMode="auto">
              <a:xfrm>
                <a:off x="538"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1" name="Rectangle 62">
                <a:extLst>
                  <a:ext uri="{FF2B5EF4-FFF2-40B4-BE49-F238E27FC236}">
                    <a16:creationId xmlns:a16="http://schemas.microsoft.com/office/drawing/2014/main" id="{8ED87B4C-0BFF-9538-471C-198D92E62814}"/>
                  </a:ext>
                </a:extLst>
              </p:cNvPr>
              <p:cNvSpPr>
                <a:spLocks noChangeArrowheads="1"/>
              </p:cNvSpPr>
              <p:nvPr/>
            </p:nvSpPr>
            <p:spPr bwMode="auto">
              <a:xfrm>
                <a:off x="538"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2" name="Line 63">
                <a:extLst>
                  <a:ext uri="{FF2B5EF4-FFF2-40B4-BE49-F238E27FC236}">
                    <a16:creationId xmlns:a16="http://schemas.microsoft.com/office/drawing/2014/main" id="{9D1928B5-CA5D-FF23-7A9D-2DC1950CE857}"/>
                  </a:ext>
                </a:extLst>
              </p:cNvPr>
              <p:cNvSpPr>
                <a:spLocks noChangeShapeType="1"/>
              </p:cNvSpPr>
              <p:nvPr/>
            </p:nvSpPr>
            <p:spPr bwMode="auto">
              <a:xfrm>
                <a:off x="538"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3" name="Line 64">
                <a:extLst>
                  <a:ext uri="{FF2B5EF4-FFF2-40B4-BE49-F238E27FC236}">
                    <a16:creationId xmlns:a16="http://schemas.microsoft.com/office/drawing/2014/main" id="{A74AD1CF-B7AA-21B2-CC02-C68E588D4A7A}"/>
                  </a:ext>
                </a:extLst>
              </p:cNvPr>
              <p:cNvSpPr>
                <a:spLocks noChangeShapeType="1"/>
              </p:cNvSpPr>
              <p:nvPr/>
            </p:nvSpPr>
            <p:spPr bwMode="auto">
              <a:xfrm>
                <a:off x="538" y="1900"/>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4" name="Line 65">
                <a:extLst>
                  <a:ext uri="{FF2B5EF4-FFF2-40B4-BE49-F238E27FC236}">
                    <a16:creationId xmlns:a16="http://schemas.microsoft.com/office/drawing/2014/main" id="{FA88EA95-B477-95F2-0C4B-2F4432D351F3}"/>
                  </a:ext>
                </a:extLst>
              </p:cNvPr>
              <p:cNvSpPr>
                <a:spLocks noChangeShapeType="1"/>
              </p:cNvSpPr>
              <p:nvPr/>
            </p:nvSpPr>
            <p:spPr bwMode="auto">
              <a:xfrm>
                <a:off x="538"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5" name="Line 66">
                <a:extLst>
                  <a:ext uri="{FF2B5EF4-FFF2-40B4-BE49-F238E27FC236}">
                    <a16:creationId xmlns:a16="http://schemas.microsoft.com/office/drawing/2014/main" id="{C8D3CD58-3827-A434-A71C-7BA951613B37}"/>
                  </a:ext>
                </a:extLst>
              </p:cNvPr>
              <p:cNvSpPr>
                <a:spLocks noChangeShapeType="1"/>
              </p:cNvSpPr>
              <p:nvPr/>
            </p:nvSpPr>
            <p:spPr bwMode="auto">
              <a:xfrm>
                <a:off x="538"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6" name="Line 67">
                <a:extLst>
                  <a:ext uri="{FF2B5EF4-FFF2-40B4-BE49-F238E27FC236}">
                    <a16:creationId xmlns:a16="http://schemas.microsoft.com/office/drawing/2014/main" id="{542465E4-1CDF-D35E-41D2-B2A213A369B4}"/>
                  </a:ext>
                </a:extLst>
              </p:cNvPr>
              <p:cNvSpPr>
                <a:spLocks noChangeShapeType="1"/>
              </p:cNvSpPr>
              <p:nvPr/>
            </p:nvSpPr>
            <p:spPr bwMode="auto">
              <a:xfrm>
                <a:off x="538"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68">
                <a:extLst>
                  <a:ext uri="{FF2B5EF4-FFF2-40B4-BE49-F238E27FC236}">
                    <a16:creationId xmlns:a16="http://schemas.microsoft.com/office/drawing/2014/main" id="{F04BFE78-D2B1-C576-0941-4B39B77976E9}"/>
                  </a:ext>
                </a:extLst>
              </p:cNvPr>
              <p:cNvSpPr>
                <a:spLocks noChangeShapeType="1"/>
              </p:cNvSpPr>
              <p:nvPr/>
            </p:nvSpPr>
            <p:spPr bwMode="auto">
              <a:xfrm>
                <a:off x="53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8" name="Line 69">
                <a:extLst>
                  <a:ext uri="{FF2B5EF4-FFF2-40B4-BE49-F238E27FC236}">
                    <a16:creationId xmlns:a16="http://schemas.microsoft.com/office/drawing/2014/main" id="{8A22EFF8-0AF1-9775-6A4E-735AF01F193F}"/>
                  </a:ext>
                </a:extLst>
              </p:cNvPr>
              <p:cNvSpPr>
                <a:spLocks noChangeShapeType="1"/>
              </p:cNvSpPr>
              <p:nvPr/>
            </p:nvSpPr>
            <p:spPr bwMode="auto">
              <a:xfrm>
                <a:off x="1175"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9" name="Line 70">
                <a:extLst>
                  <a:ext uri="{FF2B5EF4-FFF2-40B4-BE49-F238E27FC236}">
                    <a16:creationId xmlns:a16="http://schemas.microsoft.com/office/drawing/2014/main" id="{F919ECEE-B0AA-46BA-EF29-998301F82162}"/>
                  </a:ext>
                </a:extLst>
              </p:cNvPr>
              <p:cNvSpPr>
                <a:spLocks noChangeShapeType="1"/>
              </p:cNvSpPr>
              <p:nvPr/>
            </p:nvSpPr>
            <p:spPr bwMode="auto">
              <a:xfrm>
                <a:off x="15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71">
                <a:extLst>
                  <a:ext uri="{FF2B5EF4-FFF2-40B4-BE49-F238E27FC236}">
                    <a16:creationId xmlns:a16="http://schemas.microsoft.com/office/drawing/2014/main" id="{6BA20A34-FC05-581C-49B0-2EF144304E7F}"/>
                  </a:ext>
                </a:extLst>
              </p:cNvPr>
              <p:cNvSpPr>
                <a:spLocks noChangeShapeType="1"/>
              </p:cNvSpPr>
              <p:nvPr/>
            </p:nvSpPr>
            <p:spPr bwMode="auto">
              <a:xfrm>
                <a:off x="193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72">
                <a:extLst>
                  <a:ext uri="{FF2B5EF4-FFF2-40B4-BE49-F238E27FC236}">
                    <a16:creationId xmlns:a16="http://schemas.microsoft.com/office/drawing/2014/main" id="{36F49C5A-5B76-E41B-6FB8-35C7B065AFEE}"/>
                  </a:ext>
                </a:extLst>
              </p:cNvPr>
              <p:cNvSpPr>
                <a:spLocks noChangeShapeType="1"/>
              </p:cNvSpPr>
              <p:nvPr/>
            </p:nvSpPr>
            <p:spPr bwMode="auto">
              <a:xfrm>
                <a:off x="230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73">
                <a:extLst>
                  <a:ext uri="{FF2B5EF4-FFF2-40B4-BE49-F238E27FC236}">
                    <a16:creationId xmlns:a16="http://schemas.microsoft.com/office/drawing/2014/main" id="{83BC2396-7342-088E-02AB-69CDED7F7B49}"/>
                  </a:ext>
                </a:extLst>
              </p:cNvPr>
              <p:cNvSpPr>
                <a:spLocks noChangeShapeType="1"/>
              </p:cNvSpPr>
              <p:nvPr/>
            </p:nvSpPr>
            <p:spPr bwMode="auto">
              <a:xfrm>
                <a:off x="268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74">
                <a:extLst>
                  <a:ext uri="{FF2B5EF4-FFF2-40B4-BE49-F238E27FC236}">
                    <a16:creationId xmlns:a16="http://schemas.microsoft.com/office/drawing/2014/main" id="{64AAC782-89F3-D317-4B60-141BAE8E6A2C}"/>
                  </a:ext>
                </a:extLst>
              </p:cNvPr>
              <p:cNvSpPr>
                <a:spLocks noChangeShapeType="1"/>
              </p:cNvSpPr>
              <p:nvPr/>
            </p:nvSpPr>
            <p:spPr bwMode="auto">
              <a:xfrm>
                <a:off x="306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75">
                <a:extLst>
                  <a:ext uri="{FF2B5EF4-FFF2-40B4-BE49-F238E27FC236}">
                    <a16:creationId xmlns:a16="http://schemas.microsoft.com/office/drawing/2014/main" id="{1CD4D3FF-7002-8D9D-D79D-581457000651}"/>
                  </a:ext>
                </a:extLst>
              </p:cNvPr>
              <p:cNvSpPr>
                <a:spLocks noChangeShapeType="1"/>
              </p:cNvSpPr>
              <p:nvPr/>
            </p:nvSpPr>
            <p:spPr bwMode="auto">
              <a:xfrm>
                <a:off x="344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76">
                <a:extLst>
                  <a:ext uri="{FF2B5EF4-FFF2-40B4-BE49-F238E27FC236}">
                    <a16:creationId xmlns:a16="http://schemas.microsoft.com/office/drawing/2014/main" id="{91714258-596F-8650-2304-6C7B235D8600}"/>
                  </a:ext>
                </a:extLst>
              </p:cNvPr>
              <p:cNvSpPr>
                <a:spLocks noChangeShapeType="1"/>
              </p:cNvSpPr>
              <p:nvPr/>
            </p:nvSpPr>
            <p:spPr bwMode="auto">
              <a:xfrm>
                <a:off x="3818"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77">
                <a:extLst>
                  <a:ext uri="{FF2B5EF4-FFF2-40B4-BE49-F238E27FC236}">
                    <a16:creationId xmlns:a16="http://schemas.microsoft.com/office/drawing/2014/main" id="{54B2AFA7-822A-C8F9-D47B-0D7027991BAB}"/>
                  </a:ext>
                </a:extLst>
              </p:cNvPr>
              <p:cNvSpPr>
                <a:spLocks noChangeShapeType="1"/>
              </p:cNvSpPr>
              <p:nvPr/>
            </p:nvSpPr>
            <p:spPr bwMode="auto">
              <a:xfrm>
                <a:off x="419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78">
                <a:extLst>
                  <a:ext uri="{FF2B5EF4-FFF2-40B4-BE49-F238E27FC236}">
                    <a16:creationId xmlns:a16="http://schemas.microsoft.com/office/drawing/2014/main" id="{B981C41D-4CB6-8F1A-0F84-B11EE2D6A61D}"/>
                  </a:ext>
                </a:extLst>
              </p:cNvPr>
              <p:cNvSpPr>
                <a:spLocks noChangeShapeType="1"/>
              </p:cNvSpPr>
              <p:nvPr/>
            </p:nvSpPr>
            <p:spPr bwMode="auto">
              <a:xfrm>
                <a:off x="457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8" name="Line 79">
                <a:extLst>
                  <a:ext uri="{FF2B5EF4-FFF2-40B4-BE49-F238E27FC236}">
                    <a16:creationId xmlns:a16="http://schemas.microsoft.com/office/drawing/2014/main" id="{B753BD89-99FF-93A1-60D2-DC214C4D1E55}"/>
                  </a:ext>
                </a:extLst>
              </p:cNvPr>
              <p:cNvSpPr>
                <a:spLocks noChangeShapeType="1"/>
              </p:cNvSpPr>
              <p:nvPr/>
            </p:nvSpPr>
            <p:spPr bwMode="auto">
              <a:xfrm>
                <a:off x="495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9" name="Line 80">
                <a:extLst>
                  <a:ext uri="{FF2B5EF4-FFF2-40B4-BE49-F238E27FC236}">
                    <a16:creationId xmlns:a16="http://schemas.microsoft.com/office/drawing/2014/main" id="{4332C721-36B4-D878-6BE7-54D39B563BEE}"/>
                  </a:ext>
                </a:extLst>
              </p:cNvPr>
              <p:cNvSpPr>
                <a:spLocks noChangeShapeType="1"/>
              </p:cNvSpPr>
              <p:nvPr/>
            </p:nvSpPr>
            <p:spPr bwMode="auto">
              <a:xfrm>
                <a:off x="532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38157499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9C25-8F8F-B672-E283-ED934E2322BD}"/>
              </a:ext>
            </a:extLst>
          </p:cNvPr>
          <p:cNvSpPr>
            <a:spLocks noGrp="1"/>
          </p:cNvSpPr>
          <p:nvPr>
            <p:ph type="title"/>
          </p:nvPr>
        </p:nvSpPr>
        <p:spPr/>
        <p:txBody>
          <a:bodyPr/>
          <a:lstStyle/>
          <a:p>
            <a:r>
              <a:rPr lang="en-GB" dirty="0"/>
              <a:t>When will LRU perform badly?</a:t>
            </a:r>
            <a:endParaRPr lang="en-SE" dirty="0"/>
          </a:p>
        </p:txBody>
      </p:sp>
      <p:sp>
        <p:nvSpPr>
          <p:cNvPr id="3" name="Content Placeholder 2">
            <a:extLst>
              <a:ext uri="{FF2B5EF4-FFF2-40B4-BE49-F238E27FC236}">
                <a16:creationId xmlns:a16="http://schemas.microsoft.com/office/drawing/2014/main" id="{D65767A9-23ED-3C61-15A6-9F0292C3FC19}"/>
              </a:ext>
            </a:extLst>
          </p:cNvPr>
          <p:cNvSpPr>
            <a:spLocks noGrp="1"/>
          </p:cNvSpPr>
          <p:nvPr>
            <p:ph idx="1"/>
          </p:nvPr>
        </p:nvSpPr>
        <p:spPr/>
        <p:txBody>
          <a:bodyPr/>
          <a:lstStyle/>
          <a:p>
            <a:pPr>
              <a:lnSpc>
                <a:spcPct val="80000"/>
              </a:lnSpc>
              <a:spcBef>
                <a:spcPct val="20000"/>
              </a:spcBef>
            </a:pPr>
            <a:r>
              <a:rPr lang="en-US" dirty="0"/>
              <a:t>Consider cache size of 3 pages, and following reference stream of virtual pages: </a:t>
            </a:r>
          </a:p>
          <a:p>
            <a:pPr lvl="1">
              <a:lnSpc>
                <a:spcPct val="80000"/>
              </a:lnSpc>
              <a:spcBef>
                <a:spcPct val="20000"/>
              </a:spcBef>
            </a:pPr>
            <a:r>
              <a:rPr lang="pt-BR" dirty="0"/>
              <a:t>A B C D A B C D A B C D</a:t>
            </a:r>
          </a:p>
          <a:p>
            <a:pPr lvl="1"/>
            <a:r>
              <a:rPr lang="en-GB" dirty="0"/>
              <a:t>Cyclically referencing 4 memory pages</a:t>
            </a:r>
          </a:p>
          <a:p>
            <a:r>
              <a:rPr lang="en-GB" dirty="0"/>
              <a:t>LRU </a:t>
            </a:r>
            <a:r>
              <a:rPr lang="en-US" dirty="0"/>
              <a:t>page replacement policy incurs a page fault for every page reference!</a:t>
            </a:r>
            <a:endParaRPr lang="en-SE" dirty="0"/>
          </a:p>
        </p:txBody>
      </p:sp>
      <p:grpSp>
        <p:nvGrpSpPr>
          <p:cNvPr id="4" name="Group 3">
            <a:extLst>
              <a:ext uri="{FF2B5EF4-FFF2-40B4-BE49-F238E27FC236}">
                <a16:creationId xmlns:a16="http://schemas.microsoft.com/office/drawing/2014/main" id="{4199FCE4-AAD0-1D53-A67C-431FF7ED29A9}"/>
              </a:ext>
            </a:extLst>
          </p:cNvPr>
          <p:cNvGrpSpPr/>
          <p:nvPr/>
        </p:nvGrpSpPr>
        <p:grpSpPr>
          <a:xfrm>
            <a:off x="2362200" y="3886200"/>
            <a:ext cx="8220075" cy="2206625"/>
            <a:chOff x="466725" y="1447800"/>
            <a:chExt cx="8220075" cy="2206625"/>
          </a:xfrm>
        </p:grpSpPr>
        <p:grpSp>
          <p:nvGrpSpPr>
            <p:cNvPr id="5" name="Group 83">
              <a:extLst>
                <a:ext uri="{FF2B5EF4-FFF2-40B4-BE49-F238E27FC236}">
                  <a16:creationId xmlns:a16="http://schemas.microsoft.com/office/drawing/2014/main" id="{8D031B12-2261-4375-C536-CAA036195883}"/>
                </a:ext>
              </a:extLst>
            </p:cNvPr>
            <p:cNvGrpSpPr>
              <a:grpSpLocks/>
            </p:cNvGrpSpPr>
            <p:nvPr/>
          </p:nvGrpSpPr>
          <p:grpSpPr bwMode="auto">
            <a:xfrm>
              <a:off x="8061325" y="2178050"/>
              <a:ext cx="600075" cy="1476375"/>
              <a:chOff x="4950" y="2190"/>
              <a:chExt cx="378" cy="930"/>
            </a:xfrm>
          </p:grpSpPr>
          <p:sp>
            <p:nvSpPr>
              <p:cNvPr id="88" name="Rectangle 84">
                <a:extLst>
                  <a:ext uri="{FF2B5EF4-FFF2-40B4-BE49-F238E27FC236}">
                    <a16:creationId xmlns:a16="http://schemas.microsoft.com/office/drawing/2014/main" id="{29F6D55A-0613-7233-395B-0BA84FD8610D}"/>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89" name="Rectangle 85">
                <a:extLst>
                  <a:ext uri="{FF2B5EF4-FFF2-40B4-BE49-F238E27FC236}">
                    <a16:creationId xmlns:a16="http://schemas.microsoft.com/office/drawing/2014/main" id="{8BEA788B-FCAB-F25F-D2C1-D1A248E95B77}"/>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0" name="Rectangle 86">
                <a:extLst>
                  <a:ext uri="{FF2B5EF4-FFF2-40B4-BE49-F238E27FC236}">
                    <a16:creationId xmlns:a16="http://schemas.microsoft.com/office/drawing/2014/main" id="{91817764-081A-CA63-4A70-5ECAD650F6DF}"/>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4">
              <a:extLst>
                <a:ext uri="{FF2B5EF4-FFF2-40B4-BE49-F238E27FC236}">
                  <a16:creationId xmlns:a16="http://schemas.microsoft.com/office/drawing/2014/main" id="{96A39568-FF8C-E859-08E0-4A62D4F3F05F}"/>
                </a:ext>
              </a:extLst>
            </p:cNvPr>
            <p:cNvGrpSpPr>
              <a:grpSpLocks/>
            </p:cNvGrpSpPr>
            <p:nvPr/>
          </p:nvGrpSpPr>
          <p:grpSpPr bwMode="auto">
            <a:xfrm>
              <a:off x="7470775" y="2178050"/>
              <a:ext cx="600075" cy="1476375"/>
              <a:chOff x="4950" y="2190"/>
              <a:chExt cx="378" cy="930"/>
            </a:xfrm>
          </p:grpSpPr>
          <p:sp>
            <p:nvSpPr>
              <p:cNvPr id="85" name="Rectangle 5">
                <a:extLst>
                  <a:ext uri="{FF2B5EF4-FFF2-40B4-BE49-F238E27FC236}">
                    <a16:creationId xmlns:a16="http://schemas.microsoft.com/office/drawing/2014/main" id="{AF9830A7-A90F-B380-9267-7184A106AD19}"/>
                  </a:ext>
                </a:extLst>
              </p:cNvPr>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6" name="Rectangle 6">
                <a:extLst>
                  <a:ext uri="{FF2B5EF4-FFF2-40B4-BE49-F238E27FC236}">
                    <a16:creationId xmlns:a16="http://schemas.microsoft.com/office/drawing/2014/main" id="{2313835D-BCBF-02F0-8D36-33448A771857}"/>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87" name="Rectangle 7">
                <a:extLst>
                  <a:ext uri="{FF2B5EF4-FFF2-40B4-BE49-F238E27FC236}">
                    <a16:creationId xmlns:a16="http://schemas.microsoft.com/office/drawing/2014/main" id="{3552399E-D584-355B-F340-3CA99382DA82}"/>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8">
              <a:extLst>
                <a:ext uri="{FF2B5EF4-FFF2-40B4-BE49-F238E27FC236}">
                  <a16:creationId xmlns:a16="http://schemas.microsoft.com/office/drawing/2014/main" id="{C52AA223-1871-8152-D7AE-9284ECFE00E1}"/>
                </a:ext>
              </a:extLst>
            </p:cNvPr>
            <p:cNvGrpSpPr>
              <a:grpSpLocks/>
            </p:cNvGrpSpPr>
            <p:nvPr/>
          </p:nvGrpSpPr>
          <p:grpSpPr bwMode="auto">
            <a:xfrm>
              <a:off x="6872288" y="2178050"/>
              <a:ext cx="598487" cy="1476375"/>
              <a:chOff x="4573" y="2190"/>
              <a:chExt cx="377" cy="930"/>
            </a:xfrm>
          </p:grpSpPr>
          <p:sp>
            <p:nvSpPr>
              <p:cNvPr id="82" name="Rectangle 9">
                <a:extLst>
                  <a:ext uri="{FF2B5EF4-FFF2-40B4-BE49-F238E27FC236}">
                    <a16:creationId xmlns:a16="http://schemas.microsoft.com/office/drawing/2014/main" id="{C812A00A-669A-D7B0-A77D-85ED71720B7A}"/>
                  </a:ext>
                </a:extLst>
              </p:cNvPr>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3" name="Rectangle 10">
                <a:extLst>
                  <a:ext uri="{FF2B5EF4-FFF2-40B4-BE49-F238E27FC236}">
                    <a16:creationId xmlns:a16="http://schemas.microsoft.com/office/drawing/2014/main" id="{7DAFDEC8-2E95-7821-F9E4-65C34A3EF159}"/>
                  </a:ext>
                </a:extLst>
              </p:cNvPr>
              <p:cNvSpPr>
                <a:spLocks noChangeArrowheads="1"/>
              </p:cNvSpPr>
              <p:nvPr/>
            </p:nvSpPr>
            <p:spPr bwMode="auto">
              <a:xfrm>
                <a:off x="4573"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4" name="Rectangle 11">
                <a:extLst>
                  <a:ext uri="{FF2B5EF4-FFF2-40B4-BE49-F238E27FC236}">
                    <a16:creationId xmlns:a16="http://schemas.microsoft.com/office/drawing/2014/main" id="{4745D620-4302-B014-370B-6CE0EEB11649}"/>
                  </a:ext>
                </a:extLst>
              </p:cNvPr>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8" name="Group 12">
              <a:extLst>
                <a:ext uri="{FF2B5EF4-FFF2-40B4-BE49-F238E27FC236}">
                  <a16:creationId xmlns:a16="http://schemas.microsoft.com/office/drawing/2014/main" id="{089AFBD4-EAB1-FB54-ED8B-044B5045C137}"/>
                </a:ext>
              </a:extLst>
            </p:cNvPr>
            <p:cNvGrpSpPr>
              <a:grpSpLocks/>
            </p:cNvGrpSpPr>
            <p:nvPr/>
          </p:nvGrpSpPr>
          <p:grpSpPr bwMode="auto">
            <a:xfrm>
              <a:off x="6272213" y="2178050"/>
              <a:ext cx="600075" cy="1476375"/>
              <a:chOff x="4195" y="2190"/>
              <a:chExt cx="378" cy="930"/>
            </a:xfrm>
          </p:grpSpPr>
          <p:sp>
            <p:nvSpPr>
              <p:cNvPr id="79" name="Rectangle 13">
                <a:extLst>
                  <a:ext uri="{FF2B5EF4-FFF2-40B4-BE49-F238E27FC236}">
                    <a16:creationId xmlns:a16="http://schemas.microsoft.com/office/drawing/2014/main" id="{897F9776-6AAC-6EA3-D09D-77C88191D138}"/>
                  </a:ext>
                </a:extLst>
              </p:cNvPr>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80" name="Rectangle 14">
                <a:extLst>
                  <a:ext uri="{FF2B5EF4-FFF2-40B4-BE49-F238E27FC236}">
                    <a16:creationId xmlns:a16="http://schemas.microsoft.com/office/drawing/2014/main" id="{817106E4-4732-FC17-CB13-826D9948CA01}"/>
                  </a:ext>
                </a:extLst>
              </p:cNvPr>
              <p:cNvSpPr>
                <a:spLocks noChangeArrowheads="1"/>
              </p:cNvSpPr>
              <p:nvPr/>
            </p:nvSpPr>
            <p:spPr bwMode="auto">
              <a:xfrm>
                <a:off x="4195" y="250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15">
                <a:extLst>
                  <a:ext uri="{FF2B5EF4-FFF2-40B4-BE49-F238E27FC236}">
                    <a16:creationId xmlns:a16="http://schemas.microsoft.com/office/drawing/2014/main" id="{A875FDC9-D5E9-1B9C-52E8-1A4D19128329}"/>
                  </a:ext>
                </a:extLst>
              </p:cNvPr>
              <p:cNvSpPr>
                <a:spLocks noChangeArrowheads="1"/>
              </p:cNvSpPr>
              <p:nvPr/>
            </p:nvSpPr>
            <p:spPr bwMode="auto">
              <a:xfrm>
                <a:off x="4195"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6">
              <a:extLst>
                <a:ext uri="{FF2B5EF4-FFF2-40B4-BE49-F238E27FC236}">
                  <a16:creationId xmlns:a16="http://schemas.microsoft.com/office/drawing/2014/main" id="{E3787002-33DE-FD12-46A3-D94DCD675440}"/>
                </a:ext>
              </a:extLst>
            </p:cNvPr>
            <p:cNvGrpSpPr>
              <a:grpSpLocks/>
            </p:cNvGrpSpPr>
            <p:nvPr/>
          </p:nvGrpSpPr>
          <p:grpSpPr bwMode="auto">
            <a:xfrm>
              <a:off x="5673725" y="2178050"/>
              <a:ext cx="598488" cy="1476375"/>
              <a:chOff x="3818" y="2190"/>
              <a:chExt cx="377" cy="930"/>
            </a:xfrm>
          </p:grpSpPr>
          <p:sp>
            <p:nvSpPr>
              <p:cNvPr id="76" name="Rectangle 17">
                <a:extLst>
                  <a:ext uri="{FF2B5EF4-FFF2-40B4-BE49-F238E27FC236}">
                    <a16:creationId xmlns:a16="http://schemas.microsoft.com/office/drawing/2014/main" id="{E629570F-A1AB-244B-4278-9843FBCEE64B}"/>
                  </a:ext>
                </a:extLst>
              </p:cNvPr>
              <p:cNvSpPr>
                <a:spLocks noChangeArrowheads="1"/>
              </p:cNvSpPr>
              <p:nvPr/>
            </p:nvSpPr>
            <p:spPr bwMode="auto">
              <a:xfrm>
                <a:off x="3818"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 name="Rectangle 18">
                <a:extLst>
                  <a:ext uri="{FF2B5EF4-FFF2-40B4-BE49-F238E27FC236}">
                    <a16:creationId xmlns:a16="http://schemas.microsoft.com/office/drawing/2014/main" id="{02BF0A97-7350-3710-B5DF-8B89F825E428}"/>
                  </a:ext>
                </a:extLst>
              </p:cNvPr>
              <p:cNvSpPr>
                <a:spLocks noChangeArrowheads="1"/>
              </p:cNvSpPr>
              <p:nvPr/>
            </p:nvSpPr>
            <p:spPr bwMode="auto">
              <a:xfrm>
                <a:off x="3818"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8" name="Rectangle 19">
                <a:extLst>
                  <a:ext uri="{FF2B5EF4-FFF2-40B4-BE49-F238E27FC236}">
                    <a16:creationId xmlns:a16="http://schemas.microsoft.com/office/drawing/2014/main" id="{FB83B76F-4BE5-0556-C231-327373F50911}"/>
                  </a:ext>
                </a:extLst>
              </p:cNvPr>
              <p:cNvSpPr>
                <a:spLocks noChangeArrowheads="1"/>
              </p:cNvSpPr>
              <p:nvPr/>
            </p:nvSpPr>
            <p:spPr bwMode="auto">
              <a:xfrm>
                <a:off x="3818"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20">
              <a:extLst>
                <a:ext uri="{FF2B5EF4-FFF2-40B4-BE49-F238E27FC236}">
                  <a16:creationId xmlns:a16="http://schemas.microsoft.com/office/drawing/2014/main" id="{022A9292-0171-7F4A-606B-B6448975E200}"/>
                </a:ext>
              </a:extLst>
            </p:cNvPr>
            <p:cNvGrpSpPr>
              <a:grpSpLocks/>
            </p:cNvGrpSpPr>
            <p:nvPr/>
          </p:nvGrpSpPr>
          <p:grpSpPr bwMode="auto">
            <a:xfrm>
              <a:off x="5073650" y="2178050"/>
              <a:ext cx="600075" cy="1476375"/>
              <a:chOff x="3440" y="2190"/>
              <a:chExt cx="378" cy="930"/>
            </a:xfrm>
          </p:grpSpPr>
          <p:sp>
            <p:nvSpPr>
              <p:cNvPr id="73" name="Rectangle 21">
                <a:extLst>
                  <a:ext uri="{FF2B5EF4-FFF2-40B4-BE49-F238E27FC236}">
                    <a16:creationId xmlns:a16="http://schemas.microsoft.com/office/drawing/2014/main" id="{746E9397-BC0C-EEC7-13EF-B8FCB8B16B5E}"/>
                  </a:ext>
                </a:extLst>
              </p:cNvPr>
              <p:cNvSpPr>
                <a:spLocks noChangeArrowheads="1"/>
              </p:cNvSpPr>
              <p:nvPr/>
            </p:nvSpPr>
            <p:spPr bwMode="auto">
              <a:xfrm>
                <a:off x="344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4" name="Rectangle 22">
                <a:extLst>
                  <a:ext uri="{FF2B5EF4-FFF2-40B4-BE49-F238E27FC236}">
                    <a16:creationId xmlns:a16="http://schemas.microsoft.com/office/drawing/2014/main" id="{DAA98F85-9205-151D-8D26-8565DAE25994}"/>
                  </a:ext>
                </a:extLst>
              </p:cNvPr>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5" name="Rectangle 23">
                <a:extLst>
                  <a:ext uri="{FF2B5EF4-FFF2-40B4-BE49-F238E27FC236}">
                    <a16:creationId xmlns:a16="http://schemas.microsoft.com/office/drawing/2014/main" id="{C6096510-2718-87B7-6C57-7FF682DEF3CA}"/>
                  </a:ext>
                </a:extLst>
              </p:cNvPr>
              <p:cNvSpPr>
                <a:spLocks noChangeArrowheads="1"/>
              </p:cNvSpPr>
              <p:nvPr/>
            </p:nvSpPr>
            <p:spPr bwMode="auto">
              <a:xfrm>
                <a:off x="344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11" name="Group 24">
              <a:extLst>
                <a:ext uri="{FF2B5EF4-FFF2-40B4-BE49-F238E27FC236}">
                  <a16:creationId xmlns:a16="http://schemas.microsoft.com/office/drawing/2014/main" id="{B46D2FC5-DD6D-BD55-F795-702110AD79D4}"/>
                </a:ext>
              </a:extLst>
            </p:cNvPr>
            <p:cNvGrpSpPr>
              <a:grpSpLocks/>
            </p:cNvGrpSpPr>
            <p:nvPr/>
          </p:nvGrpSpPr>
          <p:grpSpPr bwMode="auto">
            <a:xfrm>
              <a:off x="4475163" y="2178050"/>
              <a:ext cx="598487" cy="1476375"/>
              <a:chOff x="3063" y="2190"/>
              <a:chExt cx="377" cy="930"/>
            </a:xfrm>
          </p:grpSpPr>
          <p:sp>
            <p:nvSpPr>
              <p:cNvPr id="70" name="Rectangle 25">
                <a:extLst>
                  <a:ext uri="{FF2B5EF4-FFF2-40B4-BE49-F238E27FC236}">
                    <a16:creationId xmlns:a16="http://schemas.microsoft.com/office/drawing/2014/main" id="{38A50209-91D1-8BF0-1E45-D9192FDFF920}"/>
                  </a:ext>
                </a:extLst>
              </p:cNvPr>
              <p:cNvSpPr>
                <a:spLocks noChangeArrowheads="1"/>
              </p:cNvSpPr>
              <p:nvPr/>
            </p:nvSpPr>
            <p:spPr bwMode="auto">
              <a:xfrm>
                <a:off x="306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1" name="Rectangle 26">
                <a:extLst>
                  <a:ext uri="{FF2B5EF4-FFF2-40B4-BE49-F238E27FC236}">
                    <a16:creationId xmlns:a16="http://schemas.microsoft.com/office/drawing/2014/main" id="{982BACA4-B974-3A60-07C9-C1593368F752}"/>
                  </a:ext>
                </a:extLst>
              </p:cNvPr>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27">
                <a:extLst>
                  <a:ext uri="{FF2B5EF4-FFF2-40B4-BE49-F238E27FC236}">
                    <a16:creationId xmlns:a16="http://schemas.microsoft.com/office/drawing/2014/main" id="{EFAF9A35-62DF-9B05-49BC-7F3118F5A7E4}"/>
                  </a:ext>
                </a:extLst>
              </p:cNvPr>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28">
              <a:extLst>
                <a:ext uri="{FF2B5EF4-FFF2-40B4-BE49-F238E27FC236}">
                  <a16:creationId xmlns:a16="http://schemas.microsoft.com/office/drawing/2014/main" id="{2B4CF643-A171-DCE7-89B7-1F84E3258F91}"/>
                </a:ext>
              </a:extLst>
            </p:cNvPr>
            <p:cNvGrpSpPr>
              <a:grpSpLocks/>
            </p:cNvGrpSpPr>
            <p:nvPr/>
          </p:nvGrpSpPr>
          <p:grpSpPr bwMode="auto">
            <a:xfrm>
              <a:off x="3875088" y="2178050"/>
              <a:ext cx="600075" cy="1476375"/>
              <a:chOff x="2685" y="2190"/>
              <a:chExt cx="378" cy="930"/>
            </a:xfrm>
          </p:grpSpPr>
          <p:sp>
            <p:nvSpPr>
              <p:cNvPr id="67" name="Rectangle 29">
                <a:extLst>
                  <a:ext uri="{FF2B5EF4-FFF2-40B4-BE49-F238E27FC236}">
                    <a16:creationId xmlns:a16="http://schemas.microsoft.com/office/drawing/2014/main" id="{FDAA3A10-933D-70FD-25B4-EA5EFE8364F8}"/>
                  </a:ext>
                </a:extLst>
              </p:cNvPr>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8" name="Rectangle 30">
                <a:extLst>
                  <a:ext uri="{FF2B5EF4-FFF2-40B4-BE49-F238E27FC236}">
                    <a16:creationId xmlns:a16="http://schemas.microsoft.com/office/drawing/2014/main" id="{010C335E-3D02-3528-6EED-4AE83B27AC87}"/>
                  </a:ext>
                </a:extLst>
              </p:cNvPr>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69" name="Rectangle 31">
                <a:extLst>
                  <a:ext uri="{FF2B5EF4-FFF2-40B4-BE49-F238E27FC236}">
                    <a16:creationId xmlns:a16="http://schemas.microsoft.com/office/drawing/2014/main" id="{B5FD204B-9CBD-00DA-002A-842CCB754476}"/>
                  </a:ext>
                </a:extLst>
              </p:cNvPr>
              <p:cNvSpPr>
                <a:spLocks noChangeArrowheads="1"/>
              </p:cNvSpPr>
              <p:nvPr/>
            </p:nvSpPr>
            <p:spPr bwMode="auto">
              <a:xfrm>
                <a:off x="268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32">
              <a:extLst>
                <a:ext uri="{FF2B5EF4-FFF2-40B4-BE49-F238E27FC236}">
                  <a16:creationId xmlns:a16="http://schemas.microsoft.com/office/drawing/2014/main" id="{9A310D01-FB03-CD62-E892-BE5880C26C3D}"/>
                </a:ext>
              </a:extLst>
            </p:cNvPr>
            <p:cNvGrpSpPr>
              <a:grpSpLocks/>
            </p:cNvGrpSpPr>
            <p:nvPr/>
          </p:nvGrpSpPr>
          <p:grpSpPr bwMode="auto">
            <a:xfrm>
              <a:off x="3275013" y="2178050"/>
              <a:ext cx="600075" cy="1476375"/>
              <a:chOff x="2307" y="2190"/>
              <a:chExt cx="378" cy="930"/>
            </a:xfrm>
          </p:grpSpPr>
          <p:sp>
            <p:nvSpPr>
              <p:cNvPr id="64" name="Rectangle 33">
                <a:extLst>
                  <a:ext uri="{FF2B5EF4-FFF2-40B4-BE49-F238E27FC236}">
                    <a16:creationId xmlns:a16="http://schemas.microsoft.com/office/drawing/2014/main" id="{1ECA6346-B280-FC46-29EA-05A03BA0C184}"/>
                  </a:ext>
                </a:extLst>
              </p:cNvPr>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5" name="Rectangle 34">
                <a:extLst>
                  <a:ext uri="{FF2B5EF4-FFF2-40B4-BE49-F238E27FC236}">
                    <a16:creationId xmlns:a16="http://schemas.microsoft.com/office/drawing/2014/main" id="{5C906252-EC44-93A8-E457-B0C3A8E19270}"/>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6" name="Rectangle 35">
                <a:extLst>
                  <a:ext uri="{FF2B5EF4-FFF2-40B4-BE49-F238E27FC236}">
                    <a16:creationId xmlns:a16="http://schemas.microsoft.com/office/drawing/2014/main" id="{283D9D05-97A0-1A71-2D9E-57B7EF206C45}"/>
                  </a:ext>
                </a:extLst>
              </p:cNvPr>
              <p:cNvSpPr>
                <a:spLocks noChangeArrowheads="1"/>
              </p:cNvSpPr>
              <p:nvPr/>
            </p:nvSpPr>
            <p:spPr bwMode="auto">
              <a:xfrm>
                <a:off x="2307"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14" name="Group 36">
              <a:extLst>
                <a:ext uri="{FF2B5EF4-FFF2-40B4-BE49-F238E27FC236}">
                  <a16:creationId xmlns:a16="http://schemas.microsoft.com/office/drawing/2014/main" id="{CA4F8164-CE2E-1500-9FCB-16B70824DC14}"/>
                </a:ext>
              </a:extLst>
            </p:cNvPr>
            <p:cNvGrpSpPr>
              <a:grpSpLocks/>
            </p:cNvGrpSpPr>
            <p:nvPr/>
          </p:nvGrpSpPr>
          <p:grpSpPr bwMode="auto">
            <a:xfrm>
              <a:off x="2676525" y="2178050"/>
              <a:ext cx="598488" cy="1476375"/>
              <a:chOff x="1930" y="2190"/>
              <a:chExt cx="377" cy="930"/>
            </a:xfrm>
          </p:grpSpPr>
          <p:sp>
            <p:nvSpPr>
              <p:cNvPr id="61" name="Rectangle 37">
                <a:extLst>
                  <a:ext uri="{FF2B5EF4-FFF2-40B4-BE49-F238E27FC236}">
                    <a16:creationId xmlns:a16="http://schemas.microsoft.com/office/drawing/2014/main" id="{738CA162-93ED-8728-8411-8AAC26806B1D}"/>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62" name="Rectangle 38">
                <a:extLst>
                  <a:ext uri="{FF2B5EF4-FFF2-40B4-BE49-F238E27FC236}">
                    <a16:creationId xmlns:a16="http://schemas.microsoft.com/office/drawing/2014/main" id="{81600ABE-75A1-01A7-ECDD-00FA63F4E757}"/>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39">
                <a:extLst>
                  <a:ext uri="{FF2B5EF4-FFF2-40B4-BE49-F238E27FC236}">
                    <a16:creationId xmlns:a16="http://schemas.microsoft.com/office/drawing/2014/main" id="{80587E6E-6D38-7E78-F3A4-8E0B2FD79B9F}"/>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40">
              <a:extLst>
                <a:ext uri="{FF2B5EF4-FFF2-40B4-BE49-F238E27FC236}">
                  <a16:creationId xmlns:a16="http://schemas.microsoft.com/office/drawing/2014/main" id="{0C8E21C5-FDFE-E5BC-8097-FEE3C14ABFBE}"/>
                </a:ext>
              </a:extLst>
            </p:cNvPr>
            <p:cNvGrpSpPr>
              <a:grpSpLocks/>
            </p:cNvGrpSpPr>
            <p:nvPr/>
          </p:nvGrpSpPr>
          <p:grpSpPr bwMode="auto">
            <a:xfrm>
              <a:off x="2076450" y="2178050"/>
              <a:ext cx="600075" cy="1476375"/>
              <a:chOff x="1552" y="2190"/>
              <a:chExt cx="378" cy="930"/>
            </a:xfrm>
          </p:grpSpPr>
          <p:sp>
            <p:nvSpPr>
              <p:cNvPr id="58" name="Rectangle 41">
                <a:extLst>
                  <a:ext uri="{FF2B5EF4-FFF2-40B4-BE49-F238E27FC236}">
                    <a16:creationId xmlns:a16="http://schemas.microsoft.com/office/drawing/2014/main" id="{56D49594-0851-7A00-9E41-6DDB2ABA6FBD}"/>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9" name="Rectangle 42">
                <a:extLst>
                  <a:ext uri="{FF2B5EF4-FFF2-40B4-BE49-F238E27FC236}">
                    <a16:creationId xmlns:a16="http://schemas.microsoft.com/office/drawing/2014/main" id="{7247621F-04C0-4655-DAB9-F399711BA01C}"/>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60" name="Rectangle 43">
                <a:extLst>
                  <a:ext uri="{FF2B5EF4-FFF2-40B4-BE49-F238E27FC236}">
                    <a16:creationId xmlns:a16="http://schemas.microsoft.com/office/drawing/2014/main" id="{0E9D7D86-8234-75C4-D0A2-AC18F7558E6B}"/>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6" name="Group 44">
              <a:extLst>
                <a:ext uri="{FF2B5EF4-FFF2-40B4-BE49-F238E27FC236}">
                  <a16:creationId xmlns:a16="http://schemas.microsoft.com/office/drawing/2014/main" id="{A9818129-909F-1B49-2AA1-B198EE928BD4}"/>
                </a:ext>
              </a:extLst>
            </p:cNvPr>
            <p:cNvGrpSpPr>
              <a:grpSpLocks/>
            </p:cNvGrpSpPr>
            <p:nvPr/>
          </p:nvGrpSpPr>
          <p:grpSpPr bwMode="auto">
            <a:xfrm>
              <a:off x="1477963" y="2178050"/>
              <a:ext cx="598487" cy="1476375"/>
              <a:chOff x="1117" y="1948"/>
              <a:chExt cx="377" cy="930"/>
            </a:xfrm>
          </p:grpSpPr>
          <p:sp>
            <p:nvSpPr>
              <p:cNvPr id="55" name="Rectangle 45">
                <a:extLst>
                  <a:ext uri="{FF2B5EF4-FFF2-40B4-BE49-F238E27FC236}">
                    <a16:creationId xmlns:a16="http://schemas.microsoft.com/office/drawing/2014/main" id="{D06DD070-2B4D-8491-91E7-10668986428F}"/>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6" name="Rectangle 46">
                <a:extLst>
                  <a:ext uri="{FF2B5EF4-FFF2-40B4-BE49-F238E27FC236}">
                    <a16:creationId xmlns:a16="http://schemas.microsoft.com/office/drawing/2014/main" id="{021774D6-7FAB-A827-C57C-8F00FC1869B7}"/>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7" name="Rectangle 47">
                <a:extLst>
                  <a:ext uri="{FF2B5EF4-FFF2-40B4-BE49-F238E27FC236}">
                    <a16:creationId xmlns:a16="http://schemas.microsoft.com/office/drawing/2014/main" id="{B88BBA27-644B-F6E8-C570-FA91B0352B0D}"/>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7" name="Rectangle 48">
              <a:extLst>
                <a:ext uri="{FF2B5EF4-FFF2-40B4-BE49-F238E27FC236}">
                  <a16:creationId xmlns:a16="http://schemas.microsoft.com/office/drawing/2014/main" id="{CCD2B0C3-F703-7965-5DC6-AB4269154E06}"/>
                </a:ext>
              </a:extLst>
            </p:cNvPr>
            <p:cNvSpPr>
              <a:spLocks noChangeArrowheads="1"/>
            </p:cNvSpPr>
            <p:nvPr/>
          </p:nvSpPr>
          <p:spPr bwMode="auto">
            <a:xfrm>
              <a:off x="747077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49">
              <a:extLst>
                <a:ext uri="{FF2B5EF4-FFF2-40B4-BE49-F238E27FC236}">
                  <a16:creationId xmlns:a16="http://schemas.microsoft.com/office/drawing/2014/main" id="{D90CFD11-F74B-9194-AEBB-E35F77E66F5B}"/>
                </a:ext>
              </a:extLst>
            </p:cNvPr>
            <p:cNvSpPr>
              <a:spLocks noChangeArrowheads="1"/>
            </p:cNvSpPr>
            <p:nvPr/>
          </p:nvSpPr>
          <p:spPr bwMode="auto">
            <a:xfrm>
              <a:off x="6872288"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50">
              <a:extLst>
                <a:ext uri="{FF2B5EF4-FFF2-40B4-BE49-F238E27FC236}">
                  <a16:creationId xmlns:a16="http://schemas.microsoft.com/office/drawing/2014/main" id="{D2D17E8C-A61E-4834-E1E8-DC4507358B27}"/>
                </a:ext>
              </a:extLst>
            </p:cNvPr>
            <p:cNvSpPr>
              <a:spLocks noChangeArrowheads="1"/>
            </p:cNvSpPr>
            <p:nvPr/>
          </p:nvSpPr>
          <p:spPr bwMode="auto">
            <a:xfrm>
              <a:off x="62722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0" name="Rectangle 51">
              <a:extLst>
                <a:ext uri="{FF2B5EF4-FFF2-40B4-BE49-F238E27FC236}">
                  <a16:creationId xmlns:a16="http://schemas.microsoft.com/office/drawing/2014/main" id="{CB7395B5-06A4-D817-249D-B386D1277D07}"/>
                </a:ext>
              </a:extLst>
            </p:cNvPr>
            <p:cNvSpPr>
              <a:spLocks noChangeArrowheads="1"/>
            </p:cNvSpPr>
            <p:nvPr/>
          </p:nvSpPr>
          <p:spPr bwMode="auto">
            <a:xfrm>
              <a:off x="56737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1" name="Rectangle 52">
              <a:extLst>
                <a:ext uri="{FF2B5EF4-FFF2-40B4-BE49-F238E27FC236}">
                  <a16:creationId xmlns:a16="http://schemas.microsoft.com/office/drawing/2014/main" id="{2F23E6F7-F0B9-6C05-86DE-D71D069342F1}"/>
                </a:ext>
              </a:extLst>
            </p:cNvPr>
            <p:cNvSpPr>
              <a:spLocks noChangeArrowheads="1"/>
            </p:cNvSpPr>
            <p:nvPr/>
          </p:nvSpPr>
          <p:spPr bwMode="auto">
            <a:xfrm>
              <a:off x="50736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2" name="Rectangle 53">
              <a:extLst>
                <a:ext uri="{FF2B5EF4-FFF2-40B4-BE49-F238E27FC236}">
                  <a16:creationId xmlns:a16="http://schemas.microsoft.com/office/drawing/2014/main" id="{406AB557-092C-2372-AE89-E54915834103}"/>
                </a:ext>
              </a:extLst>
            </p:cNvPr>
            <p:cNvSpPr>
              <a:spLocks noChangeArrowheads="1"/>
            </p:cNvSpPr>
            <p:nvPr/>
          </p:nvSpPr>
          <p:spPr bwMode="auto">
            <a:xfrm>
              <a:off x="44751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54">
              <a:extLst>
                <a:ext uri="{FF2B5EF4-FFF2-40B4-BE49-F238E27FC236}">
                  <a16:creationId xmlns:a16="http://schemas.microsoft.com/office/drawing/2014/main" id="{5F711BCA-7E67-F373-DA1A-EA9FAABBF27B}"/>
                </a:ext>
              </a:extLst>
            </p:cNvPr>
            <p:cNvSpPr>
              <a:spLocks noChangeArrowheads="1"/>
            </p:cNvSpPr>
            <p:nvPr/>
          </p:nvSpPr>
          <p:spPr bwMode="auto">
            <a:xfrm>
              <a:off x="3875088"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55">
              <a:extLst>
                <a:ext uri="{FF2B5EF4-FFF2-40B4-BE49-F238E27FC236}">
                  <a16:creationId xmlns:a16="http://schemas.microsoft.com/office/drawing/2014/main" id="{0CAA9BAC-D7BF-DABD-840D-9B061814FE58}"/>
                </a:ext>
              </a:extLst>
            </p:cNvPr>
            <p:cNvSpPr>
              <a:spLocks noChangeArrowheads="1"/>
            </p:cNvSpPr>
            <p:nvPr/>
          </p:nvSpPr>
          <p:spPr bwMode="auto">
            <a:xfrm>
              <a:off x="32750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5" name="Rectangle 56">
              <a:extLst>
                <a:ext uri="{FF2B5EF4-FFF2-40B4-BE49-F238E27FC236}">
                  <a16:creationId xmlns:a16="http://schemas.microsoft.com/office/drawing/2014/main" id="{F5524BB4-BC96-3A14-068A-EDA294CF82CD}"/>
                </a:ext>
              </a:extLst>
            </p:cNvPr>
            <p:cNvSpPr>
              <a:spLocks noChangeArrowheads="1"/>
            </p:cNvSpPr>
            <p:nvPr/>
          </p:nvSpPr>
          <p:spPr bwMode="auto">
            <a:xfrm>
              <a:off x="26765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6" name="Rectangle 57">
              <a:extLst>
                <a:ext uri="{FF2B5EF4-FFF2-40B4-BE49-F238E27FC236}">
                  <a16:creationId xmlns:a16="http://schemas.microsoft.com/office/drawing/2014/main" id="{1F5EB292-3FF8-5BC3-4AAE-6FC8F804609D}"/>
                </a:ext>
              </a:extLst>
            </p:cNvPr>
            <p:cNvSpPr>
              <a:spLocks noChangeArrowheads="1"/>
            </p:cNvSpPr>
            <p:nvPr/>
          </p:nvSpPr>
          <p:spPr bwMode="auto">
            <a:xfrm>
              <a:off x="20764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7" name="Rectangle 58">
              <a:extLst>
                <a:ext uri="{FF2B5EF4-FFF2-40B4-BE49-F238E27FC236}">
                  <a16:creationId xmlns:a16="http://schemas.microsoft.com/office/drawing/2014/main" id="{A04955F7-BE29-7822-7C85-F923B7E8BDD8}"/>
                </a:ext>
              </a:extLst>
            </p:cNvPr>
            <p:cNvSpPr>
              <a:spLocks noChangeArrowheads="1"/>
            </p:cNvSpPr>
            <p:nvPr/>
          </p:nvSpPr>
          <p:spPr bwMode="auto">
            <a:xfrm>
              <a:off x="14779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8" name="Rectangle 87">
              <a:extLst>
                <a:ext uri="{FF2B5EF4-FFF2-40B4-BE49-F238E27FC236}">
                  <a16:creationId xmlns:a16="http://schemas.microsoft.com/office/drawing/2014/main" id="{4D5B33D5-4E30-CB7F-37BA-0D024C703E71}"/>
                </a:ext>
              </a:extLst>
            </p:cNvPr>
            <p:cNvSpPr>
              <a:spLocks noChangeArrowheads="1"/>
            </p:cNvSpPr>
            <p:nvPr/>
          </p:nvSpPr>
          <p:spPr bwMode="auto">
            <a:xfrm>
              <a:off x="808672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29" name="Group 90">
              <a:extLst>
                <a:ext uri="{FF2B5EF4-FFF2-40B4-BE49-F238E27FC236}">
                  <a16:creationId xmlns:a16="http://schemas.microsoft.com/office/drawing/2014/main" id="{BB04A197-A794-4C91-D805-81A66176FAB3}"/>
                </a:ext>
              </a:extLst>
            </p:cNvPr>
            <p:cNvGrpSpPr>
              <a:grpSpLocks/>
            </p:cNvGrpSpPr>
            <p:nvPr/>
          </p:nvGrpSpPr>
          <p:grpSpPr bwMode="auto">
            <a:xfrm>
              <a:off x="466725" y="1447800"/>
              <a:ext cx="8204200" cy="2206625"/>
              <a:chOff x="240" y="1440"/>
              <a:chExt cx="5168" cy="1390"/>
            </a:xfrm>
          </p:grpSpPr>
          <p:sp>
            <p:nvSpPr>
              <p:cNvPr id="30" name="Rectangle 60">
                <a:extLst>
                  <a:ext uri="{FF2B5EF4-FFF2-40B4-BE49-F238E27FC236}">
                    <a16:creationId xmlns:a16="http://schemas.microsoft.com/office/drawing/2014/main" id="{7A11979F-234C-2907-A0AC-65F7B92868CB}"/>
                  </a:ext>
                </a:extLst>
              </p:cNvPr>
              <p:cNvSpPr>
                <a:spLocks noChangeArrowheads="1"/>
              </p:cNvSpPr>
              <p:nvPr/>
            </p:nvSpPr>
            <p:spPr bwMode="auto">
              <a:xfrm>
                <a:off x="240"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31" name="Rectangle 61">
                <a:extLst>
                  <a:ext uri="{FF2B5EF4-FFF2-40B4-BE49-F238E27FC236}">
                    <a16:creationId xmlns:a16="http://schemas.microsoft.com/office/drawing/2014/main" id="{8EA0827A-0B0F-56A2-28C8-AD139F02F8BB}"/>
                  </a:ext>
                </a:extLst>
              </p:cNvPr>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2" name="Rectangle 62">
                <a:extLst>
                  <a:ext uri="{FF2B5EF4-FFF2-40B4-BE49-F238E27FC236}">
                    <a16:creationId xmlns:a16="http://schemas.microsoft.com/office/drawing/2014/main" id="{3933F510-F2A8-F9D1-865C-564D317DB5D6}"/>
                  </a:ext>
                </a:extLst>
              </p:cNvPr>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3" name="Rectangle 63">
                <a:extLst>
                  <a:ext uri="{FF2B5EF4-FFF2-40B4-BE49-F238E27FC236}">
                    <a16:creationId xmlns:a16="http://schemas.microsoft.com/office/drawing/2014/main" id="{2E842BF1-72F4-5E2B-455F-D22C29DE4320}"/>
                  </a:ext>
                </a:extLst>
              </p:cNvPr>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4" name="Line 65">
                <a:extLst>
                  <a:ext uri="{FF2B5EF4-FFF2-40B4-BE49-F238E27FC236}">
                    <a16:creationId xmlns:a16="http://schemas.microsoft.com/office/drawing/2014/main" id="{6E52E4FD-C74E-3B34-1BC3-1B6D78F39CBE}"/>
                  </a:ext>
                </a:extLst>
              </p:cNvPr>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35" name="Group 89">
                <a:extLst>
                  <a:ext uri="{FF2B5EF4-FFF2-40B4-BE49-F238E27FC236}">
                    <a16:creationId xmlns:a16="http://schemas.microsoft.com/office/drawing/2014/main" id="{461187A8-8E2C-10F3-2DD9-435585E90948}"/>
                  </a:ext>
                </a:extLst>
              </p:cNvPr>
              <p:cNvGrpSpPr>
                <a:grpSpLocks/>
              </p:cNvGrpSpPr>
              <p:nvPr/>
            </p:nvGrpSpPr>
            <p:grpSpPr bwMode="auto">
              <a:xfrm>
                <a:off x="240" y="2210"/>
                <a:ext cx="5161" cy="310"/>
                <a:chOff x="240" y="2210"/>
                <a:chExt cx="4790" cy="310"/>
              </a:xfrm>
            </p:grpSpPr>
            <p:sp>
              <p:nvSpPr>
                <p:cNvPr id="53" name="Line 66">
                  <a:extLst>
                    <a:ext uri="{FF2B5EF4-FFF2-40B4-BE49-F238E27FC236}">
                      <a16:creationId xmlns:a16="http://schemas.microsoft.com/office/drawing/2014/main" id="{76DA9DFB-7ABE-4A07-BADB-844B124F2678}"/>
                    </a:ext>
                  </a:extLst>
                </p:cNvPr>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54" name="Line 67">
                  <a:extLst>
                    <a:ext uri="{FF2B5EF4-FFF2-40B4-BE49-F238E27FC236}">
                      <a16:creationId xmlns:a16="http://schemas.microsoft.com/office/drawing/2014/main" id="{91223BF0-1187-23AF-8AA4-995E30183AAB}"/>
                    </a:ext>
                  </a:extLst>
                </p:cNvPr>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36" name="Line 69">
                <a:extLst>
                  <a:ext uri="{FF2B5EF4-FFF2-40B4-BE49-F238E27FC236}">
                    <a16:creationId xmlns:a16="http://schemas.microsoft.com/office/drawing/2014/main" id="{9857CF13-230B-C0A4-950C-9C167176BF8B}"/>
                  </a:ext>
                </a:extLst>
              </p:cNvPr>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70">
                <a:extLst>
                  <a:ext uri="{FF2B5EF4-FFF2-40B4-BE49-F238E27FC236}">
                    <a16:creationId xmlns:a16="http://schemas.microsoft.com/office/drawing/2014/main" id="{B1BAAA68-AB02-B215-3B54-88C2ACB5FC97}"/>
                  </a:ext>
                </a:extLst>
              </p:cNvPr>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8" name="Line 71">
                <a:extLst>
                  <a:ext uri="{FF2B5EF4-FFF2-40B4-BE49-F238E27FC236}">
                    <a16:creationId xmlns:a16="http://schemas.microsoft.com/office/drawing/2014/main" id="{A965C23B-2906-5F4F-7024-AA3F8FBDD53D}"/>
                  </a:ext>
                </a:extLst>
              </p:cNvPr>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9" name="Line 72">
                <a:extLst>
                  <a:ext uri="{FF2B5EF4-FFF2-40B4-BE49-F238E27FC236}">
                    <a16:creationId xmlns:a16="http://schemas.microsoft.com/office/drawing/2014/main" id="{4BF0E81B-AE74-1F0D-D816-C337E549A3F5}"/>
                  </a:ext>
                </a:extLst>
              </p:cNvPr>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73">
                <a:extLst>
                  <a:ext uri="{FF2B5EF4-FFF2-40B4-BE49-F238E27FC236}">
                    <a16:creationId xmlns:a16="http://schemas.microsoft.com/office/drawing/2014/main" id="{25C484D2-49F5-974B-9101-0752CFC5438C}"/>
                  </a:ext>
                </a:extLst>
              </p:cNvPr>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74">
                <a:extLst>
                  <a:ext uri="{FF2B5EF4-FFF2-40B4-BE49-F238E27FC236}">
                    <a16:creationId xmlns:a16="http://schemas.microsoft.com/office/drawing/2014/main" id="{8FB9915F-0CE0-C769-542F-49ED78D660E1}"/>
                  </a:ext>
                </a:extLst>
              </p:cNvPr>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75">
                <a:extLst>
                  <a:ext uri="{FF2B5EF4-FFF2-40B4-BE49-F238E27FC236}">
                    <a16:creationId xmlns:a16="http://schemas.microsoft.com/office/drawing/2014/main" id="{D644A2E8-0E4C-8641-7801-71F62567AC4B}"/>
                  </a:ext>
                </a:extLst>
              </p:cNvPr>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76">
                <a:extLst>
                  <a:ext uri="{FF2B5EF4-FFF2-40B4-BE49-F238E27FC236}">
                    <a16:creationId xmlns:a16="http://schemas.microsoft.com/office/drawing/2014/main" id="{D421D325-7B2E-CD5A-E027-1AC3B4EBDA56}"/>
                  </a:ext>
                </a:extLst>
              </p:cNvPr>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77">
                <a:extLst>
                  <a:ext uri="{FF2B5EF4-FFF2-40B4-BE49-F238E27FC236}">
                    <a16:creationId xmlns:a16="http://schemas.microsoft.com/office/drawing/2014/main" id="{2F2E138A-8D86-7582-3B99-E2175B6C80CF}"/>
                  </a:ext>
                </a:extLst>
              </p:cNvPr>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78">
                <a:extLst>
                  <a:ext uri="{FF2B5EF4-FFF2-40B4-BE49-F238E27FC236}">
                    <a16:creationId xmlns:a16="http://schemas.microsoft.com/office/drawing/2014/main" id="{8A46916B-298F-0BB3-682B-83C84E946130}"/>
                  </a:ext>
                </a:extLst>
              </p:cNvPr>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79">
                <a:extLst>
                  <a:ext uri="{FF2B5EF4-FFF2-40B4-BE49-F238E27FC236}">
                    <a16:creationId xmlns:a16="http://schemas.microsoft.com/office/drawing/2014/main" id="{0E638585-ED54-64A1-F9A3-1DDFD8FE8ED0}"/>
                  </a:ext>
                </a:extLst>
              </p:cNvPr>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80">
                <a:extLst>
                  <a:ext uri="{FF2B5EF4-FFF2-40B4-BE49-F238E27FC236}">
                    <a16:creationId xmlns:a16="http://schemas.microsoft.com/office/drawing/2014/main" id="{B543CAFD-FE73-368D-53E5-B77CCE1E4796}"/>
                  </a:ext>
                </a:extLst>
              </p:cNvPr>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48" name="Group 82">
                <a:extLst>
                  <a:ext uri="{FF2B5EF4-FFF2-40B4-BE49-F238E27FC236}">
                    <a16:creationId xmlns:a16="http://schemas.microsoft.com/office/drawing/2014/main" id="{7D4321D7-6C44-BBAF-C26E-CEF49866A9DD}"/>
                  </a:ext>
                </a:extLst>
              </p:cNvPr>
              <p:cNvGrpSpPr>
                <a:grpSpLocks/>
              </p:cNvGrpSpPr>
              <p:nvPr/>
            </p:nvGrpSpPr>
            <p:grpSpPr bwMode="auto">
              <a:xfrm>
                <a:off x="240" y="1440"/>
                <a:ext cx="5160" cy="1390"/>
                <a:chOff x="240" y="1440"/>
                <a:chExt cx="4790" cy="1390"/>
              </a:xfrm>
            </p:grpSpPr>
            <p:sp>
              <p:nvSpPr>
                <p:cNvPr id="50" name="Line 64">
                  <a:extLst>
                    <a:ext uri="{FF2B5EF4-FFF2-40B4-BE49-F238E27FC236}">
                      <a16:creationId xmlns:a16="http://schemas.microsoft.com/office/drawing/2014/main" id="{0AD77C4D-670C-EA5D-22EF-7C956C8EBBD0}"/>
                    </a:ext>
                  </a:extLst>
                </p:cNvPr>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1" name="Line 68">
                  <a:extLst>
                    <a:ext uri="{FF2B5EF4-FFF2-40B4-BE49-F238E27FC236}">
                      <a16:creationId xmlns:a16="http://schemas.microsoft.com/office/drawing/2014/main" id="{955B0FF5-98FE-391E-5B18-86AC090EF6F1}"/>
                    </a:ext>
                  </a:extLst>
                </p:cNvPr>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2" name="Line 81">
                  <a:extLst>
                    <a:ext uri="{FF2B5EF4-FFF2-40B4-BE49-F238E27FC236}">
                      <a16:creationId xmlns:a16="http://schemas.microsoft.com/office/drawing/2014/main" id="{3A4FB4FA-CBA4-537F-C0EF-0367B20960E7}"/>
                    </a:ext>
                  </a:extLst>
                </p:cNvPr>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49" name="Line 88">
                <a:extLst>
                  <a:ext uri="{FF2B5EF4-FFF2-40B4-BE49-F238E27FC236}">
                    <a16:creationId xmlns:a16="http://schemas.microsoft.com/office/drawing/2014/main" id="{ED702BF3-32C2-3E1B-F455-9E9C0E6966B4}"/>
                  </a:ext>
                </a:extLst>
              </p:cNvPr>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181143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90F2-6FF7-996A-2E77-A6ED4FF451E3}"/>
              </a:ext>
            </a:extLst>
          </p:cNvPr>
          <p:cNvSpPr>
            <a:spLocks noGrp="1"/>
          </p:cNvSpPr>
          <p:nvPr>
            <p:ph type="title"/>
          </p:nvPr>
        </p:nvSpPr>
        <p:spPr/>
        <p:txBody>
          <a:bodyPr/>
          <a:lstStyle/>
          <a:p>
            <a:r>
              <a:rPr lang="en-US" dirty="0"/>
              <a:t>OPT performs better, but it’s not implementable </a:t>
            </a:r>
            <a:endParaRPr lang="en-SE" dirty="0"/>
          </a:p>
        </p:txBody>
      </p:sp>
      <p:sp>
        <p:nvSpPr>
          <p:cNvPr id="3" name="Content Placeholder 2">
            <a:extLst>
              <a:ext uri="{FF2B5EF4-FFF2-40B4-BE49-F238E27FC236}">
                <a16:creationId xmlns:a16="http://schemas.microsoft.com/office/drawing/2014/main" id="{72131B59-BD37-667A-58C9-5AB5B5DEC34D}"/>
              </a:ext>
            </a:extLst>
          </p:cNvPr>
          <p:cNvSpPr>
            <a:spLocks noGrp="1"/>
          </p:cNvSpPr>
          <p:nvPr>
            <p:ph idx="1"/>
          </p:nvPr>
        </p:nvSpPr>
        <p:spPr/>
        <p:txBody>
          <a:bodyPr/>
          <a:lstStyle/>
          <a:p>
            <a:endParaRPr lang="en-SE"/>
          </a:p>
        </p:txBody>
      </p:sp>
      <p:grpSp>
        <p:nvGrpSpPr>
          <p:cNvPr id="4" name="Group 177">
            <a:extLst>
              <a:ext uri="{FF2B5EF4-FFF2-40B4-BE49-F238E27FC236}">
                <a16:creationId xmlns:a16="http://schemas.microsoft.com/office/drawing/2014/main" id="{8E170D71-0804-CF86-2E75-5FC687CB1C33}"/>
              </a:ext>
            </a:extLst>
          </p:cNvPr>
          <p:cNvGrpSpPr>
            <a:grpSpLocks/>
          </p:cNvGrpSpPr>
          <p:nvPr/>
        </p:nvGrpSpPr>
        <p:grpSpPr bwMode="auto">
          <a:xfrm>
            <a:off x="2362200" y="3643657"/>
            <a:ext cx="8220075" cy="2206625"/>
            <a:chOff x="294" y="2786"/>
            <a:chExt cx="5178" cy="1390"/>
          </a:xfrm>
        </p:grpSpPr>
        <p:grpSp>
          <p:nvGrpSpPr>
            <p:cNvPr id="5" name="Group 91">
              <a:extLst>
                <a:ext uri="{FF2B5EF4-FFF2-40B4-BE49-F238E27FC236}">
                  <a16:creationId xmlns:a16="http://schemas.microsoft.com/office/drawing/2014/main" id="{469FF5E7-084D-32BA-1982-14C2B10808A7}"/>
                </a:ext>
              </a:extLst>
            </p:cNvPr>
            <p:cNvGrpSpPr>
              <a:grpSpLocks/>
            </p:cNvGrpSpPr>
            <p:nvPr/>
          </p:nvGrpSpPr>
          <p:grpSpPr bwMode="auto">
            <a:xfrm>
              <a:off x="5078" y="3246"/>
              <a:ext cx="378" cy="930"/>
              <a:chOff x="4950" y="2190"/>
              <a:chExt cx="378" cy="930"/>
            </a:xfrm>
          </p:grpSpPr>
          <p:sp>
            <p:nvSpPr>
              <p:cNvPr id="88" name="Rectangle 92">
                <a:extLst>
                  <a:ext uri="{FF2B5EF4-FFF2-40B4-BE49-F238E27FC236}">
                    <a16:creationId xmlns:a16="http://schemas.microsoft.com/office/drawing/2014/main" id="{20554A14-F252-69A1-FA5C-82263BB4FE8B}"/>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9" name="Rectangle 93">
                <a:extLst>
                  <a:ext uri="{FF2B5EF4-FFF2-40B4-BE49-F238E27FC236}">
                    <a16:creationId xmlns:a16="http://schemas.microsoft.com/office/drawing/2014/main" id="{ED001404-766C-8024-2988-E7C23370D539}"/>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0" name="Rectangle 94">
                <a:extLst>
                  <a:ext uri="{FF2B5EF4-FFF2-40B4-BE49-F238E27FC236}">
                    <a16:creationId xmlns:a16="http://schemas.microsoft.com/office/drawing/2014/main" id="{F29DB18A-1C2E-A28B-40D9-19D6F52DB9C9}"/>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95">
              <a:extLst>
                <a:ext uri="{FF2B5EF4-FFF2-40B4-BE49-F238E27FC236}">
                  <a16:creationId xmlns:a16="http://schemas.microsoft.com/office/drawing/2014/main" id="{6BED0AED-6055-8035-C9D0-3466195B9827}"/>
                </a:ext>
              </a:extLst>
            </p:cNvPr>
            <p:cNvGrpSpPr>
              <a:grpSpLocks/>
            </p:cNvGrpSpPr>
            <p:nvPr/>
          </p:nvGrpSpPr>
          <p:grpSpPr bwMode="auto">
            <a:xfrm>
              <a:off x="4706" y="3246"/>
              <a:ext cx="378" cy="930"/>
              <a:chOff x="4950" y="2190"/>
              <a:chExt cx="378" cy="930"/>
            </a:xfrm>
          </p:grpSpPr>
          <p:sp>
            <p:nvSpPr>
              <p:cNvPr id="85" name="Rectangle 96">
                <a:extLst>
                  <a:ext uri="{FF2B5EF4-FFF2-40B4-BE49-F238E27FC236}">
                    <a16:creationId xmlns:a16="http://schemas.microsoft.com/office/drawing/2014/main" id="{27D049D8-D6FB-1759-A9EA-DD967C0C5377}"/>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6" name="Rectangle 97">
                <a:extLst>
                  <a:ext uri="{FF2B5EF4-FFF2-40B4-BE49-F238E27FC236}">
                    <a16:creationId xmlns:a16="http://schemas.microsoft.com/office/drawing/2014/main" id="{8D4105BD-28BF-3718-F2A4-8ED1282930BE}"/>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7" name="Rectangle 98">
                <a:extLst>
                  <a:ext uri="{FF2B5EF4-FFF2-40B4-BE49-F238E27FC236}">
                    <a16:creationId xmlns:a16="http://schemas.microsoft.com/office/drawing/2014/main" id="{42225FDD-3218-D2AC-6DEE-0D709025D584}"/>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99">
              <a:extLst>
                <a:ext uri="{FF2B5EF4-FFF2-40B4-BE49-F238E27FC236}">
                  <a16:creationId xmlns:a16="http://schemas.microsoft.com/office/drawing/2014/main" id="{A69DF997-42C5-6069-2517-E176430F3676}"/>
                </a:ext>
              </a:extLst>
            </p:cNvPr>
            <p:cNvGrpSpPr>
              <a:grpSpLocks/>
            </p:cNvGrpSpPr>
            <p:nvPr/>
          </p:nvGrpSpPr>
          <p:grpSpPr bwMode="auto">
            <a:xfrm>
              <a:off x="4329" y="3246"/>
              <a:ext cx="377" cy="930"/>
              <a:chOff x="4573" y="2190"/>
              <a:chExt cx="377" cy="930"/>
            </a:xfrm>
          </p:grpSpPr>
          <p:sp>
            <p:nvSpPr>
              <p:cNvPr id="82" name="Rectangle 100">
                <a:extLst>
                  <a:ext uri="{FF2B5EF4-FFF2-40B4-BE49-F238E27FC236}">
                    <a16:creationId xmlns:a16="http://schemas.microsoft.com/office/drawing/2014/main" id="{63FFA1D2-E209-2508-4DAF-05EA37334FF0}"/>
                  </a:ext>
                </a:extLst>
              </p:cNvPr>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3" name="Rectangle 101">
                <a:extLst>
                  <a:ext uri="{FF2B5EF4-FFF2-40B4-BE49-F238E27FC236}">
                    <a16:creationId xmlns:a16="http://schemas.microsoft.com/office/drawing/2014/main" id="{893E5E73-1A16-617C-7E58-34C7851FA70F}"/>
                  </a:ext>
                </a:extLst>
              </p:cNvPr>
              <p:cNvSpPr>
                <a:spLocks noChangeArrowheads="1"/>
              </p:cNvSpPr>
              <p:nvPr/>
            </p:nvSpPr>
            <p:spPr bwMode="auto">
              <a:xfrm>
                <a:off x="4573"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4" name="Rectangle 102">
                <a:extLst>
                  <a:ext uri="{FF2B5EF4-FFF2-40B4-BE49-F238E27FC236}">
                    <a16:creationId xmlns:a16="http://schemas.microsoft.com/office/drawing/2014/main" id="{AC97C964-F479-5D5B-1EB3-DDEA21EF6F84}"/>
                  </a:ext>
                </a:extLst>
              </p:cNvPr>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8" name="Group 103">
              <a:extLst>
                <a:ext uri="{FF2B5EF4-FFF2-40B4-BE49-F238E27FC236}">
                  <a16:creationId xmlns:a16="http://schemas.microsoft.com/office/drawing/2014/main" id="{979E3077-C8A3-A06A-529D-3ACE704937F3}"/>
                </a:ext>
              </a:extLst>
            </p:cNvPr>
            <p:cNvGrpSpPr>
              <a:grpSpLocks/>
            </p:cNvGrpSpPr>
            <p:nvPr/>
          </p:nvGrpSpPr>
          <p:grpSpPr bwMode="auto">
            <a:xfrm>
              <a:off x="3951" y="3246"/>
              <a:ext cx="378" cy="930"/>
              <a:chOff x="4195" y="2190"/>
              <a:chExt cx="378" cy="930"/>
            </a:xfrm>
          </p:grpSpPr>
          <p:sp>
            <p:nvSpPr>
              <p:cNvPr id="79" name="Rectangle 104">
                <a:extLst>
                  <a:ext uri="{FF2B5EF4-FFF2-40B4-BE49-F238E27FC236}">
                    <a16:creationId xmlns:a16="http://schemas.microsoft.com/office/drawing/2014/main" id="{C79B1B71-C2FC-6C9C-C599-6F365F38E367}"/>
                  </a:ext>
                </a:extLst>
              </p:cNvPr>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0" name="Rectangle 105">
                <a:extLst>
                  <a:ext uri="{FF2B5EF4-FFF2-40B4-BE49-F238E27FC236}">
                    <a16:creationId xmlns:a16="http://schemas.microsoft.com/office/drawing/2014/main" id="{1EC38B8E-E756-E43F-18CA-2FF85C42175B}"/>
                  </a:ext>
                </a:extLst>
              </p:cNvPr>
              <p:cNvSpPr>
                <a:spLocks noChangeArrowheads="1"/>
              </p:cNvSpPr>
              <p:nvPr/>
            </p:nvSpPr>
            <p:spPr bwMode="auto">
              <a:xfrm>
                <a:off x="4195"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106">
                <a:extLst>
                  <a:ext uri="{FF2B5EF4-FFF2-40B4-BE49-F238E27FC236}">
                    <a16:creationId xmlns:a16="http://schemas.microsoft.com/office/drawing/2014/main" id="{4517A3CE-F318-70DF-95DE-8D735E680B24}"/>
                  </a:ext>
                </a:extLst>
              </p:cNvPr>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07">
              <a:extLst>
                <a:ext uri="{FF2B5EF4-FFF2-40B4-BE49-F238E27FC236}">
                  <a16:creationId xmlns:a16="http://schemas.microsoft.com/office/drawing/2014/main" id="{88CFE27B-8C8D-31BD-CA56-F053ABC34AA9}"/>
                </a:ext>
              </a:extLst>
            </p:cNvPr>
            <p:cNvGrpSpPr>
              <a:grpSpLocks/>
            </p:cNvGrpSpPr>
            <p:nvPr/>
          </p:nvGrpSpPr>
          <p:grpSpPr bwMode="auto">
            <a:xfrm>
              <a:off x="3574" y="3246"/>
              <a:ext cx="377" cy="930"/>
              <a:chOff x="3818" y="2190"/>
              <a:chExt cx="377" cy="930"/>
            </a:xfrm>
          </p:grpSpPr>
          <p:sp>
            <p:nvSpPr>
              <p:cNvPr id="76" name="Rectangle 108">
                <a:extLst>
                  <a:ext uri="{FF2B5EF4-FFF2-40B4-BE49-F238E27FC236}">
                    <a16:creationId xmlns:a16="http://schemas.microsoft.com/office/drawing/2014/main" id="{AA8B636F-8332-2885-8836-AA0D065CF823}"/>
                  </a:ext>
                </a:extLst>
              </p:cNvPr>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 name="Rectangle 109">
                <a:extLst>
                  <a:ext uri="{FF2B5EF4-FFF2-40B4-BE49-F238E27FC236}">
                    <a16:creationId xmlns:a16="http://schemas.microsoft.com/office/drawing/2014/main" id="{C6F883B0-4F39-4E78-FF93-411F4E4668E9}"/>
                  </a:ext>
                </a:extLst>
              </p:cNvPr>
              <p:cNvSpPr>
                <a:spLocks noChangeArrowheads="1"/>
              </p:cNvSpPr>
              <p:nvPr/>
            </p:nvSpPr>
            <p:spPr bwMode="auto">
              <a:xfrm>
                <a:off x="3818"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8" name="Rectangle 110">
                <a:extLst>
                  <a:ext uri="{FF2B5EF4-FFF2-40B4-BE49-F238E27FC236}">
                    <a16:creationId xmlns:a16="http://schemas.microsoft.com/office/drawing/2014/main" id="{69D9E0A5-2551-A7DC-966C-00A092377AC1}"/>
                  </a:ext>
                </a:extLst>
              </p:cNvPr>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111">
              <a:extLst>
                <a:ext uri="{FF2B5EF4-FFF2-40B4-BE49-F238E27FC236}">
                  <a16:creationId xmlns:a16="http://schemas.microsoft.com/office/drawing/2014/main" id="{EC049326-A82D-74A6-3E8D-5C6417D14100}"/>
                </a:ext>
              </a:extLst>
            </p:cNvPr>
            <p:cNvGrpSpPr>
              <a:grpSpLocks/>
            </p:cNvGrpSpPr>
            <p:nvPr/>
          </p:nvGrpSpPr>
          <p:grpSpPr bwMode="auto">
            <a:xfrm>
              <a:off x="3196" y="3246"/>
              <a:ext cx="378" cy="930"/>
              <a:chOff x="3440" y="2190"/>
              <a:chExt cx="378" cy="930"/>
            </a:xfrm>
          </p:grpSpPr>
          <p:sp>
            <p:nvSpPr>
              <p:cNvPr id="73" name="Rectangle 112">
                <a:extLst>
                  <a:ext uri="{FF2B5EF4-FFF2-40B4-BE49-F238E27FC236}">
                    <a16:creationId xmlns:a16="http://schemas.microsoft.com/office/drawing/2014/main" id="{076CC785-B5B7-C8E8-0D0B-CD8FEDBD952B}"/>
                  </a:ext>
                </a:extLst>
              </p:cNvPr>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4" name="Rectangle 113">
                <a:extLst>
                  <a:ext uri="{FF2B5EF4-FFF2-40B4-BE49-F238E27FC236}">
                    <a16:creationId xmlns:a16="http://schemas.microsoft.com/office/drawing/2014/main" id="{4F74CE60-EB7C-28AA-12BB-9A68710232E9}"/>
                  </a:ext>
                </a:extLst>
              </p:cNvPr>
              <p:cNvSpPr>
                <a:spLocks noChangeArrowheads="1"/>
              </p:cNvSpPr>
              <p:nvPr/>
            </p:nvSpPr>
            <p:spPr bwMode="auto">
              <a:xfrm>
                <a:off x="344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5" name="Rectangle 114">
                <a:extLst>
                  <a:ext uri="{FF2B5EF4-FFF2-40B4-BE49-F238E27FC236}">
                    <a16:creationId xmlns:a16="http://schemas.microsoft.com/office/drawing/2014/main" id="{6BFB8E2B-901E-5261-3E74-6BE0692B3B9D}"/>
                  </a:ext>
                </a:extLst>
              </p:cNvPr>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115">
              <a:extLst>
                <a:ext uri="{FF2B5EF4-FFF2-40B4-BE49-F238E27FC236}">
                  <a16:creationId xmlns:a16="http://schemas.microsoft.com/office/drawing/2014/main" id="{A431CF54-DD83-748D-760E-3AEA1508E4F8}"/>
                </a:ext>
              </a:extLst>
            </p:cNvPr>
            <p:cNvGrpSpPr>
              <a:grpSpLocks/>
            </p:cNvGrpSpPr>
            <p:nvPr/>
          </p:nvGrpSpPr>
          <p:grpSpPr bwMode="auto">
            <a:xfrm>
              <a:off x="2819" y="3246"/>
              <a:ext cx="377" cy="930"/>
              <a:chOff x="3063" y="2190"/>
              <a:chExt cx="377" cy="930"/>
            </a:xfrm>
          </p:grpSpPr>
          <p:sp>
            <p:nvSpPr>
              <p:cNvPr id="70" name="Rectangle 116">
                <a:extLst>
                  <a:ext uri="{FF2B5EF4-FFF2-40B4-BE49-F238E27FC236}">
                    <a16:creationId xmlns:a16="http://schemas.microsoft.com/office/drawing/2014/main" id="{3667F884-252C-406E-BBA4-C53CE59A1426}"/>
                  </a:ext>
                </a:extLst>
              </p:cNvPr>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1" name="Rectangle 117">
                <a:extLst>
                  <a:ext uri="{FF2B5EF4-FFF2-40B4-BE49-F238E27FC236}">
                    <a16:creationId xmlns:a16="http://schemas.microsoft.com/office/drawing/2014/main" id="{880E54B2-273F-63D6-7FAB-3768768A0912}"/>
                  </a:ext>
                </a:extLst>
              </p:cNvPr>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118">
                <a:extLst>
                  <a:ext uri="{FF2B5EF4-FFF2-40B4-BE49-F238E27FC236}">
                    <a16:creationId xmlns:a16="http://schemas.microsoft.com/office/drawing/2014/main" id="{D2522D38-E3AE-BDCA-EC68-BE256978364C}"/>
                  </a:ext>
                </a:extLst>
              </p:cNvPr>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19">
              <a:extLst>
                <a:ext uri="{FF2B5EF4-FFF2-40B4-BE49-F238E27FC236}">
                  <a16:creationId xmlns:a16="http://schemas.microsoft.com/office/drawing/2014/main" id="{7F9273E8-E1B5-EE46-CAF9-C63D26C2759C}"/>
                </a:ext>
              </a:extLst>
            </p:cNvPr>
            <p:cNvGrpSpPr>
              <a:grpSpLocks/>
            </p:cNvGrpSpPr>
            <p:nvPr/>
          </p:nvGrpSpPr>
          <p:grpSpPr bwMode="auto">
            <a:xfrm>
              <a:off x="2441" y="3246"/>
              <a:ext cx="378" cy="930"/>
              <a:chOff x="2685" y="2190"/>
              <a:chExt cx="378" cy="930"/>
            </a:xfrm>
          </p:grpSpPr>
          <p:sp>
            <p:nvSpPr>
              <p:cNvPr id="67" name="Rectangle 120">
                <a:extLst>
                  <a:ext uri="{FF2B5EF4-FFF2-40B4-BE49-F238E27FC236}">
                    <a16:creationId xmlns:a16="http://schemas.microsoft.com/office/drawing/2014/main" id="{22C809AD-83FB-7F74-2FE7-06F000E533B1}"/>
                  </a:ext>
                </a:extLst>
              </p:cNvPr>
              <p:cNvSpPr>
                <a:spLocks noChangeArrowheads="1"/>
              </p:cNvSpPr>
              <p:nvPr/>
            </p:nvSpPr>
            <p:spPr bwMode="auto">
              <a:xfrm>
                <a:off x="268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8" name="Rectangle 121">
                <a:extLst>
                  <a:ext uri="{FF2B5EF4-FFF2-40B4-BE49-F238E27FC236}">
                    <a16:creationId xmlns:a16="http://schemas.microsoft.com/office/drawing/2014/main" id="{30A0788A-A9A2-597A-F15F-DF71DC655B3F}"/>
                  </a:ext>
                </a:extLst>
              </p:cNvPr>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9" name="Rectangle 122">
                <a:extLst>
                  <a:ext uri="{FF2B5EF4-FFF2-40B4-BE49-F238E27FC236}">
                    <a16:creationId xmlns:a16="http://schemas.microsoft.com/office/drawing/2014/main" id="{1E9210B0-7087-D3A4-DC55-5F5EC0DC4060}"/>
                  </a:ext>
                </a:extLst>
              </p:cNvPr>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123">
              <a:extLst>
                <a:ext uri="{FF2B5EF4-FFF2-40B4-BE49-F238E27FC236}">
                  <a16:creationId xmlns:a16="http://schemas.microsoft.com/office/drawing/2014/main" id="{FFF63DE1-869D-DEF2-D348-45FCDF9D6BE9}"/>
                </a:ext>
              </a:extLst>
            </p:cNvPr>
            <p:cNvGrpSpPr>
              <a:grpSpLocks/>
            </p:cNvGrpSpPr>
            <p:nvPr/>
          </p:nvGrpSpPr>
          <p:grpSpPr bwMode="auto">
            <a:xfrm>
              <a:off x="2063" y="3246"/>
              <a:ext cx="378" cy="930"/>
              <a:chOff x="2307" y="2190"/>
              <a:chExt cx="378" cy="930"/>
            </a:xfrm>
          </p:grpSpPr>
          <p:sp>
            <p:nvSpPr>
              <p:cNvPr id="64" name="Rectangle 124">
                <a:extLst>
                  <a:ext uri="{FF2B5EF4-FFF2-40B4-BE49-F238E27FC236}">
                    <a16:creationId xmlns:a16="http://schemas.microsoft.com/office/drawing/2014/main" id="{D1D14253-35BD-AC99-9911-68690756E5D4}"/>
                  </a:ext>
                </a:extLst>
              </p:cNvPr>
              <p:cNvSpPr>
                <a:spLocks noChangeArrowheads="1"/>
              </p:cNvSpPr>
              <p:nvPr/>
            </p:nvSpPr>
            <p:spPr bwMode="auto">
              <a:xfrm>
                <a:off x="2307"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65" name="Rectangle 125">
                <a:extLst>
                  <a:ext uri="{FF2B5EF4-FFF2-40B4-BE49-F238E27FC236}">
                    <a16:creationId xmlns:a16="http://schemas.microsoft.com/office/drawing/2014/main" id="{16BE05E5-3AC8-9CC1-F8EC-06DD10C3605C}"/>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6" name="Rectangle 126">
                <a:extLst>
                  <a:ext uri="{FF2B5EF4-FFF2-40B4-BE49-F238E27FC236}">
                    <a16:creationId xmlns:a16="http://schemas.microsoft.com/office/drawing/2014/main" id="{21B5CFA2-2695-C4F9-1163-21AD73E3725B}"/>
                  </a:ext>
                </a:extLst>
              </p:cNvPr>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127">
              <a:extLst>
                <a:ext uri="{FF2B5EF4-FFF2-40B4-BE49-F238E27FC236}">
                  <a16:creationId xmlns:a16="http://schemas.microsoft.com/office/drawing/2014/main" id="{31C6BD8C-DB2B-FDE0-6FF9-EF58DE6D63A1}"/>
                </a:ext>
              </a:extLst>
            </p:cNvPr>
            <p:cNvGrpSpPr>
              <a:grpSpLocks/>
            </p:cNvGrpSpPr>
            <p:nvPr/>
          </p:nvGrpSpPr>
          <p:grpSpPr bwMode="auto">
            <a:xfrm>
              <a:off x="1686" y="3246"/>
              <a:ext cx="377" cy="930"/>
              <a:chOff x="1930" y="2190"/>
              <a:chExt cx="377" cy="930"/>
            </a:xfrm>
          </p:grpSpPr>
          <p:sp>
            <p:nvSpPr>
              <p:cNvPr id="61" name="Rectangle 128">
                <a:extLst>
                  <a:ext uri="{FF2B5EF4-FFF2-40B4-BE49-F238E27FC236}">
                    <a16:creationId xmlns:a16="http://schemas.microsoft.com/office/drawing/2014/main" id="{1EF34792-08FF-E00B-4865-BFA2E430DE5D}"/>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62" name="Rectangle 129">
                <a:extLst>
                  <a:ext uri="{FF2B5EF4-FFF2-40B4-BE49-F238E27FC236}">
                    <a16:creationId xmlns:a16="http://schemas.microsoft.com/office/drawing/2014/main" id="{563D16FE-98BE-1691-2F79-BCCF6F62E852}"/>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130">
                <a:extLst>
                  <a:ext uri="{FF2B5EF4-FFF2-40B4-BE49-F238E27FC236}">
                    <a16:creationId xmlns:a16="http://schemas.microsoft.com/office/drawing/2014/main" id="{5390CB4A-2FC5-D9EE-0DC9-3E1CFFA8F998}"/>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131">
              <a:extLst>
                <a:ext uri="{FF2B5EF4-FFF2-40B4-BE49-F238E27FC236}">
                  <a16:creationId xmlns:a16="http://schemas.microsoft.com/office/drawing/2014/main" id="{57EBBAF9-1843-E059-EA30-FCBEC7A67F50}"/>
                </a:ext>
              </a:extLst>
            </p:cNvPr>
            <p:cNvGrpSpPr>
              <a:grpSpLocks/>
            </p:cNvGrpSpPr>
            <p:nvPr/>
          </p:nvGrpSpPr>
          <p:grpSpPr bwMode="auto">
            <a:xfrm>
              <a:off x="1308" y="3246"/>
              <a:ext cx="378" cy="930"/>
              <a:chOff x="1552" y="2190"/>
              <a:chExt cx="378" cy="930"/>
            </a:xfrm>
          </p:grpSpPr>
          <p:sp>
            <p:nvSpPr>
              <p:cNvPr id="58" name="Rectangle 132">
                <a:extLst>
                  <a:ext uri="{FF2B5EF4-FFF2-40B4-BE49-F238E27FC236}">
                    <a16:creationId xmlns:a16="http://schemas.microsoft.com/office/drawing/2014/main" id="{ED20B027-FF5A-5581-235B-AFCDEECAEC3F}"/>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9" name="Rectangle 133">
                <a:extLst>
                  <a:ext uri="{FF2B5EF4-FFF2-40B4-BE49-F238E27FC236}">
                    <a16:creationId xmlns:a16="http://schemas.microsoft.com/office/drawing/2014/main" id="{0AEDAFAA-84E3-BCFD-6C84-502CE80C8D96}"/>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60" name="Rectangle 134">
                <a:extLst>
                  <a:ext uri="{FF2B5EF4-FFF2-40B4-BE49-F238E27FC236}">
                    <a16:creationId xmlns:a16="http://schemas.microsoft.com/office/drawing/2014/main" id="{FB54DCD0-62A4-68D8-DC22-A85DA536DBCE}"/>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6" name="Group 135">
              <a:extLst>
                <a:ext uri="{FF2B5EF4-FFF2-40B4-BE49-F238E27FC236}">
                  <a16:creationId xmlns:a16="http://schemas.microsoft.com/office/drawing/2014/main" id="{DD8B6286-2484-81B5-96BD-9E60C8CF0F9C}"/>
                </a:ext>
              </a:extLst>
            </p:cNvPr>
            <p:cNvGrpSpPr>
              <a:grpSpLocks/>
            </p:cNvGrpSpPr>
            <p:nvPr/>
          </p:nvGrpSpPr>
          <p:grpSpPr bwMode="auto">
            <a:xfrm>
              <a:off x="931" y="3246"/>
              <a:ext cx="377" cy="930"/>
              <a:chOff x="1117" y="1948"/>
              <a:chExt cx="377" cy="930"/>
            </a:xfrm>
          </p:grpSpPr>
          <p:sp>
            <p:nvSpPr>
              <p:cNvPr id="55" name="Rectangle 136">
                <a:extLst>
                  <a:ext uri="{FF2B5EF4-FFF2-40B4-BE49-F238E27FC236}">
                    <a16:creationId xmlns:a16="http://schemas.microsoft.com/office/drawing/2014/main" id="{A4C53773-52CC-C4AE-BD75-63D9F5B50F6E}"/>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6" name="Rectangle 137">
                <a:extLst>
                  <a:ext uri="{FF2B5EF4-FFF2-40B4-BE49-F238E27FC236}">
                    <a16:creationId xmlns:a16="http://schemas.microsoft.com/office/drawing/2014/main" id="{B30AAB7F-23D1-166E-A032-31DE2374F4D9}"/>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7" name="Rectangle 138">
                <a:extLst>
                  <a:ext uri="{FF2B5EF4-FFF2-40B4-BE49-F238E27FC236}">
                    <a16:creationId xmlns:a16="http://schemas.microsoft.com/office/drawing/2014/main" id="{71488014-A0C4-055F-510F-F7B0DEFB393A}"/>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7" name="Rectangle 139">
              <a:extLst>
                <a:ext uri="{FF2B5EF4-FFF2-40B4-BE49-F238E27FC236}">
                  <a16:creationId xmlns:a16="http://schemas.microsoft.com/office/drawing/2014/main" id="{169ED075-2C22-338C-52B7-79A9EDF33E13}"/>
                </a:ext>
              </a:extLst>
            </p:cNvPr>
            <p:cNvSpPr>
              <a:spLocks noChangeArrowheads="1"/>
            </p:cNvSpPr>
            <p:nvPr/>
          </p:nvSpPr>
          <p:spPr bwMode="auto">
            <a:xfrm>
              <a:off x="470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140">
              <a:extLst>
                <a:ext uri="{FF2B5EF4-FFF2-40B4-BE49-F238E27FC236}">
                  <a16:creationId xmlns:a16="http://schemas.microsoft.com/office/drawing/2014/main" id="{75D8040B-7991-288B-FF79-B927E0461945}"/>
                </a:ext>
              </a:extLst>
            </p:cNvPr>
            <p:cNvSpPr>
              <a:spLocks noChangeArrowheads="1"/>
            </p:cNvSpPr>
            <p:nvPr/>
          </p:nvSpPr>
          <p:spPr bwMode="auto">
            <a:xfrm>
              <a:off x="432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141">
              <a:extLst>
                <a:ext uri="{FF2B5EF4-FFF2-40B4-BE49-F238E27FC236}">
                  <a16:creationId xmlns:a16="http://schemas.microsoft.com/office/drawing/2014/main" id="{24CBCB46-39A3-DB6F-B57B-E957144822D8}"/>
                </a:ext>
              </a:extLst>
            </p:cNvPr>
            <p:cNvSpPr>
              <a:spLocks noChangeArrowheads="1"/>
            </p:cNvSpPr>
            <p:nvPr/>
          </p:nvSpPr>
          <p:spPr bwMode="auto">
            <a:xfrm>
              <a:off x="395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0" name="Rectangle 142">
              <a:extLst>
                <a:ext uri="{FF2B5EF4-FFF2-40B4-BE49-F238E27FC236}">
                  <a16:creationId xmlns:a16="http://schemas.microsoft.com/office/drawing/2014/main" id="{C12CEF2A-6F62-ACD2-55C2-15AECA76FBB9}"/>
                </a:ext>
              </a:extLst>
            </p:cNvPr>
            <p:cNvSpPr>
              <a:spLocks noChangeArrowheads="1"/>
            </p:cNvSpPr>
            <p:nvPr/>
          </p:nvSpPr>
          <p:spPr bwMode="auto">
            <a:xfrm>
              <a:off x="3574"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1" name="Rectangle 143">
              <a:extLst>
                <a:ext uri="{FF2B5EF4-FFF2-40B4-BE49-F238E27FC236}">
                  <a16:creationId xmlns:a16="http://schemas.microsoft.com/office/drawing/2014/main" id="{A01A4D4F-1898-F9CA-43A3-AC958394D4D4}"/>
                </a:ext>
              </a:extLst>
            </p:cNvPr>
            <p:cNvSpPr>
              <a:spLocks noChangeArrowheads="1"/>
            </p:cNvSpPr>
            <p:nvPr/>
          </p:nvSpPr>
          <p:spPr bwMode="auto">
            <a:xfrm>
              <a:off x="319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2" name="Rectangle 144">
              <a:extLst>
                <a:ext uri="{FF2B5EF4-FFF2-40B4-BE49-F238E27FC236}">
                  <a16:creationId xmlns:a16="http://schemas.microsoft.com/office/drawing/2014/main" id="{DF857354-421E-D548-F20F-BBEBC5268940}"/>
                </a:ext>
              </a:extLst>
            </p:cNvPr>
            <p:cNvSpPr>
              <a:spLocks noChangeArrowheads="1"/>
            </p:cNvSpPr>
            <p:nvPr/>
          </p:nvSpPr>
          <p:spPr bwMode="auto">
            <a:xfrm>
              <a:off x="281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145">
              <a:extLst>
                <a:ext uri="{FF2B5EF4-FFF2-40B4-BE49-F238E27FC236}">
                  <a16:creationId xmlns:a16="http://schemas.microsoft.com/office/drawing/2014/main" id="{5D308D5E-92F4-2923-8338-00F8D66360E6}"/>
                </a:ext>
              </a:extLst>
            </p:cNvPr>
            <p:cNvSpPr>
              <a:spLocks noChangeArrowheads="1"/>
            </p:cNvSpPr>
            <p:nvPr/>
          </p:nvSpPr>
          <p:spPr bwMode="auto">
            <a:xfrm>
              <a:off x="244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146">
              <a:extLst>
                <a:ext uri="{FF2B5EF4-FFF2-40B4-BE49-F238E27FC236}">
                  <a16:creationId xmlns:a16="http://schemas.microsoft.com/office/drawing/2014/main" id="{1B232CC7-AC56-BAC7-6958-A45684B48815}"/>
                </a:ext>
              </a:extLst>
            </p:cNvPr>
            <p:cNvSpPr>
              <a:spLocks noChangeArrowheads="1"/>
            </p:cNvSpPr>
            <p:nvPr/>
          </p:nvSpPr>
          <p:spPr bwMode="auto">
            <a:xfrm>
              <a:off x="2063"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5" name="Rectangle 147">
              <a:extLst>
                <a:ext uri="{FF2B5EF4-FFF2-40B4-BE49-F238E27FC236}">
                  <a16:creationId xmlns:a16="http://schemas.microsoft.com/office/drawing/2014/main" id="{3C7A0CA6-8938-924C-3F9D-4693DC31CF6D}"/>
                </a:ext>
              </a:extLst>
            </p:cNvPr>
            <p:cNvSpPr>
              <a:spLocks noChangeArrowheads="1"/>
            </p:cNvSpPr>
            <p:nvPr/>
          </p:nvSpPr>
          <p:spPr bwMode="auto">
            <a:xfrm>
              <a:off x="1686"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6" name="Rectangle 148">
              <a:extLst>
                <a:ext uri="{FF2B5EF4-FFF2-40B4-BE49-F238E27FC236}">
                  <a16:creationId xmlns:a16="http://schemas.microsoft.com/office/drawing/2014/main" id="{B45C1143-62DB-FEEF-312B-0CB977FA3933}"/>
                </a:ext>
              </a:extLst>
            </p:cNvPr>
            <p:cNvSpPr>
              <a:spLocks noChangeArrowheads="1"/>
            </p:cNvSpPr>
            <p:nvPr/>
          </p:nvSpPr>
          <p:spPr bwMode="auto">
            <a:xfrm>
              <a:off x="1308"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7" name="Rectangle 149">
              <a:extLst>
                <a:ext uri="{FF2B5EF4-FFF2-40B4-BE49-F238E27FC236}">
                  <a16:creationId xmlns:a16="http://schemas.microsoft.com/office/drawing/2014/main" id="{F67CD822-0F03-425F-D0DF-6ADD1EC95EAF}"/>
                </a:ext>
              </a:extLst>
            </p:cNvPr>
            <p:cNvSpPr>
              <a:spLocks noChangeArrowheads="1"/>
            </p:cNvSpPr>
            <p:nvPr/>
          </p:nvSpPr>
          <p:spPr bwMode="auto">
            <a:xfrm>
              <a:off x="931"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8" name="Rectangle 150">
              <a:extLst>
                <a:ext uri="{FF2B5EF4-FFF2-40B4-BE49-F238E27FC236}">
                  <a16:creationId xmlns:a16="http://schemas.microsoft.com/office/drawing/2014/main" id="{AF4E1992-A2C6-95A4-9290-8D40B564A648}"/>
                </a:ext>
              </a:extLst>
            </p:cNvPr>
            <p:cNvSpPr>
              <a:spLocks noChangeArrowheads="1"/>
            </p:cNvSpPr>
            <p:nvPr/>
          </p:nvSpPr>
          <p:spPr bwMode="auto">
            <a:xfrm>
              <a:off x="5094"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29" name="Group 151">
              <a:extLst>
                <a:ext uri="{FF2B5EF4-FFF2-40B4-BE49-F238E27FC236}">
                  <a16:creationId xmlns:a16="http://schemas.microsoft.com/office/drawing/2014/main" id="{40C97654-140F-F3DB-2B8F-38812635F298}"/>
                </a:ext>
              </a:extLst>
            </p:cNvPr>
            <p:cNvGrpSpPr>
              <a:grpSpLocks/>
            </p:cNvGrpSpPr>
            <p:nvPr/>
          </p:nvGrpSpPr>
          <p:grpSpPr bwMode="auto">
            <a:xfrm>
              <a:off x="294" y="2786"/>
              <a:ext cx="5168" cy="1390"/>
              <a:chOff x="240" y="1440"/>
              <a:chExt cx="5168" cy="1390"/>
            </a:xfrm>
          </p:grpSpPr>
          <p:sp>
            <p:nvSpPr>
              <p:cNvPr id="30" name="Rectangle 152">
                <a:extLst>
                  <a:ext uri="{FF2B5EF4-FFF2-40B4-BE49-F238E27FC236}">
                    <a16:creationId xmlns:a16="http://schemas.microsoft.com/office/drawing/2014/main" id="{FCBE8199-86EC-13EB-0FB7-37316C3FADA7}"/>
                  </a:ext>
                </a:extLst>
              </p:cNvPr>
              <p:cNvSpPr>
                <a:spLocks noChangeArrowheads="1"/>
              </p:cNvSpPr>
              <p:nvPr/>
            </p:nvSpPr>
            <p:spPr bwMode="auto">
              <a:xfrm>
                <a:off x="240" y="2520"/>
                <a:ext cx="637" cy="310"/>
              </a:xfrm>
              <a:prstGeom prst="rect">
                <a:avLst/>
              </a:prstGeom>
              <a:solidFill>
                <a:schemeClr val="bg1"/>
              </a:solid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31" name="Rectangle 153">
                <a:extLst>
                  <a:ext uri="{FF2B5EF4-FFF2-40B4-BE49-F238E27FC236}">
                    <a16:creationId xmlns:a16="http://schemas.microsoft.com/office/drawing/2014/main" id="{E21615E4-9716-4437-4B9C-AED7ED3CC094}"/>
                  </a:ext>
                </a:extLst>
              </p:cNvPr>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2" name="Rectangle 154">
                <a:extLst>
                  <a:ext uri="{FF2B5EF4-FFF2-40B4-BE49-F238E27FC236}">
                    <a16:creationId xmlns:a16="http://schemas.microsoft.com/office/drawing/2014/main" id="{7BAC0D48-9554-5A40-1C61-34CD77E99B1C}"/>
                  </a:ext>
                </a:extLst>
              </p:cNvPr>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3" name="Rectangle 155">
                <a:extLst>
                  <a:ext uri="{FF2B5EF4-FFF2-40B4-BE49-F238E27FC236}">
                    <a16:creationId xmlns:a16="http://schemas.microsoft.com/office/drawing/2014/main" id="{7BCDD6E0-408A-4748-CFFD-42D2B3DF11EF}"/>
                  </a:ext>
                </a:extLst>
              </p:cNvPr>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4" name="Line 156">
                <a:extLst>
                  <a:ext uri="{FF2B5EF4-FFF2-40B4-BE49-F238E27FC236}">
                    <a16:creationId xmlns:a16="http://schemas.microsoft.com/office/drawing/2014/main" id="{BDF53930-DCE8-BA78-2DCE-4EF446EBF180}"/>
                  </a:ext>
                </a:extLst>
              </p:cNvPr>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35" name="Group 157">
                <a:extLst>
                  <a:ext uri="{FF2B5EF4-FFF2-40B4-BE49-F238E27FC236}">
                    <a16:creationId xmlns:a16="http://schemas.microsoft.com/office/drawing/2014/main" id="{010D98EB-C2FF-8B97-62CF-A0EACDB645BD}"/>
                  </a:ext>
                </a:extLst>
              </p:cNvPr>
              <p:cNvGrpSpPr>
                <a:grpSpLocks/>
              </p:cNvGrpSpPr>
              <p:nvPr/>
            </p:nvGrpSpPr>
            <p:grpSpPr bwMode="auto">
              <a:xfrm>
                <a:off x="240" y="2210"/>
                <a:ext cx="5161" cy="310"/>
                <a:chOff x="240" y="2210"/>
                <a:chExt cx="4790" cy="310"/>
              </a:xfrm>
            </p:grpSpPr>
            <p:sp>
              <p:nvSpPr>
                <p:cNvPr id="53" name="Line 158">
                  <a:extLst>
                    <a:ext uri="{FF2B5EF4-FFF2-40B4-BE49-F238E27FC236}">
                      <a16:creationId xmlns:a16="http://schemas.microsoft.com/office/drawing/2014/main" id="{527CD38F-0A1C-46B7-3909-C9969FE6D695}"/>
                    </a:ext>
                  </a:extLst>
                </p:cNvPr>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54" name="Line 159">
                  <a:extLst>
                    <a:ext uri="{FF2B5EF4-FFF2-40B4-BE49-F238E27FC236}">
                      <a16:creationId xmlns:a16="http://schemas.microsoft.com/office/drawing/2014/main" id="{F34F5383-1F44-70EB-5C3A-29BC912131BA}"/>
                    </a:ext>
                  </a:extLst>
                </p:cNvPr>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36" name="Line 160">
                <a:extLst>
                  <a:ext uri="{FF2B5EF4-FFF2-40B4-BE49-F238E27FC236}">
                    <a16:creationId xmlns:a16="http://schemas.microsoft.com/office/drawing/2014/main" id="{0FFB872E-13A9-1191-4E28-AC9FF196FB2E}"/>
                  </a:ext>
                </a:extLst>
              </p:cNvPr>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161">
                <a:extLst>
                  <a:ext uri="{FF2B5EF4-FFF2-40B4-BE49-F238E27FC236}">
                    <a16:creationId xmlns:a16="http://schemas.microsoft.com/office/drawing/2014/main" id="{CD895A0C-4A12-6B0E-B416-B1FEAF0182C9}"/>
                  </a:ext>
                </a:extLst>
              </p:cNvPr>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8" name="Line 162">
                <a:extLst>
                  <a:ext uri="{FF2B5EF4-FFF2-40B4-BE49-F238E27FC236}">
                    <a16:creationId xmlns:a16="http://schemas.microsoft.com/office/drawing/2014/main" id="{F9AD4057-478D-AB7F-0CDF-23A0A1A37E67}"/>
                  </a:ext>
                </a:extLst>
              </p:cNvPr>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9" name="Line 163">
                <a:extLst>
                  <a:ext uri="{FF2B5EF4-FFF2-40B4-BE49-F238E27FC236}">
                    <a16:creationId xmlns:a16="http://schemas.microsoft.com/office/drawing/2014/main" id="{DDA8C4D9-98FE-38B3-A977-B9165502837F}"/>
                  </a:ext>
                </a:extLst>
              </p:cNvPr>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164">
                <a:extLst>
                  <a:ext uri="{FF2B5EF4-FFF2-40B4-BE49-F238E27FC236}">
                    <a16:creationId xmlns:a16="http://schemas.microsoft.com/office/drawing/2014/main" id="{C5346B94-8B54-8007-0E73-FE65218C5AE2}"/>
                  </a:ext>
                </a:extLst>
              </p:cNvPr>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165">
                <a:extLst>
                  <a:ext uri="{FF2B5EF4-FFF2-40B4-BE49-F238E27FC236}">
                    <a16:creationId xmlns:a16="http://schemas.microsoft.com/office/drawing/2014/main" id="{04C4ADE9-0B00-2F77-B52F-89B99C9F6081}"/>
                  </a:ext>
                </a:extLst>
              </p:cNvPr>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166">
                <a:extLst>
                  <a:ext uri="{FF2B5EF4-FFF2-40B4-BE49-F238E27FC236}">
                    <a16:creationId xmlns:a16="http://schemas.microsoft.com/office/drawing/2014/main" id="{EF7F060E-1A24-0C05-5B90-1F7A96A50CA0}"/>
                  </a:ext>
                </a:extLst>
              </p:cNvPr>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167">
                <a:extLst>
                  <a:ext uri="{FF2B5EF4-FFF2-40B4-BE49-F238E27FC236}">
                    <a16:creationId xmlns:a16="http://schemas.microsoft.com/office/drawing/2014/main" id="{063D331C-14B7-5C12-1EED-455C1A003B19}"/>
                  </a:ext>
                </a:extLst>
              </p:cNvPr>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168">
                <a:extLst>
                  <a:ext uri="{FF2B5EF4-FFF2-40B4-BE49-F238E27FC236}">
                    <a16:creationId xmlns:a16="http://schemas.microsoft.com/office/drawing/2014/main" id="{30EC48C9-DD1D-4C07-8467-76A0F273933F}"/>
                  </a:ext>
                </a:extLst>
              </p:cNvPr>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169">
                <a:extLst>
                  <a:ext uri="{FF2B5EF4-FFF2-40B4-BE49-F238E27FC236}">
                    <a16:creationId xmlns:a16="http://schemas.microsoft.com/office/drawing/2014/main" id="{C4199BB9-8F81-CBE4-AA77-CF7B9F777CB5}"/>
                  </a:ext>
                </a:extLst>
              </p:cNvPr>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170">
                <a:extLst>
                  <a:ext uri="{FF2B5EF4-FFF2-40B4-BE49-F238E27FC236}">
                    <a16:creationId xmlns:a16="http://schemas.microsoft.com/office/drawing/2014/main" id="{3A636056-B574-47DE-F814-C993C4B9FE3D}"/>
                  </a:ext>
                </a:extLst>
              </p:cNvPr>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171">
                <a:extLst>
                  <a:ext uri="{FF2B5EF4-FFF2-40B4-BE49-F238E27FC236}">
                    <a16:creationId xmlns:a16="http://schemas.microsoft.com/office/drawing/2014/main" id="{5500F8F6-2593-416F-8BA3-4237B25B3161}"/>
                  </a:ext>
                </a:extLst>
              </p:cNvPr>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48" name="Group 172">
                <a:extLst>
                  <a:ext uri="{FF2B5EF4-FFF2-40B4-BE49-F238E27FC236}">
                    <a16:creationId xmlns:a16="http://schemas.microsoft.com/office/drawing/2014/main" id="{67C0FBCA-93FA-B6F4-F0D0-E12CAF976DF7}"/>
                  </a:ext>
                </a:extLst>
              </p:cNvPr>
              <p:cNvGrpSpPr>
                <a:grpSpLocks/>
              </p:cNvGrpSpPr>
              <p:nvPr/>
            </p:nvGrpSpPr>
            <p:grpSpPr bwMode="auto">
              <a:xfrm>
                <a:off x="240" y="1440"/>
                <a:ext cx="5160" cy="1390"/>
                <a:chOff x="240" y="1440"/>
                <a:chExt cx="4790" cy="1390"/>
              </a:xfrm>
            </p:grpSpPr>
            <p:sp>
              <p:nvSpPr>
                <p:cNvPr id="50" name="Line 173">
                  <a:extLst>
                    <a:ext uri="{FF2B5EF4-FFF2-40B4-BE49-F238E27FC236}">
                      <a16:creationId xmlns:a16="http://schemas.microsoft.com/office/drawing/2014/main" id="{04BE53BF-8245-1185-1E28-85C1D385714C}"/>
                    </a:ext>
                  </a:extLst>
                </p:cNvPr>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1" name="Line 174">
                  <a:extLst>
                    <a:ext uri="{FF2B5EF4-FFF2-40B4-BE49-F238E27FC236}">
                      <a16:creationId xmlns:a16="http://schemas.microsoft.com/office/drawing/2014/main" id="{78F0EFA5-540C-F7D7-BE96-BB42C745902B}"/>
                    </a:ext>
                  </a:extLst>
                </p:cNvPr>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2" name="Line 175">
                  <a:extLst>
                    <a:ext uri="{FF2B5EF4-FFF2-40B4-BE49-F238E27FC236}">
                      <a16:creationId xmlns:a16="http://schemas.microsoft.com/office/drawing/2014/main" id="{8E384F4E-9968-5151-8959-8680B5C990ED}"/>
                    </a:ext>
                  </a:extLst>
                </p:cNvPr>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49" name="Line 176">
                <a:extLst>
                  <a:ext uri="{FF2B5EF4-FFF2-40B4-BE49-F238E27FC236}">
                    <a16:creationId xmlns:a16="http://schemas.microsoft.com/office/drawing/2014/main" id="{A745566C-16D4-35F6-D930-F345920B5334}"/>
                  </a:ext>
                </a:extLst>
              </p:cNvPr>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158506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532B-E252-00AC-C959-685B71247B24}"/>
              </a:ext>
            </a:extLst>
          </p:cNvPr>
          <p:cNvSpPr>
            <a:spLocks noGrp="1"/>
          </p:cNvSpPr>
          <p:nvPr>
            <p:ph type="title"/>
          </p:nvPr>
        </p:nvSpPr>
        <p:spPr/>
        <p:txBody>
          <a:bodyPr/>
          <a:lstStyle/>
          <a:p>
            <a:r>
              <a:rPr lang="en-US" altLang="zh-CN" dirty="0"/>
              <a:t>Another example (</a:t>
            </a:r>
            <a:r>
              <a:rPr lang="en-GB" altLang="zh-CN" dirty="0"/>
              <a:t>cache size of 3 pages</a:t>
            </a:r>
            <a:r>
              <a:rPr lang="en-US" altLang="zh-CN" dirty="0"/>
              <a:t>)</a:t>
            </a:r>
            <a:endParaRPr lang="en-US" dirty="0"/>
          </a:p>
        </p:txBody>
      </p:sp>
      <p:graphicFrame>
        <p:nvGraphicFramePr>
          <p:cNvPr id="5" name="表格 5">
            <a:extLst>
              <a:ext uri="{FF2B5EF4-FFF2-40B4-BE49-F238E27FC236}">
                <a16:creationId xmlns:a16="http://schemas.microsoft.com/office/drawing/2014/main" id="{50C10F68-FD3A-4475-0193-E96BCD1CAA7F}"/>
              </a:ext>
            </a:extLst>
          </p:cNvPr>
          <p:cNvGraphicFramePr>
            <a:graphicFrameLocks noGrp="1"/>
          </p:cNvGraphicFramePr>
          <p:nvPr>
            <p:ph idx="1"/>
            <p:extLst>
              <p:ext uri="{D42A27DB-BD31-4B8C-83A1-F6EECF244321}">
                <p14:modId xmlns:p14="http://schemas.microsoft.com/office/powerpoint/2010/main" val="4227478751"/>
              </p:ext>
            </p:extLst>
          </p:nvPr>
        </p:nvGraphicFramePr>
        <p:xfrm>
          <a:off x="4991809" y="1620957"/>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7" name="表格 6">
            <a:extLst>
              <a:ext uri="{FF2B5EF4-FFF2-40B4-BE49-F238E27FC236}">
                <a16:creationId xmlns:a16="http://schemas.microsoft.com/office/drawing/2014/main" id="{6BAC9AE6-E659-554F-A513-4F43CD836315}"/>
              </a:ext>
            </a:extLst>
          </p:cNvPr>
          <p:cNvGraphicFramePr>
            <a:graphicFrameLocks/>
          </p:cNvGraphicFramePr>
          <p:nvPr>
            <p:extLst>
              <p:ext uri="{D42A27DB-BD31-4B8C-83A1-F6EECF244321}">
                <p14:modId xmlns:p14="http://schemas.microsoft.com/office/powerpoint/2010/main" val="846331491"/>
              </p:ext>
            </p:extLst>
          </p:nvPr>
        </p:nvGraphicFramePr>
        <p:xfrm>
          <a:off x="8305800" y="1620957"/>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a:solidFill>
                            <a:schemeClr val="tx1"/>
                          </a:solidFill>
                        </a:rPr>
                        <a:t>A</a:t>
                      </a:r>
                      <a:endParaRPr lang="en-US">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8" name="文本框 7">
            <a:extLst>
              <a:ext uri="{FF2B5EF4-FFF2-40B4-BE49-F238E27FC236}">
                <a16:creationId xmlns:a16="http://schemas.microsoft.com/office/drawing/2014/main" id="{8DBFA2C5-7236-D6C8-1D7B-6B99CFB3BC07}"/>
              </a:ext>
            </a:extLst>
          </p:cNvPr>
          <p:cNvSpPr txBox="1"/>
          <p:nvPr/>
        </p:nvSpPr>
        <p:spPr>
          <a:xfrm>
            <a:off x="5154133" y="1100674"/>
            <a:ext cx="1672317"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OPT</a:t>
            </a:r>
            <a:r>
              <a:rPr lang="en-GB" altLang="zh-CN" b="0" dirty="0">
                <a:solidFill>
                  <a:srgbClr val="000000"/>
                </a:solidFill>
                <a:latin typeface="Arial" panose="020B0604020202020204"/>
                <a:ea typeface="黑体" panose="02010609060101010101" pitchFamily="49" charset="-122"/>
                <a:cs typeface="+mn-cs"/>
              </a:rPr>
              <a:t>:</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4 misses</a:t>
            </a:r>
            <a:endParaRPr lang="en-US" b="0" dirty="0">
              <a:solidFill>
                <a:srgbClr val="000000"/>
              </a:solidFill>
              <a:latin typeface="Arial" panose="020B0604020202020204"/>
              <a:ea typeface="+mn-ea"/>
              <a:cs typeface="+mn-cs"/>
            </a:endParaRPr>
          </a:p>
        </p:txBody>
      </p:sp>
      <p:graphicFrame>
        <p:nvGraphicFramePr>
          <p:cNvPr id="6" name="表格 5">
            <a:extLst>
              <a:ext uri="{FF2B5EF4-FFF2-40B4-BE49-F238E27FC236}">
                <a16:creationId xmlns:a16="http://schemas.microsoft.com/office/drawing/2014/main" id="{C09A742F-27A0-84D3-3C21-98063783824E}"/>
              </a:ext>
            </a:extLst>
          </p:cNvPr>
          <p:cNvGraphicFramePr>
            <a:graphicFrameLocks/>
          </p:cNvGraphicFramePr>
          <p:nvPr>
            <p:extLst>
              <p:ext uri="{D42A27DB-BD31-4B8C-83A1-F6EECF244321}">
                <p14:modId xmlns:p14="http://schemas.microsoft.com/office/powerpoint/2010/main" val="3418383128"/>
              </p:ext>
            </p:extLst>
          </p:nvPr>
        </p:nvGraphicFramePr>
        <p:xfrm>
          <a:off x="1501767" y="1620957"/>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10" name="文本框 9">
            <a:extLst>
              <a:ext uri="{FF2B5EF4-FFF2-40B4-BE49-F238E27FC236}">
                <a16:creationId xmlns:a16="http://schemas.microsoft.com/office/drawing/2014/main" id="{DDE33242-B813-88EC-33B9-82177A914B48}"/>
              </a:ext>
            </a:extLst>
          </p:cNvPr>
          <p:cNvSpPr txBox="1"/>
          <p:nvPr/>
        </p:nvSpPr>
        <p:spPr>
          <a:xfrm>
            <a:off x="1623562" y="1100674"/>
            <a:ext cx="1749197"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FIFO:</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6 misses</a:t>
            </a:r>
            <a:endParaRPr lang="en-US" b="0" dirty="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C87C734D-F1B5-1FBF-DB79-C825E75598A3}"/>
              </a:ext>
            </a:extLst>
          </p:cNvPr>
          <p:cNvSpPr txBox="1"/>
          <p:nvPr/>
        </p:nvSpPr>
        <p:spPr>
          <a:xfrm>
            <a:off x="8432208" y="1100674"/>
            <a:ext cx="1685077"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LRU:</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5 misses</a:t>
            </a:r>
            <a:endParaRPr lang="en-US" b="0" dirty="0">
              <a:solidFill>
                <a:srgbClr val="00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599DBB60-B41F-EED3-55F8-A0077E18B68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6364554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30C9-658E-5D2D-4B84-FF268CC94533}"/>
              </a:ext>
            </a:extLst>
          </p:cNvPr>
          <p:cNvSpPr>
            <a:spLocks noGrp="1"/>
          </p:cNvSpPr>
          <p:nvPr>
            <p:ph type="title"/>
          </p:nvPr>
        </p:nvSpPr>
        <p:spPr>
          <a:xfrm>
            <a:off x="419449" y="274639"/>
            <a:ext cx="11336392" cy="646331"/>
          </a:xfrm>
        </p:spPr>
        <p:txBody>
          <a:bodyPr/>
          <a:lstStyle/>
          <a:p>
            <a:r>
              <a:rPr lang="en-GB" dirty="0"/>
              <a:t>Page faults vs. cache size</a:t>
            </a:r>
            <a:endParaRPr lang="en-SE" dirty="0"/>
          </a:p>
        </p:txBody>
      </p:sp>
      <p:sp>
        <p:nvSpPr>
          <p:cNvPr id="3" name="Content Placeholder 2">
            <a:extLst>
              <a:ext uri="{FF2B5EF4-FFF2-40B4-BE49-F238E27FC236}">
                <a16:creationId xmlns:a16="http://schemas.microsoft.com/office/drawing/2014/main" id="{A3D5D04A-569E-C077-1F92-606FD0853939}"/>
              </a:ext>
            </a:extLst>
          </p:cNvPr>
          <p:cNvSpPr>
            <a:spLocks noGrp="1"/>
          </p:cNvSpPr>
          <p:nvPr>
            <p:ph idx="1"/>
          </p:nvPr>
        </p:nvSpPr>
        <p:spPr/>
        <p:txBody>
          <a:bodyPr/>
          <a:lstStyle/>
          <a:p>
            <a:r>
              <a:rPr lang="en-GB" dirty="0"/>
              <a:t>When you increase cache size (number of frames), number of page faults should go down</a:t>
            </a:r>
          </a:p>
          <a:p>
            <a:pPr lvl="1">
              <a:lnSpc>
                <a:spcPct val="80000"/>
              </a:lnSpc>
              <a:spcBef>
                <a:spcPct val="5000"/>
              </a:spcBef>
            </a:pPr>
            <a:r>
              <a:rPr lang="en-US" dirty="0"/>
              <a:t>Yes for LRU and OPT</a:t>
            </a:r>
          </a:p>
          <a:p>
            <a:pPr lvl="1">
              <a:lnSpc>
                <a:spcPct val="80000"/>
              </a:lnSpc>
              <a:spcBef>
                <a:spcPct val="5000"/>
              </a:spcBef>
            </a:pPr>
            <a:r>
              <a:rPr lang="en-US" dirty="0"/>
              <a:t>Not always for FIFO  (Called </a:t>
            </a:r>
            <a:r>
              <a:rPr lang="en-US" dirty="0" err="1"/>
              <a:t>Belady’s</a:t>
            </a:r>
            <a:r>
              <a:rPr lang="en-US" dirty="0"/>
              <a:t> anomaly)</a:t>
            </a:r>
          </a:p>
        </p:txBody>
      </p:sp>
      <p:pic>
        <p:nvPicPr>
          <p:cNvPr id="4" name="Picture 3">
            <a:extLst>
              <a:ext uri="{FF2B5EF4-FFF2-40B4-BE49-F238E27FC236}">
                <a16:creationId xmlns:a16="http://schemas.microsoft.com/office/drawing/2014/main" id="{98E78ADF-6B58-999F-8634-648094B90F55}"/>
              </a:ext>
            </a:extLst>
          </p:cNvPr>
          <p:cNvPicPr>
            <a:picLocks noChangeAspect="1" noChangeArrowheads="1"/>
          </p:cNvPicPr>
          <p:nvPr/>
        </p:nvPicPr>
        <p:blipFill>
          <a:blip r:embed="rId3" cstate="print"/>
          <a:srcRect l="493" t="11264" r="1244" b="11610"/>
          <a:stretch>
            <a:fillRect/>
          </a:stretch>
        </p:blipFill>
        <p:spPr bwMode="auto">
          <a:xfrm>
            <a:off x="3657600" y="2790472"/>
            <a:ext cx="6137753" cy="3611561"/>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val="4557827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910-3F99-3FC9-FC03-8BBCB849398F}"/>
              </a:ext>
            </a:extLst>
          </p:cNvPr>
          <p:cNvSpPr>
            <a:spLocks noGrp="1"/>
          </p:cNvSpPr>
          <p:nvPr>
            <p:ph type="title"/>
          </p:nvPr>
        </p:nvSpPr>
        <p:spPr/>
        <p:txBody>
          <a:bodyPr/>
          <a:lstStyle/>
          <a:p>
            <a:r>
              <a:rPr lang="en-GB" dirty="0" err="1"/>
              <a:t>BeLady’s</a:t>
            </a:r>
            <a:r>
              <a:rPr lang="en-GB" dirty="0"/>
              <a:t> anomaly</a:t>
            </a:r>
            <a:endParaRPr lang="en-SE" dirty="0"/>
          </a:p>
        </p:txBody>
      </p:sp>
      <p:sp>
        <p:nvSpPr>
          <p:cNvPr id="3" name="Content Placeholder 2">
            <a:extLst>
              <a:ext uri="{FF2B5EF4-FFF2-40B4-BE49-F238E27FC236}">
                <a16:creationId xmlns:a16="http://schemas.microsoft.com/office/drawing/2014/main" id="{C9F0B75B-AB91-A4FA-3E3B-C0328C2525CF}"/>
              </a:ext>
            </a:extLst>
          </p:cNvPr>
          <p:cNvSpPr>
            <a:spLocks noGrp="1"/>
          </p:cNvSpPr>
          <p:nvPr>
            <p:ph idx="1"/>
          </p:nvPr>
        </p:nvSpPr>
        <p:spPr/>
        <p:txBody>
          <a:bodyPr/>
          <a:lstStyle/>
          <a:p>
            <a:pPr>
              <a:lnSpc>
                <a:spcPct val="80000"/>
              </a:lnSpc>
              <a:spcBef>
                <a:spcPct val="5000"/>
              </a:spcBef>
            </a:pPr>
            <a:r>
              <a:rPr lang="en-US" dirty="0"/>
              <a:t>After increasing cache size from 3 pages to 4 pages, for the given reference stream: </a:t>
            </a:r>
          </a:p>
          <a:p>
            <a:pPr lvl="1">
              <a:lnSpc>
                <a:spcPct val="80000"/>
              </a:lnSpc>
              <a:spcBef>
                <a:spcPct val="5000"/>
              </a:spcBef>
            </a:pPr>
            <a:r>
              <a:rPr lang="en-US" dirty="0"/>
              <a:t>With FIFO, number of page faults increases from 9 to 10!</a:t>
            </a:r>
          </a:p>
          <a:p>
            <a:pPr lvl="1">
              <a:lnSpc>
                <a:spcPct val="80000"/>
              </a:lnSpc>
              <a:spcBef>
                <a:spcPct val="5000"/>
              </a:spcBef>
            </a:pPr>
            <a:r>
              <a:rPr lang="en-US" dirty="0"/>
              <a:t>With LRU or OPT, cache contents with size of X pages are a subset of contents with size of X+1 Pages. Whereas for FIFO, </a:t>
            </a:r>
            <a:r>
              <a:rPr lang="en-GB" dirty="0"/>
              <a:t>cache contents can be completely different</a:t>
            </a: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endParaRPr lang="en-SE" dirty="0"/>
          </a:p>
        </p:txBody>
      </p:sp>
      <p:grpSp>
        <p:nvGrpSpPr>
          <p:cNvPr id="4" name="Group 4"/>
          <p:cNvGrpSpPr>
            <a:grpSpLocks/>
          </p:cNvGrpSpPr>
          <p:nvPr/>
        </p:nvGrpSpPr>
        <p:grpSpPr bwMode="auto">
          <a:xfrm>
            <a:off x="2286000" y="2743200"/>
            <a:ext cx="6864350" cy="1624012"/>
            <a:chOff x="294" y="2786"/>
            <a:chExt cx="5178" cy="1390"/>
          </a:xfrm>
        </p:grpSpPr>
        <p:grpSp>
          <p:nvGrpSpPr>
            <p:cNvPr id="5" name="Group 5"/>
            <p:cNvGrpSpPr>
              <a:grpSpLocks/>
            </p:cNvGrpSpPr>
            <p:nvPr/>
          </p:nvGrpSpPr>
          <p:grpSpPr bwMode="auto">
            <a:xfrm>
              <a:off x="5078" y="3246"/>
              <a:ext cx="378" cy="930"/>
              <a:chOff x="4950" y="2190"/>
              <a:chExt cx="378" cy="930"/>
            </a:xfrm>
          </p:grpSpPr>
          <p:sp>
            <p:nvSpPr>
              <p:cNvPr id="780294" name="Rectangle 6"/>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295" name="Rectangle 7"/>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296" name="Rectangle 8"/>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6" name="Group 9"/>
            <p:cNvGrpSpPr>
              <a:grpSpLocks/>
            </p:cNvGrpSpPr>
            <p:nvPr/>
          </p:nvGrpSpPr>
          <p:grpSpPr bwMode="auto">
            <a:xfrm>
              <a:off x="4706" y="3246"/>
              <a:ext cx="378" cy="930"/>
              <a:chOff x="4950" y="2190"/>
              <a:chExt cx="378" cy="930"/>
            </a:xfrm>
          </p:grpSpPr>
          <p:sp>
            <p:nvSpPr>
              <p:cNvPr id="780298" name="Rectangle 10"/>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sp>
            <p:nvSpPr>
              <p:cNvPr id="780299" name="Rectangle 11"/>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0" name="Rectangle 12"/>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7" name="Group 13"/>
            <p:cNvGrpSpPr>
              <a:grpSpLocks/>
            </p:cNvGrpSpPr>
            <p:nvPr/>
          </p:nvGrpSpPr>
          <p:grpSpPr bwMode="auto">
            <a:xfrm>
              <a:off x="4329" y="3246"/>
              <a:ext cx="377" cy="930"/>
              <a:chOff x="4573" y="2190"/>
              <a:chExt cx="377" cy="930"/>
            </a:xfrm>
          </p:grpSpPr>
          <p:sp>
            <p:nvSpPr>
              <p:cNvPr id="780302" name="Rectangle 14"/>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3" name="Rectangle 15"/>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304" name="Rectangle 16"/>
              <p:cNvSpPr>
                <a:spLocks noChangeArrowheads="1"/>
              </p:cNvSpPr>
              <p:nvPr/>
            </p:nvSpPr>
            <p:spPr bwMode="auto">
              <a:xfrm>
                <a:off x="457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8" name="Group 17"/>
            <p:cNvGrpSpPr>
              <a:grpSpLocks/>
            </p:cNvGrpSpPr>
            <p:nvPr/>
          </p:nvGrpSpPr>
          <p:grpSpPr bwMode="auto">
            <a:xfrm>
              <a:off x="3951" y="3246"/>
              <a:ext cx="378" cy="930"/>
              <a:chOff x="4195" y="2190"/>
              <a:chExt cx="378" cy="930"/>
            </a:xfrm>
          </p:grpSpPr>
          <p:sp>
            <p:nvSpPr>
              <p:cNvPr id="780306" name="Rectangle 18"/>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7" name="Rectangle 19"/>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8" name="Rectangle 20"/>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9" name="Group 21"/>
            <p:cNvGrpSpPr>
              <a:grpSpLocks/>
            </p:cNvGrpSpPr>
            <p:nvPr/>
          </p:nvGrpSpPr>
          <p:grpSpPr bwMode="auto">
            <a:xfrm>
              <a:off x="3574" y="3246"/>
              <a:ext cx="377" cy="930"/>
              <a:chOff x="3818" y="2190"/>
              <a:chExt cx="377" cy="930"/>
            </a:xfrm>
          </p:grpSpPr>
          <p:sp>
            <p:nvSpPr>
              <p:cNvPr id="780310" name="Rectangle 22"/>
              <p:cNvSpPr>
                <a:spLocks noChangeArrowheads="1"/>
              </p:cNvSpPr>
              <p:nvPr/>
            </p:nvSpPr>
            <p:spPr bwMode="auto">
              <a:xfrm>
                <a:off x="3818"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1" name="Rectangle 23"/>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2" name="Rectangle 24"/>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0" name="Group 25"/>
            <p:cNvGrpSpPr>
              <a:grpSpLocks/>
            </p:cNvGrpSpPr>
            <p:nvPr/>
          </p:nvGrpSpPr>
          <p:grpSpPr bwMode="auto">
            <a:xfrm>
              <a:off x="3196" y="3246"/>
              <a:ext cx="378" cy="930"/>
              <a:chOff x="3440" y="2190"/>
              <a:chExt cx="378" cy="930"/>
            </a:xfrm>
          </p:grpSpPr>
          <p:sp>
            <p:nvSpPr>
              <p:cNvPr id="780314" name="Rectangle 26"/>
              <p:cNvSpPr>
                <a:spLocks noChangeArrowheads="1"/>
              </p:cNvSpPr>
              <p:nvPr/>
            </p:nvSpPr>
            <p:spPr bwMode="auto">
              <a:xfrm>
                <a:off x="344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5" name="Rectangle 27"/>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6" name="Rectangle 28"/>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E</a:t>
                </a:r>
              </a:p>
            </p:txBody>
          </p:sp>
        </p:grpSp>
        <p:grpSp>
          <p:nvGrpSpPr>
            <p:cNvPr id="11" name="Group 29"/>
            <p:cNvGrpSpPr>
              <a:grpSpLocks/>
            </p:cNvGrpSpPr>
            <p:nvPr/>
          </p:nvGrpSpPr>
          <p:grpSpPr bwMode="auto">
            <a:xfrm>
              <a:off x="2819" y="3246"/>
              <a:ext cx="377" cy="930"/>
              <a:chOff x="3063" y="2190"/>
              <a:chExt cx="377" cy="930"/>
            </a:xfrm>
          </p:grpSpPr>
          <p:sp>
            <p:nvSpPr>
              <p:cNvPr id="780318" name="Rectangle 30"/>
              <p:cNvSpPr>
                <a:spLocks noChangeArrowheads="1"/>
              </p:cNvSpPr>
              <p:nvPr/>
            </p:nvSpPr>
            <p:spPr bwMode="auto">
              <a:xfrm>
                <a:off x="306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319" name="Rectangle 31"/>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0" name="Rectangle 32"/>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2" name="Group 33"/>
            <p:cNvGrpSpPr>
              <a:grpSpLocks/>
            </p:cNvGrpSpPr>
            <p:nvPr/>
          </p:nvGrpSpPr>
          <p:grpSpPr bwMode="auto">
            <a:xfrm>
              <a:off x="2441" y="3246"/>
              <a:ext cx="378" cy="930"/>
              <a:chOff x="2685" y="2190"/>
              <a:chExt cx="378" cy="930"/>
            </a:xfrm>
          </p:grpSpPr>
          <p:sp>
            <p:nvSpPr>
              <p:cNvPr id="780322" name="Rectangle 34"/>
              <p:cNvSpPr>
                <a:spLocks noChangeArrowheads="1"/>
              </p:cNvSpPr>
              <p:nvPr/>
            </p:nvSpPr>
            <p:spPr bwMode="auto">
              <a:xfrm>
                <a:off x="268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3" name="Rectangle 35"/>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sp>
            <p:nvSpPr>
              <p:cNvPr id="780324" name="Rectangle 36"/>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3" name="Group 37"/>
            <p:cNvGrpSpPr>
              <a:grpSpLocks/>
            </p:cNvGrpSpPr>
            <p:nvPr/>
          </p:nvGrpSpPr>
          <p:grpSpPr bwMode="auto">
            <a:xfrm>
              <a:off x="2063" y="3246"/>
              <a:ext cx="378" cy="930"/>
              <a:chOff x="2307" y="2190"/>
              <a:chExt cx="378" cy="930"/>
            </a:xfrm>
          </p:grpSpPr>
          <p:sp>
            <p:nvSpPr>
              <p:cNvPr id="780326" name="Rectangle 38"/>
              <p:cNvSpPr>
                <a:spLocks noChangeArrowheads="1"/>
              </p:cNvSpPr>
              <p:nvPr/>
            </p:nvSpPr>
            <p:spPr bwMode="auto">
              <a:xfrm>
                <a:off x="2307"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7" name="Rectangle 39"/>
              <p:cNvSpPr>
                <a:spLocks noChangeArrowheads="1"/>
              </p:cNvSpPr>
              <p:nvPr/>
            </p:nvSpPr>
            <p:spPr bwMode="auto">
              <a:xfrm>
                <a:off x="2307"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8" name="Rectangle 40"/>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grpSp>
        <p:grpSp>
          <p:nvGrpSpPr>
            <p:cNvPr id="14" name="Group 41"/>
            <p:cNvGrpSpPr>
              <a:grpSpLocks/>
            </p:cNvGrpSpPr>
            <p:nvPr/>
          </p:nvGrpSpPr>
          <p:grpSpPr bwMode="auto">
            <a:xfrm>
              <a:off x="1686" y="3246"/>
              <a:ext cx="377" cy="930"/>
              <a:chOff x="1930" y="2190"/>
              <a:chExt cx="377" cy="930"/>
            </a:xfrm>
          </p:grpSpPr>
          <p:sp>
            <p:nvSpPr>
              <p:cNvPr id="780330" name="Rectangle 42"/>
              <p:cNvSpPr>
                <a:spLocks noChangeArrowheads="1"/>
              </p:cNvSpPr>
              <p:nvPr/>
            </p:nvSpPr>
            <p:spPr bwMode="auto">
              <a:xfrm>
                <a:off x="1930"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331" name="Rectangle 43"/>
              <p:cNvSpPr>
                <a:spLocks noChangeArrowheads="1"/>
              </p:cNvSpPr>
              <p:nvPr/>
            </p:nvSpPr>
            <p:spPr bwMode="auto">
              <a:xfrm>
                <a:off x="1930"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32" name="Rectangle 44"/>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5" name="Group 45"/>
            <p:cNvGrpSpPr>
              <a:grpSpLocks/>
            </p:cNvGrpSpPr>
            <p:nvPr/>
          </p:nvGrpSpPr>
          <p:grpSpPr bwMode="auto">
            <a:xfrm>
              <a:off x="1308" y="3246"/>
              <a:ext cx="378" cy="930"/>
              <a:chOff x="1552" y="2190"/>
              <a:chExt cx="378" cy="930"/>
            </a:xfrm>
          </p:grpSpPr>
          <p:sp>
            <p:nvSpPr>
              <p:cNvPr id="780334" name="Rectangle 46"/>
              <p:cNvSpPr>
                <a:spLocks noChangeArrowheads="1"/>
              </p:cNvSpPr>
              <p:nvPr/>
            </p:nvSpPr>
            <p:spPr bwMode="auto">
              <a:xfrm>
                <a:off x="1552"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35" name="Rectangle 47"/>
              <p:cNvSpPr>
                <a:spLocks noChangeArrowheads="1"/>
              </p:cNvSpPr>
              <p:nvPr/>
            </p:nvSpPr>
            <p:spPr bwMode="auto">
              <a:xfrm>
                <a:off x="1552"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336" name="Rectangle 48"/>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6" name="Group 49"/>
            <p:cNvGrpSpPr>
              <a:grpSpLocks/>
            </p:cNvGrpSpPr>
            <p:nvPr/>
          </p:nvGrpSpPr>
          <p:grpSpPr bwMode="auto">
            <a:xfrm>
              <a:off x="931" y="3246"/>
              <a:ext cx="377" cy="930"/>
              <a:chOff x="1117" y="1948"/>
              <a:chExt cx="377" cy="930"/>
            </a:xfrm>
          </p:grpSpPr>
          <p:sp>
            <p:nvSpPr>
              <p:cNvPr id="780338" name="Rectangle 50"/>
              <p:cNvSpPr>
                <a:spLocks noChangeArrowheads="1"/>
              </p:cNvSpPr>
              <p:nvPr/>
            </p:nvSpPr>
            <p:spPr bwMode="auto">
              <a:xfrm>
                <a:off x="1117" y="256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39" name="Rectangle 51"/>
              <p:cNvSpPr>
                <a:spLocks noChangeArrowheads="1"/>
              </p:cNvSpPr>
              <p:nvPr/>
            </p:nvSpPr>
            <p:spPr bwMode="auto">
              <a:xfrm>
                <a:off x="1117" y="225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40" name="Rectangle 52"/>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grpSp>
        <p:sp>
          <p:nvSpPr>
            <p:cNvPr id="780341" name="Rectangle 53"/>
            <p:cNvSpPr>
              <a:spLocks noChangeArrowheads="1"/>
            </p:cNvSpPr>
            <p:nvPr/>
          </p:nvSpPr>
          <p:spPr bwMode="auto">
            <a:xfrm>
              <a:off x="470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342" name="Rectangle 54"/>
            <p:cNvSpPr>
              <a:spLocks noChangeArrowheads="1"/>
            </p:cNvSpPr>
            <p:nvPr/>
          </p:nvSpPr>
          <p:spPr bwMode="auto">
            <a:xfrm>
              <a:off x="432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343" name="Rectangle 55"/>
            <p:cNvSpPr>
              <a:spLocks noChangeArrowheads="1"/>
            </p:cNvSpPr>
            <p:nvPr/>
          </p:nvSpPr>
          <p:spPr bwMode="auto">
            <a:xfrm>
              <a:off x="395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344" name="Rectangle 56"/>
            <p:cNvSpPr>
              <a:spLocks noChangeArrowheads="1"/>
            </p:cNvSpPr>
            <p:nvPr/>
          </p:nvSpPr>
          <p:spPr bwMode="auto">
            <a:xfrm>
              <a:off x="3574"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A	</a:t>
              </a:r>
            </a:p>
          </p:txBody>
        </p:sp>
        <p:sp>
          <p:nvSpPr>
            <p:cNvPr id="780345" name="Rectangle 57"/>
            <p:cNvSpPr>
              <a:spLocks noChangeArrowheads="1"/>
            </p:cNvSpPr>
            <p:nvPr/>
          </p:nvSpPr>
          <p:spPr bwMode="auto">
            <a:xfrm>
              <a:off x="319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sp>
          <p:nvSpPr>
            <p:cNvPr id="780346" name="Rectangle 58"/>
            <p:cNvSpPr>
              <a:spLocks noChangeArrowheads="1"/>
            </p:cNvSpPr>
            <p:nvPr/>
          </p:nvSpPr>
          <p:spPr bwMode="auto">
            <a:xfrm>
              <a:off x="281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347" name="Rectangle 59"/>
            <p:cNvSpPr>
              <a:spLocks noChangeArrowheads="1"/>
            </p:cNvSpPr>
            <p:nvPr/>
          </p:nvSpPr>
          <p:spPr bwMode="auto">
            <a:xfrm>
              <a:off x="244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348" name="Rectangle 60"/>
            <p:cNvSpPr>
              <a:spLocks noChangeArrowheads="1"/>
            </p:cNvSpPr>
            <p:nvPr/>
          </p:nvSpPr>
          <p:spPr bwMode="auto">
            <a:xfrm>
              <a:off x="2063"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349" name="Rectangle 61"/>
            <p:cNvSpPr>
              <a:spLocks noChangeArrowheads="1"/>
            </p:cNvSpPr>
            <p:nvPr/>
          </p:nvSpPr>
          <p:spPr bwMode="auto">
            <a:xfrm>
              <a:off x="1686"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350" name="Rectangle 62"/>
            <p:cNvSpPr>
              <a:spLocks noChangeArrowheads="1"/>
            </p:cNvSpPr>
            <p:nvPr/>
          </p:nvSpPr>
          <p:spPr bwMode="auto">
            <a:xfrm>
              <a:off x="1308"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351" name="Rectangle 63"/>
            <p:cNvSpPr>
              <a:spLocks noChangeArrowheads="1"/>
            </p:cNvSpPr>
            <p:nvPr/>
          </p:nvSpPr>
          <p:spPr bwMode="auto">
            <a:xfrm>
              <a:off x="931"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352" name="Rectangle 64"/>
            <p:cNvSpPr>
              <a:spLocks noChangeArrowheads="1"/>
            </p:cNvSpPr>
            <p:nvPr/>
          </p:nvSpPr>
          <p:spPr bwMode="auto">
            <a:xfrm>
              <a:off x="5094"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grpSp>
          <p:nvGrpSpPr>
            <p:cNvPr id="17" name="Group 65"/>
            <p:cNvGrpSpPr>
              <a:grpSpLocks/>
            </p:cNvGrpSpPr>
            <p:nvPr/>
          </p:nvGrpSpPr>
          <p:grpSpPr bwMode="auto">
            <a:xfrm>
              <a:off x="294" y="2786"/>
              <a:ext cx="5168" cy="1390"/>
              <a:chOff x="240" y="1440"/>
              <a:chExt cx="5168" cy="1390"/>
            </a:xfrm>
          </p:grpSpPr>
          <p:sp>
            <p:nvSpPr>
              <p:cNvPr id="780354" name="Rectangle 66"/>
              <p:cNvSpPr>
                <a:spLocks noChangeArrowheads="1"/>
              </p:cNvSpPr>
              <p:nvPr/>
            </p:nvSpPr>
            <p:spPr bwMode="auto">
              <a:xfrm>
                <a:off x="240" y="252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3</a:t>
                </a:r>
              </a:p>
            </p:txBody>
          </p:sp>
          <p:sp>
            <p:nvSpPr>
              <p:cNvPr id="780355" name="Rectangle 67"/>
              <p:cNvSpPr>
                <a:spLocks noChangeArrowheads="1"/>
              </p:cNvSpPr>
              <p:nvPr/>
            </p:nvSpPr>
            <p:spPr bwMode="auto">
              <a:xfrm>
                <a:off x="240" y="221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2</a:t>
                </a:r>
              </a:p>
            </p:txBody>
          </p:sp>
          <p:sp>
            <p:nvSpPr>
              <p:cNvPr id="780356" name="Rectangle 68"/>
              <p:cNvSpPr>
                <a:spLocks noChangeArrowheads="1"/>
              </p:cNvSpPr>
              <p:nvPr/>
            </p:nvSpPr>
            <p:spPr bwMode="auto">
              <a:xfrm>
                <a:off x="240" y="190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1</a:t>
                </a:r>
              </a:p>
            </p:txBody>
          </p:sp>
          <p:sp>
            <p:nvSpPr>
              <p:cNvPr id="780357" name="Rectangle 69"/>
              <p:cNvSpPr>
                <a:spLocks noChangeArrowheads="1"/>
              </p:cNvSpPr>
              <p:nvPr/>
            </p:nvSpPr>
            <p:spPr bwMode="auto">
              <a:xfrm>
                <a:off x="240" y="1440"/>
                <a:ext cx="637" cy="460"/>
              </a:xfrm>
              <a:prstGeom prst="rect">
                <a:avLst/>
              </a:prstGeom>
              <a:solidFill>
                <a:srgbClr val="99FFCC"/>
              </a:solidFill>
              <a:ln w="38100" algn="ctr">
                <a:noFill/>
                <a:miter lim="800000"/>
                <a:headEnd/>
                <a:tailEnd/>
              </a:ln>
              <a:effectLst/>
            </p:spPr>
            <p:txBody>
              <a:bodyPr lIns="90478" tIns="44445" rIns="90478" bIns="44445"/>
              <a:lstStyle/>
              <a:p>
                <a:pPr algn="r">
                  <a:spcBef>
                    <a:spcPct val="15000"/>
                  </a:spcBef>
                </a:pPr>
                <a:r>
                  <a:rPr lang="en-US" sz="1600" b="0" dirty="0"/>
                  <a:t>Ref:</a:t>
                </a:r>
              </a:p>
              <a:p>
                <a:pPr algn="l">
                  <a:spcBef>
                    <a:spcPct val="15000"/>
                  </a:spcBef>
                </a:pPr>
                <a:r>
                  <a:rPr lang="en-US" sz="1600" b="0" dirty="0"/>
                  <a:t>Page:</a:t>
                </a:r>
              </a:p>
            </p:txBody>
          </p:sp>
          <p:sp>
            <p:nvSpPr>
              <p:cNvPr id="780358" name="Line 70"/>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b="0"/>
              </a:p>
            </p:txBody>
          </p:sp>
          <p:grpSp>
            <p:nvGrpSpPr>
              <p:cNvPr id="18" name="Group 71"/>
              <p:cNvGrpSpPr>
                <a:grpSpLocks/>
              </p:cNvGrpSpPr>
              <p:nvPr/>
            </p:nvGrpSpPr>
            <p:grpSpPr bwMode="auto">
              <a:xfrm>
                <a:off x="240" y="2210"/>
                <a:ext cx="5161" cy="310"/>
                <a:chOff x="240" y="2210"/>
                <a:chExt cx="4790" cy="310"/>
              </a:xfrm>
            </p:grpSpPr>
            <p:sp>
              <p:nvSpPr>
                <p:cNvPr id="780360" name="Line 72"/>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1" name="Line 73"/>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sp>
            <p:nvSpPr>
              <p:cNvPr id="780362" name="Line 74"/>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363" name="Line 75"/>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b="0"/>
              </a:p>
            </p:txBody>
          </p:sp>
          <p:sp>
            <p:nvSpPr>
              <p:cNvPr id="780364" name="Line 76"/>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5" name="Line 77"/>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6" name="Line 78"/>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7" name="Line 79"/>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8" name="Line 80"/>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9" name="Line 81"/>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0" name="Line 82"/>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1" name="Line 83"/>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2" name="Line 84"/>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3" name="Line 85"/>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nvGrpSpPr>
              <p:cNvPr id="19" name="Group 86"/>
              <p:cNvGrpSpPr>
                <a:grpSpLocks/>
              </p:cNvGrpSpPr>
              <p:nvPr/>
            </p:nvGrpSpPr>
            <p:grpSpPr bwMode="auto">
              <a:xfrm>
                <a:off x="240" y="1440"/>
                <a:ext cx="5160" cy="1390"/>
                <a:chOff x="240" y="1440"/>
                <a:chExt cx="4790" cy="1390"/>
              </a:xfrm>
            </p:grpSpPr>
            <p:sp>
              <p:nvSpPr>
                <p:cNvPr id="780375" name="Line 87"/>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376" name="Line 8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377" name="Line 89"/>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grpSp>
          <p:sp>
            <p:nvSpPr>
              <p:cNvPr id="780378" name="Line 90"/>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grpSp>
      <p:grpSp>
        <p:nvGrpSpPr>
          <p:cNvPr id="20" name="Group 203"/>
          <p:cNvGrpSpPr>
            <a:grpSpLocks/>
          </p:cNvGrpSpPr>
          <p:nvPr/>
        </p:nvGrpSpPr>
        <p:grpSpPr bwMode="auto">
          <a:xfrm>
            <a:off x="2278062" y="4425951"/>
            <a:ext cx="6872288" cy="1989137"/>
            <a:chOff x="282" y="2496"/>
            <a:chExt cx="5184" cy="1702"/>
          </a:xfrm>
        </p:grpSpPr>
        <p:sp>
          <p:nvSpPr>
            <p:cNvPr id="780484" name="Rectangle 196"/>
            <p:cNvSpPr>
              <a:spLocks noChangeArrowheads="1"/>
            </p:cNvSpPr>
            <p:nvPr/>
          </p:nvSpPr>
          <p:spPr bwMode="auto">
            <a:xfrm>
              <a:off x="129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5" name="Rectangle 197"/>
            <p:cNvSpPr>
              <a:spLocks noChangeArrowheads="1"/>
            </p:cNvSpPr>
            <p:nvPr/>
          </p:nvSpPr>
          <p:spPr bwMode="auto">
            <a:xfrm>
              <a:off x="919"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3" name="Rectangle 195"/>
            <p:cNvSpPr>
              <a:spLocks noChangeArrowheads="1"/>
            </p:cNvSpPr>
            <p:nvPr/>
          </p:nvSpPr>
          <p:spPr bwMode="auto">
            <a:xfrm>
              <a:off x="1674"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4" name="Rectangle 186"/>
            <p:cNvSpPr>
              <a:spLocks noChangeArrowheads="1"/>
            </p:cNvSpPr>
            <p:nvPr/>
          </p:nvSpPr>
          <p:spPr bwMode="auto">
            <a:xfrm>
              <a:off x="506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5" name="Rectangle 187"/>
            <p:cNvSpPr>
              <a:spLocks noChangeArrowheads="1"/>
            </p:cNvSpPr>
            <p:nvPr/>
          </p:nvSpPr>
          <p:spPr bwMode="auto">
            <a:xfrm>
              <a:off x="469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6" name="Rectangle 188"/>
            <p:cNvSpPr>
              <a:spLocks noChangeArrowheads="1"/>
            </p:cNvSpPr>
            <p:nvPr/>
          </p:nvSpPr>
          <p:spPr bwMode="auto">
            <a:xfrm>
              <a:off x="431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477" name="Rectangle 189"/>
            <p:cNvSpPr>
              <a:spLocks noChangeArrowheads="1"/>
            </p:cNvSpPr>
            <p:nvPr/>
          </p:nvSpPr>
          <p:spPr bwMode="auto">
            <a:xfrm>
              <a:off x="393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8" name="Rectangle 190"/>
            <p:cNvSpPr>
              <a:spLocks noChangeArrowheads="1"/>
            </p:cNvSpPr>
            <p:nvPr/>
          </p:nvSpPr>
          <p:spPr bwMode="auto">
            <a:xfrm>
              <a:off x="3562"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9" name="Rectangle 191"/>
            <p:cNvSpPr>
              <a:spLocks noChangeArrowheads="1"/>
            </p:cNvSpPr>
            <p:nvPr/>
          </p:nvSpPr>
          <p:spPr bwMode="auto">
            <a:xfrm>
              <a:off x="318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0" name="Rectangle 192"/>
            <p:cNvSpPr>
              <a:spLocks noChangeArrowheads="1"/>
            </p:cNvSpPr>
            <p:nvPr/>
          </p:nvSpPr>
          <p:spPr bwMode="auto">
            <a:xfrm>
              <a:off x="280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1" name="Rectangle 193"/>
            <p:cNvSpPr>
              <a:spLocks noChangeArrowheads="1"/>
            </p:cNvSpPr>
            <p:nvPr/>
          </p:nvSpPr>
          <p:spPr bwMode="auto">
            <a:xfrm>
              <a:off x="242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2" name="Rectangle 194"/>
            <p:cNvSpPr>
              <a:spLocks noChangeArrowheads="1"/>
            </p:cNvSpPr>
            <p:nvPr/>
          </p:nvSpPr>
          <p:spPr bwMode="auto">
            <a:xfrm>
              <a:off x="2051"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sp>
          <p:nvSpPr>
            <p:cNvPr id="780486" name="Rectangle 198"/>
            <p:cNvSpPr>
              <a:spLocks noChangeArrowheads="1"/>
            </p:cNvSpPr>
            <p:nvPr/>
          </p:nvSpPr>
          <p:spPr bwMode="auto">
            <a:xfrm>
              <a:off x="282" y="3888"/>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4</a:t>
              </a:r>
            </a:p>
          </p:txBody>
        </p:sp>
        <p:sp>
          <p:nvSpPr>
            <p:cNvPr id="780381" name="Rectangle 93"/>
            <p:cNvSpPr>
              <a:spLocks noChangeArrowheads="1"/>
            </p:cNvSpPr>
            <p:nvPr/>
          </p:nvSpPr>
          <p:spPr bwMode="auto">
            <a:xfrm>
              <a:off x="507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2" name="Rectangle 94"/>
            <p:cNvSpPr>
              <a:spLocks noChangeArrowheads="1"/>
            </p:cNvSpPr>
            <p:nvPr/>
          </p:nvSpPr>
          <p:spPr bwMode="auto">
            <a:xfrm>
              <a:off x="507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E</a:t>
              </a:r>
            </a:p>
          </p:txBody>
        </p:sp>
        <p:sp>
          <p:nvSpPr>
            <p:cNvPr id="780383" name="Rectangle 95"/>
            <p:cNvSpPr>
              <a:spLocks noChangeArrowheads="1"/>
            </p:cNvSpPr>
            <p:nvPr/>
          </p:nvSpPr>
          <p:spPr bwMode="auto">
            <a:xfrm>
              <a:off x="507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5" name="Rectangle 97"/>
            <p:cNvSpPr>
              <a:spLocks noChangeArrowheads="1"/>
            </p:cNvSpPr>
            <p:nvPr/>
          </p:nvSpPr>
          <p:spPr bwMode="auto">
            <a:xfrm>
              <a:off x="470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6" name="Rectangle 98"/>
            <p:cNvSpPr>
              <a:spLocks noChangeArrowheads="1"/>
            </p:cNvSpPr>
            <p:nvPr/>
          </p:nvSpPr>
          <p:spPr bwMode="auto">
            <a:xfrm>
              <a:off x="470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7" name="Rectangle 99"/>
            <p:cNvSpPr>
              <a:spLocks noChangeArrowheads="1"/>
            </p:cNvSpPr>
            <p:nvPr/>
          </p:nvSpPr>
          <p:spPr bwMode="auto">
            <a:xfrm>
              <a:off x="470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sp>
          <p:nvSpPr>
            <p:cNvPr id="780389" name="Rectangle 101"/>
            <p:cNvSpPr>
              <a:spLocks noChangeArrowheads="1"/>
            </p:cNvSpPr>
            <p:nvPr/>
          </p:nvSpPr>
          <p:spPr bwMode="auto">
            <a:xfrm>
              <a:off x="432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0" name="Rectangle 102"/>
            <p:cNvSpPr>
              <a:spLocks noChangeArrowheads="1"/>
            </p:cNvSpPr>
            <p:nvPr/>
          </p:nvSpPr>
          <p:spPr bwMode="auto">
            <a:xfrm>
              <a:off x="432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1" name="Rectangle 103"/>
            <p:cNvSpPr>
              <a:spLocks noChangeArrowheads="1"/>
            </p:cNvSpPr>
            <p:nvPr/>
          </p:nvSpPr>
          <p:spPr bwMode="auto">
            <a:xfrm>
              <a:off x="432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3" name="Rectangle 105"/>
            <p:cNvSpPr>
              <a:spLocks noChangeArrowheads="1"/>
            </p:cNvSpPr>
            <p:nvPr/>
          </p:nvSpPr>
          <p:spPr bwMode="auto">
            <a:xfrm>
              <a:off x="394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394" name="Rectangle 106"/>
            <p:cNvSpPr>
              <a:spLocks noChangeArrowheads="1"/>
            </p:cNvSpPr>
            <p:nvPr/>
          </p:nvSpPr>
          <p:spPr bwMode="auto">
            <a:xfrm>
              <a:off x="394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5" name="Rectangle 107"/>
            <p:cNvSpPr>
              <a:spLocks noChangeArrowheads="1"/>
            </p:cNvSpPr>
            <p:nvPr/>
          </p:nvSpPr>
          <p:spPr bwMode="auto">
            <a:xfrm>
              <a:off x="394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7" name="Rectangle 109"/>
            <p:cNvSpPr>
              <a:spLocks noChangeArrowheads="1"/>
            </p:cNvSpPr>
            <p:nvPr/>
          </p:nvSpPr>
          <p:spPr bwMode="auto">
            <a:xfrm>
              <a:off x="3568"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8" name="Rectangle 110"/>
            <p:cNvSpPr>
              <a:spLocks noChangeArrowheads="1"/>
            </p:cNvSpPr>
            <p:nvPr/>
          </p:nvSpPr>
          <p:spPr bwMode="auto">
            <a:xfrm>
              <a:off x="3568"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sp>
          <p:nvSpPr>
            <p:cNvPr id="780399" name="Rectangle 111"/>
            <p:cNvSpPr>
              <a:spLocks noChangeArrowheads="1"/>
            </p:cNvSpPr>
            <p:nvPr/>
          </p:nvSpPr>
          <p:spPr bwMode="auto">
            <a:xfrm>
              <a:off x="3568"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1" name="Rectangle 113"/>
            <p:cNvSpPr>
              <a:spLocks noChangeArrowheads="1"/>
            </p:cNvSpPr>
            <p:nvPr/>
          </p:nvSpPr>
          <p:spPr bwMode="auto">
            <a:xfrm>
              <a:off x="319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2" name="Rectangle 114"/>
            <p:cNvSpPr>
              <a:spLocks noChangeArrowheads="1"/>
            </p:cNvSpPr>
            <p:nvPr/>
          </p:nvSpPr>
          <p:spPr bwMode="auto">
            <a:xfrm>
              <a:off x="319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3" name="Rectangle 115"/>
            <p:cNvSpPr>
              <a:spLocks noChangeArrowheads="1"/>
            </p:cNvSpPr>
            <p:nvPr/>
          </p:nvSpPr>
          <p:spPr bwMode="auto">
            <a:xfrm>
              <a:off x="319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E</a:t>
              </a:r>
            </a:p>
          </p:txBody>
        </p:sp>
        <p:sp>
          <p:nvSpPr>
            <p:cNvPr id="780405" name="Rectangle 117"/>
            <p:cNvSpPr>
              <a:spLocks noChangeArrowheads="1"/>
            </p:cNvSpPr>
            <p:nvPr/>
          </p:nvSpPr>
          <p:spPr bwMode="auto">
            <a:xfrm>
              <a:off x="281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6" name="Rectangle 118"/>
            <p:cNvSpPr>
              <a:spLocks noChangeArrowheads="1"/>
            </p:cNvSpPr>
            <p:nvPr/>
          </p:nvSpPr>
          <p:spPr bwMode="auto">
            <a:xfrm>
              <a:off x="281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7" name="Rectangle 119"/>
            <p:cNvSpPr>
              <a:spLocks noChangeArrowheads="1"/>
            </p:cNvSpPr>
            <p:nvPr/>
          </p:nvSpPr>
          <p:spPr bwMode="auto">
            <a:xfrm>
              <a:off x="281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9" name="Rectangle 121"/>
            <p:cNvSpPr>
              <a:spLocks noChangeArrowheads="1"/>
            </p:cNvSpPr>
            <p:nvPr/>
          </p:nvSpPr>
          <p:spPr bwMode="auto">
            <a:xfrm>
              <a:off x="243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0" name="Rectangle 122"/>
            <p:cNvSpPr>
              <a:spLocks noChangeArrowheads="1"/>
            </p:cNvSpPr>
            <p:nvPr/>
          </p:nvSpPr>
          <p:spPr bwMode="auto">
            <a:xfrm>
              <a:off x="243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1" name="Rectangle 123"/>
            <p:cNvSpPr>
              <a:spLocks noChangeArrowheads="1"/>
            </p:cNvSpPr>
            <p:nvPr/>
          </p:nvSpPr>
          <p:spPr bwMode="auto">
            <a:xfrm>
              <a:off x="243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3" name="Rectangle 125"/>
            <p:cNvSpPr>
              <a:spLocks noChangeArrowheads="1"/>
            </p:cNvSpPr>
            <p:nvPr/>
          </p:nvSpPr>
          <p:spPr bwMode="auto">
            <a:xfrm>
              <a:off x="2057"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4" name="Rectangle 126"/>
            <p:cNvSpPr>
              <a:spLocks noChangeArrowheads="1"/>
            </p:cNvSpPr>
            <p:nvPr/>
          </p:nvSpPr>
          <p:spPr bwMode="auto">
            <a:xfrm>
              <a:off x="2057"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5" name="Rectangle 127"/>
            <p:cNvSpPr>
              <a:spLocks noChangeArrowheads="1"/>
            </p:cNvSpPr>
            <p:nvPr/>
          </p:nvSpPr>
          <p:spPr bwMode="auto">
            <a:xfrm>
              <a:off x="2057"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7" name="Rectangle 129"/>
            <p:cNvSpPr>
              <a:spLocks noChangeArrowheads="1"/>
            </p:cNvSpPr>
            <p:nvPr/>
          </p:nvSpPr>
          <p:spPr bwMode="auto">
            <a:xfrm>
              <a:off x="1680"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418" name="Rectangle 130"/>
            <p:cNvSpPr>
              <a:spLocks noChangeArrowheads="1"/>
            </p:cNvSpPr>
            <p:nvPr/>
          </p:nvSpPr>
          <p:spPr bwMode="auto">
            <a:xfrm>
              <a:off x="1680"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9" name="Rectangle 131"/>
            <p:cNvSpPr>
              <a:spLocks noChangeArrowheads="1"/>
            </p:cNvSpPr>
            <p:nvPr/>
          </p:nvSpPr>
          <p:spPr bwMode="auto">
            <a:xfrm>
              <a:off x="1680"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1" name="Rectangle 133"/>
            <p:cNvSpPr>
              <a:spLocks noChangeArrowheads="1"/>
            </p:cNvSpPr>
            <p:nvPr/>
          </p:nvSpPr>
          <p:spPr bwMode="auto">
            <a:xfrm>
              <a:off x="130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2" name="Rectangle 134"/>
            <p:cNvSpPr>
              <a:spLocks noChangeArrowheads="1"/>
            </p:cNvSpPr>
            <p:nvPr/>
          </p:nvSpPr>
          <p:spPr bwMode="auto">
            <a:xfrm>
              <a:off x="130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423" name="Rectangle 135"/>
            <p:cNvSpPr>
              <a:spLocks noChangeArrowheads="1"/>
            </p:cNvSpPr>
            <p:nvPr/>
          </p:nvSpPr>
          <p:spPr bwMode="auto">
            <a:xfrm>
              <a:off x="130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5" name="Rectangle 137"/>
            <p:cNvSpPr>
              <a:spLocks noChangeArrowheads="1"/>
            </p:cNvSpPr>
            <p:nvPr/>
          </p:nvSpPr>
          <p:spPr bwMode="auto">
            <a:xfrm>
              <a:off x="925"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6" name="Rectangle 138"/>
            <p:cNvSpPr>
              <a:spLocks noChangeArrowheads="1"/>
            </p:cNvSpPr>
            <p:nvPr/>
          </p:nvSpPr>
          <p:spPr bwMode="auto">
            <a:xfrm>
              <a:off x="925"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7" name="Rectangle 139"/>
            <p:cNvSpPr>
              <a:spLocks noChangeArrowheads="1"/>
            </p:cNvSpPr>
            <p:nvPr/>
          </p:nvSpPr>
          <p:spPr bwMode="auto">
            <a:xfrm>
              <a:off x="925"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sp>
          <p:nvSpPr>
            <p:cNvPr id="780428" name="Rectangle 140"/>
            <p:cNvSpPr>
              <a:spLocks noChangeArrowheads="1"/>
            </p:cNvSpPr>
            <p:nvPr/>
          </p:nvSpPr>
          <p:spPr bwMode="auto">
            <a:xfrm>
              <a:off x="470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429" name="Rectangle 141"/>
            <p:cNvSpPr>
              <a:spLocks noChangeArrowheads="1"/>
            </p:cNvSpPr>
            <p:nvPr/>
          </p:nvSpPr>
          <p:spPr bwMode="auto">
            <a:xfrm>
              <a:off x="432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430" name="Rectangle 142"/>
            <p:cNvSpPr>
              <a:spLocks noChangeArrowheads="1"/>
            </p:cNvSpPr>
            <p:nvPr/>
          </p:nvSpPr>
          <p:spPr bwMode="auto">
            <a:xfrm>
              <a:off x="394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431" name="Rectangle 143"/>
            <p:cNvSpPr>
              <a:spLocks noChangeArrowheads="1"/>
            </p:cNvSpPr>
            <p:nvPr/>
          </p:nvSpPr>
          <p:spPr bwMode="auto">
            <a:xfrm>
              <a:off x="3568"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432" name="Rectangle 144"/>
            <p:cNvSpPr>
              <a:spLocks noChangeArrowheads="1"/>
            </p:cNvSpPr>
            <p:nvPr/>
          </p:nvSpPr>
          <p:spPr bwMode="auto">
            <a:xfrm>
              <a:off x="319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sp>
          <p:nvSpPr>
            <p:cNvPr id="780433" name="Rectangle 145"/>
            <p:cNvSpPr>
              <a:spLocks noChangeArrowheads="1"/>
            </p:cNvSpPr>
            <p:nvPr/>
          </p:nvSpPr>
          <p:spPr bwMode="auto">
            <a:xfrm>
              <a:off x="281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434" name="Rectangle 146"/>
            <p:cNvSpPr>
              <a:spLocks noChangeArrowheads="1"/>
            </p:cNvSpPr>
            <p:nvPr/>
          </p:nvSpPr>
          <p:spPr bwMode="auto">
            <a:xfrm>
              <a:off x="243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435" name="Rectangle 147"/>
            <p:cNvSpPr>
              <a:spLocks noChangeArrowheads="1"/>
            </p:cNvSpPr>
            <p:nvPr/>
          </p:nvSpPr>
          <p:spPr bwMode="auto">
            <a:xfrm>
              <a:off x="2057"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436" name="Rectangle 148"/>
            <p:cNvSpPr>
              <a:spLocks noChangeArrowheads="1"/>
            </p:cNvSpPr>
            <p:nvPr/>
          </p:nvSpPr>
          <p:spPr bwMode="auto">
            <a:xfrm>
              <a:off x="1680"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437" name="Rectangle 149"/>
            <p:cNvSpPr>
              <a:spLocks noChangeArrowheads="1"/>
            </p:cNvSpPr>
            <p:nvPr/>
          </p:nvSpPr>
          <p:spPr bwMode="auto">
            <a:xfrm>
              <a:off x="1302"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438" name="Rectangle 150"/>
            <p:cNvSpPr>
              <a:spLocks noChangeArrowheads="1"/>
            </p:cNvSpPr>
            <p:nvPr/>
          </p:nvSpPr>
          <p:spPr bwMode="auto">
            <a:xfrm>
              <a:off x="925"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439" name="Rectangle 151"/>
            <p:cNvSpPr>
              <a:spLocks noChangeArrowheads="1"/>
            </p:cNvSpPr>
            <p:nvPr/>
          </p:nvSpPr>
          <p:spPr bwMode="auto">
            <a:xfrm>
              <a:off x="5088"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sp>
          <p:nvSpPr>
            <p:cNvPr id="780441" name="Rectangle 153"/>
            <p:cNvSpPr>
              <a:spLocks noChangeArrowheads="1"/>
            </p:cNvSpPr>
            <p:nvPr/>
          </p:nvSpPr>
          <p:spPr bwMode="auto">
            <a:xfrm>
              <a:off x="288" y="357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3</a:t>
              </a:r>
            </a:p>
          </p:txBody>
        </p:sp>
        <p:sp>
          <p:nvSpPr>
            <p:cNvPr id="780442" name="Rectangle 154"/>
            <p:cNvSpPr>
              <a:spLocks noChangeArrowheads="1"/>
            </p:cNvSpPr>
            <p:nvPr/>
          </p:nvSpPr>
          <p:spPr bwMode="auto">
            <a:xfrm>
              <a:off x="288" y="326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2</a:t>
              </a:r>
            </a:p>
          </p:txBody>
        </p:sp>
        <p:sp>
          <p:nvSpPr>
            <p:cNvPr id="780443" name="Rectangle 155"/>
            <p:cNvSpPr>
              <a:spLocks noChangeArrowheads="1"/>
            </p:cNvSpPr>
            <p:nvPr/>
          </p:nvSpPr>
          <p:spPr bwMode="auto">
            <a:xfrm>
              <a:off x="288" y="295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1</a:t>
              </a:r>
            </a:p>
          </p:txBody>
        </p:sp>
        <p:sp>
          <p:nvSpPr>
            <p:cNvPr id="780444" name="Rectangle 156"/>
            <p:cNvSpPr>
              <a:spLocks noChangeArrowheads="1"/>
            </p:cNvSpPr>
            <p:nvPr/>
          </p:nvSpPr>
          <p:spPr bwMode="auto">
            <a:xfrm>
              <a:off x="288" y="2496"/>
              <a:ext cx="637" cy="460"/>
            </a:xfrm>
            <a:prstGeom prst="rect">
              <a:avLst/>
            </a:prstGeom>
            <a:solidFill>
              <a:srgbClr val="00FFFF"/>
            </a:solidFill>
            <a:ln w="38100" algn="ctr">
              <a:noFill/>
              <a:miter lim="800000"/>
              <a:headEnd/>
              <a:tailEnd/>
            </a:ln>
            <a:effectLst/>
          </p:spPr>
          <p:txBody>
            <a:bodyPr lIns="90478" tIns="44445" rIns="90478" bIns="44445"/>
            <a:lstStyle/>
            <a:p>
              <a:pPr algn="r">
                <a:spcBef>
                  <a:spcPct val="15000"/>
                </a:spcBef>
              </a:pPr>
              <a:r>
                <a:rPr lang="en-US" sz="1600" b="0" dirty="0"/>
                <a:t>Ref:</a:t>
              </a:r>
            </a:p>
            <a:p>
              <a:pPr algn="l">
                <a:spcBef>
                  <a:spcPct val="15000"/>
                </a:spcBef>
              </a:pPr>
              <a:r>
                <a:rPr lang="en-US" sz="1600" b="0" dirty="0"/>
                <a:t>Page:</a:t>
              </a:r>
            </a:p>
          </p:txBody>
        </p:sp>
        <p:sp>
          <p:nvSpPr>
            <p:cNvPr id="780445" name="Line 157"/>
            <p:cNvSpPr>
              <a:spLocks noChangeShapeType="1"/>
            </p:cNvSpPr>
            <p:nvPr/>
          </p:nvSpPr>
          <p:spPr bwMode="auto">
            <a:xfrm>
              <a:off x="288" y="2956"/>
              <a:ext cx="5168" cy="0"/>
            </a:xfrm>
            <a:prstGeom prst="line">
              <a:avLst/>
            </a:prstGeom>
            <a:noFill/>
            <a:ln w="57150">
              <a:solidFill>
                <a:schemeClr val="tx1"/>
              </a:solidFill>
              <a:round/>
              <a:headEnd/>
              <a:tailEnd/>
            </a:ln>
            <a:effectLst/>
          </p:spPr>
          <p:txBody>
            <a:bodyPr wrap="none" lIns="90478" tIns="44445" rIns="90478" bIns="44445" anchor="ctr"/>
            <a:lstStyle/>
            <a:p>
              <a:endParaRPr lang="en-US" b="0"/>
            </a:p>
          </p:txBody>
        </p:sp>
        <p:sp>
          <p:nvSpPr>
            <p:cNvPr id="780447" name="Line 159"/>
            <p:cNvSpPr>
              <a:spLocks noChangeShapeType="1"/>
            </p:cNvSpPr>
            <p:nvPr/>
          </p:nvSpPr>
          <p:spPr bwMode="auto">
            <a:xfrm>
              <a:off x="288" y="3266"/>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48" name="Line 160"/>
            <p:cNvSpPr>
              <a:spLocks noChangeShapeType="1"/>
            </p:cNvSpPr>
            <p:nvPr/>
          </p:nvSpPr>
          <p:spPr bwMode="auto">
            <a:xfrm>
              <a:off x="288" y="3576"/>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0" name="Line 162"/>
            <p:cNvSpPr>
              <a:spLocks noChangeShapeType="1"/>
            </p:cNvSpPr>
            <p:nvPr/>
          </p:nvSpPr>
          <p:spPr bwMode="auto">
            <a:xfrm>
              <a:off x="925" y="2496"/>
              <a:ext cx="0" cy="1680"/>
            </a:xfrm>
            <a:prstGeom prst="line">
              <a:avLst/>
            </a:prstGeom>
            <a:noFill/>
            <a:ln w="57150">
              <a:solidFill>
                <a:schemeClr val="tx1"/>
              </a:solidFill>
              <a:round/>
              <a:headEnd/>
              <a:tailEnd/>
            </a:ln>
            <a:effectLst/>
          </p:spPr>
          <p:txBody>
            <a:bodyPr wrap="none" lIns="90478" tIns="44445" rIns="90478" bIns="44445" anchor="ctr"/>
            <a:lstStyle/>
            <a:p>
              <a:endParaRPr lang="en-US" b="0"/>
            </a:p>
          </p:txBody>
        </p:sp>
        <p:sp>
          <p:nvSpPr>
            <p:cNvPr id="780462" name="Line 174"/>
            <p:cNvSpPr>
              <a:spLocks noChangeShapeType="1"/>
            </p:cNvSpPr>
            <p:nvPr/>
          </p:nvSpPr>
          <p:spPr bwMode="auto">
            <a:xfrm>
              <a:off x="288" y="249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63" name="Line 175"/>
            <p:cNvSpPr>
              <a:spLocks noChangeShapeType="1"/>
            </p:cNvSpPr>
            <p:nvPr/>
          </p:nvSpPr>
          <p:spPr bwMode="auto">
            <a:xfrm>
              <a:off x="288" y="417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64" name="Line 176"/>
            <p:cNvSpPr>
              <a:spLocks noChangeShapeType="1"/>
            </p:cNvSpPr>
            <p:nvPr/>
          </p:nvSpPr>
          <p:spPr bwMode="auto">
            <a:xfrm>
              <a:off x="544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51" name="Line 163"/>
            <p:cNvSpPr>
              <a:spLocks noChangeShapeType="1"/>
            </p:cNvSpPr>
            <p:nvPr/>
          </p:nvSpPr>
          <p:spPr bwMode="auto">
            <a:xfrm>
              <a:off x="130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2" name="Line 164"/>
            <p:cNvSpPr>
              <a:spLocks noChangeShapeType="1"/>
            </p:cNvSpPr>
            <p:nvPr/>
          </p:nvSpPr>
          <p:spPr bwMode="auto">
            <a:xfrm>
              <a:off x="168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3" name="Line 165"/>
            <p:cNvSpPr>
              <a:spLocks noChangeShapeType="1"/>
            </p:cNvSpPr>
            <p:nvPr/>
          </p:nvSpPr>
          <p:spPr bwMode="auto">
            <a:xfrm>
              <a:off x="2057"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4" name="Line 166"/>
            <p:cNvSpPr>
              <a:spLocks noChangeShapeType="1"/>
            </p:cNvSpPr>
            <p:nvPr/>
          </p:nvSpPr>
          <p:spPr bwMode="auto">
            <a:xfrm>
              <a:off x="243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5" name="Line 167"/>
            <p:cNvSpPr>
              <a:spLocks noChangeShapeType="1"/>
            </p:cNvSpPr>
            <p:nvPr/>
          </p:nvSpPr>
          <p:spPr bwMode="auto">
            <a:xfrm>
              <a:off x="281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6" name="Line 168"/>
            <p:cNvSpPr>
              <a:spLocks noChangeShapeType="1"/>
            </p:cNvSpPr>
            <p:nvPr/>
          </p:nvSpPr>
          <p:spPr bwMode="auto">
            <a:xfrm>
              <a:off x="319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7" name="Line 169"/>
            <p:cNvSpPr>
              <a:spLocks noChangeShapeType="1"/>
            </p:cNvSpPr>
            <p:nvPr/>
          </p:nvSpPr>
          <p:spPr bwMode="auto">
            <a:xfrm>
              <a:off x="3568"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8" name="Line 170"/>
            <p:cNvSpPr>
              <a:spLocks noChangeShapeType="1"/>
            </p:cNvSpPr>
            <p:nvPr/>
          </p:nvSpPr>
          <p:spPr bwMode="auto">
            <a:xfrm>
              <a:off x="394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9" name="Line 171"/>
            <p:cNvSpPr>
              <a:spLocks noChangeShapeType="1"/>
            </p:cNvSpPr>
            <p:nvPr/>
          </p:nvSpPr>
          <p:spPr bwMode="auto">
            <a:xfrm>
              <a:off x="432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60" name="Line 172"/>
            <p:cNvSpPr>
              <a:spLocks noChangeShapeType="1"/>
            </p:cNvSpPr>
            <p:nvPr/>
          </p:nvSpPr>
          <p:spPr bwMode="auto">
            <a:xfrm>
              <a:off x="470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65" name="Line 177"/>
            <p:cNvSpPr>
              <a:spLocks noChangeShapeType="1"/>
            </p:cNvSpPr>
            <p:nvPr/>
          </p:nvSpPr>
          <p:spPr bwMode="auto">
            <a:xfrm>
              <a:off x="507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72" name="Line 184"/>
            <p:cNvSpPr>
              <a:spLocks noChangeShapeType="1"/>
            </p:cNvSpPr>
            <p:nvPr/>
          </p:nvSpPr>
          <p:spPr bwMode="auto">
            <a:xfrm>
              <a:off x="303" y="3881"/>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87" name="Line 199"/>
            <p:cNvSpPr>
              <a:spLocks noChangeShapeType="1"/>
            </p:cNvSpPr>
            <p:nvPr/>
          </p:nvSpPr>
          <p:spPr bwMode="auto">
            <a:xfrm>
              <a:off x="282" y="3888"/>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49" name="Line 161"/>
            <p:cNvSpPr>
              <a:spLocks noChangeShapeType="1"/>
            </p:cNvSpPr>
            <p:nvPr/>
          </p:nvSpPr>
          <p:spPr bwMode="auto">
            <a:xfrm>
              <a:off x="28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88" name="Line 200"/>
            <p:cNvSpPr>
              <a:spLocks noChangeShapeType="1"/>
            </p:cNvSpPr>
            <p:nvPr/>
          </p:nvSpPr>
          <p:spPr bwMode="auto">
            <a:xfrm>
              <a:off x="297" y="4193"/>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sp>
        <p:nvSpPr>
          <p:cNvPr id="179" name="TextBox 178"/>
          <p:cNvSpPr txBox="1"/>
          <p:nvPr/>
        </p:nvSpPr>
        <p:spPr>
          <a:xfrm>
            <a:off x="9078074" y="3303177"/>
            <a:ext cx="2223686" cy="369332"/>
          </a:xfrm>
          <a:prstGeom prst="rect">
            <a:avLst/>
          </a:prstGeom>
          <a:noFill/>
        </p:spPr>
        <p:txBody>
          <a:bodyPr wrap="none" rtlCol="0">
            <a:spAutoFit/>
          </a:bodyPr>
          <a:lstStyle/>
          <a:p>
            <a:r>
              <a:rPr lang="en-US" b="0" dirty="0">
                <a:latin typeface="+mj-lt"/>
              </a:rPr>
              <a:t> FIFO: 9 page faults</a:t>
            </a:r>
          </a:p>
        </p:txBody>
      </p:sp>
      <p:sp>
        <p:nvSpPr>
          <p:cNvPr id="181" name="Slide Number Placeholder 4"/>
          <p:cNvSpPr>
            <a:spLocks noGrp="1"/>
          </p:cNvSpPr>
          <p:nvPr>
            <p:ph type="sldNum" sz="quarter" idx="11"/>
          </p:nvPr>
        </p:nvSpPr>
        <p:spPr bwMode="auto">
          <a:xfrm>
            <a:off x="6797473" y="6039362"/>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宋体" charset="-122"/>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50BA5833-1F09-4113-8F59-29847F65D61E}" type="slidenum">
              <a:rPr lang="en-US" altLang="zh-CN" smtClean="0"/>
              <a:pPr>
                <a:defRPr/>
              </a:pPr>
              <a:t>73</a:t>
            </a:fld>
            <a:endParaRPr lang="en-US" altLang="zh-CN" dirty="0"/>
          </a:p>
        </p:txBody>
      </p:sp>
      <p:sp>
        <p:nvSpPr>
          <p:cNvPr id="21" name="TextBox 20">
            <a:extLst>
              <a:ext uri="{FF2B5EF4-FFF2-40B4-BE49-F238E27FC236}">
                <a16:creationId xmlns:a16="http://schemas.microsoft.com/office/drawing/2014/main" id="{D51BEB27-1F27-6C03-0468-D31889A73D04}"/>
              </a:ext>
            </a:extLst>
          </p:cNvPr>
          <p:cNvSpPr txBox="1"/>
          <p:nvPr/>
        </p:nvSpPr>
        <p:spPr>
          <a:xfrm>
            <a:off x="9078074" y="5105400"/>
            <a:ext cx="2351926" cy="369332"/>
          </a:xfrm>
          <a:prstGeom prst="rect">
            <a:avLst/>
          </a:prstGeom>
          <a:noFill/>
        </p:spPr>
        <p:txBody>
          <a:bodyPr wrap="none" rtlCol="0">
            <a:spAutoFit/>
          </a:bodyPr>
          <a:lstStyle/>
          <a:p>
            <a:r>
              <a:rPr lang="en-US" b="0" dirty="0">
                <a:latin typeface="+mj-lt"/>
              </a:rPr>
              <a:t> FIFO: 10 page faults</a:t>
            </a:r>
          </a:p>
        </p:txBody>
      </p:sp>
    </p:spTree>
    <p:extLst>
      <p:ext uri="{BB962C8B-B14F-4D97-AF65-F5344CB8AC3E}">
        <p14:creationId xmlns:p14="http://schemas.microsoft.com/office/powerpoint/2010/main" val="357980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8DBE2-14B8-9F41-9358-8919D374F4BF}"/>
            </a:ext>
          </a:extLst>
        </p:cNvPr>
        <p:cNvGrpSpPr/>
        <p:nvPr/>
      </p:nvGrpSpPr>
      <p:grpSpPr>
        <a:xfrm>
          <a:off x="0" y="0"/>
          <a:ext cx="0" cy="0"/>
          <a:chOff x="0" y="0"/>
          <a:chExt cx="0" cy="0"/>
        </a:xfrm>
      </p:grpSpPr>
      <p:sp>
        <p:nvSpPr>
          <p:cNvPr id="74753" name="Title 1">
            <a:extLst>
              <a:ext uri="{FF2B5EF4-FFF2-40B4-BE49-F238E27FC236}">
                <a16:creationId xmlns:a16="http://schemas.microsoft.com/office/drawing/2014/main" id="{AD541862-9565-8FBB-E6AD-90F3334C146F}"/>
              </a:ext>
            </a:extLst>
          </p:cNvPr>
          <p:cNvSpPr>
            <a:spLocks noGrp="1"/>
          </p:cNvSpPr>
          <p:nvPr>
            <p:ph type="title"/>
          </p:nvPr>
        </p:nvSpPr>
        <p:spPr>
          <a:xfrm>
            <a:off x="838200" y="152400"/>
            <a:ext cx="10210800" cy="533400"/>
          </a:xfrm>
        </p:spPr>
        <p:txBody>
          <a:bodyPr>
            <a:normAutofit fontScale="90000"/>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a:extLst>
              <a:ext uri="{FF2B5EF4-FFF2-40B4-BE49-F238E27FC236}">
                <a16:creationId xmlns:a16="http://schemas.microsoft.com/office/drawing/2014/main" id="{1CE3FAF5-9962-8CD2-79D3-80E1491B9A93}"/>
              </a:ext>
            </a:extLst>
          </p:cNvPr>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a:extLst>
              <a:ext uri="{FF2B5EF4-FFF2-40B4-BE49-F238E27FC236}">
                <a16:creationId xmlns:a16="http://schemas.microsoft.com/office/drawing/2014/main" id="{AFADCD58-B536-BD40-56B6-221BF52F0786}"/>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a:extLst>
              <a:ext uri="{FF2B5EF4-FFF2-40B4-BE49-F238E27FC236}">
                <a16:creationId xmlns:a16="http://schemas.microsoft.com/office/drawing/2014/main" id="{52516907-A0FF-9E71-A92A-ADC96B5F94E1}"/>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a:extLst>
              <a:ext uri="{FF2B5EF4-FFF2-40B4-BE49-F238E27FC236}">
                <a16:creationId xmlns:a16="http://schemas.microsoft.com/office/drawing/2014/main" id="{57D2230F-6E4D-AC0B-CE6B-038765BABA2E}"/>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a:extLst>
              <a:ext uri="{FF2B5EF4-FFF2-40B4-BE49-F238E27FC236}">
                <a16:creationId xmlns:a16="http://schemas.microsoft.com/office/drawing/2014/main" id="{1027C4F7-D736-8EA1-704D-BB4DBEBBA591}"/>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a:extLst>
              <a:ext uri="{FF2B5EF4-FFF2-40B4-BE49-F238E27FC236}">
                <a16:creationId xmlns:a16="http://schemas.microsoft.com/office/drawing/2014/main" id="{D65FCD11-6A01-4E3A-06A8-63BE2CAB931D}"/>
              </a:ext>
            </a:extLst>
          </p:cNvPr>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a:extLst>
              <a:ext uri="{FF2B5EF4-FFF2-40B4-BE49-F238E27FC236}">
                <a16:creationId xmlns:a16="http://schemas.microsoft.com/office/drawing/2014/main" id="{0A859BCD-5749-0DC9-C59E-135729AC1EC4}"/>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a:extLst>
              <a:ext uri="{FF2B5EF4-FFF2-40B4-BE49-F238E27FC236}">
                <a16:creationId xmlns:a16="http://schemas.microsoft.com/office/drawing/2014/main" id="{F3D933F8-CD37-C5DF-5E17-4BE6D560A285}"/>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a:extLst>
              <a:ext uri="{FF2B5EF4-FFF2-40B4-BE49-F238E27FC236}">
                <a16:creationId xmlns:a16="http://schemas.microsoft.com/office/drawing/2014/main" id="{4ACDDBAA-16A6-6508-23DB-66FDEBC64981}"/>
              </a:ext>
            </a:extLst>
          </p:cNvPr>
          <p:cNvGrpSpPr>
            <a:grpSpLocks/>
          </p:cNvGrpSpPr>
          <p:nvPr/>
        </p:nvGrpSpPr>
        <p:grpSpPr bwMode="auto">
          <a:xfrm>
            <a:off x="1524000" y="2743200"/>
            <a:ext cx="3276600" cy="1854200"/>
            <a:chOff x="0" y="2438400"/>
            <a:chExt cx="3276600" cy="1854166"/>
          </a:xfrm>
        </p:grpSpPr>
        <p:sp>
          <p:nvSpPr>
            <p:cNvPr id="74782" name="Rectangle 4">
              <a:extLst>
                <a:ext uri="{FF2B5EF4-FFF2-40B4-BE49-F238E27FC236}">
                  <a16:creationId xmlns:a16="http://schemas.microsoft.com/office/drawing/2014/main" id="{C43A73DE-B339-99F4-D767-AABFE1E2B704}"/>
                </a:ext>
              </a:extLst>
            </p:cNvPr>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a:extLst>
                <a:ext uri="{FF2B5EF4-FFF2-40B4-BE49-F238E27FC236}">
                  <a16:creationId xmlns:a16="http://schemas.microsoft.com/office/drawing/2014/main" id="{1C2F3EE1-D2C1-A384-0EDD-94A8C9CD36B2}"/>
                </a:ext>
              </a:extLst>
            </p:cNvPr>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a:extLst>
                <a:ext uri="{FF2B5EF4-FFF2-40B4-BE49-F238E27FC236}">
                  <a16:creationId xmlns:a16="http://schemas.microsoft.com/office/drawing/2014/main" id="{CB66FF4E-E1E1-6163-3DB6-81E512AAB542}"/>
                </a:ext>
              </a:extLst>
            </p:cNvPr>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a:extLst>
                <a:ext uri="{FF2B5EF4-FFF2-40B4-BE49-F238E27FC236}">
                  <a16:creationId xmlns:a16="http://schemas.microsoft.com/office/drawing/2014/main" id="{C4229D4F-A437-41B9-C75E-52E728BF6132}"/>
                </a:ext>
              </a:extLst>
            </p:cNvPr>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a:extLst>
                <a:ext uri="{FF2B5EF4-FFF2-40B4-BE49-F238E27FC236}">
                  <a16:creationId xmlns:a16="http://schemas.microsoft.com/office/drawing/2014/main" id="{BB7C647C-8878-D36C-594C-5934CB0606E1}"/>
                </a:ext>
              </a:extLst>
            </p:cNvPr>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a:extLst>
                <a:ext uri="{FF2B5EF4-FFF2-40B4-BE49-F238E27FC236}">
                  <a16:creationId xmlns:a16="http://schemas.microsoft.com/office/drawing/2014/main" id="{A82F2FF2-BC7A-BE47-494A-5081E4DCCD95}"/>
                </a:ext>
              </a:extLst>
            </p:cNvPr>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a:extLst>
              <a:ext uri="{FF2B5EF4-FFF2-40B4-BE49-F238E27FC236}">
                <a16:creationId xmlns:a16="http://schemas.microsoft.com/office/drawing/2014/main" id="{B6D36891-CC98-6DB1-C775-F6923764F901}"/>
              </a:ext>
            </a:extLst>
          </p:cNvPr>
          <p:cNvGrpSpPr>
            <a:grpSpLocks/>
          </p:cNvGrpSpPr>
          <p:nvPr/>
        </p:nvGrpSpPr>
        <p:grpSpPr bwMode="auto">
          <a:xfrm>
            <a:off x="4495800" y="1828801"/>
            <a:ext cx="1447800" cy="3463925"/>
            <a:chOff x="2971800" y="1524000"/>
            <a:chExt cx="1447800" cy="3463015"/>
          </a:xfrm>
        </p:grpSpPr>
        <p:sp>
          <p:nvSpPr>
            <p:cNvPr id="74773" name="Line 20">
              <a:extLst>
                <a:ext uri="{FF2B5EF4-FFF2-40B4-BE49-F238E27FC236}">
                  <a16:creationId xmlns:a16="http://schemas.microsoft.com/office/drawing/2014/main" id="{DD297ED8-56BF-EF7B-D69F-891B7A2AA117}"/>
                </a:ext>
              </a:extLst>
            </p:cNvPr>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a:extLst>
                <a:ext uri="{FF2B5EF4-FFF2-40B4-BE49-F238E27FC236}">
                  <a16:creationId xmlns:a16="http://schemas.microsoft.com/office/drawing/2014/main" id="{805EFBDD-467C-668D-8D2C-3C4F408FB79D}"/>
                </a:ext>
              </a:extLst>
            </p:cNvPr>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a:extLst>
                <a:ext uri="{FF2B5EF4-FFF2-40B4-BE49-F238E27FC236}">
                  <a16:creationId xmlns:a16="http://schemas.microsoft.com/office/drawing/2014/main" id="{971BFDF4-BAB4-E092-E263-5AE0E9E94F0D}"/>
                </a:ext>
              </a:extLst>
            </p:cNvPr>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a:extLst>
                <a:ext uri="{FF2B5EF4-FFF2-40B4-BE49-F238E27FC236}">
                  <a16:creationId xmlns:a16="http://schemas.microsoft.com/office/drawing/2014/main" id="{7335B022-D310-F52F-ACD4-9E867999AC50}"/>
                </a:ext>
              </a:extLst>
            </p:cNvPr>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a:extLst>
                <a:ext uri="{FF2B5EF4-FFF2-40B4-BE49-F238E27FC236}">
                  <a16:creationId xmlns:a16="http://schemas.microsoft.com/office/drawing/2014/main" id="{6C08542D-027C-F199-C79C-0E89908393ED}"/>
                </a:ext>
              </a:extLst>
            </p:cNvPr>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a:extLst>
                <a:ext uri="{FF2B5EF4-FFF2-40B4-BE49-F238E27FC236}">
                  <a16:creationId xmlns:a16="http://schemas.microsoft.com/office/drawing/2014/main" id="{C79E4008-D89C-57CE-D523-4AC8B6C630B3}"/>
                </a:ext>
              </a:extLst>
            </p:cNvPr>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a:extLst>
                <a:ext uri="{FF2B5EF4-FFF2-40B4-BE49-F238E27FC236}">
                  <a16:creationId xmlns:a16="http://schemas.microsoft.com/office/drawing/2014/main" id="{397C96E3-B4B7-D06D-3168-126886EDA3A9}"/>
                </a:ext>
              </a:extLst>
            </p:cNvPr>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a:extLst>
                <a:ext uri="{FF2B5EF4-FFF2-40B4-BE49-F238E27FC236}">
                  <a16:creationId xmlns:a16="http://schemas.microsoft.com/office/drawing/2014/main" id="{ED8D42FA-C1B7-F6A4-F8EF-0DCFB066327D}"/>
                </a:ext>
              </a:extLst>
            </p:cNvPr>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a:extLst>
                <a:ext uri="{FF2B5EF4-FFF2-40B4-BE49-F238E27FC236}">
                  <a16:creationId xmlns:a16="http://schemas.microsoft.com/office/drawing/2014/main" id="{F9B936C3-862F-6F6E-8887-D4B158D94D46}"/>
                </a:ext>
              </a:extLst>
            </p:cNvPr>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a:extLst>
              <a:ext uri="{FF2B5EF4-FFF2-40B4-BE49-F238E27FC236}">
                <a16:creationId xmlns:a16="http://schemas.microsoft.com/office/drawing/2014/main" id="{84CE05CE-98D1-7D9E-FD57-ED59F40F794C}"/>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FFB21CE8-62C9-526C-68A3-778620599848}"/>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2D8E562F-2F9E-EADF-6EB0-EE5EC58D583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a:extLst>
              <a:ext uri="{FF2B5EF4-FFF2-40B4-BE49-F238E27FC236}">
                <a16:creationId xmlns:a16="http://schemas.microsoft.com/office/drawing/2014/main" id="{C2F931D6-366A-E9FE-2180-D4FAFD73066C}"/>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a:extLst>
              <a:ext uri="{FF2B5EF4-FFF2-40B4-BE49-F238E27FC236}">
                <a16:creationId xmlns:a16="http://schemas.microsoft.com/office/drawing/2014/main" id="{91432B20-336B-0951-3F64-A56193A8A1AD}"/>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a:extLst>
              <a:ext uri="{FF2B5EF4-FFF2-40B4-BE49-F238E27FC236}">
                <a16:creationId xmlns:a16="http://schemas.microsoft.com/office/drawing/2014/main" id="{9D754F04-5778-FFDD-6335-D69A60D1E6B1}"/>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a:extLst>
              <a:ext uri="{FF2B5EF4-FFF2-40B4-BE49-F238E27FC236}">
                <a16:creationId xmlns:a16="http://schemas.microsoft.com/office/drawing/2014/main" id="{06F31EA0-6395-A5FA-8B71-E4B20049819A}"/>
              </a:ext>
            </a:extLst>
          </p:cNvPr>
          <p:cNvGrpSpPr/>
          <p:nvPr/>
        </p:nvGrpSpPr>
        <p:grpSpPr>
          <a:xfrm>
            <a:off x="5560891" y="2752726"/>
            <a:ext cx="2667000" cy="752475"/>
            <a:chOff x="5562600" y="2752726"/>
            <a:chExt cx="2667000" cy="752475"/>
          </a:xfrm>
        </p:grpSpPr>
        <p:grpSp>
          <p:nvGrpSpPr>
            <p:cNvPr id="4" name="Group 3">
              <a:extLst>
                <a:ext uri="{FF2B5EF4-FFF2-40B4-BE49-F238E27FC236}">
                  <a16:creationId xmlns:a16="http://schemas.microsoft.com/office/drawing/2014/main" id="{17523732-9B9F-ED86-8D87-8F77AE2DCDE0}"/>
                </a:ext>
              </a:extLst>
            </p:cNvPr>
            <p:cNvGrpSpPr/>
            <p:nvPr/>
          </p:nvGrpSpPr>
          <p:grpSpPr>
            <a:xfrm>
              <a:off x="5765799" y="3127376"/>
              <a:ext cx="2463801" cy="377825"/>
              <a:chOff x="5765799" y="3127376"/>
              <a:chExt cx="2463801" cy="377825"/>
            </a:xfrm>
          </p:grpSpPr>
          <p:sp>
            <p:nvSpPr>
              <p:cNvPr id="19" name="Rectangle 98">
                <a:extLst>
                  <a:ext uri="{FF2B5EF4-FFF2-40B4-BE49-F238E27FC236}">
                    <a16:creationId xmlns:a16="http://schemas.microsoft.com/office/drawing/2014/main" id="{691128A4-4216-4FB6-94A9-CD2D13AABCF6}"/>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a:extLst>
                  <a:ext uri="{FF2B5EF4-FFF2-40B4-BE49-F238E27FC236}">
                    <a16:creationId xmlns:a16="http://schemas.microsoft.com/office/drawing/2014/main" id="{871C7BCD-E0B7-6B59-6E3A-8015E7282314}"/>
                  </a:ext>
                </a:extLst>
              </p:cNvPr>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a:extLst>
                <a:ext uri="{FF2B5EF4-FFF2-40B4-BE49-F238E27FC236}">
                  <a16:creationId xmlns:a16="http://schemas.microsoft.com/office/drawing/2014/main" id="{66238D4C-F26A-30BF-D7E6-0860EB61F52A}"/>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a:extLst>
              <a:ext uri="{FF2B5EF4-FFF2-40B4-BE49-F238E27FC236}">
                <a16:creationId xmlns:a16="http://schemas.microsoft.com/office/drawing/2014/main" id="{6ACE9F34-DB89-9F49-513F-01D0726B3395}"/>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6" name="Slide Number Placeholder 3">
            <a:extLst>
              <a:ext uri="{FF2B5EF4-FFF2-40B4-BE49-F238E27FC236}">
                <a16:creationId xmlns:a16="http://schemas.microsoft.com/office/drawing/2014/main" id="{C0CCFCB0-04DE-52A4-35DF-7A0E186D3104}"/>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75</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417047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EDF7-6902-342F-05F8-118748DC302D}"/>
            </a:ext>
          </a:extLst>
        </p:cNvPr>
        <p:cNvGrpSpPr/>
        <p:nvPr/>
      </p:nvGrpSpPr>
      <p:grpSpPr>
        <a:xfrm>
          <a:off x="0" y="0"/>
          <a:ext cx="0" cy="0"/>
          <a:chOff x="0" y="0"/>
          <a:chExt cx="0" cy="0"/>
        </a:xfrm>
      </p:grpSpPr>
      <p:sp>
        <p:nvSpPr>
          <p:cNvPr id="75777" name="Line 20">
            <a:extLst>
              <a:ext uri="{FF2B5EF4-FFF2-40B4-BE49-F238E27FC236}">
                <a16:creationId xmlns:a16="http://schemas.microsoft.com/office/drawing/2014/main" id="{DEE2764C-65D1-5A49-9420-676C5CED4257}"/>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a:extLst>
              <a:ext uri="{FF2B5EF4-FFF2-40B4-BE49-F238E27FC236}">
                <a16:creationId xmlns:a16="http://schemas.microsoft.com/office/drawing/2014/main" id="{7CD103FF-FB86-AFD5-2F07-E6279102466A}"/>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a:extLst>
              <a:ext uri="{FF2B5EF4-FFF2-40B4-BE49-F238E27FC236}">
                <a16:creationId xmlns:a16="http://schemas.microsoft.com/office/drawing/2014/main" id="{7DC34230-2260-1724-8DC5-2BCD5E361822}"/>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a:extLst>
              <a:ext uri="{FF2B5EF4-FFF2-40B4-BE49-F238E27FC236}">
                <a16:creationId xmlns:a16="http://schemas.microsoft.com/office/drawing/2014/main" id="{DF3BA7F9-4184-4564-83A8-69106FDF00C1}"/>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a:extLst>
              <a:ext uri="{FF2B5EF4-FFF2-40B4-BE49-F238E27FC236}">
                <a16:creationId xmlns:a16="http://schemas.microsoft.com/office/drawing/2014/main" id="{381791AA-A7F4-7ED2-AAE5-C5B957CF8B36}"/>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a:extLst>
              <a:ext uri="{FF2B5EF4-FFF2-40B4-BE49-F238E27FC236}">
                <a16:creationId xmlns:a16="http://schemas.microsoft.com/office/drawing/2014/main" id="{CA24E213-802E-8A85-2843-CE240191A41D}"/>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a:extLst>
              <a:ext uri="{FF2B5EF4-FFF2-40B4-BE49-F238E27FC236}">
                <a16:creationId xmlns:a16="http://schemas.microsoft.com/office/drawing/2014/main" id="{F8CD06DB-CDB8-C1EE-0CF4-52102D4E164D}"/>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a:extLst>
              <a:ext uri="{FF2B5EF4-FFF2-40B4-BE49-F238E27FC236}">
                <a16:creationId xmlns:a16="http://schemas.microsoft.com/office/drawing/2014/main" id="{C03D9889-4DF1-A8D4-F15F-B08C890DD8FA}"/>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a:extLst>
              <a:ext uri="{FF2B5EF4-FFF2-40B4-BE49-F238E27FC236}">
                <a16:creationId xmlns:a16="http://schemas.microsoft.com/office/drawing/2014/main" id="{A99B2632-113C-AADA-6530-444D72546431}"/>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a:extLst>
              <a:ext uri="{FF2B5EF4-FFF2-40B4-BE49-F238E27FC236}">
                <a16:creationId xmlns:a16="http://schemas.microsoft.com/office/drawing/2014/main" id="{01EAE177-9A36-72F3-E1F7-3AEE52DA9CEF}"/>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a:extLst>
              <a:ext uri="{FF2B5EF4-FFF2-40B4-BE49-F238E27FC236}">
                <a16:creationId xmlns:a16="http://schemas.microsoft.com/office/drawing/2014/main" id="{45D7A4B1-0E55-0FBB-8354-D03DED5375AD}"/>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a:extLst>
              <a:ext uri="{FF2B5EF4-FFF2-40B4-BE49-F238E27FC236}">
                <a16:creationId xmlns:a16="http://schemas.microsoft.com/office/drawing/2014/main" id="{1F65DAA6-1015-C279-AE67-737D838B9C31}"/>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a:extLst>
              <a:ext uri="{FF2B5EF4-FFF2-40B4-BE49-F238E27FC236}">
                <a16:creationId xmlns:a16="http://schemas.microsoft.com/office/drawing/2014/main" id="{6E37B986-8326-F012-DC09-42890FF26BA8}"/>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a:extLst>
              <a:ext uri="{FF2B5EF4-FFF2-40B4-BE49-F238E27FC236}">
                <a16:creationId xmlns:a16="http://schemas.microsoft.com/office/drawing/2014/main" id="{D358056E-287A-7EEB-1A2B-D5D01C8243F5}"/>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a:extLst>
              <a:ext uri="{FF2B5EF4-FFF2-40B4-BE49-F238E27FC236}">
                <a16:creationId xmlns:a16="http://schemas.microsoft.com/office/drawing/2014/main" id="{BF316013-B3CE-E13C-30C0-1E3D2E2877BD}"/>
              </a:ext>
            </a:extLst>
          </p:cNvPr>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a:extLst>
              <a:ext uri="{FF2B5EF4-FFF2-40B4-BE49-F238E27FC236}">
                <a16:creationId xmlns:a16="http://schemas.microsoft.com/office/drawing/2014/main" id="{BAB55A72-B805-666E-CA3A-DA994093DAD9}"/>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a:extLst>
              <a:ext uri="{FF2B5EF4-FFF2-40B4-BE49-F238E27FC236}">
                <a16:creationId xmlns:a16="http://schemas.microsoft.com/office/drawing/2014/main" id="{8507211D-4B00-356E-140E-2CA34CC5DF7E}"/>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a:extLst>
              <a:ext uri="{FF2B5EF4-FFF2-40B4-BE49-F238E27FC236}">
                <a16:creationId xmlns:a16="http://schemas.microsoft.com/office/drawing/2014/main" id="{56605ECE-68F9-DD23-85FD-9AE4B8F01333}"/>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a:extLst>
              <a:ext uri="{FF2B5EF4-FFF2-40B4-BE49-F238E27FC236}">
                <a16:creationId xmlns:a16="http://schemas.microsoft.com/office/drawing/2014/main" id="{F64C4655-E276-9BD5-6669-5423D23DE63C}"/>
              </a:ext>
            </a:extLst>
          </p:cNvPr>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a:extLst>
              <a:ext uri="{FF2B5EF4-FFF2-40B4-BE49-F238E27FC236}">
                <a16:creationId xmlns:a16="http://schemas.microsoft.com/office/drawing/2014/main" id="{8B225807-4011-4EF4-DF85-6F9C3665F07C}"/>
              </a:ext>
            </a:extLst>
          </p:cNvPr>
          <p:cNvSpPr>
            <a:spLocks noGrp="1"/>
          </p:cNvSpPr>
          <p:nvPr>
            <p:ph type="title"/>
          </p:nvPr>
        </p:nvSpPr>
        <p:spPr>
          <a:xfrm>
            <a:off x="1905000" y="152400"/>
            <a:ext cx="82296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a:extLst>
              <a:ext uri="{FF2B5EF4-FFF2-40B4-BE49-F238E27FC236}">
                <a16:creationId xmlns:a16="http://schemas.microsoft.com/office/drawing/2014/main" id="{D3D94BA2-63E9-5904-51CE-EF55629B127E}"/>
              </a:ext>
            </a:extLst>
          </p:cNvPr>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a:extLst>
              <a:ext uri="{FF2B5EF4-FFF2-40B4-BE49-F238E27FC236}">
                <a16:creationId xmlns:a16="http://schemas.microsoft.com/office/drawing/2014/main" id="{A16B6A64-4B2C-DA87-FC75-6907C0FD9D6E}"/>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a:extLst>
              <a:ext uri="{FF2B5EF4-FFF2-40B4-BE49-F238E27FC236}">
                <a16:creationId xmlns:a16="http://schemas.microsoft.com/office/drawing/2014/main" id="{D6D12E25-D19C-57CB-55C9-10D2523F89FB}"/>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a:extLst>
              <a:ext uri="{FF2B5EF4-FFF2-40B4-BE49-F238E27FC236}">
                <a16:creationId xmlns:a16="http://schemas.microsoft.com/office/drawing/2014/main" id="{D60F1CD7-5F0C-58B6-8082-F8EC0D51FF24}"/>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a:extLst>
              <a:ext uri="{FF2B5EF4-FFF2-40B4-BE49-F238E27FC236}">
                <a16:creationId xmlns:a16="http://schemas.microsoft.com/office/drawing/2014/main" id="{D91905BF-C2A0-07CB-0A36-CC7F91657A08}"/>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a:extLst>
              <a:ext uri="{FF2B5EF4-FFF2-40B4-BE49-F238E27FC236}">
                <a16:creationId xmlns:a16="http://schemas.microsoft.com/office/drawing/2014/main" id="{8422AF1E-1C32-75C0-B261-729A769884BF}"/>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7DBD5F6E-300F-2A71-7253-50151401639D}"/>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90D5BACC-7B79-B5D1-BAAC-E0EA783C9C64}"/>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a:extLst>
              <a:ext uri="{FF2B5EF4-FFF2-40B4-BE49-F238E27FC236}">
                <a16:creationId xmlns:a16="http://schemas.microsoft.com/office/drawing/2014/main" id="{3EEF8210-32DA-330A-06B6-6FFFC2F6BCA5}"/>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a:extLst>
              <a:ext uri="{FF2B5EF4-FFF2-40B4-BE49-F238E27FC236}">
                <a16:creationId xmlns:a16="http://schemas.microsoft.com/office/drawing/2014/main" id="{9A933FA6-0AF4-AF7A-1E4D-BE22910AB281}"/>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a:extLst>
              <a:ext uri="{FF2B5EF4-FFF2-40B4-BE49-F238E27FC236}">
                <a16:creationId xmlns:a16="http://schemas.microsoft.com/office/drawing/2014/main" id="{B70A0E59-7918-BA92-365B-C4551291AD0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a:extLst>
              <a:ext uri="{FF2B5EF4-FFF2-40B4-BE49-F238E27FC236}">
                <a16:creationId xmlns:a16="http://schemas.microsoft.com/office/drawing/2014/main" id="{93D830EB-446C-5560-629C-E9C5AF365626}"/>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a:extLst>
              <a:ext uri="{FF2B5EF4-FFF2-40B4-BE49-F238E27FC236}">
                <a16:creationId xmlns:a16="http://schemas.microsoft.com/office/drawing/2014/main" id="{A16E94EB-22BC-E9E9-FCF6-30E39470A483}"/>
              </a:ext>
            </a:extLst>
          </p:cNvPr>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a:extLst>
              <a:ext uri="{FF2B5EF4-FFF2-40B4-BE49-F238E27FC236}">
                <a16:creationId xmlns:a16="http://schemas.microsoft.com/office/drawing/2014/main" id="{9464D166-4C72-A899-D554-8E736BA97154}"/>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a:extLst>
              <a:ext uri="{FF2B5EF4-FFF2-40B4-BE49-F238E27FC236}">
                <a16:creationId xmlns:a16="http://schemas.microsoft.com/office/drawing/2014/main" id="{8F637995-CD29-9AEB-38DA-A93A0A11B500}"/>
              </a:ext>
            </a:extLst>
          </p:cNvPr>
          <p:cNvGrpSpPr>
            <a:grpSpLocks/>
          </p:cNvGrpSpPr>
          <p:nvPr/>
        </p:nvGrpSpPr>
        <p:grpSpPr bwMode="auto">
          <a:xfrm>
            <a:off x="3276600" y="5318126"/>
            <a:ext cx="2590800" cy="1235075"/>
            <a:chOff x="1752600" y="5013410"/>
            <a:chExt cx="2590800" cy="1234990"/>
          </a:xfrm>
        </p:grpSpPr>
        <p:sp>
          <p:nvSpPr>
            <p:cNvPr id="52" name="Rectangle 51">
              <a:extLst>
                <a:ext uri="{FF2B5EF4-FFF2-40B4-BE49-F238E27FC236}">
                  <a16:creationId xmlns:a16="http://schemas.microsoft.com/office/drawing/2014/main" id="{C055D292-BC56-967E-CE38-D6EE3CD81CCA}"/>
                </a:ext>
              </a:extLst>
            </p:cNvPr>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a:extLst>
                <a:ext uri="{FF2B5EF4-FFF2-40B4-BE49-F238E27FC236}">
                  <a16:creationId xmlns:a16="http://schemas.microsoft.com/office/drawing/2014/main" id="{4B2488A4-E7F0-D341-FE60-3C0BDEDD903C}"/>
                </a:ext>
              </a:extLst>
            </p:cNvPr>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a:extLst>
                <a:ext uri="{FF2B5EF4-FFF2-40B4-BE49-F238E27FC236}">
                  <a16:creationId xmlns:a16="http://schemas.microsoft.com/office/drawing/2014/main" id="{B0FC1262-36EF-50C0-57DB-3F1CF2CD9231}"/>
                </a:ext>
              </a:extLst>
            </p:cNvPr>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FA1CA51E-DF68-2FEF-8C30-0C939ABA7CB6}"/>
                </a:ext>
              </a:extLst>
            </p:cNvPr>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C11C14D6-C15E-E2CD-449E-F9D06E39E61F}"/>
                </a:ext>
              </a:extLst>
            </p:cNvPr>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a:extLst>
                <a:ext uri="{FF2B5EF4-FFF2-40B4-BE49-F238E27FC236}">
                  <a16:creationId xmlns:a16="http://schemas.microsoft.com/office/drawing/2014/main" id="{D187BD50-1328-594B-D6DD-3492A212FBD3}"/>
                </a:ext>
              </a:extLst>
            </p:cNvPr>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FA5CDFA6-F999-BDB5-6F0F-5DDC54B66187}"/>
                </a:ext>
              </a:extLst>
            </p:cNvPr>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a:extLst>
                <a:ext uri="{FF2B5EF4-FFF2-40B4-BE49-F238E27FC236}">
                  <a16:creationId xmlns:a16="http://schemas.microsoft.com/office/drawing/2014/main" id="{CAAECD55-1B0D-796E-CB4F-0A3B94205138}"/>
                </a:ext>
              </a:extLst>
            </p:cNvPr>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a:extLst>
                <a:ext uri="{FF2B5EF4-FFF2-40B4-BE49-F238E27FC236}">
                  <a16:creationId xmlns:a16="http://schemas.microsoft.com/office/drawing/2014/main" id="{8DB8B63B-6221-D88E-B004-B84420D1E926}"/>
                </a:ext>
              </a:extLst>
            </p:cNvPr>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a:extLst>
              <a:ext uri="{FF2B5EF4-FFF2-40B4-BE49-F238E27FC236}">
                <a16:creationId xmlns:a16="http://schemas.microsoft.com/office/drawing/2014/main" id="{F90B86FA-91BC-50D0-1175-4F9ED81A2777}"/>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a:extLst>
              <a:ext uri="{FF2B5EF4-FFF2-40B4-BE49-F238E27FC236}">
                <a16:creationId xmlns:a16="http://schemas.microsoft.com/office/drawing/2014/main" id="{4EAB4080-5DA9-8511-3C88-8FC903D51DAA}"/>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a:extLst>
              <a:ext uri="{FF2B5EF4-FFF2-40B4-BE49-F238E27FC236}">
                <a16:creationId xmlns:a16="http://schemas.microsoft.com/office/drawing/2014/main" id="{4722E229-4E5D-9A6F-38D4-A4BBA9E9D947}"/>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a:extLst>
              <a:ext uri="{FF2B5EF4-FFF2-40B4-BE49-F238E27FC236}">
                <a16:creationId xmlns:a16="http://schemas.microsoft.com/office/drawing/2014/main" id="{04E23F2B-5026-2544-B44B-AB5F73738CC1}"/>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3" name="Slide Number Placeholder 3">
            <a:extLst>
              <a:ext uri="{FF2B5EF4-FFF2-40B4-BE49-F238E27FC236}">
                <a16:creationId xmlns:a16="http://schemas.microsoft.com/office/drawing/2014/main" id="{66D409CD-0061-07A1-5EB5-4B6F0AE8A1B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76</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65831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79745-0C0C-EE72-1014-E2806A108D1A}"/>
            </a:ext>
          </a:extLst>
        </p:cNvPr>
        <p:cNvGrpSpPr/>
        <p:nvPr/>
      </p:nvGrpSpPr>
      <p:grpSpPr>
        <a:xfrm>
          <a:off x="0" y="0"/>
          <a:ext cx="0" cy="0"/>
          <a:chOff x="0" y="0"/>
          <a:chExt cx="0" cy="0"/>
        </a:xfrm>
      </p:grpSpPr>
      <p:sp>
        <p:nvSpPr>
          <p:cNvPr id="76801" name="Line 20">
            <a:extLst>
              <a:ext uri="{FF2B5EF4-FFF2-40B4-BE49-F238E27FC236}">
                <a16:creationId xmlns:a16="http://schemas.microsoft.com/office/drawing/2014/main" id="{B6AF7DCC-FA9C-4F7E-5BB9-C4B17B532496}"/>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a:extLst>
              <a:ext uri="{FF2B5EF4-FFF2-40B4-BE49-F238E27FC236}">
                <a16:creationId xmlns:a16="http://schemas.microsoft.com/office/drawing/2014/main" id="{9E2562E5-9E6C-E5D5-86B0-1FE6A5E9F910}"/>
              </a:ext>
            </a:extLst>
          </p:cNvPr>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a:extLst>
              <a:ext uri="{FF2B5EF4-FFF2-40B4-BE49-F238E27FC236}">
                <a16:creationId xmlns:a16="http://schemas.microsoft.com/office/drawing/2014/main" id="{B0CC3054-F25A-3A53-29DC-9E81DCD634FA}"/>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a:extLst>
              <a:ext uri="{FF2B5EF4-FFF2-40B4-BE49-F238E27FC236}">
                <a16:creationId xmlns:a16="http://schemas.microsoft.com/office/drawing/2014/main" id="{DC861923-98FD-F256-6D37-10BD622CD4DE}"/>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a:extLst>
              <a:ext uri="{FF2B5EF4-FFF2-40B4-BE49-F238E27FC236}">
                <a16:creationId xmlns:a16="http://schemas.microsoft.com/office/drawing/2014/main" id="{4301DE43-A46D-5B75-B259-E911A65DAF99}"/>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a:extLst>
              <a:ext uri="{FF2B5EF4-FFF2-40B4-BE49-F238E27FC236}">
                <a16:creationId xmlns:a16="http://schemas.microsoft.com/office/drawing/2014/main" id="{9D21D963-EF10-AAE4-2142-1DAA3F9ED312}"/>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a:extLst>
              <a:ext uri="{FF2B5EF4-FFF2-40B4-BE49-F238E27FC236}">
                <a16:creationId xmlns:a16="http://schemas.microsoft.com/office/drawing/2014/main" id="{2EEAA4C1-ABC9-D10D-F591-57141235D5FB}"/>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a:extLst>
              <a:ext uri="{FF2B5EF4-FFF2-40B4-BE49-F238E27FC236}">
                <a16:creationId xmlns:a16="http://schemas.microsoft.com/office/drawing/2014/main" id="{63BE5D42-6DBC-219A-4399-CB43CB558E80}"/>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a:extLst>
              <a:ext uri="{FF2B5EF4-FFF2-40B4-BE49-F238E27FC236}">
                <a16:creationId xmlns:a16="http://schemas.microsoft.com/office/drawing/2014/main" id="{7191008E-5DB7-5F00-E86F-5250BCB93059}"/>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a:extLst>
              <a:ext uri="{FF2B5EF4-FFF2-40B4-BE49-F238E27FC236}">
                <a16:creationId xmlns:a16="http://schemas.microsoft.com/office/drawing/2014/main" id="{A9B1BF2A-51C7-AC12-4273-981ECC799D3C}"/>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a:extLst>
              <a:ext uri="{FF2B5EF4-FFF2-40B4-BE49-F238E27FC236}">
                <a16:creationId xmlns:a16="http://schemas.microsoft.com/office/drawing/2014/main" id="{DB3CCC87-EDE9-730E-C322-2DC4C3715186}"/>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a:extLst>
              <a:ext uri="{FF2B5EF4-FFF2-40B4-BE49-F238E27FC236}">
                <a16:creationId xmlns:a16="http://schemas.microsoft.com/office/drawing/2014/main" id="{10DD0415-7CA2-4C50-10C2-BEA7E24695BE}"/>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a:extLst>
              <a:ext uri="{FF2B5EF4-FFF2-40B4-BE49-F238E27FC236}">
                <a16:creationId xmlns:a16="http://schemas.microsoft.com/office/drawing/2014/main" id="{AC0D1344-C48F-2296-0985-CD34BD61286B}"/>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a:extLst>
              <a:ext uri="{FF2B5EF4-FFF2-40B4-BE49-F238E27FC236}">
                <a16:creationId xmlns:a16="http://schemas.microsoft.com/office/drawing/2014/main" id="{26EC4E62-A286-37DB-6234-0EE372D72A5F}"/>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a:extLst>
              <a:ext uri="{FF2B5EF4-FFF2-40B4-BE49-F238E27FC236}">
                <a16:creationId xmlns:a16="http://schemas.microsoft.com/office/drawing/2014/main" id="{A698EB2C-C425-ED5C-3252-17DFD5973E9A}"/>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a:extLst>
              <a:ext uri="{FF2B5EF4-FFF2-40B4-BE49-F238E27FC236}">
                <a16:creationId xmlns:a16="http://schemas.microsoft.com/office/drawing/2014/main" id="{67A45682-0F82-DF81-8650-906CE9AACDCA}"/>
              </a:ext>
            </a:extLst>
          </p:cNvPr>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a:extLst>
              <a:ext uri="{FF2B5EF4-FFF2-40B4-BE49-F238E27FC236}">
                <a16:creationId xmlns:a16="http://schemas.microsoft.com/office/drawing/2014/main" id="{42ED6974-EFD5-A62C-170C-3BB4B52BCF67}"/>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a:extLst>
              <a:ext uri="{FF2B5EF4-FFF2-40B4-BE49-F238E27FC236}">
                <a16:creationId xmlns:a16="http://schemas.microsoft.com/office/drawing/2014/main" id="{044477DB-5FBF-AEFB-52AC-6CEBF45F94B6}"/>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a:extLst>
              <a:ext uri="{FF2B5EF4-FFF2-40B4-BE49-F238E27FC236}">
                <a16:creationId xmlns:a16="http://schemas.microsoft.com/office/drawing/2014/main" id="{F3923F0C-09FC-DCE5-33A1-BD74B1F824D7}"/>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a:extLst>
              <a:ext uri="{FF2B5EF4-FFF2-40B4-BE49-F238E27FC236}">
                <a16:creationId xmlns:a16="http://schemas.microsoft.com/office/drawing/2014/main" id="{3E7BA66E-EE46-B917-A224-A75D9ED24897}"/>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a:extLst>
              <a:ext uri="{FF2B5EF4-FFF2-40B4-BE49-F238E27FC236}">
                <a16:creationId xmlns:a16="http://schemas.microsoft.com/office/drawing/2014/main" id="{48983A39-307C-F5C9-B700-954BA7893505}"/>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a:extLst>
              <a:ext uri="{FF2B5EF4-FFF2-40B4-BE49-F238E27FC236}">
                <a16:creationId xmlns:a16="http://schemas.microsoft.com/office/drawing/2014/main" id="{DC802CF5-F7DC-CE44-6AF4-03E186ECBACA}"/>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a:extLst>
              <a:ext uri="{FF2B5EF4-FFF2-40B4-BE49-F238E27FC236}">
                <a16:creationId xmlns:a16="http://schemas.microsoft.com/office/drawing/2014/main" id="{139C829C-331C-7F20-DCF0-A0FEB622001B}"/>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a:extLst>
              <a:ext uri="{FF2B5EF4-FFF2-40B4-BE49-F238E27FC236}">
                <a16:creationId xmlns:a16="http://schemas.microsoft.com/office/drawing/2014/main" id="{403271B1-FCD4-BFC5-67DB-3E39E86C9480}"/>
              </a:ext>
            </a:extLst>
          </p:cNvPr>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a:extLst>
              <a:ext uri="{FF2B5EF4-FFF2-40B4-BE49-F238E27FC236}">
                <a16:creationId xmlns:a16="http://schemas.microsoft.com/office/drawing/2014/main" id="{A84431A2-6029-ECF0-1A33-66A53E90F7F2}"/>
              </a:ext>
            </a:extLst>
          </p:cNvPr>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93C860C0-0688-43F9-7E56-A655D8E98F3D}"/>
              </a:ext>
            </a:extLst>
          </p:cNvPr>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07CF6396-E90A-032D-B89E-C2EA1D93DFEC}"/>
              </a:ext>
            </a:extLst>
          </p:cNvPr>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a:extLst>
              <a:ext uri="{FF2B5EF4-FFF2-40B4-BE49-F238E27FC236}">
                <a16:creationId xmlns:a16="http://schemas.microsoft.com/office/drawing/2014/main" id="{B3CA6CE1-EE94-B0CF-0EB8-29E832851E65}"/>
              </a:ext>
            </a:extLst>
          </p:cNvPr>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A4E8718A-A407-025A-D664-40F7C81B8300}"/>
              </a:ext>
            </a:extLst>
          </p:cNvPr>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a:extLst>
              <a:ext uri="{FF2B5EF4-FFF2-40B4-BE49-F238E27FC236}">
                <a16:creationId xmlns:a16="http://schemas.microsoft.com/office/drawing/2014/main" id="{C134B448-AE7A-D2F8-3314-78FDE0D4C65B}"/>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a:extLst>
              <a:ext uri="{FF2B5EF4-FFF2-40B4-BE49-F238E27FC236}">
                <a16:creationId xmlns:a16="http://schemas.microsoft.com/office/drawing/2014/main" id="{5CD1A77A-91CF-1B77-D5FF-E41CE7EA150D}"/>
              </a:ext>
            </a:extLst>
          </p:cNvPr>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a:extLst>
              <a:ext uri="{FF2B5EF4-FFF2-40B4-BE49-F238E27FC236}">
                <a16:creationId xmlns:a16="http://schemas.microsoft.com/office/drawing/2014/main" id="{56C510A2-010C-DE9A-3E5F-94A80B307BF5}"/>
              </a:ext>
            </a:extLst>
          </p:cNvPr>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a:extLst>
              <a:ext uri="{FF2B5EF4-FFF2-40B4-BE49-F238E27FC236}">
                <a16:creationId xmlns:a16="http://schemas.microsoft.com/office/drawing/2014/main" id="{1743A5C3-612C-246F-984F-8DAA94F21F41}"/>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a:extLst>
              <a:ext uri="{FF2B5EF4-FFF2-40B4-BE49-F238E27FC236}">
                <a16:creationId xmlns:a16="http://schemas.microsoft.com/office/drawing/2014/main" id="{27433C90-CDEA-BCDC-A6F7-CEA1465AC2C4}"/>
              </a:ext>
            </a:extLst>
          </p:cNvPr>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a:extLst>
              <a:ext uri="{FF2B5EF4-FFF2-40B4-BE49-F238E27FC236}">
                <a16:creationId xmlns:a16="http://schemas.microsoft.com/office/drawing/2014/main" id="{9EC985A7-4671-C577-143F-4316EB00D40D}"/>
              </a:ext>
            </a:extLst>
          </p:cNvPr>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a:extLst>
              <a:ext uri="{FF2B5EF4-FFF2-40B4-BE49-F238E27FC236}">
                <a16:creationId xmlns:a16="http://schemas.microsoft.com/office/drawing/2014/main" id="{4FC77C5D-A084-8949-BBE7-B6C9CAA487BA}"/>
              </a:ext>
            </a:extLst>
          </p:cNvPr>
          <p:cNvSpPr>
            <a:spLocks noGrp="1"/>
          </p:cNvSpPr>
          <p:nvPr>
            <p:ph type="title"/>
          </p:nvPr>
        </p:nvSpPr>
        <p:spPr>
          <a:xfrm>
            <a:off x="838200" y="152400"/>
            <a:ext cx="104394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a:extLst>
              <a:ext uri="{FF2B5EF4-FFF2-40B4-BE49-F238E27FC236}">
                <a16:creationId xmlns:a16="http://schemas.microsoft.com/office/drawing/2014/main" id="{133A165B-819D-E56D-CC04-59E029D4E061}"/>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a:extLst>
              <a:ext uri="{FF2B5EF4-FFF2-40B4-BE49-F238E27FC236}">
                <a16:creationId xmlns:a16="http://schemas.microsoft.com/office/drawing/2014/main" id="{49BC7C0B-9FAA-8063-75A8-1F7392091278}"/>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C271FA19-F3F3-248F-61E4-1ADD76BBB0D0}"/>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5D50906E-AC49-0E79-A8CF-CB0D30A618C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a:extLst>
              <a:ext uri="{FF2B5EF4-FFF2-40B4-BE49-F238E27FC236}">
                <a16:creationId xmlns:a16="http://schemas.microsoft.com/office/drawing/2014/main" id="{072CED18-390D-1D47-60ED-EDAC4E3D013B}"/>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a:extLst>
              <a:ext uri="{FF2B5EF4-FFF2-40B4-BE49-F238E27FC236}">
                <a16:creationId xmlns:a16="http://schemas.microsoft.com/office/drawing/2014/main" id="{FB933561-ECC0-0F65-2036-6686F508CFEB}"/>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a:extLst>
              <a:ext uri="{FF2B5EF4-FFF2-40B4-BE49-F238E27FC236}">
                <a16:creationId xmlns:a16="http://schemas.microsoft.com/office/drawing/2014/main" id="{AB987BE2-70E7-95C4-8300-EBEF0BA272A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a:extLst>
              <a:ext uri="{FF2B5EF4-FFF2-40B4-BE49-F238E27FC236}">
                <a16:creationId xmlns:a16="http://schemas.microsoft.com/office/drawing/2014/main" id="{22AC92F1-EF13-4ED6-DAB2-C688280F307F}"/>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a:extLst>
              <a:ext uri="{FF2B5EF4-FFF2-40B4-BE49-F238E27FC236}">
                <a16:creationId xmlns:a16="http://schemas.microsoft.com/office/drawing/2014/main" id="{61452277-F241-4BC1-A736-CEE9794A381F}"/>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a:extLst>
              <a:ext uri="{FF2B5EF4-FFF2-40B4-BE49-F238E27FC236}">
                <a16:creationId xmlns:a16="http://schemas.microsoft.com/office/drawing/2014/main" id="{729B2157-05B8-36FE-064E-A2D23BCD6A88}"/>
              </a:ext>
            </a:extLst>
          </p:cNvPr>
          <p:cNvGrpSpPr>
            <a:grpSpLocks/>
          </p:cNvGrpSpPr>
          <p:nvPr/>
        </p:nvGrpSpPr>
        <p:grpSpPr bwMode="auto">
          <a:xfrm>
            <a:off x="6477000" y="4572000"/>
            <a:ext cx="2667000" cy="2209800"/>
            <a:chOff x="4953000" y="4267200"/>
            <a:chExt cx="2667000" cy="2209800"/>
          </a:xfrm>
        </p:grpSpPr>
        <p:sp>
          <p:nvSpPr>
            <p:cNvPr id="76857" name="Rectangle 138">
              <a:extLst>
                <a:ext uri="{FF2B5EF4-FFF2-40B4-BE49-F238E27FC236}">
                  <a16:creationId xmlns:a16="http://schemas.microsoft.com/office/drawing/2014/main" id="{6A38CEFF-7FB2-FFE1-E45E-1DC83D122F97}"/>
                </a:ext>
              </a:extLst>
            </p:cNvPr>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a:extLst>
                <a:ext uri="{FF2B5EF4-FFF2-40B4-BE49-F238E27FC236}">
                  <a16:creationId xmlns:a16="http://schemas.microsoft.com/office/drawing/2014/main" id="{85D736AC-ADE9-3B2F-F1F9-E4C984BEA954}"/>
                </a:ext>
              </a:extLst>
            </p:cNvPr>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a:extLst>
                <a:ext uri="{FF2B5EF4-FFF2-40B4-BE49-F238E27FC236}">
                  <a16:creationId xmlns:a16="http://schemas.microsoft.com/office/drawing/2014/main" id="{05C25C75-4B7E-1790-1518-BB2AE67E4B72}"/>
                </a:ext>
              </a:extLst>
            </p:cNvPr>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a:extLst>
                <a:ext uri="{FF2B5EF4-FFF2-40B4-BE49-F238E27FC236}">
                  <a16:creationId xmlns:a16="http://schemas.microsoft.com/office/drawing/2014/main" id="{AF890DB6-1C44-D221-08B5-4335D5E3AE4A}"/>
                </a:ext>
              </a:extLst>
            </p:cNvPr>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a:extLst>
                <a:ext uri="{FF2B5EF4-FFF2-40B4-BE49-F238E27FC236}">
                  <a16:creationId xmlns:a16="http://schemas.microsoft.com/office/drawing/2014/main" id="{DFDB149D-0C22-7F30-D748-ADB4422BA2CD}"/>
                </a:ext>
              </a:extLst>
            </p:cNvPr>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a:extLst>
                <a:ext uri="{FF2B5EF4-FFF2-40B4-BE49-F238E27FC236}">
                  <a16:creationId xmlns:a16="http://schemas.microsoft.com/office/drawing/2014/main" id="{FD5F649B-232A-6A4D-A20A-D5CE723E12D8}"/>
                </a:ext>
              </a:extLst>
            </p:cNvPr>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a:extLst>
                <a:ext uri="{FF2B5EF4-FFF2-40B4-BE49-F238E27FC236}">
                  <a16:creationId xmlns:a16="http://schemas.microsoft.com/office/drawing/2014/main" id="{48DFB93F-A4A1-3C16-900A-9A350CDC237B}"/>
                </a:ext>
              </a:extLst>
            </p:cNvPr>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a:extLst>
                <a:ext uri="{FF2B5EF4-FFF2-40B4-BE49-F238E27FC236}">
                  <a16:creationId xmlns:a16="http://schemas.microsoft.com/office/drawing/2014/main" id="{FAF53B77-D387-7562-FC57-E0B8AC7E0DEC}"/>
                </a:ext>
              </a:extLst>
            </p:cNvPr>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a:extLst>
                <a:ext uri="{FF2B5EF4-FFF2-40B4-BE49-F238E27FC236}">
                  <a16:creationId xmlns:a16="http://schemas.microsoft.com/office/drawing/2014/main" id="{16587689-36CF-625F-69F8-2F7A1E6B0091}"/>
                </a:ext>
              </a:extLst>
            </p:cNvPr>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a:extLst>
                <a:ext uri="{FF2B5EF4-FFF2-40B4-BE49-F238E27FC236}">
                  <a16:creationId xmlns:a16="http://schemas.microsoft.com/office/drawing/2014/main" id="{BB0C9DF0-6847-E38F-AE3E-B9CF4F3174A2}"/>
                </a:ext>
              </a:extLst>
            </p:cNvPr>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a:extLst>
                <a:ext uri="{FF2B5EF4-FFF2-40B4-BE49-F238E27FC236}">
                  <a16:creationId xmlns:a16="http://schemas.microsoft.com/office/drawing/2014/main" id="{0F614FD4-25B4-BDE1-415F-A2E6B431AFB9}"/>
                </a:ext>
              </a:extLst>
            </p:cNvPr>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a:extLst>
                <a:ext uri="{FF2B5EF4-FFF2-40B4-BE49-F238E27FC236}">
                  <a16:creationId xmlns:a16="http://schemas.microsoft.com/office/drawing/2014/main" id="{77B500BC-E5E2-BB8B-9EAF-0C356ECCE96E}"/>
                </a:ext>
              </a:extLst>
            </p:cNvPr>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a:extLst>
                <a:ext uri="{FF2B5EF4-FFF2-40B4-BE49-F238E27FC236}">
                  <a16:creationId xmlns:a16="http://schemas.microsoft.com/office/drawing/2014/main" id="{F7570CEA-896C-16D0-34D6-289FABF0413F}"/>
                </a:ext>
              </a:extLst>
            </p:cNvPr>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a:extLst>
                <a:ext uri="{FF2B5EF4-FFF2-40B4-BE49-F238E27FC236}">
                  <a16:creationId xmlns:a16="http://schemas.microsoft.com/office/drawing/2014/main" id="{80FF4609-DC1B-7F6F-A1EA-8EBE4BC4E453}"/>
                </a:ext>
              </a:extLst>
            </p:cNvPr>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a:extLst>
                <a:ext uri="{FF2B5EF4-FFF2-40B4-BE49-F238E27FC236}">
                  <a16:creationId xmlns:a16="http://schemas.microsoft.com/office/drawing/2014/main" id="{D4035EBA-7456-D55E-570F-2F92C36308C1}"/>
                </a:ext>
              </a:extLst>
            </p:cNvPr>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a:extLst>
                <a:ext uri="{FF2B5EF4-FFF2-40B4-BE49-F238E27FC236}">
                  <a16:creationId xmlns:a16="http://schemas.microsoft.com/office/drawing/2014/main" id="{3DF0E5F2-893A-8E59-45FC-26B7572B3411}"/>
                </a:ext>
              </a:extLst>
            </p:cNvPr>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a:extLst>
                <a:ext uri="{FF2B5EF4-FFF2-40B4-BE49-F238E27FC236}">
                  <a16:creationId xmlns:a16="http://schemas.microsoft.com/office/drawing/2014/main" id="{9D09B2F5-D74E-EBAF-BEE5-D5AE1A094D2C}"/>
                </a:ext>
              </a:extLst>
            </p:cNvPr>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a:extLst>
                <a:ext uri="{FF2B5EF4-FFF2-40B4-BE49-F238E27FC236}">
                  <a16:creationId xmlns:a16="http://schemas.microsoft.com/office/drawing/2014/main" id="{FFAE84EB-6F0C-086C-CCD3-FE63272B1021}"/>
                </a:ext>
              </a:extLst>
            </p:cNvPr>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a:extLst>
                <a:ext uri="{FF2B5EF4-FFF2-40B4-BE49-F238E27FC236}">
                  <a16:creationId xmlns:a16="http://schemas.microsoft.com/office/drawing/2014/main" id="{1F4918D5-5FEC-BE8C-6C87-D4191E0CA017}"/>
                </a:ext>
              </a:extLst>
            </p:cNvPr>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a:extLst>
                <a:ext uri="{FF2B5EF4-FFF2-40B4-BE49-F238E27FC236}">
                  <a16:creationId xmlns:a16="http://schemas.microsoft.com/office/drawing/2014/main" id="{11B38BAC-B5CD-35AB-CAD1-8C5E1FB8E0BA}"/>
                </a:ext>
              </a:extLst>
            </p:cNvPr>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a:extLst>
                <a:ext uri="{FF2B5EF4-FFF2-40B4-BE49-F238E27FC236}">
                  <a16:creationId xmlns:a16="http://schemas.microsoft.com/office/drawing/2014/main" id="{A9E045D0-0276-4D0C-FF5F-78714AF20E4F}"/>
                </a:ext>
              </a:extLst>
            </p:cNvPr>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a:extLst>
                <a:ext uri="{FF2B5EF4-FFF2-40B4-BE49-F238E27FC236}">
                  <a16:creationId xmlns:a16="http://schemas.microsoft.com/office/drawing/2014/main" id="{F51BD64F-2A5F-5875-3CAF-3D76E23B74E7}"/>
                </a:ext>
              </a:extLst>
            </p:cNvPr>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a:extLst>
                <a:ext uri="{FF2B5EF4-FFF2-40B4-BE49-F238E27FC236}">
                  <a16:creationId xmlns:a16="http://schemas.microsoft.com/office/drawing/2014/main" id="{6B214DD4-82FF-952C-B502-A54EB82816E6}"/>
                </a:ext>
              </a:extLst>
            </p:cNvPr>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a:extLst>
                <a:ext uri="{FF2B5EF4-FFF2-40B4-BE49-F238E27FC236}">
                  <a16:creationId xmlns:a16="http://schemas.microsoft.com/office/drawing/2014/main" id="{B15A38AF-89C7-9FB6-D743-2616C1B6E3A2}"/>
                </a:ext>
              </a:extLst>
            </p:cNvPr>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a:extLst>
                <a:ext uri="{FF2B5EF4-FFF2-40B4-BE49-F238E27FC236}">
                  <a16:creationId xmlns:a16="http://schemas.microsoft.com/office/drawing/2014/main" id="{205A502E-F99B-801F-AC5D-D667090D9C21}"/>
                </a:ext>
              </a:extLst>
            </p:cNvPr>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a:extLst>
                <a:ext uri="{FF2B5EF4-FFF2-40B4-BE49-F238E27FC236}">
                  <a16:creationId xmlns:a16="http://schemas.microsoft.com/office/drawing/2014/main" id="{87F23678-0DCB-BBA3-7ACD-C056AF9A4E37}"/>
                </a:ext>
              </a:extLst>
            </p:cNvPr>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a:extLst>
                <a:ext uri="{FF2B5EF4-FFF2-40B4-BE49-F238E27FC236}">
                  <a16:creationId xmlns:a16="http://schemas.microsoft.com/office/drawing/2014/main" id="{B57023E2-B8C8-292A-F8B9-0B7BB219F7BD}"/>
                </a:ext>
              </a:extLst>
            </p:cNvPr>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a:extLst>
                <a:ext uri="{FF2B5EF4-FFF2-40B4-BE49-F238E27FC236}">
                  <a16:creationId xmlns:a16="http://schemas.microsoft.com/office/drawing/2014/main" id="{85630993-DCD4-72DB-A117-978709B0EDA4}"/>
                </a:ext>
              </a:extLst>
            </p:cNvPr>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a:extLst>
                <a:ext uri="{FF2B5EF4-FFF2-40B4-BE49-F238E27FC236}">
                  <a16:creationId xmlns:a16="http://schemas.microsoft.com/office/drawing/2014/main" id="{23F72D3F-3DB3-85EC-E9FF-5F5498B85ABD}"/>
                </a:ext>
              </a:extLst>
            </p:cNvPr>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a:extLst>
                <a:ext uri="{FF2B5EF4-FFF2-40B4-BE49-F238E27FC236}">
                  <a16:creationId xmlns:a16="http://schemas.microsoft.com/office/drawing/2014/main" id="{69CF2CA3-3DD7-9BF1-4680-631C19213779}"/>
                </a:ext>
              </a:extLst>
            </p:cNvPr>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a:extLst>
                <a:ext uri="{FF2B5EF4-FFF2-40B4-BE49-F238E27FC236}">
                  <a16:creationId xmlns:a16="http://schemas.microsoft.com/office/drawing/2014/main" id="{D668DA10-1469-3BBB-0CB3-211E66D9C6B8}"/>
                </a:ext>
              </a:extLst>
            </p:cNvPr>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a:extLst>
                <a:ext uri="{FF2B5EF4-FFF2-40B4-BE49-F238E27FC236}">
                  <a16:creationId xmlns:a16="http://schemas.microsoft.com/office/drawing/2014/main" id="{8A7D78C3-1B8B-3091-7206-B6F0E0069EB5}"/>
                </a:ext>
              </a:extLst>
            </p:cNvPr>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a:extLst>
                <a:ext uri="{FF2B5EF4-FFF2-40B4-BE49-F238E27FC236}">
                  <a16:creationId xmlns:a16="http://schemas.microsoft.com/office/drawing/2014/main" id="{1C056B0F-1C21-8C3B-DB0A-A8AB75A06382}"/>
                </a:ext>
              </a:extLst>
            </p:cNvPr>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a:extLst>
                <a:ext uri="{FF2B5EF4-FFF2-40B4-BE49-F238E27FC236}">
                  <a16:creationId xmlns:a16="http://schemas.microsoft.com/office/drawing/2014/main" id="{D349770A-2BB8-CE64-473B-218972F5DAA9}"/>
                </a:ext>
              </a:extLst>
            </p:cNvPr>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a:extLst>
                <a:ext uri="{FF2B5EF4-FFF2-40B4-BE49-F238E27FC236}">
                  <a16:creationId xmlns:a16="http://schemas.microsoft.com/office/drawing/2014/main" id="{4716A577-D7BD-573A-2790-67A915DFA1B2}"/>
                </a:ext>
              </a:extLst>
            </p:cNvPr>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a:extLst>
                <a:ext uri="{FF2B5EF4-FFF2-40B4-BE49-F238E27FC236}">
                  <a16:creationId xmlns:a16="http://schemas.microsoft.com/office/drawing/2014/main" id="{88CE5194-6BAB-7399-E010-F742C37BBE80}"/>
                </a:ext>
              </a:extLst>
            </p:cNvPr>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a:extLst>
                <a:ext uri="{FF2B5EF4-FFF2-40B4-BE49-F238E27FC236}">
                  <a16:creationId xmlns:a16="http://schemas.microsoft.com/office/drawing/2014/main" id="{FBB81E96-0C45-2490-A0FD-6A74CFBE2C42}"/>
                </a:ext>
              </a:extLst>
            </p:cNvPr>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a:extLst>
                <a:ext uri="{FF2B5EF4-FFF2-40B4-BE49-F238E27FC236}">
                  <a16:creationId xmlns:a16="http://schemas.microsoft.com/office/drawing/2014/main" id="{A6D3D739-5D9C-1F03-E1B2-CE12D62EEA1C}"/>
                </a:ext>
              </a:extLst>
            </p:cNvPr>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a:extLst>
                <a:ext uri="{FF2B5EF4-FFF2-40B4-BE49-F238E27FC236}">
                  <a16:creationId xmlns:a16="http://schemas.microsoft.com/office/drawing/2014/main" id="{729FE0A6-015F-ED6A-ADD0-B92D6736B977}"/>
                </a:ext>
              </a:extLst>
            </p:cNvPr>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a:extLst>
                <a:ext uri="{FF2B5EF4-FFF2-40B4-BE49-F238E27FC236}">
                  <a16:creationId xmlns:a16="http://schemas.microsoft.com/office/drawing/2014/main" id="{630B4EA4-78B2-8525-FD2F-38BB6BAD5273}"/>
                </a:ext>
              </a:extLst>
            </p:cNvPr>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a:extLst>
              <a:ext uri="{FF2B5EF4-FFF2-40B4-BE49-F238E27FC236}">
                <a16:creationId xmlns:a16="http://schemas.microsoft.com/office/drawing/2014/main" id="{676886F2-42E0-04D5-FE5F-AE0AF269D8CE}"/>
              </a:ext>
            </a:extLst>
          </p:cNvPr>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a:extLst>
              <a:ext uri="{FF2B5EF4-FFF2-40B4-BE49-F238E27FC236}">
                <a16:creationId xmlns:a16="http://schemas.microsoft.com/office/drawing/2014/main" id="{AF0A1B2E-76F8-31AF-B2E0-BABEC9F643F4}"/>
              </a:ext>
            </a:extLst>
          </p:cNvPr>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a:extLst>
              <a:ext uri="{FF2B5EF4-FFF2-40B4-BE49-F238E27FC236}">
                <a16:creationId xmlns:a16="http://schemas.microsoft.com/office/drawing/2014/main" id="{FEED2E11-ABB9-AB75-F93C-A36DA7267028}"/>
              </a:ext>
            </a:extLst>
          </p:cNvPr>
          <p:cNvGrpSpPr>
            <a:grpSpLocks/>
          </p:cNvGrpSpPr>
          <p:nvPr/>
        </p:nvGrpSpPr>
        <p:grpSpPr bwMode="auto">
          <a:xfrm>
            <a:off x="5791200" y="3581401"/>
            <a:ext cx="2438400" cy="682625"/>
            <a:chOff x="4267200" y="3276600"/>
            <a:chExt cx="2438400" cy="682625"/>
          </a:xfrm>
        </p:grpSpPr>
        <p:sp>
          <p:nvSpPr>
            <p:cNvPr id="76853" name="Rectangle 98">
              <a:extLst>
                <a:ext uri="{FF2B5EF4-FFF2-40B4-BE49-F238E27FC236}">
                  <a16:creationId xmlns:a16="http://schemas.microsoft.com/office/drawing/2014/main" id="{CE546130-DBC9-B201-DDD4-828482D1FA8F}"/>
                </a:ext>
              </a:extLst>
            </p:cNvPr>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a:extLst>
                <a:ext uri="{FF2B5EF4-FFF2-40B4-BE49-F238E27FC236}">
                  <a16:creationId xmlns:a16="http://schemas.microsoft.com/office/drawing/2014/main" id="{BCC95861-E4AF-EF6D-5B1E-DF409E49F97F}"/>
                </a:ext>
              </a:extLst>
            </p:cNvPr>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a:extLst>
                <a:ext uri="{FF2B5EF4-FFF2-40B4-BE49-F238E27FC236}">
                  <a16:creationId xmlns:a16="http://schemas.microsoft.com/office/drawing/2014/main" id="{61F8240F-9952-EC2F-A08D-056F17CB74BC}"/>
                </a:ext>
              </a:extLst>
            </p:cNvPr>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a:extLst>
                <a:ext uri="{FF2B5EF4-FFF2-40B4-BE49-F238E27FC236}">
                  <a16:creationId xmlns:a16="http://schemas.microsoft.com/office/drawing/2014/main" id="{E0BF6404-6245-9987-1E8D-C6A5BE7F8897}"/>
                </a:ext>
              </a:extLst>
            </p:cNvPr>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a:extLst>
              <a:ext uri="{FF2B5EF4-FFF2-40B4-BE49-F238E27FC236}">
                <a16:creationId xmlns:a16="http://schemas.microsoft.com/office/drawing/2014/main" id="{1C7F0E9E-72BF-E6FD-6033-EEF8752397B9}"/>
              </a:ext>
            </a:extLst>
          </p:cNvPr>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a:extLst>
              <a:ext uri="{FF2B5EF4-FFF2-40B4-BE49-F238E27FC236}">
                <a16:creationId xmlns:a16="http://schemas.microsoft.com/office/drawing/2014/main" id="{2525AF5E-29C7-EF13-3BD5-B09AD9F1E333}"/>
              </a:ext>
            </a:extLst>
          </p:cNvPr>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a:extLst>
              <a:ext uri="{FF2B5EF4-FFF2-40B4-BE49-F238E27FC236}">
                <a16:creationId xmlns:a16="http://schemas.microsoft.com/office/drawing/2014/main" id="{F1BFB09A-0A38-5E87-D5E0-5AB19AF92E37}"/>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Slide Number Placeholder 3">
            <a:extLst>
              <a:ext uri="{FF2B5EF4-FFF2-40B4-BE49-F238E27FC236}">
                <a16:creationId xmlns:a16="http://schemas.microsoft.com/office/drawing/2014/main" id="{D080401F-F27A-DA79-300F-3F71FE199DA2}"/>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77</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513969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78</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3"/>
              </a:rPr>
              <a:t>https://www.youtube.com/playlist?list=PL38NNHQLqJqZoDp4CrAueD1aBin7OebEL</a:t>
            </a:r>
            <a:r>
              <a:rPr lang="en-GB" dirty="0"/>
              <a:t> </a:t>
            </a:r>
          </a:p>
          <a:p>
            <a:r>
              <a:rPr lang="en-GB" dirty="0"/>
              <a:t>Lectures on Virtual Memory, by David Black-Schaffer</a:t>
            </a:r>
          </a:p>
          <a:p>
            <a:pPr lvl="1"/>
            <a:r>
              <a:rPr lang="en-GB" dirty="0">
                <a:hlinkClick r:id="rId4"/>
              </a:rPr>
              <a:t>https://www.youtube.com/playlist?list=PLiwt1iVUib9s2Uo5BeYmwkDFUh70fJPxX</a:t>
            </a:r>
            <a:endParaRPr lang="en-GB" dirty="0"/>
          </a:p>
          <a:p>
            <a:r>
              <a:rPr lang="en-GB" dirty="0"/>
              <a:t>Inverted page table, EZCSE</a:t>
            </a:r>
          </a:p>
          <a:p>
            <a:pPr lvl="1"/>
            <a:r>
              <a:rPr lang="en-GB" dirty="0">
                <a:hlinkClick r:id="rId5"/>
              </a:rPr>
              <a:t>https://www.youtube.com/watch?v=9pXnMfKq7Hw</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virtual address space and the physical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99513</TotalTime>
  <Pages>60</Pages>
  <Words>10603</Words>
  <Application>Microsoft Office PowerPoint</Application>
  <PresentationFormat>Widescreen</PresentationFormat>
  <Paragraphs>2308</Paragraphs>
  <Slides>79</Slides>
  <Notes>36</Notes>
  <HiddenSlides>1</HiddenSlides>
  <MMClips>0</MMClips>
  <ScaleCrop>false</ScaleCrop>
  <HeadingPairs>
    <vt:vector size="6" baseType="variant">
      <vt:variant>
        <vt:lpstr>Fonts Used</vt:lpstr>
      </vt:variant>
      <vt:variant>
        <vt:i4>21</vt:i4>
      </vt:variant>
      <vt:variant>
        <vt:lpstr>Theme</vt:lpstr>
      </vt:variant>
      <vt:variant>
        <vt:i4>3</vt:i4>
      </vt:variant>
      <vt:variant>
        <vt:lpstr>Slide Titles</vt:lpstr>
      </vt:variant>
      <vt:variant>
        <vt:i4>79</vt:i4>
      </vt:variant>
    </vt:vector>
  </HeadingPairs>
  <TitlesOfParts>
    <vt:vector size="103"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Cambria Math</vt:lpstr>
      <vt:lpstr>Comic Sans MS</vt:lpstr>
      <vt:lpstr>Courier New</vt:lpstr>
      <vt:lpstr>Helvetica</vt:lpstr>
      <vt:lpstr>Symbol</vt:lpstr>
      <vt:lpstr>Times New Roman</vt:lpstr>
      <vt:lpstr>Verdana</vt:lpstr>
      <vt:lpstr>Wingdings</vt:lpstr>
      <vt:lpstr>Office</vt:lpstr>
      <vt:lpstr>Office-tema</vt:lpstr>
      <vt:lpstr>2_Office</vt:lpstr>
      <vt:lpstr> CSC 112: Computer Operating Systems Lecture 8   Memory System II: Paging</vt:lpstr>
      <vt:lpstr>Outline</vt:lpstr>
      <vt:lpstr>Typical Memory Hierarchy</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Demand Paging</vt:lpstr>
      <vt:lpstr>Summary</vt:lpstr>
      <vt:lpstr>Outlines</vt:lpstr>
      <vt:lpstr>TLB Issue: Context Switch</vt:lpstr>
      <vt:lpstr>Problems of Paging</vt:lpstr>
      <vt:lpstr>Smaller Page Table</vt:lpstr>
      <vt:lpstr>Variable Page Size</vt:lpstr>
      <vt:lpstr>Multi-Level Paging</vt:lpstr>
      <vt:lpstr>Multi-Level Paging</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Page Replacement Policies</vt:lpstr>
      <vt:lpstr>Example: FIFO</vt:lpstr>
      <vt:lpstr>Example: OPT &amp; LRU</vt:lpstr>
      <vt:lpstr>When will LRU perform badly?</vt:lpstr>
      <vt:lpstr>OPT performs better, but it’s not implementable </vt:lpstr>
      <vt:lpstr>Another example (cache size of 3 pages)</vt:lpstr>
      <vt:lpstr>Page faults vs. cache size</vt:lpstr>
      <vt:lpstr>BeLady’s anomaly</vt:lpstr>
      <vt:lpstr>Page Replacement Policies</vt:lpstr>
      <vt:lpstr>Putting Everything Together: Address Translation</vt:lpstr>
      <vt:lpstr>Putting Everything Together: TLB</vt:lpstr>
      <vt:lpstr>Putting Everything Together: TLB+Cache</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1064</cp:revision>
  <cp:lastPrinted>2022-03-15T20:14:46Z</cp:lastPrinted>
  <dcterms:created xsi:type="dcterms:W3CDTF">1995-08-12T11:37:26Z</dcterms:created>
  <dcterms:modified xsi:type="dcterms:W3CDTF">2025-04-22T01:03:48Z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