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5"/>
  </p:handoutMasterIdLst>
  <p:sldIdLst>
    <p:sldId id="256" r:id="rId2"/>
    <p:sldId id="916" r:id="rId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5229"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Q1 RM, EDF, LLF ANS</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3636966068"/>
              </p:ext>
            </p:extLst>
          </p:nvPr>
        </p:nvGraphicFramePr>
        <p:xfrm>
          <a:off x="685800" y="4599430"/>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2180309640"/>
              </p:ext>
            </p:extLst>
          </p:nvPr>
        </p:nvGraphicFramePr>
        <p:xfrm>
          <a:off x="446442" y="5810503"/>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09047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2075285152"/>
              </p:ext>
            </p:extLst>
          </p:nvPr>
        </p:nvGraphicFramePr>
        <p:xfrm>
          <a:off x="685800" y="2712720"/>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2027376214"/>
              </p:ext>
            </p:extLst>
          </p:nvPr>
        </p:nvGraphicFramePr>
        <p:xfrm>
          <a:off x="8338502" y="264499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400"/>
            <a:ext cx="10566400" cy="5105400"/>
          </a:xfrm>
        </p:spPr>
        <p:txBody>
          <a:bodyPr/>
          <a:lstStyle/>
          <a:p>
            <a:r>
              <a:rPr lang="en-GB" dirty="0"/>
              <a:t>Consider the set of 2 periodic tasks whose period, deadline and WCET parameters are given. For each scheduling algorithm (RM, EDF, LLF), draw the Gantt chart by filling in the table with the task ID that runs in each time slot, and calculate the WCRT for each task.</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98998</TotalTime>
  <Pages>60</Pages>
  <Words>330</Words>
  <Application>Microsoft Office PowerPoint</Application>
  <PresentationFormat>Widescreen</PresentationFormat>
  <Paragraphs>114</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Gill Sans</vt:lpstr>
      <vt:lpstr>Gill Sans Light</vt:lpstr>
      <vt:lpstr>Comic Sans MS</vt:lpstr>
      <vt:lpstr>Tahoma</vt:lpstr>
      <vt:lpstr>Wingdings</vt:lpstr>
      <vt:lpstr>Office</vt:lpstr>
      <vt:lpstr>CSC 112: Computer Operating Systems Lecture 6   Real-Time Scheduling Exercises ANS</vt:lpstr>
      <vt:lpstr>Q1 RM, EDF, LLF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1099</cp:revision>
  <cp:lastPrinted>2022-03-15T20:14:46Z</cp:lastPrinted>
  <dcterms:created xsi:type="dcterms:W3CDTF">1995-08-12T11:37:26Z</dcterms:created>
  <dcterms:modified xsi:type="dcterms:W3CDTF">2025-04-02T22:00:16Z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