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
  </p:notesMasterIdLst>
  <p:handoutMasterIdLst>
    <p:handoutMasterId r:id="rId5"/>
  </p:handoutMasterIdLst>
  <p:sldIdLst>
    <p:sldId id="256" r:id="rId2"/>
    <p:sldId id="917" r:id="rId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14" autoAdjust="0"/>
    <p:restoredTop sz="85229" autoAdjust="0"/>
  </p:normalViewPr>
  <p:slideViewPr>
    <p:cSldViewPr>
      <p:cViewPr>
        <p:scale>
          <a:sx n="66" d="100"/>
          <a:sy n="66" d="100"/>
        </p:scale>
        <p:origin x="989"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br>
              <a:rPr lang="en-GB" altLang="zh-CN" sz="3000" dirty="0"/>
            </a:br>
            <a:r>
              <a:rPr lang="en-GB" altLang="zh-CN" sz="3000" dirty="0"/>
              <a:t>Exercises 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11F68-6D1E-A4BE-6595-35EFD1DD9B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CF3B0B-F9E3-9B38-6B63-7AC439A712A9}"/>
              </a:ext>
            </a:extLst>
          </p:cNvPr>
          <p:cNvSpPr>
            <a:spLocks noGrp="1"/>
          </p:cNvSpPr>
          <p:nvPr>
            <p:ph type="title"/>
          </p:nvPr>
        </p:nvSpPr>
        <p:spPr/>
        <p:txBody>
          <a:bodyPr/>
          <a:lstStyle/>
          <a:p>
            <a:r>
              <a:rPr lang="en-GB" dirty="0"/>
              <a:t>Q1 RM, EDF, LLF</a:t>
            </a:r>
            <a:endParaRPr lang="en-SE" dirty="0"/>
          </a:p>
        </p:txBody>
      </p:sp>
      <p:graphicFrame>
        <p:nvGraphicFramePr>
          <p:cNvPr id="4" name="Table 3">
            <a:extLst>
              <a:ext uri="{FF2B5EF4-FFF2-40B4-BE49-F238E27FC236}">
                <a16:creationId xmlns:a16="http://schemas.microsoft.com/office/drawing/2014/main" id="{3A6A1B79-561C-52CC-3B79-D5B7A782AA0A}"/>
              </a:ext>
            </a:extLst>
          </p:cNvPr>
          <p:cNvGraphicFramePr>
            <a:graphicFrameLocks noGrp="1"/>
          </p:cNvGraphicFramePr>
          <p:nvPr>
            <p:extLst>
              <p:ext uri="{D42A27DB-BD31-4B8C-83A1-F6EECF244321}">
                <p14:modId xmlns:p14="http://schemas.microsoft.com/office/powerpoint/2010/main" val="3037724561"/>
              </p:ext>
            </p:extLst>
          </p:nvPr>
        </p:nvGraphicFramePr>
        <p:xfrm>
          <a:off x="685800" y="4599430"/>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4DECD1EC-5113-88A6-F656-897C4FD22073}"/>
              </a:ext>
            </a:extLst>
          </p:cNvPr>
          <p:cNvGraphicFramePr>
            <a:graphicFrameLocks noGrp="1"/>
          </p:cNvGraphicFramePr>
          <p:nvPr/>
        </p:nvGraphicFramePr>
        <p:xfrm>
          <a:off x="446442" y="5810503"/>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7CDA884D-EC35-75A6-F9DD-7894E752F582}"/>
              </a:ext>
            </a:extLst>
          </p:cNvPr>
          <p:cNvSpPr txBox="1">
            <a:spLocks/>
          </p:cNvSpPr>
          <p:nvPr/>
        </p:nvSpPr>
        <p:spPr bwMode="auto">
          <a:xfrm>
            <a:off x="3489901" y="6090474"/>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BB39D186-A2FB-588D-C40A-BE7BA7E3E060}"/>
              </a:ext>
            </a:extLst>
          </p:cNvPr>
          <p:cNvGraphicFramePr>
            <a:graphicFrameLocks noGrp="1"/>
          </p:cNvGraphicFramePr>
          <p:nvPr>
            <p:extLst>
              <p:ext uri="{D42A27DB-BD31-4B8C-83A1-F6EECF244321}">
                <p14:modId xmlns:p14="http://schemas.microsoft.com/office/powerpoint/2010/main" val="3816959751"/>
              </p:ext>
            </p:extLst>
          </p:nvPr>
        </p:nvGraphicFramePr>
        <p:xfrm>
          <a:off x="685800" y="2644990"/>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E2E44A43-C812-A6A2-CF9B-4585C5E4504A}"/>
              </a:ext>
            </a:extLst>
          </p:cNvPr>
          <p:cNvGraphicFramePr>
            <a:graphicFrameLocks noGrp="1"/>
          </p:cNvGraphicFramePr>
          <p:nvPr>
            <p:extLst>
              <p:ext uri="{D42A27DB-BD31-4B8C-83A1-F6EECF244321}">
                <p14:modId xmlns:p14="http://schemas.microsoft.com/office/powerpoint/2010/main" val="1147940492"/>
              </p:ext>
            </p:extLst>
          </p:nvPr>
        </p:nvGraphicFramePr>
        <p:xfrm>
          <a:off x="8338502" y="264499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 name="Content Placeholder 2">
            <a:extLst>
              <a:ext uri="{FF2B5EF4-FFF2-40B4-BE49-F238E27FC236}">
                <a16:creationId xmlns:a16="http://schemas.microsoft.com/office/drawing/2014/main" id="{D675F632-8B66-A754-C4C7-BB3B39523AC8}"/>
              </a:ext>
            </a:extLst>
          </p:cNvPr>
          <p:cNvSpPr>
            <a:spLocks noGrp="1"/>
          </p:cNvSpPr>
          <p:nvPr>
            <p:ph idx="1"/>
          </p:nvPr>
        </p:nvSpPr>
        <p:spPr>
          <a:xfrm>
            <a:off x="812800" y="914400"/>
            <a:ext cx="10566400" cy="5105400"/>
          </a:xfrm>
        </p:spPr>
        <p:txBody>
          <a:bodyPr/>
          <a:lstStyle/>
          <a:p>
            <a:r>
              <a:rPr lang="en-GB" dirty="0"/>
              <a:t>Consider the set of 2 periodic tasks whose period, deadline and WCET parameters are given. For each scheduling algorithm (RM, EDF, LLF), draw the Gantt chart by filling in the table with the task ID that runs in each time slot, and calculate the WCRT for each task.</a:t>
            </a:r>
            <a:endParaRPr lang="en-SE" dirty="0"/>
          </a:p>
        </p:txBody>
      </p:sp>
    </p:spTree>
    <p:extLst>
      <p:ext uri="{BB962C8B-B14F-4D97-AF65-F5344CB8AC3E}">
        <p14:creationId xmlns:p14="http://schemas.microsoft.com/office/powerpoint/2010/main" val="4149208870"/>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99001</TotalTime>
  <Pages>60</Pages>
  <Words>183</Words>
  <Application>Microsoft Office PowerPoint</Application>
  <PresentationFormat>Widescreen</PresentationFormat>
  <Paragraphs>48</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Gill Sans</vt:lpstr>
      <vt:lpstr>Gill Sans Light</vt:lpstr>
      <vt:lpstr>Arial</vt:lpstr>
      <vt:lpstr>Comic Sans MS</vt:lpstr>
      <vt:lpstr>Tahoma</vt:lpstr>
      <vt:lpstr>Wingdings</vt:lpstr>
      <vt:lpstr>Office</vt:lpstr>
      <vt:lpstr>CSC 112: Computer Operating Systems Lecture 6   Real-Time Scheduling Exercises ANS</vt:lpstr>
      <vt:lpstr>Q1 RM, EDF, LLF</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1099</cp:revision>
  <cp:lastPrinted>2022-03-15T20:14:46Z</cp:lastPrinted>
  <dcterms:created xsi:type="dcterms:W3CDTF">1995-08-12T11:37:26Z</dcterms:created>
  <dcterms:modified xsi:type="dcterms:W3CDTF">2025-04-02T22:00:13Z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