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7"/>
  </p:notesMasterIdLst>
  <p:handoutMasterIdLst>
    <p:handoutMasterId r:id="rId58"/>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380" r:id="rId31"/>
    <p:sldId id="1365" r:id="rId32"/>
    <p:sldId id="1376" r:id="rId33"/>
    <p:sldId id="1367" r:id="rId34"/>
    <p:sldId id="1370" r:id="rId35"/>
    <p:sldId id="1296" r:id="rId36"/>
    <p:sldId id="1188" r:id="rId37"/>
    <p:sldId id="1373" r:id="rId38"/>
    <p:sldId id="1372" r:id="rId39"/>
    <p:sldId id="1302" r:id="rId40"/>
    <p:sldId id="1299" r:id="rId41"/>
    <p:sldId id="1301" r:id="rId42"/>
    <p:sldId id="371" r:id="rId43"/>
    <p:sldId id="1396" r:id="rId44"/>
    <p:sldId id="396" r:id="rId45"/>
    <p:sldId id="1397" r:id="rId46"/>
    <p:sldId id="1381" r:id="rId47"/>
    <p:sldId id="1388" r:id="rId48"/>
    <p:sldId id="1392" r:id="rId49"/>
    <p:sldId id="1390" r:id="rId50"/>
    <p:sldId id="1391" r:id="rId51"/>
    <p:sldId id="1385" r:id="rId52"/>
    <p:sldId id="1395" r:id="rId53"/>
    <p:sldId id="1386" r:id="rId54"/>
    <p:sldId id="1394" r:id="rId55"/>
    <p:sldId id="1356" r:id="rId5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5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973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38</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95945</TotalTime>
  <Pages>60</Pages>
  <Words>13663</Words>
  <Application>Microsoft Office PowerPoint</Application>
  <PresentationFormat>Widescreen</PresentationFormat>
  <Paragraphs>1446</Paragraphs>
  <Slides>54</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54</vt:i4>
      </vt:variant>
    </vt:vector>
  </HeadingPairs>
  <TitlesOfParts>
    <vt:vector size="73" baseType="lpstr">
      <vt:lpstr>Gill Sans</vt:lpstr>
      <vt:lpstr>Gill Sans Light</vt:lpstr>
      <vt:lpstr>Google Sans</vt:lpstr>
      <vt:lpstr>Gulim</vt:lpstr>
      <vt:lpstr>Gulim</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1355</cp:revision>
  <cp:lastPrinted>2022-03-10T08:20:00Z</cp:lastPrinted>
  <dcterms:created xsi:type="dcterms:W3CDTF">1995-08-12T11:37:26Z</dcterms:created>
  <dcterms:modified xsi:type="dcterms:W3CDTF">2025-02-23T22:18:33Z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