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1244" r:id="rId2"/>
    <p:sldId id="1044" r:id="rId3"/>
    <p:sldId id="1099" r:id="rId4"/>
    <p:sldId id="1104" r:id="rId5"/>
    <p:sldId id="1108" r:id="rId6"/>
    <p:sldId id="1106" r:id="rId7"/>
    <p:sldId id="1107" r:id="rId8"/>
    <p:sldId id="1246" r:id="rId9"/>
    <p:sldId id="1249" r:id="rId10"/>
    <p:sldId id="1250" r:id="rId11"/>
    <p:sldId id="1251" r:id="rId12"/>
    <p:sldId id="960" r:id="rId13"/>
    <p:sldId id="1054" r:id="rId14"/>
    <p:sldId id="1204" r:id="rId15"/>
    <p:sldId id="1073" r:id="rId16"/>
    <p:sldId id="1074" r:id="rId17"/>
    <p:sldId id="1205" r:id="rId18"/>
    <p:sldId id="1239" r:id="rId19"/>
    <p:sldId id="1241" r:id="rId20"/>
    <p:sldId id="1240" r:id="rId21"/>
    <p:sldId id="1242" r:id="rId22"/>
    <p:sldId id="1252" r:id="rId23"/>
    <p:sldId id="1253" r:id="rId24"/>
    <p:sldId id="1254" r:id="rId25"/>
    <p:sldId id="1255" r:id="rId26"/>
    <p:sldId id="1256" r:id="rId27"/>
    <p:sldId id="1257" r:id="rId28"/>
    <p:sldId id="1258" r:id="rId29"/>
    <p:sldId id="1259" r:id="rId30"/>
    <p:sldId id="1260" r:id="rId31"/>
    <p:sldId id="1261" r:id="rId32"/>
    <p:sldId id="1263" r:id="rId33"/>
    <p:sldId id="1262" r:id="rId34"/>
    <p:sldId id="1100" r:id="rId35"/>
    <p:sldId id="1102" r:id="rId36"/>
    <p:sldId id="1101" r:id="rId37"/>
    <p:sldId id="1264" r:id="rId38"/>
    <p:sldId id="126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2"/>
    <p:restoredTop sz="86013" autoAdjust="0"/>
  </p:normalViewPr>
  <p:slideViewPr>
    <p:cSldViewPr snapToGrid="0" snapToObjects="1">
      <p:cViewPr>
        <p:scale>
          <a:sx n="75" d="100"/>
          <a:sy n="75" d="100"/>
        </p:scale>
        <p:origin x="322"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 d="1"/>
        <a:sy n="1" d="1"/>
      </p:scale>
      <p:origin x="0" y="-1037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257439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00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08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189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600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0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85594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10</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11</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20</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24</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2"/>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88502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52511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28</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24910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30</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31</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34</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37</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40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38</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
        <p:nvSpPr>
          <p:cNvPr id="3" name="TextBox 2">
            <a:extLst>
              <a:ext uri="{FF2B5EF4-FFF2-40B4-BE49-F238E27FC236}">
                <a16:creationId xmlns:a16="http://schemas.microsoft.com/office/drawing/2014/main" id="{C022708D-4D7F-0680-9D0B-65B1BB5F0F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03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270066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79347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5003801" y="1207637"/>
            <a:ext cx="6618109"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a:t>
            </a:r>
            <a:r>
              <a:rPr lang="en-GB" sz="3200"/>
              <a:t>been received</a:t>
            </a:r>
            <a:endParaRPr lang="en-GB" sz="3200" dirty="0"/>
          </a:p>
          <a:p>
            <a:pPr>
              <a:buFont typeface="Wingdings" pitchFamily="2" charset="2"/>
              <a:buNone/>
            </a:pPr>
            <a:endParaRPr lang="en-US" altLang="en-US" sz="2400" dirty="0"/>
          </a:p>
        </p:txBody>
      </p:sp>
    </p:spTree>
    <p:extLst>
      <p:ext uri="{BB962C8B-B14F-4D97-AF65-F5344CB8AC3E}">
        <p14:creationId xmlns:p14="http://schemas.microsoft.com/office/powerpoint/2010/main" val="86187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8</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9</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17463</TotalTime>
  <Words>5440</Words>
  <Application>Microsoft Office PowerPoint</Application>
  <PresentationFormat>Widescreen</PresentationFormat>
  <Paragraphs>788</Paragraphs>
  <Slides>38</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ＭＳ Ｐゴシック</vt:lpstr>
      <vt:lpstr>Arial</vt:lpstr>
      <vt:lpstr>Calibri</vt:lpstr>
      <vt:lpstr>Calibri Light</vt:lpstr>
      <vt:lpstr>Comic Sans MS</vt:lpstr>
      <vt:lpstr>Courier New</vt:lpstr>
      <vt:lpstr>Symbol</vt:lpstr>
      <vt:lpstr>Tahoma</vt:lpstr>
      <vt:lpstr>Times New Roman</vt:lpstr>
      <vt:lpstr>Wingdings</vt:lpstr>
      <vt:lpstr>Office Theme</vt:lpstr>
      <vt:lpstr>PowerPoint Presentation</vt:lpstr>
      <vt:lpstr>Chapter 3: roadmap</vt:lpstr>
      <vt:lpstr>TCP sequence numbers, ACKs</vt:lpstr>
      <vt:lpstr>TCP Sender (simplified)</vt:lpstr>
      <vt:lpstr>TCP Receiver: ACK generation [RFC 5681]</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5 4.2-2</vt:lpstr>
      <vt:lpstr>Network layer: “data plane” roadmap</vt:lpstr>
      <vt:lpstr>NAT: network address translation</vt:lpstr>
      <vt:lpstr>NAT: network address translation</vt:lpstr>
      <vt:lpstr>NAT: network address translation</vt:lpstr>
      <vt:lpstr>NAT: network address translation</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558</cp:revision>
  <dcterms:created xsi:type="dcterms:W3CDTF">2020-01-18T07:24:59Z</dcterms:created>
  <dcterms:modified xsi:type="dcterms:W3CDTF">2024-10-21T02:22:37Z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