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33" r:id="rId27"/>
    <p:sldId id="2635" r:id="rId28"/>
    <p:sldId id="2645" r:id="rId29"/>
    <p:sldId id="2646" r:id="rId30"/>
    <p:sldId id="2647" r:id="rId31"/>
    <p:sldId id="263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7386" autoAdjust="0"/>
  </p:normalViewPr>
  <p:slideViewPr>
    <p:cSldViewPr snapToGrid="0" snapToObjects="1">
      <p:cViewPr varScale="1">
        <p:scale>
          <a:sx n="64" d="100"/>
          <a:sy n="64" d="100"/>
        </p:scale>
        <p:origin x="456" y="53"/>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of 1’s</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as the sum of row and column parities. </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1</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966156"/>
            <a:ext cx="30963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 1 row parity error, 2 column parity error, and 1 corner parity error</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42414" y="1902840"/>
            <a:ext cx="1821607" cy="359137"/>
            <a:chOff x="9837078" y="5062723"/>
            <a:chExt cx="1821607" cy="359137"/>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24098</TotalTime>
  <Words>4473</Words>
  <Application>Microsoft Office PowerPoint</Application>
  <PresentationFormat>Widescreen</PresentationFormat>
  <Paragraphs>787</Paragraphs>
  <Slides>31</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883</cp:revision>
  <dcterms:created xsi:type="dcterms:W3CDTF">2020-01-18T07:24:59Z</dcterms:created>
  <dcterms:modified xsi:type="dcterms:W3CDTF">2024-11-14T02:22:32Z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