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960" r:id="rId2"/>
    <p:sldId id="1049" r:id="rId3"/>
    <p:sldId id="1101" r:id="rId4"/>
    <p:sldId id="1102" r:id="rId5"/>
    <p:sldId id="1104" r:id="rId6"/>
    <p:sldId id="1103" r:id="rId7"/>
    <p:sldId id="1108" r:id="rId8"/>
    <p:sldId id="1109" r:id="rId9"/>
    <p:sldId id="11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0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9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0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97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40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193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83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37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47815-44A0-F06A-1F73-E973EAC9C4A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483A316-B08E-574D-B36E-62481997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0FDCC-7D97-83ED-CF44-9EBBBB70CE87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85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105096-053D-9A75-6460-BD94F0DE7752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355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bob@someschool.edu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gmail, Hotmail, Yahoo!Mail,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5F6B3-E3B2-450A-F3D9-1A5448DEB26A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8589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18230</TotalTime>
  <Words>823</Words>
  <Application>Microsoft Office PowerPoint</Application>
  <PresentationFormat>Widescreen</PresentationFormat>
  <Paragraphs>196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ZapfDingbats</vt:lpstr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PowerPoint Presentation</vt:lpstr>
      <vt:lpstr>Application layer: overview</vt:lpstr>
      <vt:lpstr>E-mail</vt:lpstr>
      <vt:lpstr>E-mail: mail servers</vt:lpstr>
      <vt:lpstr>Scenario: Alice sends e-mail to Bob</vt:lpstr>
      <vt:lpstr>SMTP RFC (5321)</vt:lpstr>
      <vt:lpstr>SMTP: observations</vt:lpstr>
      <vt:lpstr>Mail message format</vt:lpstr>
      <vt:lpstr>Retrieving email: mail access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331</cp:revision>
  <dcterms:created xsi:type="dcterms:W3CDTF">2020-01-18T07:24:59Z</dcterms:created>
  <dcterms:modified xsi:type="dcterms:W3CDTF">2024-10-08T20:29:28Z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