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960" r:id="rId2"/>
    <p:sldId id="1051" r:id="rId3"/>
    <p:sldId id="1127" r:id="rId4"/>
    <p:sldId id="1126" r:id="rId5"/>
    <p:sldId id="1128" r:id="rId6"/>
    <p:sldId id="1129" r:id="rId7"/>
    <p:sldId id="1130" r:id="rId8"/>
    <p:sldId id="1131" r:id="rId9"/>
    <p:sldId id="1132" r:id="rId10"/>
    <p:sldId id="1133" r:id="rId11"/>
    <p:sldId id="11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77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17790-41DA-EE60-ECA7-FC311502F0F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BBF85-BAFC-E232-BBC6-8B63BA65073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916</Words>
  <Application>Microsoft Office PowerPoint</Application>
  <PresentationFormat>Widescreen</PresentationFormat>
  <Paragraphs>186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ZapfDingbats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Chart</vt:lpstr>
      <vt:lpstr>PowerPoint Presentation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330</cp:revision>
  <dcterms:created xsi:type="dcterms:W3CDTF">2020-01-18T07:24:59Z</dcterms:created>
  <dcterms:modified xsi:type="dcterms:W3CDTF">2024-10-08T20:27:44Z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