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0" r:id="rId2"/>
    <p:sldId id="1053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048" r:id="rId16"/>
    <p:sldId id="125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7.01 (January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slide content for 2020 link technologies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Master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4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4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UDO and TCP code updates 3/23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37773-264D-B517-95FD-E3D297D8C7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hostid)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5"/>
            <a:ext cx="5457825" cy="1954213"/>
            <a:chOff x="832" y="2713"/>
            <a:chExt cx="3438" cy="1231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70A9B-D66A-ED5A-2652-39E85AF28E5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78982" cy="365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clientSocket.connect((serverName,serverPort))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clientSocket.send(sentence.encode())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 = clientSocket.recv(1024)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('From Server:', modifiedSentence.decode())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B8A40-56D4-9DD2-AF0E-9F099B943017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91010-C9D7-8A75-333E-224833A5682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6966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serverSocket.bind(('',serverPort))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print('The server is ready to receive')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addr = serverSocket.accept()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connectionSocket.recv(1024).decode()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capitalizedSentence = sentence.upper()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connectionSocket.send(capitalizedSentence.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connectionSocket.close()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TCPServer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920B5-7A1E-85CA-515F-41A5A4755525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B1B-1EBE-6FEF-1868-B0AF03BE484A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P2P: BitTorrent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video streaming, CDNs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socket programming: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ZapfDingbat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   TCP, UDP sockets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0195C-07A8-B281-1835-92CFC29EBBC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“complexity at network 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79634-60CA-07CB-A18F-FF9B7995776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6324E8-804D-814E-80CA-306D385C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2 slides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70194-81F7-ADFC-7634-E7B1FE3A2C17}"/>
              </a:ext>
            </a:extLst>
          </p:cNvPr>
          <p:cNvSpPr txBox="1"/>
          <p:nvPr/>
        </p:nvSpPr>
        <p:spPr>
          <a:xfrm>
            <a:off x="1858782" y="4421036"/>
            <a:ext cx="9773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JFK note: </a:t>
            </a:r>
            <a:r>
              <a:rPr lang="en-US" dirty="0"/>
              <a:t>the timeout slides are important IMHO if one is doing a programming assignment (especially an RDT programming assignment in Chapter 3), since students will need to use timers in their code, and the TRY/EXCEPT is really the easiest way to do this.  I introduce this here in Chapter 2 with the socket programming assignment since it teaches something (how to handle exceptions/timeouts), and lets students learn/practice that before doing the RDT programming assignment, which is harder</a:t>
            </a:r>
          </a:p>
        </p:txBody>
      </p:sp>
    </p:spTree>
    <p:extLst>
      <p:ext uri="{BB962C8B-B14F-4D97-AF65-F5344CB8AC3E}">
        <p14:creationId xmlns:p14="http://schemas.microsoft.com/office/powerpoint/2010/main" val="395037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59B0-E780-89C7-3054-E1B616C4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Execute a block of code, and handle “exceptions” that may occur when executing that block of code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1B03A0-6528-D029-4F8B-6FEAC62C3554}"/>
              </a:ext>
            </a:extLst>
          </p:cNvPr>
          <p:cNvSpPr txBox="1">
            <a:spLocks/>
          </p:cNvSpPr>
          <p:nvPr/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34" charset="-128"/>
                <a:cs typeface="+mj-cs"/>
              </a:rPr>
              <a:t>Python try-except block</a:t>
            </a:r>
            <a:endParaRPr kumimoji="0" lang="en-US" altLang="en-US" sz="54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34" charset="-128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435F2-1751-7025-EF65-D043D56BE4B1}"/>
              </a:ext>
            </a:extLst>
          </p:cNvPr>
          <p:cNvSpPr txBox="1"/>
          <p:nvPr/>
        </p:nvSpPr>
        <p:spPr>
          <a:xfrm>
            <a:off x="925976" y="2349661"/>
            <a:ext cx="3398559" cy="19740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try: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&lt;do something&gt;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&lt;exception&gt;: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&lt;handle the exception&gt;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52243-8ADA-9FFA-9F74-0AF7D7E8753E}"/>
              </a:ext>
            </a:extLst>
          </p:cNvPr>
          <p:cNvSpPr txBox="1"/>
          <p:nvPr/>
        </p:nvSpPr>
        <p:spPr>
          <a:xfrm>
            <a:off x="4577199" y="2774696"/>
            <a:ext cx="741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Executing this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code block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cause exception(s) to catch. If an exception is raised, execution  jumps from jumps directly into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code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7B4F5-917E-0946-A3DF-205D4A9DBDD9}"/>
              </a:ext>
            </a:extLst>
          </p:cNvPr>
          <p:cNvSpPr txBox="1"/>
          <p:nvPr/>
        </p:nvSpPr>
        <p:spPr>
          <a:xfrm>
            <a:off x="4667627" y="3752520"/>
            <a:ext cx="7413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code block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only executed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an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&lt;exception&gt;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occurred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the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code block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(note: except block is 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a try block)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C3DDE57-B4DE-9F2E-58B4-CC9FCED7492B}"/>
              </a:ext>
            </a:extLst>
          </p:cNvPr>
          <p:cNvSpPr/>
          <p:nvPr/>
        </p:nvSpPr>
        <p:spPr>
          <a:xfrm>
            <a:off x="4488128" y="3803680"/>
            <a:ext cx="300942" cy="5440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4B7FAC-F650-A2F9-77D4-B96B6C917DDE}"/>
              </a:ext>
            </a:extLst>
          </p:cNvPr>
          <p:cNvSpPr/>
          <p:nvPr/>
        </p:nvSpPr>
        <p:spPr>
          <a:xfrm>
            <a:off x="4412303" y="2825856"/>
            <a:ext cx="300942" cy="5440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32D6009B-3949-F544-A9DE-CB9BC7D5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0D8B2-BC03-7ADB-4D72-379493709C6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7A2F6-09FE-5B51-EA38-112DA9ABF8D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680936" y="4553087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0DFD8-BDBA-147D-DD05-080249CD826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serverIP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serverIP)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262BF-8746-DA22-B9F4-7F0AB164CAD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89754" cy="426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 = 'hostname'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input('Input lowercase sentence:')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(serverName,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modifiedMessage, serverAddress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clientSocket.recvfrom(2048)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print(modifiedMessage.decode())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3344907" y="2997131"/>
            <a:ext cx="2943680" cy="307777"/>
            <a:chOff x="1211823" y="2904386"/>
            <a:chExt cx="2271818" cy="307392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23" y="2904386"/>
              <a:ext cx="2271818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2137532" y="4571815"/>
            <a:ext cx="4091095" cy="440025"/>
            <a:chOff x="-493741" y="4530536"/>
            <a:chExt cx="4090757" cy="440321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93741" y="4662874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data (bytes) from socket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16B03-306D-C35F-E056-9A7C759C2994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42EF1-8EF8-F47C-B216-787C1AE4F97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UDPServer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28601" cy="345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print('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565F1-FD73-BCAD-130F-72DB894CAF62}"/>
              </a:ext>
            </a:extLst>
          </p:cNvPr>
          <p:cNvSpPr txBox="1"/>
          <p:nvPr/>
        </p:nvSpPr>
        <p:spPr>
          <a:xfrm>
            <a:off x="589926" y="6443089"/>
            <a:ext cx="325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this code update (2023) to Python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F487B-7DC0-F121-1CB5-D8B9BCA9BCF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61829" y="1455785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9470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client 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# and IP address used to distinguish clients (more in Chap 3)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602113"/>
            <a:ext cx="4660490" cy="1933598"/>
            <a:chOff x="5928853" y="4608645"/>
            <a:chExt cx="4660490" cy="19335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896465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5097182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8B55559B-7D61-6147-A322-49E351E9D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B1395F7-3763-B74C-AF37-1DAC6BC4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EC474FEA-9E73-5248-89ED-9528E3BF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2926-F411-4DA1-FF6F-CF76FDCBE9C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18244</TotalTime>
  <Words>1581</Words>
  <Application>Microsoft Office PowerPoint</Application>
  <PresentationFormat>Widescreen</PresentationFormat>
  <Paragraphs>327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ZapfDingbats</vt:lpstr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PowerPoint Presentation</vt:lpstr>
      <vt:lpstr>Application Layer: Overview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  <vt:lpstr>Chapter 2: Summary</vt:lpstr>
      <vt:lpstr>Chapter 2: Summary</vt:lpstr>
      <vt:lpstr>Additional Chapter 2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330</cp:revision>
  <dcterms:created xsi:type="dcterms:W3CDTF">2020-01-18T07:24:59Z</dcterms:created>
  <dcterms:modified xsi:type="dcterms:W3CDTF">2024-10-08T20:18:23Z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