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60" r:id="rId2"/>
    <p:sldId id="1042" r:id="rId3"/>
    <p:sldId id="1161" r:id="rId4"/>
    <p:sldId id="1162" r:id="rId5"/>
    <p:sldId id="1163" r:id="rId6"/>
    <p:sldId id="1164" r:id="rId7"/>
    <p:sldId id="1165" r:id="rId8"/>
    <p:sldId id="1166" r:id="rId9"/>
    <p:sldId id="1167" r:id="rId10"/>
    <p:sldId id="1058" r:id="rId11"/>
    <p:sldId id="1168" r:id="rId12"/>
    <p:sldId id="1169" r:id="rId13"/>
    <p:sldId id="1170" r:id="rId14"/>
    <p:sldId id="1172" r:id="rId15"/>
    <p:sldId id="11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931"/>
    <p:restoredTop sz="95934"/>
  </p:normalViewPr>
  <p:slideViewPr>
    <p:cSldViewPr snapToGrid="0" snapToObjects="1">
      <p:cViewPr varScale="1">
        <p:scale>
          <a:sx n="74" d="100"/>
          <a:sy n="74" d="100"/>
        </p:scale>
        <p:origin x="72" y="288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it’s only 2.5 pages!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2F031-4486-D7BF-D89A-C0215E4951F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ia.cs.umass.edu/kurose_ross/interactive/internet_checksum.ph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EB4CC5-EBF5-E4C7-CFD9-5302EDE3D33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A581C5-5B83-842F-0858-0A1EF9D4C94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1B1FD-D910-4696-3E37-7E004AEFD71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B046E6-7920-5977-7D45-95DDD2948172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9FD9-B412-B780-5C62-F0633403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AD3D-4B9D-1747-AC4A-CA9AB4272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en-GB" dirty="0">
                <a:hlinkClick r:id="rId2"/>
              </a:rPr>
              <a:t>https://gaia.cs.umass.edu/kurose_ross/interactive/internet_checksum.php</a:t>
            </a:r>
            <a:r>
              <a:rPr lang="en-GB" dirty="0"/>
              <a:t> </a:t>
            </a:r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EF7FA-F3BE-3D20-F9DE-29D70510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B873E-C0C1-E4FF-6618-F0556ED393E6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45562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CF63D-A871-3249-B853-1FF5A26E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4839A-73B6-AB4F-BAAF-2F030915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5B3CF-C012-4CE6-2C3B-EEEB706EB899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3B313-EEB5-C4BA-EA41-8829851540F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F39C7-3BB8-7FF0-69A1-2AA5BDF20E3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CE2B7-0176-1AD4-44D4-62EBDCF87778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BDD2A-434E-E8D3-69C2-ECA4CC857A4C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9035</TotalTime>
  <Words>1082</Words>
  <Application>Microsoft Office PowerPoint</Application>
  <PresentationFormat>Widescreen</PresentationFormat>
  <Paragraphs>228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Courier</vt:lpstr>
      <vt:lpstr>Arial</vt:lpstr>
      <vt:lpstr>Calibri</vt:lpstr>
      <vt:lpstr>Gill Sans MT</vt:lpstr>
      <vt:lpstr>Tahoma</vt:lpstr>
      <vt:lpstr>Times New Roman</vt:lpstr>
      <vt:lpstr>Wingdings</vt:lpstr>
      <vt:lpstr>Office Theme</vt:lpstr>
      <vt:lpstr>PowerPoint Presentation</vt:lpstr>
      <vt:lpstr>Chapter 3: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Internet checksum</vt:lpstr>
      <vt:lpstr>Internet checksum: an example</vt:lpstr>
      <vt:lpstr>Internet checksum: weak protection!</vt:lpstr>
      <vt:lpstr>Quiz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413</cp:revision>
  <dcterms:created xsi:type="dcterms:W3CDTF">2020-01-18T07:24:59Z</dcterms:created>
  <dcterms:modified xsi:type="dcterms:W3CDTF">2024-10-08T20:12:28Z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