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960" r:id="rId2"/>
    <p:sldId id="1111" r:id="rId3"/>
    <p:sldId id="1112" r:id="rId4"/>
    <p:sldId id="1113" r:id="rId5"/>
    <p:sldId id="1114" r:id="rId6"/>
    <p:sldId id="1115" r:id="rId7"/>
    <p:sldId id="1116" r:id="rId8"/>
    <p:sldId id="1117" r:id="rId9"/>
    <p:sldId id="1118" r:id="rId10"/>
    <p:sldId id="1194" r:id="rId11"/>
    <p:sldId id="1119" r:id="rId12"/>
    <p:sldId id="119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440" userDrawn="1">
          <p15:clr>
            <a:srgbClr val="A4A3A4"/>
          </p15:clr>
        </p15:guide>
        <p15:guide id="3" orient="horz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F90"/>
    <a:srgbClr val="0000A8"/>
    <a:srgbClr val="B5E7FF"/>
    <a:srgbClr val="A2C1FF"/>
    <a:srgbClr val="8FAADC"/>
    <a:srgbClr val="E40000"/>
    <a:srgbClr val="FFB3D3"/>
    <a:srgbClr val="0000A3"/>
    <a:srgbClr val="9CE0FA"/>
    <a:srgbClr val="3C6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52"/>
    <p:restoredTop sz="62274"/>
  </p:normalViewPr>
  <p:slideViewPr>
    <p:cSldViewPr snapToGrid="0" snapToObjects="1">
      <p:cViewPr varScale="1">
        <p:scale>
          <a:sx n="51" d="100"/>
          <a:sy n="51" d="100"/>
        </p:scale>
        <p:origin x="1248" y="58"/>
      </p:cViewPr>
      <p:guideLst>
        <p:guide pos="1440"/>
        <p:guide orient="horz" pos="3528"/>
      </p:guideLst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added new  8</a:t>
            </a:r>
            <a:r>
              <a:rPr lang="en-US" baseline="30000" dirty="0"/>
              <a:t>th</a:t>
            </a:r>
            <a:r>
              <a:rPr lang="en-US" dirty="0"/>
              <a:t> edition material on middleboxes (and Internet arch), Net neutrality, buffering 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8.2 (July 2023), changes from 8.0: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 minor updates (e.g., IPv6 stats updated) but not much has changed.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452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4554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0195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799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4763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7936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049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82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717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7275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4783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48A0A4-3973-6D2A-F51F-A7ABDEE692D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363325" y="63500"/>
            <a:ext cx="787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E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Begränsad delning</a:t>
            </a:r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4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Network Layer: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Data Plane</a:t>
            </a: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  <p:sp>
        <p:nvSpPr>
          <p:cNvPr id="2" name="Text Box 7">
            <a:extLst>
              <a:ext uri="{FF2B5EF4-FFF2-40B4-BE49-F238E27FC236}">
                <a16:creationId xmlns:a16="http://schemas.microsoft.com/office/drawing/2014/main" id="{4872BE59-9D08-1EF5-F613-7A0D45F3E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OpenFlow example</a:t>
            </a:r>
          </a:p>
        </p:txBody>
      </p:sp>
      <p:cxnSp>
        <p:nvCxnSpPr>
          <p:cNvPr id="196" name="Straight Connector 13">
            <a:extLst>
              <a:ext uri="{FF2B5EF4-FFF2-40B4-BE49-F238E27FC236}">
                <a16:creationId xmlns:a16="http://schemas.microsoft.com/office/drawing/2014/main" id="{CB40D880-161F-974F-A9EE-DC429D8528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45096" y="2562225"/>
            <a:ext cx="2157412" cy="184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" name="Straight Connector 11">
            <a:extLst>
              <a:ext uri="{FF2B5EF4-FFF2-40B4-BE49-F238E27FC236}">
                <a16:creationId xmlns:a16="http://schemas.microsoft.com/office/drawing/2014/main" id="{F369C91E-6275-2C49-8D03-6AFE694C55A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24496" y="4497388"/>
            <a:ext cx="20462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" name="Straight Connector 6">
            <a:extLst>
              <a:ext uri="{FF2B5EF4-FFF2-40B4-BE49-F238E27FC236}">
                <a16:creationId xmlns:a16="http://schemas.microsoft.com/office/drawing/2014/main" id="{8130AC3F-4D6F-7145-8F66-CD05FE33E6E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26058" y="2690813"/>
            <a:ext cx="0" cy="157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Straight Connector 64">
            <a:extLst>
              <a:ext uri="{FF2B5EF4-FFF2-40B4-BE49-F238E27FC236}">
                <a16:creationId xmlns:a16="http://schemas.microsoft.com/office/drawing/2014/main" id="{D53BF40B-1E44-474A-A1E4-88E387FB21E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346708" y="3154363"/>
            <a:ext cx="1477963" cy="13112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4B29DE4-2EEB-D84D-9D70-6BD80FD57EAC}"/>
              </a:ext>
            </a:extLst>
          </p:cNvPr>
          <p:cNvCxnSpPr/>
          <p:nvPr/>
        </p:nvCxnSpPr>
        <p:spPr>
          <a:xfrm flipH="1" flipV="1">
            <a:off x="4294321" y="4567238"/>
            <a:ext cx="6350" cy="65722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D4FF8069-D6E8-734F-B1D2-6BE329F879C7}"/>
              </a:ext>
            </a:extLst>
          </p:cNvPr>
          <p:cNvCxnSpPr/>
          <p:nvPr/>
        </p:nvCxnSpPr>
        <p:spPr>
          <a:xfrm>
            <a:off x="3338646" y="4524375"/>
            <a:ext cx="531812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02" name="Group 44">
            <a:extLst>
              <a:ext uri="{FF2B5EF4-FFF2-40B4-BE49-F238E27FC236}">
                <a16:creationId xmlns:a16="http://schemas.microsoft.com/office/drawing/2014/main" id="{9C4002D9-DF30-D144-9386-64ED23FED52F}"/>
              </a:ext>
            </a:extLst>
          </p:cNvPr>
          <p:cNvGrpSpPr>
            <a:grpSpLocks/>
          </p:cNvGrpSpPr>
          <p:nvPr/>
        </p:nvGrpSpPr>
        <p:grpSpPr bwMode="auto">
          <a:xfrm>
            <a:off x="2740158" y="4043363"/>
            <a:ext cx="757238" cy="628650"/>
            <a:chOff x="-44" y="1473"/>
            <a:chExt cx="981" cy="1105"/>
          </a:xfrm>
        </p:grpSpPr>
        <p:pic>
          <p:nvPicPr>
            <p:cNvPr id="203" name="Picture 45" descr="desktop_computer_stylized_medium">
              <a:extLst>
                <a:ext uri="{FF2B5EF4-FFF2-40B4-BE49-F238E27FC236}">
                  <a16:creationId xmlns:a16="http://schemas.microsoft.com/office/drawing/2014/main" id="{A8DDFC57-A653-E643-878F-2786E68F6B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" name="Freeform 46">
              <a:extLst>
                <a:ext uri="{FF2B5EF4-FFF2-40B4-BE49-F238E27FC236}">
                  <a16:creationId xmlns:a16="http://schemas.microsoft.com/office/drawing/2014/main" id="{3015E4EC-FEA9-5542-ACE6-63401E8006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05" name="Group 44">
            <a:extLst>
              <a:ext uri="{FF2B5EF4-FFF2-40B4-BE49-F238E27FC236}">
                <a16:creationId xmlns:a16="http://schemas.microsoft.com/office/drawing/2014/main" id="{F77FDB30-E2C1-8043-AA3D-41C5428CD580}"/>
              </a:ext>
            </a:extLst>
          </p:cNvPr>
          <p:cNvGrpSpPr>
            <a:grpSpLocks/>
          </p:cNvGrpSpPr>
          <p:nvPr/>
        </p:nvGrpSpPr>
        <p:grpSpPr bwMode="auto">
          <a:xfrm>
            <a:off x="3803783" y="4892675"/>
            <a:ext cx="757238" cy="628650"/>
            <a:chOff x="188" y="1473"/>
            <a:chExt cx="981" cy="1105"/>
          </a:xfrm>
        </p:grpSpPr>
        <p:pic>
          <p:nvPicPr>
            <p:cNvPr id="206" name="Picture 45" descr="desktop_computer_stylized_medium">
              <a:extLst>
                <a:ext uri="{FF2B5EF4-FFF2-40B4-BE49-F238E27FC236}">
                  <a16:creationId xmlns:a16="http://schemas.microsoft.com/office/drawing/2014/main" id="{1052E4EA-6FEA-844A-A25A-AF2C0B49F0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8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" name="Freeform 46">
              <a:extLst>
                <a:ext uri="{FF2B5EF4-FFF2-40B4-BE49-F238E27FC236}">
                  <a16:creationId xmlns:a16="http://schemas.microsoft.com/office/drawing/2014/main" id="{539D824A-2830-1A42-AF13-8ADCB10DAC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" y="1587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08" name="TextBox 9">
            <a:extLst>
              <a:ext uri="{FF2B5EF4-FFF2-40B4-BE49-F238E27FC236}">
                <a16:creationId xmlns:a16="http://schemas.microsoft.com/office/drawing/2014/main" id="{6EDEBC7E-1ACA-5B44-9D83-8900509C0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5917" y="4216884"/>
            <a:ext cx="8334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10.1.0.1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09" name="TextBox 58">
            <a:extLst>
              <a:ext uri="{FF2B5EF4-FFF2-40B4-BE49-F238E27FC236}">
                <a16:creationId xmlns:a16="http://schemas.microsoft.com/office/drawing/2014/main" id="{E1178F66-20DC-9147-A60A-B4A736E8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312" y="5453407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10.1.0.2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A1F07088-AD69-CB45-9BB2-8DB8C9FEDA25}"/>
              </a:ext>
            </a:extLst>
          </p:cNvPr>
          <p:cNvCxnSpPr/>
          <p:nvPr/>
        </p:nvCxnSpPr>
        <p:spPr>
          <a:xfrm flipV="1">
            <a:off x="5992946" y="4568825"/>
            <a:ext cx="306387" cy="490538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6CB3FF4-5E87-DD4D-9275-FA1D2385BBC2}"/>
              </a:ext>
            </a:extLst>
          </p:cNvPr>
          <p:cNvCxnSpPr/>
          <p:nvPr/>
        </p:nvCxnSpPr>
        <p:spPr>
          <a:xfrm>
            <a:off x="6747008" y="4448175"/>
            <a:ext cx="531813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12" name="Group 44">
            <a:extLst>
              <a:ext uri="{FF2B5EF4-FFF2-40B4-BE49-F238E27FC236}">
                <a16:creationId xmlns:a16="http://schemas.microsoft.com/office/drawing/2014/main" id="{AF067C68-E87B-E64B-9EA0-8C576193E2D5}"/>
              </a:ext>
            </a:extLst>
          </p:cNvPr>
          <p:cNvGrpSpPr>
            <a:grpSpLocks/>
          </p:cNvGrpSpPr>
          <p:nvPr/>
        </p:nvGrpSpPr>
        <p:grpSpPr bwMode="auto">
          <a:xfrm>
            <a:off x="6953383" y="4221163"/>
            <a:ext cx="757238" cy="628650"/>
            <a:chOff x="-44" y="1473"/>
            <a:chExt cx="981" cy="1105"/>
          </a:xfrm>
        </p:grpSpPr>
        <p:pic>
          <p:nvPicPr>
            <p:cNvPr id="213" name="Picture 45" descr="desktop_computer_stylized_medium">
              <a:extLst>
                <a:ext uri="{FF2B5EF4-FFF2-40B4-BE49-F238E27FC236}">
                  <a16:creationId xmlns:a16="http://schemas.microsoft.com/office/drawing/2014/main" id="{58222FD7-FAC0-9048-861D-C7FB905DAB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4" name="Freeform 46">
              <a:extLst>
                <a:ext uri="{FF2B5EF4-FFF2-40B4-BE49-F238E27FC236}">
                  <a16:creationId xmlns:a16="http://schemas.microsoft.com/office/drawing/2014/main" id="{4F99949B-902B-5C48-B8F4-C60B9A1C94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15" name="Group 44">
            <a:extLst>
              <a:ext uri="{FF2B5EF4-FFF2-40B4-BE49-F238E27FC236}">
                <a16:creationId xmlns:a16="http://schemas.microsoft.com/office/drawing/2014/main" id="{BB96A80F-DF20-D84A-83F9-B02CA294C3CB}"/>
              </a:ext>
            </a:extLst>
          </p:cNvPr>
          <p:cNvGrpSpPr>
            <a:grpSpLocks/>
          </p:cNvGrpSpPr>
          <p:nvPr/>
        </p:nvGrpSpPr>
        <p:grpSpPr bwMode="auto">
          <a:xfrm>
            <a:off x="5475421" y="4835525"/>
            <a:ext cx="757237" cy="628650"/>
            <a:chOff x="-44" y="1473"/>
            <a:chExt cx="981" cy="1105"/>
          </a:xfrm>
        </p:grpSpPr>
        <p:pic>
          <p:nvPicPr>
            <p:cNvPr id="216" name="Picture 45" descr="desktop_computer_stylized_medium">
              <a:extLst>
                <a:ext uri="{FF2B5EF4-FFF2-40B4-BE49-F238E27FC236}">
                  <a16:creationId xmlns:a16="http://schemas.microsoft.com/office/drawing/2014/main" id="{33CD0307-64FA-664C-937F-8AEF1F7673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7" name="Freeform 46">
              <a:extLst>
                <a:ext uri="{FF2B5EF4-FFF2-40B4-BE49-F238E27FC236}">
                  <a16:creationId xmlns:a16="http://schemas.microsoft.com/office/drawing/2014/main" id="{7E09CDE0-C828-BD49-ABFC-D01B3B7779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18" name="TextBox 70">
            <a:extLst>
              <a:ext uri="{FF2B5EF4-FFF2-40B4-BE49-F238E27FC236}">
                <a16:creationId xmlns:a16="http://schemas.microsoft.com/office/drawing/2014/main" id="{F1E4672C-055C-0040-BA1C-1B569384F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5947" y="4249738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10.2.0.4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19" name="TextBox 71">
            <a:extLst>
              <a:ext uri="{FF2B5EF4-FFF2-40B4-BE49-F238E27FC236}">
                <a16:creationId xmlns:a16="http://schemas.microsoft.com/office/drawing/2014/main" id="{7D1D7A82-2B90-124D-8B70-788F9A13A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907" y="5349807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10.2.0.3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A2B5B59C-D9F3-FA4D-8B80-E6E965F14CB4}"/>
              </a:ext>
            </a:extLst>
          </p:cNvPr>
          <p:cNvCxnSpPr/>
          <p:nvPr/>
        </p:nvCxnSpPr>
        <p:spPr>
          <a:xfrm>
            <a:off x="3349758" y="2681288"/>
            <a:ext cx="706438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46ED07FB-874E-784B-B948-DE3F22F518D9}"/>
              </a:ext>
            </a:extLst>
          </p:cNvPr>
          <p:cNvCxnSpPr/>
          <p:nvPr/>
        </p:nvCxnSpPr>
        <p:spPr>
          <a:xfrm flipV="1">
            <a:off x="4327658" y="2014538"/>
            <a:ext cx="0" cy="474662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22" name="Group 44">
            <a:extLst>
              <a:ext uri="{FF2B5EF4-FFF2-40B4-BE49-F238E27FC236}">
                <a16:creationId xmlns:a16="http://schemas.microsoft.com/office/drawing/2014/main" id="{7AD81740-508B-C947-8F31-2442A83D9910}"/>
              </a:ext>
            </a:extLst>
          </p:cNvPr>
          <p:cNvGrpSpPr>
            <a:grpSpLocks/>
          </p:cNvGrpSpPr>
          <p:nvPr/>
        </p:nvGrpSpPr>
        <p:grpSpPr bwMode="auto">
          <a:xfrm>
            <a:off x="3846646" y="1622425"/>
            <a:ext cx="757237" cy="628650"/>
            <a:chOff x="-44" y="1473"/>
            <a:chExt cx="981" cy="1105"/>
          </a:xfrm>
        </p:grpSpPr>
        <p:pic>
          <p:nvPicPr>
            <p:cNvPr id="223" name="Picture 45" descr="desktop_computer_stylized_medium">
              <a:extLst>
                <a:ext uri="{FF2B5EF4-FFF2-40B4-BE49-F238E27FC236}">
                  <a16:creationId xmlns:a16="http://schemas.microsoft.com/office/drawing/2014/main" id="{2C016883-9484-5C4D-B14D-EA3364FB62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4" name="Freeform 46">
              <a:extLst>
                <a:ext uri="{FF2B5EF4-FFF2-40B4-BE49-F238E27FC236}">
                  <a16:creationId xmlns:a16="http://schemas.microsoft.com/office/drawing/2014/main" id="{F5C81A08-61C3-3E43-A943-49A53106C8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25" name="Group 44">
            <a:extLst>
              <a:ext uri="{FF2B5EF4-FFF2-40B4-BE49-F238E27FC236}">
                <a16:creationId xmlns:a16="http://schemas.microsoft.com/office/drawing/2014/main" id="{8C13A896-FAF2-1944-9E6A-653D596FBABE}"/>
              </a:ext>
            </a:extLst>
          </p:cNvPr>
          <p:cNvGrpSpPr>
            <a:grpSpLocks/>
          </p:cNvGrpSpPr>
          <p:nvPr/>
        </p:nvGrpSpPr>
        <p:grpSpPr bwMode="auto">
          <a:xfrm>
            <a:off x="2792546" y="2561879"/>
            <a:ext cx="757237" cy="628650"/>
            <a:chOff x="-44" y="1473"/>
            <a:chExt cx="981" cy="1105"/>
          </a:xfrm>
        </p:grpSpPr>
        <p:pic>
          <p:nvPicPr>
            <p:cNvPr id="226" name="Picture 45" descr="desktop_computer_stylized_medium">
              <a:extLst>
                <a:ext uri="{FF2B5EF4-FFF2-40B4-BE49-F238E27FC236}">
                  <a16:creationId xmlns:a16="http://schemas.microsoft.com/office/drawing/2014/main" id="{170E5B83-C729-6B4F-8607-FA40D26285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Freeform 46">
              <a:extLst>
                <a:ext uri="{FF2B5EF4-FFF2-40B4-BE49-F238E27FC236}">
                  <a16:creationId xmlns:a16="http://schemas.microsoft.com/office/drawing/2014/main" id="{DA39ACBD-A915-6D4A-817E-BF1203C22A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28" name="TextBox 83">
            <a:extLst>
              <a:ext uri="{FF2B5EF4-FFF2-40B4-BE49-F238E27FC236}">
                <a16:creationId xmlns:a16="http://schemas.microsoft.com/office/drawing/2014/main" id="{30CFD95A-683A-934C-A7FE-C30EB2568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446" y="3065116"/>
            <a:ext cx="833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h5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10.3.0.5</a:t>
            </a:r>
          </a:p>
        </p:txBody>
      </p:sp>
      <p:sp>
        <p:nvSpPr>
          <p:cNvPr id="229" name="TextBox 92">
            <a:extLst>
              <a:ext uri="{FF2B5EF4-FFF2-40B4-BE49-F238E27FC236}">
                <a16:creationId xmlns:a16="http://schemas.microsoft.com/office/drawing/2014/main" id="{988CB387-3820-3A4C-A283-BDC5D16D3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558" y="394970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s1</a:t>
            </a:r>
          </a:p>
        </p:txBody>
      </p:sp>
      <p:sp>
        <p:nvSpPr>
          <p:cNvPr id="230" name="TextBox 93">
            <a:extLst>
              <a:ext uri="{FF2B5EF4-FFF2-40B4-BE49-F238E27FC236}">
                <a16:creationId xmlns:a16="http://schemas.microsoft.com/office/drawing/2014/main" id="{CBFD7310-8113-634E-8357-DF51674B5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0146" y="3976688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s2</a:t>
            </a:r>
          </a:p>
        </p:txBody>
      </p:sp>
      <p:sp>
        <p:nvSpPr>
          <p:cNvPr id="231" name="TextBox 94">
            <a:extLst>
              <a:ext uri="{FF2B5EF4-FFF2-40B4-BE49-F238E27FC236}">
                <a16:creationId xmlns:a16="http://schemas.microsoft.com/office/drawing/2014/main" id="{3350DC8E-7B2E-2744-9A7F-5D80CDC27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7046" y="216852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s3</a:t>
            </a:r>
          </a:p>
        </p:txBody>
      </p:sp>
      <p:cxnSp>
        <p:nvCxnSpPr>
          <p:cNvPr id="232" name="Straight Connector 99">
            <a:extLst>
              <a:ext uri="{FF2B5EF4-FFF2-40B4-BE49-F238E27FC236}">
                <a16:creationId xmlns:a16="http://schemas.microsoft.com/office/drawing/2014/main" id="{D82A6EC4-C796-AD40-976D-1FD13F41BA9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46708" y="2871788"/>
            <a:ext cx="1392238" cy="2190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3" name="Straight Connector 102">
            <a:extLst>
              <a:ext uri="{FF2B5EF4-FFF2-40B4-BE49-F238E27FC236}">
                <a16:creationId xmlns:a16="http://schemas.microsoft.com/office/drawing/2014/main" id="{168D649A-E996-4E4B-9CE2-4CE19077F1E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24671" y="3154363"/>
            <a:ext cx="533400" cy="976312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4" name="TextBox 108">
            <a:extLst>
              <a:ext uri="{FF2B5EF4-FFF2-40B4-BE49-F238E27FC236}">
                <a16:creationId xmlns:a16="http://schemas.microsoft.com/office/drawing/2014/main" id="{C24D254F-852A-5041-BE42-3D1E0FD07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8108" y="2173288"/>
            <a:ext cx="271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5" name="TextBox 109">
            <a:extLst>
              <a:ext uri="{FF2B5EF4-FFF2-40B4-BE49-F238E27FC236}">
                <a16:creationId xmlns:a16="http://schemas.microsoft.com/office/drawing/2014/main" id="{1B4722FF-BC4E-B24E-AAF9-4CFBDCD18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9796" y="2419350"/>
            <a:ext cx="273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36" name="TextBox 110">
            <a:extLst>
              <a:ext uri="{FF2B5EF4-FFF2-40B4-BE49-F238E27FC236}">
                <a16:creationId xmlns:a16="http://schemas.microsoft.com/office/drawing/2014/main" id="{99E43DED-25B4-764C-B475-987E9899A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8096" y="2790894"/>
            <a:ext cx="269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37" name="TextBox 111">
            <a:extLst>
              <a:ext uri="{FF2B5EF4-FFF2-40B4-BE49-F238E27FC236}">
                <a16:creationId xmlns:a16="http://schemas.microsoft.com/office/drawing/2014/main" id="{60CD7B1B-6C0C-414A-A6F4-2C724B111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933" y="2687638"/>
            <a:ext cx="274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38" name="TextBox 112">
            <a:extLst>
              <a:ext uri="{FF2B5EF4-FFF2-40B4-BE49-F238E27FC236}">
                <a16:creationId xmlns:a16="http://schemas.microsoft.com/office/drawing/2014/main" id="{36B76F06-8CE7-0E41-A3A1-18B5E468B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271" y="4006850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9" name="TextBox 113">
            <a:extLst>
              <a:ext uri="{FF2B5EF4-FFF2-40B4-BE49-F238E27FC236}">
                <a16:creationId xmlns:a16="http://schemas.microsoft.com/office/drawing/2014/main" id="{B38FAB30-55A3-AD46-B047-E929AAD42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4083" y="427672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40" name="TextBox 114">
            <a:extLst>
              <a:ext uri="{FF2B5EF4-FFF2-40B4-BE49-F238E27FC236}">
                <a16:creationId xmlns:a16="http://schemas.microsoft.com/office/drawing/2014/main" id="{6209C114-B4AA-A244-982D-EBB94D82C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671" y="4624388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41" name="TextBox 115">
            <a:extLst>
              <a:ext uri="{FF2B5EF4-FFF2-40B4-BE49-F238E27FC236}">
                <a16:creationId xmlns:a16="http://schemas.microsoft.com/office/drawing/2014/main" id="{3C3609FE-6138-874F-A89C-6F8C711D3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671" y="4437063"/>
            <a:ext cx="2730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42" name="TextBox 117">
            <a:extLst>
              <a:ext uri="{FF2B5EF4-FFF2-40B4-BE49-F238E27FC236}">
                <a16:creationId xmlns:a16="http://schemas.microsoft.com/office/drawing/2014/main" id="{9D634780-9369-0148-8A46-086906AB7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971" y="408940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3" name="TextBox 118">
            <a:extLst>
              <a:ext uri="{FF2B5EF4-FFF2-40B4-BE49-F238E27FC236}">
                <a16:creationId xmlns:a16="http://schemas.microsoft.com/office/drawing/2014/main" id="{6F9BC31D-23BD-554C-A935-0C3ED713F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3396" y="4437063"/>
            <a:ext cx="274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44" name="TextBox 119">
            <a:extLst>
              <a:ext uri="{FF2B5EF4-FFF2-40B4-BE49-F238E27FC236}">
                <a16:creationId xmlns:a16="http://schemas.microsoft.com/office/drawing/2014/main" id="{E42C8FB7-C2F4-7E49-AD30-C67257B59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0108" y="464185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45" name="TextBox 120">
            <a:extLst>
              <a:ext uri="{FF2B5EF4-FFF2-40B4-BE49-F238E27FC236}">
                <a16:creationId xmlns:a16="http://schemas.microsoft.com/office/drawing/2014/main" id="{89A9F45F-6E86-9A4C-AF52-070A9E3AE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8908" y="4394200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46" name="TextBox 150">
            <a:extLst>
              <a:ext uri="{FF2B5EF4-FFF2-40B4-BE49-F238E27FC236}">
                <a16:creationId xmlns:a16="http://schemas.microsoft.com/office/drawing/2014/main" id="{54FFEFDD-84AB-484A-93F2-66AB84A2B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291" y="1666393"/>
            <a:ext cx="835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h6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10.3.0.6</a:t>
            </a:r>
          </a:p>
        </p:txBody>
      </p:sp>
      <p:grpSp>
        <p:nvGrpSpPr>
          <p:cNvPr id="277" name="Group 88">
            <a:extLst>
              <a:ext uri="{FF2B5EF4-FFF2-40B4-BE49-F238E27FC236}">
                <a16:creationId xmlns:a16="http://schemas.microsoft.com/office/drawing/2014/main" id="{7A022A32-83B1-5748-9221-800D0CFB34B0}"/>
              </a:ext>
            </a:extLst>
          </p:cNvPr>
          <p:cNvGrpSpPr>
            <a:grpSpLocks/>
          </p:cNvGrpSpPr>
          <p:nvPr/>
        </p:nvGrpSpPr>
        <p:grpSpPr bwMode="auto">
          <a:xfrm>
            <a:off x="5400808" y="1862138"/>
            <a:ext cx="1270000" cy="1482725"/>
            <a:chOff x="5418667" y="1587500"/>
            <a:chExt cx="1270000" cy="1481667"/>
          </a:xfrm>
        </p:grpSpPr>
        <p:grpSp>
          <p:nvGrpSpPr>
            <p:cNvPr id="278" name="Group 79">
              <a:extLst>
                <a:ext uri="{FF2B5EF4-FFF2-40B4-BE49-F238E27FC236}">
                  <a16:creationId xmlns:a16="http://schemas.microsoft.com/office/drawing/2014/main" id="{ACD5087A-4126-5D4A-B13B-F67F7506AA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40087" y="1742411"/>
              <a:ext cx="1047344" cy="1163369"/>
              <a:chOff x="5440087" y="1742411"/>
              <a:chExt cx="1047344" cy="1163369"/>
            </a:xfrm>
          </p:grpSpPr>
          <p:grpSp>
            <p:nvGrpSpPr>
              <p:cNvPr id="280" name="Group 950">
                <a:extLst>
                  <a:ext uri="{FF2B5EF4-FFF2-40B4-BE49-F238E27FC236}">
                    <a16:creationId xmlns:a16="http://schemas.microsoft.com/office/drawing/2014/main" id="{21D68A0A-9909-D449-98B0-19D7C2FB75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38397" y="2273382"/>
                <a:ext cx="350328" cy="632398"/>
                <a:chOff x="4140" y="429"/>
                <a:chExt cx="1425" cy="2396"/>
              </a:xfrm>
            </p:grpSpPr>
            <p:sp>
              <p:nvSpPr>
                <p:cNvPr id="283" name="Freeform 951">
                  <a:extLst>
                    <a:ext uri="{FF2B5EF4-FFF2-40B4-BE49-F238E27FC236}">
                      <a16:creationId xmlns:a16="http://schemas.microsoft.com/office/drawing/2014/main" id="{E3817A04-160B-F442-A0EE-4B30F2EE81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4" name="Rectangle 952">
                  <a:extLst>
                    <a:ext uri="{FF2B5EF4-FFF2-40B4-BE49-F238E27FC236}">
                      <a16:creationId xmlns:a16="http://schemas.microsoft.com/office/drawing/2014/main" id="{75B67217-BB62-6248-BD4E-EB9548DDB4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5" name="Freeform 953">
                  <a:extLst>
                    <a:ext uri="{FF2B5EF4-FFF2-40B4-BE49-F238E27FC236}">
                      <a16:creationId xmlns:a16="http://schemas.microsoft.com/office/drawing/2014/main" id="{B318F2C8-1650-8646-8E8D-A78555EC0C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6" name="Freeform 954">
                  <a:extLst>
                    <a:ext uri="{FF2B5EF4-FFF2-40B4-BE49-F238E27FC236}">
                      <a16:creationId xmlns:a16="http://schemas.microsoft.com/office/drawing/2014/main" id="{04D05301-60BD-FC40-AAA2-F4F7C27891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7" name="Rectangle 955">
                  <a:extLst>
                    <a:ext uri="{FF2B5EF4-FFF2-40B4-BE49-F238E27FC236}">
                      <a16:creationId xmlns:a16="http://schemas.microsoft.com/office/drawing/2014/main" id="{5F062A6D-743A-264D-ADB0-C83039EDB3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88" name="Group 956">
                  <a:extLst>
                    <a:ext uri="{FF2B5EF4-FFF2-40B4-BE49-F238E27FC236}">
                      <a16:creationId xmlns:a16="http://schemas.microsoft.com/office/drawing/2014/main" id="{01C45509-1B2B-1042-BA84-D6FBBFF916E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313" name="AutoShape 957">
                    <a:extLst>
                      <a:ext uri="{FF2B5EF4-FFF2-40B4-BE49-F238E27FC236}">
                        <a16:creationId xmlns:a16="http://schemas.microsoft.com/office/drawing/2014/main" id="{40C9778F-DE66-5643-8444-7EE1E943F1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4" name="AutoShape 958">
                    <a:extLst>
                      <a:ext uri="{FF2B5EF4-FFF2-40B4-BE49-F238E27FC236}">
                        <a16:creationId xmlns:a16="http://schemas.microsoft.com/office/drawing/2014/main" id="{DE3E5FFB-586E-B643-94E3-85EB4EF099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89" name="Rectangle 959">
                  <a:extLst>
                    <a:ext uri="{FF2B5EF4-FFF2-40B4-BE49-F238E27FC236}">
                      <a16:creationId xmlns:a16="http://schemas.microsoft.com/office/drawing/2014/main" id="{BB2BBE5E-0794-4041-A8BF-B91E392905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0" name="Group 960">
                  <a:extLst>
                    <a:ext uri="{FF2B5EF4-FFF2-40B4-BE49-F238E27FC236}">
                      <a16:creationId xmlns:a16="http://schemas.microsoft.com/office/drawing/2014/main" id="{B8615C7E-DC00-DB42-BA0E-E1F2758776B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311" name="AutoShape 961">
                    <a:extLst>
                      <a:ext uri="{FF2B5EF4-FFF2-40B4-BE49-F238E27FC236}">
                        <a16:creationId xmlns:a16="http://schemas.microsoft.com/office/drawing/2014/main" id="{20E97585-07E0-EC4F-B0F9-D086838F40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2" name="AutoShape 962">
                    <a:extLst>
                      <a:ext uri="{FF2B5EF4-FFF2-40B4-BE49-F238E27FC236}">
                        <a16:creationId xmlns:a16="http://schemas.microsoft.com/office/drawing/2014/main" id="{CAF5CAE1-8538-2C48-BED8-4AC05996DC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91" name="Rectangle 963">
                  <a:extLst>
                    <a:ext uri="{FF2B5EF4-FFF2-40B4-BE49-F238E27FC236}">
                      <a16:creationId xmlns:a16="http://schemas.microsoft.com/office/drawing/2014/main" id="{BFEA0CA2-91FF-F147-B072-1BC64CA438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2" name="Rectangle 964">
                  <a:extLst>
                    <a:ext uri="{FF2B5EF4-FFF2-40B4-BE49-F238E27FC236}">
                      <a16:creationId xmlns:a16="http://schemas.microsoft.com/office/drawing/2014/main" id="{B7438767-CF8A-7D4E-88D7-06755770E8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3" name="Group 965">
                  <a:extLst>
                    <a:ext uri="{FF2B5EF4-FFF2-40B4-BE49-F238E27FC236}">
                      <a16:creationId xmlns:a16="http://schemas.microsoft.com/office/drawing/2014/main" id="{BD89BE1D-D5A1-2A4F-9BB3-493820B2D2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309" name="AutoShape 966">
                    <a:extLst>
                      <a:ext uri="{FF2B5EF4-FFF2-40B4-BE49-F238E27FC236}">
                        <a16:creationId xmlns:a16="http://schemas.microsoft.com/office/drawing/2014/main" id="{E07E9E59-7E69-DA4E-9F03-F1D01DBAFC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0" name="AutoShape 967">
                    <a:extLst>
                      <a:ext uri="{FF2B5EF4-FFF2-40B4-BE49-F238E27FC236}">
                        <a16:creationId xmlns:a16="http://schemas.microsoft.com/office/drawing/2014/main" id="{702690BB-83DF-924B-9306-E5AFED91E5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94" name="Freeform 968">
                  <a:extLst>
                    <a:ext uri="{FF2B5EF4-FFF2-40B4-BE49-F238E27FC236}">
                      <a16:creationId xmlns:a16="http://schemas.microsoft.com/office/drawing/2014/main" id="{F6B6C90F-430A-CF4B-A1D7-1A585BAB71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95" name="Group 969">
                  <a:extLst>
                    <a:ext uri="{FF2B5EF4-FFF2-40B4-BE49-F238E27FC236}">
                      <a16:creationId xmlns:a16="http://schemas.microsoft.com/office/drawing/2014/main" id="{9E5BB1CA-4B03-2141-B082-B8A4706C69D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307" name="AutoShape 970">
                    <a:extLst>
                      <a:ext uri="{FF2B5EF4-FFF2-40B4-BE49-F238E27FC236}">
                        <a16:creationId xmlns:a16="http://schemas.microsoft.com/office/drawing/2014/main" id="{60980303-8EC9-E149-A193-9468A55270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8" name="AutoShape 971">
                    <a:extLst>
                      <a:ext uri="{FF2B5EF4-FFF2-40B4-BE49-F238E27FC236}">
                        <a16:creationId xmlns:a16="http://schemas.microsoft.com/office/drawing/2014/main" id="{4EF45611-F585-3043-B711-6A89BC6FE8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96" name="Rectangle 972">
                  <a:extLst>
                    <a:ext uri="{FF2B5EF4-FFF2-40B4-BE49-F238E27FC236}">
                      <a16:creationId xmlns:a16="http://schemas.microsoft.com/office/drawing/2014/main" id="{811326F7-41C5-AD43-ADD1-11B55C255C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7" name="Freeform 973">
                  <a:extLst>
                    <a:ext uri="{FF2B5EF4-FFF2-40B4-BE49-F238E27FC236}">
                      <a16:creationId xmlns:a16="http://schemas.microsoft.com/office/drawing/2014/main" id="{FDE366E8-CF59-6744-8C4C-B0AFB24ACA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8" name="Freeform 974">
                  <a:extLst>
                    <a:ext uri="{FF2B5EF4-FFF2-40B4-BE49-F238E27FC236}">
                      <a16:creationId xmlns:a16="http://schemas.microsoft.com/office/drawing/2014/main" id="{318356AC-8F6D-AE46-AB46-5BA687C30C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9" name="Oval 975">
                  <a:extLst>
                    <a:ext uri="{FF2B5EF4-FFF2-40B4-BE49-F238E27FC236}">
                      <a16:creationId xmlns:a16="http://schemas.microsoft.com/office/drawing/2014/main" id="{0F0566BD-6029-5E4D-9EA5-AC7E562175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0" name="Freeform 976">
                  <a:extLst>
                    <a:ext uri="{FF2B5EF4-FFF2-40B4-BE49-F238E27FC236}">
                      <a16:creationId xmlns:a16="http://schemas.microsoft.com/office/drawing/2014/main" id="{A97DBA45-4DC8-8A4C-9ECC-96AF3FCE85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1" name="AutoShape 977">
                  <a:extLst>
                    <a:ext uri="{FF2B5EF4-FFF2-40B4-BE49-F238E27FC236}">
                      <a16:creationId xmlns:a16="http://schemas.microsoft.com/office/drawing/2014/main" id="{4336E3DA-6FFE-F148-8C56-516CE08065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2" name="AutoShape 978">
                  <a:extLst>
                    <a:ext uri="{FF2B5EF4-FFF2-40B4-BE49-F238E27FC236}">
                      <a16:creationId xmlns:a16="http://schemas.microsoft.com/office/drawing/2014/main" id="{183F8629-55AE-0443-BA0A-86080DC2EF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3" name="Oval 979">
                  <a:extLst>
                    <a:ext uri="{FF2B5EF4-FFF2-40B4-BE49-F238E27FC236}">
                      <a16:creationId xmlns:a16="http://schemas.microsoft.com/office/drawing/2014/main" id="{3A012DD8-A7AE-C943-9266-026D3315C7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4" name="Oval 980">
                  <a:extLst>
                    <a:ext uri="{FF2B5EF4-FFF2-40B4-BE49-F238E27FC236}">
                      <a16:creationId xmlns:a16="http://schemas.microsoft.com/office/drawing/2014/main" id="{B244DD55-7B74-A349-8352-6789B4DF5D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5" name="Oval 981">
                  <a:extLst>
                    <a:ext uri="{FF2B5EF4-FFF2-40B4-BE49-F238E27FC236}">
                      <a16:creationId xmlns:a16="http://schemas.microsoft.com/office/drawing/2014/main" id="{5B459985-0D9B-A149-AA5D-EFFF804C9D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6" name="Rectangle 982">
                  <a:extLst>
                    <a:ext uri="{FF2B5EF4-FFF2-40B4-BE49-F238E27FC236}">
                      <a16:creationId xmlns:a16="http://schemas.microsoft.com/office/drawing/2014/main" id="{6E63AA7A-EC16-C34C-A965-939803E03B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281" name="Picture 4">
                <a:extLst>
                  <a:ext uri="{FF2B5EF4-FFF2-40B4-BE49-F238E27FC236}">
                    <a16:creationId xmlns:a16="http://schemas.microsoft.com/office/drawing/2014/main" id="{62AAA559-6FDE-8C46-AE96-98BB6F5A9A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40087" y="1742411"/>
                <a:ext cx="1039824" cy="3097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2" name="TextBox 149">
                <a:extLst>
                  <a:ext uri="{FF2B5EF4-FFF2-40B4-BE49-F238E27FC236}">
                    <a16:creationId xmlns:a16="http://schemas.microsoft.com/office/drawing/2014/main" id="{16C0F16C-BEC5-5E41-93D1-E1A0A7E886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58972" y="1947149"/>
                <a:ext cx="928459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controller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9" name="Rectangle 82">
              <a:extLst>
                <a:ext uri="{FF2B5EF4-FFF2-40B4-BE49-F238E27FC236}">
                  <a16:creationId xmlns:a16="http://schemas.microsoft.com/office/drawing/2014/main" id="{CF46B557-5EBD-604D-BCB4-EA70ED1CD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667" y="1587500"/>
              <a:ext cx="1270000" cy="1481667"/>
            </a:xfrm>
            <a:prstGeom prst="rect">
              <a:avLst/>
            </a:prstGeom>
            <a:solidFill>
              <a:srgbClr val="FFFFFF">
                <a:alpha val="6588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15" name="TextBox 211">
            <a:extLst>
              <a:ext uri="{FF2B5EF4-FFF2-40B4-BE49-F238E27FC236}">
                <a16:creationId xmlns:a16="http://schemas.microsoft.com/office/drawing/2014/main" id="{2C6761C7-32A3-C042-BA94-67A59C155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353" y="1519586"/>
            <a:ext cx="4619940" cy="211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Orchestrated tables can create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network-wide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behavior, e.g.,:</a:t>
            </a:r>
          </a:p>
          <a:p>
            <a:pPr marL="342900" marR="0" lvl="0" indent="-22542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datagrams from hosts h5 and h6 should be sent to h3 or h4, via s1 and from there to s2</a:t>
            </a:r>
          </a:p>
        </p:txBody>
      </p: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6EE604CB-0D3E-814A-B971-2B4918559EB2}"/>
              </a:ext>
            </a:extLst>
          </p:cNvPr>
          <p:cNvGrpSpPr/>
          <p:nvPr/>
        </p:nvGrpSpPr>
        <p:grpSpPr>
          <a:xfrm>
            <a:off x="3869633" y="4253948"/>
            <a:ext cx="728870" cy="410817"/>
            <a:chOff x="7493876" y="2774731"/>
            <a:chExt cx="1481958" cy="89462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30015DB5-42CE-3B49-B677-CF914B2962F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0F714CDA-7480-CE49-9945-95ABAA2E9D8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05112A5B-7C85-7C47-BF58-1F0109C893D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0" name="Freeform 319">
                <a:extLst>
                  <a:ext uri="{FF2B5EF4-FFF2-40B4-BE49-F238E27FC236}">
                    <a16:creationId xmlns:a16="http://schemas.microsoft.com/office/drawing/2014/main" id="{B0580F03-39BF-EE40-ABDC-67419070C5B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1" name="Freeform 320">
                <a:extLst>
                  <a:ext uri="{FF2B5EF4-FFF2-40B4-BE49-F238E27FC236}">
                    <a16:creationId xmlns:a16="http://schemas.microsoft.com/office/drawing/2014/main" id="{D0CD04B6-CF21-2848-8636-E0C8F73AE58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2" name="Freeform 321">
                <a:extLst>
                  <a:ext uri="{FF2B5EF4-FFF2-40B4-BE49-F238E27FC236}">
                    <a16:creationId xmlns:a16="http://schemas.microsoft.com/office/drawing/2014/main" id="{C8EBF80C-793A-E445-AB5E-B9C855B18BB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3" name="Freeform 322">
                <a:extLst>
                  <a:ext uri="{FF2B5EF4-FFF2-40B4-BE49-F238E27FC236}">
                    <a16:creationId xmlns:a16="http://schemas.microsoft.com/office/drawing/2014/main" id="{A3FCEE1A-B49A-114B-9106-CCEA7768BDD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F942E581-FE04-B94F-B911-CD294FD5BAAC}"/>
              </a:ext>
            </a:extLst>
          </p:cNvPr>
          <p:cNvGrpSpPr/>
          <p:nvPr/>
        </p:nvGrpSpPr>
        <p:grpSpPr>
          <a:xfrm>
            <a:off x="6009859" y="4287078"/>
            <a:ext cx="728870" cy="410817"/>
            <a:chOff x="7493876" y="2774731"/>
            <a:chExt cx="1481958" cy="89462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E316B434-3A3A-794B-A8AC-B213546A080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DBF0F5B5-9197-4C41-96FE-459AF7F44E9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351381FF-0860-E449-A0D9-10CEFAE363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8" name="Freeform 327">
                <a:extLst>
                  <a:ext uri="{FF2B5EF4-FFF2-40B4-BE49-F238E27FC236}">
                    <a16:creationId xmlns:a16="http://schemas.microsoft.com/office/drawing/2014/main" id="{E939FD15-8AAB-2040-B15A-82A5312077C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9" name="Freeform 328">
                <a:extLst>
                  <a:ext uri="{FF2B5EF4-FFF2-40B4-BE49-F238E27FC236}">
                    <a16:creationId xmlns:a16="http://schemas.microsoft.com/office/drawing/2014/main" id="{4CEF3864-F6D0-4748-B241-5D20F1F4618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Freeform 329">
                <a:extLst>
                  <a:ext uri="{FF2B5EF4-FFF2-40B4-BE49-F238E27FC236}">
                    <a16:creationId xmlns:a16="http://schemas.microsoft.com/office/drawing/2014/main" id="{2067769B-1AC4-6144-B2B6-0F5E7F9575E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Freeform 330">
                <a:extLst>
                  <a:ext uri="{FF2B5EF4-FFF2-40B4-BE49-F238E27FC236}">
                    <a16:creationId xmlns:a16="http://schemas.microsoft.com/office/drawing/2014/main" id="{A069C59A-BBBE-4744-872F-D132ECB519A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1A356A8-2504-814E-A2DE-E564D8802FDE}"/>
              </a:ext>
            </a:extLst>
          </p:cNvPr>
          <p:cNvGrpSpPr/>
          <p:nvPr/>
        </p:nvGrpSpPr>
        <p:grpSpPr>
          <a:xfrm>
            <a:off x="3882885" y="2411896"/>
            <a:ext cx="728870" cy="410817"/>
            <a:chOff x="7493876" y="2774731"/>
            <a:chExt cx="1481958" cy="89462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9C6FB5E6-48B8-8744-98B5-2E6227887CA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3AAAA7B0-2B9F-2043-9D13-B05031238FD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A3B779A6-781E-8643-ADF4-AE8E6B550A4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36" name="Freeform 335">
                <a:extLst>
                  <a:ext uri="{FF2B5EF4-FFF2-40B4-BE49-F238E27FC236}">
                    <a16:creationId xmlns:a16="http://schemas.microsoft.com/office/drawing/2014/main" id="{C44F672B-8C14-F049-AA11-1EDEE67D2DB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7" name="Freeform 336">
                <a:extLst>
                  <a:ext uri="{FF2B5EF4-FFF2-40B4-BE49-F238E27FC236}">
                    <a16:creationId xmlns:a16="http://schemas.microsoft.com/office/drawing/2014/main" id="{A182D874-EC68-5549-AA31-DA7DAE90448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8" name="Freeform 337">
                <a:extLst>
                  <a:ext uri="{FF2B5EF4-FFF2-40B4-BE49-F238E27FC236}">
                    <a16:creationId xmlns:a16="http://schemas.microsoft.com/office/drawing/2014/main" id="{0910EAAF-C06C-F64B-860C-6D1C1680BB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" name="Freeform 338">
                <a:extLst>
                  <a:ext uri="{FF2B5EF4-FFF2-40B4-BE49-F238E27FC236}">
                    <a16:creationId xmlns:a16="http://schemas.microsoft.com/office/drawing/2014/main" id="{7BAE19D5-843D-C349-BC33-83E69DC2B9D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7B75379-DB27-554B-9DBE-69FBF7DF9531}"/>
              </a:ext>
            </a:extLst>
          </p:cNvPr>
          <p:cNvGrpSpPr/>
          <p:nvPr/>
        </p:nvGrpSpPr>
        <p:grpSpPr>
          <a:xfrm>
            <a:off x="3414532" y="2789499"/>
            <a:ext cx="3842795" cy="2465405"/>
            <a:chOff x="3414532" y="2693870"/>
            <a:chExt cx="3842795" cy="2595759"/>
          </a:xfrm>
        </p:grpSpPr>
        <p:sp>
          <p:nvSpPr>
            <p:cNvPr id="2" name="Freeform 1">
              <a:extLst>
                <a:ext uri="{FF2B5EF4-FFF2-40B4-BE49-F238E27FC236}">
                  <a16:creationId xmlns:a16="http://schemas.microsoft.com/office/drawing/2014/main" id="{613A01DD-904D-064B-8DE2-4E17062C74CD}"/>
                </a:ext>
              </a:extLst>
            </p:cNvPr>
            <p:cNvSpPr/>
            <p:nvPr/>
          </p:nvSpPr>
          <p:spPr>
            <a:xfrm>
              <a:off x="3414532" y="2693870"/>
              <a:ext cx="3842795" cy="2040239"/>
            </a:xfrm>
            <a:custGeom>
              <a:avLst/>
              <a:gdLst>
                <a:gd name="connsiteX0" fmla="*/ 0 w 3715473"/>
                <a:gd name="connsiteY0" fmla="*/ 0 h 1794076"/>
                <a:gd name="connsiteX1" fmla="*/ 625033 w 3715473"/>
                <a:gd name="connsiteY1" fmla="*/ 0 h 1794076"/>
                <a:gd name="connsiteX2" fmla="*/ 625033 w 3715473"/>
                <a:gd name="connsiteY2" fmla="*/ 1794076 h 1794076"/>
                <a:gd name="connsiteX3" fmla="*/ 3715473 w 3715473"/>
                <a:gd name="connsiteY3" fmla="*/ 1782501 h 1794076"/>
                <a:gd name="connsiteX0" fmla="*/ 0 w 3715473"/>
                <a:gd name="connsiteY0" fmla="*/ 0 h 1794076"/>
                <a:gd name="connsiteX1" fmla="*/ 625033 w 3715473"/>
                <a:gd name="connsiteY1" fmla="*/ 0 h 1794076"/>
                <a:gd name="connsiteX2" fmla="*/ 625033 w 3715473"/>
                <a:gd name="connsiteY2" fmla="*/ 1794076 h 1794076"/>
                <a:gd name="connsiteX3" fmla="*/ 3715473 w 3715473"/>
                <a:gd name="connsiteY3" fmla="*/ 1782501 h 1794076"/>
                <a:gd name="connsiteX0" fmla="*/ 0 w 3715473"/>
                <a:gd name="connsiteY0" fmla="*/ 0 h 1846891"/>
                <a:gd name="connsiteX1" fmla="*/ 625033 w 3715473"/>
                <a:gd name="connsiteY1" fmla="*/ 0 h 1846891"/>
                <a:gd name="connsiteX2" fmla="*/ 625033 w 3715473"/>
                <a:gd name="connsiteY2" fmla="*/ 1794076 h 1846891"/>
                <a:gd name="connsiteX3" fmla="*/ 3715473 w 3715473"/>
                <a:gd name="connsiteY3" fmla="*/ 1782501 h 1846891"/>
                <a:gd name="connsiteX0" fmla="*/ 0 w 3715473"/>
                <a:gd name="connsiteY0" fmla="*/ 132894 h 1979785"/>
                <a:gd name="connsiteX1" fmla="*/ 625033 w 3715473"/>
                <a:gd name="connsiteY1" fmla="*/ 132894 h 1979785"/>
                <a:gd name="connsiteX2" fmla="*/ 625033 w 3715473"/>
                <a:gd name="connsiteY2" fmla="*/ 1926970 h 1979785"/>
                <a:gd name="connsiteX3" fmla="*/ 3715473 w 3715473"/>
                <a:gd name="connsiteY3" fmla="*/ 1915395 h 1979785"/>
                <a:gd name="connsiteX0" fmla="*/ 0 w 3738623"/>
                <a:gd name="connsiteY0" fmla="*/ 132894 h 1998367"/>
                <a:gd name="connsiteX1" fmla="*/ 625033 w 3738623"/>
                <a:gd name="connsiteY1" fmla="*/ 132894 h 1998367"/>
                <a:gd name="connsiteX2" fmla="*/ 625033 w 3738623"/>
                <a:gd name="connsiteY2" fmla="*/ 1926970 h 1998367"/>
                <a:gd name="connsiteX3" fmla="*/ 3738623 w 3738623"/>
                <a:gd name="connsiteY3" fmla="*/ 1973268 h 1998367"/>
                <a:gd name="connsiteX0" fmla="*/ 0 w 3842795"/>
                <a:gd name="connsiteY0" fmla="*/ 57604 h 2050398"/>
                <a:gd name="connsiteX1" fmla="*/ 729205 w 3842795"/>
                <a:gd name="connsiteY1" fmla="*/ 184925 h 2050398"/>
                <a:gd name="connsiteX2" fmla="*/ 729205 w 3842795"/>
                <a:gd name="connsiteY2" fmla="*/ 1979001 h 2050398"/>
                <a:gd name="connsiteX3" fmla="*/ 3842795 w 3842795"/>
                <a:gd name="connsiteY3" fmla="*/ 2025299 h 2050398"/>
                <a:gd name="connsiteX0" fmla="*/ 0 w 3842795"/>
                <a:gd name="connsiteY0" fmla="*/ 4716 h 1997510"/>
                <a:gd name="connsiteX1" fmla="*/ 729205 w 3842795"/>
                <a:gd name="connsiteY1" fmla="*/ 132037 h 1997510"/>
                <a:gd name="connsiteX2" fmla="*/ 729205 w 3842795"/>
                <a:gd name="connsiteY2" fmla="*/ 1926113 h 1997510"/>
                <a:gd name="connsiteX3" fmla="*/ 3842795 w 3842795"/>
                <a:gd name="connsiteY3" fmla="*/ 1972411 h 1997510"/>
                <a:gd name="connsiteX0" fmla="*/ 0 w 3842795"/>
                <a:gd name="connsiteY0" fmla="*/ 0 h 1992794"/>
                <a:gd name="connsiteX1" fmla="*/ 729205 w 3842795"/>
                <a:gd name="connsiteY1" fmla="*/ 127321 h 1992794"/>
                <a:gd name="connsiteX2" fmla="*/ 729205 w 3842795"/>
                <a:gd name="connsiteY2" fmla="*/ 1921397 h 1992794"/>
                <a:gd name="connsiteX3" fmla="*/ 3842795 w 3842795"/>
                <a:gd name="connsiteY3" fmla="*/ 1967695 h 1992794"/>
                <a:gd name="connsiteX0" fmla="*/ 0 w 3842795"/>
                <a:gd name="connsiteY0" fmla="*/ 0 h 1992794"/>
                <a:gd name="connsiteX1" fmla="*/ 729205 w 3842795"/>
                <a:gd name="connsiteY1" fmla="*/ 127321 h 1992794"/>
                <a:gd name="connsiteX2" fmla="*/ 729205 w 3842795"/>
                <a:gd name="connsiteY2" fmla="*/ 1921397 h 1992794"/>
                <a:gd name="connsiteX3" fmla="*/ 3842795 w 3842795"/>
                <a:gd name="connsiteY3" fmla="*/ 1967695 h 1992794"/>
                <a:gd name="connsiteX0" fmla="*/ 0 w 3842795"/>
                <a:gd name="connsiteY0" fmla="*/ 0 h 2037207"/>
                <a:gd name="connsiteX1" fmla="*/ 729205 w 3842795"/>
                <a:gd name="connsiteY1" fmla="*/ 127321 h 2037207"/>
                <a:gd name="connsiteX2" fmla="*/ 729205 w 3842795"/>
                <a:gd name="connsiteY2" fmla="*/ 1921397 h 2037207"/>
                <a:gd name="connsiteX3" fmla="*/ 3842795 w 3842795"/>
                <a:gd name="connsiteY3" fmla="*/ 1967695 h 2037207"/>
                <a:gd name="connsiteX0" fmla="*/ 0 w 3842795"/>
                <a:gd name="connsiteY0" fmla="*/ 3032 h 2040239"/>
                <a:gd name="connsiteX1" fmla="*/ 658002 w 3842795"/>
                <a:gd name="connsiteY1" fmla="*/ 119110 h 2040239"/>
                <a:gd name="connsiteX2" fmla="*/ 729205 w 3842795"/>
                <a:gd name="connsiteY2" fmla="*/ 1924429 h 2040239"/>
                <a:gd name="connsiteX3" fmla="*/ 3842795 w 3842795"/>
                <a:gd name="connsiteY3" fmla="*/ 1970727 h 204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2795" h="2040239">
                  <a:moveTo>
                    <a:pt x="0" y="3032"/>
                  </a:moveTo>
                  <a:cubicBezTo>
                    <a:pt x="381965" y="14606"/>
                    <a:pt x="571192" y="-50652"/>
                    <a:pt x="658002" y="119110"/>
                  </a:cubicBezTo>
                  <a:cubicBezTo>
                    <a:pt x="744812" y="288872"/>
                    <a:pt x="538223" y="1604196"/>
                    <a:pt x="729205" y="1924429"/>
                  </a:cubicBezTo>
                  <a:cubicBezTo>
                    <a:pt x="844952" y="2152065"/>
                    <a:pt x="2812648" y="1974585"/>
                    <a:pt x="3842795" y="1970727"/>
                  </a:cubicBezTo>
                </a:path>
              </a:pathLst>
            </a:custGeom>
            <a:noFill/>
            <a:ln w="73025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E60693DC-1998-254C-B9E5-C7A71AB73284}"/>
                </a:ext>
              </a:extLst>
            </p:cNvPr>
            <p:cNvSpPr/>
            <p:nvPr/>
          </p:nvSpPr>
          <p:spPr>
            <a:xfrm>
              <a:off x="5465338" y="4722802"/>
              <a:ext cx="823595" cy="566827"/>
            </a:xfrm>
            <a:custGeom>
              <a:avLst/>
              <a:gdLst>
                <a:gd name="connsiteX0" fmla="*/ 0 w 844952"/>
                <a:gd name="connsiteY0" fmla="*/ 0 h 555584"/>
                <a:gd name="connsiteX1" fmla="*/ 844952 w 844952"/>
                <a:gd name="connsiteY1" fmla="*/ 138896 h 555584"/>
                <a:gd name="connsiteX2" fmla="*/ 752355 w 844952"/>
                <a:gd name="connsiteY2" fmla="*/ 555584 h 555584"/>
                <a:gd name="connsiteX0" fmla="*/ 0 w 887733"/>
                <a:gd name="connsiteY0" fmla="*/ 0 h 555584"/>
                <a:gd name="connsiteX1" fmla="*/ 844952 w 887733"/>
                <a:gd name="connsiteY1" fmla="*/ 138896 h 555584"/>
                <a:gd name="connsiteX2" fmla="*/ 752355 w 887733"/>
                <a:gd name="connsiteY2" fmla="*/ 555584 h 555584"/>
                <a:gd name="connsiteX0" fmla="*/ 0 w 871696"/>
                <a:gd name="connsiteY0" fmla="*/ 0 h 570574"/>
                <a:gd name="connsiteX1" fmla="*/ 829962 w 871696"/>
                <a:gd name="connsiteY1" fmla="*/ 153886 h 570574"/>
                <a:gd name="connsiteX2" fmla="*/ 737365 w 871696"/>
                <a:gd name="connsiteY2" fmla="*/ 570574 h 570574"/>
                <a:gd name="connsiteX0" fmla="*/ 0 w 871696"/>
                <a:gd name="connsiteY0" fmla="*/ 0 h 555584"/>
                <a:gd name="connsiteX1" fmla="*/ 829962 w 871696"/>
                <a:gd name="connsiteY1" fmla="*/ 138896 h 555584"/>
                <a:gd name="connsiteX2" fmla="*/ 737365 w 871696"/>
                <a:gd name="connsiteY2" fmla="*/ 555584 h 555584"/>
                <a:gd name="connsiteX0" fmla="*/ 0 w 823595"/>
                <a:gd name="connsiteY0" fmla="*/ 0 h 566827"/>
                <a:gd name="connsiteX1" fmla="*/ 784991 w 823595"/>
                <a:gd name="connsiteY1" fmla="*/ 150139 h 566827"/>
                <a:gd name="connsiteX2" fmla="*/ 692394 w 823595"/>
                <a:gd name="connsiteY2" fmla="*/ 566827 h 566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3595" h="566827">
                  <a:moveTo>
                    <a:pt x="0" y="0"/>
                  </a:moveTo>
                  <a:cubicBezTo>
                    <a:pt x="281651" y="46299"/>
                    <a:pt x="669592" y="55668"/>
                    <a:pt x="784991" y="150139"/>
                  </a:cubicBezTo>
                  <a:cubicBezTo>
                    <a:pt x="900390" y="244610"/>
                    <a:pt x="723260" y="427931"/>
                    <a:pt x="692394" y="566827"/>
                  </a:cubicBezTo>
                </a:path>
              </a:pathLst>
            </a:custGeom>
            <a:noFill/>
            <a:ln w="73025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D5AF5DDD-B170-394F-8F48-6826EE1FF293}"/>
              </a:ext>
            </a:extLst>
          </p:cNvPr>
          <p:cNvGrpSpPr/>
          <p:nvPr/>
        </p:nvGrpSpPr>
        <p:grpSpPr>
          <a:xfrm>
            <a:off x="4311464" y="1958381"/>
            <a:ext cx="3143235" cy="3158697"/>
            <a:chOff x="4114093" y="2303316"/>
            <a:chExt cx="3143235" cy="3158697"/>
          </a:xfrm>
        </p:grpSpPr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E0602368-B8A0-CD42-B92A-525C411F9FD0}"/>
                </a:ext>
              </a:extLst>
            </p:cNvPr>
            <p:cNvSpPr/>
            <p:nvPr/>
          </p:nvSpPr>
          <p:spPr>
            <a:xfrm>
              <a:off x="4114093" y="2303316"/>
              <a:ext cx="3143235" cy="2416160"/>
            </a:xfrm>
            <a:custGeom>
              <a:avLst/>
              <a:gdLst>
                <a:gd name="connsiteX0" fmla="*/ 0 w 3715473"/>
                <a:gd name="connsiteY0" fmla="*/ 0 h 1794076"/>
                <a:gd name="connsiteX1" fmla="*/ 625033 w 3715473"/>
                <a:gd name="connsiteY1" fmla="*/ 0 h 1794076"/>
                <a:gd name="connsiteX2" fmla="*/ 625033 w 3715473"/>
                <a:gd name="connsiteY2" fmla="*/ 1794076 h 1794076"/>
                <a:gd name="connsiteX3" fmla="*/ 3715473 w 3715473"/>
                <a:gd name="connsiteY3" fmla="*/ 1782501 h 1794076"/>
                <a:gd name="connsiteX0" fmla="*/ 0 w 3715473"/>
                <a:gd name="connsiteY0" fmla="*/ 0 h 1794076"/>
                <a:gd name="connsiteX1" fmla="*/ 625033 w 3715473"/>
                <a:gd name="connsiteY1" fmla="*/ 0 h 1794076"/>
                <a:gd name="connsiteX2" fmla="*/ 625033 w 3715473"/>
                <a:gd name="connsiteY2" fmla="*/ 1794076 h 1794076"/>
                <a:gd name="connsiteX3" fmla="*/ 3715473 w 3715473"/>
                <a:gd name="connsiteY3" fmla="*/ 1782501 h 1794076"/>
                <a:gd name="connsiteX0" fmla="*/ 0 w 3715473"/>
                <a:gd name="connsiteY0" fmla="*/ 0 h 1846891"/>
                <a:gd name="connsiteX1" fmla="*/ 625033 w 3715473"/>
                <a:gd name="connsiteY1" fmla="*/ 0 h 1846891"/>
                <a:gd name="connsiteX2" fmla="*/ 625033 w 3715473"/>
                <a:gd name="connsiteY2" fmla="*/ 1794076 h 1846891"/>
                <a:gd name="connsiteX3" fmla="*/ 3715473 w 3715473"/>
                <a:gd name="connsiteY3" fmla="*/ 1782501 h 1846891"/>
                <a:gd name="connsiteX0" fmla="*/ 0 w 3715473"/>
                <a:gd name="connsiteY0" fmla="*/ 132894 h 1979785"/>
                <a:gd name="connsiteX1" fmla="*/ 625033 w 3715473"/>
                <a:gd name="connsiteY1" fmla="*/ 132894 h 1979785"/>
                <a:gd name="connsiteX2" fmla="*/ 625033 w 3715473"/>
                <a:gd name="connsiteY2" fmla="*/ 1926970 h 1979785"/>
                <a:gd name="connsiteX3" fmla="*/ 3715473 w 3715473"/>
                <a:gd name="connsiteY3" fmla="*/ 1915395 h 1979785"/>
                <a:gd name="connsiteX0" fmla="*/ 0 w 3738623"/>
                <a:gd name="connsiteY0" fmla="*/ 132894 h 1998367"/>
                <a:gd name="connsiteX1" fmla="*/ 625033 w 3738623"/>
                <a:gd name="connsiteY1" fmla="*/ 132894 h 1998367"/>
                <a:gd name="connsiteX2" fmla="*/ 625033 w 3738623"/>
                <a:gd name="connsiteY2" fmla="*/ 1926970 h 1998367"/>
                <a:gd name="connsiteX3" fmla="*/ 3738623 w 3738623"/>
                <a:gd name="connsiteY3" fmla="*/ 1973268 h 1998367"/>
                <a:gd name="connsiteX0" fmla="*/ 0 w 3842795"/>
                <a:gd name="connsiteY0" fmla="*/ 57604 h 2050398"/>
                <a:gd name="connsiteX1" fmla="*/ 729205 w 3842795"/>
                <a:gd name="connsiteY1" fmla="*/ 184925 h 2050398"/>
                <a:gd name="connsiteX2" fmla="*/ 729205 w 3842795"/>
                <a:gd name="connsiteY2" fmla="*/ 1979001 h 2050398"/>
                <a:gd name="connsiteX3" fmla="*/ 3842795 w 3842795"/>
                <a:gd name="connsiteY3" fmla="*/ 2025299 h 2050398"/>
                <a:gd name="connsiteX0" fmla="*/ 0 w 3842795"/>
                <a:gd name="connsiteY0" fmla="*/ 4716 h 1997510"/>
                <a:gd name="connsiteX1" fmla="*/ 729205 w 3842795"/>
                <a:gd name="connsiteY1" fmla="*/ 132037 h 1997510"/>
                <a:gd name="connsiteX2" fmla="*/ 729205 w 3842795"/>
                <a:gd name="connsiteY2" fmla="*/ 1926113 h 1997510"/>
                <a:gd name="connsiteX3" fmla="*/ 3842795 w 3842795"/>
                <a:gd name="connsiteY3" fmla="*/ 1972411 h 1997510"/>
                <a:gd name="connsiteX0" fmla="*/ 0 w 3842795"/>
                <a:gd name="connsiteY0" fmla="*/ 0 h 1992794"/>
                <a:gd name="connsiteX1" fmla="*/ 729205 w 3842795"/>
                <a:gd name="connsiteY1" fmla="*/ 127321 h 1992794"/>
                <a:gd name="connsiteX2" fmla="*/ 729205 w 3842795"/>
                <a:gd name="connsiteY2" fmla="*/ 1921397 h 1992794"/>
                <a:gd name="connsiteX3" fmla="*/ 3842795 w 3842795"/>
                <a:gd name="connsiteY3" fmla="*/ 1967695 h 1992794"/>
                <a:gd name="connsiteX0" fmla="*/ 0 w 3842795"/>
                <a:gd name="connsiteY0" fmla="*/ 0 h 1992794"/>
                <a:gd name="connsiteX1" fmla="*/ 729205 w 3842795"/>
                <a:gd name="connsiteY1" fmla="*/ 127321 h 1992794"/>
                <a:gd name="connsiteX2" fmla="*/ 729205 w 3842795"/>
                <a:gd name="connsiteY2" fmla="*/ 1921397 h 1992794"/>
                <a:gd name="connsiteX3" fmla="*/ 3842795 w 3842795"/>
                <a:gd name="connsiteY3" fmla="*/ 1967695 h 1992794"/>
                <a:gd name="connsiteX0" fmla="*/ 0 w 3842795"/>
                <a:gd name="connsiteY0" fmla="*/ 0 h 2037207"/>
                <a:gd name="connsiteX1" fmla="*/ 729205 w 3842795"/>
                <a:gd name="connsiteY1" fmla="*/ 127321 h 2037207"/>
                <a:gd name="connsiteX2" fmla="*/ 729205 w 3842795"/>
                <a:gd name="connsiteY2" fmla="*/ 1921397 h 2037207"/>
                <a:gd name="connsiteX3" fmla="*/ 3842795 w 3842795"/>
                <a:gd name="connsiteY3" fmla="*/ 1967695 h 2037207"/>
                <a:gd name="connsiteX0" fmla="*/ 68584 w 3182174"/>
                <a:gd name="connsiteY0" fmla="*/ 0 h 1909886"/>
                <a:gd name="connsiteX1" fmla="*/ 68584 w 3182174"/>
                <a:gd name="connsiteY1" fmla="*/ 1794076 h 1909886"/>
                <a:gd name="connsiteX2" fmla="*/ 3182174 w 3182174"/>
                <a:gd name="connsiteY2" fmla="*/ 1840374 h 1909886"/>
                <a:gd name="connsiteX0" fmla="*/ 71679 w 3181522"/>
                <a:gd name="connsiteY0" fmla="*/ 0 h 2430794"/>
                <a:gd name="connsiteX1" fmla="*/ 67932 w 3181522"/>
                <a:gd name="connsiteY1" fmla="*/ 2314984 h 2430794"/>
                <a:gd name="connsiteX2" fmla="*/ 3181522 w 3181522"/>
                <a:gd name="connsiteY2" fmla="*/ 2361282 h 2430794"/>
                <a:gd name="connsiteX0" fmla="*/ 92641 w 3202484"/>
                <a:gd name="connsiteY0" fmla="*/ 0 h 2430794"/>
                <a:gd name="connsiteX1" fmla="*/ 88894 w 3202484"/>
                <a:gd name="connsiteY1" fmla="*/ 2314984 h 2430794"/>
                <a:gd name="connsiteX2" fmla="*/ 3202484 w 3202484"/>
                <a:gd name="connsiteY2" fmla="*/ 2361282 h 2430794"/>
                <a:gd name="connsiteX0" fmla="*/ 88354 w 3198197"/>
                <a:gd name="connsiteY0" fmla="*/ 0 h 2430794"/>
                <a:gd name="connsiteX1" fmla="*/ 84607 w 3198197"/>
                <a:gd name="connsiteY1" fmla="*/ 2314984 h 2430794"/>
                <a:gd name="connsiteX2" fmla="*/ 3198197 w 3198197"/>
                <a:gd name="connsiteY2" fmla="*/ 2361282 h 2430794"/>
                <a:gd name="connsiteX0" fmla="*/ 18407 w 3128250"/>
                <a:gd name="connsiteY0" fmla="*/ 0 h 2430794"/>
                <a:gd name="connsiteX1" fmla="*/ 14660 w 3128250"/>
                <a:gd name="connsiteY1" fmla="*/ 2314984 h 2430794"/>
                <a:gd name="connsiteX2" fmla="*/ 3128250 w 3128250"/>
                <a:gd name="connsiteY2" fmla="*/ 2361282 h 2430794"/>
                <a:gd name="connsiteX0" fmla="*/ 33392 w 3143235"/>
                <a:gd name="connsiteY0" fmla="*/ 0 h 2430794"/>
                <a:gd name="connsiteX1" fmla="*/ 29645 w 3143235"/>
                <a:gd name="connsiteY1" fmla="*/ 2314984 h 2430794"/>
                <a:gd name="connsiteX2" fmla="*/ 3143235 w 3143235"/>
                <a:gd name="connsiteY2" fmla="*/ 2361282 h 2430794"/>
                <a:gd name="connsiteX0" fmla="*/ 33392 w 3143235"/>
                <a:gd name="connsiteY0" fmla="*/ 0 h 2416160"/>
                <a:gd name="connsiteX1" fmla="*/ 29645 w 3143235"/>
                <a:gd name="connsiteY1" fmla="*/ 2314984 h 2416160"/>
                <a:gd name="connsiteX2" fmla="*/ 3143235 w 3143235"/>
                <a:gd name="connsiteY2" fmla="*/ 2361282 h 241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3235" h="2416160">
                  <a:moveTo>
                    <a:pt x="33392" y="0"/>
                  </a:moveTo>
                  <a:cubicBezTo>
                    <a:pt x="30261" y="244713"/>
                    <a:pt x="-37668" y="2215855"/>
                    <a:pt x="29645" y="2314984"/>
                  </a:cubicBezTo>
                  <a:cubicBezTo>
                    <a:pt x="175372" y="2508892"/>
                    <a:pt x="2113088" y="2365140"/>
                    <a:pt x="3143235" y="2361282"/>
                  </a:cubicBezTo>
                </a:path>
              </a:pathLst>
            </a:custGeom>
            <a:noFill/>
            <a:ln w="73025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9FF9A32E-928F-F942-9F0C-5672DDB128E8}"/>
                </a:ext>
              </a:extLst>
            </p:cNvPr>
            <p:cNvSpPr/>
            <p:nvPr/>
          </p:nvSpPr>
          <p:spPr>
            <a:xfrm>
              <a:off x="4906955" y="4715304"/>
              <a:ext cx="814542" cy="746709"/>
            </a:xfrm>
            <a:custGeom>
              <a:avLst/>
              <a:gdLst>
                <a:gd name="connsiteX0" fmla="*/ 0 w 844952"/>
                <a:gd name="connsiteY0" fmla="*/ 0 h 555584"/>
                <a:gd name="connsiteX1" fmla="*/ 844952 w 844952"/>
                <a:gd name="connsiteY1" fmla="*/ 138896 h 555584"/>
                <a:gd name="connsiteX2" fmla="*/ 752355 w 844952"/>
                <a:gd name="connsiteY2" fmla="*/ 555584 h 555584"/>
                <a:gd name="connsiteX0" fmla="*/ 0 w 887733"/>
                <a:gd name="connsiteY0" fmla="*/ 0 h 555584"/>
                <a:gd name="connsiteX1" fmla="*/ 844952 w 887733"/>
                <a:gd name="connsiteY1" fmla="*/ 138896 h 555584"/>
                <a:gd name="connsiteX2" fmla="*/ 752355 w 887733"/>
                <a:gd name="connsiteY2" fmla="*/ 555584 h 555584"/>
                <a:gd name="connsiteX0" fmla="*/ 0 w 871696"/>
                <a:gd name="connsiteY0" fmla="*/ 0 h 570574"/>
                <a:gd name="connsiteX1" fmla="*/ 829962 w 871696"/>
                <a:gd name="connsiteY1" fmla="*/ 153886 h 570574"/>
                <a:gd name="connsiteX2" fmla="*/ 737365 w 871696"/>
                <a:gd name="connsiteY2" fmla="*/ 570574 h 570574"/>
                <a:gd name="connsiteX0" fmla="*/ 0 w 871696"/>
                <a:gd name="connsiteY0" fmla="*/ 0 h 555584"/>
                <a:gd name="connsiteX1" fmla="*/ 829962 w 871696"/>
                <a:gd name="connsiteY1" fmla="*/ 138896 h 555584"/>
                <a:gd name="connsiteX2" fmla="*/ 737365 w 871696"/>
                <a:gd name="connsiteY2" fmla="*/ 555584 h 555584"/>
                <a:gd name="connsiteX0" fmla="*/ 0 w 823595"/>
                <a:gd name="connsiteY0" fmla="*/ 0 h 566827"/>
                <a:gd name="connsiteX1" fmla="*/ 784991 w 823595"/>
                <a:gd name="connsiteY1" fmla="*/ 150139 h 566827"/>
                <a:gd name="connsiteX2" fmla="*/ 692394 w 823595"/>
                <a:gd name="connsiteY2" fmla="*/ 566827 h 566827"/>
                <a:gd name="connsiteX0" fmla="*/ 0 w 811579"/>
                <a:gd name="connsiteY0" fmla="*/ 0 h 746709"/>
                <a:gd name="connsiteX1" fmla="*/ 784991 w 811579"/>
                <a:gd name="connsiteY1" fmla="*/ 150139 h 746709"/>
                <a:gd name="connsiteX2" fmla="*/ 624939 w 811579"/>
                <a:gd name="connsiteY2" fmla="*/ 746709 h 746709"/>
                <a:gd name="connsiteX0" fmla="*/ 0 w 814542"/>
                <a:gd name="connsiteY0" fmla="*/ 0 h 746709"/>
                <a:gd name="connsiteX1" fmla="*/ 784991 w 814542"/>
                <a:gd name="connsiteY1" fmla="*/ 150139 h 746709"/>
                <a:gd name="connsiteX2" fmla="*/ 624939 w 814542"/>
                <a:gd name="connsiteY2" fmla="*/ 746709 h 746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4542" h="746709">
                  <a:moveTo>
                    <a:pt x="0" y="0"/>
                  </a:moveTo>
                  <a:cubicBezTo>
                    <a:pt x="281651" y="46299"/>
                    <a:pt x="680835" y="25688"/>
                    <a:pt x="784991" y="150139"/>
                  </a:cubicBezTo>
                  <a:cubicBezTo>
                    <a:pt x="889147" y="274590"/>
                    <a:pt x="689533" y="604065"/>
                    <a:pt x="624939" y="746709"/>
                  </a:cubicBezTo>
                </a:path>
              </a:pathLst>
            </a:custGeom>
            <a:noFill/>
            <a:ln w="73025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3" name="Slide Number Placeholder 3">
            <a:extLst>
              <a:ext uri="{FF2B5EF4-FFF2-40B4-BE49-F238E27FC236}">
                <a16:creationId xmlns:a16="http://schemas.microsoft.com/office/drawing/2014/main" id="{827DEB79-C6BC-CE43-A606-33289E838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564164-521B-11CF-93C8-4D28B1E56502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13647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OpenFlow example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13B4B83-D366-B94A-8C94-49B980456E78}"/>
              </a:ext>
            </a:extLst>
          </p:cNvPr>
          <p:cNvGrpSpPr>
            <a:grpSpLocks/>
          </p:cNvGrpSpPr>
          <p:nvPr/>
        </p:nvGrpSpPr>
        <p:grpSpPr bwMode="auto">
          <a:xfrm>
            <a:off x="1022483" y="1382918"/>
            <a:ext cx="2997200" cy="1262063"/>
            <a:chOff x="637575" y="1263648"/>
            <a:chExt cx="2998252" cy="1261939"/>
          </a:xfrm>
        </p:grpSpPr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ACD02010-E599-EB48-B3B6-DCDB11306619}"/>
                </a:ext>
              </a:extLst>
            </p:cNvPr>
            <p:cNvSpPr/>
            <p:nvPr/>
          </p:nvSpPr>
          <p:spPr>
            <a:xfrm flipV="1">
              <a:off x="678864" y="2160498"/>
              <a:ext cx="2956963" cy="365089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3018 w 2975668"/>
                <a:gd name="connsiteY0" fmla="*/ 443744 h 443744"/>
                <a:gd name="connsiteX1" fmla="*/ 2225518 w 2975668"/>
                <a:gd name="connsiteY1" fmla="*/ 210910 h 443744"/>
                <a:gd name="connsiteX2" fmla="*/ 2957279 w 2975668"/>
                <a:gd name="connsiteY2" fmla="*/ 79158 h 443744"/>
                <a:gd name="connsiteX3" fmla="*/ 2754685 w 2975668"/>
                <a:gd name="connsiteY3" fmla="*/ 20410 h 443744"/>
                <a:gd name="connsiteX4" fmla="*/ 2747322 w 2975668"/>
                <a:gd name="connsiteY4" fmla="*/ 436381 h 443744"/>
                <a:gd name="connsiteX5" fmla="*/ 3018 w 2975668"/>
                <a:gd name="connsiteY5" fmla="*/ 443744 h 443744"/>
                <a:gd name="connsiteX0" fmla="*/ 3018 w 2957279"/>
                <a:gd name="connsiteY0" fmla="*/ 454405 h 454405"/>
                <a:gd name="connsiteX1" fmla="*/ 2225518 w 2957279"/>
                <a:gd name="connsiteY1" fmla="*/ 221571 h 454405"/>
                <a:gd name="connsiteX2" fmla="*/ 2957279 w 2957279"/>
                <a:gd name="connsiteY2" fmla="*/ 89819 h 454405"/>
                <a:gd name="connsiteX3" fmla="*/ 2754685 w 2957279"/>
                <a:gd name="connsiteY3" fmla="*/ 31071 h 454405"/>
                <a:gd name="connsiteX4" fmla="*/ 2747322 w 2957279"/>
                <a:gd name="connsiteY4" fmla="*/ 447042 h 454405"/>
                <a:gd name="connsiteX5" fmla="*/ 3018 w 2957279"/>
                <a:gd name="connsiteY5" fmla="*/ 454405 h 454405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54685 w 2957279"/>
                <a:gd name="connsiteY3" fmla="*/ 7282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80603 w 2957279"/>
                <a:gd name="connsiteY3" fmla="*/ 26980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80603 w 2957279"/>
                <a:gd name="connsiteY3" fmla="*/ 26980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364586 h 364586"/>
                <a:gd name="connsiteX1" fmla="*/ 2225518 w 2957279"/>
                <a:gd name="connsiteY1" fmla="*/ 131752 h 364586"/>
                <a:gd name="connsiteX2" fmla="*/ 2957279 w 2957279"/>
                <a:gd name="connsiteY2" fmla="*/ 0 h 364586"/>
                <a:gd name="connsiteX3" fmla="*/ 2780603 w 2957279"/>
                <a:gd name="connsiteY3" fmla="*/ 138232 h 364586"/>
                <a:gd name="connsiteX4" fmla="*/ 2747322 w 2957279"/>
                <a:gd name="connsiteY4" fmla="*/ 357223 h 364586"/>
                <a:gd name="connsiteX5" fmla="*/ 3018 w 2957279"/>
                <a:gd name="connsiteY5" fmla="*/ 364586 h 364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7279" h="364586">
                  <a:moveTo>
                    <a:pt x="3018" y="364586"/>
                  </a:moveTo>
                  <a:cubicBezTo>
                    <a:pt x="-83949" y="327008"/>
                    <a:pt x="1733141" y="192516"/>
                    <a:pt x="2225518" y="131752"/>
                  </a:cubicBezTo>
                  <a:cubicBezTo>
                    <a:pt x="2717895" y="70988"/>
                    <a:pt x="2402554" y="114689"/>
                    <a:pt x="2957279" y="0"/>
                  </a:cubicBezTo>
                  <a:cubicBezTo>
                    <a:pt x="2832942" y="71922"/>
                    <a:pt x="2815596" y="78695"/>
                    <a:pt x="2780603" y="138232"/>
                  </a:cubicBezTo>
                  <a:cubicBezTo>
                    <a:pt x="2745610" y="197769"/>
                    <a:pt x="2727394" y="213043"/>
                    <a:pt x="2747322" y="357223"/>
                  </a:cubicBezTo>
                  <a:lnTo>
                    <a:pt x="3018" y="36458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FFFFFF">
                    <a:lumMod val="75000"/>
                  </a:srgb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66" name="Group 188">
              <a:extLst>
                <a:ext uri="{FF2B5EF4-FFF2-40B4-BE49-F238E27FC236}">
                  <a16:creationId xmlns:a16="http://schemas.microsoft.com/office/drawing/2014/main" id="{7169F7BD-A4EF-8644-A9EF-A93FF9BE12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7575" y="1263648"/>
              <a:ext cx="2833213" cy="916517"/>
              <a:chOff x="-994833" y="4042832"/>
              <a:chExt cx="2833213" cy="916517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6364FE24-1DE6-C74F-90F6-CFF0084730F0}"/>
                  </a:ext>
                </a:extLst>
              </p:cNvPr>
              <p:cNvSpPr/>
              <p:nvPr/>
            </p:nvSpPr>
            <p:spPr bwMode="auto">
              <a:xfrm>
                <a:off x="-977364" y="4042832"/>
                <a:ext cx="2775924" cy="9158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8" name="TextBox 190">
                <a:extLst>
                  <a:ext uri="{FF2B5EF4-FFF2-40B4-BE49-F238E27FC236}">
                    <a16:creationId xmlns:a16="http://schemas.microsoft.com/office/drawing/2014/main" id="{540FEA27-AD33-4044-81AD-CF716A1FF8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931177" y="4360336"/>
                <a:ext cx="1646504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 Src = 10.3.*.*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 Dst = 10.2.*.*</a:t>
                </a:r>
              </a:p>
            </p:txBody>
          </p:sp>
          <p:sp>
            <p:nvSpPr>
              <p:cNvPr id="169" name="TextBox 191">
                <a:extLst>
                  <a:ext uri="{FF2B5EF4-FFF2-40B4-BE49-F238E27FC236}">
                    <a16:creationId xmlns:a16="http://schemas.microsoft.com/office/drawing/2014/main" id="{D2577434-6BA4-AE44-ACF1-5B69C95D51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8763" y="4491568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forward(3)</a:t>
                </a:r>
              </a:p>
            </p:txBody>
          </p:sp>
          <p:cxnSp>
            <p:nvCxnSpPr>
              <p:cNvPr id="170" name="Straight Connector 192">
                <a:extLst>
                  <a:ext uri="{FF2B5EF4-FFF2-40B4-BE49-F238E27FC236}">
                    <a16:creationId xmlns:a16="http://schemas.microsoft.com/office/drawing/2014/main" id="{47602C76-A801-A84B-A17C-6345DC6FB5B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1" name="TextBox 193">
                <a:extLst>
                  <a:ext uri="{FF2B5EF4-FFF2-40B4-BE49-F238E27FC236}">
                    <a16:creationId xmlns:a16="http://schemas.microsoft.com/office/drawing/2014/main" id="{C270C9C1-7B31-B54E-B3E6-DE4F3E9197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match</a:t>
                </a:r>
              </a:p>
            </p:txBody>
          </p:sp>
          <p:sp>
            <p:nvSpPr>
              <p:cNvPr id="172" name="TextBox 194">
                <a:extLst>
                  <a:ext uri="{FF2B5EF4-FFF2-40B4-BE49-F238E27FC236}">
                    <a16:creationId xmlns:a16="http://schemas.microsoft.com/office/drawing/2014/main" id="{249B4475-B1D3-5A4E-B579-2BDCB2E1CC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action</a:t>
                </a:r>
              </a:p>
            </p:txBody>
          </p:sp>
          <p:cxnSp>
            <p:nvCxnSpPr>
              <p:cNvPr id="173" name="Straight Connector 195">
                <a:extLst>
                  <a:ext uri="{FF2B5EF4-FFF2-40B4-BE49-F238E27FC236}">
                    <a16:creationId xmlns:a16="http://schemas.microsoft.com/office/drawing/2014/main" id="{19682459-1A7B-1749-8325-B95C9F950F7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38264" y="4049182"/>
                <a:ext cx="1" cy="9048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480A4ED-7EF1-B844-9E8D-5FC6F2A7E450}"/>
              </a:ext>
            </a:extLst>
          </p:cNvPr>
          <p:cNvGrpSpPr>
            <a:grpSpLocks/>
          </p:cNvGrpSpPr>
          <p:nvPr/>
        </p:nvGrpSpPr>
        <p:grpSpPr bwMode="auto">
          <a:xfrm>
            <a:off x="6340608" y="4510088"/>
            <a:ext cx="2894013" cy="2022475"/>
            <a:chOff x="5956617" y="4509743"/>
            <a:chExt cx="2893901" cy="2022127"/>
          </a:xfrm>
        </p:grpSpPr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B80A1654-F65B-9F4D-A9D7-45648B255D1A}"/>
                </a:ext>
              </a:extLst>
            </p:cNvPr>
            <p:cNvSpPr/>
            <p:nvPr/>
          </p:nvSpPr>
          <p:spPr>
            <a:xfrm flipH="1">
              <a:off x="5956617" y="4509743"/>
              <a:ext cx="2838340" cy="630129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979 w 2839117"/>
                <a:gd name="connsiteY0" fmla="*/ 630630 h 630630"/>
                <a:gd name="connsiteX1" fmla="*/ 2225479 w 2839117"/>
                <a:gd name="connsiteY1" fmla="*/ 397796 h 630630"/>
                <a:gd name="connsiteX2" fmla="*/ 2808948 w 2839117"/>
                <a:gd name="connsiteY2" fmla="*/ 4836 h 630630"/>
                <a:gd name="connsiteX3" fmla="*/ 2754646 w 2839117"/>
                <a:gd name="connsiteY3" fmla="*/ 207296 h 630630"/>
                <a:gd name="connsiteX4" fmla="*/ 2747283 w 2839117"/>
                <a:gd name="connsiteY4" fmla="*/ 623267 h 630630"/>
                <a:gd name="connsiteX5" fmla="*/ 2979 w 2839117"/>
                <a:gd name="connsiteY5" fmla="*/ 630630 h 63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39117" h="630630">
                  <a:moveTo>
                    <a:pt x="2979" y="630630"/>
                  </a:moveTo>
                  <a:cubicBezTo>
                    <a:pt x="-83988" y="593052"/>
                    <a:pt x="1757818" y="502095"/>
                    <a:pt x="2225479" y="397796"/>
                  </a:cubicBezTo>
                  <a:cubicBezTo>
                    <a:pt x="2693140" y="293497"/>
                    <a:pt x="2720754" y="36586"/>
                    <a:pt x="2808948" y="4836"/>
                  </a:cubicBezTo>
                  <a:cubicBezTo>
                    <a:pt x="2897142" y="-26914"/>
                    <a:pt x="2764923" y="104224"/>
                    <a:pt x="2754646" y="207296"/>
                  </a:cubicBezTo>
                  <a:cubicBezTo>
                    <a:pt x="2744369" y="310368"/>
                    <a:pt x="2727355" y="479087"/>
                    <a:pt x="2747283" y="623267"/>
                  </a:cubicBezTo>
                  <a:lnTo>
                    <a:pt x="2979" y="63063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FFFFFF">
                    <a:lumMod val="75000"/>
                  </a:srgb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76" name="Group 197">
              <a:extLst>
                <a:ext uri="{FF2B5EF4-FFF2-40B4-BE49-F238E27FC236}">
                  <a16:creationId xmlns:a16="http://schemas.microsoft.com/office/drawing/2014/main" id="{824D868E-4454-2F4C-8FD8-5F6E1E36AF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31592" y="5137149"/>
              <a:ext cx="2818926" cy="1394721"/>
              <a:chOff x="-999973" y="4042833"/>
              <a:chExt cx="2818926" cy="1394721"/>
            </a:xfrm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9AEE2DF9-71FE-BC4F-8EB6-54F7F0FD3D3A}"/>
                  </a:ext>
                </a:extLst>
              </p:cNvPr>
              <p:cNvSpPr/>
              <p:nvPr/>
            </p:nvSpPr>
            <p:spPr bwMode="auto">
              <a:xfrm>
                <a:off x="-978114" y="4042381"/>
                <a:ext cx="2778018" cy="13443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8" name="TextBox 199">
                <a:extLst>
                  <a:ext uri="{FF2B5EF4-FFF2-40B4-BE49-F238E27FC236}">
                    <a16:creationId xmlns:a16="http://schemas.microsoft.com/office/drawing/2014/main" id="{542445C6-6EF0-1C4B-A1EA-869135523E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999973" y="4360336"/>
                <a:ext cx="1715033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ingress port = 2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 Dst = 10.2.0.3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ingress port = 2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 Dst = 10.2.0.4</a:t>
                </a:r>
              </a:p>
            </p:txBody>
          </p:sp>
          <p:sp>
            <p:nvSpPr>
              <p:cNvPr id="179" name="TextBox 200">
                <a:extLst>
                  <a:ext uri="{FF2B5EF4-FFF2-40B4-BE49-F238E27FC236}">
                    <a16:creationId xmlns:a16="http://schemas.microsoft.com/office/drawing/2014/main" id="{A6E954E4-BF8A-3A40-A762-B6BEE7AEF6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327" y="4474229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forward(3)</a:t>
                </a:r>
              </a:p>
            </p:txBody>
          </p:sp>
          <p:cxnSp>
            <p:nvCxnSpPr>
              <p:cNvPr id="180" name="Straight Connector 201">
                <a:extLst>
                  <a:ext uri="{FF2B5EF4-FFF2-40B4-BE49-F238E27FC236}">
                    <a16:creationId xmlns:a16="http://schemas.microsoft.com/office/drawing/2014/main" id="{A752B4ED-0C1F-4940-AAC0-63E8ACFA2AD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1" name="TextBox 202">
                <a:extLst>
                  <a:ext uri="{FF2B5EF4-FFF2-40B4-BE49-F238E27FC236}">
                    <a16:creationId xmlns:a16="http://schemas.microsoft.com/office/drawing/2014/main" id="{4CA61839-5823-3549-9DCB-FE8DCC36D1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match</a:t>
                </a:r>
              </a:p>
            </p:txBody>
          </p:sp>
          <p:sp>
            <p:nvSpPr>
              <p:cNvPr id="182" name="TextBox 203">
                <a:extLst>
                  <a:ext uri="{FF2B5EF4-FFF2-40B4-BE49-F238E27FC236}">
                    <a16:creationId xmlns:a16="http://schemas.microsoft.com/office/drawing/2014/main" id="{7514D657-EC53-9E4C-B66E-1C5E795ADC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action</a:t>
                </a:r>
              </a:p>
            </p:txBody>
          </p:sp>
          <p:cxnSp>
            <p:nvCxnSpPr>
              <p:cNvPr id="183" name="Straight Connector 204">
                <a:extLst>
                  <a:ext uri="{FF2B5EF4-FFF2-40B4-BE49-F238E27FC236}">
                    <a16:creationId xmlns:a16="http://schemas.microsoft.com/office/drawing/2014/main" id="{E25402CA-C61C-E345-A963-3280E278340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60503" y="4042833"/>
                <a:ext cx="4690" cy="13494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" name="Straight Connector 205">
                <a:extLst>
                  <a:ext uri="{FF2B5EF4-FFF2-40B4-BE49-F238E27FC236}">
                    <a16:creationId xmlns:a16="http://schemas.microsoft.com/office/drawing/2014/main" id="{0C898F1E-139E-564D-BCAD-5508B13EB6C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-975047" y="4896787"/>
                <a:ext cx="27940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5" name="TextBox 206">
                <a:extLst>
                  <a:ext uri="{FF2B5EF4-FFF2-40B4-BE49-F238E27FC236}">
                    <a16:creationId xmlns:a16="http://schemas.microsoft.com/office/drawing/2014/main" id="{090CAD62-F5C2-AC4D-8F08-9E4D420505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712" y="4973448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forward(4)</a:t>
                </a:r>
              </a:p>
            </p:txBody>
          </p:sp>
        </p:grp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9E9352B8-0B71-B84D-8238-807CCAC1D461}"/>
              </a:ext>
            </a:extLst>
          </p:cNvPr>
          <p:cNvGrpSpPr>
            <a:grpSpLocks/>
          </p:cNvGrpSpPr>
          <p:nvPr/>
        </p:nvGrpSpPr>
        <p:grpSpPr bwMode="auto">
          <a:xfrm>
            <a:off x="971683" y="4398137"/>
            <a:ext cx="3089275" cy="2001837"/>
            <a:chOff x="587526" y="4569769"/>
            <a:chExt cx="3089750" cy="2002482"/>
          </a:xfrm>
        </p:grpSpPr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1A6E741D-821B-5E4E-B022-0D497A8BED90}"/>
                </a:ext>
              </a:extLst>
            </p:cNvPr>
            <p:cNvSpPr/>
            <p:nvPr/>
          </p:nvSpPr>
          <p:spPr>
            <a:xfrm>
              <a:off x="631983" y="4569769"/>
              <a:ext cx="3045293" cy="849586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5074" h="848898">
                  <a:moveTo>
                    <a:pt x="2799" y="848898"/>
                  </a:moveTo>
                  <a:cubicBezTo>
                    <a:pt x="-84168" y="811320"/>
                    <a:pt x="1881874" y="743370"/>
                    <a:pt x="2225299" y="616064"/>
                  </a:cubicBezTo>
                  <a:cubicBezTo>
                    <a:pt x="2568724" y="488758"/>
                    <a:pt x="2941438" y="33981"/>
                    <a:pt x="3029632" y="2231"/>
                  </a:cubicBezTo>
                  <a:cubicBezTo>
                    <a:pt x="3117826" y="-29519"/>
                    <a:pt x="2801554" y="285680"/>
                    <a:pt x="2754466" y="425564"/>
                  </a:cubicBezTo>
                  <a:cubicBezTo>
                    <a:pt x="2707378" y="565448"/>
                    <a:pt x="2727175" y="697355"/>
                    <a:pt x="2747103" y="841535"/>
                  </a:cubicBezTo>
                  <a:lnTo>
                    <a:pt x="2799" y="8488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FFFFFF">
                    <a:lumMod val="75000"/>
                  </a:srgb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88" name="Group 50">
              <a:extLst>
                <a:ext uri="{FF2B5EF4-FFF2-40B4-BE49-F238E27FC236}">
                  <a16:creationId xmlns:a16="http://schemas.microsoft.com/office/drawing/2014/main" id="{BE1DE1B9-E78B-9240-B4C1-CDE0143B5E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7526" y="5408083"/>
              <a:ext cx="2799140" cy="1164168"/>
              <a:chOff x="-999973" y="4042832"/>
              <a:chExt cx="2799140" cy="1164168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2AB812EA-84E0-364C-BF4E-C310D6EE648D}"/>
                  </a:ext>
                </a:extLst>
              </p:cNvPr>
              <p:cNvSpPr/>
              <p:nvPr/>
            </p:nvSpPr>
            <p:spPr bwMode="auto">
              <a:xfrm>
                <a:off x="-977745" y="4042988"/>
                <a:ext cx="2776965" cy="11640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0" name="TextBox 8">
                <a:extLst>
                  <a:ext uri="{FF2B5EF4-FFF2-40B4-BE49-F238E27FC236}">
                    <a16:creationId xmlns:a16="http://schemas.microsoft.com/office/drawing/2014/main" id="{4B4E36AE-BDA7-784C-B123-CD19BFF0A8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999973" y="4360336"/>
                <a:ext cx="1646504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ingress port = 1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 Src = 10.3.*.*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 Dst = 10.2.*.*</a:t>
                </a:r>
              </a:p>
            </p:txBody>
          </p:sp>
          <p:sp>
            <p:nvSpPr>
              <p:cNvPr id="191" name="TextBox 183">
                <a:extLst>
                  <a:ext uri="{FF2B5EF4-FFF2-40B4-BE49-F238E27FC236}">
                    <a16:creationId xmlns:a16="http://schemas.microsoft.com/office/drawing/2014/main" id="{1048FAFD-39AC-F541-8FA4-CACDC171AF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6427" y="4576235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forward(4)</a:t>
                </a:r>
              </a:p>
            </p:txBody>
          </p:sp>
          <p:cxnSp>
            <p:nvCxnSpPr>
              <p:cNvPr id="192" name="Straight Connector 14">
                <a:extLst>
                  <a:ext uri="{FF2B5EF4-FFF2-40B4-BE49-F238E27FC236}">
                    <a16:creationId xmlns:a16="http://schemas.microsoft.com/office/drawing/2014/main" id="{CC779584-6E1A-5F48-993C-109EE3DA572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3" name="TextBox 185">
                <a:extLst>
                  <a:ext uri="{FF2B5EF4-FFF2-40B4-BE49-F238E27FC236}">
                    <a16:creationId xmlns:a16="http://schemas.microsoft.com/office/drawing/2014/main" id="{1B44CA55-C29F-9F46-A24C-C6280EF8E4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match</a:t>
                </a:r>
              </a:p>
            </p:txBody>
          </p:sp>
          <p:sp>
            <p:nvSpPr>
              <p:cNvPr id="194" name="TextBox 186">
                <a:extLst>
                  <a:ext uri="{FF2B5EF4-FFF2-40B4-BE49-F238E27FC236}">
                    <a16:creationId xmlns:a16="http://schemas.microsoft.com/office/drawing/2014/main" id="{1484E893-7E74-0044-8E63-B81C5E9BAF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action</a:t>
                </a:r>
              </a:p>
            </p:txBody>
          </p:sp>
          <p:cxnSp>
            <p:nvCxnSpPr>
              <p:cNvPr id="195" name="Straight Connector 187">
                <a:extLst>
                  <a:ext uri="{FF2B5EF4-FFF2-40B4-BE49-F238E27FC236}">
                    <a16:creationId xmlns:a16="http://schemas.microsoft.com/office/drawing/2014/main" id="{3C549993-9413-7245-A5F5-7AFA653CCB9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34998" y="4042833"/>
                <a:ext cx="0" cy="116416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196" name="Straight Connector 13">
            <a:extLst>
              <a:ext uri="{FF2B5EF4-FFF2-40B4-BE49-F238E27FC236}">
                <a16:creationId xmlns:a16="http://schemas.microsoft.com/office/drawing/2014/main" id="{CB40D880-161F-974F-A9EE-DC429D8528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45096" y="2562225"/>
            <a:ext cx="2157412" cy="184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" name="Straight Connector 11">
            <a:extLst>
              <a:ext uri="{FF2B5EF4-FFF2-40B4-BE49-F238E27FC236}">
                <a16:creationId xmlns:a16="http://schemas.microsoft.com/office/drawing/2014/main" id="{F369C91E-6275-2C49-8D03-6AFE694C55A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24496" y="4497388"/>
            <a:ext cx="20462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" name="Straight Connector 6">
            <a:extLst>
              <a:ext uri="{FF2B5EF4-FFF2-40B4-BE49-F238E27FC236}">
                <a16:creationId xmlns:a16="http://schemas.microsoft.com/office/drawing/2014/main" id="{8130AC3F-4D6F-7145-8F66-CD05FE33E6E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26058" y="2690813"/>
            <a:ext cx="0" cy="157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Straight Connector 64">
            <a:extLst>
              <a:ext uri="{FF2B5EF4-FFF2-40B4-BE49-F238E27FC236}">
                <a16:creationId xmlns:a16="http://schemas.microsoft.com/office/drawing/2014/main" id="{D53BF40B-1E44-474A-A1E4-88E387FB21E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346708" y="3154363"/>
            <a:ext cx="1477963" cy="13112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4B29DE4-2EEB-D84D-9D70-6BD80FD57EAC}"/>
              </a:ext>
            </a:extLst>
          </p:cNvPr>
          <p:cNvCxnSpPr/>
          <p:nvPr/>
        </p:nvCxnSpPr>
        <p:spPr>
          <a:xfrm flipH="1" flipV="1">
            <a:off x="4294321" y="4567238"/>
            <a:ext cx="6350" cy="65722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D4FF8069-D6E8-734F-B1D2-6BE329F879C7}"/>
              </a:ext>
            </a:extLst>
          </p:cNvPr>
          <p:cNvCxnSpPr/>
          <p:nvPr/>
        </p:nvCxnSpPr>
        <p:spPr>
          <a:xfrm>
            <a:off x="3338646" y="4524375"/>
            <a:ext cx="531812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02" name="Group 44">
            <a:extLst>
              <a:ext uri="{FF2B5EF4-FFF2-40B4-BE49-F238E27FC236}">
                <a16:creationId xmlns:a16="http://schemas.microsoft.com/office/drawing/2014/main" id="{9C4002D9-DF30-D144-9386-64ED23FED52F}"/>
              </a:ext>
            </a:extLst>
          </p:cNvPr>
          <p:cNvGrpSpPr>
            <a:grpSpLocks/>
          </p:cNvGrpSpPr>
          <p:nvPr/>
        </p:nvGrpSpPr>
        <p:grpSpPr bwMode="auto">
          <a:xfrm>
            <a:off x="2740158" y="4043363"/>
            <a:ext cx="757238" cy="628650"/>
            <a:chOff x="-44" y="1473"/>
            <a:chExt cx="981" cy="1105"/>
          </a:xfrm>
        </p:grpSpPr>
        <p:pic>
          <p:nvPicPr>
            <p:cNvPr id="203" name="Picture 45" descr="desktop_computer_stylized_medium">
              <a:extLst>
                <a:ext uri="{FF2B5EF4-FFF2-40B4-BE49-F238E27FC236}">
                  <a16:creationId xmlns:a16="http://schemas.microsoft.com/office/drawing/2014/main" id="{A8DDFC57-A653-E643-878F-2786E68F6B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" name="Freeform 46">
              <a:extLst>
                <a:ext uri="{FF2B5EF4-FFF2-40B4-BE49-F238E27FC236}">
                  <a16:creationId xmlns:a16="http://schemas.microsoft.com/office/drawing/2014/main" id="{3015E4EC-FEA9-5542-ACE6-63401E8006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05" name="Group 44">
            <a:extLst>
              <a:ext uri="{FF2B5EF4-FFF2-40B4-BE49-F238E27FC236}">
                <a16:creationId xmlns:a16="http://schemas.microsoft.com/office/drawing/2014/main" id="{F77FDB30-E2C1-8043-AA3D-41C5428CD580}"/>
              </a:ext>
            </a:extLst>
          </p:cNvPr>
          <p:cNvGrpSpPr>
            <a:grpSpLocks/>
          </p:cNvGrpSpPr>
          <p:nvPr/>
        </p:nvGrpSpPr>
        <p:grpSpPr bwMode="auto">
          <a:xfrm>
            <a:off x="3803783" y="4892675"/>
            <a:ext cx="757238" cy="628650"/>
            <a:chOff x="188" y="1473"/>
            <a:chExt cx="981" cy="1105"/>
          </a:xfrm>
        </p:grpSpPr>
        <p:pic>
          <p:nvPicPr>
            <p:cNvPr id="206" name="Picture 45" descr="desktop_computer_stylized_medium">
              <a:extLst>
                <a:ext uri="{FF2B5EF4-FFF2-40B4-BE49-F238E27FC236}">
                  <a16:creationId xmlns:a16="http://schemas.microsoft.com/office/drawing/2014/main" id="{1052E4EA-6FEA-844A-A25A-AF2C0B49F0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8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" name="Freeform 46">
              <a:extLst>
                <a:ext uri="{FF2B5EF4-FFF2-40B4-BE49-F238E27FC236}">
                  <a16:creationId xmlns:a16="http://schemas.microsoft.com/office/drawing/2014/main" id="{539D824A-2830-1A42-AF13-8ADCB10DAC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" y="1587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08" name="TextBox 9">
            <a:extLst>
              <a:ext uri="{FF2B5EF4-FFF2-40B4-BE49-F238E27FC236}">
                <a16:creationId xmlns:a16="http://schemas.microsoft.com/office/drawing/2014/main" id="{6EDEBC7E-1ACA-5B44-9D83-8900509C0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5917" y="4216884"/>
            <a:ext cx="8334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10.1.0.1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09" name="TextBox 58">
            <a:extLst>
              <a:ext uri="{FF2B5EF4-FFF2-40B4-BE49-F238E27FC236}">
                <a16:creationId xmlns:a16="http://schemas.microsoft.com/office/drawing/2014/main" id="{E1178F66-20DC-9147-A60A-B4A736E8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312" y="5453407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10.1.0.2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A1F07088-AD69-CB45-9BB2-8DB8C9FEDA25}"/>
              </a:ext>
            </a:extLst>
          </p:cNvPr>
          <p:cNvCxnSpPr/>
          <p:nvPr/>
        </p:nvCxnSpPr>
        <p:spPr>
          <a:xfrm flipV="1">
            <a:off x="5992946" y="4568825"/>
            <a:ext cx="306387" cy="490538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6CB3FF4-5E87-DD4D-9275-FA1D2385BBC2}"/>
              </a:ext>
            </a:extLst>
          </p:cNvPr>
          <p:cNvCxnSpPr/>
          <p:nvPr/>
        </p:nvCxnSpPr>
        <p:spPr>
          <a:xfrm>
            <a:off x="6747008" y="4448175"/>
            <a:ext cx="531813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12" name="Group 44">
            <a:extLst>
              <a:ext uri="{FF2B5EF4-FFF2-40B4-BE49-F238E27FC236}">
                <a16:creationId xmlns:a16="http://schemas.microsoft.com/office/drawing/2014/main" id="{AF067C68-E87B-E64B-9EA0-8C576193E2D5}"/>
              </a:ext>
            </a:extLst>
          </p:cNvPr>
          <p:cNvGrpSpPr>
            <a:grpSpLocks/>
          </p:cNvGrpSpPr>
          <p:nvPr/>
        </p:nvGrpSpPr>
        <p:grpSpPr bwMode="auto">
          <a:xfrm>
            <a:off x="6953383" y="4221163"/>
            <a:ext cx="757238" cy="628650"/>
            <a:chOff x="-44" y="1473"/>
            <a:chExt cx="981" cy="1105"/>
          </a:xfrm>
        </p:grpSpPr>
        <p:pic>
          <p:nvPicPr>
            <p:cNvPr id="213" name="Picture 45" descr="desktop_computer_stylized_medium">
              <a:extLst>
                <a:ext uri="{FF2B5EF4-FFF2-40B4-BE49-F238E27FC236}">
                  <a16:creationId xmlns:a16="http://schemas.microsoft.com/office/drawing/2014/main" id="{58222FD7-FAC0-9048-861D-C7FB905DAB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4" name="Freeform 46">
              <a:extLst>
                <a:ext uri="{FF2B5EF4-FFF2-40B4-BE49-F238E27FC236}">
                  <a16:creationId xmlns:a16="http://schemas.microsoft.com/office/drawing/2014/main" id="{4F99949B-902B-5C48-B8F4-C60B9A1C94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15" name="Group 44">
            <a:extLst>
              <a:ext uri="{FF2B5EF4-FFF2-40B4-BE49-F238E27FC236}">
                <a16:creationId xmlns:a16="http://schemas.microsoft.com/office/drawing/2014/main" id="{BB96A80F-DF20-D84A-83F9-B02CA294C3CB}"/>
              </a:ext>
            </a:extLst>
          </p:cNvPr>
          <p:cNvGrpSpPr>
            <a:grpSpLocks/>
          </p:cNvGrpSpPr>
          <p:nvPr/>
        </p:nvGrpSpPr>
        <p:grpSpPr bwMode="auto">
          <a:xfrm>
            <a:off x="5475421" y="4835525"/>
            <a:ext cx="757237" cy="628650"/>
            <a:chOff x="-44" y="1473"/>
            <a:chExt cx="981" cy="1105"/>
          </a:xfrm>
        </p:grpSpPr>
        <p:pic>
          <p:nvPicPr>
            <p:cNvPr id="216" name="Picture 45" descr="desktop_computer_stylized_medium">
              <a:extLst>
                <a:ext uri="{FF2B5EF4-FFF2-40B4-BE49-F238E27FC236}">
                  <a16:creationId xmlns:a16="http://schemas.microsoft.com/office/drawing/2014/main" id="{33CD0307-64FA-664C-937F-8AEF1F7673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7" name="Freeform 46">
              <a:extLst>
                <a:ext uri="{FF2B5EF4-FFF2-40B4-BE49-F238E27FC236}">
                  <a16:creationId xmlns:a16="http://schemas.microsoft.com/office/drawing/2014/main" id="{7E09CDE0-C828-BD49-ABFC-D01B3B7779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18" name="TextBox 70">
            <a:extLst>
              <a:ext uri="{FF2B5EF4-FFF2-40B4-BE49-F238E27FC236}">
                <a16:creationId xmlns:a16="http://schemas.microsoft.com/office/drawing/2014/main" id="{F1E4672C-055C-0040-BA1C-1B569384F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5947" y="4249738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10.2.0.4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19" name="TextBox 71">
            <a:extLst>
              <a:ext uri="{FF2B5EF4-FFF2-40B4-BE49-F238E27FC236}">
                <a16:creationId xmlns:a16="http://schemas.microsoft.com/office/drawing/2014/main" id="{7D1D7A82-2B90-124D-8B70-788F9A13A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907" y="5349807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10.2.0.3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A2B5B59C-D9F3-FA4D-8B80-E6E965F14CB4}"/>
              </a:ext>
            </a:extLst>
          </p:cNvPr>
          <p:cNvCxnSpPr/>
          <p:nvPr/>
        </p:nvCxnSpPr>
        <p:spPr>
          <a:xfrm>
            <a:off x="3349758" y="2681288"/>
            <a:ext cx="706438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46ED07FB-874E-784B-B948-DE3F22F518D9}"/>
              </a:ext>
            </a:extLst>
          </p:cNvPr>
          <p:cNvCxnSpPr/>
          <p:nvPr/>
        </p:nvCxnSpPr>
        <p:spPr>
          <a:xfrm flipV="1">
            <a:off x="4327658" y="2014538"/>
            <a:ext cx="0" cy="474662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22" name="Group 44">
            <a:extLst>
              <a:ext uri="{FF2B5EF4-FFF2-40B4-BE49-F238E27FC236}">
                <a16:creationId xmlns:a16="http://schemas.microsoft.com/office/drawing/2014/main" id="{7AD81740-508B-C947-8F31-2442A83D9910}"/>
              </a:ext>
            </a:extLst>
          </p:cNvPr>
          <p:cNvGrpSpPr>
            <a:grpSpLocks/>
          </p:cNvGrpSpPr>
          <p:nvPr/>
        </p:nvGrpSpPr>
        <p:grpSpPr bwMode="auto">
          <a:xfrm>
            <a:off x="3846646" y="1622425"/>
            <a:ext cx="757237" cy="628650"/>
            <a:chOff x="-44" y="1473"/>
            <a:chExt cx="981" cy="1105"/>
          </a:xfrm>
        </p:grpSpPr>
        <p:pic>
          <p:nvPicPr>
            <p:cNvPr id="223" name="Picture 45" descr="desktop_computer_stylized_medium">
              <a:extLst>
                <a:ext uri="{FF2B5EF4-FFF2-40B4-BE49-F238E27FC236}">
                  <a16:creationId xmlns:a16="http://schemas.microsoft.com/office/drawing/2014/main" id="{2C016883-9484-5C4D-B14D-EA3364FB62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4" name="Freeform 46">
              <a:extLst>
                <a:ext uri="{FF2B5EF4-FFF2-40B4-BE49-F238E27FC236}">
                  <a16:creationId xmlns:a16="http://schemas.microsoft.com/office/drawing/2014/main" id="{F5C81A08-61C3-3E43-A943-49A53106C8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25" name="Group 44">
            <a:extLst>
              <a:ext uri="{FF2B5EF4-FFF2-40B4-BE49-F238E27FC236}">
                <a16:creationId xmlns:a16="http://schemas.microsoft.com/office/drawing/2014/main" id="{8C13A896-FAF2-1944-9E6A-653D596FBABE}"/>
              </a:ext>
            </a:extLst>
          </p:cNvPr>
          <p:cNvGrpSpPr>
            <a:grpSpLocks/>
          </p:cNvGrpSpPr>
          <p:nvPr/>
        </p:nvGrpSpPr>
        <p:grpSpPr bwMode="auto">
          <a:xfrm>
            <a:off x="2792546" y="2561879"/>
            <a:ext cx="757237" cy="628650"/>
            <a:chOff x="-44" y="1473"/>
            <a:chExt cx="981" cy="1105"/>
          </a:xfrm>
        </p:grpSpPr>
        <p:pic>
          <p:nvPicPr>
            <p:cNvPr id="226" name="Picture 45" descr="desktop_computer_stylized_medium">
              <a:extLst>
                <a:ext uri="{FF2B5EF4-FFF2-40B4-BE49-F238E27FC236}">
                  <a16:creationId xmlns:a16="http://schemas.microsoft.com/office/drawing/2014/main" id="{170E5B83-C729-6B4F-8607-FA40D26285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Freeform 46">
              <a:extLst>
                <a:ext uri="{FF2B5EF4-FFF2-40B4-BE49-F238E27FC236}">
                  <a16:creationId xmlns:a16="http://schemas.microsoft.com/office/drawing/2014/main" id="{DA39ACBD-A915-6D4A-817E-BF1203C22A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28" name="TextBox 83">
            <a:extLst>
              <a:ext uri="{FF2B5EF4-FFF2-40B4-BE49-F238E27FC236}">
                <a16:creationId xmlns:a16="http://schemas.microsoft.com/office/drawing/2014/main" id="{30CFD95A-683A-934C-A7FE-C30EB2568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446" y="3065116"/>
            <a:ext cx="833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h5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10.3.0.5</a:t>
            </a:r>
          </a:p>
        </p:txBody>
      </p:sp>
      <p:sp>
        <p:nvSpPr>
          <p:cNvPr id="229" name="TextBox 92">
            <a:extLst>
              <a:ext uri="{FF2B5EF4-FFF2-40B4-BE49-F238E27FC236}">
                <a16:creationId xmlns:a16="http://schemas.microsoft.com/office/drawing/2014/main" id="{988CB387-3820-3A4C-A283-BDC5D16D3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558" y="394970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s1</a:t>
            </a:r>
          </a:p>
        </p:txBody>
      </p:sp>
      <p:sp>
        <p:nvSpPr>
          <p:cNvPr id="230" name="TextBox 93">
            <a:extLst>
              <a:ext uri="{FF2B5EF4-FFF2-40B4-BE49-F238E27FC236}">
                <a16:creationId xmlns:a16="http://schemas.microsoft.com/office/drawing/2014/main" id="{CBFD7310-8113-634E-8357-DF51674B5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0146" y="3976688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s2</a:t>
            </a:r>
          </a:p>
        </p:txBody>
      </p:sp>
      <p:sp>
        <p:nvSpPr>
          <p:cNvPr id="231" name="TextBox 94">
            <a:extLst>
              <a:ext uri="{FF2B5EF4-FFF2-40B4-BE49-F238E27FC236}">
                <a16:creationId xmlns:a16="http://schemas.microsoft.com/office/drawing/2014/main" id="{3350DC8E-7B2E-2744-9A7F-5D80CDC27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7046" y="216852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s3</a:t>
            </a:r>
          </a:p>
        </p:txBody>
      </p:sp>
      <p:cxnSp>
        <p:nvCxnSpPr>
          <p:cNvPr id="232" name="Straight Connector 99">
            <a:extLst>
              <a:ext uri="{FF2B5EF4-FFF2-40B4-BE49-F238E27FC236}">
                <a16:creationId xmlns:a16="http://schemas.microsoft.com/office/drawing/2014/main" id="{D82A6EC4-C796-AD40-976D-1FD13F41BA9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46708" y="2871788"/>
            <a:ext cx="1392238" cy="2190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3" name="Straight Connector 102">
            <a:extLst>
              <a:ext uri="{FF2B5EF4-FFF2-40B4-BE49-F238E27FC236}">
                <a16:creationId xmlns:a16="http://schemas.microsoft.com/office/drawing/2014/main" id="{168D649A-E996-4E4B-9CE2-4CE19077F1E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24671" y="3154363"/>
            <a:ext cx="533400" cy="976312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4" name="TextBox 108">
            <a:extLst>
              <a:ext uri="{FF2B5EF4-FFF2-40B4-BE49-F238E27FC236}">
                <a16:creationId xmlns:a16="http://schemas.microsoft.com/office/drawing/2014/main" id="{C24D254F-852A-5041-BE42-3D1E0FD07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8108" y="2173288"/>
            <a:ext cx="271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5" name="TextBox 109">
            <a:extLst>
              <a:ext uri="{FF2B5EF4-FFF2-40B4-BE49-F238E27FC236}">
                <a16:creationId xmlns:a16="http://schemas.microsoft.com/office/drawing/2014/main" id="{1B4722FF-BC4E-B24E-AAF9-4CFBDCD18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9796" y="2419350"/>
            <a:ext cx="273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36" name="TextBox 110">
            <a:extLst>
              <a:ext uri="{FF2B5EF4-FFF2-40B4-BE49-F238E27FC236}">
                <a16:creationId xmlns:a16="http://schemas.microsoft.com/office/drawing/2014/main" id="{99E43DED-25B4-764C-B475-987E9899A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8096" y="2790894"/>
            <a:ext cx="269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37" name="TextBox 111">
            <a:extLst>
              <a:ext uri="{FF2B5EF4-FFF2-40B4-BE49-F238E27FC236}">
                <a16:creationId xmlns:a16="http://schemas.microsoft.com/office/drawing/2014/main" id="{60CD7B1B-6C0C-414A-A6F4-2C724B111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933" y="2687638"/>
            <a:ext cx="274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38" name="TextBox 112">
            <a:extLst>
              <a:ext uri="{FF2B5EF4-FFF2-40B4-BE49-F238E27FC236}">
                <a16:creationId xmlns:a16="http://schemas.microsoft.com/office/drawing/2014/main" id="{36B76F06-8CE7-0E41-A3A1-18B5E468B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271" y="4006850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9" name="TextBox 113">
            <a:extLst>
              <a:ext uri="{FF2B5EF4-FFF2-40B4-BE49-F238E27FC236}">
                <a16:creationId xmlns:a16="http://schemas.microsoft.com/office/drawing/2014/main" id="{B38FAB30-55A3-AD46-B047-E929AAD42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4083" y="427672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40" name="TextBox 114">
            <a:extLst>
              <a:ext uri="{FF2B5EF4-FFF2-40B4-BE49-F238E27FC236}">
                <a16:creationId xmlns:a16="http://schemas.microsoft.com/office/drawing/2014/main" id="{6209C114-B4AA-A244-982D-EBB94D82C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671" y="4624388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41" name="TextBox 115">
            <a:extLst>
              <a:ext uri="{FF2B5EF4-FFF2-40B4-BE49-F238E27FC236}">
                <a16:creationId xmlns:a16="http://schemas.microsoft.com/office/drawing/2014/main" id="{3C3609FE-6138-874F-A89C-6F8C711D3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671" y="4437063"/>
            <a:ext cx="2730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42" name="TextBox 117">
            <a:extLst>
              <a:ext uri="{FF2B5EF4-FFF2-40B4-BE49-F238E27FC236}">
                <a16:creationId xmlns:a16="http://schemas.microsoft.com/office/drawing/2014/main" id="{9D634780-9369-0148-8A46-086906AB7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971" y="408940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3" name="TextBox 118">
            <a:extLst>
              <a:ext uri="{FF2B5EF4-FFF2-40B4-BE49-F238E27FC236}">
                <a16:creationId xmlns:a16="http://schemas.microsoft.com/office/drawing/2014/main" id="{6F9BC31D-23BD-554C-A935-0C3ED713F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3396" y="4437063"/>
            <a:ext cx="274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44" name="TextBox 119">
            <a:extLst>
              <a:ext uri="{FF2B5EF4-FFF2-40B4-BE49-F238E27FC236}">
                <a16:creationId xmlns:a16="http://schemas.microsoft.com/office/drawing/2014/main" id="{E42C8FB7-C2F4-7E49-AD30-C67257B59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0108" y="464185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45" name="TextBox 120">
            <a:extLst>
              <a:ext uri="{FF2B5EF4-FFF2-40B4-BE49-F238E27FC236}">
                <a16:creationId xmlns:a16="http://schemas.microsoft.com/office/drawing/2014/main" id="{89A9F45F-6E86-9A4C-AF52-070A9E3AE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8908" y="4394200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46" name="TextBox 150">
            <a:extLst>
              <a:ext uri="{FF2B5EF4-FFF2-40B4-BE49-F238E27FC236}">
                <a16:creationId xmlns:a16="http://schemas.microsoft.com/office/drawing/2014/main" id="{54FFEFDD-84AB-484A-93F2-66AB84A2B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291" y="1666393"/>
            <a:ext cx="835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h6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10.3.0.6</a:t>
            </a:r>
          </a:p>
        </p:txBody>
      </p:sp>
      <p:grpSp>
        <p:nvGrpSpPr>
          <p:cNvPr id="277" name="Group 88">
            <a:extLst>
              <a:ext uri="{FF2B5EF4-FFF2-40B4-BE49-F238E27FC236}">
                <a16:creationId xmlns:a16="http://schemas.microsoft.com/office/drawing/2014/main" id="{7A022A32-83B1-5748-9221-800D0CFB34B0}"/>
              </a:ext>
            </a:extLst>
          </p:cNvPr>
          <p:cNvGrpSpPr>
            <a:grpSpLocks/>
          </p:cNvGrpSpPr>
          <p:nvPr/>
        </p:nvGrpSpPr>
        <p:grpSpPr bwMode="auto">
          <a:xfrm>
            <a:off x="5400808" y="1862138"/>
            <a:ext cx="1270000" cy="1482725"/>
            <a:chOff x="5418667" y="1587500"/>
            <a:chExt cx="1270000" cy="1481667"/>
          </a:xfrm>
        </p:grpSpPr>
        <p:grpSp>
          <p:nvGrpSpPr>
            <p:cNvPr id="278" name="Group 79">
              <a:extLst>
                <a:ext uri="{FF2B5EF4-FFF2-40B4-BE49-F238E27FC236}">
                  <a16:creationId xmlns:a16="http://schemas.microsoft.com/office/drawing/2014/main" id="{ACD5087A-4126-5D4A-B13B-F67F7506AA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40087" y="1742411"/>
              <a:ext cx="1047344" cy="1163369"/>
              <a:chOff x="5440087" y="1742411"/>
              <a:chExt cx="1047344" cy="1163369"/>
            </a:xfrm>
          </p:grpSpPr>
          <p:grpSp>
            <p:nvGrpSpPr>
              <p:cNvPr id="280" name="Group 950">
                <a:extLst>
                  <a:ext uri="{FF2B5EF4-FFF2-40B4-BE49-F238E27FC236}">
                    <a16:creationId xmlns:a16="http://schemas.microsoft.com/office/drawing/2014/main" id="{21D68A0A-9909-D449-98B0-19D7C2FB75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38397" y="2273382"/>
                <a:ext cx="350328" cy="632398"/>
                <a:chOff x="4140" y="429"/>
                <a:chExt cx="1425" cy="2396"/>
              </a:xfrm>
            </p:grpSpPr>
            <p:sp>
              <p:nvSpPr>
                <p:cNvPr id="283" name="Freeform 951">
                  <a:extLst>
                    <a:ext uri="{FF2B5EF4-FFF2-40B4-BE49-F238E27FC236}">
                      <a16:creationId xmlns:a16="http://schemas.microsoft.com/office/drawing/2014/main" id="{E3817A04-160B-F442-A0EE-4B30F2EE81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4" name="Rectangle 952">
                  <a:extLst>
                    <a:ext uri="{FF2B5EF4-FFF2-40B4-BE49-F238E27FC236}">
                      <a16:creationId xmlns:a16="http://schemas.microsoft.com/office/drawing/2014/main" id="{75B67217-BB62-6248-BD4E-EB9548DDB4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5" name="Freeform 953">
                  <a:extLst>
                    <a:ext uri="{FF2B5EF4-FFF2-40B4-BE49-F238E27FC236}">
                      <a16:creationId xmlns:a16="http://schemas.microsoft.com/office/drawing/2014/main" id="{B318F2C8-1650-8646-8E8D-A78555EC0C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6" name="Freeform 954">
                  <a:extLst>
                    <a:ext uri="{FF2B5EF4-FFF2-40B4-BE49-F238E27FC236}">
                      <a16:creationId xmlns:a16="http://schemas.microsoft.com/office/drawing/2014/main" id="{04D05301-60BD-FC40-AAA2-F4F7C27891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7" name="Rectangle 955">
                  <a:extLst>
                    <a:ext uri="{FF2B5EF4-FFF2-40B4-BE49-F238E27FC236}">
                      <a16:creationId xmlns:a16="http://schemas.microsoft.com/office/drawing/2014/main" id="{5F062A6D-743A-264D-ADB0-C83039EDB3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88" name="Group 956">
                  <a:extLst>
                    <a:ext uri="{FF2B5EF4-FFF2-40B4-BE49-F238E27FC236}">
                      <a16:creationId xmlns:a16="http://schemas.microsoft.com/office/drawing/2014/main" id="{01C45509-1B2B-1042-BA84-D6FBBFF916E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313" name="AutoShape 957">
                    <a:extLst>
                      <a:ext uri="{FF2B5EF4-FFF2-40B4-BE49-F238E27FC236}">
                        <a16:creationId xmlns:a16="http://schemas.microsoft.com/office/drawing/2014/main" id="{40C9778F-DE66-5643-8444-7EE1E943F1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4" name="AutoShape 958">
                    <a:extLst>
                      <a:ext uri="{FF2B5EF4-FFF2-40B4-BE49-F238E27FC236}">
                        <a16:creationId xmlns:a16="http://schemas.microsoft.com/office/drawing/2014/main" id="{DE3E5FFB-586E-B643-94E3-85EB4EF099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89" name="Rectangle 959">
                  <a:extLst>
                    <a:ext uri="{FF2B5EF4-FFF2-40B4-BE49-F238E27FC236}">
                      <a16:creationId xmlns:a16="http://schemas.microsoft.com/office/drawing/2014/main" id="{BB2BBE5E-0794-4041-A8BF-B91E392905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0" name="Group 960">
                  <a:extLst>
                    <a:ext uri="{FF2B5EF4-FFF2-40B4-BE49-F238E27FC236}">
                      <a16:creationId xmlns:a16="http://schemas.microsoft.com/office/drawing/2014/main" id="{B8615C7E-DC00-DB42-BA0E-E1F2758776B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311" name="AutoShape 961">
                    <a:extLst>
                      <a:ext uri="{FF2B5EF4-FFF2-40B4-BE49-F238E27FC236}">
                        <a16:creationId xmlns:a16="http://schemas.microsoft.com/office/drawing/2014/main" id="{20E97585-07E0-EC4F-B0F9-D086838F40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2" name="AutoShape 962">
                    <a:extLst>
                      <a:ext uri="{FF2B5EF4-FFF2-40B4-BE49-F238E27FC236}">
                        <a16:creationId xmlns:a16="http://schemas.microsoft.com/office/drawing/2014/main" id="{CAF5CAE1-8538-2C48-BED8-4AC05996DC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91" name="Rectangle 963">
                  <a:extLst>
                    <a:ext uri="{FF2B5EF4-FFF2-40B4-BE49-F238E27FC236}">
                      <a16:creationId xmlns:a16="http://schemas.microsoft.com/office/drawing/2014/main" id="{BFEA0CA2-91FF-F147-B072-1BC64CA438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2" name="Rectangle 964">
                  <a:extLst>
                    <a:ext uri="{FF2B5EF4-FFF2-40B4-BE49-F238E27FC236}">
                      <a16:creationId xmlns:a16="http://schemas.microsoft.com/office/drawing/2014/main" id="{B7438767-CF8A-7D4E-88D7-06755770E8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3" name="Group 965">
                  <a:extLst>
                    <a:ext uri="{FF2B5EF4-FFF2-40B4-BE49-F238E27FC236}">
                      <a16:creationId xmlns:a16="http://schemas.microsoft.com/office/drawing/2014/main" id="{BD89BE1D-D5A1-2A4F-9BB3-493820B2D2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309" name="AutoShape 966">
                    <a:extLst>
                      <a:ext uri="{FF2B5EF4-FFF2-40B4-BE49-F238E27FC236}">
                        <a16:creationId xmlns:a16="http://schemas.microsoft.com/office/drawing/2014/main" id="{E07E9E59-7E69-DA4E-9F03-F1D01DBAFC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0" name="AutoShape 967">
                    <a:extLst>
                      <a:ext uri="{FF2B5EF4-FFF2-40B4-BE49-F238E27FC236}">
                        <a16:creationId xmlns:a16="http://schemas.microsoft.com/office/drawing/2014/main" id="{702690BB-83DF-924B-9306-E5AFED91E5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94" name="Freeform 968">
                  <a:extLst>
                    <a:ext uri="{FF2B5EF4-FFF2-40B4-BE49-F238E27FC236}">
                      <a16:creationId xmlns:a16="http://schemas.microsoft.com/office/drawing/2014/main" id="{F6B6C90F-430A-CF4B-A1D7-1A585BAB71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95" name="Group 969">
                  <a:extLst>
                    <a:ext uri="{FF2B5EF4-FFF2-40B4-BE49-F238E27FC236}">
                      <a16:creationId xmlns:a16="http://schemas.microsoft.com/office/drawing/2014/main" id="{9E5BB1CA-4B03-2141-B082-B8A4706C69D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307" name="AutoShape 970">
                    <a:extLst>
                      <a:ext uri="{FF2B5EF4-FFF2-40B4-BE49-F238E27FC236}">
                        <a16:creationId xmlns:a16="http://schemas.microsoft.com/office/drawing/2014/main" id="{60980303-8EC9-E149-A193-9468A55270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8" name="AutoShape 971">
                    <a:extLst>
                      <a:ext uri="{FF2B5EF4-FFF2-40B4-BE49-F238E27FC236}">
                        <a16:creationId xmlns:a16="http://schemas.microsoft.com/office/drawing/2014/main" id="{4EF45611-F585-3043-B711-6A89BC6FE8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96" name="Rectangle 972">
                  <a:extLst>
                    <a:ext uri="{FF2B5EF4-FFF2-40B4-BE49-F238E27FC236}">
                      <a16:creationId xmlns:a16="http://schemas.microsoft.com/office/drawing/2014/main" id="{811326F7-41C5-AD43-ADD1-11B55C255C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7" name="Freeform 973">
                  <a:extLst>
                    <a:ext uri="{FF2B5EF4-FFF2-40B4-BE49-F238E27FC236}">
                      <a16:creationId xmlns:a16="http://schemas.microsoft.com/office/drawing/2014/main" id="{FDE366E8-CF59-6744-8C4C-B0AFB24ACA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8" name="Freeform 974">
                  <a:extLst>
                    <a:ext uri="{FF2B5EF4-FFF2-40B4-BE49-F238E27FC236}">
                      <a16:creationId xmlns:a16="http://schemas.microsoft.com/office/drawing/2014/main" id="{318356AC-8F6D-AE46-AB46-5BA687C30C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9" name="Oval 975">
                  <a:extLst>
                    <a:ext uri="{FF2B5EF4-FFF2-40B4-BE49-F238E27FC236}">
                      <a16:creationId xmlns:a16="http://schemas.microsoft.com/office/drawing/2014/main" id="{0F0566BD-6029-5E4D-9EA5-AC7E562175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0" name="Freeform 976">
                  <a:extLst>
                    <a:ext uri="{FF2B5EF4-FFF2-40B4-BE49-F238E27FC236}">
                      <a16:creationId xmlns:a16="http://schemas.microsoft.com/office/drawing/2014/main" id="{A97DBA45-4DC8-8A4C-9ECC-96AF3FCE85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1" name="AutoShape 977">
                  <a:extLst>
                    <a:ext uri="{FF2B5EF4-FFF2-40B4-BE49-F238E27FC236}">
                      <a16:creationId xmlns:a16="http://schemas.microsoft.com/office/drawing/2014/main" id="{4336E3DA-6FFE-F148-8C56-516CE08065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2" name="AutoShape 978">
                  <a:extLst>
                    <a:ext uri="{FF2B5EF4-FFF2-40B4-BE49-F238E27FC236}">
                      <a16:creationId xmlns:a16="http://schemas.microsoft.com/office/drawing/2014/main" id="{183F8629-55AE-0443-BA0A-86080DC2EF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3" name="Oval 979">
                  <a:extLst>
                    <a:ext uri="{FF2B5EF4-FFF2-40B4-BE49-F238E27FC236}">
                      <a16:creationId xmlns:a16="http://schemas.microsoft.com/office/drawing/2014/main" id="{3A012DD8-A7AE-C943-9266-026D3315C7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4" name="Oval 980">
                  <a:extLst>
                    <a:ext uri="{FF2B5EF4-FFF2-40B4-BE49-F238E27FC236}">
                      <a16:creationId xmlns:a16="http://schemas.microsoft.com/office/drawing/2014/main" id="{B244DD55-7B74-A349-8352-6789B4DF5D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5" name="Oval 981">
                  <a:extLst>
                    <a:ext uri="{FF2B5EF4-FFF2-40B4-BE49-F238E27FC236}">
                      <a16:creationId xmlns:a16="http://schemas.microsoft.com/office/drawing/2014/main" id="{5B459985-0D9B-A149-AA5D-EFFF804C9D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6" name="Rectangle 982">
                  <a:extLst>
                    <a:ext uri="{FF2B5EF4-FFF2-40B4-BE49-F238E27FC236}">
                      <a16:creationId xmlns:a16="http://schemas.microsoft.com/office/drawing/2014/main" id="{6E63AA7A-EC16-C34C-A965-939803E03B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281" name="Picture 4">
                <a:extLst>
                  <a:ext uri="{FF2B5EF4-FFF2-40B4-BE49-F238E27FC236}">
                    <a16:creationId xmlns:a16="http://schemas.microsoft.com/office/drawing/2014/main" id="{62AAA559-6FDE-8C46-AE96-98BB6F5A9A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40087" y="1742411"/>
                <a:ext cx="1039824" cy="3097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2" name="TextBox 149">
                <a:extLst>
                  <a:ext uri="{FF2B5EF4-FFF2-40B4-BE49-F238E27FC236}">
                    <a16:creationId xmlns:a16="http://schemas.microsoft.com/office/drawing/2014/main" id="{16C0F16C-BEC5-5E41-93D1-E1A0A7E886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58972" y="1947149"/>
                <a:ext cx="928459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controller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9" name="Rectangle 82">
              <a:extLst>
                <a:ext uri="{FF2B5EF4-FFF2-40B4-BE49-F238E27FC236}">
                  <a16:creationId xmlns:a16="http://schemas.microsoft.com/office/drawing/2014/main" id="{CF46B557-5EBD-604D-BCB4-EA70ED1CD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667" y="1587500"/>
              <a:ext cx="1270000" cy="1481667"/>
            </a:xfrm>
            <a:prstGeom prst="rect">
              <a:avLst/>
            </a:prstGeom>
            <a:solidFill>
              <a:srgbClr val="FFFFFF">
                <a:alpha val="6588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6EE604CB-0D3E-814A-B971-2B4918559EB2}"/>
              </a:ext>
            </a:extLst>
          </p:cNvPr>
          <p:cNvGrpSpPr/>
          <p:nvPr/>
        </p:nvGrpSpPr>
        <p:grpSpPr>
          <a:xfrm>
            <a:off x="3869633" y="4253948"/>
            <a:ext cx="728870" cy="410817"/>
            <a:chOff x="7493876" y="2774731"/>
            <a:chExt cx="1481958" cy="89462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30015DB5-42CE-3B49-B677-CF914B2962F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0F714CDA-7480-CE49-9945-95ABAA2E9D8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05112A5B-7C85-7C47-BF58-1F0109C893D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0" name="Freeform 319">
                <a:extLst>
                  <a:ext uri="{FF2B5EF4-FFF2-40B4-BE49-F238E27FC236}">
                    <a16:creationId xmlns:a16="http://schemas.microsoft.com/office/drawing/2014/main" id="{B0580F03-39BF-EE40-ABDC-67419070C5B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1" name="Freeform 320">
                <a:extLst>
                  <a:ext uri="{FF2B5EF4-FFF2-40B4-BE49-F238E27FC236}">
                    <a16:creationId xmlns:a16="http://schemas.microsoft.com/office/drawing/2014/main" id="{D0CD04B6-CF21-2848-8636-E0C8F73AE58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2" name="Freeform 321">
                <a:extLst>
                  <a:ext uri="{FF2B5EF4-FFF2-40B4-BE49-F238E27FC236}">
                    <a16:creationId xmlns:a16="http://schemas.microsoft.com/office/drawing/2014/main" id="{C8EBF80C-793A-E445-AB5E-B9C855B18BB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3" name="Freeform 322">
                <a:extLst>
                  <a:ext uri="{FF2B5EF4-FFF2-40B4-BE49-F238E27FC236}">
                    <a16:creationId xmlns:a16="http://schemas.microsoft.com/office/drawing/2014/main" id="{A3FCEE1A-B49A-114B-9106-CCEA7768BDD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F942E581-FE04-B94F-B911-CD294FD5BAAC}"/>
              </a:ext>
            </a:extLst>
          </p:cNvPr>
          <p:cNvGrpSpPr/>
          <p:nvPr/>
        </p:nvGrpSpPr>
        <p:grpSpPr>
          <a:xfrm>
            <a:off x="6009859" y="4287078"/>
            <a:ext cx="728870" cy="410817"/>
            <a:chOff x="7493876" y="2774731"/>
            <a:chExt cx="1481958" cy="89462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E316B434-3A3A-794B-A8AC-B213546A080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DBF0F5B5-9197-4C41-96FE-459AF7F44E9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351381FF-0860-E449-A0D9-10CEFAE363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8" name="Freeform 327">
                <a:extLst>
                  <a:ext uri="{FF2B5EF4-FFF2-40B4-BE49-F238E27FC236}">
                    <a16:creationId xmlns:a16="http://schemas.microsoft.com/office/drawing/2014/main" id="{E939FD15-8AAB-2040-B15A-82A5312077C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9" name="Freeform 328">
                <a:extLst>
                  <a:ext uri="{FF2B5EF4-FFF2-40B4-BE49-F238E27FC236}">
                    <a16:creationId xmlns:a16="http://schemas.microsoft.com/office/drawing/2014/main" id="{4CEF3864-F6D0-4748-B241-5D20F1F4618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Freeform 329">
                <a:extLst>
                  <a:ext uri="{FF2B5EF4-FFF2-40B4-BE49-F238E27FC236}">
                    <a16:creationId xmlns:a16="http://schemas.microsoft.com/office/drawing/2014/main" id="{2067769B-1AC4-6144-B2B6-0F5E7F9575E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Freeform 330">
                <a:extLst>
                  <a:ext uri="{FF2B5EF4-FFF2-40B4-BE49-F238E27FC236}">
                    <a16:creationId xmlns:a16="http://schemas.microsoft.com/office/drawing/2014/main" id="{A069C59A-BBBE-4744-872F-D132ECB519A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1A356A8-2504-814E-A2DE-E564D8802FDE}"/>
              </a:ext>
            </a:extLst>
          </p:cNvPr>
          <p:cNvGrpSpPr/>
          <p:nvPr/>
        </p:nvGrpSpPr>
        <p:grpSpPr>
          <a:xfrm>
            <a:off x="3882885" y="2411896"/>
            <a:ext cx="728870" cy="410817"/>
            <a:chOff x="7493876" y="2774731"/>
            <a:chExt cx="1481958" cy="89462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9C6FB5E6-48B8-8744-98B5-2E6227887CA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3AAAA7B0-2B9F-2043-9D13-B05031238FD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A3B779A6-781E-8643-ADF4-AE8E6B550A4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36" name="Freeform 335">
                <a:extLst>
                  <a:ext uri="{FF2B5EF4-FFF2-40B4-BE49-F238E27FC236}">
                    <a16:creationId xmlns:a16="http://schemas.microsoft.com/office/drawing/2014/main" id="{C44F672B-8C14-F049-AA11-1EDEE67D2DB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7" name="Freeform 336">
                <a:extLst>
                  <a:ext uri="{FF2B5EF4-FFF2-40B4-BE49-F238E27FC236}">
                    <a16:creationId xmlns:a16="http://schemas.microsoft.com/office/drawing/2014/main" id="{A182D874-EC68-5549-AA31-DA7DAE90448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8" name="Freeform 337">
                <a:extLst>
                  <a:ext uri="{FF2B5EF4-FFF2-40B4-BE49-F238E27FC236}">
                    <a16:creationId xmlns:a16="http://schemas.microsoft.com/office/drawing/2014/main" id="{0910EAAF-C06C-F64B-860C-6D1C1680BB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" name="Freeform 338">
                <a:extLst>
                  <a:ext uri="{FF2B5EF4-FFF2-40B4-BE49-F238E27FC236}">
                    <a16:creationId xmlns:a16="http://schemas.microsoft.com/office/drawing/2014/main" id="{7BAE19D5-843D-C349-BC33-83E69DC2B9D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49" name="TextBox 211">
            <a:extLst>
              <a:ext uri="{FF2B5EF4-FFF2-40B4-BE49-F238E27FC236}">
                <a16:creationId xmlns:a16="http://schemas.microsoft.com/office/drawing/2014/main" id="{33A0280C-1738-2A44-ADB2-B6134E78A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353" y="1519586"/>
            <a:ext cx="4619940" cy="211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Orchestrated tables can create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network-wide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behavior, e.g.,:</a:t>
            </a:r>
          </a:p>
          <a:p>
            <a:pPr marL="342900" marR="0" lvl="0" indent="-22542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datagrams from hosts h5 and h6 should be sent to h3 or h4, via s1 and from there to s2</a:t>
            </a:r>
          </a:p>
        </p:txBody>
      </p:sp>
      <p:sp>
        <p:nvSpPr>
          <p:cNvPr id="150" name="Slide Number Placeholder 3">
            <a:extLst>
              <a:ext uri="{FF2B5EF4-FFF2-40B4-BE49-F238E27FC236}">
                <a16:creationId xmlns:a16="http://schemas.microsoft.com/office/drawing/2014/main" id="{C6A445C0-333B-3947-A6CF-174AEA49D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6CCE56-063A-CDA9-0606-5F3740EB5E0D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55350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46D7-DEDF-364B-99E9-3FB1F889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9543"/>
            <a:ext cx="10847119" cy="894622"/>
          </a:xfrm>
        </p:spPr>
        <p:txBody>
          <a:bodyPr>
            <a:normAutofit/>
          </a:bodyPr>
          <a:lstStyle/>
          <a:p>
            <a:r>
              <a:rPr lang="en-US" altLang="en-US" sz="4800" b="0" dirty="0">
                <a:solidFill>
                  <a:srgbClr val="000099"/>
                </a:solidFill>
                <a:latin typeface="+mn-lt"/>
                <a:cs typeface="Arial" panose="020B0604020202020204" pitchFamily="34" charset="0"/>
              </a:rPr>
              <a:t>Generalized forwarding: summary</a:t>
            </a:r>
          </a:p>
        </p:txBody>
      </p:sp>
      <p:sp>
        <p:nvSpPr>
          <p:cNvPr id="4" name="TextBox 257">
            <a:extLst>
              <a:ext uri="{FF2B5EF4-FFF2-40B4-BE49-F238E27FC236}">
                <a16:creationId xmlns:a16="http://schemas.microsoft.com/office/drawing/2014/main" id="{8EB40520-A927-A94E-975A-4093319F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16" y="1301513"/>
            <a:ext cx="11259652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8925" marR="0" lvl="0" indent="-2778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“match plus action”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abstraction: match bits in arriving packet header(s) in any layers, take action</a:t>
            </a: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matching over many fields (link-, network-, transport-layer)</a:t>
            </a: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local actions: drop, forward, modify, or send matched packet to controller</a:t>
            </a: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“program” n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etwork-wide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 behaviors</a:t>
            </a:r>
          </a:p>
          <a:p>
            <a:pPr marL="311150" marR="0" lvl="0" indent="-3111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simple form of “network programmability”</a:t>
            </a: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programmable, per-packet “processing”</a:t>
            </a: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historical roots: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active networking</a:t>
            </a: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today: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more generalized programming: </a:t>
            </a:r>
          </a:p>
          <a:p>
            <a:pPr marL="6223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    P4 (see p4.org).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5AB1965-5065-B84E-8CCA-46E83EFDB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7FD95A-D19C-B62E-FF0E-1405519BFE36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11764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“data plane” roadmap</a:t>
            </a:r>
            <a:endParaRPr lang="en-US" sz="44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70089" y="1428299"/>
            <a:ext cx="6618109" cy="5001077"/>
          </a:xfrm>
        </p:spPr>
        <p:txBody>
          <a:bodyPr>
            <a:noAutofit/>
          </a:bodyPr>
          <a:lstStyle/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Network layer: overview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 plane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control plane</a:t>
            </a:r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186488" y="4277300"/>
            <a:ext cx="6005512" cy="2110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8" indent="-277813">
              <a:lnSpc>
                <a:spcPct val="100000"/>
              </a:lnSpc>
            </a:pPr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Forwarding, SDN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</a:rPr>
              <a:t>Match+action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</a:rPr>
              <a:t>OpenFlow: match+action in action</a:t>
            </a:r>
          </a:p>
          <a:p>
            <a:pPr marL="407988" indent="-277813">
              <a:lnSpc>
                <a:spcPct val="100000"/>
              </a:lnSpc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Middleboxes</a:t>
            </a:r>
          </a:p>
          <a:p>
            <a:pPr lvl="1"/>
            <a:endParaRPr lang="en-US" alt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4D04E88-D653-0249-9F2C-45CB993BC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563462" y="2806957"/>
            <a:ext cx="6618109" cy="3461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What</a:t>
            </a: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’s inside a router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</a:pPr>
            <a:r>
              <a:rPr lang="en-US" altLang="ja-JP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input ports, switching, output ports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</a:pPr>
            <a:r>
              <a:rPr lang="en-US" altLang="ja-JP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buffer management, scheduling</a:t>
            </a:r>
          </a:p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IP: the Internet Protocol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datagram format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addressing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network address translation</a:t>
            </a:r>
          </a:p>
          <a:p>
            <a:pPr lvl="1">
              <a:spcBef>
                <a:spcPts val="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IPv6</a:t>
            </a:r>
          </a:p>
        </p:txBody>
      </p:sp>
    </p:spTree>
    <p:extLst>
      <p:ext uri="{BB962C8B-B14F-4D97-AF65-F5344CB8AC3E}">
        <p14:creationId xmlns:p14="http://schemas.microsoft.com/office/powerpoint/2010/main" val="3551426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F20255E-462F-0E4B-A829-1C635A9D2E89}"/>
              </a:ext>
            </a:extLst>
          </p:cNvPr>
          <p:cNvGrpSpPr/>
          <p:nvPr/>
        </p:nvGrpSpPr>
        <p:grpSpPr>
          <a:xfrm>
            <a:off x="2020188" y="2244830"/>
            <a:ext cx="6996667" cy="1258851"/>
            <a:chOff x="1372488" y="5470630"/>
            <a:chExt cx="6996667" cy="1258851"/>
          </a:xfrm>
        </p:grpSpPr>
        <p:sp>
          <p:nvSpPr>
            <p:cNvPr id="887" name="Freeform 2">
              <a:extLst>
                <a:ext uri="{FF2B5EF4-FFF2-40B4-BE49-F238E27FC236}">
                  <a16:creationId xmlns:a16="http://schemas.microsoft.com/office/drawing/2014/main" id="{73B896A4-C009-EC47-9EB3-507C0C7CC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1668" y="5789681"/>
              <a:ext cx="4027487" cy="939800"/>
            </a:xfrm>
            <a:custGeom>
              <a:avLst/>
              <a:gdLst>
                <a:gd name="T0" fmla="*/ 2147483647 w 10001"/>
                <a:gd name="T1" fmla="*/ 2147483647 h 10125"/>
                <a:gd name="T2" fmla="*/ 2147483647 w 10001"/>
                <a:gd name="T3" fmla="*/ 2147483647 h 10125"/>
                <a:gd name="T4" fmla="*/ 2147483647 w 10001"/>
                <a:gd name="T5" fmla="*/ 2147483647 h 10125"/>
                <a:gd name="T6" fmla="*/ 2147483647 w 10001"/>
                <a:gd name="T7" fmla="*/ 0 h 10125"/>
                <a:gd name="T8" fmla="*/ 2147483647 w 10001"/>
                <a:gd name="T9" fmla="*/ 2147483647 h 10125"/>
                <a:gd name="T10" fmla="*/ 2147483647 w 10001"/>
                <a:gd name="T11" fmla="*/ 2147483647 h 10125"/>
                <a:gd name="T12" fmla="*/ 2147483647 w 10001"/>
                <a:gd name="T13" fmla="*/ 2147483647 h 10125"/>
                <a:gd name="T14" fmla="*/ 2147483647 w 10001"/>
                <a:gd name="T15" fmla="*/ 2147483647 h 10125"/>
                <a:gd name="T16" fmla="*/ 2147483647 w 10001"/>
                <a:gd name="T17" fmla="*/ 2147483647 h 10125"/>
                <a:gd name="T18" fmla="*/ 2147483647 w 10001"/>
                <a:gd name="T19" fmla="*/ 2147483647 h 10125"/>
                <a:gd name="T20" fmla="*/ 2147483647 w 10001"/>
                <a:gd name="T21" fmla="*/ 2147483647 h 10125"/>
                <a:gd name="T22" fmla="*/ 2147483647 w 10001"/>
                <a:gd name="T23" fmla="*/ 2147483647 h 10125"/>
                <a:gd name="T24" fmla="*/ 2147483647 w 10001"/>
                <a:gd name="T25" fmla="*/ 2147483647 h 10125"/>
                <a:gd name="T26" fmla="*/ 2147483647 w 10001"/>
                <a:gd name="T27" fmla="*/ 2147483647 h 10125"/>
                <a:gd name="T28" fmla="*/ 2147483647 w 10001"/>
                <a:gd name="T29" fmla="*/ 2147483647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888" name="Straight Connector 887">
              <a:extLst>
                <a:ext uri="{FF2B5EF4-FFF2-40B4-BE49-F238E27FC236}">
                  <a16:creationId xmlns:a16="http://schemas.microsoft.com/office/drawing/2014/main" id="{BFDE916B-AF97-DB4F-88E3-3211F74E07F5}"/>
                </a:ext>
              </a:extLst>
            </p:cNvPr>
            <p:cNvCxnSpPr/>
            <p:nvPr/>
          </p:nvCxnSpPr>
          <p:spPr>
            <a:xfrm flipV="1">
              <a:off x="5011593" y="5940494"/>
              <a:ext cx="1316037" cy="1317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89" name="Straight Connector 888">
              <a:extLst>
                <a:ext uri="{FF2B5EF4-FFF2-40B4-BE49-F238E27FC236}">
                  <a16:creationId xmlns:a16="http://schemas.microsoft.com/office/drawing/2014/main" id="{11A6A20F-5B1F-E34C-A889-7D7216BC52A6}"/>
                </a:ext>
              </a:extLst>
            </p:cNvPr>
            <p:cNvCxnSpPr/>
            <p:nvPr/>
          </p:nvCxnSpPr>
          <p:spPr>
            <a:xfrm>
              <a:off x="4900468" y="6127819"/>
              <a:ext cx="2259012" cy="29845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90" name="Straight Connector 889">
              <a:extLst>
                <a:ext uri="{FF2B5EF4-FFF2-40B4-BE49-F238E27FC236}">
                  <a16:creationId xmlns:a16="http://schemas.microsoft.com/office/drawing/2014/main" id="{EC3A188E-9403-584D-9DE4-BD063B6A9984}"/>
                </a:ext>
              </a:extLst>
            </p:cNvPr>
            <p:cNvCxnSpPr/>
            <p:nvPr/>
          </p:nvCxnSpPr>
          <p:spPr>
            <a:xfrm>
              <a:off x="4913168" y="6232594"/>
              <a:ext cx="714375" cy="276225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91" name="Straight Connector 890">
              <a:extLst>
                <a:ext uri="{FF2B5EF4-FFF2-40B4-BE49-F238E27FC236}">
                  <a16:creationId xmlns:a16="http://schemas.microsoft.com/office/drawing/2014/main" id="{CA8EFEA7-A8AA-F945-BA1D-4ACB721622E5}"/>
                </a:ext>
              </a:extLst>
            </p:cNvPr>
            <p:cNvCxnSpPr/>
            <p:nvPr/>
          </p:nvCxnSpPr>
          <p:spPr>
            <a:xfrm flipV="1">
              <a:off x="5930755" y="6426269"/>
              <a:ext cx="1247775" cy="8255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92" name="Straight Connector 891">
              <a:extLst>
                <a:ext uri="{FF2B5EF4-FFF2-40B4-BE49-F238E27FC236}">
                  <a16:creationId xmlns:a16="http://schemas.microsoft.com/office/drawing/2014/main" id="{B2D0340F-062D-4B43-ADB5-74954D542D1B}"/>
                </a:ext>
              </a:extLst>
            </p:cNvPr>
            <p:cNvCxnSpPr/>
            <p:nvPr/>
          </p:nvCxnSpPr>
          <p:spPr>
            <a:xfrm>
              <a:off x="6591155" y="5973831"/>
              <a:ext cx="1057275" cy="123825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93" name="Straight Connector 892">
              <a:extLst>
                <a:ext uri="{FF2B5EF4-FFF2-40B4-BE49-F238E27FC236}">
                  <a16:creationId xmlns:a16="http://schemas.microsoft.com/office/drawing/2014/main" id="{694966F7-E79E-AC42-A981-710223649ACC}"/>
                </a:ext>
              </a:extLst>
            </p:cNvPr>
            <p:cNvCxnSpPr/>
            <p:nvPr/>
          </p:nvCxnSpPr>
          <p:spPr>
            <a:xfrm flipV="1">
              <a:off x="5875193" y="6127819"/>
              <a:ext cx="1790700" cy="29845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94" name="Straight Connector 893">
              <a:extLst>
                <a:ext uri="{FF2B5EF4-FFF2-40B4-BE49-F238E27FC236}">
                  <a16:creationId xmlns:a16="http://schemas.microsoft.com/office/drawing/2014/main" id="{E084439A-562F-9047-916D-8BFA8D983C78}"/>
                </a:ext>
              </a:extLst>
            </p:cNvPr>
            <p:cNvCxnSpPr/>
            <p:nvPr/>
          </p:nvCxnSpPr>
          <p:spPr>
            <a:xfrm flipV="1">
              <a:off x="7202343" y="6156394"/>
              <a:ext cx="588962" cy="269875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95" name="Straight Connector 894">
              <a:extLst>
                <a:ext uri="{FF2B5EF4-FFF2-40B4-BE49-F238E27FC236}">
                  <a16:creationId xmlns:a16="http://schemas.microsoft.com/office/drawing/2014/main" id="{B834EF84-01CE-DB43-AA3A-31C4F6601F10}"/>
                </a:ext>
              </a:extLst>
            </p:cNvPr>
            <p:cNvCxnSpPr/>
            <p:nvPr/>
          </p:nvCxnSpPr>
          <p:spPr>
            <a:xfrm>
              <a:off x="6345093" y="5940494"/>
              <a:ext cx="814387" cy="401637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grpSp>
          <p:nvGrpSpPr>
            <p:cNvPr id="1069" name="Group 347">
              <a:extLst>
                <a:ext uri="{FF2B5EF4-FFF2-40B4-BE49-F238E27FC236}">
                  <a16:creationId xmlns:a16="http://schemas.microsoft.com/office/drawing/2014/main" id="{4D6C1728-73DE-F748-A0E0-11321B8F75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05568" y="5983356"/>
              <a:ext cx="588962" cy="242888"/>
              <a:chOff x="1871277" y="1576300"/>
              <a:chExt cx="1128371" cy="437861"/>
            </a:xfrm>
          </p:grpSpPr>
          <p:sp>
            <p:nvSpPr>
              <p:cNvPr id="1070" name="Oval 1069">
                <a:extLst>
                  <a:ext uri="{FF2B5EF4-FFF2-40B4-BE49-F238E27FC236}">
                    <a16:creationId xmlns:a16="http://schemas.microsoft.com/office/drawing/2014/main" id="{BD0DE6BC-801F-2349-B339-2073DD002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317" y="1693636"/>
                <a:ext cx="1125331" cy="320525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71" name="Rectangle 1070">
                <a:extLst>
                  <a:ext uri="{FF2B5EF4-FFF2-40B4-BE49-F238E27FC236}">
                    <a16:creationId xmlns:a16="http://schemas.microsoft.com/office/drawing/2014/main" id="{8006CA96-E3FA-9945-9B82-02259999272B}"/>
                  </a:ext>
                </a:extLst>
              </p:cNvPr>
              <p:cNvSpPr/>
              <p:nvPr/>
            </p:nvSpPr>
            <p:spPr bwMode="auto">
              <a:xfrm>
                <a:off x="1871277" y="1739425"/>
                <a:ext cx="1128371" cy="117334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072" name="Oval 1071">
                <a:extLst>
                  <a:ext uri="{FF2B5EF4-FFF2-40B4-BE49-F238E27FC236}">
                    <a16:creationId xmlns:a16="http://schemas.microsoft.com/office/drawing/2014/main" id="{AC968267-A70E-0B48-9B2B-F3F7549B2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331" cy="320525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73" name="Freeform 1072">
                <a:extLst>
                  <a:ext uri="{FF2B5EF4-FFF2-40B4-BE49-F238E27FC236}">
                    <a16:creationId xmlns:a16="http://schemas.microsoft.com/office/drawing/2014/main" id="{3543F393-921B-2544-AAF2-81DE265DCA01}"/>
                  </a:ext>
                </a:extLst>
              </p:cNvPr>
              <p:cNvSpPr/>
              <p:nvPr/>
            </p:nvSpPr>
            <p:spPr bwMode="auto">
              <a:xfrm>
                <a:off x="2160212" y="1673602"/>
                <a:ext cx="547458" cy="16026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074" name="Freeform 1073">
                <a:extLst>
                  <a:ext uri="{FF2B5EF4-FFF2-40B4-BE49-F238E27FC236}">
                    <a16:creationId xmlns:a16="http://schemas.microsoft.com/office/drawing/2014/main" id="{36A99124-4AE5-ED4F-A834-C0222885A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426" y="1633537"/>
                <a:ext cx="663033" cy="111612"/>
              </a:xfrm>
              <a:custGeom>
                <a:avLst/>
                <a:gdLst>
                  <a:gd name="T0" fmla="*/ 0 w 3723451"/>
                  <a:gd name="T1" fmla="*/ 27306 h 932950"/>
                  <a:gd name="T2" fmla="*/ 116665 w 3723451"/>
                  <a:gd name="T3" fmla="*/ 322 h 932950"/>
                  <a:gd name="T4" fmla="*/ 330457 w 3723451"/>
                  <a:gd name="T5" fmla="*/ 62277 h 932950"/>
                  <a:gd name="T6" fmla="*/ 534418 w 3723451"/>
                  <a:gd name="T7" fmla="*/ 0 h 932950"/>
                  <a:gd name="T8" fmla="*/ 663033 w 3723451"/>
                  <a:gd name="T9" fmla="*/ 24782 h 932950"/>
                  <a:gd name="T10" fmla="*/ 567343 w 3723451"/>
                  <a:gd name="T11" fmla="*/ 55256 h 932950"/>
                  <a:gd name="T12" fmla="*/ 536535 w 3723451"/>
                  <a:gd name="T13" fmla="*/ 47040 h 932950"/>
                  <a:gd name="T14" fmla="*/ 334214 w 3723451"/>
                  <a:gd name="T15" fmla="*/ 111612 h 932950"/>
                  <a:gd name="T16" fmla="*/ 126717 w 3723451"/>
                  <a:gd name="T17" fmla="*/ 49415 h 932950"/>
                  <a:gd name="T18" fmla="*/ 93168 w 3723451"/>
                  <a:gd name="T19" fmla="*/ 56128 h 932950"/>
                  <a:gd name="T20" fmla="*/ 0 w 3723451"/>
                  <a:gd name="T21" fmla="*/ 2730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75" name="Freeform 1074">
                <a:extLst>
                  <a:ext uri="{FF2B5EF4-FFF2-40B4-BE49-F238E27FC236}">
                    <a16:creationId xmlns:a16="http://schemas.microsoft.com/office/drawing/2014/main" id="{9CE3F7E2-B553-1E45-88FC-E2E1EC32F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7350" y="1727978"/>
                <a:ext cx="243315" cy="97302"/>
              </a:xfrm>
              <a:custGeom>
                <a:avLst/>
                <a:gdLst>
                  <a:gd name="T0" fmla="*/ 0 w 1366596"/>
                  <a:gd name="T1" fmla="*/ 0 h 809868"/>
                  <a:gd name="T2" fmla="*/ 243315 w 1366596"/>
                  <a:gd name="T3" fmla="*/ 75188 h 809868"/>
                  <a:gd name="T4" fmla="*/ 154017 w 1366596"/>
                  <a:gd name="T5" fmla="*/ 97302 h 809868"/>
                  <a:gd name="T6" fmla="*/ 819 w 1366596"/>
                  <a:gd name="T7" fmla="*/ 51415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76" name="Freeform 1075">
                <a:extLst>
                  <a:ext uri="{FF2B5EF4-FFF2-40B4-BE49-F238E27FC236}">
                    <a16:creationId xmlns:a16="http://schemas.microsoft.com/office/drawing/2014/main" id="{D7BB9DED-4899-7649-AEBA-749DA45279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260" y="1730839"/>
                <a:ext cx="240272" cy="97302"/>
              </a:xfrm>
              <a:custGeom>
                <a:avLst/>
                <a:gdLst>
                  <a:gd name="T0" fmla="*/ 236992 w 1348191"/>
                  <a:gd name="T1" fmla="*/ 0 h 791462"/>
                  <a:gd name="T2" fmla="*/ 240272 w 1348191"/>
                  <a:gd name="T3" fmla="*/ 46954 h 791462"/>
                  <a:gd name="T4" fmla="*/ 86924 w 1348191"/>
                  <a:gd name="T5" fmla="*/ 97302 h 791462"/>
                  <a:gd name="T6" fmla="*/ 0 w 1348191"/>
                  <a:gd name="T7" fmla="*/ 75239 h 791462"/>
                  <a:gd name="T8" fmla="*/ 236992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077" name="Straight Connector 1076">
                <a:extLst>
                  <a:ext uri="{FF2B5EF4-FFF2-40B4-BE49-F238E27FC236}">
                    <a16:creationId xmlns:a16="http://schemas.microsoft.com/office/drawing/2014/main" id="{E8965662-2E9A-0244-946F-4423CC691CFA}"/>
                  </a:ext>
                </a:extLst>
              </p:cNvPr>
              <p:cNvCxnSpPr>
                <a:cxnSpLocks noChangeShapeType="1"/>
                <a:endCxn id="1072" idx="2"/>
              </p:cNvCxnSpPr>
              <p:nvPr/>
            </p:nvCxnSpPr>
            <p:spPr bwMode="auto">
              <a:xfrm flipH="1" flipV="1">
                <a:off x="1871277" y="1736563"/>
                <a:ext cx="3040" cy="12306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78" name="Straight Connector 1077">
                <a:extLst>
                  <a:ext uri="{FF2B5EF4-FFF2-40B4-BE49-F238E27FC236}">
                    <a16:creationId xmlns:a16="http://schemas.microsoft.com/office/drawing/2014/main" id="{857BA7A2-209C-0B4F-9F2F-F5D9E12C579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608" y="1733702"/>
                <a:ext cx="3040" cy="123058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79" name="Group 347">
              <a:extLst>
                <a:ext uri="{FF2B5EF4-FFF2-40B4-BE49-F238E27FC236}">
                  <a16:creationId xmlns:a16="http://schemas.microsoft.com/office/drawing/2014/main" id="{23A5395A-73E4-9545-9CCB-0643AECEF7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4430" y="5842069"/>
              <a:ext cx="588963" cy="242887"/>
              <a:chOff x="1871277" y="1576300"/>
              <a:chExt cx="1128371" cy="437861"/>
            </a:xfrm>
          </p:grpSpPr>
          <p:sp>
            <p:nvSpPr>
              <p:cNvPr id="1080" name="Oval 1079">
                <a:extLst>
                  <a:ext uri="{FF2B5EF4-FFF2-40B4-BE49-F238E27FC236}">
                    <a16:creationId xmlns:a16="http://schemas.microsoft.com/office/drawing/2014/main" id="{DF4469B4-1A62-884E-B93E-2088628FC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319" y="1693635"/>
                <a:ext cx="1125329" cy="320526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81" name="Rectangle 1080">
                <a:extLst>
                  <a:ext uri="{FF2B5EF4-FFF2-40B4-BE49-F238E27FC236}">
                    <a16:creationId xmlns:a16="http://schemas.microsoft.com/office/drawing/2014/main" id="{CEED749C-6638-6040-A523-CBE05E8011F2}"/>
                  </a:ext>
                </a:extLst>
              </p:cNvPr>
              <p:cNvSpPr/>
              <p:nvPr/>
            </p:nvSpPr>
            <p:spPr bwMode="auto">
              <a:xfrm>
                <a:off x="1871277" y="1739424"/>
                <a:ext cx="1128371" cy="117336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082" name="Oval 1081">
                <a:extLst>
                  <a:ext uri="{FF2B5EF4-FFF2-40B4-BE49-F238E27FC236}">
                    <a16:creationId xmlns:a16="http://schemas.microsoft.com/office/drawing/2014/main" id="{E82E8A3A-0CDF-0142-A8D4-2A7F88E46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329" cy="320526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83" name="Freeform 1082">
                <a:extLst>
                  <a:ext uri="{FF2B5EF4-FFF2-40B4-BE49-F238E27FC236}">
                    <a16:creationId xmlns:a16="http://schemas.microsoft.com/office/drawing/2014/main" id="{20B0C69D-2EFF-CC4C-91E3-DE028EA90E90}"/>
                  </a:ext>
                </a:extLst>
              </p:cNvPr>
              <p:cNvSpPr/>
              <p:nvPr/>
            </p:nvSpPr>
            <p:spPr bwMode="auto">
              <a:xfrm>
                <a:off x="2160214" y="1673603"/>
                <a:ext cx="547457" cy="16026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084" name="Freeform 1083">
                <a:extLst>
                  <a:ext uri="{FF2B5EF4-FFF2-40B4-BE49-F238E27FC236}">
                    <a16:creationId xmlns:a16="http://schemas.microsoft.com/office/drawing/2014/main" id="{8F166C83-2DE4-AA4C-934F-358B1ABBD0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426" y="1633537"/>
                <a:ext cx="663031" cy="111611"/>
              </a:xfrm>
              <a:custGeom>
                <a:avLst/>
                <a:gdLst>
                  <a:gd name="T0" fmla="*/ 0 w 3723451"/>
                  <a:gd name="T1" fmla="*/ 27306 h 932950"/>
                  <a:gd name="T2" fmla="*/ 116665 w 3723451"/>
                  <a:gd name="T3" fmla="*/ 322 h 932950"/>
                  <a:gd name="T4" fmla="*/ 330456 w 3723451"/>
                  <a:gd name="T5" fmla="*/ 62276 h 932950"/>
                  <a:gd name="T6" fmla="*/ 534416 w 3723451"/>
                  <a:gd name="T7" fmla="*/ 0 h 932950"/>
                  <a:gd name="T8" fmla="*/ 663031 w 3723451"/>
                  <a:gd name="T9" fmla="*/ 24782 h 932950"/>
                  <a:gd name="T10" fmla="*/ 567342 w 3723451"/>
                  <a:gd name="T11" fmla="*/ 55255 h 932950"/>
                  <a:gd name="T12" fmla="*/ 536534 w 3723451"/>
                  <a:gd name="T13" fmla="*/ 47039 h 932950"/>
                  <a:gd name="T14" fmla="*/ 334213 w 3723451"/>
                  <a:gd name="T15" fmla="*/ 111611 h 932950"/>
                  <a:gd name="T16" fmla="*/ 126716 w 3723451"/>
                  <a:gd name="T17" fmla="*/ 49415 h 932950"/>
                  <a:gd name="T18" fmla="*/ 93168 w 3723451"/>
                  <a:gd name="T19" fmla="*/ 56127 h 932950"/>
                  <a:gd name="T20" fmla="*/ 0 w 3723451"/>
                  <a:gd name="T21" fmla="*/ 2730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85" name="Freeform 1084">
                <a:extLst>
                  <a:ext uri="{FF2B5EF4-FFF2-40B4-BE49-F238E27FC236}">
                    <a16:creationId xmlns:a16="http://schemas.microsoft.com/office/drawing/2014/main" id="{64120D6F-CF36-7A4B-868D-9522C1F79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7351" y="1727977"/>
                <a:ext cx="243314" cy="97303"/>
              </a:xfrm>
              <a:custGeom>
                <a:avLst/>
                <a:gdLst>
                  <a:gd name="T0" fmla="*/ 0 w 1366596"/>
                  <a:gd name="T1" fmla="*/ 0 h 809868"/>
                  <a:gd name="T2" fmla="*/ 243314 w 1366596"/>
                  <a:gd name="T3" fmla="*/ 75189 h 809868"/>
                  <a:gd name="T4" fmla="*/ 154017 w 1366596"/>
                  <a:gd name="T5" fmla="*/ 97303 h 809868"/>
                  <a:gd name="T6" fmla="*/ 819 w 1366596"/>
                  <a:gd name="T7" fmla="*/ 51416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86" name="Freeform 1085">
                <a:extLst>
                  <a:ext uri="{FF2B5EF4-FFF2-40B4-BE49-F238E27FC236}">
                    <a16:creationId xmlns:a16="http://schemas.microsoft.com/office/drawing/2014/main" id="{8477E0BD-F61A-594C-8419-6BA64D7DFC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260" y="1730839"/>
                <a:ext cx="240274" cy="97303"/>
              </a:xfrm>
              <a:custGeom>
                <a:avLst/>
                <a:gdLst>
                  <a:gd name="T0" fmla="*/ 236994 w 1348191"/>
                  <a:gd name="T1" fmla="*/ 0 h 791462"/>
                  <a:gd name="T2" fmla="*/ 240274 w 1348191"/>
                  <a:gd name="T3" fmla="*/ 46954 h 791462"/>
                  <a:gd name="T4" fmla="*/ 86925 w 1348191"/>
                  <a:gd name="T5" fmla="*/ 97303 h 791462"/>
                  <a:gd name="T6" fmla="*/ 0 w 1348191"/>
                  <a:gd name="T7" fmla="*/ 75240 h 791462"/>
                  <a:gd name="T8" fmla="*/ 236994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087" name="Straight Connector 1086">
                <a:extLst>
                  <a:ext uri="{FF2B5EF4-FFF2-40B4-BE49-F238E27FC236}">
                    <a16:creationId xmlns:a16="http://schemas.microsoft.com/office/drawing/2014/main" id="{53F7848D-82FC-7641-AC58-517C9B2FB854}"/>
                  </a:ext>
                </a:extLst>
              </p:cNvPr>
              <p:cNvCxnSpPr>
                <a:cxnSpLocks noChangeShapeType="1"/>
                <a:endCxn id="1082" idx="2"/>
              </p:cNvCxnSpPr>
              <p:nvPr/>
            </p:nvCxnSpPr>
            <p:spPr bwMode="auto">
              <a:xfrm flipH="1" flipV="1">
                <a:off x="1871277" y="1736563"/>
                <a:ext cx="3042" cy="123058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88" name="Straight Connector 1087">
                <a:extLst>
                  <a:ext uri="{FF2B5EF4-FFF2-40B4-BE49-F238E27FC236}">
                    <a16:creationId xmlns:a16="http://schemas.microsoft.com/office/drawing/2014/main" id="{EA830BBF-D185-DB42-96F5-34C5273F4B6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606" y="1733700"/>
                <a:ext cx="3042" cy="12306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89" name="Group 347">
              <a:extLst>
                <a:ext uri="{FF2B5EF4-FFF2-40B4-BE49-F238E27FC236}">
                  <a16:creationId xmlns:a16="http://schemas.microsoft.com/office/drawing/2014/main" id="{B6A937C7-17A9-A648-A780-A8D67F2249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6593" y="6302444"/>
              <a:ext cx="588962" cy="242887"/>
              <a:chOff x="1871277" y="1576300"/>
              <a:chExt cx="1128371" cy="437861"/>
            </a:xfrm>
          </p:grpSpPr>
          <p:sp>
            <p:nvSpPr>
              <p:cNvPr id="1090" name="Oval 1089">
                <a:extLst>
                  <a:ext uri="{FF2B5EF4-FFF2-40B4-BE49-F238E27FC236}">
                    <a16:creationId xmlns:a16="http://schemas.microsoft.com/office/drawing/2014/main" id="{21A30E2F-9F7B-DC47-908B-38849C8FE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317" y="1693635"/>
                <a:ext cx="1125331" cy="320526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91" name="Rectangle 1090">
                <a:extLst>
                  <a:ext uri="{FF2B5EF4-FFF2-40B4-BE49-F238E27FC236}">
                    <a16:creationId xmlns:a16="http://schemas.microsoft.com/office/drawing/2014/main" id="{368E56E7-1038-F843-8824-9F2406D135DC}"/>
                  </a:ext>
                </a:extLst>
              </p:cNvPr>
              <p:cNvSpPr/>
              <p:nvPr/>
            </p:nvSpPr>
            <p:spPr bwMode="auto">
              <a:xfrm>
                <a:off x="1871277" y="1739424"/>
                <a:ext cx="1128371" cy="117336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092" name="Oval 1091">
                <a:extLst>
                  <a:ext uri="{FF2B5EF4-FFF2-40B4-BE49-F238E27FC236}">
                    <a16:creationId xmlns:a16="http://schemas.microsoft.com/office/drawing/2014/main" id="{5E09C5D1-4489-9245-906B-AB737B65B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331" cy="320526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93" name="Freeform 1092">
                <a:extLst>
                  <a:ext uri="{FF2B5EF4-FFF2-40B4-BE49-F238E27FC236}">
                    <a16:creationId xmlns:a16="http://schemas.microsoft.com/office/drawing/2014/main" id="{60675A58-4EA5-F645-8293-8D562D37C4A7}"/>
                  </a:ext>
                </a:extLst>
              </p:cNvPr>
              <p:cNvSpPr/>
              <p:nvPr/>
            </p:nvSpPr>
            <p:spPr bwMode="auto">
              <a:xfrm>
                <a:off x="2160212" y="1673603"/>
                <a:ext cx="547458" cy="16026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094" name="Freeform 1093">
                <a:extLst>
                  <a:ext uri="{FF2B5EF4-FFF2-40B4-BE49-F238E27FC236}">
                    <a16:creationId xmlns:a16="http://schemas.microsoft.com/office/drawing/2014/main" id="{936A0061-F839-A048-9329-4BA74387A8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426" y="1633537"/>
                <a:ext cx="663033" cy="111611"/>
              </a:xfrm>
              <a:custGeom>
                <a:avLst/>
                <a:gdLst>
                  <a:gd name="T0" fmla="*/ 0 w 3723451"/>
                  <a:gd name="T1" fmla="*/ 27306 h 932950"/>
                  <a:gd name="T2" fmla="*/ 116665 w 3723451"/>
                  <a:gd name="T3" fmla="*/ 322 h 932950"/>
                  <a:gd name="T4" fmla="*/ 330457 w 3723451"/>
                  <a:gd name="T5" fmla="*/ 62276 h 932950"/>
                  <a:gd name="T6" fmla="*/ 534418 w 3723451"/>
                  <a:gd name="T7" fmla="*/ 0 h 932950"/>
                  <a:gd name="T8" fmla="*/ 663033 w 3723451"/>
                  <a:gd name="T9" fmla="*/ 24782 h 932950"/>
                  <a:gd name="T10" fmla="*/ 567343 w 3723451"/>
                  <a:gd name="T11" fmla="*/ 55255 h 932950"/>
                  <a:gd name="T12" fmla="*/ 536535 w 3723451"/>
                  <a:gd name="T13" fmla="*/ 47039 h 932950"/>
                  <a:gd name="T14" fmla="*/ 334214 w 3723451"/>
                  <a:gd name="T15" fmla="*/ 111611 h 932950"/>
                  <a:gd name="T16" fmla="*/ 126717 w 3723451"/>
                  <a:gd name="T17" fmla="*/ 49415 h 932950"/>
                  <a:gd name="T18" fmla="*/ 93168 w 3723451"/>
                  <a:gd name="T19" fmla="*/ 56127 h 932950"/>
                  <a:gd name="T20" fmla="*/ 0 w 3723451"/>
                  <a:gd name="T21" fmla="*/ 2730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95" name="Freeform 1094">
                <a:extLst>
                  <a:ext uri="{FF2B5EF4-FFF2-40B4-BE49-F238E27FC236}">
                    <a16:creationId xmlns:a16="http://schemas.microsoft.com/office/drawing/2014/main" id="{5010EAA9-D9FE-B348-B497-E58DC4A70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7350" y="1727977"/>
                <a:ext cx="243315" cy="97303"/>
              </a:xfrm>
              <a:custGeom>
                <a:avLst/>
                <a:gdLst>
                  <a:gd name="T0" fmla="*/ 0 w 1366596"/>
                  <a:gd name="T1" fmla="*/ 0 h 809868"/>
                  <a:gd name="T2" fmla="*/ 243315 w 1366596"/>
                  <a:gd name="T3" fmla="*/ 75189 h 809868"/>
                  <a:gd name="T4" fmla="*/ 154017 w 1366596"/>
                  <a:gd name="T5" fmla="*/ 97303 h 809868"/>
                  <a:gd name="T6" fmla="*/ 819 w 1366596"/>
                  <a:gd name="T7" fmla="*/ 51416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96" name="Freeform 1095">
                <a:extLst>
                  <a:ext uri="{FF2B5EF4-FFF2-40B4-BE49-F238E27FC236}">
                    <a16:creationId xmlns:a16="http://schemas.microsoft.com/office/drawing/2014/main" id="{E2301F16-3352-1848-BBB4-2365D15D0F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260" y="1730839"/>
                <a:ext cx="240272" cy="97303"/>
              </a:xfrm>
              <a:custGeom>
                <a:avLst/>
                <a:gdLst>
                  <a:gd name="T0" fmla="*/ 236992 w 1348191"/>
                  <a:gd name="T1" fmla="*/ 0 h 791462"/>
                  <a:gd name="T2" fmla="*/ 240272 w 1348191"/>
                  <a:gd name="T3" fmla="*/ 46954 h 791462"/>
                  <a:gd name="T4" fmla="*/ 86924 w 1348191"/>
                  <a:gd name="T5" fmla="*/ 97303 h 791462"/>
                  <a:gd name="T6" fmla="*/ 0 w 1348191"/>
                  <a:gd name="T7" fmla="*/ 75240 h 791462"/>
                  <a:gd name="T8" fmla="*/ 236992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097" name="Straight Connector 1096">
                <a:extLst>
                  <a:ext uri="{FF2B5EF4-FFF2-40B4-BE49-F238E27FC236}">
                    <a16:creationId xmlns:a16="http://schemas.microsoft.com/office/drawing/2014/main" id="{D853D2D6-514A-9847-BBC3-2AE928C8DAFB}"/>
                  </a:ext>
                </a:extLst>
              </p:cNvPr>
              <p:cNvCxnSpPr>
                <a:cxnSpLocks noChangeShapeType="1"/>
                <a:endCxn id="1092" idx="2"/>
              </p:cNvCxnSpPr>
              <p:nvPr/>
            </p:nvCxnSpPr>
            <p:spPr bwMode="auto">
              <a:xfrm flipH="1" flipV="1">
                <a:off x="1871277" y="1736563"/>
                <a:ext cx="3040" cy="123058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98" name="Straight Connector 1097">
                <a:extLst>
                  <a:ext uri="{FF2B5EF4-FFF2-40B4-BE49-F238E27FC236}">
                    <a16:creationId xmlns:a16="http://schemas.microsoft.com/office/drawing/2014/main" id="{0F7465E9-0BFE-964B-AB98-F93DD82101C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608" y="1733700"/>
                <a:ext cx="3040" cy="12306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99" name="Group 347">
              <a:extLst>
                <a:ext uri="{FF2B5EF4-FFF2-40B4-BE49-F238E27FC236}">
                  <a16:creationId xmlns:a16="http://schemas.microsoft.com/office/drawing/2014/main" id="{B1B48B52-0F33-0442-B024-9A681DC9E1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52918" y="6394519"/>
              <a:ext cx="588962" cy="242887"/>
              <a:chOff x="1871277" y="1576300"/>
              <a:chExt cx="1128371" cy="437861"/>
            </a:xfrm>
          </p:grpSpPr>
          <p:sp>
            <p:nvSpPr>
              <p:cNvPr id="1100" name="Oval 1099">
                <a:extLst>
                  <a:ext uri="{FF2B5EF4-FFF2-40B4-BE49-F238E27FC236}">
                    <a16:creationId xmlns:a16="http://schemas.microsoft.com/office/drawing/2014/main" id="{B2DB57CB-08BD-2F4D-A7ED-38936BBFA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317" y="1693635"/>
                <a:ext cx="1125331" cy="320526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01" name="Rectangle 1100">
                <a:extLst>
                  <a:ext uri="{FF2B5EF4-FFF2-40B4-BE49-F238E27FC236}">
                    <a16:creationId xmlns:a16="http://schemas.microsoft.com/office/drawing/2014/main" id="{C5A9C96D-A2BA-754F-A882-52122EB391BC}"/>
                  </a:ext>
                </a:extLst>
              </p:cNvPr>
              <p:cNvSpPr/>
              <p:nvPr/>
            </p:nvSpPr>
            <p:spPr bwMode="auto">
              <a:xfrm>
                <a:off x="1871277" y="1739424"/>
                <a:ext cx="1128371" cy="117336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02" name="Oval 1101">
                <a:extLst>
                  <a:ext uri="{FF2B5EF4-FFF2-40B4-BE49-F238E27FC236}">
                    <a16:creationId xmlns:a16="http://schemas.microsoft.com/office/drawing/2014/main" id="{83C4800F-B303-9446-B339-EF2E78D32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331" cy="320526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03" name="Freeform 1102">
                <a:extLst>
                  <a:ext uri="{FF2B5EF4-FFF2-40B4-BE49-F238E27FC236}">
                    <a16:creationId xmlns:a16="http://schemas.microsoft.com/office/drawing/2014/main" id="{8248D620-997C-1B4D-A023-5CD8220FC4D0}"/>
                  </a:ext>
                </a:extLst>
              </p:cNvPr>
              <p:cNvSpPr/>
              <p:nvPr/>
            </p:nvSpPr>
            <p:spPr bwMode="auto">
              <a:xfrm>
                <a:off x="2160212" y="1673603"/>
                <a:ext cx="547458" cy="16026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04" name="Freeform 1103">
                <a:extLst>
                  <a:ext uri="{FF2B5EF4-FFF2-40B4-BE49-F238E27FC236}">
                    <a16:creationId xmlns:a16="http://schemas.microsoft.com/office/drawing/2014/main" id="{906FE13D-AC05-AA42-853B-9FAC9CA25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426" y="1633537"/>
                <a:ext cx="663033" cy="111611"/>
              </a:xfrm>
              <a:custGeom>
                <a:avLst/>
                <a:gdLst>
                  <a:gd name="T0" fmla="*/ 0 w 3723451"/>
                  <a:gd name="T1" fmla="*/ 27306 h 932950"/>
                  <a:gd name="T2" fmla="*/ 116665 w 3723451"/>
                  <a:gd name="T3" fmla="*/ 322 h 932950"/>
                  <a:gd name="T4" fmla="*/ 330457 w 3723451"/>
                  <a:gd name="T5" fmla="*/ 62276 h 932950"/>
                  <a:gd name="T6" fmla="*/ 534418 w 3723451"/>
                  <a:gd name="T7" fmla="*/ 0 h 932950"/>
                  <a:gd name="T8" fmla="*/ 663033 w 3723451"/>
                  <a:gd name="T9" fmla="*/ 24782 h 932950"/>
                  <a:gd name="T10" fmla="*/ 567343 w 3723451"/>
                  <a:gd name="T11" fmla="*/ 55255 h 932950"/>
                  <a:gd name="T12" fmla="*/ 536535 w 3723451"/>
                  <a:gd name="T13" fmla="*/ 47039 h 932950"/>
                  <a:gd name="T14" fmla="*/ 334214 w 3723451"/>
                  <a:gd name="T15" fmla="*/ 111611 h 932950"/>
                  <a:gd name="T16" fmla="*/ 126717 w 3723451"/>
                  <a:gd name="T17" fmla="*/ 49415 h 932950"/>
                  <a:gd name="T18" fmla="*/ 93168 w 3723451"/>
                  <a:gd name="T19" fmla="*/ 56127 h 932950"/>
                  <a:gd name="T20" fmla="*/ 0 w 3723451"/>
                  <a:gd name="T21" fmla="*/ 2730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05" name="Freeform 1104">
                <a:extLst>
                  <a:ext uri="{FF2B5EF4-FFF2-40B4-BE49-F238E27FC236}">
                    <a16:creationId xmlns:a16="http://schemas.microsoft.com/office/drawing/2014/main" id="{DE4AB67E-E389-E747-AA8A-F557E3BDBA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7350" y="1727977"/>
                <a:ext cx="243315" cy="97303"/>
              </a:xfrm>
              <a:custGeom>
                <a:avLst/>
                <a:gdLst>
                  <a:gd name="T0" fmla="*/ 0 w 1366596"/>
                  <a:gd name="T1" fmla="*/ 0 h 809868"/>
                  <a:gd name="T2" fmla="*/ 243315 w 1366596"/>
                  <a:gd name="T3" fmla="*/ 75189 h 809868"/>
                  <a:gd name="T4" fmla="*/ 154017 w 1366596"/>
                  <a:gd name="T5" fmla="*/ 97303 h 809868"/>
                  <a:gd name="T6" fmla="*/ 819 w 1366596"/>
                  <a:gd name="T7" fmla="*/ 51416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06" name="Freeform 1105">
                <a:extLst>
                  <a:ext uri="{FF2B5EF4-FFF2-40B4-BE49-F238E27FC236}">
                    <a16:creationId xmlns:a16="http://schemas.microsoft.com/office/drawing/2014/main" id="{A18C8CAC-63E9-E248-8397-1346071AD6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260" y="1730839"/>
                <a:ext cx="240272" cy="97303"/>
              </a:xfrm>
              <a:custGeom>
                <a:avLst/>
                <a:gdLst>
                  <a:gd name="T0" fmla="*/ 236992 w 1348191"/>
                  <a:gd name="T1" fmla="*/ 0 h 791462"/>
                  <a:gd name="T2" fmla="*/ 240272 w 1348191"/>
                  <a:gd name="T3" fmla="*/ 46954 h 791462"/>
                  <a:gd name="T4" fmla="*/ 86924 w 1348191"/>
                  <a:gd name="T5" fmla="*/ 97303 h 791462"/>
                  <a:gd name="T6" fmla="*/ 0 w 1348191"/>
                  <a:gd name="T7" fmla="*/ 75240 h 791462"/>
                  <a:gd name="T8" fmla="*/ 236992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107" name="Straight Connector 1106">
                <a:extLst>
                  <a:ext uri="{FF2B5EF4-FFF2-40B4-BE49-F238E27FC236}">
                    <a16:creationId xmlns:a16="http://schemas.microsoft.com/office/drawing/2014/main" id="{73BEE8CD-92EF-AB4A-9223-19BD5734C8CF}"/>
                  </a:ext>
                </a:extLst>
              </p:cNvPr>
              <p:cNvCxnSpPr>
                <a:cxnSpLocks noChangeShapeType="1"/>
                <a:endCxn id="1102" idx="2"/>
              </p:cNvCxnSpPr>
              <p:nvPr/>
            </p:nvCxnSpPr>
            <p:spPr bwMode="auto">
              <a:xfrm flipH="1" flipV="1">
                <a:off x="1871277" y="1736563"/>
                <a:ext cx="3040" cy="123058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08" name="Straight Connector 1107">
                <a:extLst>
                  <a:ext uri="{FF2B5EF4-FFF2-40B4-BE49-F238E27FC236}">
                    <a16:creationId xmlns:a16="http://schemas.microsoft.com/office/drawing/2014/main" id="{5BC61A72-737C-4F4F-802A-7DAAF663B43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608" y="1733700"/>
                <a:ext cx="3040" cy="12306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39" name="Group 1">
              <a:extLst>
                <a:ext uri="{FF2B5EF4-FFF2-40B4-BE49-F238E27FC236}">
                  <a16:creationId xmlns:a16="http://schemas.microsoft.com/office/drawing/2014/main" id="{A228ACC2-6157-BF41-88C3-0A08641726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493" y="5652658"/>
              <a:ext cx="2698750" cy="818062"/>
              <a:chOff x="938213" y="5322389"/>
              <a:chExt cx="2698750" cy="818061"/>
            </a:xfrm>
          </p:grpSpPr>
          <p:cxnSp>
            <p:nvCxnSpPr>
              <p:cNvPr id="1140" name="Straight Connector 1139">
                <a:extLst>
                  <a:ext uri="{FF2B5EF4-FFF2-40B4-BE49-F238E27FC236}">
                    <a16:creationId xmlns:a16="http://schemas.microsoft.com/office/drawing/2014/main" id="{CB924182-B4D8-0F43-97E1-646C4E72A083}"/>
                  </a:ext>
                </a:extLst>
              </p:cNvPr>
              <p:cNvCxnSpPr/>
              <p:nvPr/>
            </p:nvCxnSpPr>
            <p:spPr>
              <a:xfrm flipH="1">
                <a:off x="1282700" y="5802312"/>
                <a:ext cx="1508125" cy="1588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sp>
            <p:nvSpPr>
              <p:cNvPr id="1141" name="TextBox 265">
                <a:extLst>
                  <a:ext uri="{FF2B5EF4-FFF2-40B4-BE49-F238E27FC236}">
                    <a16:creationId xmlns:a16="http://schemas.microsoft.com/office/drawing/2014/main" id="{CFD0B0F1-D70C-5245-B37A-C9A4ABCBEF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8813" y="5473700"/>
                <a:ext cx="263525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1142" name="TextBox 281">
                <a:extLst>
                  <a:ext uri="{FF2B5EF4-FFF2-40B4-BE49-F238E27FC236}">
                    <a16:creationId xmlns:a16="http://schemas.microsoft.com/office/drawing/2014/main" id="{6C507E5B-C87D-FA46-A331-4ABAB6B8A2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73438" y="5761038"/>
                <a:ext cx="263525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</a:t>
                </a:r>
              </a:p>
            </p:txBody>
          </p:sp>
          <p:grpSp>
            <p:nvGrpSpPr>
              <p:cNvPr id="1143" name="Group 5">
                <a:extLst>
                  <a:ext uri="{FF2B5EF4-FFF2-40B4-BE49-F238E27FC236}">
                    <a16:creationId xmlns:a16="http://schemas.microsoft.com/office/drawing/2014/main" id="{1A707F03-E0B2-FF48-9597-B751067AD9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8213" y="5322389"/>
                <a:ext cx="1616075" cy="402139"/>
                <a:chOff x="-4079003" y="2802821"/>
                <a:chExt cx="1616718" cy="403057"/>
              </a:xfrm>
            </p:grpSpPr>
            <p:sp>
              <p:nvSpPr>
                <p:cNvPr id="1157" name="Rectangle 98">
                  <a:extLst>
                    <a:ext uri="{FF2B5EF4-FFF2-40B4-BE49-F238E27FC236}">
                      <a16:creationId xmlns:a16="http://schemas.microsoft.com/office/drawing/2014/main" id="{CA6EA6FC-3469-1A42-8A1A-7ABEC47FF2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079003" y="2985994"/>
                  <a:ext cx="1281675" cy="208750"/>
                </a:xfrm>
                <a:prstGeom prst="rect">
                  <a:avLst/>
                </a:prstGeom>
                <a:solidFill>
                  <a:srgbClr val="3333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58" name="Line 99">
                  <a:extLst>
                    <a:ext uri="{FF2B5EF4-FFF2-40B4-BE49-F238E27FC236}">
                      <a16:creationId xmlns:a16="http://schemas.microsoft.com/office/drawing/2014/main" id="{8B52FDA0-6129-4D4D-AB34-6E31B5746E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2933828" y="3101502"/>
                  <a:ext cx="471543" cy="0"/>
                </a:xfrm>
                <a:prstGeom prst="line">
                  <a:avLst/>
                </a:prstGeom>
                <a:noFill/>
                <a:ln w="9525">
                  <a:solidFill>
                    <a:srgbClr val="3333CC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59" name="Rectangle 104">
                  <a:extLst>
                    <a:ext uri="{FF2B5EF4-FFF2-40B4-BE49-F238E27FC236}">
                      <a16:creationId xmlns:a16="http://schemas.microsoft.com/office/drawing/2014/main" id="{EF6D77F4-B510-3541-9758-82FBBD8239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377007" y="2988777"/>
                  <a:ext cx="476861" cy="21014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60" name="Text Box 105">
                  <a:extLst>
                    <a:ext uri="{FF2B5EF4-FFF2-40B4-BE49-F238E27FC236}">
                      <a16:creationId xmlns:a16="http://schemas.microsoft.com/office/drawing/2014/main" id="{2AE0900E-8A8F-4A4D-BB87-414DFE5E1CA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-3430189" y="2965119"/>
                  <a:ext cx="581451" cy="2407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0111</a:t>
                  </a:r>
                </a:p>
              </p:txBody>
            </p:sp>
            <p:sp>
              <p:nvSpPr>
                <p:cNvPr id="1161" name="Line 119">
                  <a:extLst>
                    <a:ext uri="{FF2B5EF4-FFF2-40B4-BE49-F238E27FC236}">
                      <a16:creationId xmlns:a16="http://schemas.microsoft.com/office/drawing/2014/main" id="{5B21AE9C-8AC8-434E-B3D3-DDFB36C485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3940114" y="2802821"/>
                  <a:ext cx="724425" cy="215182"/>
                </a:xfrm>
                <a:prstGeom prst="line">
                  <a:avLst/>
                </a:prstGeom>
                <a:noFill/>
                <a:ln w="158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145" name="Group 357">
                <a:extLst>
                  <a:ext uri="{FF2B5EF4-FFF2-40B4-BE49-F238E27FC236}">
                    <a16:creationId xmlns:a16="http://schemas.microsoft.com/office/drawing/2014/main" id="{4D59E87F-CE51-5F46-B516-9F402F5585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14625" y="5659438"/>
                <a:ext cx="565150" cy="293687"/>
                <a:chOff x="1871277" y="1576300"/>
                <a:chExt cx="1128371" cy="437861"/>
              </a:xfrm>
            </p:grpSpPr>
            <p:sp>
              <p:nvSpPr>
                <p:cNvPr id="1147" name="Oval 1146">
                  <a:extLst>
                    <a:ext uri="{FF2B5EF4-FFF2-40B4-BE49-F238E27FC236}">
                      <a16:creationId xmlns:a16="http://schemas.microsoft.com/office/drawing/2014/main" id="{47BEE802-D705-FB42-955E-D825A1B513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1874448" y="1694641"/>
                  <a:ext cx="1125200" cy="3195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62699"/>
                    </a:gs>
                    <a:gs pos="53000">
                      <a:srgbClr val="8585E0"/>
                    </a:gs>
                    <a:gs pos="100000">
                      <a:srgbClr val="262699"/>
                    </a:gs>
                  </a:gsLst>
                  <a:lin ang="0" scaled="1"/>
                </a:gra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48" name="Rectangle 1147">
                  <a:extLst>
                    <a:ext uri="{FF2B5EF4-FFF2-40B4-BE49-F238E27FC236}">
                      <a16:creationId xmlns:a16="http://schemas.microsoft.com/office/drawing/2014/main" id="{A0A9F0A0-D85B-BC44-809E-0D44746B1886}"/>
                    </a:ext>
                  </a:extLst>
                </p:cNvPr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49" name="Oval 1148">
                  <a:extLst>
                    <a:ext uri="{FF2B5EF4-FFF2-40B4-BE49-F238E27FC236}">
                      <a16:creationId xmlns:a16="http://schemas.microsoft.com/office/drawing/2014/main" id="{E6E2E4DB-C182-5947-9544-5CA42AF8D0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1871277" y="1576300"/>
                  <a:ext cx="1125202" cy="31952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50" name="Freeform 1149">
                  <a:extLst>
                    <a:ext uri="{FF2B5EF4-FFF2-40B4-BE49-F238E27FC236}">
                      <a16:creationId xmlns:a16="http://schemas.microsoft.com/office/drawing/2014/main" id="{826516FA-D90F-FF4F-86C3-EABFADEC3BBB}"/>
                    </a:ext>
                  </a:extLst>
                </p:cNvPr>
                <p:cNvSpPr/>
                <p:nvPr/>
              </p:nvSpPr>
              <p:spPr bwMode="auto">
                <a:xfrm>
                  <a:off x="2159710" y="1673340"/>
                  <a:ext cx="548337" cy="160944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51" name="Freeform 1150">
                  <a:extLst>
                    <a:ext uri="{FF2B5EF4-FFF2-40B4-BE49-F238E27FC236}">
                      <a16:creationId xmlns:a16="http://schemas.microsoft.com/office/drawing/2014/main" id="{8B23C2D3-E371-5547-9057-B35E626ABD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2657" y="1633104"/>
                  <a:ext cx="662442" cy="111241"/>
                </a:xfrm>
                <a:custGeom>
                  <a:avLst/>
                  <a:gdLst>
                    <a:gd name="T0" fmla="*/ 0 w 3723451"/>
                    <a:gd name="T1" fmla="*/ 27215 h 932950"/>
                    <a:gd name="T2" fmla="*/ 116561 w 3723451"/>
                    <a:gd name="T3" fmla="*/ 321 h 932950"/>
                    <a:gd name="T4" fmla="*/ 330163 w 3723451"/>
                    <a:gd name="T5" fmla="*/ 62070 h 932950"/>
                    <a:gd name="T6" fmla="*/ 533941 w 3723451"/>
                    <a:gd name="T7" fmla="*/ 0 h 932950"/>
                    <a:gd name="T8" fmla="*/ 662442 w 3723451"/>
                    <a:gd name="T9" fmla="*/ 24700 h 932950"/>
                    <a:gd name="T10" fmla="*/ 566838 w 3723451"/>
                    <a:gd name="T11" fmla="*/ 55072 h 932950"/>
                    <a:gd name="T12" fmla="*/ 536057 w 3723451"/>
                    <a:gd name="T13" fmla="*/ 46883 h 932950"/>
                    <a:gd name="T14" fmla="*/ 333916 w 3723451"/>
                    <a:gd name="T15" fmla="*/ 111241 h 932950"/>
                    <a:gd name="T16" fmla="*/ 126604 w 3723451"/>
                    <a:gd name="T17" fmla="*/ 49251 h 932950"/>
                    <a:gd name="T18" fmla="*/ 93085 w 3723451"/>
                    <a:gd name="T19" fmla="*/ 55941 h 932950"/>
                    <a:gd name="T20" fmla="*/ 0 w 3723451"/>
                    <a:gd name="T21" fmla="*/ 2721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52" name="Freeform 1151">
                  <a:extLst>
                    <a:ext uri="{FF2B5EF4-FFF2-40B4-BE49-F238E27FC236}">
                      <a16:creationId xmlns:a16="http://schemas.microsoft.com/office/drawing/2014/main" id="{2DEA8715-4603-7449-BB4D-351CFEF75C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36889" y="1727776"/>
                  <a:ext cx="244059" cy="9704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44059 w 1366596"/>
                    <a:gd name="T3" fmla="*/ 74985 h 809868"/>
                    <a:gd name="T4" fmla="*/ 154488 w 1366596"/>
                    <a:gd name="T5" fmla="*/ 97040 h 809868"/>
                    <a:gd name="T6" fmla="*/ 822 w 1366596"/>
                    <a:gd name="T7" fmla="*/ 51277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53" name="Freeform 1152">
                  <a:extLst>
                    <a:ext uri="{FF2B5EF4-FFF2-40B4-BE49-F238E27FC236}">
                      <a16:creationId xmlns:a16="http://schemas.microsoft.com/office/drawing/2014/main" id="{72F5390F-6421-6840-94BC-D15B70623E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9979" y="1730144"/>
                  <a:ext cx="240888" cy="97039"/>
                </a:xfrm>
                <a:custGeom>
                  <a:avLst/>
                  <a:gdLst>
                    <a:gd name="T0" fmla="*/ 237599 w 1348191"/>
                    <a:gd name="T1" fmla="*/ 0 h 791462"/>
                    <a:gd name="T2" fmla="*/ 240888 w 1348191"/>
                    <a:gd name="T3" fmla="*/ 46827 h 791462"/>
                    <a:gd name="T4" fmla="*/ 87147 w 1348191"/>
                    <a:gd name="T5" fmla="*/ 97039 h 791462"/>
                    <a:gd name="T6" fmla="*/ 0 w 1348191"/>
                    <a:gd name="T7" fmla="*/ 75036 h 791462"/>
                    <a:gd name="T8" fmla="*/ 237599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154" name="Straight Connector 1153">
                  <a:extLst>
                    <a:ext uri="{FF2B5EF4-FFF2-40B4-BE49-F238E27FC236}">
                      <a16:creationId xmlns:a16="http://schemas.microsoft.com/office/drawing/2014/main" id="{34E68527-C12C-5248-A62C-D72D4BEC928A}"/>
                    </a:ext>
                  </a:extLst>
                </p:cNvPr>
                <p:cNvCxnSpPr>
                  <a:cxnSpLocks noChangeShapeType="1"/>
                  <a:endCxn id="1149" idx="2"/>
                </p:cNvCxnSpPr>
                <p:nvPr/>
              </p:nvCxnSpPr>
              <p:spPr bwMode="auto">
                <a:xfrm flipH="1" flipV="1">
                  <a:off x="1871277" y="1737244"/>
                  <a:ext cx="3171" cy="12307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55" name="Straight Connector 1154">
                  <a:extLst>
                    <a:ext uri="{FF2B5EF4-FFF2-40B4-BE49-F238E27FC236}">
                      <a16:creationId xmlns:a16="http://schemas.microsoft.com/office/drawing/2014/main" id="{475CE0A8-F910-FF45-A479-96A5E48ACF2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2996479" y="1734878"/>
                  <a:ext cx="3169" cy="12307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146" name="TextBox 282">
                <a:extLst>
                  <a:ext uri="{FF2B5EF4-FFF2-40B4-BE49-F238E27FC236}">
                    <a16:creationId xmlns:a16="http://schemas.microsoft.com/office/drawing/2014/main" id="{4B460814-1FB2-5F46-A167-2E252688DD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8638" y="5862638"/>
                <a:ext cx="261937" cy="277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3</a:t>
                </a:r>
              </a:p>
            </p:txBody>
          </p:sp>
          <p:sp>
            <p:nvSpPr>
              <p:cNvPr id="1144" name="Freeform 120">
                <a:extLst>
                  <a:ext uri="{FF2B5EF4-FFF2-40B4-BE49-F238E27FC236}">
                    <a16:creationId xmlns:a16="http://schemas.microsoft.com/office/drawing/2014/main" id="{7959F5AF-96CF-CD42-95A7-B320D466FA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3963" y="5668963"/>
                <a:ext cx="982662" cy="233362"/>
              </a:xfrm>
              <a:custGeom>
                <a:avLst/>
                <a:gdLst>
                  <a:gd name="T0" fmla="*/ 0 w 554"/>
                  <a:gd name="T1" fmla="*/ 2147483647 h 167"/>
                  <a:gd name="T2" fmla="*/ 2147483647 w 554"/>
                  <a:gd name="T3" fmla="*/ 2147483647 h 167"/>
                  <a:gd name="T4" fmla="*/ 2147483647 w 554"/>
                  <a:gd name="T5" fmla="*/ 2147483647 h 167"/>
                  <a:gd name="T6" fmla="*/ 0 60000 65536"/>
                  <a:gd name="T7" fmla="*/ 0 60000 65536"/>
                  <a:gd name="T8" fmla="*/ 0 60000 65536"/>
                  <a:gd name="T9" fmla="*/ 0 w 554"/>
                  <a:gd name="T10" fmla="*/ 0 h 167"/>
                  <a:gd name="T11" fmla="*/ 554 w 554"/>
                  <a:gd name="T12" fmla="*/ 167 h 16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54" h="167">
                    <a:moveTo>
                      <a:pt x="0" y="10"/>
                    </a:moveTo>
                    <a:cubicBezTo>
                      <a:pt x="102" y="0"/>
                      <a:pt x="240" y="5"/>
                      <a:pt x="324" y="26"/>
                    </a:cubicBezTo>
                    <a:cubicBezTo>
                      <a:pt x="416" y="52"/>
                      <a:pt x="502" y="120"/>
                      <a:pt x="554" y="167"/>
                    </a:cubicBezTo>
                  </a:path>
                </a:pathLst>
              </a:custGeom>
              <a:noFill/>
              <a:ln w="57150" cmpd="sng">
                <a:solidFill>
                  <a:srgbClr val="FF33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162" name="TextBox 6">
              <a:extLst>
                <a:ext uri="{FF2B5EF4-FFF2-40B4-BE49-F238E27FC236}">
                  <a16:creationId xmlns:a16="http://schemas.microsoft.com/office/drawing/2014/main" id="{21D1826E-E3E7-E445-9FFB-A565D9A2AD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2488" y="5470630"/>
              <a:ext cx="199231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values in arriving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packet header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3B46D7-DEDF-364B-99E9-3FB1F889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9543"/>
            <a:ext cx="10847119" cy="894622"/>
          </a:xfrm>
        </p:spPr>
        <p:txBody>
          <a:bodyPr>
            <a:normAutofit/>
          </a:bodyPr>
          <a:lstStyle/>
          <a:p>
            <a:r>
              <a:rPr lang="en-US" altLang="en-US" sz="4800" b="0" dirty="0">
                <a:solidFill>
                  <a:srgbClr val="000099"/>
                </a:solidFill>
                <a:latin typeface="+mn-lt"/>
                <a:cs typeface="Arial" panose="020B0604020202020204" pitchFamily="34" charset="0"/>
              </a:rPr>
              <a:t>Generalized forwarding: match plus action</a:t>
            </a:r>
          </a:p>
        </p:txBody>
      </p:sp>
      <p:sp>
        <p:nvSpPr>
          <p:cNvPr id="4" name="TextBox 257">
            <a:extLst>
              <a:ext uri="{FF2B5EF4-FFF2-40B4-BE49-F238E27FC236}">
                <a16:creationId xmlns:a16="http://schemas.microsoft.com/office/drawing/2014/main" id="{8EB40520-A927-A94E-975A-4093319F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174" y="1217384"/>
            <a:ext cx="1125965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Review: 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router contains a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forwarding table 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“match plus action”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abstraction: match bits in arriving packet, take action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FA1230D-A91E-6143-A1BD-6E58E7FDBB95}"/>
              </a:ext>
            </a:extLst>
          </p:cNvPr>
          <p:cNvGrpSpPr/>
          <p:nvPr/>
        </p:nvGrpSpPr>
        <p:grpSpPr>
          <a:xfrm>
            <a:off x="3590654" y="4136605"/>
            <a:ext cx="5200655" cy="2273665"/>
            <a:chOff x="3590654" y="4136605"/>
            <a:chExt cx="5200655" cy="227366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6DFFE27-3F70-6243-BA21-8DE3EBD8025C}"/>
                </a:ext>
              </a:extLst>
            </p:cNvPr>
            <p:cNvGrpSpPr/>
            <p:nvPr/>
          </p:nvGrpSpPr>
          <p:grpSpPr>
            <a:xfrm>
              <a:off x="3590654" y="4136605"/>
              <a:ext cx="1298579" cy="1913670"/>
              <a:chOff x="3590654" y="4136605"/>
              <a:chExt cx="1298579" cy="1913670"/>
            </a:xfrm>
          </p:grpSpPr>
          <p:sp>
            <p:nvSpPr>
              <p:cNvPr id="927" name="Freeform 926">
                <a:extLst>
                  <a:ext uri="{FF2B5EF4-FFF2-40B4-BE49-F238E27FC236}">
                    <a16:creationId xmlns:a16="http://schemas.microsoft.com/office/drawing/2014/main" id="{875BCAC4-B573-D54B-BF32-094096F89D98}"/>
                  </a:ext>
                </a:extLst>
              </p:cNvPr>
              <p:cNvSpPr/>
              <p:nvPr/>
            </p:nvSpPr>
            <p:spPr bwMode="auto">
              <a:xfrm>
                <a:off x="3608120" y="5291450"/>
                <a:ext cx="1281113" cy="758825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325315"/>
                  <a:gd name="connsiteY0" fmla="*/ 1160935 h 1160935"/>
                  <a:gd name="connsiteX1" fmla="*/ 0 w 1325315"/>
                  <a:gd name="connsiteY1" fmla="*/ 0 h 1160935"/>
                  <a:gd name="connsiteX2" fmla="*/ 1040633 w 1325315"/>
                  <a:gd name="connsiteY2" fmla="*/ 16785 h 1160935"/>
                  <a:gd name="connsiteX3" fmla="*/ 1214315 w 1325315"/>
                  <a:gd name="connsiteY3" fmla="*/ 1064597 h 1160935"/>
                  <a:gd name="connsiteX4" fmla="*/ 448507 w 1325315"/>
                  <a:gd name="connsiteY4" fmla="*/ 1160935 h 1160935"/>
                  <a:gd name="connsiteX0" fmla="*/ 448507 w 1214315"/>
                  <a:gd name="connsiteY0" fmla="*/ 1160935 h 1160935"/>
                  <a:gd name="connsiteX1" fmla="*/ 0 w 1214315"/>
                  <a:gd name="connsiteY1" fmla="*/ 0 h 1160935"/>
                  <a:gd name="connsiteX2" fmla="*/ 1040633 w 1214315"/>
                  <a:gd name="connsiteY2" fmla="*/ 16785 h 1160935"/>
                  <a:gd name="connsiteX3" fmla="*/ 1214315 w 1214315"/>
                  <a:gd name="connsiteY3" fmla="*/ 1064597 h 1160935"/>
                  <a:gd name="connsiteX4" fmla="*/ 448507 w 1214315"/>
                  <a:gd name="connsiteY4" fmla="*/ 1160935 h 1160935"/>
                  <a:gd name="connsiteX0" fmla="*/ 448507 w 1214315"/>
                  <a:gd name="connsiteY0" fmla="*/ 1160935 h 1160935"/>
                  <a:gd name="connsiteX1" fmla="*/ 0 w 1214315"/>
                  <a:gd name="connsiteY1" fmla="*/ 0 h 1160935"/>
                  <a:gd name="connsiteX2" fmla="*/ 1040633 w 1214315"/>
                  <a:gd name="connsiteY2" fmla="*/ 16785 h 1160935"/>
                  <a:gd name="connsiteX3" fmla="*/ 1214315 w 1214315"/>
                  <a:gd name="connsiteY3" fmla="*/ 1064597 h 1160935"/>
                  <a:gd name="connsiteX4" fmla="*/ 448507 w 1214315"/>
                  <a:gd name="connsiteY4" fmla="*/ 1160935 h 1160935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60159 w 1340486"/>
                  <a:gd name="connsiteY0" fmla="*/ 921649 h 921649"/>
                  <a:gd name="connsiteX1" fmla="*/ 0 w 1340486"/>
                  <a:gd name="connsiteY1" fmla="*/ 51716 h 921649"/>
                  <a:gd name="connsiteX2" fmla="*/ 1059218 w 1340486"/>
                  <a:gd name="connsiteY2" fmla="*/ 355 h 921649"/>
                  <a:gd name="connsiteX3" fmla="*/ 1340486 w 1340486"/>
                  <a:gd name="connsiteY3" fmla="*/ 709789 h 921649"/>
                  <a:gd name="connsiteX4" fmla="*/ 1060159 w 1340486"/>
                  <a:gd name="connsiteY4" fmla="*/ 921649 h 921649"/>
                  <a:gd name="connsiteX0" fmla="*/ 1060159 w 1340486"/>
                  <a:gd name="connsiteY0" fmla="*/ 921649 h 921649"/>
                  <a:gd name="connsiteX1" fmla="*/ 0 w 1340486"/>
                  <a:gd name="connsiteY1" fmla="*/ 51716 h 921649"/>
                  <a:gd name="connsiteX2" fmla="*/ 1059218 w 1340486"/>
                  <a:gd name="connsiteY2" fmla="*/ 355 h 921649"/>
                  <a:gd name="connsiteX3" fmla="*/ 1340486 w 1340486"/>
                  <a:gd name="connsiteY3" fmla="*/ 709789 h 921649"/>
                  <a:gd name="connsiteX4" fmla="*/ 1060159 w 1340486"/>
                  <a:gd name="connsiteY4" fmla="*/ 921649 h 921649"/>
                  <a:gd name="connsiteX0" fmla="*/ 1060159 w 1340486"/>
                  <a:gd name="connsiteY0" fmla="*/ 921649 h 921649"/>
                  <a:gd name="connsiteX1" fmla="*/ 0 w 1340486"/>
                  <a:gd name="connsiteY1" fmla="*/ 51716 h 921649"/>
                  <a:gd name="connsiteX2" fmla="*/ 1059218 w 1340486"/>
                  <a:gd name="connsiteY2" fmla="*/ 355 h 921649"/>
                  <a:gd name="connsiteX3" fmla="*/ 1340486 w 1340486"/>
                  <a:gd name="connsiteY3" fmla="*/ 709789 h 921649"/>
                  <a:gd name="connsiteX4" fmla="*/ 1060159 w 1340486"/>
                  <a:gd name="connsiteY4" fmla="*/ 921649 h 921649"/>
                  <a:gd name="connsiteX0" fmla="*/ 1025166 w 1340486"/>
                  <a:gd name="connsiteY0" fmla="*/ 746482 h 746482"/>
                  <a:gd name="connsiteX1" fmla="*/ 0 w 1340486"/>
                  <a:gd name="connsiteY1" fmla="*/ 51716 h 746482"/>
                  <a:gd name="connsiteX2" fmla="*/ 1059218 w 1340486"/>
                  <a:gd name="connsiteY2" fmla="*/ 355 h 746482"/>
                  <a:gd name="connsiteX3" fmla="*/ 1340486 w 1340486"/>
                  <a:gd name="connsiteY3" fmla="*/ 709789 h 746482"/>
                  <a:gd name="connsiteX4" fmla="*/ 1025166 w 1340486"/>
                  <a:gd name="connsiteY4" fmla="*/ 746482 h 746482"/>
                  <a:gd name="connsiteX0" fmla="*/ 1025166 w 1340486"/>
                  <a:gd name="connsiteY0" fmla="*/ 746482 h 746482"/>
                  <a:gd name="connsiteX1" fmla="*/ 0 w 1340486"/>
                  <a:gd name="connsiteY1" fmla="*/ 51716 h 746482"/>
                  <a:gd name="connsiteX2" fmla="*/ 1059218 w 1340486"/>
                  <a:gd name="connsiteY2" fmla="*/ 355 h 746482"/>
                  <a:gd name="connsiteX3" fmla="*/ 1340486 w 1340486"/>
                  <a:gd name="connsiteY3" fmla="*/ 709789 h 746482"/>
                  <a:gd name="connsiteX4" fmla="*/ 1025166 w 1340486"/>
                  <a:gd name="connsiteY4" fmla="*/ 746482 h 746482"/>
                  <a:gd name="connsiteX0" fmla="*/ 965179 w 1280499"/>
                  <a:gd name="connsiteY0" fmla="*/ 759828 h 759828"/>
                  <a:gd name="connsiteX1" fmla="*/ 0 w 1280499"/>
                  <a:gd name="connsiteY1" fmla="*/ 0 h 759828"/>
                  <a:gd name="connsiteX2" fmla="*/ 999231 w 1280499"/>
                  <a:gd name="connsiteY2" fmla="*/ 13701 h 759828"/>
                  <a:gd name="connsiteX3" fmla="*/ 1280499 w 1280499"/>
                  <a:gd name="connsiteY3" fmla="*/ 723135 h 759828"/>
                  <a:gd name="connsiteX4" fmla="*/ 965179 w 1280499"/>
                  <a:gd name="connsiteY4" fmla="*/ 759828 h 759828"/>
                  <a:gd name="connsiteX0" fmla="*/ 965179 w 1280499"/>
                  <a:gd name="connsiteY0" fmla="*/ 759828 h 759828"/>
                  <a:gd name="connsiteX1" fmla="*/ 0 w 1280499"/>
                  <a:gd name="connsiteY1" fmla="*/ 0 h 759828"/>
                  <a:gd name="connsiteX2" fmla="*/ 999231 w 1280499"/>
                  <a:gd name="connsiteY2" fmla="*/ 13701 h 759828"/>
                  <a:gd name="connsiteX3" fmla="*/ 1280499 w 1280499"/>
                  <a:gd name="connsiteY3" fmla="*/ 723135 h 759828"/>
                  <a:gd name="connsiteX4" fmla="*/ 965179 w 1280499"/>
                  <a:gd name="connsiteY4" fmla="*/ 759828 h 759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0499" h="759828">
                    <a:moveTo>
                      <a:pt x="965179" y="759828"/>
                    </a:moveTo>
                    <a:cubicBezTo>
                      <a:pt x="301565" y="231725"/>
                      <a:pt x="628999" y="498939"/>
                      <a:pt x="0" y="0"/>
                    </a:cubicBezTo>
                    <a:lnTo>
                      <a:pt x="999231" y="13701"/>
                    </a:lnTo>
                    <a:cubicBezTo>
                      <a:pt x="1112985" y="379881"/>
                      <a:pt x="1055867" y="236107"/>
                      <a:pt x="1280499" y="723135"/>
                    </a:cubicBezTo>
                    <a:cubicBezTo>
                      <a:pt x="1186079" y="728668"/>
                      <a:pt x="1127207" y="701414"/>
                      <a:pt x="965179" y="75982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9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017" name="Rectangle 1016">
                <a:extLst>
                  <a:ext uri="{FF2B5EF4-FFF2-40B4-BE49-F238E27FC236}">
                    <a16:creationId xmlns:a16="http://schemas.microsoft.com/office/drawing/2014/main" id="{F031C840-E404-B943-9DD7-6487F36B8BC7}"/>
                  </a:ext>
                </a:extLst>
              </p:cNvPr>
              <p:cNvSpPr/>
              <p:nvPr/>
            </p:nvSpPr>
            <p:spPr bwMode="auto">
              <a:xfrm rot="10800000">
                <a:off x="3610169" y="4392826"/>
                <a:ext cx="1027113" cy="447284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1018" name="Group 498">
                <a:extLst>
                  <a:ext uri="{FF2B5EF4-FFF2-40B4-BE49-F238E27FC236}">
                    <a16:creationId xmlns:a16="http://schemas.microsoft.com/office/drawing/2014/main" id="{11E4B476-A94C-6141-A48C-F22AAD7C57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90654" y="5050151"/>
                <a:ext cx="1035050" cy="360363"/>
                <a:chOff x="4129067" y="3606966"/>
                <a:chExt cx="567968" cy="338045"/>
              </a:xfrm>
            </p:grpSpPr>
            <p:sp>
              <p:nvSpPr>
                <p:cNvPr id="1032" name="Oval 1031">
                  <a:extLst>
                    <a:ext uri="{FF2B5EF4-FFF2-40B4-BE49-F238E27FC236}">
                      <a16:creationId xmlns:a16="http://schemas.microsoft.com/office/drawing/2014/main" id="{6285E922-4389-6747-873A-ED742F93B7B8}"/>
                    </a:ext>
                  </a:extLst>
                </p:cNvPr>
                <p:cNvSpPr/>
                <p:nvPr/>
              </p:nvSpPr>
              <p:spPr>
                <a:xfrm>
                  <a:off x="4130589" y="3720144"/>
                  <a:ext cx="566445" cy="224867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33" name="Rectangle 1032">
                  <a:extLst>
                    <a:ext uri="{FF2B5EF4-FFF2-40B4-BE49-F238E27FC236}">
                      <a16:creationId xmlns:a16="http://schemas.microsoft.com/office/drawing/2014/main" id="{681399F7-9F7D-8247-A86B-B0C42C17B7BD}"/>
                    </a:ext>
                  </a:extLst>
                </p:cNvPr>
                <p:cNvSpPr/>
                <p:nvPr/>
              </p:nvSpPr>
              <p:spPr>
                <a:xfrm>
                  <a:off x="4129067" y="3720144"/>
                  <a:ext cx="567968" cy="111689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34" name="Oval 1033">
                  <a:extLst>
                    <a:ext uri="{FF2B5EF4-FFF2-40B4-BE49-F238E27FC236}">
                      <a16:creationId xmlns:a16="http://schemas.microsoft.com/office/drawing/2014/main" id="{22EC9AA8-544A-8B4A-88A6-2074F49F53D4}"/>
                    </a:ext>
                  </a:extLst>
                </p:cNvPr>
                <p:cNvSpPr/>
                <p:nvPr/>
              </p:nvSpPr>
              <p:spPr>
                <a:xfrm>
                  <a:off x="4129067" y="3606966"/>
                  <a:ext cx="567968" cy="224867"/>
                </a:xfrm>
                <a:prstGeom prst="ellipse">
                  <a:avLst/>
                </a:prstGeom>
                <a:solidFill>
                  <a:srgbClr val="3333CC">
                    <a:lumMod val="60000"/>
                    <a:lumOff val="40000"/>
                    <a:alpha val="7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35" name="Straight Connector 1034">
                  <a:extLst>
                    <a:ext uri="{FF2B5EF4-FFF2-40B4-BE49-F238E27FC236}">
                      <a16:creationId xmlns:a16="http://schemas.microsoft.com/office/drawing/2014/main" id="{C98CC5A1-6137-AD47-8DAD-1CE3995E4F4E}"/>
                    </a:ext>
                  </a:extLst>
                </p:cNvPr>
                <p:cNvCxnSpPr/>
                <p:nvPr/>
              </p:nvCxnSpPr>
              <p:spPr>
                <a:xfrm>
                  <a:off x="4697035" y="3720144"/>
                  <a:ext cx="0" cy="11168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036" name="Straight Connector 1035">
                  <a:extLst>
                    <a:ext uri="{FF2B5EF4-FFF2-40B4-BE49-F238E27FC236}">
                      <a16:creationId xmlns:a16="http://schemas.microsoft.com/office/drawing/2014/main" id="{D6DBD6DE-4277-6E43-8F0F-101EA88CC186}"/>
                    </a:ext>
                  </a:extLst>
                </p:cNvPr>
                <p:cNvCxnSpPr/>
                <p:nvPr/>
              </p:nvCxnSpPr>
              <p:spPr>
                <a:xfrm>
                  <a:off x="4129067" y="3720144"/>
                  <a:ext cx="0" cy="11168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019" name="Rectangle 1018">
                <a:extLst>
                  <a:ext uri="{FF2B5EF4-FFF2-40B4-BE49-F238E27FC236}">
                    <a16:creationId xmlns:a16="http://schemas.microsoft.com/office/drawing/2014/main" id="{511198B5-F79E-C74D-B56E-01ADB1EAA4C1}"/>
                  </a:ext>
                </a:extLst>
              </p:cNvPr>
              <p:cNvSpPr/>
              <p:nvPr/>
            </p:nvSpPr>
            <p:spPr bwMode="auto">
              <a:xfrm>
                <a:off x="3592076" y="4851683"/>
                <a:ext cx="1028700" cy="336579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40000"/>
                      <a:lumOff val="6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20" name="Straight Connector 1019">
                <a:extLst>
                  <a:ext uri="{FF2B5EF4-FFF2-40B4-BE49-F238E27FC236}">
                    <a16:creationId xmlns:a16="http://schemas.microsoft.com/office/drawing/2014/main" id="{D3ADC60A-D45A-1346-84AC-B4714AE1CB2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609708" y="5243825"/>
                <a:ext cx="0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cxnSp>
            <p:nvCxnSpPr>
              <p:cNvPr id="1021" name="Straight Connector 1020">
                <a:extLst>
                  <a:ext uri="{FF2B5EF4-FFF2-40B4-BE49-F238E27FC236}">
                    <a16:creationId xmlns:a16="http://schemas.microsoft.com/office/drawing/2014/main" id="{8C732665-0AF3-514A-8491-058D584AA66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625708" y="4396154"/>
                <a:ext cx="0" cy="80639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022" name="Group 504">
                <a:extLst>
                  <a:ext uri="{FF2B5EF4-FFF2-40B4-BE49-F238E27FC236}">
                    <a16:creationId xmlns:a16="http://schemas.microsoft.com/office/drawing/2014/main" id="{87E38306-3DC6-B044-991D-BEE6F6FD2E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09241" y="4136605"/>
                <a:ext cx="1019909" cy="399123"/>
                <a:chOff x="2183302" y="1574638"/>
                <a:chExt cx="1200154" cy="430218"/>
              </a:xfrm>
            </p:grpSpPr>
            <p:sp>
              <p:nvSpPr>
                <p:cNvPr id="1023" name="Oval 1022">
                  <a:extLst>
                    <a:ext uri="{FF2B5EF4-FFF2-40B4-BE49-F238E27FC236}">
                      <a16:creationId xmlns:a16="http://schemas.microsoft.com/office/drawing/2014/main" id="{55E5FA1C-CAB4-8341-8DAA-EDAE9CFD84E2}"/>
                    </a:ext>
                  </a:extLst>
                </p:cNvPr>
                <p:cNvSpPr/>
                <p:nvPr/>
              </p:nvSpPr>
              <p:spPr bwMode="auto">
                <a:xfrm flipV="1">
                  <a:off x="2185125" y="1689286"/>
                  <a:ext cx="1196349" cy="31485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20000"/>
                        <a:lumOff val="80000"/>
                      </a:srgbClr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4" name="Rectangle 1023">
                  <a:extLst>
                    <a:ext uri="{FF2B5EF4-FFF2-40B4-BE49-F238E27FC236}">
                      <a16:creationId xmlns:a16="http://schemas.microsoft.com/office/drawing/2014/main" id="{44108165-9E65-5F4A-BAAB-C6ACE38D3C65}"/>
                    </a:ext>
                  </a:extLst>
                </p:cNvPr>
                <p:cNvSpPr/>
                <p:nvPr/>
              </p:nvSpPr>
              <p:spPr bwMode="auto">
                <a:xfrm>
                  <a:off x="2183302" y="1735489"/>
                  <a:ext cx="1198172" cy="112938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5" name="Oval 1024">
                  <a:extLst>
                    <a:ext uri="{FF2B5EF4-FFF2-40B4-BE49-F238E27FC236}">
                      <a16:creationId xmlns:a16="http://schemas.microsoft.com/office/drawing/2014/main" id="{5220D9A0-FC71-C848-AA4B-AC3EAD73DB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349" cy="31485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6" name="Freeform 1025">
                  <a:extLst>
                    <a:ext uri="{FF2B5EF4-FFF2-40B4-BE49-F238E27FC236}">
                      <a16:creationId xmlns:a16="http://schemas.microsoft.com/office/drawing/2014/main" id="{0E8501FC-8102-1648-8958-E425AC1A0FB8}"/>
                    </a:ext>
                  </a:extLst>
                </p:cNvPr>
                <p:cNvSpPr/>
                <p:nvPr/>
              </p:nvSpPr>
              <p:spPr bwMode="auto">
                <a:xfrm>
                  <a:off x="2489684" y="1670464"/>
                  <a:ext cx="581761" cy="15742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7" name="Freeform 1026">
                  <a:extLst>
                    <a:ext uri="{FF2B5EF4-FFF2-40B4-BE49-F238E27FC236}">
                      <a16:creationId xmlns:a16="http://schemas.microsoft.com/office/drawing/2014/main" id="{AF49A14A-FE33-EB4B-ADEA-BA7B348615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501" y="1629396"/>
                  <a:ext cx="703949" cy="111226"/>
                </a:xfrm>
                <a:custGeom>
                  <a:avLst/>
                  <a:gdLst>
                    <a:gd name="T0" fmla="*/ 0 w 3723451"/>
                    <a:gd name="T1" fmla="*/ 27211 h 932950"/>
                    <a:gd name="T2" fmla="*/ 123865 w 3723451"/>
                    <a:gd name="T3" fmla="*/ 321 h 932950"/>
                    <a:gd name="T4" fmla="*/ 350850 w 3723451"/>
                    <a:gd name="T5" fmla="*/ 62061 h 932950"/>
                    <a:gd name="T6" fmla="*/ 567397 w 3723451"/>
                    <a:gd name="T7" fmla="*/ 0 h 932950"/>
                    <a:gd name="T8" fmla="*/ 703949 w 3723451"/>
                    <a:gd name="T9" fmla="*/ 24696 h 932950"/>
                    <a:gd name="T10" fmla="*/ 602354 w 3723451"/>
                    <a:gd name="T11" fmla="*/ 55064 h 932950"/>
                    <a:gd name="T12" fmla="*/ 569645 w 3723451"/>
                    <a:gd name="T13" fmla="*/ 46877 h 932950"/>
                    <a:gd name="T14" fmla="*/ 354838 w 3723451"/>
                    <a:gd name="T15" fmla="*/ 111226 h 932950"/>
                    <a:gd name="T16" fmla="*/ 134536 w 3723451"/>
                    <a:gd name="T17" fmla="*/ 49244 h 932950"/>
                    <a:gd name="T18" fmla="*/ 98918 w 3723451"/>
                    <a:gd name="T19" fmla="*/ 55934 h 932950"/>
                    <a:gd name="T20" fmla="*/ 0 w 3723451"/>
                    <a:gd name="T21" fmla="*/ 27211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8" name="Freeform 1027">
                  <a:extLst>
                    <a:ext uri="{FF2B5EF4-FFF2-40B4-BE49-F238E27FC236}">
                      <a16:creationId xmlns:a16="http://schemas.microsoft.com/office/drawing/2014/main" id="{FEBE179E-02E9-C64E-89FC-F45503783F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22" y="1723510"/>
                  <a:ext cx="257143" cy="95826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143 w 1366596"/>
                    <a:gd name="T3" fmla="*/ 74047 h 809868"/>
                    <a:gd name="T4" fmla="*/ 162771 w 1366596"/>
                    <a:gd name="T5" fmla="*/ 95826 h 809868"/>
                    <a:gd name="T6" fmla="*/ 866 w 1366596"/>
                    <a:gd name="T7" fmla="*/ 5063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9" name="Freeform 1028">
                  <a:extLst>
                    <a:ext uri="{FF2B5EF4-FFF2-40B4-BE49-F238E27FC236}">
                      <a16:creationId xmlns:a16="http://schemas.microsoft.com/office/drawing/2014/main" id="{56DF1AAD-D538-1C44-A286-465AD81A04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6736" y="1725222"/>
                  <a:ext cx="255318" cy="94114"/>
                </a:xfrm>
                <a:custGeom>
                  <a:avLst/>
                  <a:gdLst>
                    <a:gd name="T0" fmla="*/ 251832 w 1348191"/>
                    <a:gd name="T1" fmla="*/ 0 h 791462"/>
                    <a:gd name="T2" fmla="*/ 255318 w 1348191"/>
                    <a:gd name="T3" fmla="*/ 45415 h 791462"/>
                    <a:gd name="T4" fmla="*/ 92368 w 1348191"/>
                    <a:gd name="T5" fmla="*/ 94114 h 791462"/>
                    <a:gd name="T6" fmla="*/ 0 w 1348191"/>
                    <a:gd name="T7" fmla="*/ 72774 h 791462"/>
                    <a:gd name="T8" fmla="*/ 251832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030" name="Straight Connector 1029">
                  <a:extLst>
                    <a:ext uri="{FF2B5EF4-FFF2-40B4-BE49-F238E27FC236}">
                      <a16:creationId xmlns:a16="http://schemas.microsoft.com/office/drawing/2014/main" id="{60701F8E-3F5A-734C-A498-AA55BCD5CFE1}"/>
                    </a:ext>
                  </a:extLst>
                </p:cNvPr>
                <p:cNvCxnSpPr>
                  <a:cxnSpLocks noChangeShapeType="1"/>
                  <a:endCxn id="1025" idx="2"/>
                </p:cNvCxnSpPr>
                <p:nvPr/>
              </p:nvCxnSpPr>
              <p:spPr bwMode="auto">
                <a:xfrm flipH="1" flipV="1">
                  <a:off x="2183302" y="1732067"/>
                  <a:ext cx="1823" cy="1214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31" name="Straight Connector 1030">
                  <a:extLst>
                    <a:ext uri="{FF2B5EF4-FFF2-40B4-BE49-F238E27FC236}">
                      <a16:creationId xmlns:a16="http://schemas.microsoft.com/office/drawing/2014/main" id="{299ED768-B7C5-C447-A0CA-015C1D4D47F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1474" y="1728644"/>
                  <a:ext cx="1824" cy="1214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E67B7110-869C-734E-A391-2DDC0CCD436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607035" y="4388133"/>
                <a:ext cx="0" cy="80639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3C97C5E-8F3D-B348-9E9A-3D250616B623}"/>
                </a:ext>
              </a:extLst>
            </p:cNvPr>
            <p:cNvGrpSpPr/>
            <p:nvPr/>
          </p:nvGrpSpPr>
          <p:grpSpPr>
            <a:xfrm>
              <a:off x="5292458" y="4247514"/>
              <a:ext cx="573087" cy="2162756"/>
              <a:chOff x="5292458" y="4247514"/>
              <a:chExt cx="573087" cy="2162756"/>
            </a:xfrm>
          </p:grpSpPr>
          <p:sp>
            <p:nvSpPr>
              <p:cNvPr id="931" name="Freeform 930">
                <a:extLst>
                  <a:ext uri="{FF2B5EF4-FFF2-40B4-BE49-F238E27FC236}">
                    <a16:creationId xmlns:a16="http://schemas.microsoft.com/office/drawing/2014/main" id="{E78920D8-D684-1642-B41B-2CC538B9202E}"/>
                  </a:ext>
                </a:extLst>
              </p:cNvPr>
              <p:cNvSpPr/>
              <p:nvPr/>
            </p:nvSpPr>
            <p:spPr bwMode="auto">
              <a:xfrm>
                <a:off x="5292458" y="5394637"/>
                <a:ext cx="573087" cy="1015633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621064"/>
                  <a:gd name="connsiteY0" fmla="*/ 973305 h 973305"/>
                  <a:gd name="connsiteX1" fmla="*/ 0 w 621064"/>
                  <a:gd name="connsiteY1" fmla="*/ 11688 h 973305"/>
                  <a:gd name="connsiteX2" fmla="*/ 499610 w 621064"/>
                  <a:gd name="connsiteY2" fmla="*/ 0 h 973305"/>
                  <a:gd name="connsiteX3" fmla="*/ 558839 w 621064"/>
                  <a:gd name="connsiteY3" fmla="*/ 754682 h 973305"/>
                  <a:gd name="connsiteX4" fmla="*/ 197928 w 621064"/>
                  <a:gd name="connsiteY4" fmla="*/ 973305 h 973305"/>
                  <a:gd name="connsiteX0" fmla="*/ 197928 w 558839"/>
                  <a:gd name="connsiteY0" fmla="*/ 973305 h 973305"/>
                  <a:gd name="connsiteX1" fmla="*/ 0 w 558839"/>
                  <a:gd name="connsiteY1" fmla="*/ 11688 h 973305"/>
                  <a:gd name="connsiteX2" fmla="*/ 499610 w 558839"/>
                  <a:gd name="connsiteY2" fmla="*/ 0 h 973305"/>
                  <a:gd name="connsiteX3" fmla="*/ 558839 w 558839"/>
                  <a:gd name="connsiteY3" fmla="*/ 754682 h 973305"/>
                  <a:gd name="connsiteX4" fmla="*/ 197928 w 558839"/>
                  <a:gd name="connsiteY4" fmla="*/ 973305 h 973305"/>
                  <a:gd name="connsiteX0" fmla="*/ 197928 w 558839"/>
                  <a:gd name="connsiteY0" fmla="*/ 973305 h 973305"/>
                  <a:gd name="connsiteX1" fmla="*/ 0 w 558839"/>
                  <a:gd name="connsiteY1" fmla="*/ 11688 h 973305"/>
                  <a:gd name="connsiteX2" fmla="*/ 499610 w 558839"/>
                  <a:gd name="connsiteY2" fmla="*/ 0 h 973305"/>
                  <a:gd name="connsiteX3" fmla="*/ 558839 w 558839"/>
                  <a:gd name="connsiteY3" fmla="*/ 754682 h 973305"/>
                  <a:gd name="connsiteX4" fmla="*/ 197928 w 558839"/>
                  <a:gd name="connsiteY4" fmla="*/ 973305 h 973305"/>
                  <a:gd name="connsiteX0" fmla="*/ 370213 w 558839"/>
                  <a:gd name="connsiteY0" fmla="*/ 796102 h 796102"/>
                  <a:gd name="connsiteX1" fmla="*/ 0 w 558839"/>
                  <a:gd name="connsiteY1" fmla="*/ 11688 h 796102"/>
                  <a:gd name="connsiteX2" fmla="*/ 499610 w 558839"/>
                  <a:gd name="connsiteY2" fmla="*/ 0 h 796102"/>
                  <a:gd name="connsiteX3" fmla="*/ 558839 w 558839"/>
                  <a:gd name="connsiteY3" fmla="*/ 754682 h 796102"/>
                  <a:gd name="connsiteX4" fmla="*/ 370213 w 558839"/>
                  <a:gd name="connsiteY4" fmla="*/ 796102 h 796102"/>
                  <a:gd name="connsiteX0" fmla="*/ 370213 w 558839"/>
                  <a:gd name="connsiteY0" fmla="*/ 796102 h 796102"/>
                  <a:gd name="connsiteX1" fmla="*/ 0 w 558839"/>
                  <a:gd name="connsiteY1" fmla="*/ 11688 h 796102"/>
                  <a:gd name="connsiteX2" fmla="*/ 499610 w 558839"/>
                  <a:gd name="connsiteY2" fmla="*/ 0 h 796102"/>
                  <a:gd name="connsiteX3" fmla="*/ 558839 w 558839"/>
                  <a:gd name="connsiteY3" fmla="*/ 754682 h 796102"/>
                  <a:gd name="connsiteX4" fmla="*/ 370213 w 558839"/>
                  <a:gd name="connsiteY4" fmla="*/ 796102 h 796102"/>
                  <a:gd name="connsiteX0" fmla="*/ 370213 w 558839"/>
                  <a:gd name="connsiteY0" fmla="*/ 796102 h 796102"/>
                  <a:gd name="connsiteX1" fmla="*/ 0 w 558839"/>
                  <a:gd name="connsiteY1" fmla="*/ 11688 h 796102"/>
                  <a:gd name="connsiteX2" fmla="*/ 499610 w 558839"/>
                  <a:gd name="connsiteY2" fmla="*/ 0 h 796102"/>
                  <a:gd name="connsiteX3" fmla="*/ 558839 w 558839"/>
                  <a:gd name="connsiteY3" fmla="*/ 754682 h 796102"/>
                  <a:gd name="connsiteX4" fmla="*/ 370213 w 558839"/>
                  <a:gd name="connsiteY4" fmla="*/ 796102 h 796102"/>
                  <a:gd name="connsiteX0" fmla="*/ 370213 w 558839"/>
                  <a:gd name="connsiteY0" fmla="*/ 1315828 h 1315828"/>
                  <a:gd name="connsiteX1" fmla="*/ 0 w 558839"/>
                  <a:gd name="connsiteY1" fmla="*/ 531414 h 1315828"/>
                  <a:gd name="connsiteX2" fmla="*/ 506930 w 558839"/>
                  <a:gd name="connsiteY2" fmla="*/ 0 h 1315828"/>
                  <a:gd name="connsiteX3" fmla="*/ 558839 w 558839"/>
                  <a:gd name="connsiteY3" fmla="*/ 1274408 h 1315828"/>
                  <a:gd name="connsiteX4" fmla="*/ 370213 w 558839"/>
                  <a:gd name="connsiteY4" fmla="*/ 1315828 h 1315828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88119"/>
                  <a:gd name="connsiteY0" fmla="*/ 1326654 h 1326654"/>
                  <a:gd name="connsiteX1" fmla="*/ 0 w 588119"/>
                  <a:gd name="connsiteY1" fmla="*/ 554 h 1326654"/>
                  <a:gd name="connsiteX2" fmla="*/ 521570 w 588119"/>
                  <a:gd name="connsiteY2" fmla="*/ 10826 h 1326654"/>
                  <a:gd name="connsiteX3" fmla="*/ 588119 w 588119"/>
                  <a:gd name="connsiteY3" fmla="*/ 1321835 h 1326654"/>
                  <a:gd name="connsiteX4" fmla="*/ 384853 w 588119"/>
                  <a:gd name="connsiteY4" fmla="*/ 1326654 h 1326654"/>
                  <a:gd name="connsiteX0" fmla="*/ 384853 w 588119"/>
                  <a:gd name="connsiteY0" fmla="*/ 1326654 h 1326654"/>
                  <a:gd name="connsiteX1" fmla="*/ 0 w 588119"/>
                  <a:gd name="connsiteY1" fmla="*/ 554 h 1326654"/>
                  <a:gd name="connsiteX2" fmla="*/ 521570 w 588119"/>
                  <a:gd name="connsiteY2" fmla="*/ 10826 h 1326654"/>
                  <a:gd name="connsiteX3" fmla="*/ 588119 w 588119"/>
                  <a:gd name="connsiteY3" fmla="*/ 1321835 h 1326654"/>
                  <a:gd name="connsiteX4" fmla="*/ 384853 w 588119"/>
                  <a:gd name="connsiteY4" fmla="*/ 1326654 h 1326654"/>
                  <a:gd name="connsiteX0" fmla="*/ 384853 w 588119"/>
                  <a:gd name="connsiteY0" fmla="*/ 1326148 h 1326148"/>
                  <a:gd name="connsiteX1" fmla="*/ 0 w 588119"/>
                  <a:gd name="connsiteY1" fmla="*/ 48 h 1326148"/>
                  <a:gd name="connsiteX2" fmla="*/ 521570 w 588119"/>
                  <a:gd name="connsiteY2" fmla="*/ 228243 h 1326148"/>
                  <a:gd name="connsiteX3" fmla="*/ 588119 w 588119"/>
                  <a:gd name="connsiteY3" fmla="*/ 1321329 h 1326148"/>
                  <a:gd name="connsiteX4" fmla="*/ 384853 w 588119"/>
                  <a:gd name="connsiteY4" fmla="*/ 1326148 h 1326148"/>
                  <a:gd name="connsiteX0" fmla="*/ 384853 w 588119"/>
                  <a:gd name="connsiteY0" fmla="*/ 1326148 h 1326148"/>
                  <a:gd name="connsiteX1" fmla="*/ 0 w 588119"/>
                  <a:gd name="connsiteY1" fmla="*/ 48 h 1326148"/>
                  <a:gd name="connsiteX2" fmla="*/ 521570 w 588119"/>
                  <a:gd name="connsiteY2" fmla="*/ 228243 h 1326148"/>
                  <a:gd name="connsiteX3" fmla="*/ 588119 w 588119"/>
                  <a:gd name="connsiteY3" fmla="*/ 1321329 h 1326148"/>
                  <a:gd name="connsiteX4" fmla="*/ 384853 w 588119"/>
                  <a:gd name="connsiteY4" fmla="*/ 1326148 h 1326148"/>
                  <a:gd name="connsiteX0" fmla="*/ 384853 w 588119"/>
                  <a:gd name="connsiteY0" fmla="*/ 1326148 h 1326148"/>
                  <a:gd name="connsiteX1" fmla="*/ 0 w 588119"/>
                  <a:gd name="connsiteY1" fmla="*/ 48 h 1326148"/>
                  <a:gd name="connsiteX2" fmla="*/ 521570 w 588119"/>
                  <a:gd name="connsiteY2" fmla="*/ 228243 h 1326148"/>
                  <a:gd name="connsiteX3" fmla="*/ 588119 w 588119"/>
                  <a:gd name="connsiteY3" fmla="*/ 1321329 h 1326148"/>
                  <a:gd name="connsiteX4" fmla="*/ 384853 w 588119"/>
                  <a:gd name="connsiteY4" fmla="*/ 1326148 h 1326148"/>
                  <a:gd name="connsiteX0" fmla="*/ 366066 w 569332"/>
                  <a:gd name="connsiteY0" fmla="*/ 1097905 h 1097905"/>
                  <a:gd name="connsiteX1" fmla="*/ 0 w 569332"/>
                  <a:gd name="connsiteY1" fmla="*/ 4757 h 1097905"/>
                  <a:gd name="connsiteX2" fmla="*/ 502783 w 569332"/>
                  <a:gd name="connsiteY2" fmla="*/ 0 h 1097905"/>
                  <a:gd name="connsiteX3" fmla="*/ 569332 w 569332"/>
                  <a:gd name="connsiteY3" fmla="*/ 1093086 h 1097905"/>
                  <a:gd name="connsiteX4" fmla="*/ 366066 w 569332"/>
                  <a:gd name="connsiteY4" fmla="*/ 1097905 h 1097905"/>
                  <a:gd name="connsiteX0" fmla="*/ 366066 w 569332"/>
                  <a:gd name="connsiteY0" fmla="*/ 1097905 h 1097905"/>
                  <a:gd name="connsiteX1" fmla="*/ 0 w 569332"/>
                  <a:gd name="connsiteY1" fmla="*/ 4757 h 1097905"/>
                  <a:gd name="connsiteX2" fmla="*/ 502783 w 569332"/>
                  <a:gd name="connsiteY2" fmla="*/ 0 h 1097905"/>
                  <a:gd name="connsiteX3" fmla="*/ 569332 w 569332"/>
                  <a:gd name="connsiteY3" fmla="*/ 1093086 h 1097905"/>
                  <a:gd name="connsiteX4" fmla="*/ 366066 w 569332"/>
                  <a:gd name="connsiteY4" fmla="*/ 1097905 h 1097905"/>
                  <a:gd name="connsiteX0" fmla="*/ 366066 w 569332"/>
                  <a:gd name="connsiteY0" fmla="*/ 1097905 h 1097905"/>
                  <a:gd name="connsiteX1" fmla="*/ 0 w 569332"/>
                  <a:gd name="connsiteY1" fmla="*/ 4757 h 1097905"/>
                  <a:gd name="connsiteX2" fmla="*/ 502783 w 569332"/>
                  <a:gd name="connsiteY2" fmla="*/ 0 h 1097905"/>
                  <a:gd name="connsiteX3" fmla="*/ 569332 w 569332"/>
                  <a:gd name="connsiteY3" fmla="*/ 1093086 h 1097905"/>
                  <a:gd name="connsiteX4" fmla="*/ 366066 w 569332"/>
                  <a:gd name="connsiteY4" fmla="*/ 1097905 h 1097905"/>
                  <a:gd name="connsiteX0" fmla="*/ 366066 w 594113"/>
                  <a:gd name="connsiteY0" fmla="*/ 1097905 h 1179971"/>
                  <a:gd name="connsiteX1" fmla="*/ 0 w 594113"/>
                  <a:gd name="connsiteY1" fmla="*/ 4757 h 1179971"/>
                  <a:gd name="connsiteX2" fmla="*/ 502783 w 594113"/>
                  <a:gd name="connsiteY2" fmla="*/ 0 h 1179971"/>
                  <a:gd name="connsiteX3" fmla="*/ 594113 w 594113"/>
                  <a:gd name="connsiteY3" fmla="*/ 1179818 h 1179971"/>
                  <a:gd name="connsiteX4" fmla="*/ 366066 w 594113"/>
                  <a:gd name="connsiteY4" fmla="*/ 1097905 h 1179971"/>
                  <a:gd name="connsiteX0" fmla="*/ 403236 w 594113"/>
                  <a:gd name="connsiteY0" fmla="*/ 1215612 h 1215612"/>
                  <a:gd name="connsiteX1" fmla="*/ 0 w 594113"/>
                  <a:gd name="connsiteY1" fmla="*/ 4757 h 1215612"/>
                  <a:gd name="connsiteX2" fmla="*/ 502783 w 594113"/>
                  <a:gd name="connsiteY2" fmla="*/ 0 h 1215612"/>
                  <a:gd name="connsiteX3" fmla="*/ 594113 w 594113"/>
                  <a:gd name="connsiteY3" fmla="*/ 1179818 h 1215612"/>
                  <a:gd name="connsiteX4" fmla="*/ 403236 w 594113"/>
                  <a:gd name="connsiteY4" fmla="*/ 1215612 h 1215612"/>
                  <a:gd name="connsiteX0" fmla="*/ 403236 w 574100"/>
                  <a:gd name="connsiteY0" fmla="*/ 1215612 h 1215612"/>
                  <a:gd name="connsiteX1" fmla="*/ 0 w 574100"/>
                  <a:gd name="connsiteY1" fmla="*/ 4757 h 1215612"/>
                  <a:gd name="connsiteX2" fmla="*/ 502783 w 574100"/>
                  <a:gd name="connsiteY2" fmla="*/ 0 h 1215612"/>
                  <a:gd name="connsiteX3" fmla="*/ 574100 w 574100"/>
                  <a:gd name="connsiteY3" fmla="*/ 1014877 h 1215612"/>
                  <a:gd name="connsiteX4" fmla="*/ 403236 w 574100"/>
                  <a:gd name="connsiteY4" fmla="*/ 1215612 h 1215612"/>
                  <a:gd name="connsiteX0" fmla="*/ 333190 w 574100"/>
                  <a:gd name="connsiteY0" fmla="*/ 985695 h 1015244"/>
                  <a:gd name="connsiteX1" fmla="*/ 0 w 574100"/>
                  <a:gd name="connsiteY1" fmla="*/ 4757 h 1015244"/>
                  <a:gd name="connsiteX2" fmla="*/ 502783 w 574100"/>
                  <a:gd name="connsiteY2" fmla="*/ 0 h 1015244"/>
                  <a:gd name="connsiteX3" fmla="*/ 574100 w 574100"/>
                  <a:gd name="connsiteY3" fmla="*/ 1014877 h 1015244"/>
                  <a:gd name="connsiteX4" fmla="*/ 333190 w 574100"/>
                  <a:gd name="connsiteY4" fmla="*/ 985695 h 1015244"/>
                  <a:gd name="connsiteX0" fmla="*/ 323648 w 574100"/>
                  <a:gd name="connsiteY0" fmla="*/ 1001558 h 1015510"/>
                  <a:gd name="connsiteX1" fmla="*/ 0 w 574100"/>
                  <a:gd name="connsiteY1" fmla="*/ 4757 h 1015510"/>
                  <a:gd name="connsiteX2" fmla="*/ 502783 w 574100"/>
                  <a:gd name="connsiteY2" fmla="*/ 0 h 1015510"/>
                  <a:gd name="connsiteX3" fmla="*/ 574100 w 574100"/>
                  <a:gd name="connsiteY3" fmla="*/ 1014877 h 1015510"/>
                  <a:gd name="connsiteX4" fmla="*/ 323648 w 574100"/>
                  <a:gd name="connsiteY4" fmla="*/ 1001558 h 1015510"/>
                  <a:gd name="connsiteX0" fmla="*/ 323648 w 574100"/>
                  <a:gd name="connsiteY0" fmla="*/ 1001558 h 1015194"/>
                  <a:gd name="connsiteX1" fmla="*/ 0 w 574100"/>
                  <a:gd name="connsiteY1" fmla="*/ 4757 h 1015194"/>
                  <a:gd name="connsiteX2" fmla="*/ 502783 w 574100"/>
                  <a:gd name="connsiteY2" fmla="*/ 0 h 1015194"/>
                  <a:gd name="connsiteX3" fmla="*/ 574100 w 574100"/>
                  <a:gd name="connsiteY3" fmla="*/ 1014877 h 1015194"/>
                  <a:gd name="connsiteX4" fmla="*/ 323648 w 574100"/>
                  <a:gd name="connsiteY4" fmla="*/ 1001558 h 1015194"/>
                  <a:gd name="connsiteX0" fmla="*/ 323648 w 574100"/>
                  <a:gd name="connsiteY0" fmla="*/ 1001558 h 1014877"/>
                  <a:gd name="connsiteX1" fmla="*/ 0 w 574100"/>
                  <a:gd name="connsiteY1" fmla="*/ 4757 h 1014877"/>
                  <a:gd name="connsiteX2" fmla="*/ 502783 w 574100"/>
                  <a:gd name="connsiteY2" fmla="*/ 0 h 1014877"/>
                  <a:gd name="connsiteX3" fmla="*/ 574100 w 574100"/>
                  <a:gd name="connsiteY3" fmla="*/ 1014877 h 1014877"/>
                  <a:gd name="connsiteX4" fmla="*/ 323648 w 574100"/>
                  <a:gd name="connsiteY4" fmla="*/ 1001558 h 101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4100" h="1014877">
                    <a:moveTo>
                      <a:pt x="323648" y="1001558"/>
                    </a:moveTo>
                    <a:cubicBezTo>
                      <a:pt x="144359" y="448953"/>
                      <a:pt x="295574" y="908506"/>
                      <a:pt x="0" y="4757"/>
                    </a:cubicBezTo>
                    <a:cubicBezTo>
                      <a:pt x="166537" y="861"/>
                      <a:pt x="336246" y="3896"/>
                      <a:pt x="502783" y="0"/>
                    </a:cubicBezTo>
                    <a:cubicBezTo>
                      <a:pt x="555943" y="995541"/>
                      <a:pt x="537473" y="350120"/>
                      <a:pt x="574100" y="1014877"/>
                    </a:cubicBezTo>
                    <a:cubicBezTo>
                      <a:pt x="492318" y="996974"/>
                      <a:pt x="472137" y="977884"/>
                      <a:pt x="323648" y="100155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95000"/>
                      <a:alpha val="5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997" name="Rectangle 996">
                <a:extLst>
                  <a:ext uri="{FF2B5EF4-FFF2-40B4-BE49-F238E27FC236}">
                    <a16:creationId xmlns:a16="http://schemas.microsoft.com/office/drawing/2014/main" id="{7F242236-8B77-9144-8038-81B9BCAB1509}"/>
                  </a:ext>
                </a:extLst>
              </p:cNvPr>
              <p:cNvSpPr/>
              <p:nvPr/>
            </p:nvSpPr>
            <p:spPr bwMode="auto">
              <a:xfrm rot="10800000">
                <a:off x="5300268" y="4416668"/>
                <a:ext cx="498084" cy="353991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98" name="Straight Connector 997">
                <a:extLst>
                  <a:ext uri="{FF2B5EF4-FFF2-40B4-BE49-F238E27FC236}">
                    <a16:creationId xmlns:a16="http://schemas.microsoft.com/office/drawing/2014/main" id="{855E433C-9E28-D243-A7F8-5DC166631717}"/>
                  </a:ext>
                </a:extLst>
              </p:cNvPr>
              <p:cNvCxnSpPr>
                <a:cxnSpLocks/>
                <a:stCxn id="1004" idx="3"/>
              </p:cNvCxnSpPr>
              <p:nvPr/>
            </p:nvCxnSpPr>
            <p:spPr bwMode="auto">
              <a:xfrm>
                <a:off x="5798598" y="4376078"/>
                <a:ext cx="11386" cy="96934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99" name="Group 552">
                <a:extLst>
                  <a:ext uri="{FF2B5EF4-FFF2-40B4-BE49-F238E27FC236}">
                    <a16:creationId xmlns:a16="http://schemas.microsoft.com/office/drawing/2014/main" id="{2095E3B0-B1DF-9747-A4B6-739AFCB17C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02369" y="5271607"/>
                <a:ext cx="507588" cy="221730"/>
                <a:chOff x="4128636" y="3606589"/>
                <a:chExt cx="568145" cy="338667"/>
              </a:xfrm>
            </p:grpSpPr>
            <p:sp>
              <p:nvSpPr>
                <p:cNvPr id="1012" name="Oval 1011">
                  <a:extLst>
                    <a:ext uri="{FF2B5EF4-FFF2-40B4-BE49-F238E27FC236}">
                      <a16:creationId xmlns:a16="http://schemas.microsoft.com/office/drawing/2014/main" id="{77BE98D0-B8F8-0542-81BA-550DCDDBED58}"/>
                    </a:ext>
                  </a:extLst>
                </p:cNvPr>
                <p:cNvSpPr/>
                <p:nvPr/>
              </p:nvSpPr>
              <p:spPr>
                <a:xfrm>
                  <a:off x="4128204" y="3719337"/>
                  <a:ext cx="568606" cy="22550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13" name="Rectangle 1012">
                  <a:extLst>
                    <a:ext uri="{FF2B5EF4-FFF2-40B4-BE49-F238E27FC236}">
                      <a16:creationId xmlns:a16="http://schemas.microsoft.com/office/drawing/2014/main" id="{FF81DF11-B403-0242-9BBF-4028E5002511}"/>
                    </a:ext>
                  </a:extLst>
                </p:cNvPr>
                <p:cNvSpPr/>
                <p:nvPr/>
              </p:nvSpPr>
              <p:spPr>
                <a:xfrm>
                  <a:off x="4128204" y="3719337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14" name="Oval 1013">
                  <a:extLst>
                    <a:ext uri="{FF2B5EF4-FFF2-40B4-BE49-F238E27FC236}">
                      <a16:creationId xmlns:a16="http://schemas.microsoft.com/office/drawing/2014/main" id="{DA7CD07E-7BFA-EA40-A63C-19BD545F9FBB}"/>
                    </a:ext>
                  </a:extLst>
                </p:cNvPr>
                <p:cNvSpPr/>
                <p:nvPr/>
              </p:nvSpPr>
              <p:spPr>
                <a:xfrm>
                  <a:off x="4128204" y="3600527"/>
                  <a:ext cx="568606" cy="230348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15" name="Straight Connector 1014">
                  <a:extLst>
                    <a:ext uri="{FF2B5EF4-FFF2-40B4-BE49-F238E27FC236}">
                      <a16:creationId xmlns:a16="http://schemas.microsoft.com/office/drawing/2014/main" id="{B2F8B11B-A555-1F4E-A7E6-540E16F7A0A8}"/>
                    </a:ext>
                  </a:extLst>
                </p:cNvPr>
                <p:cNvCxnSpPr/>
                <p:nvPr/>
              </p:nvCxnSpPr>
              <p:spPr>
                <a:xfrm>
                  <a:off x="4696810" y="3719337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016" name="Straight Connector 1015">
                  <a:extLst>
                    <a:ext uri="{FF2B5EF4-FFF2-40B4-BE49-F238E27FC236}">
                      <a16:creationId xmlns:a16="http://schemas.microsoft.com/office/drawing/2014/main" id="{DC5D2573-EDE8-D044-BD08-61DD678EC15B}"/>
                    </a:ext>
                  </a:extLst>
                </p:cNvPr>
                <p:cNvCxnSpPr/>
                <p:nvPr/>
              </p:nvCxnSpPr>
              <p:spPr>
                <a:xfrm>
                  <a:off x="4128204" y="3719337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000" name="Rectangle 999">
                <a:extLst>
                  <a:ext uri="{FF2B5EF4-FFF2-40B4-BE49-F238E27FC236}">
                    <a16:creationId xmlns:a16="http://schemas.microsoft.com/office/drawing/2014/main" id="{1CD2ADDF-DE6E-274D-9173-D493921DFE9F}"/>
                  </a:ext>
                </a:extLst>
              </p:cNvPr>
              <p:cNvSpPr/>
              <p:nvPr/>
            </p:nvSpPr>
            <p:spPr bwMode="auto">
              <a:xfrm>
                <a:off x="5303570" y="4851684"/>
                <a:ext cx="496888" cy="496916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01" name="Straight Connector 1000">
                <a:extLst>
                  <a:ext uri="{FF2B5EF4-FFF2-40B4-BE49-F238E27FC236}">
                    <a16:creationId xmlns:a16="http://schemas.microsoft.com/office/drawing/2014/main" id="{3926DE25-E9FB-D540-98B7-27C7DBB56A43}"/>
                  </a:ext>
                </a:extLst>
              </p:cNvPr>
              <p:cNvCxnSpPr>
                <a:cxnSpLocks/>
                <a:stCxn id="1003" idx="2"/>
              </p:cNvCxnSpPr>
              <p:nvPr/>
            </p:nvCxnSpPr>
            <p:spPr bwMode="auto">
              <a:xfrm flipH="1">
                <a:off x="5297221" y="4407034"/>
                <a:ext cx="4739" cy="1032054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002" name="Group 538">
                <a:extLst>
                  <a:ext uri="{FF2B5EF4-FFF2-40B4-BE49-F238E27FC236}">
                    <a16:creationId xmlns:a16="http://schemas.microsoft.com/office/drawing/2014/main" id="{FA32E138-3569-9943-8F38-8BFBBEE94E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99734" y="4247514"/>
                <a:ext cx="498793" cy="248286"/>
                <a:chOff x="2183302" y="1564542"/>
                <a:chExt cx="1200154" cy="440314"/>
              </a:xfrm>
            </p:grpSpPr>
            <p:sp>
              <p:nvSpPr>
                <p:cNvPr id="1003" name="Oval 1002">
                  <a:extLst>
                    <a:ext uri="{FF2B5EF4-FFF2-40B4-BE49-F238E27FC236}">
                      <a16:creationId xmlns:a16="http://schemas.microsoft.com/office/drawing/2014/main" id="{172BF76E-3582-364D-ACA4-688518FFF091}"/>
                    </a:ext>
                  </a:extLst>
                </p:cNvPr>
                <p:cNvSpPr/>
                <p:nvPr/>
              </p:nvSpPr>
              <p:spPr bwMode="auto">
                <a:xfrm flipV="1">
                  <a:off x="2188659" y="1691189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4" name="Rectangle 1003">
                  <a:extLst>
                    <a:ext uri="{FF2B5EF4-FFF2-40B4-BE49-F238E27FC236}">
                      <a16:creationId xmlns:a16="http://schemas.microsoft.com/office/drawing/2014/main" id="{3A78A2F4-E393-6E42-BE3F-0FCA6714AEB4}"/>
                    </a:ext>
                  </a:extLst>
                </p:cNvPr>
                <p:cNvSpPr/>
                <p:nvPr/>
              </p:nvSpPr>
              <p:spPr bwMode="auto">
                <a:xfrm>
                  <a:off x="2184877" y="1736233"/>
                  <a:ext cx="1198749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5" name="Oval 1004">
                  <a:extLst>
                    <a:ext uri="{FF2B5EF4-FFF2-40B4-BE49-F238E27FC236}">
                      <a16:creationId xmlns:a16="http://schemas.microsoft.com/office/drawing/2014/main" id="{940143FD-143D-914C-BE2C-37F2F665D2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7" y="1564501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6" name="Freeform 1005">
                  <a:extLst>
                    <a:ext uri="{FF2B5EF4-FFF2-40B4-BE49-F238E27FC236}">
                      <a16:creationId xmlns:a16="http://schemas.microsoft.com/office/drawing/2014/main" id="{E3E8B10C-6B82-EC4C-A959-82D1FA770D43}"/>
                    </a:ext>
                  </a:extLst>
                </p:cNvPr>
                <p:cNvSpPr/>
                <p:nvPr/>
              </p:nvSpPr>
              <p:spPr bwMode="auto">
                <a:xfrm>
                  <a:off x="2491182" y="1671482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7" name="Freeform 1006">
                  <a:extLst>
                    <a:ext uri="{FF2B5EF4-FFF2-40B4-BE49-F238E27FC236}">
                      <a16:creationId xmlns:a16="http://schemas.microsoft.com/office/drawing/2014/main" id="{0B23900C-40C2-5447-A8A5-DB9E4C1FBD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78" y="1629252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8" name="Freeform 1007">
                  <a:extLst>
                    <a:ext uri="{FF2B5EF4-FFF2-40B4-BE49-F238E27FC236}">
                      <a16:creationId xmlns:a16="http://schemas.microsoft.com/office/drawing/2014/main" id="{8EDB510B-0DD2-AE4F-82C5-7A7D8DC924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5" y="1722158"/>
                  <a:ext cx="260925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965 h 809868"/>
                    <a:gd name="T4" fmla="*/ 165165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9" name="Freeform 1008">
                  <a:extLst>
                    <a:ext uri="{FF2B5EF4-FFF2-40B4-BE49-F238E27FC236}">
                      <a16:creationId xmlns:a16="http://schemas.microsoft.com/office/drawing/2014/main" id="{8DBE17FA-57C2-EB4B-A9B7-514F4336E2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2" y="1724972"/>
                  <a:ext cx="253364" cy="95720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6190 h 791462"/>
                    <a:gd name="T4" fmla="*/ 91661 w 1348191"/>
                    <a:gd name="T5" fmla="*/ 95720 h 791462"/>
                    <a:gd name="T6" fmla="*/ 0 w 1348191"/>
                    <a:gd name="T7" fmla="*/ 74016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010" name="Straight Connector 1009">
                  <a:extLst>
                    <a:ext uri="{FF2B5EF4-FFF2-40B4-BE49-F238E27FC236}">
                      <a16:creationId xmlns:a16="http://schemas.microsoft.com/office/drawing/2014/main" id="{6D72BFF1-097B-E940-AAD0-E8A2E1D2A096}"/>
                    </a:ext>
                  </a:extLst>
                </p:cNvPr>
                <p:cNvCxnSpPr>
                  <a:cxnSpLocks noChangeShapeType="1"/>
                  <a:endCxn id="1005" idx="2"/>
                </p:cNvCxnSpPr>
                <p:nvPr/>
              </p:nvCxnSpPr>
              <p:spPr bwMode="auto">
                <a:xfrm flipH="1" flipV="1">
                  <a:off x="2184877" y="172215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11" name="Straight Connector 1010">
                  <a:extLst>
                    <a:ext uri="{FF2B5EF4-FFF2-40B4-BE49-F238E27FC236}">
                      <a16:creationId xmlns:a16="http://schemas.microsoft.com/office/drawing/2014/main" id="{088863E0-982B-8A4D-853F-851CE3F1F1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2" y="172778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711EF0F-FDD8-CC4B-B701-3F459FFDE65F}"/>
                </a:ext>
              </a:extLst>
            </p:cNvPr>
            <p:cNvGrpSpPr/>
            <p:nvPr/>
          </p:nvGrpSpPr>
          <p:grpSpPr>
            <a:xfrm>
              <a:off x="6071920" y="4247514"/>
              <a:ext cx="520674" cy="1626550"/>
              <a:chOff x="6071920" y="4247514"/>
              <a:chExt cx="520674" cy="1626550"/>
            </a:xfrm>
          </p:grpSpPr>
          <p:sp>
            <p:nvSpPr>
              <p:cNvPr id="930" name="Freeform 929">
                <a:extLst>
                  <a:ext uri="{FF2B5EF4-FFF2-40B4-BE49-F238E27FC236}">
                    <a16:creationId xmlns:a16="http://schemas.microsoft.com/office/drawing/2014/main" id="{BD4E8E8A-5281-2546-8825-0786245B15DA}"/>
                  </a:ext>
                </a:extLst>
              </p:cNvPr>
              <p:cNvSpPr/>
              <p:nvPr/>
            </p:nvSpPr>
            <p:spPr bwMode="auto">
              <a:xfrm>
                <a:off x="6071920" y="5431150"/>
                <a:ext cx="514350" cy="442914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503138"/>
                  <a:gd name="connsiteY0" fmla="*/ 961687 h 964568"/>
                  <a:gd name="connsiteX1" fmla="*/ 0 w 503138"/>
                  <a:gd name="connsiteY1" fmla="*/ 70 h 964568"/>
                  <a:gd name="connsiteX2" fmla="*/ 503138 w 503138"/>
                  <a:gd name="connsiteY2" fmla="*/ 154187 h 964568"/>
                  <a:gd name="connsiteX3" fmla="*/ 273339 w 503138"/>
                  <a:gd name="connsiteY3" fmla="*/ 964568 h 964568"/>
                  <a:gd name="connsiteX4" fmla="*/ 197928 w 503138"/>
                  <a:gd name="connsiteY4" fmla="*/ 961687 h 964568"/>
                  <a:gd name="connsiteX0" fmla="*/ 201456 w 506666"/>
                  <a:gd name="connsiteY0" fmla="*/ 807500 h 810381"/>
                  <a:gd name="connsiteX1" fmla="*/ 0 w 506666"/>
                  <a:gd name="connsiteY1" fmla="*/ 15216 h 810381"/>
                  <a:gd name="connsiteX2" fmla="*/ 506666 w 506666"/>
                  <a:gd name="connsiteY2" fmla="*/ 0 h 810381"/>
                  <a:gd name="connsiteX3" fmla="*/ 276867 w 506666"/>
                  <a:gd name="connsiteY3" fmla="*/ 810381 h 810381"/>
                  <a:gd name="connsiteX4" fmla="*/ 201456 w 506666"/>
                  <a:gd name="connsiteY4" fmla="*/ 807500 h 810381"/>
                  <a:gd name="connsiteX0" fmla="*/ 201456 w 506666"/>
                  <a:gd name="connsiteY0" fmla="*/ 807500 h 811593"/>
                  <a:gd name="connsiteX1" fmla="*/ 0 w 506666"/>
                  <a:gd name="connsiteY1" fmla="*/ 15216 h 811593"/>
                  <a:gd name="connsiteX2" fmla="*/ 506666 w 506666"/>
                  <a:gd name="connsiteY2" fmla="*/ 0 h 811593"/>
                  <a:gd name="connsiteX3" fmla="*/ 276867 w 506666"/>
                  <a:gd name="connsiteY3" fmla="*/ 810381 h 811593"/>
                  <a:gd name="connsiteX4" fmla="*/ 201456 w 506666"/>
                  <a:gd name="connsiteY4" fmla="*/ 807500 h 811593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276867 w 506666"/>
                  <a:gd name="connsiteY3" fmla="*/ 81038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789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789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45472 w 559302"/>
                  <a:gd name="connsiteY0" fmla="*/ 807500 h 807500"/>
                  <a:gd name="connsiteX1" fmla="*/ 52636 w 559302"/>
                  <a:gd name="connsiteY1" fmla="*/ 7896 h 807500"/>
                  <a:gd name="connsiteX2" fmla="*/ 559302 w 559302"/>
                  <a:gd name="connsiteY2" fmla="*/ 0 h 807500"/>
                  <a:gd name="connsiteX3" fmla="*/ 384402 w 559302"/>
                  <a:gd name="connsiteY3" fmla="*/ 803061 h 807500"/>
                  <a:gd name="connsiteX4" fmla="*/ 45472 w 559302"/>
                  <a:gd name="connsiteY4" fmla="*/ 807500 h 807500"/>
                  <a:gd name="connsiteX0" fmla="*/ 21974 w 535804"/>
                  <a:gd name="connsiteY0" fmla="*/ 807500 h 807500"/>
                  <a:gd name="connsiteX1" fmla="*/ 29138 w 535804"/>
                  <a:gd name="connsiteY1" fmla="*/ 7896 h 807500"/>
                  <a:gd name="connsiteX2" fmla="*/ 535804 w 535804"/>
                  <a:gd name="connsiteY2" fmla="*/ 0 h 807500"/>
                  <a:gd name="connsiteX3" fmla="*/ 360904 w 535804"/>
                  <a:gd name="connsiteY3" fmla="*/ 803061 h 807500"/>
                  <a:gd name="connsiteX4" fmla="*/ 21974 w 535804"/>
                  <a:gd name="connsiteY4" fmla="*/ 807500 h 807500"/>
                  <a:gd name="connsiteX0" fmla="*/ 128256 w 506666"/>
                  <a:gd name="connsiteY0" fmla="*/ 829461 h 829461"/>
                  <a:gd name="connsiteX1" fmla="*/ 0 w 506666"/>
                  <a:gd name="connsiteY1" fmla="*/ 7896 h 829461"/>
                  <a:gd name="connsiteX2" fmla="*/ 506666 w 506666"/>
                  <a:gd name="connsiteY2" fmla="*/ 0 h 829461"/>
                  <a:gd name="connsiteX3" fmla="*/ 331766 w 506666"/>
                  <a:gd name="connsiteY3" fmla="*/ 803061 h 829461"/>
                  <a:gd name="connsiteX4" fmla="*/ 128256 w 506666"/>
                  <a:gd name="connsiteY4" fmla="*/ 829461 h 829461"/>
                  <a:gd name="connsiteX0" fmla="*/ 128256 w 506666"/>
                  <a:gd name="connsiteY0" fmla="*/ 829461 h 829461"/>
                  <a:gd name="connsiteX1" fmla="*/ 0 w 506666"/>
                  <a:gd name="connsiteY1" fmla="*/ 7896 h 829461"/>
                  <a:gd name="connsiteX2" fmla="*/ 506666 w 506666"/>
                  <a:gd name="connsiteY2" fmla="*/ 0 h 829461"/>
                  <a:gd name="connsiteX3" fmla="*/ 331766 w 506666"/>
                  <a:gd name="connsiteY3" fmla="*/ 803061 h 829461"/>
                  <a:gd name="connsiteX4" fmla="*/ 128256 w 506666"/>
                  <a:gd name="connsiteY4" fmla="*/ 829461 h 829461"/>
                  <a:gd name="connsiteX0" fmla="*/ 128256 w 506666"/>
                  <a:gd name="connsiteY0" fmla="*/ 829461 h 829461"/>
                  <a:gd name="connsiteX1" fmla="*/ 0 w 506666"/>
                  <a:gd name="connsiteY1" fmla="*/ 7896 h 829461"/>
                  <a:gd name="connsiteX2" fmla="*/ 506666 w 506666"/>
                  <a:gd name="connsiteY2" fmla="*/ 0 h 829461"/>
                  <a:gd name="connsiteX3" fmla="*/ 331766 w 506666"/>
                  <a:gd name="connsiteY3" fmla="*/ 803061 h 829461"/>
                  <a:gd name="connsiteX4" fmla="*/ 128256 w 506666"/>
                  <a:gd name="connsiteY4" fmla="*/ 829461 h 829461"/>
                  <a:gd name="connsiteX0" fmla="*/ 128256 w 506666"/>
                  <a:gd name="connsiteY0" fmla="*/ 829461 h 830473"/>
                  <a:gd name="connsiteX1" fmla="*/ 0 w 506666"/>
                  <a:gd name="connsiteY1" fmla="*/ 7896 h 830473"/>
                  <a:gd name="connsiteX2" fmla="*/ 506666 w 506666"/>
                  <a:gd name="connsiteY2" fmla="*/ 0 h 830473"/>
                  <a:gd name="connsiteX3" fmla="*/ 331766 w 506666"/>
                  <a:gd name="connsiteY3" fmla="*/ 828681 h 830473"/>
                  <a:gd name="connsiteX4" fmla="*/ 128256 w 506666"/>
                  <a:gd name="connsiteY4" fmla="*/ 829461 h 830473"/>
                  <a:gd name="connsiteX0" fmla="*/ 128256 w 506666"/>
                  <a:gd name="connsiteY0" fmla="*/ 829461 h 830473"/>
                  <a:gd name="connsiteX1" fmla="*/ 0 w 506666"/>
                  <a:gd name="connsiteY1" fmla="*/ 7896 h 830473"/>
                  <a:gd name="connsiteX2" fmla="*/ 506666 w 506666"/>
                  <a:gd name="connsiteY2" fmla="*/ 0 h 830473"/>
                  <a:gd name="connsiteX3" fmla="*/ 331766 w 506666"/>
                  <a:gd name="connsiteY3" fmla="*/ 828681 h 830473"/>
                  <a:gd name="connsiteX4" fmla="*/ 128256 w 506666"/>
                  <a:gd name="connsiteY4" fmla="*/ 829461 h 830473"/>
                  <a:gd name="connsiteX0" fmla="*/ 128256 w 506666"/>
                  <a:gd name="connsiteY0" fmla="*/ 821565 h 822577"/>
                  <a:gd name="connsiteX1" fmla="*/ 0 w 506666"/>
                  <a:gd name="connsiteY1" fmla="*/ 0 h 822577"/>
                  <a:gd name="connsiteX2" fmla="*/ 506666 w 506666"/>
                  <a:gd name="connsiteY2" fmla="*/ 255115 h 822577"/>
                  <a:gd name="connsiteX3" fmla="*/ 331766 w 506666"/>
                  <a:gd name="connsiteY3" fmla="*/ 820785 h 822577"/>
                  <a:gd name="connsiteX4" fmla="*/ 128256 w 506666"/>
                  <a:gd name="connsiteY4" fmla="*/ 821565 h 822577"/>
                  <a:gd name="connsiteX0" fmla="*/ 128256 w 506666"/>
                  <a:gd name="connsiteY0" fmla="*/ 821565 h 822577"/>
                  <a:gd name="connsiteX1" fmla="*/ 0 w 506666"/>
                  <a:gd name="connsiteY1" fmla="*/ 0 h 822577"/>
                  <a:gd name="connsiteX2" fmla="*/ 506666 w 506666"/>
                  <a:gd name="connsiteY2" fmla="*/ 255115 h 822577"/>
                  <a:gd name="connsiteX3" fmla="*/ 331766 w 506666"/>
                  <a:gd name="connsiteY3" fmla="*/ 820785 h 822577"/>
                  <a:gd name="connsiteX4" fmla="*/ 128256 w 506666"/>
                  <a:gd name="connsiteY4" fmla="*/ 821565 h 822577"/>
                  <a:gd name="connsiteX0" fmla="*/ 128256 w 506666"/>
                  <a:gd name="connsiteY0" fmla="*/ 821565 h 822577"/>
                  <a:gd name="connsiteX1" fmla="*/ 0 w 506666"/>
                  <a:gd name="connsiteY1" fmla="*/ 0 h 822577"/>
                  <a:gd name="connsiteX2" fmla="*/ 506666 w 506666"/>
                  <a:gd name="connsiteY2" fmla="*/ 255115 h 822577"/>
                  <a:gd name="connsiteX3" fmla="*/ 331766 w 506666"/>
                  <a:gd name="connsiteY3" fmla="*/ 820785 h 822577"/>
                  <a:gd name="connsiteX4" fmla="*/ 128256 w 506666"/>
                  <a:gd name="connsiteY4" fmla="*/ 821565 h 822577"/>
                  <a:gd name="connsiteX0" fmla="*/ 135770 w 514180"/>
                  <a:gd name="connsiteY0" fmla="*/ 577341 h 578353"/>
                  <a:gd name="connsiteX1" fmla="*/ 0 w 514180"/>
                  <a:gd name="connsiteY1" fmla="*/ 0 h 578353"/>
                  <a:gd name="connsiteX2" fmla="*/ 514180 w 514180"/>
                  <a:gd name="connsiteY2" fmla="*/ 10891 h 578353"/>
                  <a:gd name="connsiteX3" fmla="*/ 339280 w 514180"/>
                  <a:gd name="connsiteY3" fmla="*/ 576561 h 578353"/>
                  <a:gd name="connsiteX4" fmla="*/ 135770 w 514180"/>
                  <a:gd name="connsiteY4" fmla="*/ 577341 h 578353"/>
                  <a:gd name="connsiteX0" fmla="*/ 135770 w 514180"/>
                  <a:gd name="connsiteY0" fmla="*/ 577341 h 578353"/>
                  <a:gd name="connsiteX1" fmla="*/ 0 w 514180"/>
                  <a:gd name="connsiteY1" fmla="*/ 0 h 578353"/>
                  <a:gd name="connsiteX2" fmla="*/ 514180 w 514180"/>
                  <a:gd name="connsiteY2" fmla="*/ 10891 h 578353"/>
                  <a:gd name="connsiteX3" fmla="*/ 339280 w 514180"/>
                  <a:gd name="connsiteY3" fmla="*/ 576561 h 578353"/>
                  <a:gd name="connsiteX4" fmla="*/ 135770 w 514180"/>
                  <a:gd name="connsiteY4" fmla="*/ 577341 h 578353"/>
                  <a:gd name="connsiteX0" fmla="*/ 135770 w 514180"/>
                  <a:gd name="connsiteY0" fmla="*/ 577341 h 578353"/>
                  <a:gd name="connsiteX1" fmla="*/ 0 w 514180"/>
                  <a:gd name="connsiteY1" fmla="*/ 0 h 578353"/>
                  <a:gd name="connsiteX2" fmla="*/ 514180 w 514180"/>
                  <a:gd name="connsiteY2" fmla="*/ 10891 h 578353"/>
                  <a:gd name="connsiteX3" fmla="*/ 339280 w 514180"/>
                  <a:gd name="connsiteY3" fmla="*/ 576561 h 578353"/>
                  <a:gd name="connsiteX4" fmla="*/ 135770 w 514180"/>
                  <a:gd name="connsiteY4" fmla="*/ 577341 h 578353"/>
                  <a:gd name="connsiteX0" fmla="*/ 135770 w 514180"/>
                  <a:gd name="connsiteY0" fmla="*/ 577341 h 577341"/>
                  <a:gd name="connsiteX1" fmla="*/ 0 w 514180"/>
                  <a:gd name="connsiteY1" fmla="*/ 0 h 577341"/>
                  <a:gd name="connsiteX2" fmla="*/ 514180 w 514180"/>
                  <a:gd name="connsiteY2" fmla="*/ 10891 h 577341"/>
                  <a:gd name="connsiteX3" fmla="*/ 404259 w 514180"/>
                  <a:gd name="connsiteY3" fmla="*/ 386400 h 577341"/>
                  <a:gd name="connsiteX4" fmla="*/ 135770 w 514180"/>
                  <a:gd name="connsiteY4" fmla="*/ 577341 h 577341"/>
                  <a:gd name="connsiteX0" fmla="*/ 100781 w 514180"/>
                  <a:gd name="connsiteY0" fmla="*/ 432218 h 432218"/>
                  <a:gd name="connsiteX1" fmla="*/ 0 w 514180"/>
                  <a:gd name="connsiteY1" fmla="*/ 0 h 432218"/>
                  <a:gd name="connsiteX2" fmla="*/ 514180 w 514180"/>
                  <a:gd name="connsiteY2" fmla="*/ 10891 h 432218"/>
                  <a:gd name="connsiteX3" fmla="*/ 404259 w 514180"/>
                  <a:gd name="connsiteY3" fmla="*/ 386400 h 432218"/>
                  <a:gd name="connsiteX4" fmla="*/ 100781 w 514180"/>
                  <a:gd name="connsiteY4" fmla="*/ 432218 h 432218"/>
                  <a:gd name="connsiteX0" fmla="*/ 100781 w 514180"/>
                  <a:gd name="connsiteY0" fmla="*/ 432218 h 432218"/>
                  <a:gd name="connsiteX1" fmla="*/ 0 w 514180"/>
                  <a:gd name="connsiteY1" fmla="*/ 0 h 432218"/>
                  <a:gd name="connsiteX2" fmla="*/ 514180 w 514180"/>
                  <a:gd name="connsiteY2" fmla="*/ 10891 h 432218"/>
                  <a:gd name="connsiteX3" fmla="*/ 404259 w 514180"/>
                  <a:gd name="connsiteY3" fmla="*/ 386400 h 432218"/>
                  <a:gd name="connsiteX4" fmla="*/ 100781 w 514180"/>
                  <a:gd name="connsiteY4" fmla="*/ 432218 h 432218"/>
                  <a:gd name="connsiteX0" fmla="*/ 100781 w 514180"/>
                  <a:gd name="connsiteY0" fmla="*/ 402193 h 402193"/>
                  <a:gd name="connsiteX1" fmla="*/ 0 w 514180"/>
                  <a:gd name="connsiteY1" fmla="*/ 0 h 402193"/>
                  <a:gd name="connsiteX2" fmla="*/ 514180 w 514180"/>
                  <a:gd name="connsiteY2" fmla="*/ 10891 h 402193"/>
                  <a:gd name="connsiteX3" fmla="*/ 404259 w 514180"/>
                  <a:gd name="connsiteY3" fmla="*/ 386400 h 402193"/>
                  <a:gd name="connsiteX4" fmla="*/ 100781 w 514180"/>
                  <a:gd name="connsiteY4" fmla="*/ 402193 h 402193"/>
                  <a:gd name="connsiteX0" fmla="*/ 100781 w 514180"/>
                  <a:gd name="connsiteY0" fmla="*/ 402193 h 425001"/>
                  <a:gd name="connsiteX1" fmla="*/ 0 w 514180"/>
                  <a:gd name="connsiteY1" fmla="*/ 0 h 425001"/>
                  <a:gd name="connsiteX2" fmla="*/ 514180 w 514180"/>
                  <a:gd name="connsiteY2" fmla="*/ 10891 h 425001"/>
                  <a:gd name="connsiteX3" fmla="*/ 448695 w 514180"/>
                  <a:gd name="connsiteY3" fmla="*/ 424553 h 425001"/>
                  <a:gd name="connsiteX4" fmla="*/ 100781 w 514180"/>
                  <a:gd name="connsiteY4" fmla="*/ 402193 h 425001"/>
                  <a:gd name="connsiteX0" fmla="*/ 100781 w 514180"/>
                  <a:gd name="connsiteY0" fmla="*/ 402193 h 425001"/>
                  <a:gd name="connsiteX1" fmla="*/ 0 w 514180"/>
                  <a:gd name="connsiteY1" fmla="*/ 0 h 425001"/>
                  <a:gd name="connsiteX2" fmla="*/ 514180 w 514180"/>
                  <a:gd name="connsiteY2" fmla="*/ 10891 h 425001"/>
                  <a:gd name="connsiteX3" fmla="*/ 448695 w 514180"/>
                  <a:gd name="connsiteY3" fmla="*/ 424553 h 425001"/>
                  <a:gd name="connsiteX4" fmla="*/ 100781 w 514180"/>
                  <a:gd name="connsiteY4" fmla="*/ 402193 h 425001"/>
                  <a:gd name="connsiteX0" fmla="*/ 100781 w 514180"/>
                  <a:gd name="connsiteY0" fmla="*/ 402193 h 424553"/>
                  <a:gd name="connsiteX1" fmla="*/ 0 w 514180"/>
                  <a:gd name="connsiteY1" fmla="*/ 0 h 424553"/>
                  <a:gd name="connsiteX2" fmla="*/ 514180 w 514180"/>
                  <a:gd name="connsiteY2" fmla="*/ 10891 h 424553"/>
                  <a:gd name="connsiteX3" fmla="*/ 448695 w 514180"/>
                  <a:gd name="connsiteY3" fmla="*/ 424553 h 424553"/>
                  <a:gd name="connsiteX4" fmla="*/ 100781 w 514180"/>
                  <a:gd name="connsiteY4" fmla="*/ 402193 h 424553"/>
                  <a:gd name="connsiteX0" fmla="*/ 110303 w 514180"/>
                  <a:gd name="connsiteY0" fmla="*/ 443525 h 443525"/>
                  <a:gd name="connsiteX1" fmla="*/ 0 w 514180"/>
                  <a:gd name="connsiteY1" fmla="*/ 0 h 443525"/>
                  <a:gd name="connsiteX2" fmla="*/ 514180 w 514180"/>
                  <a:gd name="connsiteY2" fmla="*/ 10891 h 443525"/>
                  <a:gd name="connsiteX3" fmla="*/ 448695 w 514180"/>
                  <a:gd name="connsiteY3" fmla="*/ 424553 h 443525"/>
                  <a:gd name="connsiteX4" fmla="*/ 110303 w 514180"/>
                  <a:gd name="connsiteY4" fmla="*/ 443525 h 443525"/>
                  <a:gd name="connsiteX0" fmla="*/ 110303 w 514180"/>
                  <a:gd name="connsiteY0" fmla="*/ 443525 h 443525"/>
                  <a:gd name="connsiteX1" fmla="*/ 0 w 514180"/>
                  <a:gd name="connsiteY1" fmla="*/ 0 h 443525"/>
                  <a:gd name="connsiteX2" fmla="*/ 514180 w 514180"/>
                  <a:gd name="connsiteY2" fmla="*/ 10891 h 443525"/>
                  <a:gd name="connsiteX3" fmla="*/ 448695 w 514180"/>
                  <a:gd name="connsiteY3" fmla="*/ 424553 h 443525"/>
                  <a:gd name="connsiteX4" fmla="*/ 110303 w 514180"/>
                  <a:gd name="connsiteY4" fmla="*/ 443525 h 443525"/>
                  <a:gd name="connsiteX0" fmla="*/ 110303 w 514180"/>
                  <a:gd name="connsiteY0" fmla="*/ 443525 h 443525"/>
                  <a:gd name="connsiteX1" fmla="*/ 0 w 514180"/>
                  <a:gd name="connsiteY1" fmla="*/ 0 h 443525"/>
                  <a:gd name="connsiteX2" fmla="*/ 514180 w 514180"/>
                  <a:gd name="connsiteY2" fmla="*/ 10891 h 443525"/>
                  <a:gd name="connsiteX3" fmla="*/ 448695 w 514180"/>
                  <a:gd name="connsiteY3" fmla="*/ 424553 h 443525"/>
                  <a:gd name="connsiteX4" fmla="*/ 110303 w 514180"/>
                  <a:gd name="connsiteY4" fmla="*/ 443525 h 44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4180" h="443525">
                    <a:moveTo>
                      <a:pt x="110303" y="443525"/>
                    </a:moveTo>
                    <a:cubicBezTo>
                      <a:pt x="70106" y="235553"/>
                      <a:pt x="112501" y="273531"/>
                      <a:pt x="0" y="0"/>
                    </a:cubicBezTo>
                    <a:lnTo>
                      <a:pt x="514180" y="10891"/>
                    </a:lnTo>
                    <a:cubicBezTo>
                      <a:pt x="417353" y="348331"/>
                      <a:pt x="456724" y="233015"/>
                      <a:pt x="448695" y="424553"/>
                    </a:cubicBezTo>
                    <a:cubicBezTo>
                      <a:pt x="373684" y="393884"/>
                      <a:pt x="178402" y="416624"/>
                      <a:pt x="110303" y="44352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95000"/>
                      <a:alpha val="5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977" name="Rectangle 976">
                <a:extLst>
                  <a:ext uri="{FF2B5EF4-FFF2-40B4-BE49-F238E27FC236}">
                    <a16:creationId xmlns:a16="http://schemas.microsoft.com/office/drawing/2014/main" id="{B0F9C3E9-A467-3F42-B81A-4399A9B977B8}"/>
                  </a:ext>
                </a:extLst>
              </p:cNvPr>
              <p:cNvSpPr/>
              <p:nvPr/>
            </p:nvSpPr>
            <p:spPr bwMode="auto">
              <a:xfrm rot="10800000">
                <a:off x="6074112" y="4416669"/>
                <a:ext cx="498084" cy="36444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78" name="Straight Connector 977">
                <a:extLst>
                  <a:ext uri="{FF2B5EF4-FFF2-40B4-BE49-F238E27FC236}">
                    <a16:creationId xmlns:a16="http://schemas.microsoft.com/office/drawing/2014/main" id="{20B4E373-A127-2049-BBD2-5D8AFBDD7F00}"/>
                  </a:ext>
                </a:extLst>
              </p:cNvPr>
              <p:cNvCxnSpPr>
                <a:cxnSpLocks/>
                <a:stCxn id="983" idx="6"/>
              </p:cNvCxnSpPr>
              <p:nvPr/>
            </p:nvCxnSpPr>
            <p:spPr bwMode="auto">
              <a:xfrm>
                <a:off x="6572320" y="4407033"/>
                <a:ext cx="15904" cy="94315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79" name="Group 580">
                <a:extLst>
                  <a:ext uri="{FF2B5EF4-FFF2-40B4-BE49-F238E27FC236}">
                    <a16:creationId xmlns:a16="http://schemas.microsoft.com/office/drawing/2014/main" id="{3A9D8F64-E0EA-B742-94C4-1BEB4135EA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85006" y="5276371"/>
                <a:ext cx="507588" cy="221730"/>
                <a:chOff x="4128636" y="3606589"/>
                <a:chExt cx="568145" cy="338667"/>
              </a:xfrm>
            </p:grpSpPr>
            <p:sp>
              <p:nvSpPr>
                <p:cNvPr id="992" name="Oval 991">
                  <a:extLst>
                    <a:ext uri="{FF2B5EF4-FFF2-40B4-BE49-F238E27FC236}">
                      <a16:creationId xmlns:a16="http://schemas.microsoft.com/office/drawing/2014/main" id="{74425C53-433E-6F47-8B0C-9F4C8E916E2E}"/>
                    </a:ext>
                  </a:extLst>
                </p:cNvPr>
                <p:cNvSpPr/>
                <p:nvPr/>
              </p:nvSpPr>
              <p:spPr>
                <a:xfrm>
                  <a:off x="4128204" y="3719336"/>
                  <a:ext cx="568606" cy="225498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93" name="Rectangle 992">
                  <a:extLst>
                    <a:ext uri="{FF2B5EF4-FFF2-40B4-BE49-F238E27FC236}">
                      <a16:creationId xmlns:a16="http://schemas.microsoft.com/office/drawing/2014/main" id="{A0400564-35E9-0947-9C64-641EDF9EEAFA}"/>
                    </a:ext>
                  </a:extLst>
                </p:cNvPr>
                <p:cNvSpPr/>
                <p:nvPr/>
              </p:nvSpPr>
              <p:spPr>
                <a:xfrm>
                  <a:off x="4128204" y="3719336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94" name="Oval 993">
                  <a:extLst>
                    <a:ext uri="{FF2B5EF4-FFF2-40B4-BE49-F238E27FC236}">
                      <a16:creationId xmlns:a16="http://schemas.microsoft.com/office/drawing/2014/main" id="{56DE4CA9-0BD6-4744-AD30-73684267516E}"/>
                    </a:ext>
                  </a:extLst>
                </p:cNvPr>
                <p:cNvSpPr/>
                <p:nvPr/>
              </p:nvSpPr>
              <p:spPr>
                <a:xfrm>
                  <a:off x="4128204" y="3600524"/>
                  <a:ext cx="568606" cy="230349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95" name="Straight Connector 994">
                  <a:extLst>
                    <a:ext uri="{FF2B5EF4-FFF2-40B4-BE49-F238E27FC236}">
                      <a16:creationId xmlns:a16="http://schemas.microsoft.com/office/drawing/2014/main" id="{0A9628A0-82B0-154A-AC0C-91A2584C6F9D}"/>
                    </a:ext>
                  </a:extLst>
                </p:cNvPr>
                <p:cNvCxnSpPr/>
                <p:nvPr/>
              </p:nvCxnSpPr>
              <p:spPr>
                <a:xfrm>
                  <a:off x="4696810" y="3719336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96" name="Straight Connector 995">
                  <a:extLst>
                    <a:ext uri="{FF2B5EF4-FFF2-40B4-BE49-F238E27FC236}">
                      <a16:creationId xmlns:a16="http://schemas.microsoft.com/office/drawing/2014/main" id="{88F83DD9-96B0-3640-BF70-6737E76C9760}"/>
                    </a:ext>
                  </a:extLst>
                </p:cNvPr>
                <p:cNvCxnSpPr/>
                <p:nvPr/>
              </p:nvCxnSpPr>
              <p:spPr>
                <a:xfrm>
                  <a:off x="4128204" y="3719336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80" name="Rectangle 979">
                <a:extLst>
                  <a:ext uri="{FF2B5EF4-FFF2-40B4-BE49-F238E27FC236}">
                    <a16:creationId xmlns:a16="http://schemas.microsoft.com/office/drawing/2014/main" id="{F00ED881-B944-FC48-9E88-0D81D2145925}"/>
                  </a:ext>
                </a:extLst>
              </p:cNvPr>
              <p:cNvSpPr/>
              <p:nvPr/>
            </p:nvSpPr>
            <p:spPr bwMode="auto">
              <a:xfrm>
                <a:off x="6086208" y="4886407"/>
                <a:ext cx="496887" cy="46695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81" name="Straight Connector 980">
                <a:extLst>
                  <a:ext uri="{FF2B5EF4-FFF2-40B4-BE49-F238E27FC236}">
                    <a16:creationId xmlns:a16="http://schemas.microsoft.com/office/drawing/2014/main" id="{7CCAB184-9AE2-7B4C-80D2-9640964D0371}"/>
                  </a:ext>
                </a:extLst>
              </p:cNvPr>
              <p:cNvCxnSpPr>
                <a:cxnSpLocks/>
                <a:stCxn id="984" idx="1"/>
              </p:cNvCxnSpPr>
              <p:nvPr/>
            </p:nvCxnSpPr>
            <p:spPr bwMode="auto">
              <a:xfrm>
                <a:off x="6074234" y="4376077"/>
                <a:ext cx="1229" cy="1067773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82" name="Group 568">
                <a:extLst>
                  <a:ext uri="{FF2B5EF4-FFF2-40B4-BE49-F238E27FC236}">
                    <a16:creationId xmlns:a16="http://schemas.microsoft.com/office/drawing/2014/main" id="{2939B129-2D0A-934E-82CE-DFAE38C58E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73579" y="4247514"/>
                <a:ext cx="498671" cy="248286"/>
                <a:chOff x="2183302" y="1564542"/>
                <a:chExt cx="1200154" cy="440314"/>
              </a:xfrm>
            </p:grpSpPr>
            <p:sp>
              <p:nvSpPr>
                <p:cNvPr id="983" name="Oval 982">
                  <a:extLst>
                    <a:ext uri="{FF2B5EF4-FFF2-40B4-BE49-F238E27FC236}">
                      <a16:creationId xmlns:a16="http://schemas.microsoft.com/office/drawing/2014/main" id="{6A8F745B-1D4E-4F4F-BEFA-6144E5BDE2F6}"/>
                    </a:ext>
                  </a:extLst>
                </p:cNvPr>
                <p:cNvSpPr/>
                <p:nvPr/>
              </p:nvSpPr>
              <p:spPr bwMode="auto">
                <a:xfrm flipV="1">
                  <a:off x="2188659" y="1691187"/>
                  <a:ext cx="1194966" cy="31249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4" name="Rectangle 983">
                  <a:extLst>
                    <a:ext uri="{FF2B5EF4-FFF2-40B4-BE49-F238E27FC236}">
                      <a16:creationId xmlns:a16="http://schemas.microsoft.com/office/drawing/2014/main" id="{9C90A1F3-B2A8-9548-8E8B-D7BD57307905}"/>
                    </a:ext>
                  </a:extLst>
                </p:cNvPr>
                <p:cNvSpPr/>
                <p:nvPr/>
              </p:nvSpPr>
              <p:spPr bwMode="auto">
                <a:xfrm>
                  <a:off x="2184879" y="1736232"/>
                  <a:ext cx="1198746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5" name="Oval 984">
                  <a:extLst>
                    <a:ext uri="{FF2B5EF4-FFF2-40B4-BE49-F238E27FC236}">
                      <a16:creationId xmlns:a16="http://schemas.microsoft.com/office/drawing/2014/main" id="{629F401F-84D1-3A47-827D-8D943652DA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498"/>
                  <a:ext cx="1194966" cy="3124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6" name="Freeform 985">
                  <a:extLst>
                    <a:ext uri="{FF2B5EF4-FFF2-40B4-BE49-F238E27FC236}">
                      <a16:creationId xmlns:a16="http://schemas.microsoft.com/office/drawing/2014/main" id="{FF593AC5-08BE-8844-905E-205731B1D7EF}"/>
                    </a:ext>
                  </a:extLst>
                </p:cNvPr>
                <p:cNvSpPr/>
                <p:nvPr/>
              </p:nvSpPr>
              <p:spPr bwMode="auto">
                <a:xfrm>
                  <a:off x="2491182" y="1671479"/>
                  <a:ext cx="582357" cy="154842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7" name="Freeform 986">
                  <a:extLst>
                    <a:ext uri="{FF2B5EF4-FFF2-40B4-BE49-F238E27FC236}">
                      <a16:creationId xmlns:a16="http://schemas.microsoft.com/office/drawing/2014/main" id="{F0D77977-1A67-AA45-AB94-A8428B0612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78" y="1629250"/>
                  <a:ext cx="703366" cy="109796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3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4 h 932950"/>
                    <a:gd name="T14" fmla="*/ 354544 w 3723451"/>
                    <a:gd name="T15" fmla="*/ 109796 h 932950"/>
                    <a:gd name="T16" fmla="*/ 134425 w 3723451"/>
                    <a:gd name="T17" fmla="*/ 48611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8" name="Freeform 987">
                  <a:extLst>
                    <a:ext uri="{FF2B5EF4-FFF2-40B4-BE49-F238E27FC236}">
                      <a16:creationId xmlns:a16="http://schemas.microsoft.com/office/drawing/2014/main" id="{4A24255A-B649-9D44-AB80-CACD0B0D1B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5" y="1722154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9" name="Freeform 988">
                  <a:extLst>
                    <a:ext uri="{FF2B5EF4-FFF2-40B4-BE49-F238E27FC236}">
                      <a16:creationId xmlns:a16="http://schemas.microsoft.com/office/drawing/2014/main" id="{21311582-6B5F-4441-B6D0-5D1DEBA1CB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4" y="1724970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90" name="Straight Connector 989">
                  <a:extLst>
                    <a:ext uri="{FF2B5EF4-FFF2-40B4-BE49-F238E27FC236}">
                      <a16:creationId xmlns:a16="http://schemas.microsoft.com/office/drawing/2014/main" id="{C0FC5468-8C4C-AB42-AC33-6B20FED82305}"/>
                    </a:ext>
                  </a:extLst>
                </p:cNvPr>
                <p:cNvCxnSpPr>
                  <a:cxnSpLocks noChangeShapeType="1"/>
                  <a:endCxn id="985" idx="2"/>
                </p:cNvCxnSpPr>
                <p:nvPr/>
              </p:nvCxnSpPr>
              <p:spPr bwMode="auto">
                <a:xfrm flipH="1" flipV="1">
                  <a:off x="2184879" y="1722154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91" name="Straight Connector 990">
                  <a:extLst>
                    <a:ext uri="{FF2B5EF4-FFF2-40B4-BE49-F238E27FC236}">
                      <a16:creationId xmlns:a16="http://schemas.microsoft.com/office/drawing/2014/main" id="{0641688B-D837-D241-8726-C138E7CF24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27785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88D8C64-AC3A-F247-8A7E-ED72D25D2B45}"/>
                </a:ext>
              </a:extLst>
            </p:cNvPr>
            <p:cNvGrpSpPr/>
            <p:nvPr/>
          </p:nvGrpSpPr>
          <p:grpSpPr>
            <a:xfrm>
              <a:off x="7108559" y="4371657"/>
              <a:ext cx="687386" cy="1948701"/>
              <a:chOff x="7108559" y="4371657"/>
              <a:chExt cx="687386" cy="1948701"/>
            </a:xfrm>
          </p:grpSpPr>
          <p:sp>
            <p:nvSpPr>
              <p:cNvPr id="929" name="Freeform 928">
                <a:extLst>
                  <a:ext uri="{FF2B5EF4-FFF2-40B4-BE49-F238E27FC236}">
                    <a16:creationId xmlns:a16="http://schemas.microsoft.com/office/drawing/2014/main" id="{218DF382-E11C-A94A-ABF5-F93EB0534196}"/>
                  </a:ext>
                </a:extLst>
              </p:cNvPr>
              <p:cNvSpPr/>
              <p:nvPr/>
            </p:nvSpPr>
            <p:spPr bwMode="auto">
              <a:xfrm>
                <a:off x="7108559" y="5401721"/>
                <a:ext cx="676275" cy="918637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27977 w 802211"/>
                  <a:gd name="connsiteY0" fmla="*/ 815791 h 976186"/>
                  <a:gd name="connsiteX1" fmla="*/ 302601 w 802211"/>
                  <a:gd name="connsiteY1" fmla="*/ 11688 h 976186"/>
                  <a:gd name="connsiteX2" fmla="*/ 802211 w 802211"/>
                  <a:gd name="connsiteY2" fmla="*/ 0 h 976186"/>
                  <a:gd name="connsiteX3" fmla="*/ 575940 w 802211"/>
                  <a:gd name="connsiteY3" fmla="*/ 976186 h 976186"/>
                  <a:gd name="connsiteX4" fmla="*/ 27977 w 802211"/>
                  <a:gd name="connsiteY4" fmla="*/ 815791 h 976186"/>
                  <a:gd name="connsiteX0" fmla="*/ 27977 w 802211"/>
                  <a:gd name="connsiteY0" fmla="*/ 815791 h 815791"/>
                  <a:gd name="connsiteX1" fmla="*/ 302601 w 802211"/>
                  <a:gd name="connsiteY1" fmla="*/ 11688 h 815791"/>
                  <a:gd name="connsiteX2" fmla="*/ 802211 w 802211"/>
                  <a:gd name="connsiteY2" fmla="*/ 0 h 815791"/>
                  <a:gd name="connsiteX3" fmla="*/ 236294 w 802211"/>
                  <a:gd name="connsiteY3" fmla="*/ 808828 h 815791"/>
                  <a:gd name="connsiteX4" fmla="*/ 27977 w 802211"/>
                  <a:gd name="connsiteY4" fmla="*/ 815791 h 815791"/>
                  <a:gd name="connsiteX0" fmla="*/ 27977 w 802211"/>
                  <a:gd name="connsiteY0" fmla="*/ 815791 h 815791"/>
                  <a:gd name="connsiteX1" fmla="*/ 302601 w 802211"/>
                  <a:gd name="connsiteY1" fmla="*/ 11688 h 815791"/>
                  <a:gd name="connsiteX2" fmla="*/ 802211 w 802211"/>
                  <a:gd name="connsiteY2" fmla="*/ 0 h 815791"/>
                  <a:gd name="connsiteX3" fmla="*/ 236294 w 802211"/>
                  <a:gd name="connsiteY3" fmla="*/ 808828 h 815791"/>
                  <a:gd name="connsiteX4" fmla="*/ 27977 w 802211"/>
                  <a:gd name="connsiteY4" fmla="*/ 815791 h 815791"/>
                  <a:gd name="connsiteX0" fmla="*/ 27977 w 802211"/>
                  <a:gd name="connsiteY0" fmla="*/ 815791 h 815791"/>
                  <a:gd name="connsiteX1" fmla="*/ 302601 w 802211"/>
                  <a:gd name="connsiteY1" fmla="*/ 11688 h 815791"/>
                  <a:gd name="connsiteX2" fmla="*/ 802211 w 802211"/>
                  <a:gd name="connsiteY2" fmla="*/ 0 h 815791"/>
                  <a:gd name="connsiteX3" fmla="*/ 236294 w 802211"/>
                  <a:gd name="connsiteY3" fmla="*/ 808828 h 815791"/>
                  <a:gd name="connsiteX4" fmla="*/ 27977 w 802211"/>
                  <a:gd name="connsiteY4" fmla="*/ 815791 h 815791"/>
                  <a:gd name="connsiteX0" fmla="*/ 27977 w 802211"/>
                  <a:gd name="connsiteY0" fmla="*/ 828714 h 828714"/>
                  <a:gd name="connsiteX1" fmla="*/ 302601 w 802211"/>
                  <a:gd name="connsiteY1" fmla="*/ 0 h 828714"/>
                  <a:gd name="connsiteX2" fmla="*/ 802211 w 802211"/>
                  <a:gd name="connsiteY2" fmla="*/ 12923 h 828714"/>
                  <a:gd name="connsiteX3" fmla="*/ 236294 w 802211"/>
                  <a:gd name="connsiteY3" fmla="*/ 821751 h 828714"/>
                  <a:gd name="connsiteX4" fmla="*/ 27977 w 802211"/>
                  <a:gd name="connsiteY4" fmla="*/ 828714 h 828714"/>
                  <a:gd name="connsiteX0" fmla="*/ 56213 w 830447"/>
                  <a:gd name="connsiteY0" fmla="*/ 828714 h 828714"/>
                  <a:gd name="connsiteX1" fmla="*/ 330837 w 830447"/>
                  <a:gd name="connsiteY1" fmla="*/ 0 h 828714"/>
                  <a:gd name="connsiteX2" fmla="*/ 830447 w 830447"/>
                  <a:gd name="connsiteY2" fmla="*/ 12923 h 828714"/>
                  <a:gd name="connsiteX3" fmla="*/ 264530 w 830447"/>
                  <a:gd name="connsiteY3" fmla="*/ 821751 h 828714"/>
                  <a:gd name="connsiteX4" fmla="*/ 56213 w 830447"/>
                  <a:gd name="connsiteY4" fmla="*/ 828714 h 828714"/>
                  <a:gd name="connsiteX0" fmla="*/ 64130 w 789139"/>
                  <a:gd name="connsiteY0" fmla="*/ 794258 h 821751"/>
                  <a:gd name="connsiteX1" fmla="*/ 289529 w 789139"/>
                  <a:gd name="connsiteY1" fmla="*/ 0 h 821751"/>
                  <a:gd name="connsiteX2" fmla="*/ 789139 w 789139"/>
                  <a:gd name="connsiteY2" fmla="*/ 12923 h 821751"/>
                  <a:gd name="connsiteX3" fmla="*/ 223222 w 789139"/>
                  <a:gd name="connsiteY3" fmla="*/ 821751 h 821751"/>
                  <a:gd name="connsiteX4" fmla="*/ 64130 w 789139"/>
                  <a:gd name="connsiteY4" fmla="*/ 794258 h 821751"/>
                  <a:gd name="connsiteX0" fmla="*/ 0 w 725009"/>
                  <a:gd name="connsiteY0" fmla="*/ 794258 h 821751"/>
                  <a:gd name="connsiteX1" fmla="*/ 225399 w 725009"/>
                  <a:gd name="connsiteY1" fmla="*/ 0 h 821751"/>
                  <a:gd name="connsiteX2" fmla="*/ 725009 w 725009"/>
                  <a:gd name="connsiteY2" fmla="*/ 12923 h 821751"/>
                  <a:gd name="connsiteX3" fmla="*/ 159092 w 725009"/>
                  <a:gd name="connsiteY3" fmla="*/ 821751 h 821751"/>
                  <a:gd name="connsiteX4" fmla="*/ 0 w 725009"/>
                  <a:gd name="connsiteY4" fmla="*/ 794258 h 821751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422433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129782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129782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129782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497"/>
                  <a:gd name="connsiteY0" fmla="*/ 1279028 h 1306521"/>
                  <a:gd name="connsiteX1" fmla="*/ 225399 w 725497"/>
                  <a:gd name="connsiteY1" fmla="*/ 75260 h 1306521"/>
                  <a:gd name="connsiteX2" fmla="*/ 396193 w 725497"/>
                  <a:gd name="connsiteY2" fmla="*/ 156799 h 1306521"/>
                  <a:gd name="connsiteX3" fmla="*/ 725009 w 725497"/>
                  <a:gd name="connsiteY3" fmla="*/ 205042 h 1306521"/>
                  <a:gd name="connsiteX4" fmla="*/ 159092 w 725497"/>
                  <a:gd name="connsiteY4" fmla="*/ 1306521 h 1306521"/>
                  <a:gd name="connsiteX5" fmla="*/ 0 w 725497"/>
                  <a:gd name="connsiteY5" fmla="*/ 1279028 h 1306521"/>
                  <a:gd name="connsiteX0" fmla="*/ 0 w 725239"/>
                  <a:gd name="connsiteY0" fmla="*/ 1295668 h 1323161"/>
                  <a:gd name="connsiteX1" fmla="*/ 225399 w 725239"/>
                  <a:gd name="connsiteY1" fmla="*/ 91900 h 1323161"/>
                  <a:gd name="connsiteX2" fmla="*/ 725009 w 725239"/>
                  <a:gd name="connsiteY2" fmla="*/ 221682 h 1323161"/>
                  <a:gd name="connsiteX3" fmla="*/ 159092 w 725239"/>
                  <a:gd name="connsiteY3" fmla="*/ 1323161 h 1323161"/>
                  <a:gd name="connsiteX4" fmla="*/ 0 w 725239"/>
                  <a:gd name="connsiteY4" fmla="*/ 1295668 h 1323161"/>
                  <a:gd name="connsiteX0" fmla="*/ 0 w 725221"/>
                  <a:gd name="connsiteY0" fmla="*/ 1210552 h 1238045"/>
                  <a:gd name="connsiteX1" fmla="*/ 191583 w 725221"/>
                  <a:gd name="connsiteY1" fmla="*/ 153319 h 1238045"/>
                  <a:gd name="connsiteX2" fmla="*/ 725009 w 725221"/>
                  <a:gd name="connsiteY2" fmla="*/ 136566 h 1238045"/>
                  <a:gd name="connsiteX3" fmla="*/ 159092 w 725221"/>
                  <a:gd name="connsiteY3" fmla="*/ 1238045 h 1238045"/>
                  <a:gd name="connsiteX4" fmla="*/ 0 w 725221"/>
                  <a:gd name="connsiteY4" fmla="*/ 1210552 h 1238045"/>
                  <a:gd name="connsiteX0" fmla="*/ 0 w 725305"/>
                  <a:gd name="connsiteY0" fmla="*/ 1158512 h 1186005"/>
                  <a:gd name="connsiteX1" fmla="*/ 191583 w 725305"/>
                  <a:gd name="connsiteY1" fmla="*/ 101279 h 1186005"/>
                  <a:gd name="connsiteX2" fmla="*/ 725009 w 725305"/>
                  <a:gd name="connsiteY2" fmla="*/ 84526 h 1186005"/>
                  <a:gd name="connsiteX3" fmla="*/ 159092 w 725305"/>
                  <a:gd name="connsiteY3" fmla="*/ 1186005 h 1186005"/>
                  <a:gd name="connsiteX4" fmla="*/ 0 w 725305"/>
                  <a:gd name="connsiteY4" fmla="*/ 1158512 h 1186005"/>
                  <a:gd name="connsiteX0" fmla="*/ 0 w 725009"/>
                  <a:gd name="connsiteY0" fmla="*/ 1073986 h 1101479"/>
                  <a:gd name="connsiteX1" fmla="*/ 191583 w 725009"/>
                  <a:gd name="connsiteY1" fmla="*/ 16753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101479"/>
                  <a:gd name="connsiteX1" fmla="*/ 206612 w 725009"/>
                  <a:gd name="connsiteY1" fmla="*/ 1724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101479"/>
                  <a:gd name="connsiteX1" fmla="*/ 206612 w 725009"/>
                  <a:gd name="connsiteY1" fmla="*/ 1724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101479"/>
                  <a:gd name="connsiteX1" fmla="*/ 206612 w 725009"/>
                  <a:gd name="connsiteY1" fmla="*/ 1724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074607"/>
                  <a:gd name="connsiteX1" fmla="*/ 206612 w 725009"/>
                  <a:gd name="connsiteY1" fmla="*/ 1724 h 1074607"/>
                  <a:gd name="connsiteX2" fmla="*/ 725009 w 725009"/>
                  <a:gd name="connsiteY2" fmla="*/ 0 h 1074607"/>
                  <a:gd name="connsiteX3" fmla="*/ 229048 w 725009"/>
                  <a:gd name="connsiteY3" fmla="*/ 886531 h 1074607"/>
                  <a:gd name="connsiteX4" fmla="*/ 0 w 725009"/>
                  <a:gd name="connsiteY4" fmla="*/ 1073986 h 1074607"/>
                  <a:gd name="connsiteX0" fmla="*/ 0 w 725009"/>
                  <a:gd name="connsiteY0" fmla="*/ 1073986 h 1074607"/>
                  <a:gd name="connsiteX1" fmla="*/ 206612 w 725009"/>
                  <a:gd name="connsiteY1" fmla="*/ 1724 h 1074607"/>
                  <a:gd name="connsiteX2" fmla="*/ 725009 w 725009"/>
                  <a:gd name="connsiteY2" fmla="*/ 0 h 1074607"/>
                  <a:gd name="connsiteX3" fmla="*/ 229048 w 725009"/>
                  <a:gd name="connsiteY3" fmla="*/ 886531 h 1074607"/>
                  <a:gd name="connsiteX4" fmla="*/ 0 w 725009"/>
                  <a:gd name="connsiteY4" fmla="*/ 1073986 h 1074607"/>
                  <a:gd name="connsiteX0" fmla="*/ 0 w 675040"/>
                  <a:gd name="connsiteY0" fmla="*/ 894029 h 896577"/>
                  <a:gd name="connsiteX1" fmla="*/ 156643 w 675040"/>
                  <a:gd name="connsiteY1" fmla="*/ 1724 h 896577"/>
                  <a:gd name="connsiteX2" fmla="*/ 675040 w 675040"/>
                  <a:gd name="connsiteY2" fmla="*/ 0 h 896577"/>
                  <a:gd name="connsiteX3" fmla="*/ 179079 w 675040"/>
                  <a:gd name="connsiteY3" fmla="*/ 886531 h 896577"/>
                  <a:gd name="connsiteX4" fmla="*/ 0 w 675040"/>
                  <a:gd name="connsiteY4" fmla="*/ 894029 h 896577"/>
                  <a:gd name="connsiteX0" fmla="*/ 0 w 675040"/>
                  <a:gd name="connsiteY0" fmla="*/ 894029 h 896577"/>
                  <a:gd name="connsiteX1" fmla="*/ 186623 w 675040"/>
                  <a:gd name="connsiteY1" fmla="*/ 1724 h 896577"/>
                  <a:gd name="connsiteX2" fmla="*/ 675040 w 675040"/>
                  <a:gd name="connsiteY2" fmla="*/ 0 h 896577"/>
                  <a:gd name="connsiteX3" fmla="*/ 179079 w 675040"/>
                  <a:gd name="connsiteY3" fmla="*/ 886531 h 896577"/>
                  <a:gd name="connsiteX4" fmla="*/ 0 w 675040"/>
                  <a:gd name="connsiteY4" fmla="*/ 894029 h 896577"/>
                  <a:gd name="connsiteX0" fmla="*/ 0 w 675040"/>
                  <a:gd name="connsiteY0" fmla="*/ 894029 h 918268"/>
                  <a:gd name="connsiteX1" fmla="*/ 186623 w 675040"/>
                  <a:gd name="connsiteY1" fmla="*/ 1724 h 918268"/>
                  <a:gd name="connsiteX2" fmla="*/ 675040 w 675040"/>
                  <a:gd name="connsiteY2" fmla="*/ 0 h 918268"/>
                  <a:gd name="connsiteX3" fmla="*/ 270986 w 675040"/>
                  <a:gd name="connsiteY3" fmla="*/ 918268 h 918268"/>
                  <a:gd name="connsiteX4" fmla="*/ 0 w 675040"/>
                  <a:gd name="connsiteY4" fmla="*/ 894029 h 918268"/>
                  <a:gd name="connsiteX0" fmla="*/ 0 w 675040"/>
                  <a:gd name="connsiteY0" fmla="*/ 894029 h 918268"/>
                  <a:gd name="connsiteX1" fmla="*/ 186623 w 675040"/>
                  <a:gd name="connsiteY1" fmla="*/ 1724 h 918268"/>
                  <a:gd name="connsiteX2" fmla="*/ 675040 w 675040"/>
                  <a:gd name="connsiteY2" fmla="*/ 0 h 918268"/>
                  <a:gd name="connsiteX3" fmla="*/ 270986 w 675040"/>
                  <a:gd name="connsiteY3" fmla="*/ 918268 h 918268"/>
                  <a:gd name="connsiteX4" fmla="*/ 0 w 675040"/>
                  <a:gd name="connsiteY4" fmla="*/ 894029 h 918268"/>
                  <a:gd name="connsiteX0" fmla="*/ 0 w 675040"/>
                  <a:gd name="connsiteY0" fmla="*/ 894029 h 918268"/>
                  <a:gd name="connsiteX1" fmla="*/ 186623 w 675040"/>
                  <a:gd name="connsiteY1" fmla="*/ 1724 h 918268"/>
                  <a:gd name="connsiteX2" fmla="*/ 675040 w 675040"/>
                  <a:gd name="connsiteY2" fmla="*/ 0 h 918268"/>
                  <a:gd name="connsiteX3" fmla="*/ 270986 w 675040"/>
                  <a:gd name="connsiteY3" fmla="*/ 918268 h 918268"/>
                  <a:gd name="connsiteX4" fmla="*/ 0 w 675040"/>
                  <a:gd name="connsiteY4" fmla="*/ 894029 h 918268"/>
                  <a:gd name="connsiteX0" fmla="*/ 0 w 675040"/>
                  <a:gd name="connsiteY0" fmla="*/ 894029 h 918268"/>
                  <a:gd name="connsiteX1" fmla="*/ 186623 w 675040"/>
                  <a:gd name="connsiteY1" fmla="*/ 1724 h 918268"/>
                  <a:gd name="connsiteX2" fmla="*/ 675040 w 675040"/>
                  <a:gd name="connsiteY2" fmla="*/ 0 h 918268"/>
                  <a:gd name="connsiteX3" fmla="*/ 270986 w 675040"/>
                  <a:gd name="connsiteY3" fmla="*/ 918268 h 918268"/>
                  <a:gd name="connsiteX4" fmla="*/ 0 w 675040"/>
                  <a:gd name="connsiteY4" fmla="*/ 894029 h 918268"/>
                  <a:gd name="connsiteX0" fmla="*/ 0 w 675040"/>
                  <a:gd name="connsiteY0" fmla="*/ 894029 h 918268"/>
                  <a:gd name="connsiteX1" fmla="*/ 186623 w 675040"/>
                  <a:gd name="connsiteY1" fmla="*/ 1724 h 918268"/>
                  <a:gd name="connsiteX2" fmla="*/ 675040 w 675040"/>
                  <a:gd name="connsiteY2" fmla="*/ 0 h 918268"/>
                  <a:gd name="connsiteX3" fmla="*/ 270986 w 675040"/>
                  <a:gd name="connsiteY3" fmla="*/ 918268 h 918268"/>
                  <a:gd name="connsiteX4" fmla="*/ 0 w 675040"/>
                  <a:gd name="connsiteY4" fmla="*/ 894029 h 918268"/>
                  <a:gd name="connsiteX0" fmla="*/ 0 w 675040"/>
                  <a:gd name="connsiteY0" fmla="*/ 894029 h 918268"/>
                  <a:gd name="connsiteX1" fmla="*/ 186623 w 675040"/>
                  <a:gd name="connsiteY1" fmla="*/ 1724 h 918268"/>
                  <a:gd name="connsiteX2" fmla="*/ 675040 w 675040"/>
                  <a:gd name="connsiteY2" fmla="*/ 0 h 918268"/>
                  <a:gd name="connsiteX3" fmla="*/ 270986 w 675040"/>
                  <a:gd name="connsiteY3" fmla="*/ 918268 h 918268"/>
                  <a:gd name="connsiteX4" fmla="*/ 0 w 675040"/>
                  <a:gd name="connsiteY4" fmla="*/ 894029 h 918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040" h="918268">
                    <a:moveTo>
                      <a:pt x="0" y="894029"/>
                    </a:moveTo>
                    <a:cubicBezTo>
                      <a:pt x="111484" y="603455"/>
                      <a:pt x="127519" y="615275"/>
                      <a:pt x="186623" y="1724"/>
                    </a:cubicBezTo>
                    <a:cubicBezTo>
                      <a:pt x="431451" y="14348"/>
                      <a:pt x="449377" y="35256"/>
                      <a:pt x="675040" y="0"/>
                    </a:cubicBezTo>
                    <a:cubicBezTo>
                      <a:pt x="377586" y="467035"/>
                      <a:pt x="377233" y="643076"/>
                      <a:pt x="270986" y="918268"/>
                    </a:cubicBezTo>
                    <a:cubicBezTo>
                      <a:pt x="136701" y="889632"/>
                      <a:pt x="92525" y="908114"/>
                      <a:pt x="0" y="89402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95000"/>
                      <a:alpha val="5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957" name="Rectangle 956">
                <a:extLst>
                  <a:ext uri="{FF2B5EF4-FFF2-40B4-BE49-F238E27FC236}">
                    <a16:creationId xmlns:a16="http://schemas.microsoft.com/office/drawing/2014/main" id="{B13372F6-7422-A24B-A223-1174A9270D3C}"/>
                  </a:ext>
                </a:extLst>
              </p:cNvPr>
              <p:cNvSpPr/>
              <p:nvPr/>
            </p:nvSpPr>
            <p:spPr bwMode="auto">
              <a:xfrm rot="10800000">
                <a:off x="7290624" y="4495800"/>
                <a:ext cx="498084" cy="41266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58" name="Straight Connector 957">
                <a:extLst>
                  <a:ext uri="{FF2B5EF4-FFF2-40B4-BE49-F238E27FC236}">
                    <a16:creationId xmlns:a16="http://schemas.microsoft.com/office/drawing/2014/main" id="{E33D11D1-8D4D-F14F-B9FC-6D2FB093890B}"/>
                  </a:ext>
                </a:extLst>
              </p:cNvPr>
              <p:cNvCxnSpPr>
                <a:cxnSpLocks/>
                <a:stCxn id="965" idx="6"/>
              </p:cNvCxnSpPr>
              <p:nvPr/>
            </p:nvCxnSpPr>
            <p:spPr bwMode="auto">
              <a:xfrm>
                <a:off x="7792404" y="4459742"/>
                <a:ext cx="3541" cy="872983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59" name="Group 607">
                <a:extLst>
                  <a:ext uri="{FF2B5EF4-FFF2-40B4-BE49-F238E27FC236}">
                    <a16:creationId xmlns:a16="http://schemas.microsoft.com/office/drawing/2014/main" id="{12AC3864-6986-E84A-85C7-6895574A88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88330" y="5258905"/>
                <a:ext cx="507588" cy="221730"/>
                <a:chOff x="4128636" y="3606589"/>
                <a:chExt cx="568145" cy="338667"/>
              </a:xfrm>
            </p:grpSpPr>
            <p:sp>
              <p:nvSpPr>
                <p:cNvPr id="972" name="Oval 971">
                  <a:extLst>
                    <a:ext uri="{FF2B5EF4-FFF2-40B4-BE49-F238E27FC236}">
                      <a16:creationId xmlns:a16="http://schemas.microsoft.com/office/drawing/2014/main" id="{1C323077-6C9C-1746-A411-C1B91269146D}"/>
                    </a:ext>
                  </a:extLst>
                </p:cNvPr>
                <p:cNvSpPr/>
                <p:nvPr/>
              </p:nvSpPr>
              <p:spPr>
                <a:xfrm>
                  <a:off x="4128205" y="3719341"/>
                  <a:ext cx="568606" cy="22550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73" name="Rectangle 972">
                  <a:extLst>
                    <a:ext uri="{FF2B5EF4-FFF2-40B4-BE49-F238E27FC236}">
                      <a16:creationId xmlns:a16="http://schemas.microsoft.com/office/drawing/2014/main" id="{EE440552-5BF2-324D-8F4B-CBBAD5E25F28}"/>
                    </a:ext>
                  </a:extLst>
                </p:cNvPr>
                <p:cNvSpPr/>
                <p:nvPr/>
              </p:nvSpPr>
              <p:spPr>
                <a:xfrm>
                  <a:off x="4128205" y="3719341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74" name="Oval 973">
                  <a:extLst>
                    <a:ext uri="{FF2B5EF4-FFF2-40B4-BE49-F238E27FC236}">
                      <a16:creationId xmlns:a16="http://schemas.microsoft.com/office/drawing/2014/main" id="{352AAEDD-5767-E14C-A897-289B1F7E9906}"/>
                    </a:ext>
                  </a:extLst>
                </p:cNvPr>
                <p:cNvSpPr/>
                <p:nvPr/>
              </p:nvSpPr>
              <p:spPr>
                <a:xfrm>
                  <a:off x="4128205" y="3600530"/>
                  <a:ext cx="568606" cy="230348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75" name="Straight Connector 974">
                  <a:extLst>
                    <a:ext uri="{FF2B5EF4-FFF2-40B4-BE49-F238E27FC236}">
                      <a16:creationId xmlns:a16="http://schemas.microsoft.com/office/drawing/2014/main" id="{703AA525-DABB-0145-AB73-1F4B2D918977}"/>
                    </a:ext>
                  </a:extLst>
                </p:cNvPr>
                <p:cNvCxnSpPr/>
                <p:nvPr/>
              </p:nvCxnSpPr>
              <p:spPr>
                <a:xfrm>
                  <a:off x="4696811" y="3719341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76" name="Straight Connector 975">
                  <a:extLst>
                    <a:ext uri="{FF2B5EF4-FFF2-40B4-BE49-F238E27FC236}">
                      <a16:creationId xmlns:a16="http://schemas.microsoft.com/office/drawing/2014/main" id="{4325B995-3B4C-0C4D-A71A-517823605523}"/>
                    </a:ext>
                  </a:extLst>
                </p:cNvPr>
                <p:cNvCxnSpPr/>
                <p:nvPr/>
              </p:nvCxnSpPr>
              <p:spPr>
                <a:xfrm>
                  <a:off x="4128205" y="3719341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60" name="Rectangle 959">
                <a:extLst>
                  <a:ext uri="{FF2B5EF4-FFF2-40B4-BE49-F238E27FC236}">
                    <a16:creationId xmlns:a16="http://schemas.microsoft.com/office/drawing/2014/main" id="{67DB7B11-56CE-334A-ADC8-5DC41B2B2B31}"/>
                  </a:ext>
                </a:extLst>
              </p:cNvPr>
              <p:cNvSpPr/>
              <p:nvPr/>
            </p:nvSpPr>
            <p:spPr bwMode="auto">
              <a:xfrm>
                <a:off x="7289533" y="4897315"/>
                <a:ext cx="496887" cy="438584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61" name="Straight Connector 960">
                <a:extLst>
                  <a:ext uri="{FF2B5EF4-FFF2-40B4-BE49-F238E27FC236}">
                    <a16:creationId xmlns:a16="http://schemas.microsoft.com/office/drawing/2014/main" id="{A04F27FE-A553-BA4D-8784-D3F9D239406C}"/>
                  </a:ext>
                </a:extLst>
              </p:cNvPr>
              <p:cNvCxnSpPr>
                <a:cxnSpLocks/>
                <a:stCxn id="965" idx="2"/>
              </p:cNvCxnSpPr>
              <p:nvPr/>
            </p:nvCxnSpPr>
            <p:spPr bwMode="auto">
              <a:xfrm flipH="1">
                <a:off x="7283184" y="4459742"/>
                <a:ext cx="7570" cy="96664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62" name="Group 595">
                <a:extLst>
                  <a:ext uri="{FF2B5EF4-FFF2-40B4-BE49-F238E27FC236}">
                    <a16:creationId xmlns:a16="http://schemas.microsoft.com/office/drawing/2014/main" id="{7A9DFB75-AD21-E042-816D-12C833D0B1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90091" y="4371657"/>
                <a:ext cx="503828" cy="248286"/>
                <a:chOff x="2183302" y="1564542"/>
                <a:chExt cx="1200154" cy="440314"/>
              </a:xfrm>
            </p:grpSpPr>
            <p:sp>
              <p:nvSpPr>
                <p:cNvPr id="963" name="Oval 962">
                  <a:extLst>
                    <a:ext uri="{FF2B5EF4-FFF2-40B4-BE49-F238E27FC236}">
                      <a16:creationId xmlns:a16="http://schemas.microsoft.com/office/drawing/2014/main" id="{EBC1A268-4FE6-7C48-A7EB-5B88F961348E}"/>
                    </a:ext>
                  </a:extLst>
                </p:cNvPr>
                <p:cNvSpPr/>
                <p:nvPr/>
              </p:nvSpPr>
              <p:spPr bwMode="auto">
                <a:xfrm flipV="1">
                  <a:off x="2188662" y="1691192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4" name="Rectangle 963">
                  <a:extLst>
                    <a:ext uri="{FF2B5EF4-FFF2-40B4-BE49-F238E27FC236}">
                      <a16:creationId xmlns:a16="http://schemas.microsoft.com/office/drawing/2014/main" id="{7E5BFB83-4F66-5340-A6C8-AE2EA6969B5D}"/>
                    </a:ext>
                  </a:extLst>
                </p:cNvPr>
                <p:cNvSpPr/>
                <p:nvPr/>
              </p:nvSpPr>
              <p:spPr bwMode="auto">
                <a:xfrm>
                  <a:off x="2184881" y="1736237"/>
                  <a:ext cx="1198746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5" name="Oval 964">
                  <a:extLst>
                    <a:ext uri="{FF2B5EF4-FFF2-40B4-BE49-F238E27FC236}">
                      <a16:creationId xmlns:a16="http://schemas.microsoft.com/office/drawing/2014/main" id="{835B3555-2BFA-4345-AEDE-3AFF012D16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81" y="1564505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6" name="Freeform 965">
                  <a:extLst>
                    <a:ext uri="{FF2B5EF4-FFF2-40B4-BE49-F238E27FC236}">
                      <a16:creationId xmlns:a16="http://schemas.microsoft.com/office/drawing/2014/main" id="{9C54B396-F12D-CD4B-97BD-8CD97DC9CB69}"/>
                    </a:ext>
                  </a:extLst>
                </p:cNvPr>
                <p:cNvSpPr/>
                <p:nvPr/>
              </p:nvSpPr>
              <p:spPr bwMode="auto">
                <a:xfrm>
                  <a:off x="2491185" y="1671486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7" name="Freeform 966">
                  <a:extLst>
                    <a:ext uri="{FF2B5EF4-FFF2-40B4-BE49-F238E27FC236}">
                      <a16:creationId xmlns:a16="http://schemas.microsoft.com/office/drawing/2014/main" id="{74A5A762-7F2A-7146-9F8E-38B680D0FA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80" y="1629256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8" name="Freeform 967">
                  <a:extLst>
                    <a:ext uri="{FF2B5EF4-FFF2-40B4-BE49-F238E27FC236}">
                      <a16:creationId xmlns:a16="http://schemas.microsoft.com/office/drawing/2014/main" id="{2A01FA01-3AF8-6C49-B347-15EC8DD1FC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8" y="1722161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9" name="Freeform 968">
                  <a:extLst>
                    <a:ext uri="{FF2B5EF4-FFF2-40B4-BE49-F238E27FC236}">
                      <a16:creationId xmlns:a16="http://schemas.microsoft.com/office/drawing/2014/main" id="{45B074FE-A579-4E44-9C72-7EC6937937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7" y="1724976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70" name="Straight Connector 969">
                  <a:extLst>
                    <a:ext uri="{FF2B5EF4-FFF2-40B4-BE49-F238E27FC236}">
                      <a16:creationId xmlns:a16="http://schemas.microsoft.com/office/drawing/2014/main" id="{D7BA177F-687A-5349-B8D9-E812C7AD3962}"/>
                    </a:ext>
                  </a:extLst>
                </p:cNvPr>
                <p:cNvCxnSpPr>
                  <a:cxnSpLocks noChangeShapeType="1"/>
                  <a:endCxn id="965" idx="2"/>
                </p:cNvCxnSpPr>
                <p:nvPr/>
              </p:nvCxnSpPr>
              <p:spPr bwMode="auto">
                <a:xfrm flipH="1" flipV="1">
                  <a:off x="2184881" y="1722161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71" name="Straight Connector 970">
                  <a:extLst>
                    <a:ext uri="{FF2B5EF4-FFF2-40B4-BE49-F238E27FC236}">
                      <a16:creationId xmlns:a16="http://schemas.microsoft.com/office/drawing/2014/main" id="{2708807E-0266-644C-A6E9-061ABB06D12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7" y="1727792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DE0F43A-8A46-714A-B944-7CB92C38A25B}"/>
                </a:ext>
              </a:extLst>
            </p:cNvPr>
            <p:cNvGrpSpPr/>
            <p:nvPr/>
          </p:nvGrpSpPr>
          <p:grpSpPr>
            <a:xfrm>
              <a:off x="7920869" y="4329565"/>
              <a:ext cx="870440" cy="1680290"/>
              <a:chOff x="7920869" y="4329565"/>
              <a:chExt cx="870440" cy="1680290"/>
            </a:xfrm>
          </p:grpSpPr>
          <p:sp>
            <p:nvSpPr>
              <p:cNvPr id="928" name="Freeform 927">
                <a:extLst>
                  <a:ext uri="{FF2B5EF4-FFF2-40B4-BE49-F238E27FC236}">
                    <a16:creationId xmlns:a16="http://schemas.microsoft.com/office/drawing/2014/main" id="{0D857BEA-FC6F-1449-A5C0-C21CC8BC5CED}"/>
                  </a:ext>
                </a:extLst>
              </p:cNvPr>
              <p:cNvSpPr/>
              <p:nvPr/>
            </p:nvSpPr>
            <p:spPr bwMode="auto">
              <a:xfrm>
                <a:off x="7920869" y="5455817"/>
                <a:ext cx="865187" cy="554038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23004 w 954755"/>
                  <a:gd name="connsiteY0" fmla="*/ 943771 h 976186"/>
                  <a:gd name="connsiteX1" fmla="*/ 455145 w 954755"/>
                  <a:gd name="connsiteY1" fmla="*/ 11688 h 976186"/>
                  <a:gd name="connsiteX2" fmla="*/ 954755 w 954755"/>
                  <a:gd name="connsiteY2" fmla="*/ 0 h 976186"/>
                  <a:gd name="connsiteX3" fmla="*/ 728484 w 954755"/>
                  <a:gd name="connsiteY3" fmla="*/ 976186 h 976186"/>
                  <a:gd name="connsiteX4" fmla="*/ 23004 w 954755"/>
                  <a:gd name="connsiteY4" fmla="*/ 943771 h 976186"/>
                  <a:gd name="connsiteX0" fmla="*/ 0 w 931751"/>
                  <a:gd name="connsiteY0" fmla="*/ 943771 h 976186"/>
                  <a:gd name="connsiteX1" fmla="*/ 432141 w 931751"/>
                  <a:gd name="connsiteY1" fmla="*/ 11688 h 976186"/>
                  <a:gd name="connsiteX2" fmla="*/ 931751 w 931751"/>
                  <a:gd name="connsiteY2" fmla="*/ 0 h 976186"/>
                  <a:gd name="connsiteX3" fmla="*/ 705480 w 931751"/>
                  <a:gd name="connsiteY3" fmla="*/ 976186 h 976186"/>
                  <a:gd name="connsiteX4" fmla="*/ 0 w 931751"/>
                  <a:gd name="connsiteY4" fmla="*/ 943771 h 976186"/>
                  <a:gd name="connsiteX0" fmla="*/ 0 w 931751"/>
                  <a:gd name="connsiteY0" fmla="*/ 943771 h 976186"/>
                  <a:gd name="connsiteX1" fmla="*/ 432141 w 931751"/>
                  <a:gd name="connsiteY1" fmla="*/ 11688 h 976186"/>
                  <a:gd name="connsiteX2" fmla="*/ 931751 w 931751"/>
                  <a:gd name="connsiteY2" fmla="*/ 0 h 976186"/>
                  <a:gd name="connsiteX3" fmla="*/ 705480 w 931751"/>
                  <a:gd name="connsiteY3" fmla="*/ 976186 h 976186"/>
                  <a:gd name="connsiteX4" fmla="*/ 0 w 931751"/>
                  <a:gd name="connsiteY4" fmla="*/ 943771 h 976186"/>
                  <a:gd name="connsiteX0" fmla="*/ 0 w 931751"/>
                  <a:gd name="connsiteY0" fmla="*/ 943771 h 976186"/>
                  <a:gd name="connsiteX1" fmla="*/ 432141 w 931751"/>
                  <a:gd name="connsiteY1" fmla="*/ 11688 h 976186"/>
                  <a:gd name="connsiteX2" fmla="*/ 931751 w 931751"/>
                  <a:gd name="connsiteY2" fmla="*/ 0 h 976186"/>
                  <a:gd name="connsiteX3" fmla="*/ 705480 w 931751"/>
                  <a:gd name="connsiteY3" fmla="*/ 976186 h 976186"/>
                  <a:gd name="connsiteX4" fmla="*/ 0 w 931751"/>
                  <a:gd name="connsiteY4" fmla="*/ 943771 h 976186"/>
                  <a:gd name="connsiteX0" fmla="*/ 0 w 931751"/>
                  <a:gd name="connsiteY0" fmla="*/ 943771 h 966342"/>
                  <a:gd name="connsiteX1" fmla="*/ 432141 w 931751"/>
                  <a:gd name="connsiteY1" fmla="*/ 11688 h 966342"/>
                  <a:gd name="connsiteX2" fmla="*/ 931751 w 931751"/>
                  <a:gd name="connsiteY2" fmla="*/ 0 h 966342"/>
                  <a:gd name="connsiteX3" fmla="*/ 183705 w 931751"/>
                  <a:gd name="connsiteY3" fmla="*/ 966342 h 966342"/>
                  <a:gd name="connsiteX4" fmla="*/ 0 w 931751"/>
                  <a:gd name="connsiteY4" fmla="*/ 943771 h 966342"/>
                  <a:gd name="connsiteX0" fmla="*/ 0 w 931751"/>
                  <a:gd name="connsiteY0" fmla="*/ 943771 h 966342"/>
                  <a:gd name="connsiteX1" fmla="*/ 432141 w 931751"/>
                  <a:gd name="connsiteY1" fmla="*/ 11688 h 966342"/>
                  <a:gd name="connsiteX2" fmla="*/ 931751 w 931751"/>
                  <a:gd name="connsiteY2" fmla="*/ 0 h 966342"/>
                  <a:gd name="connsiteX3" fmla="*/ 183705 w 931751"/>
                  <a:gd name="connsiteY3" fmla="*/ 966342 h 966342"/>
                  <a:gd name="connsiteX4" fmla="*/ 0 w 931751"/>
                  <a:gd name="connsiteY4" fmla="*/ 943771 h 966342"/>
                  <a:gd name="connsiteX0" fmla="*/ 0 w 931751"/>
                  <a:gd name="connsiteY0" fmla="*/ 943771 h 966342"/>
                  <a:gd name="connsiteX1" fmla="*/ 432141 w 931751"/>
                  <a:gd name="connsiteY1" fmla="*/ 11688 h 966342"/>
                  <a:gd name="connsiteX2" fmla="*/ 931751 w 931751"/>
                  <a:gd name="connsiteY2" fmla="*/ 0 h 966342"/>
                  <a:gd name="connsiteX3" fmla="*/ 183705 w 931751"/>
                  <a:gd name="connsiteY3" fmla="*/ 966342 h 966342"/>
                  <a:gd name="connsiteX4" fmla="*/ 0 w 931751"/>
                  <a:gd name="connsiteY4" fmla="*/ 943771 h 966342"/>
                  <a:gd name="connsiteX0" fmla="*/ 0 w 956363"/>
                  <a:gd name="connsiteY0" fmla="*/ 932083 h 954654"/>
                  <a:gd name="connsiteX1" fmla="*/ 432141 w 956363"/>
                  <a:gd name="connsiteY1" fmla="*/ 0 h 954654"/>
                  <a:gd name="connsiteX2" fmla="*/ 956363 w 956363"/>
                  <a:gd name="connsiteY2" fmla="*/ 12924 h 954654"/>
                  <a:gd name="connsiteX3" fmla="*/ 183705 w 956363"/>
                  <a:gd name="connsiteY3" fmla="*/ 954654 h 954654"/>
                  <a:gd name="connsiteX4" fmla="*/ 0 w 956363"/>
                  <a:gd name="connsiteY4" fmla="*/ 932083 h 954654"/>
                  <a:gd name="connsiteX0" fmla="*/ 0 w 956363"/>
                  <a:gd name="connsiteY0" fmla="*/ 919226 h 941797"/>
                  <a:gd name="connsiteX1" fmla="*/ 405840 w 956363"/>
                  <a:gd name="connsiteY1" fmla="*/ 197551 h 941797"/>
                  <a:gd name="connsiteX2" fmla="*/ 956363 w 956363"/>
                  <a:gd name="connsiteY2" fmla="*/ 67 h 941797"/>
                  <a:gd name="connsiteX3" fmla="*/ 183705 w 956363"/>
                  <a:gd name="connsiteY3" fmla="*/ 941797 h 941797"/>
                  <a:gd name="connsiteX4" fmla="*/ 0 w 956363"/>
                  <a:gd name="connsiteY4" fmla="*/ 919226 h 941797"/>
                  <a:gd name="connsiteX0" fmla="*/ 0 w 956363"/>
                  <a:gd name="connsiteY0" fmla="*/ 919226 h 941797"/>
                  <a:gd name="connsiteX1" fmla="*/ 405840 w 956363"/>
                  <a:gd name="connsiteY1" fmla="*/ 197551 h 941797"/>
                  <a:gd name="connsiteX2" fmla="*/ 956363 w 956363"/>
                  <a:gd name="connsiteY2" fmla="*/ 67 h 941797"/>
                  <a:gd name="connsiteX3" fmla="*/ 183705 w 956363"/>
                  <a:gd name="connsiteY3" fmla="*/ 941797 h 941797"/>
                  <a:gd name="connsiteX4" fmla="*/ 0 w 956363"/>
                  <a:gd name="connsiteY4" fmla="*/ 919226 h 941797"/>
                  <a:gd name="connsiteX0" fmla="*/ 0 w 956363"/>
                  <a:gd name="connsiteY0" fmla="*/ 919226 h 941797"/>
                  <a:gd name="connsiteX1" fmla="*/ 405840 w 956363"/>
                  <a:gd name="connsiteY1" fmla="*/ 197551 h 941797"/>
                  <a:gd name="connsiteX2" fmla="*/ 956363 w 956363"/>
                  <a:gd name="connsiteY2" fmla="*/ 67 h 941797"/>
                  <a:gd name="connsiteX3" fmla="*/ 183705 w 956363"/>
                  <a:gd name="connsiteY3" fmla="*/ 941797 h 941797"/>
                  <a:gd name="connsiteX4" fmla="*/ 0 w 956363"/>
                  <a:gd name="connsiteY4" fmla="*/ 919226 h 941797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1011379"/>
                  <a:gd name="connsiteY0" fmla="*/ 605727 h 758185"/>
                  <a:gd name="connsiteX1" fmla="*/ 490915 w 1011379"/>
                  <a:gd name="connsiteY1" fmla="*/ 13939 h 758185"/>
                  <a:gd name="connsiteX2" fmla="*/ 1011379 w 1011379"/>
                  <a:gd name="connsiteY2" fmla="*/ 563 h 758185"/>
                  <a:gd name="connsiteX3" fmla="*/ 268780 w 1011379"/>
                  <a:gd name="connsiteY3" fmla="*/ 758185 h 758185"/>
                  <a:gd name="connsiteX4" fmla="*/ 0 w 1011379"/>
                  <a:gd name="connsiteY4" fmla="*/ 605727 h 758185"/>
                  <a:gd name="connsiteX0" fmla="*/ 0 w 1011379"/>
                  <a:gd name="connsiteY0" fmla="*/ 605727 h 648280"/>
                  <a:gd name="connsiteX1" fmla="*/ 490915 w 1011379"/>
                  <a:gd name="connsiteY1" fmla="*/ 13939 h 648280"/>
                  <a:gd name="connsiteX2" fmla="*/ 1011379 w 1011379"/>
                  <a:gd name="connsiteY2" fmla="*/ 563 h 648280"/>
                  <a:gd name="connsiteX3" fmla="*/ 198718 w 1011379"/>
                  <a:gd name="connsiteY3" fmla="*/ 648280 h 648280"/>
                  <a:gd name="connsiteX4" fmla="*/ 0 w 1011379"/>
                  <a:gd name="connsiteY4" fmla="*/ 605727 h 648280"/>
                  <a:gd name="connsiteX0" fmla="*/ 0 w 1011379"/>
                  <a:gd name="connsiteY0" fmla="*/ 605727 h 648280"/>
                  <a:gd name="connsiteX1" fmla="*/ 490915 w 1011379"/>
                  <a:gd name="connsiteY1" fmla="*/ 13939 h 648280"/>
                  <a:gd name="connsiteX2" fmla="*/ 1011379 w 1011379"/>
                  <a:gd name="connsiteY2" fmla="*/ 563 h 648280"/>
                  <a:gd name="connsiteX3" fmla="*/ 198718 w 1011379"/>
                  <a:gd name="connsiteY3" fmla="*/ 648280 h 648280"/>
                  <a:gd name="connsiteX4" fmla="*/ 0 w 1011379"/>
                  <a:gd name="connsiteY4" fmla="*/ 605727 h 648280"/>
                  <a:gd name="connsiteX0" fmla="*/ 0 w 1011379"/>
                  <a:gd name="connsiteY0" fmla="*/ 605727 h 648280"/>
                  <a:gd name="connsiteX1" fmla="*/ 490915 w 1011379"/>
                  <a:gd name="connsiteY1" fmla="*/ 13939 h 648280"/>
                  <a:gd name="connsiteX2" fmla="*/ 1011379 w 1011379"/>
                  <a:gd name="connsiteY2" fmla="*/ 563 h 648280"/>
                  <a:gd name="connsiteX3" fmla="*/ 198718 w 1011379"/>
                  <a:gd name="connsiteY3" fmla="*/ 648280 h 648280"/>
                  <a:gd name="connsiteX4" fmla="*/ 0 w 1011379"/>
                  <a:gd name="connsiteY4" fmla="*/ 605727 h 648280"/>
                  <a:gd name="connsiteX0" fmla="*/ 0 w 1011379"/>
                  <a:gd name="connsiteY0" fmla="*/ 605727 h 605727"/>
                  <a:gd name="connsiteX1" fmla="*/ 490915 w 1011379"/>
                  <a:gd name="connsiteY1" fmla="*/ 13939 h 605727"/>
                  <a:gd name="connsiteX2" fmla="*/ 1011379 w 1011379"/>
                  <a:gd name="connsiteY2" fmla="*/ 563 h 605727"/>
                  <a:gd name="connsiteX3" fmla="*/ 318823 w 1011379"/>
                  <a:gd name="connsiteY3" fmla="*/ 553361 h 605727"/>
                  <a:gd name="connsiteX4" fmla="*/ 0 w 1011379"/>
                  <a:gd name="connsiteY4" fmla="*/ 605727 h 605727"/>
                  <a:gd name="connsiteX0" fmla="*/ 0 w 866251"/>
                  <a:gd name="connsiteY0" fmla="*/ 540783 h 553361"/>
                  <a:gd name="connsiteX1" fmla="*/ 345787 w 866251"/>
                  <a:gd name="connsiteY1" fmla="*/ 13939 h 553361"/>
                  <a:gd name="connsiteX2" fmla="*/ 866251 w 866251"/>
                  <a:gd name="connsiteY2" fmla="*/ 563 h 553361"/>
                  <a:gd name="connsiteX3" fmla="*/ 173695 w 866251"/>
                  <a:gd name="connsiteY3" fmla="*/ 553361 h 553361"/>
                  <a:gd name="connsiteX4" fmla="*/ 0 w 866251"/>
                  <a:gd name="connsiteY4" fmla="*/ 540783 h 553361"/>
                  <a:gd name="connsiteX0" fmla="*/ 0 w 866251"/>
                  <a:gd name="connsiteY0" fmla="*/ 540783 h 553361"/>
                  <a:gd name="connsiteX1" fmla="*/ 345787 w 866251"/>
                  <a:gd name="connsiteY1" fmla="*/ 13939 h 553361"/>
                  <a:gd name="connsiteX2" fmla="*/ 866251 w 866251"/>
                  <a:gd name="connsiteY2" fmla="*/ 563 h 553361"/>
                  <a:gd name="connsiteX3" fmla="*/ 173695 w 866251"/>
                  <a:gd name="connsiteY3" fmla="*/ 553361 h 553361"/>
                  <a:gd name="connsiteX4" fmla="*/ 0 w 866251"/>
                  <a:gd name="connsiteY4" fmla="*/ 540783 h 553361"/>
                  <a:gd name="connsiteX0" fmla="*/ 0 w 866251"/>
                  <a:gd name="connsiteY0" fmla="*/ 540783 h 553361"/>
                  <a:gd name="connsiteX1" fmla="*/ 345787 w 866251"/>
                  <a:gd name="connsiteY1" fmla="*/ 13939 h 553361"/>
                  <a:gd name="connsiteX2" fmla="*/ 866251 w 866251"/>
                  <a:gd name="connsiteY2" fmla="*/ 563 h 553361"/>
                  <a:gd name="connsiteX3" fmla="*/ 173695 w 866251"/>
                  <a:gd name="connsiteY3" fmla="*/ 553361 h 553361"/>
                  <a:gd name="connsiteX4" fmla="*/ 0 w 866251"/>
                  <a:gd name="connsiteY4" fmla="*/ 540783 h 55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251" h="553361">
                    <a:moveTo>
                      <a:pt x="0" y="540783"/>
                    </a:moveTo>
                    <a:cubicBezTo>
                      <a:pt x="274887" y="134762"/>
                      <a:pt x="159176" y="337938"/>
                      <a:pt x="345787" y="13939"/>
                    </a:cubicBezTo>
                    <a:cubicBezTo>
                      <a:pt x="520528" y="18247"/>
                      <a:pt x="691510" y="-3745"/>
                      <a:pt x="866251" y="563"/>
                    </a:cubicBezTo>
                    <a:cubicBezTo>
                      <a:pt x="252709" y="502795"/>
                      <a:pt x="640047" y="209256"/>
                      <a:pt x="173695" y="553361"/>
                    </a:cubicBezTo>
                    <a:cubicBezTo>
                      <a:pt x="39410" y="524725"/>
                      <a:pt x="196198" y="539317"/>
                      <a:pt x="0" y="540783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95000"/>
                      <a:alpha val="5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937" name="Rectangle 936">
                <a:extLst>
                  <a:ext uri="{FF2B5EF4-FFF2-40B4-BE49-F238E27FC236}">
                    <a16:creationId xmlns:a16="http://schemas.microsoft.com/office/drawing/2014/main" id="{73DDF967-9AF3-2A4F-AE8E-6BE3B9FF2E91}"/>
                  </a:ext>
                </a:extLst>
              </p:cNvPr>
              <p:cNvSpPr/>
              <p:nvPr/>
            </p:nvSpPr>
            <p:spPr bwMode="auto">
              <a:xfrm rot="10800000">
                <a:off x="8288771" y="4495799"/>
                <a:ext cx="498084" cy="36196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38" name="Straight Connector 937">
                <a:extLst>
                  <a:ext uri="{FF2B5EF4-FFF2-40B4-BE49-F238E27FC236}">
                    <a16:creationId xmlns:a16="http://schemas.microsoft.com/office/drawing/2014/main" id="{4E2A68FE-149D-DD45-B62C-268C2B480787}"/>
                  </a:ext>
                </a:extLst>
              </p:cNvPr>
              <p:cNvCxnSpPr>
                <a:cxnSpLocks/>
                <a:stCxn id="945" idx="6"/>
              </p:cNvCxnSpPr>
              <p:nvPr/>
            </p:nvCxnSpPr>
            <p:spPr bwMode="auto">
              <a:xfrm>
                <a:off x="8783370" y="4418446"/>
                <a:ext cx="7939" cy="955919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39" name="Group 634">
                <a:extLst>
                  <a:ext uri="{FF2B5EF4-FFF2-40B4-BE49-F238E27FC236}">
                    <a16:creationId xmlns:a16="http://schemas.microsoft.com/office/drawing/2014/main" id="{EA89FBDD-115D-B744-8C40-278D9ECECB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83693" y="5300332"/>
                <a:ext cx="507588" cy="221941"/>
                <a:chOff x="4128636" y="3606589"/>
                <a:chExt cx="568145" cy="338667"/>
              </a:xfrm>
            </p:grpSpPr>
            <p:sp>
              <p:nvSpPr>
                <p:cNvPr id="952" name="Oval 951">
                  <a:extLst>
                    <a:ext uri="{FF2B5EF4-FFF2-40B4-BE49-F238E27FC236}">
                      <a16:creationId xmlns:a16="http://schemas.microsoft.com/office/drawing/2014/main" id="{ADD15AEA-0E06-3444-AA78-D1D680AED400}"/>
                    </a:ext>
                  </a:extLst>
                </p:cNvPr>
                <p:cNvSpPr/>
                <p:nvPr/>
              </p:nvSpPr>
              <p:spPr>
                <a:xfrm>
                  <a:off x="4128205" y="3719558"/>
                  <a:ext cx="568606" cy="225284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3" name="Rectangle 952">
                  <a:extLst>
                    <a:ext uri="{FF2B5EF4-FFF2-40B4-BE49-F238E27FC236}">
                      <a16:creationId xmlns:a16="http://schemas.microsoft.com/office/drawing/2014/main" id="{CBDCEDCB-60F4-7D47-8AE9-D843D17AF39C}"/>
                    </a:ext>
                  </a:extLst>
                </p:cNvPr>
                <p:cNvSpPr/>
                <p:nvPr/>
              </p:nvSpPr>
              <p:spPr>
                <a:xfrm>
                  <a:off x="4128205" y="3719558"/>
                  <a:ext cx="568606" cy="111431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4" name="Oval 953">
                  <a:extLst>
                    <a:ext uri="{FF2B5EF4-FFF2-40B4-BE49-F238E27FC236}">
                      <a16:creationId xmlns:a16="http://schemas.microsoft.com/office/drawing/2014/main" id="{96CC10B3-D82A-D340-B795-8505902BBB5B}"/>
                    </a:ext>
                  </a:extLst>
                </p:cNvPr>
                <p:cNvSpPr/>
                <p:nvPr/>
              </p:nvSpPr>
              <p:spPr>
                <a:xfrm>
                  <a:off x="4128205" y="3605704"/>
                  <a:ext cx="568606" cy="225286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55" name="Straight Connector 954">
                  <a:extLst>
                    <a:ext uri="{FF2B5EF4-FFF2-40B4-BE49-F238E27FC236}">
                      <a16:creationId xmlns:a16="http://schemas.microsoft.com/office/drawing/2014/main" id="{3B133DA9-A713-2849-A8D7-EDE46E681761}"/>
                    </a:ext>
                  </a:extLst>
                </p:cNvPr>
                <p:cNvCxnSpPr/>
                <p:nvPr/>
              </p:nvCxnSpPr>
              <p:spPr>
                <a:xfrm>
                  <a:off x="4696811" y="3719558"/>
                  <a:ext cx="0" cy="11143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56" name="Straight Connector 955">
                  <a:extLst>
                    <a:ext uri="{FF2B5EF4-FFF2-40B4-BE49-F238E27FC236}">
                      <a16:creationId xmlns:a16="http://schemas.microsoft.com/office/drawing/2014/main" id="{BC22357C-1B49-FD47-A8E1-4EE9363277E0}"/>
                    </a:ext>
                  </a:extLst>
                </p:cNvPr>
                <p:cNvCxnSpPr/>
                <p:nvPr/>
              </p:nvCxnSpPr>
              <p:spPr>
                <a:xfrm>
                  <a:off x="4128205" y="3719558"/>
                  <a:ext cx="0" cy="11143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40" name="Rectangle 939">
                <a:extLst>
                  <a:ext uri="{FF2B5EF4-FFF2-40B4-BE49-F238E27FC236}">
                    <a16:creationId xmlns:a16="http://schemas.microsoft.com/office/drawing/2014/main" id="{8A75ED0D-201E-C349-9238-A2D94F02D3E1}"/>
                  </a:ext>
                </a:extLst>
              </p:cNvPr>
              <p:cNvSpPr/>
              <p:nvPr/>
            </p:nvSpPr>
            <p:spPr bwMode="auto">
              <a:xfrm>
                <a:off x="8284895" y="4904436"/>
                <a:ext cx="496888" cy="473104"/>
              </a:xfrm>
              <a:prstGeom prst="rect">
                <a:avLst/>
              </a:prstGeom>
              <a:gradFill rotWithShape="1">
                <a:gsLst>
                  <a:gs pos="100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41" name="Straight Connector 940">
                <a:extLst>
                  <a:ext uri="{FF2B5EF4-FFF2-40B4-BE49-F238E27FC236}">
                    <a16:creationId xmlns:a16="http://schemas.microsoft.com/office/drawing/2014/main" id="{690B7076-D7BF-A64B-A741-7A1AB99BC7BD}"/>
                  </a:ext>
                </a:extLst>
              </p:cNvPr>
              <p:cNvCxnSpPr>
                <a:cxnSpLocks/>
                <a:stCxn id="945" idx="2"/>
              </p:cNvCxnSpPr>
              <p:nvPr/>
            </p:nvCxnSpPr>
            <p:spPr bwMode="auto">
              <a:xfrm flipH="1">
                <a:off x="8278546" y="4418446"/>
                <a:ext cx="3174" cy="1049581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42" name="Group 622">
                <a:extLst>
                  <a:ext uri="{FF2B5EF4-FFF2-40B4-BE49-F238E27FC236}">
                    <a16:creationId xmlns:a16="http://schemas.microsoft.com/office/drawing/2014/main" id="{536C1E87-C19D-B549-A398-BDAA53318F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81058" y="4329565"/>
                <a:ext cx="503828" cy="248522"/>
                <a:chOff x="2183302" y="1564542"/>
                <a:chExt cx="1200154" cy="440314"/>
              </a:xfrm>
            </p:grpSpPr>
            <p:sp>
              <p:nvSpPr>
                <p:cNvPr id="943" name="Oval 942">
                  <a:extLst>
                    <a:ext uri="{FF2B5EF4-FFF2-40B4-BE49-F238E27FC236}">
                      <a16:creationId xmlns:a16="http://schemas.microsoft.com/office/drawing/2014/main" id="{2FA609ED-2E63-804A-8736-890A528B12F8}"/>
                    </a:ext>
                  </a:extLst>
                </p:cNvPr>
                <p:cNvSpPr/>
                <p:nvPr/>
              </p:nvSpPr>
              <p:spPr bwMode="auto">
                <a:xfrm flipV="1">
                  <a:off x="2188662" y="1691075"/>
                  <a:ext cx="1194966" cy="315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4" name="Rectangle 943">
                  <a:extLst>
                    <a:ext uri="{FF2B5EF4-FFF2-40B4-BE49-F238E27FC236}">
                      <a16:creationId xmlns:a16="http://schemas.microsoft.com/office/drawing/2014/main" id="{355D3E63-F907-0E45-8C46-4E02D5408E65}"/>
                    </a:ext>
                  </a:extLst>
                </p:cNvPr>
                <p:cNvSpPr/>
                <p:nvPr/>
              </p:nvSpPr>
              <p:spPr bwMode="auto">
                <a:xfrm>
                  <a:off x="2184879" y="1736077"/>
                  <a:ext cx="1198749" cy="11250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5" name="Oval 944">
                  <a:extLst>
                    <a:ext uri="{FF2B5EF4-FFF2-40B4-BE49-F238E27FC236}">
                      <a16:creationId xmlns:a16="http://schemas.microsoft.com/office/drawing/2014/main" id="{575934DF-B322-274A-92BC-3407CBF594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508"/>
                  <a:ext cx="1194966" cy="315014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6" name="Freeform 945">
                  <a:extLst>
                    <a:ext uri="{FF2B5EF4-FFF2-40B4-BE49-F238E27FC236}">
                      <a16:creationId xmlns:a16="http://schemas.microsoft.com/office/drawing/2014/main" id="{CBF18B9D-FBE2-C54E-A32D-C409E6C62912}"/>
                    </a:ext>
                  </a:extLst>
                </p:cNvPr>
                <p:cNvSpPr/>
                <p:nvPr/>
              </p:nvSpPr>
              <p:spPr bwMode="auto">
                <a:xfrm>
                  <a:off x="2491185" y="1671388"/>
                  <a:ext cx="582357" cy="157507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7" name="Freeform 946">
                  <a:extLst>
                    <a:ext uri="{FF2B5EF4-FFF2-40B4-BE49-F238E27FC236}">
                      <a16:creationId xmlns:a16="http://schemas.microsoft.com/office/drawing/2014/main" id="{E96DBFA6-2771-A54D-B845-79612A3939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80" y="1629198"/>
                  <a:ext cx="703366" cy="112505"/>
                </a:xfrm>
                <a:custGeom>
                  <a:avLst/>
                  <a:gdLst>
                    <a:gd name="T0" fmla="*/ 0 w 3723451"/>
                    <a:gd name="T1" fmla="*/ 27524 h 932950"/>
                    <a:gd name="T2" fmla="*/ 123762 w 3723451"/>
                    <a:gd name="T3" fmla="*/ 324 h 932950"/>
                    <a:gd name="T4" fmla="*/ 350560 w 3723451"/>
                    <a:gd name="T5" fmla="*/ 62775 h 932950"/>
                    <a:gd name="T6" fmla="*/ 566927 w 3723451"/>
                    <a:gd name="T7" fmla="*/ 0 h 932950"/>
                    <a:gd name="T8" fmla="*/ 703366 w 3723451"/>
                    <a:gd name="T9" fmla="*/ 24980 h 932950"/>
                    <a:gd name="T10" fmla="*/ 601856 w 3723451"/>
                    <a:gd name="T11" fmla="*/ 55698 h 932950"/>
                    <a:gd name="T12" fmla="*/ 569173 w 3723451"/>
                    <a:gd name="T13" fmla="*/ 47416 h 932950"/>
                    <a:gd name="T14" fmla="*/ 354544 w 3723451"/>
                    <a:gd name="T15" fmla="*/ 112505 h 932950"/>
                    <a:gd name="T16" fmla="*/ 134425 w 3723451"/>
                    <a:gd name="T17" fmla="*/ 49811 h 932950"/>
                    <a:gd name="T18" fmla="*/ 98836 w 3723451"/>
                    <a:gd name="T19" fmla="*/ 56577 h 932950"/>
                    <a:gd name="T20" fmla="*/ 0 w 3723451"/>
                    <a:gd name="T21" fmla="*/ 27524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8" name="Freeform 947">
                  <a:extLst>
                    <a:ext uri="{FF2B5EF4-FFF2-40B4-BE49-F238E27FC236}">
                      <a16:creationId xmlns:a16="http://schemas.microsoft.com/office/drawing/2014/main" id="{02B4EA66-7954-AA46-ABFF-843F0F9139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8" y="1724827"/>
                  <a:ext cx="260925" cy="9562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895 h 809868"/>
                    <a:gd name="T4" fmla="*/ 165165 w 1366596"/>
                    <a:gd name="T5" fmla="*/ 95629 h 809868"/>
                    <a:gd name="T6" fmla="*/ 878 w 1366596"/>
                    <a:gd name="T7" fmla="*/ 50531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9" name="Freeform 948">
                  <a:extLst>
                    <a:ext uri="{FF2B5EF4-FFF2-40B4-BE49-F238E27FC236}">
                      <a16:creationId xmlns:a16="http://schemas.microsoft.com/office/drawing/2014/main" id="{F20F445F-471B-7448-AAA1-96643F81BE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4" y="1727640"/>
                  <a:ext cx="253364" cy="92816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4789 h 791462"/>
                    <a:gd name="T4" fmla="*/ 91661 w 1348191"/>
                    <a:gd name="T5" fmla="*/ 92816 h 791462"/>
                    <a:gd name="T6" fmla="*/ 0 w 1348191"/>
                    <a:gd name="T7" fmla="*/ 71770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50" name="Straight Connector 949">
                  <a:extLst>
                    <a:ext uri="{FF2B5EF4-FFF2-40B4-BE49-F238E27FC236}">
                      <a16:creationId xmlns:a16="http://schemas.microsoft.com/office/drawing/2014/main" id="{4BDF3FD2-413B-0D4C-9A59-50D44FBEA121}"/>
                    </a:ext>
                  </a:extLst>
                </p:cNvPr>
                <p:cNvCxnSpPr>
                  <a:cxnSpLocks noChangeShapeType="1"/>
                  <a:endCxn id="945" idx="2"/>
                </p:cNvCxnSpPr>
                <p:nvPr/>
              </p:nvCxnSpPr>
              <p:spPr bwMode="auto">
                <a:xfrm flipH="1" flipV="1">
                  <a:off x="2184879" y="1722015"/>
                  <a:ext cx="3783" cy="12094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51" name="Straight Connector 950">
                  <a:extLst>
                    <a:ext uri="{FF2B5EF4-FFF2-40B4-BE49-F238E27FC236}">
                      <a16:creationId xmlns:a16="http://schemas.microsoft.com/office/drawing/2014/main" id="{71DA60AE-C589-FA44-94AB-B21A49C1523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30452"/>
                  <a:ext cx="3783" cy="120944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B5756541-DE04-D343-ADA3-E578917497B6}"/>
              </a:ext>
            </a:extLst>
          </p:cNvPr>
          <p:cNvGrpSpPr>
            <a:grpSpLocks/>
          </p:cNvGrpSpPr>
          <p:nvPr/>
        </p:nvGrpSpPr>
        <p:grpSpPr bwMode="auto">
          <a:xfrm>
            <a:off x="3765336" y="4727644"/>
            <a:ext cx="4981829" cy="693736"/>
            <a:chOff x="2055070" y="4690247"/>
            <a:chExt cx="4980938" cy="694338"/>
          </a:xfrm>
        </p:grpSpPr>
        <p:grpSp>
          <p:nvGrpSpPr>
            <p:cNvPr id="1044" name="Group 554">
              <a:extLst>
                <a:ext uri="{FF2B5EF4-FFF2-40B4-BE49-F238E27FC236}">
                  <a16:creationId xmlns:a16="http://schemas.microsoft.com/office/drawing/2014/main" id="{368CBAA7-B3CD-B447-8953-FE800957A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1810" y="5055687"/>
              <a:ext cx="428216" cy="328897"/>
              <a:chOff x="2948176" y="3912858"/>
              <a:chExt cx="428535" cy="329059"/>
            </a:xfrm>
          </p:grpSpPr>
          <p:sp>
            <p:nvSpPr>
              <p:cNvPr id="1065" name="Rectangle 1064">
                <a:extLst>
                  <a:ext uri="{FF2B5EF4-FFF2-40B4-BE49-F238E27FC236}">
                    <a16:creationId xmlns:a16="http://schemas.microsoft.com/office/drawing/2014/main" id="{C71DD82B-ED54-9D40-848F-40B6802EC749}"/>
                  </a:ext>
                </a:extLst>
              </p:cNvPr>
              <p:cNvSpPr/>
              <p:nvPr/>
            </p:nvSpPr>
            <p:spPr>
              <a:xfrm>
                <a:off x="2951022" y="3912858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66" name="Straight Connector 1065">
                <a:extLst>
                  <a:ext uri="{FF2B5EF4-FFF2-40B4-BE49-F238E27FC236}">
                    <a16:creationId xmlns:a16="http://schemas.microsoft.com/office/drawing/2014/main" id="{5A2CCD06-A52B-594C-895E-DE5616109835}"/>
                  </a:ext>
                </a:extLst>
              </p:cNvPr>
              <p:cNvCxnSpPr/>
              <p:nvPr/>
            </p:nvCxnSpPr>
            <p:spPr>
              <a:xfrm>
                <a:off x="2948177" y="4005058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7" name="Straight Connector 1066">
                <a:extLst>
                  <a:ext uri="{FF2B5EF4-FFF2-40B4-BE49-F238E27FC236}">
                    <a16:creationId xmlns:a16="http://schemas.microsoft.com/office/drawing/2014/main" id="{CAE78986-A47E-684D-AC0D-81B0C9B79A88}"/>
                  </a:ext>
                </a:extLst>
              </p:cNvPr>
              <p:cNvCxnSpPr/>
              <p:nvPr/>
            </p:nvCxnSpPr>
            <p:spPr>
              <a:xfrm>
                <a:off x="2948176" y="406864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8" name="Straight Connector 1067">
                <a:extLst>
                  <a:ext uri="{FF2B5EF4-FFF2-40B4-BE49-F238E27FC236}">
                    <a16:creationId xmlns:a16="http://schemas.microsoft.com/office/drawing/2014/main" id="{CEA4CB24-3526-B94F-BDC2-D6FC123FF46E}"/>
                  </a:ext>
                </a:extLst>
              </p:cNvPr>
              <p:cNvCxnSpPr>
                <a:stCxn id="1065" idx="2"/>
              </p:cNvCxnSpPr>
              <p:nvPr/>
            </p:nvCxnSpPr>
            <p:spPr>
              <a:xfrm flipH="1" flipV="1">
                <a:off x="3162278" y="4005058"/>
                <a:ext cx="1589" cy="236859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5" name="Group 582">
              <a:extLst>
                <a:ext uri="{FF2B5EF4-FFF2-40B4-BE49-F238E27FC236}">
                  <a16:creationId xmlns:a16="http://schemas.microsoft.com/office/drawing/2014/main" id="{813A6CA3-90B1-754D-8C2A-B486DE6440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4307" y="5055687"/>
              <a:ext cx="429383" cy="328898"/>
              <a:chOff x="2948037" y="3912924"/>
              <a:chExt cx="429703" cy="329060"/>
            </a:xfrm>
          </p:grpSpPr>
          <p:sp>
            <p:nvSpPr>
              <p:cNvPr id="1061" name="Rectangle 1060">
                <a:extLst>
                  <a:ext uri="{FF2B5EF4-FFF2-40B4-BE49-F238E27FC236}">
                    <a16:creationId xmlns:a16="http://schemas.microsoft.com/office/drawing/2014/main" id="{CDA497B5-1F53-4B4A-B52C-8AF25ACDEA7D}"/>
                  </a:ext>
                </a:extLst>
              </p:cNvPr>
              <p:cNvSpPr/>
              <p:nvPr/>
            </p:nvSpPr>
            <p:spPr>
              <a:xfrm>
                <a:off x="2950882" y="3912924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62" name="Straight Connector 1061">
                <a:extLst>
                  <a:ext uri="{FF2B5EF4-FFF2-40B4-BE49-F238E27FC236}">
                    <a16:creationId xmlns:a16="http://schemas.microsoft.com/office/drawing/2014/main" id="{1FEFA7AF-47D6-9044-B6BA-FCC567BC9B9F}"/>
                  </a:ext>
                </a:extLst>
              </p:cNvPr>
              <p:cNvCxnSpPr/>
              <p:nvPr/>
            </p:nvCxnSpPr>
            <p:spPr>
              <a:xfrm>
                <a:off x="2952051" y="400512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3" name="Straight Connector 1062">
                <a:extLst>
                  <a:ext uri="{FF2B5EF4-FFF2-40B4-BE49-F238E27FC236}">
                    <a16:creationId xmlns:a16="http://schemas.microsoft.com/office/drawing/2014/main" id="{F2F3585A-E53E-A040-84F7-9123881B9F28}"/>
                  </a:ext>
                </a:extLst>
              </p:cNvPr>
              <p:cNvCxnSpPr/>
              <p:nvPr/>
            </p:nvCxnSpPr>
            <p:spPr>
              <a:xfrm>
                <a:off x="2948037" y="4068711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4" name="Straight Connector 1063">
                <a:extLst>
                  <a:ext uri="{FF2B5EF4-FFF2-40B4-BE49-F238E27FC236}">
                    <a16:creationId xmlns:a16="http://schemas.microsoft.com/office/drawing/2014/main" id="{F72283CD-AFD3-8E4E-9857-F6D589080734}"/>
                  </a:ext>
                </a:extLst>
              </p:cNvPr>
              <p:cNvCxnSpPr>
                <a:stCxn id="1061" idx="2"/>
              </p:cNvCxnSpPr>
              <p:nvPr/>
            </p:nvCxnSpPr>
            <p:spPr>
              <a:xfrm flipH="1" flipV="1">
                <a:off x="3162139" y="4005125"/>
                <a:ext cx="1588" cy="236859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6" name="Group 609">
              <a:extLst>
                <a:ext uri="{FF2B5EF4-FFF2-40B4-BE49-F238E27FC236}">
                  <a16:creationId xmlns:a16="http://schemas.microsoft.com/office/drawing/2014/main" id="{89D38A41-C0E7-004E-889C-35371BDB49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11440" y="5052513"/>
              <a:ext cx="430135" cy="328897"/>
              <a:chOff x="2951837" y="3912722"/>
              <a:chExt cx="430454" cy="329058"/>
            </a:xfrm>
          </p:grpSpPr>
          <p:sp>
            <p:nvSpPr>
              <p:cNvPr id="1057" name="Rectangle 1056">
                <a:extLst>
                  <a:ext uri="{FF2B5EF4-FFF2-40B4-BE49-F238E27FC236}">
                    <a16:creationId xmlns:a16="http://schemas.microsoft.com/office/drawing/2014/main" id="{7E038D77-DD73-D34F-AE34-D667F6E9B9F0}"/>
                  </a:ext>
                </a:extLst>
              </p:cNvPr>
              <p:cNvSpPr/>
              <p:nvPr/>
            </p:nvSpPr>
            <p:spPr>
              <a:xfrm>
                <a:off x="2956602" y="3912722"/>
                <a:ext cx="425689" cy="329058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8" name="Straight Connector 1057">
                <a:extLst>
                  <a:ext uri="{FF2B5EF4-FFF2-40B4-BE49-F238E27FC236}">
                    <a16:creationId xmlns:a16="http://schemas.microsoft.com/office/drawing/2014/main" id="{D2968903-9149-5948-9F49-8F05AE95D6F0}"/>
                  </a:ext>
                </a:extLst>
              </p:cNvPr>
              <p:cNvCxnSpPr/>
              <p:nvPr/>
            </p:nvCxnSpPr>
            <p:spPr>
              <a:xfrm>
                <a:off x="2951837" y="4004922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9" name="Straight Connector 1058">
                <a:extLst>
                  <a:ext uri="{FF2B5EF4-FFF2-40B4-BE49-F238E27FC236}">
                    <a16:creationId xmlns:a16="http://schemas.microsoft.com/office/drawing/2014/main" id="{6B45A1AF-6B67-DD42-AEDE-F73D064563E4}"/>
                  </a:ext>
                </a:extLst>
              </p:cNvPr>
              <p:cNvCxnSpPr/>
              <p:nvPr/>
            </p:nvCxnSpPr>
            <p:spPr>
              <a:xfrm>
                <a:off x="2955849" y="4068509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0" name="Straight Connector 1059">
                <a:extLst>
                  <a:ext uri="{FF2B5EF4-FFF2-40B4-BE49-F238E27FC236}">
                    <a16:creationId xmlns:a16="http://schemas.microsoft.com/office/drawing/2014/main" id="{0FF66FC3-DA6A-CB44-8117-4648AAEC93ED}"/>
                  </a:ext>
                </a:extLst>
              </p:cNvPr>
              <p:cNvCxnSpPr>
                <a:stCxn id="1057" idx="2"/>
              </p:cNvCxnSpPr>
              <p:nvPr/>
            </p:nvCxnSpPr>
            <p:spPr>
              <a:xfrm flipH="1" flipV="1">
                <a:off x="3167858" y="4004922"/>
                <a:ext cx="1588" cy="236858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7" name="Group 636">
              <a:extLst>
                <a:ext uri="{FF2B5EF4-FFF2-40B4-BE49-F238E27FC236}">
                  <a16:creationId xmlns:a16="http://schemas.microsoft.com/office/drawing/2014/main" id="{6DF58C37-21E3-AF4F-B080-530FD985E9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05874" y="5046158"/>
              <a:ext cx="430134" cy="328898"/>
              <a:chOff x="2955740" y="3913102"/>
              <a:chExt cx="430453" cy="328747"/>
            </a:xfrm>
          </p:grpSpPr>
          <p:sp>
            <p:nvSpPr>
              <p:cNvPr id="1053" name="Rectangle 1052">
                <a:extLst>
                  <a:ext uri="{FF2B5EF4-FFF2-40B4-BE49-F238E27FC236}">
                    <a16:creationId xmlns:a16="http://schemas.microsoft.com/office/drawing/2014/main" id="{F4182402-0285-CD46-9828-6534BE97D257}"/>
                  </a:ext>
                </a:extLst>
              </p:cNvPr>
              <p:cNvSpPr/>
              <p:nvPr/>
            </p:nvSpPr>
            <p:spPr>
              <a:xfrm>
                <a:off x="2960504" y="3913102"/>
                <a:ext cx="425689" cy="328747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4" name="Straight Connector 1053">
                <a:extLst>
                  <a:ext uri="{FF2B5EF4-FFF2-40B4-BE49-F238E27FC236}">
                    <a16:creationId xmlns:a16="http://schemas.microsoft.com/office/drawing/2014/main" id="{D14A7BEB-C638-0A47-B8DE-352AFA82413E}"/>
                  </a:ext>
                </a:extLst>
              </p:cNvPr>
              <p:cNvCxnSpPr/>
              <p:nvPr/>
            </p:nvCxnSpPr>
            <p:spPr>
              <a:xfrm>
                <a:off x="2955740" y="400521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5" name="Straight Connector 1054">
                <a:extLst>
                  <a:ext uri="{FF2B5EF4-FFF2-40B4-BE49-F238E27FC236}">
                    <a16:creationId xmlns:a16="http://schemas.microsoft.com/office/drawing/2014/main" id="{F02DD2C2-E65E-7E4C-B479-635D130D51D4}"/>
                  </a:ext>
                </a:extLst>
              </p:cNvPr>
              <p:cNvCxnSpPr/>
              <p:nvPr/>
            </p:nvCxnSpPr>
            <p:spPr>
              <a:xfrm>
                <a:off x="2959751" y="4067152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6" name="Straight Connector 1055">
                <a:extLst>
                  <a:ext uri="{FF2B5EF4-FFF2-40B4-BE49-F238E27FC236}">
                    <a16:creationId xmlns:a16="http://schemas.microsoft.com/office/drawing/2014/main" id="{01A054F6-D6ED-F249-8703-213FDF32A722}"/>
                  </a:ext>
                </a:extLst>
              </p:cNvPr>
              <p:cNvCxnSpPr>
                <a:stCxn id="1053" idx="2"/>
              </p:cNvCxnSpPr>
              <p:nvPr/>
            </p:nvCxnSpPr>
            <p:spPr>
              <a:xfrm flipH="1" flipV="1">
                <a:off x="3171761" y="4005215"/>
                <a:ext cx="1588" cy="236634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8" name="Group 554">
              <a:extLst>
                <a:ext uri="{FF2B5EF4-FFF2-40B4-BE49-F238E27FC236}">
                  <a16:creationId xmlns:a16="http://schemas.microsoft.com/office/drawing/2014/main" id="{BAA5C424-578C-0343-914E-B5BD57101F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5070" y="4690247"/>
              <a:ext cx="675320" cy="521222"/>
              <a:chOff x="2931664" y="3912603"/>
              <a:chExt cx="430450" cy="329314"/>
            </a:xfrm>
          </p:grpSpPr>
          <p:sp>
            <p:nvSpPr>
              <p:cNvPr id="1049" name="Rectangle 1048">
                <a:extLst>
                  <a:ext uri="{FF2B5EF4-FFF2-40B4-BE49-F238E27FC236}">
                    <a16:creationId xmlns:a16="http://schemas.microsoft.com/office/drawing/2014/main" id="{A0CDA39B-A97A-7842-8A3D-C53D637AE12E}"/>
                  </a:ext>
                </a:extLst>
              </p:cNvPr>
              <p:cNvSpPr/>
              <p:nvPr/>
            </p:nvSpPr>
            <p:spPr>
              <a:xfrm>
                <a:off x="2936722" y="3913607"/>
                <a:ext cx="425923" cy="32826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0" name="Straight Connector 1049">
                <a:extLst>
                  <a:ext uri="{FF2B5EF4-FFF2-40B4-BE49-F238E27FC236}">
                    <a16:creationId xmlns:a16="http://schemas.microsoft.com/office/drawing/2014/main" id="{779BD574-9352-0A4A-AD81-3425C567CA59}"/>
                  </a:ext>
                </a:extLst>
              </p:cNvPr>
              <p:cNvCxnSpPr/>
              <p:nvPr/>
            </p:nvCxnSpPr>
            <p:spPr>
              <a:xfrm>
                <a:off x="2932675" y="4004959"/>
                <a:ext cx="42491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1" name="Straight Connector 1050">
                <a:extLst>
                  <a:ext uri="{FF2B5EF4-FFF2-40B4-BE49-F238E27FC236}">
                    <a16:creationId xmlns:a16="http://schemas.microsoft.com/office/drawing/2014/main" id="{E4722BD0-017E-9C4D-9B3E-BB2C34567D80}"/>
                  </a:ext>
                </a:extLst>
              </p:cNvPr>
              <p:cNvCxnSpPr/>
              <p:nvPr/>
            </p:nvCxnSpPr>
            <p:spPr>
              <a:xfrm>
                <a:off x="2932675" y="4069207"/>
                <a:ext cx="42491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2" name="Straight Connector 1051">
                <a:extLst>
                  <a:ext uri="{FF2B5EF4-FFF2-40B4-BE49-F238E27FC236}">
                    <a16:creationId xmlns:a16="http://schemas.microsoft.com/office/drawing/2014/main" id="{BA1C7D13-CACA-DE42-A4BD-9DF0691F3FA5}"/>
                  </a:ext>
                </a:extLst>
              </p:cNvPr>
              <p:cNvCxnSpPr>
                <a:stCxn id="1049" idx="2"/>
              </p:cNvCxnSpPr>
              <p:nvPr/>
            </p:nvCxnSpPr>
            <p:spPr>
              <a:xfrm flipH="1" flipV="1">
                <a:off x="3148166" y="4004959"/>
                <a:ext cx="1011" cy="236914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</p:grpSp>
      <p:sp>
        <p:nvSpPr>
          <p:cNvPr id="373" name="TextBox 257">
            <a:extLst>
              <a:ext uri="{FF2B5EF4-FFF2-40B4-BE49-F238E27FC236}">
                <a16:creationId xmlns:a16="http://schemas.microsoft.com/office/drawing/2014/main" id="{F4B7880C-9B9E-BC47-BEF3-F1B49D225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474" y="2563584"/>
            <a:ext cx="1125965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generalized forwarding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 </a:t>
            </a:r>
          </a:p>
          <a:p>
            <a:pPr marL="1314450" marR="0" lvl="2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many header fields can determine action</a:t>
            </a:r>
          </a:p>
          <a:p>
            <a:pPr marL="1314450" marR="0" lvl="2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many action possible: drop/copy/modify/log packet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EB18609-2205-A249-9D68-205D424A2ECF}"/>
              </a:ext>
            </a:extLst>
          </p:cNvPr>
          <p:cNvGrpSpPr/>
          <p:nvPr/>
        </p:nvGrpSpPr>
        <p:grpSpPr>
          <a:xfrm>
            <a:off x="1232001" y="4781571"/>
            <a:ext cx="2463699" cy="307777"/>
            <a:chOff x="1232001" y="4781571"/>
            <a:chExt cx="2463699" cy="307777"/>
          </a:xfrm>
        </p:grpSpPr>
        <p:sp>
          <p:nvSpPr>
            <p:cNvPr id="355" name="TextBox 6">
              <a:extLst>
                <a:ext uri="{FF2B5EF4-FFF2-40B4-BE49-F238E27FC236}">
                  <a16:creationId xmlns:a16="http://schemas.microsoft.com/office/drawing/2014/main" id="{B9CE97C1-70E2-1B46-A362-9326BB303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2001" y="4781571"/>
              <a:ext cx="19923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forwarding table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18FD357-53DF-2C4F-884C-13EFB7472111}"/>
                </a:ext>
              </a:extLst>
            </p:cNvPr>
            <p:cNvCxnSpPr/>
            <p:nvPr/>
          </p:nvCxnSpPr>
          <p:spPr>
            <a:xfrm>
              <a:off x="2641600" y="4953000"/>
              <a:ext cx="10541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3223B0B-9826-DD42-9402-328FE8BFC20E}"/>
              </a:ext>
            </a:extLst>
          </p:cNvPr>
          <p:cNvGrpSpPr/>
          <p:nvPr/>
        </p:nvGrpSpPr>
        <p:grpSpPr>
          <a:xfrm>
            <a:off x="1253574" y="1255484"/>
            <a:ext cx="9389026" cy="4030693"/>
            <a:chOff x="1253574" y="1255484"/>
            <a:chExt cx="9389026" cy="4030693"/>
          </a:xfrm>
        </p:grpSpPr>
        <p:sp>
          <p:nvSpPr>
            <p:cNvPr id="377" name="TextBox 257">
              <a:extLst>
                <a:ext uri="{FF2B5EF4-FFF2-40B4-BE49-F238E27FC236}">
                  <a16:creationId xmlns:a16="http://schemas.microsoft.com/office/drawing/2014/main" id="{3FD4971D-4348-1141-8B93-F0D44DDFD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2674" y="1255484"/>
              <a:ext cx="261992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(aka: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flow table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)</a:t>
              </a:r>
            </a:p>
          </p:txBody>
        </p:sp>
        <p:sp>
          <p:nvSpPr>
            <p:cNvPr id="378" name="TextBox 257">
              <a:extLst>
                <a:ext uri="{FF2B5EF4-FFF2-40B4-BE49-F238E27FC236}">
                  <a16:creationId xmlns:a16="http://schemas.microsoft.com/office/drawing/2014/main" id="{6831D934-21EE-F044-AFB7-110D2271A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3574" y="4978400"/>
              <a:ext cx="155312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(aka: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flow table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)</a:t>
              </a:r>
            </a:p>
          </p:txBody>
        </p:sp>
      </p:grpSp>
      <p:sp>
        <p:nvSpPr>
          <p:cNvPr id="380" name="TextBox 257">
            <a:extLst>
              <a:ext uri="{FF2B5EF4-FFF2-40B4-BE49-F238E27FC236}">
                <a16:creationId xmlns:a16="http://schemas.microsoft.com/office/drawing/2014/main" id="{EB52E785-426C-8A41-A346-A5059F7CE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023" y="2139218"/>
            <a:ext cx="112596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destination-based forwarding: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forward based on dest. IP address</a:t>
            </a:r>
          </a:p>
        </p:txBody>
      </p:sp>
      <p:sp>
        <p:nvSpPr>
          <p:cNvPr id="223" name="Slide Number Placeholder 3">
            <a:extLst>
              <a:ext uri="{FF2B5EF4-FFF2-40B4-BE49-F238E27FC236}">
                <a16:creationId xmlns:a16="http://schemas.microsoft.com/office/drawing/2014/main" id="{B73C8E8A-E0D2-6B4B-BF9E-AC7347C80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0C0FC2-56AD-3CBF-6142-515CD95AAA90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83437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-0.05364 0.4662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2" y="2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73" grpId="0"/>
      <p:bldP spid="38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719438-0C98-CC4E-B2A6-DFB0F8C5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467"/>
            <a:ext cx="10854128" cy="3046751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flow: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defined by header field values 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(in link-, network-, transport-layer fields)</a:t>
            </a:r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forwarding: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simple</a:t>
            </a:r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packet-handling rules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match:</a:t>
            </a:r>
            <a:r>
              <a:rPr lang="en-US" altLang="en-US" dirty="0">
                <a:solidFill>
                  <a:srgbClr val="00009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pattern</a:t>
            </a:r>
            <a:r>
              <a:rPr lang="en-US" altLang="en-US" dirty="0">
                <a:solidFill>
                  <a:srgbClr val="00009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values in packet header fields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actions: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for matched packet: drop, forward, modify, matched packet or send matched packet to controller 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priority: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disambiguate overlapping patterns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counters: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#bytes and #packets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Flow table abstraction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DFAE99D-C5EA-5147-B11F-7A5B7FCE54AE}"/>
              </a:ext>
            </a:extLst>
          </p:cNvPr>
          <p:cNvGrpSpPr/>
          <p:nvPr/>
        </p:nvGrpSpPr>
        <p:grpSpPr>
          <a:xfrm>
            <a:off x="847391" y="4483100"/>
            <a:ext cx="7244522" cy="2202828"/>
            <a:chOff x="848139" y="4484689"/>
            <a:chExt cx="7244522" cy="2202828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62506F8-ECEC-2E42-805B-42E4D94FA9CB}"/>
                </a:ext>
              </a:extLst>
            </p:cNvPr>
            <p:cNvCxnSpPr/>
            <p:nvPr/>
          </p:nvCxnSpPr>
          <p:spPr>
            <a:xfrm>
              <a:off x="848139" y="6202017"/>
              <a:ext cx="519485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FCF0EDD-3789-414C-ACC3-3BF841E39C99}"/>
                </a:ext>
              </a:extLst>
            </p:cNvPr>
            <p:cNvGrpSpPr/>
            <p:nvPr/>
          </p:nvGrpSpPr>
          <p:grpSpPr>
            <a:xfrm>
              <a:off x="2117350" y="5637144"/>
              <a:ext cx="2269120" cy="1028699"/>
              <a:chOff x="7493876" y="2774731"/>
              <a:chExt cx="1481958" cy="894622"/>
            </a:xfr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CF1E2C8F-E181-3B43-A519-0FC1DEA4B615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CE0A78E-9FDA-334F-9AD4-8A4ED942B1C9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C1D1C42-5DC5-DE41-880F-2DB6C20303EA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AEEDB7BE-ECB9-AE43-B7F9-9420522500B6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8484C86C-9AA8-0C48-9C1B-936E42E298D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79FD6387-1AB1-7743-A3A7-ED8933D501E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5CDE1FFF-560A-D046-879A-1BAD0681C80D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B8332F6D-32E8-0249-999D-30692A5A7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7100" y="4484689"/>
              <a:ext cx="3355561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Router’s flow table define router’s match+action rules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BA19BCA-1317-9E49-B6D6-B6CF8B58E795}"/>
                </a:ext>
              </a:extLst>
            </p:cNvPr>
            <p:cNvGrpSpPr/>
            <p:nvPr/>
          </p:nvGrpSpPr>
          <p:grpSpPr>
            <a:xfrm>
              <a:off x="2535862" y="4518992"/>
              <a:ext cx="1998847" cy="1325048"/>
              <a:chOff x="8327282" y="4055165"/>
              <a:chExt cx="2091509" cy="1325048"/>
            </a:xfrm>
          </p:grpSpPr>
          <p:grpSp>
            <p:nvGrpSpPr>
              <p:cNvPr id="20" name="Group 554">
                <a:extLst>
                  <a:ext uri="{FF2B5EF4-FFF2-40B4-BE49-F238E27FC236}">
                    <a16:creationId xmlns:a16="http://schemas.microsoft.com/office/drawing/2014/main" id="{F0AAF6D0-8EA6-E749-9758-CE8F2B209D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7282" y="4121430"/>
                <a:ext cx="2091509" cy="1258783"/>
                <a:chOff x="2932675" y="3919324"/>
                <a:chExt cx="429970" cy="319189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803BF111-23DE-1945-8735-48B7B51FDA35}"/>
                    </a:ext>
                  </a:extLst>
                </p:cNvPr>
                <p:cNvSpPr/>
                <p:nvPr/>
              </p:nvSpPr>
              <p:spPr>
                <a:xfrm>
                  <a:off x="2936722" y="3919324"/>
                  <a:ext cx="425923" cy="319189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3B28D0C4-B5C9-5844-BF1E-1197CD1800CC}"/>
                    </a:ext>
                  </a:extLst>
                </p:cNvPr>
                <p:cNvCxnSpPr/>
                <p:nvPr/>
              </p:nvCxnSpPr>
              <p:spPr>
                <a:xfrm>
                  <a:off x="2932675" y="4004959"/>
                  <a:ext cx="424911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293CE468-AA72-B340-AB98-BDBA2EE69A0B}"/>
                    </a:ext>
                  </a:extLst>
                </p:cNvPr>
                <p:cNvCxnSpPr/>
                <p:nvPr/>
              </p:nvCxnSpPr>
              <p:spPr>
                <a:xfrm>
                  <a:off x="2932675" y="4069207"/>
                  <a:ext cx="424911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AFD2436-CAFF-8042-BF47-7E024FE6789B}"/>
                    </a:ext>
                  </a:extLst>
                </p:cNvPr>
                <p:cNvCxnSpPr>
                  <a:cxnSpLocks/>
                  <a:stCxn id="21" idx="2"/>
                </p:cNvCxnSpPr>
                <p:nvPr/>
              </p:nvCxnSpPr>
              <p:spPr>
                <a:xfrm flipH="1" flipV="1">
                  <a:off x="3148166" y="4001599"/>
                  <a:ext cx="1517" cy="23691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5B25A3-83EE-0C42-A451-21C2EA7C24E0}"/>
                  </a:ext>
                </a:extLst>
              </p:cNvPr>
              <p:cNvSpPr txBox="1"/>
              <p:nvPr/>
            </p:nvSpPr>
            <p:spPr>
              <a:xfrm>
                <a:off x="8759686" y="4055165"/>
                <a:ext cx="12657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Flow table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F3A5449-AA06-DE4B-8FA1-C9212AFA1460}"/>
                  </a:ext>
                </a:extLst>
              </p:cNvPr>
              <p:cNvSpPr txBox="1"/>
              <p:nvPr/>
            </p:nvSpPr>
            <p:spPr>
              <a:xfrm>
                <a:off x="8461513" y="4379843"/>
                <a:ext cx="8379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match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BF5AE11-1691-C64E-A175-EA1E60B74E4A}"/>
                  </a:ext>
                </a:extLst>
              </p:cNvPr>
              <p:cNvSpPr txBox="1"/>
              <p:nvPr/>
            </p:nvSpPr>
            <p:spPr>
              <a:xfrm>
                <a:off x="9409044" y="4386470"/>
                <a:ext cx="8322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action</a:t>
                </a:r>
              </a:p>
            </p:txBody>
          </p: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84E34B4-C7CA-6740-A020-13986B97F632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4386238" y="5804452"/>
              <a:ext cx="2398875" cy="19036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575B8A9-3D40-6341-867B-507C81B4BA39}"/>
                </a:ext>
              </a:extLst>
            </p:cNvPr>
            <p:cNvCxnSpPr>
              <a:cxnSpLocks/>
            </p:cNvCxnSpPr>
            <p:nvPr/>
          </p:nvCxnSpPr>
          <p:spPr>
            <a:xfrm>
              <a:off x="4399722" y="6361044"/>
              <a:ext cx="755373" cy="32647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5A6A87A6-6869-BA48-B857-B9B45AE26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3104A-0147-A787-FA88-353CAE53B244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2474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719438-0C98-CC4E-B2A6-DFB0F8C5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467"/>
            <a:ext cx="10515600" cy="3046751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flow: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defined by header fields</a:t>
            </a:r>
          </a:p>
          <a:p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forwarding: simple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packet-handling rules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match:</a:t>
            </a:r>
            <a:r>
              <a:rPr lang="en-US" altLang="en-US" dirty="0">
                <a:solidFill>
                  <a:srgbClr val="00009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pattern</a:t>
            </a:r>
            <a:r>
              <a:rPr lang="en-US" altLang="en-US" dirty="0">
                <a:solidFill>
                  <a:srgbClr val="00009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values in packet header fields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actions: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for matched packet: drop, forward, modify, matched packet or send matched packet to controller 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priority: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disambiguate overlapping patterns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counters: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#bytes and #packets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62506F8-ECEC-2E42-805B-42E4D94FA9CB}"/>
              </a:ext>
            </a:extLst>
          </p:cNvPr>
          <p:cNvCxnSpPr/>
          <p:nvPr/>
        </p:nvCxnSpPr>
        <p:spPr>
          <a:xfrm>
            <a:off x="848139" y="6202017"/>
            <a:ext cx="519485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EFCF0EDD-3789-414C-ACC3-3BF841E39C99}"/>
              </a:ext>
            </a:extLst>
          </p:cNvPr>
          <p:cNvGrpSpPr/>
          <p:nvPr/>
        </p:nvGrpSpPr>
        <p:grpSpPr>
          <a:xfrm>
            <a:off x="2117350" y="5637144"/>
            <a:ext cx="2269120" cy="1028699"/>
            <a:chOff x="7493876" y="2774731"/>
            <a:chExt cx="1481958" cy="89462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F1E2C8F-E181-3B43-A519-0FC1DEA4B61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E0A78E-9FDA-334F-9AD4-8A4ED942B1C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C1D1C42-5DC5-DE41-880F-2DB6C20303E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EEDB7BE-ECB9-AE43-B7F9-9420522500B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8484C86C-9AA8-0C48-9C1B-936E42E298D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9FD6387-1AB1-7743-A3A7-ED8933D501E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5CDE1FFF-560A-D046-879A-1BAD0681C80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BA19BCA-1317-9E49-B6D6-B6CF8B58E795}"/>
              </a:ext>
            </a:extLst>
          </p:cNvPr>
          <p:cNvGrpSpPr/>
          <p:nvPr/>
        </p:nvGrpSpPr>
        <p:grpSpPr>
          <a:xfrm>
            <a:off x="2535862" y="4518992"/>
            <a:ext cx="1998847" cy="1325048"/>
            <a:chOff x="8327282" y="4055165"/>
            <a:chExt cx="2091509" cy="1325048"/>
          </a:xfrm>
        </p:grpSpPr>
        <p:grpSp>
          <p:nvGrpSpPr>
            <p:cNvPr id="20" name="Group 554">
              <a:extLst>
                <a:ext uri="{FF2B5EF4-FFF2-40B4-BE49-F238E27FC236}">
                  <a16:creationId xmlns:a16="http://schemas.microsoft.com/office/drawing/2014/main" id="{F0AAF6D0-8EA6-E749-9758-CE8F2B209D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7282" y="4121430"/>
              <a:ext cx="2091509" cy="1258783"/>
              <a:chOff x="2932675" y="3919324"/>
              <a:chExt cx="429970" cy="31918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03BF111-23DE-1945-8735-48B7B51FDA35}"/>
                  </a:ext>
                </a:extLst>
              </p:cNvPr>
              <p:cNvSpPr/>
              <p:nvPr/>
            </p:nvSpPr>
            <p:spPr>
              <a:xfrm>
                <a:off x="2936722" y="3919324"/>
                <a:ext cx="425923" cy="319189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B28D0C4-B5C9-5844-BF1E-1197CD1800CC}"/>
                  </a:ext>
                </a:extLst>
              </p:cNvPr>
              <p:cNvCxnSpPr/>
              <p:nvPr/>
            </p:nvCxnSpPr>
            <p:spPr>
              <a:xfrm>
                <a:off x="2932675" y="4004959"/>
                <a:ext cx="424911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93CE468-AA72-B340-AB98-BDBA2EE69A0B}"/>
                  </a:ext>
                </a:extLst>
              </p:cNvPr>
              <p:cNvCxnSpPr/>
              <p:nvPr/>
            </p:nvCxnSpPr>
            <p:spPr>
              <a:xfrm>
                <a:off x="2932675" y="4069207"/>
                <a:ext cx="424911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AFD2436-CAFF-8042-BF47-7E024FE6789B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 flipH="1" flipV="1">
                <a:off x="3148166" y="4001599"/>
                <a:ext cx="1517" cy="236914"/>
              </a:xfrm>
              <a:prstGeom prst="line">
                <a:avLst/>
              </a:prstGeom>
              <a:noFill/>
              <a:ln w="25400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5B25A3-83EE-0C42-A451-21C2EA7C24E0}"/>
                </a:ext>
              </a:extLst>
            </p:cNvPr>
            <p:cNvSpPr txBox="1"/>
            <p:nvPr/>
          </p:nvSpPr>
          <p:spPr>
            <a:xfrm>
              <a:off x="8759686" y="4055165"/>
              <a:ext cx="1265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Flow table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F3A5449-AA06-DE4B-8FA1-C9212AFA1460}"/>
                </a:ext>
              </a:extLst>
            </p:cNvPr>
            <p:cNvSpPr txBox="1"/>
            <p:nvPr/>
          </p:nvSpPr>
          <p:spPr>
            <a:xfrm>
              <a:off x="8461513" y="4379843"/>
              <a:ext cx="8379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match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BF5AE11-1691-C64E-A175-EA1E60B74E4A}"/>
                </a:ext>
              </a:extLst>
            </p:cNvPr>
            <p:cNvSpPr txBox="1"/>
            <p:nvPr/>
          </p:nvSpPr>
          <p:spPr>
            <a:xfrm>
              <a:off x="9409044" y="4386470"/>
              <a:ext cx="832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action</a:t>
              </a: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4E34B4-C7CA-6740-A020-13986B97F63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386238" y="5804452"/>
            <a:ext cx="2398875" cy="19036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575B8A9-3D40-6341-867B-507C81B4BA39}"/>
              </a:ext>
            </a:extLst>
          </p:cNvPr>
          <p:cNvCxnSpPr>
            <a:cxnSpLocks/>
          </p:cNvCxnSpPr>
          <p:nvPr/>
        </p:nvCxnSpPr>
        <p:spPr>
          <a:xfrm>
            <a:off x="4399722" y="6361044"/>
            <a:ext cx="755373" cy="3264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AE0A89-AC33-BF4C-92BE-57E02010D08E}"/>
              </a:ext>
            </a:extLst>
          </p:cNvPr>
          <p:cNvSpPr txBox="1"/>
          <p:nvPr/>
        </p:nvSpPr>
        <p:spPr>
          <a:xfrm>
            <a:off x="1828800" y="58707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53A182-ED02-724B-B717-34A471A9D7DC}"/>
              </a:ext>
            </a:extLst>
          </p:cNvPr>
          <p:cNvSpPr txBox="1"/>
          <p:nvPr/>
        </p:nvSpPr>
        <p:spPr>
          <a:xfrm>
            <a:off x="4340087" y="6367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EDB1F3-36CA-944D-979C-CE1587B157B4}"/>
              </a:ext>
            </a:extLst>
          </p:cNvPr>
          <p:cNvSpPr txBox="1"/>
          <p:nvPr/>
        </p:nvSpPr>
        <p:spPr>
          <a:xfrm>
            <a:off x="4784035" y="6149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464804-CC10-384C-AEB4-90FDA3AE9F07}"/>
              </a:ext>
            </a:extLst>
          </p:cNvPr>
          <p:cNvSpPr txBox="1"/>
          <p:nvPr/>
        </p:nvSpPr>
        <p:spPr>
          <a:xfrm>
            <a:off x="4565375" y="5784575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3064E8A-1F8D-3347-A456-A767F49DA813}"/>
              </a:ext>
            </a:extLst>
          </p:cNvPr>
          <p:cNvGrpSpPr/>
          <p:nvPr/>
        </p:nvGrpSpPr>
        <p:grpSpPr>
          <a:xfrm>
            <a:off x="4533981" y="4345979"/>
            <a:ext cx="6820091" cy="1571138"/>
            <a:chOff x="4518991" y="4315999"/>
            <a:chExt cx="6820091" cy="1571138"/>
          </a:xfrm>
        </p:grpSpPr>
        <p:sp>
          <p:nvSpPr>
            <p:cNvPr id="29" name="TextBox 32">
              <a:extLst>
                <a:ext uri="{FF2B5EF4-FFF2-40B4-BE49-F238E27FC236}">
                  <a16:creationId xmlns:a16="http://schemas.microsoft.com/office/drawing/2014/main" id="{B82879F5-A8E9-4742-AC89-B09339E85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4876" y="5517805"/>
              <a:ext cx="13131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* : wildcard</a:t>
              </a: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156E13C-C349-EC4C-B479-040B1712E32E}"/>
                </a:ext>
              </a:extLst>
            </p:cNvPr>
            <p:cNvSpPr/>
            <p:nvPr/>
          </p:nvSpPr>
          <p:spPr>
            <a:xfrm>
              <a:off x="4518991" y="4320209"/>
              <a:ext cx="808383" cy="1497495"/>
            </a:xfrm>
            <a:custGeom>
              <a:avLst/>
              <a:gdLst>
                <a:gd name="connsiteX0" fmla="*/ 13252 w 808383"/>
                <a:gd name="connsiteY0" fmla="*/ 1497495 h 1497495"/>
                <a:gd name="connsiteX1" fmla="*/ 808383 w 808383"/>
                <a:gd name="connsiteY1" fmla="*/ 1192695 h 1497495"/>
                <a:gd name="connsiteX2" fmla="*/ 795131 w 808383"/>
                <a:gd name="connsiteY2" fmla="*/ 0 h 1497495"/>
                <a:gd name="connsiteX3" fmla="*/ 0 w 808383"/>
                <a:gd name="connsiteY3" fmla="*/ 887895 h 1497495"/>
                <a:gd name="connsiteX4" fmla="*/ 13252 w 808383"/>
                <a:gd name="connsiteY4" fmla="*/ 1497495 h 1497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8383" h="1497495">
                  <a:moveTo>
                    <a:pt x="13252" y="1497495"/>
                  </a:moveTo>
                  <a:lnTo>
                    <a:pt x="808383" y="1192695"/>
                  </a:lnTo>
                  <a:lnTo>
                    <a:pt x="795131" y="0"/>
                  </a:lnTo>
                  <a:lnTo>
                    <a:pt x="0" y="887895"/>
                  </a:lnTo>
                  <a:lnTo>
                    <a:pt x="13252" y="1497495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E279AE1-4F6D-FA4B-8F69-D1B6D664A081}"/>
                </a:ext>
              </a:extLst>
            </p:cNvPr>
            <p:cNvCxnSpPr>
              <a:cxnSpLocks/>
            </p:cNvCxnSpPr>
            <p:nvPr/>
          </p:nvCxnSpPr>
          <p:spPr>
            <a:xfrm>
              <a:off x="8691768" y="4315999"/>
              <a:ext cx="0" cy="120015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22">
              <a:extLst>
                <a:ext uri="{FF2B5EF4-FFF2-40B4-BE49-F238E27FC236}">
                  <a16:creationId xmlns:a16="http://schemas.microsoft.com/office/drawing/2014/main" id="{1EA29FD6-93E2-D248-8287-1EF1A763B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8056" y="4334323"/>
              <a:ext cx="3362117" cy="1191833"/>
            </a:xfrm>
            <a:prstGeom prst="rect">
              <a:avLst/>
            </a:prstGeom>
            <a:solidFill>
              <a:srgbClr val="BBE0E3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" name="Rectangle 24">
              <a:extLst>
                <a:ext uri="{FF2B5EF4-FFF2-40B4-BE49-F238E27FC236}">
                  <a16:creationId xmlns:a16="http://schemas.microsoft.com/office/drawing/2014/main" id="{84DD72A2-6599-5A4C-9EC1-40B227E83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2339" y="4334323"/>
              <a:ext cx="2618270" cy="119183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D5AE70A-DF8A-054F-8D4E-AC00C36D0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2405" y="5059180"/>
              <a:ext cx="59817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ヒラギノ角ゴ Pro W3" charset="0"/>
                  <a:cs typeface="ヒラギノ角ゴ Pro W3" charset="0"/>
                  <a:sym typeface="Wingdings" charset="0"/>
                </a:rPr>
                <a:t>src=10.1.2.3, dest=*.*.*.*     send to controller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6354FF9-2E1C-0D4C-B7EA-2B8179A51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9894" y="4686925"/>
              <a:ext cx="59817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ヒラギノ角ゴ Pro W3" charset="0"/>
                  <a:cs typeface="ヒラギノ角ゴ Pro W3" charset="0"/>
                </a:rPr>
                <a:t>src=1.2.*.*, dest=*.*.*.*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ヒラギノ角ゴ Pro W3" charset="0"/>
                  <a:cs typeface="ヒラギノ角ゴ Pro W3" charset="0"/>
                  <a:sym typeface="Wingdings" charset="0"/>
                </a:rPr>
                <a:t>      drop                        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CDCE6C5-716F-694B-9C85-A61362F1B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382" y="4344648"/>
              <a:ext cx="59817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ヒラギノ角ゴ Pro W3" charset="0"/>
                  <a:cs typeface="ヒラギノ角ゴ Pro W3" charset="0"/>
                  <a:sym typeface="Wingdings" charset="0"/>
                </a:rPr>
                <a:t>src = *.*.*.*, dest=3.4.*.*     forward(2)</a:t>
              </a:r>
            </a:p>
          </p:txBody>
        </p:sp>
      </p:grpSp>
      <p:sp>
        <p:nvSpPr>
          <p:cNvPr id="39" name="Title 2">
            <a:extLst>
              <a:ext uri="{FF2B5EF4-FFF2-40B4-BE49-F238E27FC236}">
                <a16:creationId xmlns:a16="http://schemas.microsoft.com/office/drawing/2014/main" id="{298945D1-38C0-AB46-AD5B-F3852F9BA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Flow table abstraction</a:t>
            </a:r>
          </a:p>
        </p:txBody>
      </p:sp>
      <p:sp>
        <p:nvSpPr>
          <p:cNvPr id="37" name="Slide Number Placeholder 3">
            <a:extLst>
              <a:ext uri="{FF2B5EF4-FFF2-40B4-BE49-F238E27FC236}">
                <a16:creationId xmlns:a16="http://schemas.microsoft.com/office/drawing/2014/main" id="{8ABAAF9F-271E-4141-8DD7-1504EF4B2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B7DD4B-691C-8EFF-40C1-EBDDF69CFE6A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66880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OpenFlow: flow table entries</a:t>
            </a:r>
          </a:p>
        </p:txBody>
      </p:sp>
      <p:sp>
        <p:nvSpPr>
          <p:cNvPr id="111" name="Rectangle 22">
            <a:extLst>
              <a:ext uri="{FF2B5EF4-FFF2-40B4-BE49-F238E27FC236}">
                <a16:creationId xmlns:a16="http://schemas.microsoft.com/office/drawing/2014/main" id="{0AD70559-AC7C-9947-AC45-23DE9B6E4A95}"/>
              </a:ext>
            </a:extLst>
          </p:cNvPr>
          <p:cNvSpPr>
            <a:spLocks/>
          </p:cNvSpPr>
          <p:nvPr/>
        </p:nvSpPr>
        <p:spPr bwMode="auto">
          <a:xfrm>
            <a:off x="2071274" y="1501983"/>
            <a:ext cx="1446212" cy="687387"/>
          </a:xfrm>
          <a:prstGeom prst="rect">
            <a:avLst/>
          </a:prstGeom>
          <a:solidFill>
            <a:srgbClr val="BBE0E3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2" name="Rectangle 23">
            <a:extLst>
              <a:ext uri="{FF2B5EF4-FFF2-40B4-BE49-F238E27FC236}">
                <a16:creationId xmlns:a16="http://schemas.microsoft.com/office/drawing/2014/main" id="{5DB35E10-A1A0-7045-B47B-6F16D607C190}"/>
              </a:ext>
            </a:extLst>
          </p:cNvPr>
          <p:cNvSpPr>
            <a:spLocks/>
          </p:cNvSpPr>
          <p:nvPr/>
        </p:nvSpPr>
        <p:spPr bwMode="auto">
          <a:xfrm>
            <a:off x="2412586" y="1705589"/>
            <a:ext cx="5993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Match</a:t>
            </a:r>
          </a:p>
        </p:txBody>
      </p:sp>
      <p:sp>
        <p:nvSpPr>
          <p:cNvPr id="113" name="Rectangle 24">
            <a:extLst>
              <a:ext uri="{FF2B5EF4-FFF2-40B4-BE49-F238E27FC236}">
                <a16:creationId xmlns:a16="http://schemas.microsoft.com/office/drawing/2014/main" id="{BE807A08-7FD9-9545-85F5-D6F935F202EE}"/>
              </a:ext>
            </a:extLst>
          </p:cNvPr>
          <p:cNvSpPr>
            <a:spLocks/>
          </p:cNvSpPr>
          <p:nvPr/>
        </p:nvSpPr>
        <p:spPr bwMode="auto">
          <a:xfrm>
            <a:off x="3517486" y="1501983"/>
            <a:ext cx="1446213" cy="687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697D3A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4" name="Rectangle 25">
            <a:extLst>
              <a:ext uri="{FF2B5EF4-FFF2-40B4-BE49-F238E27FC236}">
                <a16:creationId xmlns:a16="http://schemas.microsoft.com/office/drawing/2014/main" id="{85913BFC-51C9-314A-ABD6-4F034C9B256A}"/>
              </a:ext>
            </a:extLst>
          </p:cNvPr>
          <p:cNvSpPr>
            <a:spLocks/>
          </p:cNvSpPr>
          <p:nvPr/>
        </p:nvSpPr>
        <p:spPr bwMode="auto">
          <a:xfrm>
            <a:off x="3690524" y="1705183"/>
            <a:ext cx="6032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Action</a:t>
            </a:r>
          </a:p>
        </p:txBody>
      </p:sp>
      <p:sp>
        <p:nvSpPr>
          <p:cNvPr id="115" name="Rectangle 26">
            <a:extLst>
              <a:ext uri="{FF2B5EF4-FFF2-40B4-BE49-F238E27FC236}">
                <a16:creationId xmlns:a16="http://schemas.microsoft.com/office/drawing/2014/main" id="{16236DDC-2598-9646-B25C-B30C4DFC7CB1}"/>
              </a:ext>
            </a:extLst>
          </p:cNvPr>
          <p:cNvSpPr>
            <a:spLocks/>
          </p:cNvSpPr>
          <p:nvPr/>
        </p:nvSpPr>
        <p:spPr bwMode="auto">
          <a:xfrm>
            <a:off x="4963699" y="1501983"/>
            <a:ext cx="1447800" cy="6873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8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6" name="Rectangle 27">
            <a:extLst>
              <a:ext uri="{FF2B5EF4-FFF2-40B4-BE49-F238E27FC236}">
                <a16:creationId xmlns:a16="http://schemas.microsoft.com/office/drawing/2014/main" id="{9C8898B1-B74A-254A-929E-364CFA1886A8}"/>
              </a:ext>
            </a:extLst>
          </p:cNvPr>
          <p:cNvSpPr>
            <a:spLocks/>
          </p:cNvSpPr>
          <p:nvPr/>
        </p:nvSpPr>
        <p:spPr bwMode="auto">
          <a:xfrm>
            <a:off x="5403642" y="1705183"/>
            <a:ext cx="46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Stats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F896C2-F45F-994F-85B3-1277A3B273B4}"/>
              </a:ext>
            </a:extLst>
          </p:cNvPr>
          <p:cNvGrpSpPr/>
          <p:nvPr/>
        </p:nvGrpSpPr>
        <p:grpSpPr>
          <a:xfrm>
            <a:off x="3169824" y="2200944"/>
            <a:ext cx="5634037" cy="2162712"/>
            <a:chOff x="3169824" y="2200944"/>
            <a:chExt cx="5634037" cy="2162712"/>
          </a:xfrm>
        </p:grpSpPr>
        <p:sp>
          <p:nvSpPr>
            <p:cNvPr id="117" name="Rectangle 28">
              <a:extLst>
                <a:ext uri="{FF2B5EF4-FFF2-40B4-BE49-F238E27FC236}">
                  <a16:creationId xmlns:a16="http://schemas.microsoft.com/office/drawing/2014/main" id="{9266D65C-F99C-1F43-8034-2A04FEF53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9824" y="2967245"/>
              <a:ext cx="5634037" cy="1396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357188" indent="-3302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57188" marR="0" lvl="0" indent="-33020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0" lang="en-US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Forward packet to port(s)</a:t>
              </a:r>
            </a:p>
            <a:p>
              <a:pPr marL="357188" marR="0" lvl="0" indent="-33020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0" lang="en-US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Drop packet</a:t>
              </a:r>
            </a:p>
            <a:p>
              <a:pPr marL="357188" marR="0" lvl="0" indent="-33020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0" lang="en-US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Modify fields in header(s)</a:t>
              </a:r>
            </a:p>
            <a:p>
              <a:pPr marL="357188" marR="0" lvl="0" indent="-33020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0" lang="en-US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Encapsulate and forward to controller</a:t>
              </a:r>
            </a:p>
          </p:txBody>
        </p:sp>
        <p:sp>
          <p:nvSpPr>
            <p:cNvPr id="119" name="Line 31">
              <a:extLst>
                <a:ext uri="{FF2B5EF4-FFF2-40B4-BE49-F238E27FC236}">
                  <a16:creationId xmlns:a16="http://schemas.microsoft.com/office/drawing/2014/main" id="{52B512E6-14A5-1848-BD25-C203B04E8E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6272" y="2200944"/>
              <a:ext cx="1588" cy="7588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91" tIns="32146" rIns="64291" bIns="32146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4B313E8-BEC4-FE4B-9D13-E1494E2C29CB}"/>
              </a:ext>
            </a:extLst>
          </p:cNvPr>
          <p:cNvGrpSpPr/>
          <p:nvPr/>
        </p:nvGrpSpPr>
        <p:grpSpPr>
          <a:xfrm>
            <a:off x="5035074" y="2200945"/>
            <a:ext cx="3044825" cy="623425"/>
            <a:chOff x="5116099" y="2200945"/>
            <a:chExt cx="3044825" cy="623425"/>
          </a:xfrm>
        </p:grpSpPr>
        <p:sp>
          <p:nvSpPr>
            <p:cNvPr id="120" name="Rectangle 32">
              <a:extLst>
                <a:ext uri="{FF2B5EF4-FFF2-40B4-BE49-F238E27FC236}">
                  <a16:creationId xmlns:a16="http://schemas.microsoft.com/office/drawing/2014/main" id="{D609C7D3-AFCA-CD4D-A9FA-199E67427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6099" y="2440195"/>
              <a:ext cx="3044825" cy="384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B95579B-B620-2543-AF1E-242CC2FF5E5D}"/>
                </a:ext>
              </a:extLst>
            </p:cNvPr>
            <p:cNvGrpSpPr/>
            <p:nvPr/>
          </p:nvGrpSpPr>
          <p:grpSpPr>
            <a:xfrm>
              <a:off x="5187757" y="2200945"/>
              <a:ext cx="2652492" cy="599613"/>
              <a:chOff x="5187757" y="2200945"/>
              <a:chExt cx="2652492" cy="599613"/>
            </a:xfrm>
          </p:grpSpPr>
          <p:sp>
            <p:nvSpPr>
              <p:cNvPr id="121" name="Rectangle 33">
                <a:extLst>
                  <a:ext uri="{FF2B5EF4-FFF2-40B4-BE49-F238E27FC236}">
                    <a16:creationId xmlns:a16="http://schemas.microsoft.com/office/drawing/2014/main" id="{75F85A0F-FD95-A049-B1DF-00E32B14CE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8974" y="2462420"/>
                <a:ext cx="2581275" cy="338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Packet + byte counters</a:t>
                </a:r>
              </a:p>
            </p:txBody>
          </p:sp>
          <p:sp>
            <p:nvSpPr>
              <p:cNvPr id="122" name="Line 34">
                <a:extLst>
                  <a:ext uri="{FF2B5EF4-FFF2-40B4-BE49-F238E27FC236}">
                    <a16:creationId xmlns:a16="http://schemas.microsoft.com/office/drawing/2014/main" id="{870022B4-CB13-CE41-AE1A-A4275A96B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5187757" y="2200945"/>
                <a:ext cx="1587" cy="23177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4291" tIns="32146" rIns="64291" bIns="32146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D5C3D3-25BB-D54D-BCEB-FCA2C288C1FE}"/>
              </a:ext>
            </a:extLst>
          </p:cNvPr>
          <p:cNvGrpSpPr/>
          <p:nvPr/>
        </p:nvGrpSpPr>
        <p:grpSpPr>
          <a:xfrm>
            <a:off x="2117511" y="2200761"/>
            <a:ext cx="8446528" cy="3709144"/>
            <a:chOff x="2117511" y="2200761"/>
            <a:chExt cx="8446528" cy="3709144"/>
          </a:xfrm>
        </p:grpSpPr>
        <p:sp>
          <p:nvSpPr>
            <p:cNvPr id="79" name="文字方塊 29">
              <a:extLst>
                <a:ext uri="{FF2B5EF4-FFF2-40B4-BE49-F238E27FC236}">
                  <a16:creationId xmlns:a16="http://schemas.microsoft.com/office/drawing/2014/main" id="{064A0713-9D5B-6443-98A8-3EB2CC41A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100" y="4847642"/>
              <a:ext cx="24294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新細明體" charset="0"/>
                </a:rPr>
                <a:t>Header fields to match: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新細明體" charset="0"/>
              </a:endParaRPr>
            </a:p>
          </p:txBody>
        </p:sp>
        <p:sp>
          <p:nvSpPr>
            <p:cNvPr id="118" name="Line 30">
              <a:extLst>
                <a:ext uri="{FF2B5EF4-FFF2-40B4-BE49-F238E27FC236}">
                  <a16:creationId xmlns:a16="http://schemas.microsoft.com/office/drawing/2014/main" id="{77A0D0EE-2F6A-C542-92CB-4694F0C0D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7885" y="2200761"/>
              <a:ext cx="1858" cy="305414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91" tIns="32146" rIns="64291" bIns="32146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矩形 15">
              <a:extLst>
                <a:ext uri="{FF2B5EF4-FFF2-40B4-BE49-F238E27FC236}">
                  <a16:creationId xmlns:a16="http://schemas.microsoft.com/office/drawing/2014/main" id="{CA379C48-5241-1340-B3EF-424003EEF91F}"/>
                </a:ext>
              </a:extLst>
            </p:cNvPr>
            <p:cNvSpPr/>
            <p:nvPr/>
          </p:nvSpPr>
          <p:spPr bwMode="auto">
            <a:xfrm>
              <a:off x="2117511" y="5262205"/>
              <a:ext cx="771961" cy="647700"/>
            </a:xfrm>
            <a:prstGeom prst="rect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Ingress Port</a:t>
              </a: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64" name="矩形 17">
              <a:extLst>
                <a:ext uri="{FF2B5EF4-FFF2-40B4-BE49-F238E27FC236}">
                  <a16:creationId xmlns:a16="http://schemas.microsoft.com/office/drawing/2014/main" id="{EDDEBD12-93C8-C749-95E6-157B703157DF}"/>
                </a:ext>
              </a:extLst>
            </p:cNvPr>
            <p:cNvSpPr/>
            <p:nvPr/>
          </p:nvSpPr>
          <p:spPr bwMode="auto">
            <a:xfrm>
              <a:off x="2889472" y="5262205"/>
              <a:ext cx="655459" cy="6477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Src MAC</a:t>
              </a: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65" name="矩形 18">
              <a:extLst>
                <a:ext uri="{FF2B5EF4-FFF2-40B4-BE49-F238E27FC236}">
                  <a16:creationId xmlns:a16="http://schemas.microsoft.com/office/drawing/2014/main" id="{BD494138-72F4-6849-A86F-6FAD87C96C5B}"/>
                </a:ext>
              </a:extLst>
            </p:cNvPr>
            <p:cNvSpPr/>
            <p:nvPr/>
          </p:nvSpPr>
          <p:spPr bwMode="auto">
            <a:xfrm>
              <a:off x="3544933" y="5262205"/>
              <a:ext cx="655459" cy="6477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Dst MAC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66" name="矩形 19">
              <a:extLst>
                <a:ext uri="{FF2B5EF4-FFF2-40B4-BE49-F238E27FC236}">
                  <a16:creationId xmlns:a16="http://schemas.microsoft.com/office/drawing/2014/main" id="{89A4DCC1-6DF5-5340-A0A5-E76D4CDB272F}"/>
                </a:ext>
              </a:extLst>
            </p:cNvPr>
            <p:cNvSpPr/>
            <p:nvPr/>
          </p:nvSpPr>
          <p:spPr bwMode="auto">
            <a:xfrm>
              <a:off x="4200392" y="5262205"/>
              <a:ext cx="655459" cy="6477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Eth Type</a:t>
              </a: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67" name="矩形 20">
              <a:extLst>
                <a:ext uri="{FF2B5EF4-FFF2-40B4-BE49-F238E27FC236}">
                  <a16:creationId xmlns:a16="http://schemas.microsoft.com/office/drawing/2014/main" id="{15670B19-5888-BF4A-8B11-FDBF006ADDB5}"/>
                </a:ext>
              </a:extLst>
            </p:cNvPr>
            <p:cNvSpPr/>
            <p:nvPr/>
          </p:nvSpPr>
          <p:spPr bwMode="auto">
            <a:xfrm>
              <a:off x="4855852" y="5262205"/>
              <a:ext cx="655459" cy="6477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VLAN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 ID</a:t>
              </a: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68" name="矩形 21">
              <a:extLst>
                <a:ext uri="{FF2B5EF4-FFF2-40B4-BE49-F238E27FC236}">
                  <a16:creationId xmlns:a16="http://schemas.microsoft.com/office/drawing/2014/main" id="{66D36742-74FB-594E-A690-B8C0858BCD8C}"/>
                </a:ext>
              </a:extLst>
            </p:cNvPr>
            <p:cNvSpPr/>
            <p:nvPr/>
          </p:nvSpPr>
          <p:spPr bwMode="auto">
            <a:xfrm>
              <a:off x="8068323" y="5262205"/>
              <a:ext cx="631307" cy="647700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IP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ToS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69" name="矩形 22">
              <a:extLst>
                <a:ext uri="{FF2B5EF4-FFF2-40B4-BE49-F238E27FC236}">
                  <a16:creationId xmlns:a16="http://schemas.microsoft.com/office/drawing/2014/main" id="{3B962E35-4FCE-4748-95D0-2BAC40159868}"/>
                </a:ext>
              </a:extLst>
            </p:cNvPr>
            <p:cNvSpPr/>
            <p:nvPr/>
          </p:nvSpPr>
          <p:spPr bwMode="auto">
            <a:xfrm>
              <a:off x="7437016" y="5262205"/>
              <a:ext cx="631307" cy="647700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IP Proto</a:t>
              </a: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70" name="矩形 23">
              <a:extLst>
                <a:ext uri="{FF2B5EF4-FFF2-40B4-BE49-F238E27FC236}">
                  <a16:creationId xmlns:a16="http://schemas.microsoft.com/office/drawing/2014/main" id="{E0710398-489A-8E42-970A-84EBF2848538}"/>
                </a:ext>
              </a:extLst>
            </p:cNvPr>
            <p:cNvSpPr/>
            <p:nvPr/>
          </p:nvSpPr>
          <p:spPr bwMode="auto">
            <a:xfrm>
              <a:off x="6174401" y="5262205"/>
              <a:ext cx="631307" cy="647700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IP Src</a:t>
              </a: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71" name="矩形 24">
              <a:extLst>
                <a:ext uri="{FF2B5EF4-FFF2-40B4-BE49-F238E27FC236}">
                  <a16:creationId xmlns:a16="http://schemas.microsoft.com/office/drawing/2014/main" id="{36A6156D-DEAC-CD48-AB2C-460617505DF1}"/>
                </a:ext>
              </a:extLst>
            </p:cNvPr>
            <p:cNvSpPr/>
            <p:nvPr/>
          </p:nvSpPr>
          <p:spPr bwMode="auto">
            <a:xfrm>
              <a:off x="6805709" y="5262205"/>
              <a:ext cx="631307" cy="647700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IP Dst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72" name="矩形 25">
              <a:extLst>
                <a:ext uri="{FF2B5EF4-FFF2-40B4-BE49-F238E27FC236}">
                  <a16:creationId xmlns:a16="http://schemas.microsoft.com/office/drawing/2014/main" id="{1F3FF105-11DF-5A48-8361-56AEFF37DE1F}"/>
                </a:ext>
              </a:extLst>
            </p:cNvPr>
            <p:cNvSpPr/>
            <p:nvPr/>
          </p:nvSpPr>
          <p:spPr bwMode="auto">
            <a:xfrm>
              <a:off x="8706447" y="5262205"/>
              <a:ext cx="928796" cy="647700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ts val="148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TCP/UDP Src Port</a:t>
              </a: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74" name="矩形 20">
              <a:extLst>
                <a:ext uri="{FF2B5EF4-FFF2-40B4-BE49-F238E27FC236}">
                  <a16:creationId xmlns:a16="http://schemas.microsoft.com/office/drawing/2014/main" id="{D4463F66-5C5E-EF4E-A286-CF91B7AD4661}"/>
                </a:ext>
              </a:extLst>
            </p:cNvPr>
            <p:cNvSpPr/>
            <p:nvPr/>
          </p:nvSpPr>
          <p:spPr bwMode="auto">
            <a:xfrm>
              <a:off x="5511311" y="5262205"/>
              <a:ext cx="655459" cy="6477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VLAN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 Pri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80" name="矩形 25">
              <a:extLst>
                <a:ext uri="{FF2B5EF4-FFF2-40B4-BE49-F238E27FC236}">
                  <a16:creationId xmlns:a16="http://schemas.microsoft.com/office/drawing/2014/main" id="{5FFDA9B9-54DA-4B46-8561-63255A4D55D6}"/>
                </a:ext>
              </a:extLst>
            </p:cNvPr>
            <p:cNvSpPr/>
            <p:nvPr/>
          </p:nvSpPr>
          <p:spPr bwMode="auto">
            <a:xfrm>
              <a:off x="9635243" y="5262205"/>
              <a:ext cx="928796" cy="647700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ts val="148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TCP/UDP Dst Port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AAA8A2A-F690-D842-B569-854551A89B38}"/>
              </a:ext>
            </a:extLst>
          </p:cNvPr>
          <p:cNvGrpSpPr/>
          <p:nvPr/>
        </p:nvGrpSpPr>
        <p:grpSpPr>
          <a:xfrm>
            <a:off x="2930744" y="6077944"/>
            <a:ext cx="3235564" cy="549153"/>
            <a:chOff x="2826569" y="5888454"/>
            <a:chExt cx="3235564" cy="549153"/>
          </a:xfrm>
        </p:grpSpPr>
        <p:sp>
          <p:nvSpPr>
            <p:cNvPr id="123" name="文字方塊 29">
              <a:extLst>
                <a:ext uri="{FF2B5EF4-FFF2-40B4-BE49-F238E27FC236}">
                  <a16:creationId xmlns:a16="http://schemas.microsoft.com/office/drawing/2014/main" id="{CCD38D10-94F8-8543-A3D8-19F75A2CB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6642" y="6069307"/>
              <a:ext cx="96043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Link layer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DD20D7D2-8080-1144-84E2-DF0AE45A3E07}"/>
                </a:ext>
              </a:extLst>
            </p:cNvPr>
            <p:cNvSpPr/>
            <p:nvPr/>
          </p:nvSpPr>
          <p:spPr>
            <a:xfrm rot="16200000">
              <a:off x="4340578" y="4374445"/>
              <a:ext cx="207546" cy="323556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3E68CBD-0ADB-BF45-9811-313CB44A39FD}"/>
              </a:ext>
            </a:extLst>
          </p:cNvPr>
          <p:cNvGrpSpPr/>
          <p:nvPr/>
        </p:nvGrpSpPr>
        <p:grpSpPr>
          <a:xfrm>
            <a:off x="6210166" y="6082290"/>
            <a:ext cx="2473565" cy="543987"/>
            <a:chOff x="6105991" y="5892800"/>
            <a:chExt cx="2473565" cy="543987"/>
          </a:xfrm>
        </p:grpSpPr>
        <p:sp>
          <p:nvSpPr>
            <p:cNvPr id="139" name="文字方塊 29">
              <a:extLst>
                <a:ext uri="{FF2B5EF4-FFF2-40B4-BE49-F238E27FC236}">
                  <a16:creationId xmlns:a16="http://schemas.microsoft.com/office/drawing/2014/main" id="{3C4B37B7-4F49-904E-87DA-069F41CD9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3718" y="6066899"/>
              <a:ext cx="13509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Network layer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7" name="Left Brace 156">
              <a:extLst>
                <a:ext uri="{FF2B5EF4-FFF2-40B4-BE49-F238E27FC236}">
                  <a16:creationId xmlns:a16="http://schemas.microsoft.com/office/drawing/2014/main" id="{2D2F3565-EA7A-1048-A9F5-6FD46BB2FE7C}"/>
                </a:ext>
              </a:extLst>
            </p:cNvPr>
            <p:cNvSpPr/>
            <p:nvPr/>
          </p:nvSpPr>
          <p:spPr>
            <a:xfrm rot="16200000">
              <a:off x="7238352" y="4760439"/>
              <a:ext cx="208844" cy="247356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7B89AF4-D2C6-ED49-82AF-7F843E59C1F4}"/>
              </a:ext>
            </a:extLst>
          </p:cNvPr>
          <p:cNvGrpSpPr/>
          <p:nvPr/>
        </p:nvGrpSpPr>
        <p:grpSpPr>
          <a:xfrm>
            <a:off x="8436668" y="6082290"/>
            <a:ext cx="2349500" cy="547817"/>
            <a:chOff x="8332493" y="5892800"/>
            <a:chExt cx="2349500" cy="547817"/>
          </a:xfrm>
        </p:grpSpPr>
        <p:sp>
          <p:nvSpPr>
            <p:cNvPr id="140" name="文字方塊 29">
              <a:extLst>
                <a:ext uri="{FF2B5EF4-FFF2-40B4-BE49-F238E27FC236}">
                  <a16:creationId xmlns:a16="http://schemas.microsoft.com/office/drawing/2014/main" id="{2ABD9CD2-B6D6-3E47-89C5-B96007AAF9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32493" y="6070729"/>
              <a:ext cx="23495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Transport layer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8" name="Left Brace 157">
              <a:extLst>
                <a:ext uri="{FF2B5EF4-FFF2-40B4-BE49-F238E27FC236}">
                  <a16:creationId xmlns:a16="http://schemas.microsoft.com/office/drawing/2014/main" id="{18486B04-E7B6-DC48-B5C3-FDA12199B810}"/>
                </a:ext>
              </a:extLst>
            </p:cNvPr>
            <p:cNvSpPr/>
            <p:nvPr/>
          </p:nvSpPr>
          <p:spPr>
            <a:xfrm rot="16200000">
              <a:off x="9405820" y="5104751"/>
              <a:ext cx="214489" cy="1790588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" name="Slide Number Placeholder 3">
            <a:extLst>
              <a:ext uri="{FF2B5EF4-FFF2-40B4-BE49-F238E27FC236}">
                <a16:creationId xmlns:a16="http://schemas.microsoft.com/office/drawing/2014/main" id="{AA29DABC-DA37-E842-8BB6-80170D376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93C7D0-2088-99BF-D781-2296289588A3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10669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8378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OpenFlow: examples</a:t>
            </a:r>
          </a:p>
        </p:txBody>
      </p:sp>
      <p:sp>
        <p:nvSpPr>
          <p:cNvPr id="89" name="Rectangle 2">
            <a:extLst>
              <a:ext uri="{FF2B5EF4-FFF2-40B4-BE49-F238E27FC236}">
                <a16:creationId xmlns:a16="http://schemas.microsoft.com/office/drawing/2014/main" id="{526E2F5F-20F8-C742-A735-6EA6D01366B2}"/>
              </a:ext>
            </a:extLst>
          </p:cNvPr>
          <p:cNvSpPr>
            <a:spLocks/>
          </p:cNvSpPr>
          <p:nvPr/>
        </p:nvSpPr>
        <p:spPr bwMode="auto">
          <a:xfrm>
            <a:off x="798077" y="2691365"/>
            <a:ext cx="9342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IP datagrams destined to IP address  51.6.0.8 should be forwarded to router output port 6 </a:t>
            </a:r>
          </a:p>
        </p:txBody>
      </p:sp>
      <p:sp>
        <p:nvSpPr>
          <p:cNvPr id="175" name="Rectangle 2">
            <a:extLst>
              <a:ext uri="{FF2B5EF4-FFF2-40B4-BE49-F238E27FC236}">
                <a16:creationId xmlns:a16="http://schemas.microsoft.com/office/drawing/2014/main" id="{C661A0EE-3CAA-A148-951F-09D37CCB355B}"/>
              </a:ext>
            </a:extLst>
          </p:cNvPr>
          <p:cNvSpPr>
            <a:spLocks/>
          </p:cNvSpPr>
          <p:nvPr/>
        </p:nvSpPr>
        <p:spPr bwMode="auto">
          <a:xfrm>
            <a:off x="887520" y="4590922"/>
            <a:ext cx="77819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Block (do not forward) all datagrams destined to TCP  port 22 (ssh port #)</a:t>
            </a:r>
          </a:p>
        </p:txBody>
      </p:sp>
      <p:sp>
        <p:nvSpPr>
          <p:cNvPr id="210" name="Rectangle 2">
            <a:extLst>
              <a:ext uri="{FF2B5EF4-FFF2-40B4-BE49-F238E27FC236}">
                <a16:creationId xmlns:a16="http://schemas.microsoft.com/office/drawing/2014/main" id="{EEA18CF9-70FA-D747-97D5-F01B3D51AB8F}"/>
              </a:ext>
            </a:extLst>
          </p:cNvPr>
          <p:cNvSpPr>
            <a:spLocks/>
          </p:cNvSpPr>
          <p:nvPr/>
        </p:nvSpPr>
        <p:spPr bwMode="auto">
          <a:xfrm>
            <a:off x="182298" y="6039302"/>
            <a:ext cx="7067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Block (do not forward) all datagrams sent by host 128.119.1.1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FB4CC91-5961-D74B-BEE0-5BC611D103E7}"/>
              </a:ext>
            </a:extLst>
          </p:cNvPr>
          <p:cNvGrpSpPr/>
          <p:nvPr/>
        </p:nvGrpSpPr>
        <p:grpSpPr>
          <a:xfrm>
            <a:off x="899508" y="1408083"/>
            <a:ext cx="8825324" cy="1339207"/>
            <a:chOff x="899508" y="1408083"/>
            <a:chExt cx="8825324" cy="1339207"/>
          </a:xfrm>
        </p:grpSpPr>
        <p:sp>
          <p:nvSpPr>
            <p:cNvPr id="54" name="Rectangle 2">
              <a:extLst>
                <a:ext uri="{FF2B5EF4-FFF2-40B4-BE49-F238E27FC236}">
                  <a16:creationId xmlns:a16="http://schemas.microsoft.com/office/drawing/2014/main" id="{E453A9EB-8E25-5848-9167-008BB1389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508" y="1408083"/>
              <a:ext cx="37914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Destination-based forwarding:</a:t>
              </a:r>
            </a:p>
          </p:txBody>
        </p:sp>
        <p:sp>
          <p:nvSpPr>
            <p:cNvPr id="55" name="Rectangle 3">
              <a:extLst>
                <a:ext uri="{FF2B5EF4-FFF2-40B4-BE49-F238E27FC236}">
                  <a16:creationId xmlns:a16="http://schemas.microsoft.com/office/drawing/2014/main" id="{7C8B6D8A-6BE8-4647-9654-07BE563C9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23" y="24209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79" name="Rectangle 27">
              <a:extLst>
                <a:ext uri="{FF2B5EF4-FFF2-40B4-BE49-F238E27FC236}">
                  <a16:creationId xmlns:a16="http://schemas.microsoft.com/office/drawing/2014/main" id="{E39ACBFE-5953-084E-8F77-0EB25D693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923" y="24209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80" name="Rectangle 28">
              <a:extLst>
                <a:ext uri="{FF2B5EF4-FFF2-40B4-BE49-F238E27FC236}">
                  <a16:creationId xmlns:a16="http://schemas.microsoft.com/office/drawing/2014/main" id="{A850141C-A01C-844A-A1BF-3898D2F3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3548" y="2420970"/>
              <a:ext cx="113347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81" name="Rectangle 29">
              <a:extLst>
                <a:ext uri="{FF2B5EF4-FFF2-40B4-BE49-F238E27FC236}">
                  <a16:creationId xmlns:a16="http://schemas.microsoft.com/office/drawing/2014/main" id="{FAB7056F-8C34-9141-B000-7855E5BAA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5723" y="2420970"/>
              <a:ext cx="66198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82" name="Rectangle 30">
              <a:extLst>
                <a:ext uri="{FF2B5EF4-FFF2-40B4-BE49-F238E27FC236}">
                  <a16:creationId xmlns:a16="http://schemas.microsoft.com/office/drawing/2014/main" id="{72C50015-7497-D942-AF54-C51884B63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7711" y="24209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83" name="Rectangle 31">
              <a:extLst>
                <a:ext uri="{FF2B5EF4-FFF2-40B4-BE49-F238E27FC236}">
                  <a16:creationId xmlns:a16="http://schemas.microsoft.com/office/drawing/2014/main" id="{DA496680-53BE-F546-95FD-109DD9F8E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8111" y="24209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84" name="Rectangle 32">
              <a:extLst>
                <a:ext uri="{FF2B5EF4-FFF2-40B4-BE49-F238E27FC236}">
                  <a16:creationId xmlns:a16="http://schemas.microsoft.com/office/drawing/2014/main" id="{D7ECA26F-CAE0-534E-9D1D-C3EF04FE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044" y="2384457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51.6.0.8</a:t>
              </a:r>
            </a:p>
          </p:txBody>
        </p:sp>
        <p:sp>
          <p:nvSpPr>
            <p:cNvPr id="85" name="Rectangle 33">
              <a:extLst>
                <a:ext uri="{FF2B5EF4-FFF2-40B4-BE49-F238E27FC236}">
                  <a16:creationId xmlns:a16="http://schemas.microsoft.com/office/drawing/2014/main" id="{29DFF160-B878-0A4E-BFAD-249619777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8969" y="24209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86" name="Rectangle 34">
              <a:extLst>
                <a:ext uri="{FF2B5EF4-FFF2-40B4-BE49-F238E27FC236}">
                  <a16:creationId xmlns:a16="http://schemas.microsoft.com/office/drawing/2014/main" id="{4167C8E0-56A3-FC46-93E9-54F4DA679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9369" y="2420970"/>
              <a:ext cx="661987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87" name="Rectangle 35">
              <a:extLst>
                <a:ext uri="{FF2B5EF4-FFF2-40B4-BE49-F238E27FC236}">
                  <a16:creationId xmlns:a16="http://schemas.microsoft.com/office/drawing/2014/main" id="{281B26ED-A2EE-A54F-9252-8583B4CB8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6455" y="241748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88" name="Rectangle 36">
              <a:extLst>
                <a:ext uri="{FF2B5EF4-FFF2-40B4-BE49-F238E27FC236}">
                  <a16:creationId xmlns:a16="http://schemas.microsoft.com/office/drawing/2014/main" id="{A5FAEAE2-0FFA-8A40-867D-054555F5B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7593" y="2364472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port6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612BAEA-BA2E-DA46-9549-B7E27B157F26}"/>
                </a:ext>
              </a:extLst>
            </p:cNvPr>
            <p:cNvGrpSpPr/>
            <p:nvPr/>
          </p:nvGrpSpPr>
          <p:grpSpPr>
            <a:xfrm>
              <a:off x="908298" y="1842896"/>
              <a:ext cx="8816534" cy="537306"/>
              <a:chOff x="908298" y="1842896"/>
              <a:chExt cx="8816534" cy="537306"/>
            </a:xfrm>
          </p:grpSpPr>
          <p:sp>
            <p:nvSpPr>
              <p:cNvPr id="112" name="Rectangle 5">
                <a:extLst>
                  <a:ext uri="{FF2B5EF4-FFF2-40B4-BE49-F238E27FC236}">
                    <a16:creationId xmlns:a16="http://schemas.microsoft.com/office/drawing/2014/main" id="{E950D51E-2315-BC42-98A4-6022C583B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12" y="1847978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3" name="Rectangle 6">
                <a:extLst>
                  <a:ext uri="{FF2B5EF4-FFF2-40B4-BE49-F238E27FC236}">
                    <a16:creationId xmlns:a16="http://schemas.microsoft.com/office/drawing/2014/main" id="{81D71D4B-BB61-E949-9E4B-ECCDE5605F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8298" y="1851027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Switch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Port</a:t>
                </a:r>
              </a:p>
            </p:txBody>
          </p:sp>
          <p:sp>
            <p:nvSpPr>
              <p:cNvPr id="114" name="Rectangle 7">
                <a:extLst>
                  <a:ext uri="{FF2B5EF4-FFF2-40B4-BE49-F238E27FC236}">
                    <a16:creationId xmlns:a16="http://schemas.microsoft.com/office/drawing/2014/main" id="{B243B993-172B-C04C-AD45-F849E085F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944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" name="Rectangle 8">
                <a:extLst>
                  <a:ext uri="{FF2B5EF4-FFF2-40B4-BE49-F238E27FC236}">
                    <a16:creationId xmlns:a16="http://schemas.microsoft.com/office/drawing/2014/main" id="{E029D11E-87DE-A54A-AED3-EAE717FDCA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2479" y="1842896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MAC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src</a:t>
                </a:r>
              </a:p>
            </p:txBody>
          </p:sp>
          <p:sp>
            <p:nvSpPr>
              <p:cNvPr id="116" name="Rectangle 9">
                <a:extLst>
                  <a:ext uri="{FF2B5EF4-FFF2-40B4-BE49-F238E27FC236}">
                    <a16:creationId xmlns:a16="http://schemas.microsoft.com/office/drawing/2014/main" id="{07B913C3-C149-1F45-926A-DC740C5FC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8892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7" name="Rectangle 10">
                <a:extLst>
                  <a:ext uri="{FF2B5EF4-FFF2-40B4-BE49-F238E27FC236}">
                    <a16:creationId xmlns:a16="http://schemas.microsoft.com/office/drawing/2014/main" id="{D6809EEE-8747-3B45-B512-88681A90E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9031" y="1842896"/>
                <a:ext cx="63292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MAC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dst</a:t>
                </a:r>
              </a:p>
            </p:txBody>
          </p:sp>
          <p:sp>
            <p:nvSpPr>
              <p:cNvPr id="118" name="Rectangle 11">
                <a:extLst>
                  <a:ext uri="{FF2B5EF4-FFF2-40B4-BE49-F238E27FC236}">
                    <a16:creationId xmlns:a16="http://schemas.microsoft.com/office/drawing/2014/main" id="{B8BECB12-67C4-EE4F-BF80-F66E6E478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8654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9" name="Rectangle 12">
                <a:extLst>
                  <a:ext uri="{FF2B5EF4-FFF2-40B4-BE49-F238E27FC236}">
                    <a16:creationId xmlns:a16="http://schemas.microsoft.com/office/drawing/2014/main" id="{C434332D-59EC-B74F-9F8C-507B7CA153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6422" y="1842896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Eth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type</a:t>
                </a:r>
              </a:p>
            </p:txBody>
          </p:sp>
          <p:sp>
            <p:nvSpPr>
              <p:cNvPr id="120" name="Rectangle 13">
                <a:extLst>
                  <a:ext uri="{FF2B5EF4-FFF2-40B4-BE49-F238E27FC236}">
                    <a16:creationId xmlns:a16="http://schemas.microsoft.com/office/drawing/2014/main" id="{0603B87A-5594-0143-9514-53E6B12CF2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0602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1" name="Rectangle 14">
                <a:extLst>
                  <a:ext uri="{FF2B5EF4-FFF2-40B4-BE49-F238E27FC236}">
                    <a16:creationId xmlns:a16="http://schemas.microsoft.com/office/drawing/2014/main" id="{84AA24BD-AF02-3744-9254-F7FAD6F63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2835" y="1842896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VLAN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ID</a:t>
                </a:r>
              </a:p>
            </p:txBody>
          </p:sp>
          <p:sp>
            <p:nvSpPr>
              <p:cNvPr id="122" name="Rectangle 15">
                <a:extLst>
                  <a:ext uri="{FF2B5EF4-FFF2-40B4-BE49-F238E27FC236}">
                    <a16:creationId xmlns:a16="http://schemas.microsoft.com/office/drawing/2014/main" id="{ACDCBE6B-E8E0-9E41-B964-CDA5370B3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8598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3" name="Rectangle 16">
                <a:extLst>
                  <a:ext uri="{FF2B5EF4-FFF2-40B4-BE49-F238E27FC236}">
                    <a16:creationId xmlns:a16="http://schemas.microsoft.com/office/drawing/2014/main" id="{666E027C-E8EA-784F-82C7-2574F61B1D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5295" y="1842896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Src</a:t>
                </a:r>
              </a:p>
            </p:txBody>
          </p:sp>
          <p:sp>
            <p:nvSpPr>
              <p:cNvPr id="124" name="Rectangle 17">
                <a:extLst>
                  <a:ext uri="{FF2B5EF4-FFF2-40B4-BE49-F238E27FC236}">
                    <a16:creationId xmlns:a16="http://schemas.microsoft.com/office/drawing/2014/main" id="{DB9B35D3-E0C0-B649-A6FD-EDEEBD227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8360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5" name="Rectangle 18">
                <a:extLst>
                  <a:ext uri="{FF2B5EF4-FFF2-40B4-BE49-F238E27FC236}">
                    <a16:creationId xmlns:a16="http://schemas.microsoft.com/office/drawing/2014/main" id="{3808025E-75EF-174C-B138-A3FFA79BD2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3895" y="1842896"/>
                <a:ext cx="66641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Dst</a:t>
                </a:r>
              </a:p>
            </p:txBody>
          </p:sp>
          <p:sp>
            <p:nvSpPr>
              <p:cNvPr id="126" name="Rectangle 19">
                <a:extLst>
                  <a:ext uri="{FF2B5EF4-FFF2-40B4-BE49-F238E27FC236}">
                    <a16:creationId xmlns:a16="http://schemas.microsoft.com/office/drawing/2014/main" id="{9595DC5C-50B7-2A42-BCD0-E4CFADBBB1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0308" y="1847978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" name="Rectangle 20">
                <a:extLst>
                  <a:ext uri="{FF2B5EF4-FFF2-40B4-BE49-F238E27FC236}">
                    <a16:creationId xmlns:a16="http://schemas.microsoft.com/office/drawing/2014/main" id="{7C51EC29-85AF-D547-8269-C8EA4AC115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1424" y="1842896"/>
                <a:ext cx="65078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Prot</a:t>
                </a:r>
              </a:p>
            </p:txBody>
          </p:sp>
          <p:sp>
            <p:nvSpPr>
              <p:cNvPr id="128" name="Rectangle 21">
                <a:extLst>
                  <a:ext uri="{FF2B5EF4-FFF2-40B4-BE49-F238E27FC236}">
                    <a16:creationId xmlns:a16="http://schemas.microsoft.com/office/drawing/2014/main" id="{BAD7F435-F866-D349-A83E-F7AB76D773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1454" y="185495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9" name="Rectangle 22">
                <a:extLst>
                  <a:ext uri="{FF2B5EF4-FFF2-40B4-BE49-F238E27FC236}">
                    <a16:creationId xmlns:a16="http://schemas.microsoft.com/office/drawing/2014/main" id="{8CE88725-AAEE-994B-AFD5-4EBE14192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9786" y="1849876"/>
                <a:ext cx="665297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TCP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s-port</a:t>
                </a:r>
              </a:p>
            </p:txBody>
          </p:sp>
          <p:sp>
            <p:nvSpPr>
              <p:cNvPr id="130" name="Rectangle 23">
                <a:extLst>
                  <a:ext uri="{FF2B5EF4-FFF2-40B4-BE49-F238E27FC236}">
                    <a16:creationId xmlns:a16="http://schemas.microsoft.com/office/drawing/2014/main" id="{1C1A9E4D-EEBE-E145-972B-37EC05AC22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1216" y="185495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1" name="Rectangle 24">
                <a:extLst>
                  <a:ext uri="{FF2B5EF4-FFF2-40B4-BE49-F238E27FC236}">
                    <a16:creationId xmlns:a16="http://schemas.microsoft.com/office/drawing/2014/main" id="{4C87DB57-6E20-3642-9479-C343967A9A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5634" y="1849876"/>
                <a:ext cx="66641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TCP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d-port</a:t>
                </a:r>
              </a:p>
            </p:txBody>
          </p:sp>
          <p:sp>
            <p:nvSpPr>
              <p:cNvPr id="132" name="Rectangle 25">
                <a:extLst>
                  <a:ext uri="{FF2B5EF4-FFF2-40B4-BE49-F238E27FC236}">
                    <a16:creationId xmlns:a16="http://schemas.microsoft.com/office/drawing/2014/main" id="{A75A9C67-B078-5B42-BE13-4697F8B0D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7488" y="1852728"/>
                <a:ext cx="834970" cy="4959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697D3A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" name="Rectangle 26">
                <a:extLst>
                  <a:ext uri="{FF2B5EF4-FFF2-40B4-BE49-F238E27FC236}">
                    <a16:creationId xmlns:a16="http://schemas.microsoft.com/office/drawing/2014/main" id="{B36098C4-C85C-8B4A-996C-DED76ACA5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2048" y="1972855"/>
                <a:ext cx="842784" cy="2927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Action</a:t>
                </a:r>
              </a:p>
            </p:txBody>
          </p:sp>
          <p:sp>
            <p:nvSpPr>
              <p:cNvPr id="134" name="Rectangle 13">
                <a:extLst>
                  <a:ext uri="{FF2B5EF4-FFF2-40B4-BE49-F238E27FC236}">
                    <a16:creationId xmlns:a16="http://schemas.microsoft.com/office/drawing/2014/main" id="{9ACCD522-4973-E94A-A564-912D7EA75D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002" y="1846643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5" name="Rectangle 14">
                <a:extLst>
                  <a:ext uri="{FF2B5EF4-FFF2-40B4-BE49-F238E27FC236}">
                    <a16:creationId xmlns:a16="http://schemas.microsoft.com/office/drawing/2014/main" id="{C010EC06-CCA9-5746-B975-07A7EC8C7B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1946" y="1859830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VLAN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Pri</a:t>
                </a:r>
              </a:p>
            </p:txBody>
          </p:sp>
          <p:sp>
            <p:nvSpPr>
              <p:cNvPr id="136" name="Rectangle 19">
                <a:extLst>
                  <a:ext uri="{FF2B5EF4-FFF2-40B4-BE49-F238E27FC236}">
                    <a16:creationId xmlns:a16="http://schemas.microsoft.com/office/drawing/2014/main" id="{EA8ABC0D-754C-124F-B949-4FB39006D4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0708" y="1853623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7" name="Rectangle 20">
                <a:extLst>
                  <a:ext uri="{FF2B5EF4-FFF2-40B4-BE49-F238E27FC236}">
                    <a16:creationId xmlns:a16="http://schemas.microsoft.com/office/drawing/2014/main" id="{684B0FE5-4F76-9D48-80DA-D3BC54E669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1824" y="1848541"/>
                <a:ext cx="65078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ToS</a:t>
                </a:r>
              </a:p>
            </p:txBody>
          </p:sp>
        </p:grpSp>
        <p:sp>
          <p:nvSpPr>
            <p:cNvPr id="138" name="Rectangle 35">
              <a:extLst>
                <a:ext uri="{FF2B5EF4-FFF2-40B4-BE49-F238E27FC236}">
                  <a16:creationId xmlns:a16="http://schemas.microsoft.com/office/drawing/2014/main" id="{A4C40E4D-D9CD-4E48-B9DD-6E97BD58D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1445" y="2426615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92" name="Rectangle 31">
              <a:extLst>
                <a:ext uri="{FF2B5EF4-FFF2-40B4-BE49-F238E27FC236}">
                  <a16:creationId xmlns:a16="http://schemas.microsoft.com/office/drawing/2014/main" id="{68AA5B20-D9AE-4C42-BAB2-D1AA2EB0C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5811" y="24209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C63E77-7374-D949-887D-5F6F13097FB1}"/>
              </a:ext>
            </a:extLst>
          </p:cNvPr>
          <p:cNvGrpSpPr/>
          <p:nvPr/>
        </p:nvGrpSpPr>
        <p:grpSpPr>
          <a:xfrm>
            <a:off x="914400" y="3333754"/>
            <a:ext cx="8816534" cy="1376391"/>
            <a:chOff x="914400" y="3333754"/>
            <a:chExt cx="8816534" cy="1376391"/>
          </a:xfrm>
        </p:grpSpPr>
        <p:sp>
          <p:nvSpPr>
            <p:cNvPr id="140" name="Rectangle 3">
              <a:extLst>
                <a:ext uri="{FF2B5EF4-FFF2-40B4-BE49-F238E27FC236}">
                  <a16:creationId xmlns:a16="http://schemas.microsoft.com/office/drawing/2014/main" id="{EC64ED46-43A5-3B46-AF5D-5E39B460C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625" y="43894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1" name="Rectangle 27">
              <a:extLst>
                <a:ext uri="{FF2B5EF4-FFF2-40B4-BE49-F238E27FC236}">
                  <a16:creationId xmlns:a16="http://schemas.microsoft.com/office/drawing/2014/main" id="{045342D1-42C6-CF4C-97F9-990F4CEC9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1025" y="43894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2" name="Rectangle 28">
              <a:extLst>
                <a:ext uri="{FF2B5EF4-FFF2-40B4-BE49-F238E27FC236}">
                  <a16:creationId xmlns:a16="http://schemas.microsoft.com/office/drawing/2014/main" id="{BEDBE7F8-8AB5-0B40-843B-8D55B05FD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9650" y="4389470"/>
              <a:ext cx="113347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3" name="Rectangle 29">
              <a:extLst>
                <a:ext uri="{FF2B5EF4-FFF2-40B4-BE49-F238E27FC236}">
                  <a16:creationId xmlns:a16="http://schemas.microsoft.com/office/drawing/2014/main" id="{8B0EDE9C-C97A-1C4C-A183-024B87F43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1825" y="4389470"/>
              <a:ext cx="66198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4" name="Rectangle 30">
              <a:extLst>
                <a:ext uri="{FF2B5EF4-FFF2-40B4-BE49-F238E27FC236}">
                  <a16:creationId xmlns:a16="http://schemas.microsoft.com/office/drawing/2014/main" id="{D3A6A8C0-02B8-8E46-A0F9-02BF62540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3813" y="43894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5" name="Rectangle 31">
              <a:extLst>
                <a:ext uri="{FF2B5EF4-FFF2-40B4-BE49-F238E27FC236}">
                  <a16:creationId xmlns:a16="http://schemas.microsoft.com/office/drawing/2014/main" id="{44917D04-8F58-D245-B8A9-8DFD2DFA1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213" y="43894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6" name="Rectangle 32">
              <a:extLst>
                <a:ext uri="{FF2B5EF4-FFF2-40B4-BE49-F238E27FC236}">
                  <a16:creationId xmlns:a16="http://schemas.microsoft.com/office/drawing/2014/main" id="{BF1C0060-393A-FA4C-A742-EE387B349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5146" y="4379333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7" name="Rectangle 33">
              <a:extLst>
                <a:ext uri="{FF2B5EF4-FFF2-40B4-BE49-F238E27FC236}">
                  <a16:creationId xmlns:a16="http://schemas.microsoft.com/office/drawing/2014/main" id="{328175E3-6E77-524B-94A8-3B6ED932D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071" y="43894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8" name="Rectangle 34">
              <a:extLst>
                <a:ext uri="{FF2B5EF4-FFF2-40B4-BE49-F238E27FC236}">
                  <a16:creationId xmlns:a16="http://schemas.microsoft.com/office/drawing/2014/main" id="{88F33C0F-0E51-724C-8D7B-CD8583943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5471" y="4389470"/>
              <a:ext cx="661987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9" name="Rectangle 35">
              <a:extLst>
                <a:ext uri="{FF2B5EF4-FFF2-40B4-BE49-F238E27FC236}">
                  <a16:creationId xmlns:a16="http://schemas.microsoft.com/office/drawing/2014/main" id="{0A8E27CA-5333-4645-BD13-5B5EC2290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2557" y="438598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74" name="Rectangle 2">
              <a:extLst>
                <a:ext uri="{FF2B5EF4-FFF2-40B4-BE49-F238E27FC236}">
                  <a16:creationId xmlns:a16="http://schemas.microsoft.com/office/drawing/2014/main" id="{698219FB-1984-0F4C-9A2A-03629AC98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3333754"/>
              <a:ext cx="10538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Firewall:</a:t>
              </a:r>
            </a:p>
          </p:txBody>
        </p:sp>
        <p:sp>
          <p:nvSpPr>
            <p:cNvPr id="150" name="Rectangle 36">
              <a:extLst>
                <a:ext uri="{FF2B5EF4-FFF2-40B4-BE49-F238E27FC236}">
                  <a16:creationId xmlns:a16="http://schemas.microsoft.com/office/drawing/2014/main" id="{D1B78981-9892-764C-A139-D159220A4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3695" y="4331996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drop</a:t>
              </a:r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ACB16601-CDCF-EB49-87B1-0F9B5416891A}"/>
                </a:ext>
              </a:extLst>
            </p:cNvPr>
            <p:cNvGrpSpPr/>
            <p:nvPr/>
          </p:nvGrpSpPr>
          <p:grpSpPr>
            <a:xfrm>
              <a:off x="914400" y="3811396"/>
              <a:ext cx="8816534" cy="537306"/>
              <a:chOff x="908298" y="1842896"/>
              <a:chExt cx="8816534" cy="537306"/>
            </a:xfrm>
          </p:grpSpPr>
          <p:sp>
            <p:nvSpPr>
              <p:cNvPr id="152" name="Rectangle 5">
                <a:extLst>
                  <a:ext uri="{FF2B5EF4-FFF2-40B4-BE49-F238E27FC236}">
                    <a16:creationId xmlns:a16="http://schemas.microsoft.com/office/drawing/2014/main" id="{0E533D79-E367-C849-961B-C3945C1680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12" y="1847978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3" name="Rectangle 6">
                <a:extLst>
                  <a:ext uri="{FF2B5EF4-FFF2-40B4-BE49-F238E27FC236}">
                    <a16:creationId xmlns:a16="http://schemas.microsoft.com/office/drawing/2014/main" id="{AFAD9CA5-19F2-F748-BF61-B6A9B03011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8298" y="1851027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Switch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Port</a:t>
                </a:r>
              </a:p>
            </p:txBody>
          </p:sp>
          <p:sp>
            <p:nvSpPr>
              <p:cNvPr id="154" name="Rectangle 7">
                <a:extLst>
                  <a:ext uri="{FF2B5EF4-FFF2-40B4-BE49-F238E27FC236}">
                    <a16:creationId xmlns:a16="http://schemas.microsoft.com/office/drawing/2014/main" id="{C5F12322-9535-4349-987B-2F327040A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944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5" name="Rectangle 8">
                <a:extLst>
                  <a:ext uri="{FF2B5EF4-FFF2-40B4-BE49-F238E27FC236}">
                    <a16:creationId xmlns:a16="http://schemas.microsoft.com/office/drawing/2014/main" id="{49608E33-C97C-B043-A95A-A1BBB8077E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2479" y="1842896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MAC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src</a:t>
                </a:r>
              </a:p>
            </p:txBody>
          </p:sp>
          <p:sp>
            <p:nvSpPr>
              <p:cNvPr id="156" name="Rectangle 9">
                <a:extLst>
                  <a:ext uri="{FF2B5EF4-FFF2-40B4-BE49-F238E27FC236}">
                    <a16:creationId xmlns:a16="http://schemas.microsoft.com/office/drawing/2014/main" id="{7F75A028-A9C2-7948-9E26-6B1AE16196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8892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7" name="Rectangle 10">
                <a:extLst>
                  <a:ext uri="{FF2B5EF4-FFF2-40B4-BE49-F238E27FC236}">
                    <a16:creationId xmlns:a16="http://schemas.microsoft.com/office/drawing/2014/main" id="{CE16304A-93D1-6147-A26A-8F61BF0E4A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9031" y="1842896"/>
                <a:ext cx="63292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MAC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dst</a:t>
                </a:r>
              </a:p>
            </p:txBody>
          </p:sp>
          <p:sp>
            <p:nvSpPr>
              <p:cNvPr id="158" name="Rectangle 11">
                <a:extLst>
                  <a:ext uri="{FF2B5EF4-FFF2-40B4-BE49-F238E27FC236}">
                    <a16:creationId xmlns:a16="http://schemas.microsoft.com/office/drawing/2014/main" id="{13D92DC5-ED91-A24B-B61B-591E6BC2E9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8654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9" name="Rectangle 12">
                <a:extLst>
                  <a:ext uri="{FF2B5EF4-FFF2-40B4-BE49-F238E27FC236}">
                    <a16:creationId xmlns:a16="http://schemas.microsoft.com/office/drawing/2014/main" id="{D225AECB-2FEB-A845-94A5-7B4FBAE564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6422" y="1842896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Eth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type</a:t>
                </a:r>
              </a:p>
            </p:txBody>
          </p:sp>
          <p:sp>
            <p:nvSpPr>
              <p:cNvPr id="160" name="Rectangle 13">
                <a:extLst>
                  <a:ext uri="{FF2B5EF4-FFF2-40B4-BE49-F238E27FC236}">
                    <a16:creationId xmlns:a16="http://schemas.microsoft.com/office/drawing/2014/main" id="{B8FABEAF-4710-C94D-A722-41CBD26D9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0602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1" name="Rectangle 14">
                <a:extLst>
                  <a:ext uri="{FF2B5EF4-FFF2-40B4-BE49-F238E27FC236}">
                    <a16:creationId xmlns:a16="http://schemas.microsoft.com/office/drawing/2014/main" id="{E862F81A-5430-B54C-88FA-2720AD423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2835" y="1842896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VLAN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ID</a:t>
                </a:r>
              </a:p>
            </p:txBody>
          </p:sp>
          <p:sp>
            <p:nvSpPr>
              <p:cNvPr id="162" name="Rectangle 15">
                <a:extLst>
                  <a:ext uri="{FF2B5EF4-FFF2-40B4-BE49-F238E27FC236}">
                    <a16:creationId xmlns:a16="http://schemas.microsoft.com/office/drawing/2014/main" id="{55C5912B-BB56-384D-B2A0-E0C58072D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8598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3" name="Rectangle 16">
                <a:extLst>
                  <a:ext uri="{FF2B5EF4-FFF2-40B4-BE49-F238E27FC236}">
                    <a16:creationId xmlns:a16="http://schemas.microsoft.com/office/drawing/2014/main" id="{61DAE442-1FC5-5240-9A25-7B4F040663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5295" y="1842896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Src</a:t>
                </a:r>
              </a:p>
            </p:txBody>
          </p:sp>
          <p:sp>
            <p:nvSpPr>
              <p:cNvPr id="177" name="Rectangle 17">
                <a:extLst>
                  <a:ext uri="{FF2B5EF4-FFF2-40B4-BE49-F238E27FC236}">
                    <a16:creationId xmlns:a16="http://schemas.microsoft.com/office/drawing/2014/main" id="{4A3CB54A-F07F-7A41-9388-2A250BA213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8360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8" name="Rectangle 18">
                <a:extLst>
                  <a:ext uri="{FF2B5EF4-FFF2-40B4-BE49-F238E27FC236}">
                    <a16:creationId xmlns:a16="http://schemas.microsoft.com/office/drawing/2014/main" id="{23123971-B3B7-B149-9E3D-BD20422EDC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3895" y="1842896"/>
                <a:ext cx="66641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Dst</a:t>
                </a:r>
              </a:p>
            </p:txBody>
          </p:sp>
          <p:sp>
            <p:nvSpPr>
              <p:cNvPr id="179" name="Rectangle 19">
                <a:extLst>
                  <a:ext uri="{FF2B5EF4-FFF2-40B4-BE49-F238E27FC236}">
                    <a16:creationId xmlns:a16="http://schemas.microsoft.com/office/drawing/2014/main" id="{8FD42CC2-DBAA-0F44-8638-A99BEB72E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0308" y="1847978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0" name="Rectangle 20">
                <a:extLst>
                  <a:ext uri="{FF2B5EF4-FFF2-40B4-BE49-F238E27FC236}">
                    <a16:creationId xmlns:a16="http://schemas.microsoft.com/office/drawing/2014/main" id="{F51FED94-423D-BA4D-9EC0-7F8CB0696B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1424" y="1842896"/>
                <a:ext cx="65078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Prot</a:t>
                </a:r>
              </a:p>
            </p:txBody>
          </p:sp>
          <p:sp>
            <p:nvSpPr>
              <p:cNvPr id="181" name="Rectangle 21">
                <a:extLst>
                  <a:ext uri="{FF2B5EF4-FFF2-40B4-BE49-F238E27FC236}">
                    <a16:creationId xmlns:a16="http://schemas.microsoft.com/office/drawing/2014/main" id="{8243500F-0AA7-4D4E-B990-CBDE3AFBFF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1454" y="185495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2" name="Rectangle 22">
                <a:extLst>
                  <a:ext uri="{FF2B5EF4-FFF2-40B4-BE49-F238E27FC236}">
                    <a16:creationId xmlns:a16="http://schemas.microsoft.com/office/drawing/2014/main" id="{414C5E2C-A745-6549-8B54-66D9E56801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9786" y="1849876"/>
                <a:ext cx="665297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TCP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s-port</a:t>
                </a:r>
              </a:p>
            </p:txBody>
          </p:sp>
          <p:sp>
            <p:nvSpPr>
              <p:cNvPr id="183" name="Rectangle 23">
                <a:extLst>
                  <a:ext uri="{FF2B5EF4-FFF2-40B4-BE49-F238E27FC236}">
                    <a16:creationId xmlns:a16="http://schemas.microsoft.com/office/drawing/2014/main" id="{6A103B89-F255-E74E-96A8-EAB4DACDB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1216" y="185495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4" name="Rectangle 24">
                <a:extLst>
                  <a:ext uri="{FF2B5EF4-FFF2-40B4-BE49-F238E27FC236}">
                    <a16:creationId xmlns:a16="http://schemas.microsoft.com/office/drawing/2014/main" id="{EDC37871-9763-FD41-B912-044E5F0F4E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5634" y="1849876"/>
                <a:ext cx="66641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TCP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d-port</a:t>
                </a:r>
              </a:p>
            </p:txBody>
          </p:sp>
          <p:sp>
            <p:nvSpPr>
              <p:cNvPr id="185" name="Rectangle 25">
                <a:extLst>
                  <a:ext uri="{FF2B5EF4-FFF2-40B4-BE49-F238E27FC236}">
                    <a16:creationId xmlns:a16="http://schemas.microsoft.com/office/drawing/2014/main" id="{B999BDEC-7C35-3F40-8C49-6C4E21AF89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7488" y="1852728"/>
                <a:ext cx="834970" cy="4959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697D3A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6" name="Rectangle 26">
                <a:extLst>
                  <a:ext uri="{FF2B5EF4-FFF2-40B4-BE49-F238E27FC236}">
                    <a16:creationId xmlns:a16="http://schemas.microsoft.com/office/drawing/2014/main" id="{7613D3D2-8994-B54F-9220-FB40A2B13F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2048" y="1972855"/>
                <a:ext cx="842784" cy="2927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Action</a:t>
                </a:r>
              </a:p>
            </p:txBody>
          </p:sp>
          <p:sp>
            <p:nvSpPr>
              <p:cNvPr id="187" name="Rectangle 13">
                <a:extLst>
                  <a:ext uri="{FF2B5EF4-FFF2-40B4-BE49-F238E27FC236}">
                    <a16:creationId xmlns:a16="http://schemas.microsoft.com/office/drawing/2014/main" id="{7DB39F4D-7A82-6749-9F6A-3EADBC5CBF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002" y="1846643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8" name="Rectangle 14">
                <a:extLst>
                  <a:ext uri="{FF2B5EF4-FFF2-40B4-BE49-F238E27FC236}">
                    <a16:creationId xmlns:a16="http://schemas.microsoft.com/office/drawing/2014/main" id="{44FBFA86-B4C2-6540-9FD6-5793AC6E94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1946" y="1859830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VLAN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Pri</a:t>
                </a:r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DB4C9FEC-EF13-8048-AF42-E1A4C2B49B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0708" y="1853623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1DD07B1B-9157-D144-B0C2-99FD1698F3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1824" y="1848541"/>
                <a:ext cx="65078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ToS</a:t>
                </a:r>
              </a:p>
            </p:txBody>
          </p:sp>
        </p:grpSp>
        <p:sp>
          <p:nvSpPr>
            <p:cNvPr id="191" name="Rectangle 35">
              <a:extLst>
                <a:ext uri="{FF2B5EF4-FFF2-40B4-BE49-F238E27FC236}">
                  <a16:creationId xmlns:a16="http://schemas.microsoft.com/office/drawing/2014/main" id="{14434360-08B9-C145-8DE7-06A311851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7547" y="4342363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22</a:t>
              </a:r>
            </a:p>
          </p:txBody>
        </p:sp>
        <p:sp>
          <p:nvSpPr>
            <p:cNvPr id="193" name="Rectangle 32">
              <a:extLst>
                <a:ext uri="{FF2B5EF4-FFF2-40B4-BE49-F238E27FC236}">
                  <a16:creationId xmlns:a16="http://schemas.microsoft.com/office/drawing/2014/main" id="{B0EC3C66-AC13-324E-8D9B-02EB01198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8315" y="4382264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0D204D1-8DDC-A743-9FC3-3E5918DF3E22}"/>
              </a:ext>
            </a:extLst>
          </p:cNvPr>
          <p:cNvGrpSpPr/>
          <p:nvPr/>
        </p:nvGrpSpPr>
        <p:grpSpPr>
          <a:xfrm>
            <a:off x="914400" y="5202287"/>
            <a:ext cx="8816534" cy="910324"/>
            <a:chOff x="914400" y="5202287"/>
            <a:chExt cx="8816534" cy="910324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07921EF8-4B3F-E94A-B9DD-CF0D8E0B9DBB}"/>
                </a:ext>
              </a:extLst>
            </p:cNvPr>
            <p:cNvGrpSpPr/>
            <p:nvPr/>
          </p:nvGrpSpPr>
          <p:grpSpPr>
            <a:xfrm>
              <a:off x="914400" y="5202287"/>
              <a:ext cx="8816534" cy="537306"/>
              <a:chOff x="908298" y="1842896"/>
              <a:chExt cx="8816534" cy="537306"/>
            </a:xfrm>
          </p:grpSpPr>
          <p:sp>
            <p:nvSpPr>
              <p:cNvPr id="195" name="Rectangle 5">
                <a:extLst>
                  <a:ext uri="{FF2B5EF4-FFF2-40B4-BE49-F238E27FC236}">
                    <a16:creationId xmlns:a16="http://schemas.microsoft.com/office/drawing/2014/main" id="{0A5F6015-04EF-0B44-991D-9F343825DF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12" y="1847978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6" name="Rectangle 6">
                <a:extLst>
                  <a:ext uri="{FF2B5EF4-FFF2-40B4-BE49-F238E27FC236}">
                    <a16:creationId xmlns:a16="http://schemas.microsoft.com/office/drawing/2014/main" id="{218413A2-3D7F-BB40-A021-75B3072AC1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8298" y="1851027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Switch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Port</a:t>
                </a:r>
              </a:p>
            </p:txBody>
          </p:sp>
          <p:sp>
            <p:nvSpPr>
              <p:cNvPr id="197" name="Rectangle 7">
                <a:extLst>
                  <a:ext uri="{FF2B5EF4-FFF2-40B4-BE49-F238E27FC236}">
                    <a16:creationId xmlns:a16="http://schemas.microsoft.com/office/drawing/2014/main" id="{34A22EBA-8429-314E-AE49-1623B70B5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944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8" name="Rectangle 8">
                <a:extLst>
                  <a:ext uri="{FF2B5EF4-FFF2-40B4-BE49-F238E27FC236}">
                    <a16:creationId xmlns:a16="http://schemas.microsoft.com/office/drawing/2014/main" id="{4DA92BC3-7BB5-B34B-A2E1-C2D17235BA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2479" y="1842896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MAC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src</a:t>
                </a:r>
              </a:p>
            </p:txBody>
          </p:sp>
          <p:sp>
            <p:nvSpPr>
              <p:cNvPr id="199" name="Rectangle 9">
                <a:extLst>
                  <a:ext uri="{FF2B5EF4-FFF2-40B4-BE49-F238E27FC236}">
                    <a16:creationId xmlns:a16="http://schemas.microsoft.com/office/drawing/2014/main" id="{17C7CA13-2C51-DC4F-80B3-9E5405746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8892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57" name="Rectangle 10">
                <a:extLst>
                  <a:ext uri="{FF2B5EF4-FFF2-40B4-BE49-F238E27FC236}">
                    <a16:creationId xmlns:a16="http://schemas.microsoft.com/office/drawing/2014/main" id="{8FCB679B-2DE4-0C47-99E7-0AC048D01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9031" y="1842896"/>
                <a:ext cx="63292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MAC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dst</a:t>
                </a:r>
              </a:p>
            </p:txBody>
          </p:sp>
          <p:sp>
            <p:nvSpPr>
              <p:cNvPr id="258" name="Rectangle 11">
                <a:extLst>
                  <a:ext uri="{FF2B5EF4-FFF2-40B4-BE49-F238E27FC236}">
                    <a16:creationId xmlns:a16="http://schemas.microsoft.com/office/drawing/2014/main" id="{4D6953E0-158F-E94E-BDF0-75FBB13562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8654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59" name="Rectangle 12">
                <a:extLst>
                  <a:ext uri="{FF2B5EF4-FFF2-40B4-BE49-F238E27FC236}">
                    <a16:creationId xmlns:a16="http://schemas.microsoft.com/office/drawing/2014/main" id="{12985EE5-BB23-9B46-B2FD-D093AEE857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6422" y="1842896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Eth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type</a:t>
                </a:r>
              </a:p>
            </p:txBody>
          </p:sp>
          <p:sp>
            <p:nvSpPr>
              <p:cNvPr id="260" name="Rectangle 13">
                <a:extLst>
                  <a:ext uri="{FF2B5EF4-FFF2-40B4-BE49-F238E27FC236}">
                    <a16:creationId xmlns:a16="http://schemas.microsoft.com/office/drawing/2014/main" id="{901A8102-2758-F446-9353-966176F483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0602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1" name="Rectangle 14">
                <a:extLst>
                  <a:ext uri="{FF2B5EF4-FFF2-40B4-BE49-F238E27FC236}">
                    <a16:creationId xmlns:a16="http://schemas.microsoft.com/office/drawing/2014/main" id="{50681195-E620-894B-A31E-991F36E4A1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2835" y="1842896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VLAN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ID</a:t>
                </a:r>
              </a:p>
            </p:txBody>
          </p:sp>
          <p:sp>
            <p:nvSpPr>
              <p:cNvPr id="262" name="Rectangle 15">
                <a:extLst>
                  <a:ext uri="{FF2B5EF4-FFF2-40B4-BE49-F238E27FC236}">
                    <a16:creationId xmlns:a16="http://schemas.microsoft.com/office/drawing/2014/main" id="{96DB3AA6-CBFE-DB4E-AB1E-78303B3BFC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8598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3" name="Rectangle 16">
                <a:extLst>
                  <a:ext uri="{FF2B5EF4-FFF2-40B4-BE49-F238E27FC236}">
                    <a16:creationId xmlns:a16="http://schemas.microsoft.com/office/drawing/2014/main" id="{C4FE2E68-A8AC-7B49-959C-F71BE98C78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5295" y="1842896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Src</a:t>
                </a:r>
              </a:p>
            </p:txBody>
          </p:sp>
          <p:sp>
            <p:nvSpPr>
              <p:cNvPr id="264" name="Rectangle 17">
                <a:extLst>
                  <a:ext uri="{FF2B5EF4-FFF2-40B4-BE49-F238E27FC236}">
                    <a16:creationId xmlns:a16="http://schemas.microsoft.com/office/drawing/2014/main" id="{9574B4F7-E691-C04D-B89C-CA191374EC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8360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5" name="Rectangle 18">
                <a:extLst>
                  <a:ext uri="{FF2B5EF4-FFF2-40B4-BE49-F238E27FC236}">
                    <a16:creationId xmlns:a16="http://schemas.microsoft.com/office/drawing/2014/main" id="{68BFEFFF-DB56-694D-90A4-51E3FEE7F8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3895" y="1842896"/>
                <a:ext cx="66641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Dst</a:t>
                </a:r>
              </a:p>
            </p:txBody>
          </p:sp>
          <p:sp>
            <p:nvSpPr>
              <p:cNvPr id="266" name="Rectangle 19">
                <a:extLst>
                  <a:ext uri="{FF2B5EF4-FFF2-40B4-BE49-F238E27FC236}">
                    <a16:creationId xmlns:a16="http://schemas.microsoft.com/office/drawing/2014/main" id="{0D921F8B-2B4A-7142-95C0-460B9891A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0308" y="1847978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7" name="Rectangle 20">
                <a:extLst>
                  <a:ext uri="{FF2B5EF4-FFF2-40B4-BE49-F238E27FC236}">
                    <a16:creationId xmlns:a16="http://schemas.microsoft.com/office/drawing/2014/main" id="{73B158BE-2D4C-BB4C-B9E2-72FB1C3528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1424" y="1842896"/>
                <a:ext cx="65078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Prot</a:t>
                </a:r>
              </a:p>
            </p:txBody>
          </p:sp>
          <p:sp>
            <p:nvSpPr>
              <p:cNvPr id="268" name="Rectangle 21">
                <a:extLst>
                  <a:ext uri="{FF2B5EF4-FFF2-40B4-BE49-F238E27FC236}">
                    <a16:creationId xmlns:a16="http://schemas.microsoft.com/office/drawing/2014/main" id="{21BC995C-EA10-8A4A-86C9-09E9D18A5C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1454" y="185495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9" name="Rectangle 22">
                <a:extLst>
                  <a:ext uri="{FF2B5EF4-FFF2-40B4-BE49-F238E27FC236}">
                    <a16:creationId xmlns:a16="http://schemas.microsoft.com/office/drawing/2014/main" id="{A7CF76F0-7B38-514E-8F35-21857DFF59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9786" y="1849876"/>
                <a:ext cx="665297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TCP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s-port</a:t>
                </a:r>
              </a:p>
            </p:txBody>
          </p:sp>
          <p:sp>
            <p:nvSpPr>
              <p:cNvPr id="270" name="Rectangle 23">
                <a:extLst>
                  <a:ext uri="{FF2B5EF4-FFF2-40B4-BE49-F238E27FC236}">
                    <a16:creationId xmlns:a16="http://schemas.microsoft.com/office/drawing/2014/main" id="{93987477-D8FA-DA45-8852-6C39439B80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1216" y="185495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1" name="Rectangle 24">
                <a:extLst>
                  <a:ext uri="{FF2B5EF4-FFF2-40B4-BE49-F238E27FC236}">
                    <a16:creationId xmlns:a16="http://schemas.microsoft.com/office/drawing/2014/main" id="{72A25E18-29FD-B54E-93AB-BFBD1F5E4C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5634" y="1849876"/>
                <a:ext cx="66641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TCP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d-port</a:t>
                </a:r>
              </a:p>
            </p:txBody>
          </p:sp>
          <p:sp>
            <p:nvSpPr>
              <p:cNvPr id="272" name="Rectangle 25">
                <a:extLst>
                  <a:ext uri="{FF2B5EF4-FFF2-40B4-BE49-F238E27FC236}">
                    <a16:creationId xmlns:a16="http://schemas.microsoft.com/office/drawing/2014/main" id="{ECF746A0-10FF-564E-B0C2-FDF04E94D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7488" y="1852728"/>
                <a:ext cx="834970" cy="4959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697D3A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3" name="Rectangle 26">
                <a:extLst>
                  <a:ext uri="{FF2B5EF4-FFF2-40B4-BE49-F238E27FC236}">
                    <a16:creationId xmlns:a16="http://schemas.microsoft.com/office/drawing/2014/main" id="{FCC55685-57B0-C04F-89AF-A3B4CAC4C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2048" y="1972855"/>
                <a:ext cx="842784" cy="2927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Action</a:t>
                </a:r>
              </a:p>
            </p:txBody>
          </p:sp>
          <p:sp>
            <p:nvSpPr>
              <p:cNvPr id="274" name="Rectangle 13">
                <a:extLst>
                  <a:ext uri="{FF2B5EF4-FFF2-40B4-BE49-F238E27FC236}">
                    <a16:creationId xmlns:a16="http://schemas.microsoft.com/office/drawing/2014/main" id="{87CD17FF-C15F-BD4E-93F5-C59B450623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002" y="1846643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5" name="Rectangle 14">
                <a:extLst>
                  <a:ext uri="{FF2B5EF4-FFF2-40B4-BE49-F238E27FC236}">
                    <a16:creationId xmlns:a16="http://schemas.microsoft.com/office/drawing/2014/main" id="{2238CFE9-E305-8F4D-8279-4F47300266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1946" y="1859830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VLAN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Pri</a:t>
                </a:r>
              </a:p>
            </p:txBody>
          </p:sp>
          <p:sp>
            <p:nvSpPr>
              <p:cNvPr id="276" name="Rectangle 19">
                <a:extLst>
                  <a:ext uri="{FF2B5EF4-FFF2-40B4-BE49-F238E27FC236}">
                    <a16:creationId xmlns:a16="http://schemas.microsoft.com/office/drawing/2014/main" id="{487609AB-80CB-C641-A595-4C81B4D32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0708" y="1853623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7" name="Rectangle 20">
                <a:extLst>
                  <a:ext uri="{FF2B5EF4-FFF2-40B4-BE49-F238E27FC236}">
                    <a16:creationId xmlns:a16="http://schemas.microsoft.com/office/drawing/2014/main" id="{083990C2-30DC-B24D-89EC-C954EEAA55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1824" y="1848541"/>
                <a:ext cx="65078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ToS</a:t>
                </a:r>
              </a:p>
            </p:txBody>
          </p:sp>
        </p:grpSp>
        <p:sp>
          <p:nvSpPr>
            <p:cNvPr id="278" name="Rectangle 3">
              <a:extLst>
                <a:ext uri="{FF2B5EF4-FFF2-40B4-BE49-F238E27FC236}">
                  <a16:creationId xmlns:a16="http://schemas.microsoft.com/office/drawing/2014/main" id="{3D538A99-E373-2843-A395-0BCD8CEA8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5791936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79" name="Rectangle 27">
              <a:extLst>
                <a:ext uri="{FF2B5EF4-FFF2-40B4-BE49-F238E27FC236}">
                  <a16:creationId xmlns:a16="http://schemas.microsoft.com/office/drawing/2014/main" id="{7592C1BA-488D-F341-B343-A07F6E1D1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800" y="5791936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0" name="Rectangle 28">
              <a:extLst>
                <a:ext uri="{FF2B5EF4-FFF2-40B4-BE49-F238E27FC236}">
                  <a16:creationId xmlns:a16="http://schemas.microsoft.com/office/drawing/2014/main" id="{EB6E85EC-CDDC-574B-BC87-267E65A4F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3425" y="5791936"/>
              <a:ext cx="113347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1" name="Rectangle 29">
              <a:extLst>
                <a:ext uri="{FF2B5EF4-FFF2-40B4-BE49-F238E27FC236}">
                  <a16:creationId xmlns:a16="http://schemas.microsoft.com/office/drawing/2014/main" id="{2CE31FDA-E835-2C43-80A4-494731B46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5600" y="5791936"/>
              <a:ext cx="66198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2" name="Rectangle 30">
              <a:extLst>
                <a:ext uri="{FF2B5EF4-FFF2-40B4-BE49-F238E27FC236}">
                  <a16:creationId xmlns:a16="http://schemas.microsoft.com/office/drawing/2014/main" id="{637AED49-0E95-FB47-8B81-2E5FA378C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7588" y="5791936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3" name="Rectangle 31">
              <a:extLst>
                <a:ext uri="{FF2B5EF4-FFF2-40B4-BE49-F238E27FC236}">
                  <a16:creationId xmlns:a16="http://schemas.microsoft.com/office/drawing/2014/main" id="{E29B6916-0DE6-8F40-B29F-353E3767D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988" y="5791936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4" name="Rectangle 32">
              <a:extLst>
                <a:ext uri="{FF2B5EF4-FFF2-40B4-BE49-F238E27FC236}">
                  <a16:creationId xmlns:a16="http://schemas.microsoft.com/office/drawing/2014/main" id="{9FBE9C2F-CFA2-9F4D-9EEA-B603925D8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8921" y="5781799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5" name="Rectangle 33">
              <a:extLst>
                <a:ext uri="{FF2B5EF4-FFF2-40B4-BE49-F238E27FC236}">
                  <a16:creationId xmlns:a16="http://schemas.microsoft.com/office/drawing/2014/main" id="{8F7452E9-7359-A848-8C21-AD6F9EF2B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8846" y="5791936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6" name="Rectangle 34">
              <a:extLst>
                <a:ext uri="{FF2B5EF4-FFF2-40B4-BE49-F238E27FC236}">
                  <a16:creationId xmlns:a16="http://schemas.microsoft.com/office/drawing/2014/main" id="{C7FC204D-475E-B44A-907D-705ACD733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9246" y="5791936"/>
              <a:ext cx="661987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7" name="Rectangle 35">
              <a:extLst>
                <a:ext uri="{FF2B5EF4-FFF2-40B4-BE49-F238E27FC236}">
                  <a16:creationId xmlns:a16="http://schemas.microsoft.com/office/drawing/2014/main" id="{4B9C886A-4915-D245-93DB-9F1DA8798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6332" y="5788446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8" name="Rectangle 36">
              <a:extLst>
                <a:ext uri="{FF2B5EF4-FFF2-40B4-BE49-F238E27FC236}">
                  <a16:creationId xmlns:a16="http://schemas.microsoft.com/office/drawing/2014/main" id="{BB727D3E-2308-E141-AE05-DE74EB48D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7470" y="5734462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drop</a:t>
              </a:r>
            </a:p>
          </p:txBody>
        </p:sp>
        <p:sp>
          <p:nvSpPr>
            <p:cNvPr id="289" name="Rectangle 35">
              <a:extLst>
                <a:ext uri="{FF2B5EF4-FFF2-40B4-BE49-F238E27FC236}">
                  <a16:creationId xmlns:a16="http://schemas.microsoft.com/office/drawing/2014/main" id="{3F333C50-5FDD-3A4C-9EC2-303F354A0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1322" y="5791129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90" name="Rectangle 32">
              <a:extLst>
                <a:ext uri="{FF2B5EF4-FFF2-40B4-BE49-F238E27FC236}">
                  <a16:creationId xmlns:a16="http://schemas.microsoft.com/office/drawing/2014/main" id="{5B8DF240-DF5F-684C-BD17-FF8BBD2A8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4217" y="5750006"/>
              <a:ext cx="79108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128.119.1.1</a:t>
              </a:r>
            </a:p>
          </p:txBody>
        </p:sp>
      </p:grpSp>
      <p:sp>
        <p:nvSpPr>
          <p:cNvPr id="139" name="Slide Number Placeholder 3">
            <a:extLst>
              <a:ext uri="{FF2B5EF4-FFF2-40B4-BE49-F238E27FC236}">
                <a16:creationId xmlns:a16="http://schemas.microsoft.com/office/drawing/2014/main" id="{EFB5062F-EFE8-6D43-B7D3-4E78EAF54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AEA83A-BABA-1A39-7A8F-FFE2234C3231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14212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175" grpId="0"/>
      <p:bldP spid="2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OpenFlow: examples</a:t>
            </a:r>
          </a:p>
        </p:txBody>
      </p:sp>
      <p:sp>
        <p:nvSpPr>
          <p:cNvPr id="54" name="Rectangle 2">
            <a:extLst>
              <a:ext uri="{FF2B5EF4-FFF2-40B4-BE49-F238E27FC236}">
                <a16:creationId xmlns:a16="http://schemas.microsoft.com/office/drawing/2014/main" id="{E453A9EB-8E25-5848-9167-008BB1389040}"/>
              </a:ext>
            </a:extLst>
          </p:cNvPr>
          <p:cNvSpPr>
            <a:spLocks/>
          </p:cNvSpPr>
          <p:nvPr/>
        </p:nvSpPr>
        <p:spPr bwMode="auto">
          <a:xfrm>
            <a:off x="914400" y="1558262"/>
            <a:ext cx="47261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Layer 2 destination-based forwarding:</a:t>
            </a:r>
          </a:p>
        </p:txBody>
      </p:sp>
      <p:sp>
        <p:nvSpPr>
          <p:cNvPr id="89" name="Rectangle 2">
            <a:extLst>
              <a:ext uri="{FF2B5EF4-FFF2-40B4-BE49-F238E27FC236}">
                <a16:creationId xmlns:a16="http://schemas.microsoft.com/office/drawing/2014/main" id="{526E2F5F-20F8-C742-A735-6EA6D01366B2}"/>
              </a:ext>
            </a:extLst>
          </p:cNvPr>
          <p:cNvSpPr>
            <a:spLocks/>
          </p:cNvSpPr>
          <p:nvPr/>
        </p:nvSpPr>
        <p:spPr bwMode="auto">
          <a:xfrm>
            <a:off x="914400" y="3287099"/>
            <a:ext cx="934278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layer 2 frames with destination  MAC address 22:A7:23:11:E1:02 should be forwarded to output port 3 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4FE93C3-7F2B-9B41-BCB9-79CBD116C450}"/>
              </a:ext>
            </a:extLst>
          </p:cNvPr>
          <p:cNvGrpSpPr/>
          <p:nvPr/>
        </p:nvGrpSpPr>
        <p:grpSpPr>
          <a:xfrm>
            <a:off x="914400" y="2912790"/>
            <a:ext cx="8729763" cy="396694"/>
            <a:chOff x="685800" y="2252402"/>
            <a:chExt cx="8729763" cy="396694"/>
          </a:xfrm>
        </p:grpSpPr>
        <p:sp>
          <p:nvSpPr>
            <p:cNvPr id="120" name="Rectangle 3">
              <a:extLst>
                <a:ext uri="{FF2B5EF4-FFF2-40B4-BE49-F238E27FC236}">
                  <a16:creationId xmlns:a16="http://schemas.microsoft.com/office/drawing/2014/main" id="{9848C67A-904B-374D-BC21-BF6414ADC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00" y="2312988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1" name="Rectangle 28">
              <a:extLst>
                <a:ext uri="{FF2B5EF4-FFF2-40B4-BE49-F238E27FC236}">
                  <a16:creationId xmlns:a16="http://schemas.microsoft.com/office/drawing/2014/main" id="{1810A5C8-98D3-6947-919D-475505571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937" y="2301413"/>
              <a:ext cx="113347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2" name="Rectangle 29">
              <a:extLst>
                <a:ext uri="{FF2B5EF4-FFF2-40B4-BE49-F238E27FC236}">
                  <a16:creationId xmlns:a16="http://schemas.microsoft.com/office/drawing/2014/main" id="{E6EDAC02-F7BE-1041-A899-04B5F0BF2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000" y="2312988"/>
              <a:ext cx="66198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3" name="Rectangle 30">
              <a:extLst>
                <a:ext uri="{FF2B5EF4-FFF2-40B4-BE49-F238E27FC236}">
                  <a16:creationId xmlns:a16="http://schemas.microsoft.com/office/drawing/2014/main" id="{9C071D85-304A-F84A-8D62-00CD69704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8988" y="2312988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4" name="Rectangle 31">
              <a:extLst>
                <a:ext uri="{FF2B5EF4-FFF2-40B4-BE49-F238E27FC236}">
                  <a16:creationId xmlns:a16="http://schemas.microsoft.com/office/drawing/2014/main" id="{C8E35E78-B4F2-8344-B6B9-D93EC0D91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9388" y="2312988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5" name="Rectangle 32">
              <a:extLst>
                <a:ext uri="{FF2B5EF4-FFF2-40B4-BE49-F238E27FC236}">
                  <a16:creationId xmlns:a16="http://schemas.microsoft.com/office/drawing/2014/main" id="{230156F2-085F-284F-932F-D7A6B136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9788" y="2312988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6" name="Rectangle 33">
              <a:extLst>
                <a:ext uri="{FF2B5EF4-FFF2-40B4-BE49-F238E27FC236}">
                  <a16:creationId xmlns:a16="http://schemas.microsoft.com/office/drawing/2014/main" id="{12D0F3E6-62DD-9D49-9D39-FAEED543F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713" y="2312988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7" name="Rectangle 34">
              <a:extLst>
                <a:ext uri="{FF2B5EF4-FFF2-40B4-BE49-F238E27FC236}">
                  <a16:creationId xmlns:a16="http://schemas.microsoft.com/office/drawing/2014/main" id="{2F0EBD6C-DF0D-2A4A-8B89-D88AEB9E6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0113" y="2312988"/>
              <a:ext cx="661987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8" name="Rectangle 35">
              <a:extLst>
                <a:ext uri="{FF2B5EF4-FFF2-40B4-BE49-F238E27FC236}">
                  <a16:creationId xmlns:a16="http://schemas.microsoft.com/office/drawing/2014/main" id="{7DD7A14C-0B13-C44E-9261-ED78E7DD4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100" y="2312988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9" name="Rectangle 36">
              <a:extLst>
                <a:ext uri="{FF2B5EF4-FFF2-40B4-BE49-F238E27FC236}">
                  <a16:creationId xmlns:a16="http://schemas.microsoft.com/office/drawing/2014/main" id="{39C785D8-4D11-5C4B-BB42-BF0057389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5163" y="2255115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port3</a:t>
              </a:r>
            </a:p>
          </p:txBody>
        </p:sp>
        <p:sp>
          <p:nvSpPr>
            <p:cNvPr id="130" name="Rectangle 28">
              <a:extLst>
                <a:ext uri="{FF2B5EF4-FFF2-40B4-BE49-F238E27FC236}">
                  <a16:creationId xmlns:a16="http://schemas.microsoft.com/office/drawing/2014/main" id="{C0A96BD1-4DBB-2540-A915-F9C880AA7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6856" y="2252402"/>
              <a:ext cx="658813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22:A7:23: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11:E1:02</a:t>
              </a:r>
            </a:p>
          </p:txBody>
        </p:sp>
        <p:sp>
          <p:nvSpPr>
            <p:cNvPr id="94" name="Rectangle 35">
              <a:extLst>
                <a:ext uri="{FF2B5EF4-FFF2-40B4-BE49-F238E27FC236}">
                  <a16:creationId xmlns:a16="http://schemas.microsoft.com/office/drawing/2014/main" id="{C9472763-3FD2-D54F-B3D2-5ABDCEA0B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3786" y="2326492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95" name="Rectangle 35">
              <a:extLst>
                <a:ext uri="{FF2B5EF4-FFF2-40B4-BE49-F238E27FC236}">
                  <a16:creationId xmlns:a16="http://schemas.microsoft.com/office/drawing/2014/main" id="{CFB47157-C52E-C14D-A603-BA63E0CDD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5472" y="2328421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1944F50-A95F-6E42-BB21-C47A46D5A227}"/>
              </a:ext>
            </a:extLst>
          </p:cNvPr>
          <p:cNvGrpSpPr/>
          <p:nvPr/>
        </p:nvGrpSpPr>
        <p:grpSpPr>
          <a:xfrm>
            <a:off x="914400" y="2179365"/>
            <a:ext cx="8816534" cy="537306"/>
            <a:chOff x="908298" y="1842896"/>
            <a:chExt cx="8816534" cy="537306"/>
          </a:xfrm>
        </p:grpSpPr>
        <p:sp>
          <p:nvSpPr>
            <p:cNvPr id="44" name="Rectangle 5">
              <a:extLst>
                <a:ext uri="{FF2B5EF4-FFF2-40B4-BE49-F238E27FC236}">
                  <a16:creationId xmlns:a16="http://schemas.microsoft.com/office/drawing/2014/main" id="{AF12B3AE-F53B-B04D-B369-C6FD02BF3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12" y="1847978"/>
              <a:ext cx="660832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" name="Rectangle 6">
              <a:extLst>
                <a:ext uri="{FF2B5EF4-FFF2-40B4-BE49-F238E27FC236}">
                  <a16:creationId xmlns:a16="http://schemas.microsoft.com/office/drawing/2014/main" id="{69F0497B-35F0-444B-8F9E-AB98291B9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298" y="1851027"/>
              <a:ext cx="657483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Switch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Port</a:t>
              </a:r>
            </a:p>
          </p:txBody>
        </p:sp>
        <p:sp>
          <p:nvSpPr>
            <p:cNvPr id="46" name="Rectangle 7">
              <a:extLst>
                <a:ext uri="{FF2B5EF4-FFF2-40B4-BE49-F238E27FC236}">
                  <a16:creationId xmlns:a16="http://schemas.microsoft.com/office/drawing/2014/main" id="{7964A668-1818-0D47-B45D-9AA2C7F3A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6944" y="184797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Rectangle 8">
              <a:extLst>
                <a:ext uri="{FF2B5EF4-FFF2-40B4-BE49-F238E27FC236}">
                  <a16:creationId xmlns:a16="http://schemas.microsoft.com/office/drawing/2014/main" id="{727FF474-27BC-164F-B477-01CE6A894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479" y="1842896"/>
              <a:ext cx="657483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MAC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src</a:t>
              </a:r>
            </a:p>
          </p:txBody>
        </p:sp>
        <p:sp>
          <p:nvSpPr>
            <p:cNvPr id="48" name="Rectangle 9">
              <a:extLst>
                <a:ext uri="{FF2B5EF4-FFF2-40B4-BE49-F238E27FC236}">
                  <a16:creationId xmlns:a16="http://schemas.microsoft.com/office/drawing/2014/main" id="{B7F43826-3825-A947-B8FB-82966322A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892" y="184797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" name="Rectangle 10">
              <a:extLst>
                <a:ext uri="{FF2B5EF4-FFF2-40B4-BE49-F238E27FC236}">
                  <a16:creationId xmlns:a16="http://schemas.microsoft.com/office/drawing/2014/main" id="{DCDEA4E6-C9C4-AD4E-91A3-0CB3EF7D5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031" y="1842896"/>
              <a:ext cx="632925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MAC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dst</a:t>
              </a:r>
            </a:p>
          </p:txBody>
        </p:sp>
        <p:sp>
          <p:nvSpPr>
            <p:cNvPr id="50" name="Rectangle 11">
              <a:extLst>
                <a:ext uri="{FF2B5EF4-FFF2-40B4-BE49-F238E27FC236}">
                  <a16:creationId xmlns:a16="http://schemas.microsoft.com/office/drawing/2014/main" id="{E3C8548B-EA9C-8246-9987-869920B43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8654" y="184797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" name="Rectangle 12">
              <a:extLst>
                <a:ext uri="{FF2B5EF4-FFF2-40B4-BE49-F238E27FC236}">
                  <a16:creationId xmlns:a16="http://schemas.microsoft.com/office/drawing/2014/main" id="{BAFA967D-7543-2240-A606-AF4E1373C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6422" y="1842896"/>
              <a:ext cx="658599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Eth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type</a:t>
              </a:r>
            </a:p>
          </p:txBody>
        </p:sp>
        <p:sp>
          <p:nvSpPr>
            <p:cNvPr id="52" name="Rectangle 13">
              <a:extLst>
                <a:ext uri="{FF2B5EF4-FFF2-40B4-BE49-F238E27FC236}">
                  <a16:creationId xmlns:a16="http://schemas.microsoft.com/office/drawing/2014/main" id="{E982406B-480F-B647-A253-CEDCA6DEE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0602" y="184797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" name="Rectangle 14">
              <a:extLst>
                <a:ext uri="{FF2B5EF4-FFF2-40B4-BE49-F238E27FC236}">
                  <a16:creationId xmlns:a16="http://schemas.microsoft.com/office/drawing/2014/main" id="{A8C8B869-BAA0-254C-971E-66810221A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835" y="1842896"/>
              <a:ext cx="658599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VLAN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ID</a:t>
              </a:r>
            </a:p>
          </p:txBody>
        </p:sp>
        <p:sp>
          <p:nvSpPr>
            <p:cNvPr id="55" name="Rectangle 15">
              <a:extLst>
                <a:ext uri="{FF2B5EF4-FFF2-40B4-BE49-F238E27FC236}">
                  <a16:creationId xmlns:a16="http://schemas.microsoft.com/office/drawing/2014/main" id="{40952A83-9312-2444-A939-42CFB355F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8598" y="184797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6" name="Rectangle 16">
              <a:extLst>
                <a:ext uri="{FF2B5EF4-FFF2-40B4-BE49-F238E27FC236}">
                  <a16:creationId xmlns:a16="http://schemas.microsoft.com/office/drawing/2014/main" id="{788FFD0C-F9CE-1043-A77D-719BAF579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295" y="1842896"/>
              <a:ext cx="657483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IP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Src</a:t>
              </a:r>
            </a:p>
          </p:txBody>
        </p:sp>
        <p:sp>
          <p:nvSpPr>
            <p:cNvPr id="79" name="Rectangle 17">
              <a:extLst>
                <a:ext uri="{FF2B5EF4-FFF2-40B4-BE49-F238E27FC236}">
                  <a16:creationId xmlns:a16="http://schemas.microsoft.com/office/drawing/2014/main" id="{E02188A9-49E0-7846-9A31-DACB21CB7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8360" y="184797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Rectangle 18">
              <a:extLst>
                <a:ext uri="{FF2B5EF4-FFF2-40B4-BE49-F238E27FC236}">
                  <a16:creationId xmlns:a16="http://schemas.microsoft.com/office/drawing/2014/main" id="{EC5453A4-CEFD-2E4F-9BB4-2C94BF0A2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3895" y="1842896"/>
              <a:ext cx="666413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IP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Dst</a:t>
              </a:r>
            </a:p>
          </p:txBody>
        </p:sp>
        <p:sp>
          <p:nvSpPr>
            <p:cNvPr id="81" name="Rectangle 19">
              <a:extLst>
                <a:ext uri="{FF2B5EF4-FFF2-40B4-BE49-F238E27FC236}">
                  <a16:creationId xmlns:a16="http://schemas.microsoft.com/office/drawing/2014/main" id="{F6B65A36-E79D-A04F-94D9-ADD42417E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0308" y="1847978"/>
              <a:ext cx="660832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Rectangle 20">
              <a:extLst>
                <a:ext uri="{FF2B5EF4-FFF2-40B4-BE49-F238E27FC236}">
                  <a16:creationId xmlns:a16="http://schemas.microsoft.com/office/drawing/2014/main" id="{45A2D278-3694-A643-BC10-3E42EF81F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1424" y="1842896"/>
              <a:ext cx="650785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IP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Prot</a:t>
              </a:r>
            </a:p>
          </p:txBody>
        </p:sp>
        <p:sp>
          <p:nvSpPr>
            <p:cNvPr id="83" name="Rectangle 21">
              <a:extLst>
                <a:ext uri="{FF2B5EF4-FFF2-40B4-BE49-F238E27FC236}">
                  <a16:creationId xmlns:a16="http://schemas.microsoft.com/office/drawing/2014/main" id="{7911A9BF-9CED-214D-BDDE-8C4985506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1454" y="185495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Rectangle 22">
              <a:extLst>
                <a:ext uri="{FF2B5EF4-FFF2-40B4-BE49-F238E27FC236}">
                  <a16:creationId xmlns:a16="http://schemas.microsoft.com/office/drawing/2014/main" id="{B82E42AD-7D55-744C-91C8-E2A3E311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9786" y="1849876"/>
              <a:ext cx="665297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TCP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s-port</a:t>
              </a:r>
            </a:p>
          </p:txBody>
        </p:sp>
        <p:sp>
          <p:nvSpPr>
            <p:cNvPr id="85" name="Rectangle 23">
              <a:extLst>
                <a:ext uri="{FF2B5EF4-FFF2-40B4-BE49-F238E27FC236}">
                  <a16:creationId xmlns:a16="http://schemas.microsoft.com/office/drawing/2014/main" id="{3861A8ED-7C63-D641-9F09-48D34FC5A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1216" y="185495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Rectangle 24">
              <a:extLst>
                <a:ext uri="{FF2B5EF4-FFF2-40B4-BE49-F238E27FC236}">
                  <a16:creationId xmlns:a16="http://schemas.microsoft.com/office/drawing/2014/main" id="{E47377AD-5F9D-BC4E-9DAF-21D04B773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5634" y="1849876"/>
              <a:ext cx="666413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TCP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d-port</a:t>
              </a:r>
            </a:p>
          </p:txBody>
        </p:sp>
        <p:sp>
          <p:nvSpPr>
            <p:cNvPr id="87" name="Rectangle 25">
              <a:extLst>
                <a:ext uri="{FF2B5EF4-FFF2-40B4-BE49-F238E27FC236}">
                  <a16:creationId xmlns:a16="http://schemas.microsoft.com/office/drawing/2014/main" id="{E942D801-9778-DE47-A09D-B70F081C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7488" y="1852728"/>
              <a:ext cx="834970" cy="4959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" name="Rectangle 26">
              <a:extLst>
                <a:ext uri="{FF2B5EF4-FFF2-40B4-BE49-F238E27FC236}">
                  <a16:creationId xmlns:a16="http://schemas.microsoft.com/office/drawing/2014/main" id="{3A864B19-6D0D-824B-808D-384BAC2FE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2048" y="1972855"/>
              <a:ext cx="842784" cy="292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Action</a:t>
              </a:r>
            </a:p>
          </p:txBody>
        </p:sp>
        <p:sp>
          <p:nvSpPr>
            <p:cNvPr id="90" name="Rectangle 13">
              <a:extLst>
                <a:ext uri="{FF2B5EF4-FFF2-40B4-BE49-F238E27FC236}">
                  <a16:creationId xmlns:a16="http://schemas.microsoft.com/office/drawing/2014/main" id="{A246A8FA-D66F-CE41-9DCF-E02116316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1002" y="1846643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1" name="Rectangle 14">
              <a:extLst>
                <a:ext uri="{FF2B5EF4-FFF2-40B4-BE49-F238E27FC236}">
                  <a16:creationId xmlns:a16="http://schemas.microsoft.com/office/drawing/2014/main" id="{15D994AB-28E0-304B-BDD3-1F13A3C40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1946" y="1859830"/>
              <a:ext cx="658599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VLAN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Pri</a:t>
              </a:r>
            </a:p>
          </p:txBody>
        </p:sp>
        <p:sp>
          <p:nvSpPr>
            <p:cNvPr id="92" name="Rectangle 19">
              <a:extLst>
                <a:ext uri="{FF2B5EF4-FFF2-40B4-BE49-F238E27FC236}">
                  <a16:creationId xmlns:a16="http://schemas.microsoft.com/office/drawing/2014/main" id="{AD1E2BB7-3E66-8C4B-8D44-59EBDBB6DA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0708" y="1853623"/>
              <a:ext cx="660832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3" name="Rectangle 20">
              <a:extLst>
                <a:ext uri="{FF2B5EF4-FFF2-40B4-BE49-F238E27FC236}">
                  <a16:creationId xmlns:a16="http://schemas.microsoft.com/office/drawing/2014/main" id="{A8A17371-179F-ED44-8EE0-0533B08A4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1824" y="1848541"/>
              <a:ext cx="650785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IP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ToS</a:t>
              </a:r>
            </a:p>
          </p:txBody>
        </p:sp>
      </p:grpSp>
      <p:sp>
        <p:nvSpPr>
          <p:cNvPr id="57" name="Slide Number Placeholder 3">
            <a:extLst>
              <a:ext uri="{FF2B5EF4-FFF2-40B4-BE49-F238E27FC236}">
                <a16:creationId xmlns:a16="http://schemas.microsoft.com/office/drawing/2014/main" id="{2A3B0BEC-456F-A94A-98CC-4D78DDF61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C7D289-7B18-4079-EE77-CD7644FB9861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73050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719438-0C98-CC4E-B2A6-DFB0F8C5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467"/>
            <a:ext cx="10515600" cy="515585"/>
          </a:xfrm>
        </p:spPr>
        <p:txBody>
          <a:bodyPr>
            <a:normAutofit/>
          </a:bodyPr>
          <a:lstStyle/>
          <a:p>
            <a:pPr>
              <a:buClr>
                <a:srgbClr val="000090"/>
              </a:buClr>
              <a:buSzPct val="100000"/>
            </a:pPr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</a:rPr>
              <a:t>match+action: </a:t>
            </a:r>
            <a:r>
              <a:rPr lang="en-US" altLang="en-US" dirty="0">
                <a:latin typeface="Calibri" panose="020F0502020204030204" pitchFamily="34" charset="0"/>
              </a:rPr>
              <a:t>abstraction</a:t>
            </a:r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</a:rPr>
              <a:t>unifies different kinds of devices</a:t>
            </a:r>
            <a:endParaRPr lang="en-US" alt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OpenFlow abstraction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BCD4464B-013F-784B-B542-C675A1CF87D0}"/>
              </a:ext>
            </a:extLst>
          </p:cNvPr>
          <p:cNvSpPr txBox="1">
            <a:spLocks/>
          </p:cNvSpPr>
          <p:nvPr/>
        </p:nvSpPr>
        <p:spPr>
          <a:xfrm>
            <a:off x="1447800" y="2185507"/>
            <a:ext cx="4489173" cy="393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Router</a:t>
            </a:r>
          </a:p>
          <a:p>
            <a:pPr marL="677863" marR="0" lvl="1" indent="-215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ct val="101000"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match: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longest destination IP prefix</a:t>
            </a:r>
          </a:p>
          <a:p>
            <a:pPr marL="677863" marR="0" lvl="1" indent="-215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ct val="101000"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action: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forward out a link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Switch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charset="0"/>
              <a:ea typeface="+mn-ea"/>
              <a:cs typeface="+mn-cs"/>
            </a:endParaRPr>
          </a:p>
          <a:p>
            <a:pPr marL="677863" marR="0" lvl="1" indent="-215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match: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destination MAC address</a:t>
            </a:r>
          </a:p>
          <a:p>
            <a:pPr marL="677863" marR="0" lvl="1" indent="-215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action: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forward or flood</a:t>
            </a:r>
          </a:p>
        </p:txBody>
      </p:sp>
      <p:sp>
        <p:nvSpPr>
          <p:cNvPr id="35" name="Content Placeholder 4">
            <a:extLst>
              <a:ext uri="{FF2B5EF4-FFF2-40B4-BE49-F238E27FC236}">
                <a16:creationId xmlns:a16="http://schemas.microsoft.com/office/drawing/2014/main" id="{667D824B-6CCF-664C-BE00-1958B9E23803}"/>
              </a:ext>
            </a:extLst>
          </p:cNvPr>
          <p:cNvSpPr txBox="1">
            <a:spLocks/>
          </p:cNvSpPr>
          <p:nvPr/>
        </p:nvSpPr>
        <p:spPr>
          <a:xfrm>
            <a:off x="6563139" y="2192892"/>
            <a:ext cx="4727714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Firewall</a:t>
            </a:r>
          </a:p>
          <a:p>
            <a:pPr marL="508000" marR="0" lvl="1" indent="-21907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match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: IP addresses and TCP/UDP port numbers</a:t>
            </a:r>
          </a:p>
          <a:p>
            <a:pPr marL="508000" marR="0" lvl="1" indent="-21907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action: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permit or deny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NAT</a:t>
            </a:r>
          </a:p>
          <a:p>
            <a:pPr marL="519113" marR="0" lvl="1" indent="-230188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match: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IP address and port</a:t>
            </a:r>
          </a:p>
          <a:p>
            <a:pPr marL="519113" marR="0" lvl="1" indent="-230188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action: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rewrite address and port</a:t>
            </a:r>
          </a:p>
          <a:p>
            <a:pPr marL="0" marR="0" lvl="0" indent="-2222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+mn-ea"/>
              <a:cs typeface="+mn-cs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E1B560F-4B2A-0640-8667-837D2163E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C0CF53-7B9D-6F35-9DA5-33440ED8D1BF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67909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  <p:bldP spid="3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13b610e-d3b5-490f-b165-988100e8232a}" enabled="1" method="Standard" siteId="{5a4ba6f9-f531-4f32-9467-398f19e69de4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17247</TotalTime>
  <Words>1194</Words>
  <Application>Microsoft Office PowerPoint</Application>
  <PresentationFormat>Widescreen</PresentationFormat>
  <Paragraphs>422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ＭＳ Ｐゴシック</vt:lpstr>
      <vt:lpstr>Arial</vt:lpstr>
      <vt:lpstr>Calibri</vt:lpstr>
      <vt:lpstr>Calibri Light</vt:lpstr>
      <vt:lpstr>Gill Sans MT</vt:lpstr>
      <vt:lpstr>Wingdings</vt:lpstr>
      <vt:lpstr>Office Theme</vt:lpstr>
      <vt:lpstr>PowerPoint Presentation</vt:lpstr>
      <vt:lpstr>Network layer: “data plane” roadmap</vt:lpstr>
      <vt:lpstr>Generalized forwarding: match plus action</vt:lpstr>
      <vt:lpstr>Flow table abstraction</vt:lpstr>
      <vt:lpstr>Flow table abstraction</vt:lpstr>
      <vt:lpstr>OpenFlow: flow table entries</vt:lpstr>
      <vt:lpstr>OpenFlow: examples</vt:lpstr>
      <vt:lpstr>OpenFlow: examples</vt:lpstr>
      <vt:lpstr>OpenFlow abstraction</vt:lpstr>
      <vt:lpstr>OpenFlow example</vt:lpstr>
      <vt:lpstr>OpenFlow example</vt:lpstr>
      <vt:lpstr>Generalized forwarding: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532</cp:revision>
  <dcterms:created xsi:type="dcterms:W3CDTF">2020-01-18T07:24:59Z</dcterms:created>
  <dcterms:modified xsi:type="dcterms:W3CDTF">2024-10-08T19:01:43Z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Theme:6</vt:lpwstr>
  </property>
  <property fmtid="{D5CDD505-2E9C-101B-9397-08002B2CF9AE}" pid="3" name="ClassificationContentMarkingHeaderText">
    <vt:lpwstr>Begränsad delning</vt:lpwstr>
  </property>
</Properties>
</file>