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960" r:id="rId2"/>
    <p:sldId id="965" r:id="rId3"/>
    <p:sldId id="964" r:id="rId4"/>
    <p:sldId id="962" r:id="rId5"/>
    <p:sldId id="961" r:id="rId6"/>
    <p:sldId id="9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52"/>
    <p:restoredTop sz="62274"/>
  </p:normalViewPr>
  <p:slideViewPr>
    <p:cSldViewPr snapToGrid="0" snapToObjects="1">
      <p:cViewPr varScale="1">
        <p:scale>
          <a:sx n="51" d="100"/>
          <a:sy n="51" d="100"/>
        </p:scale>
        <p:origin x="514" y="58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8.2 (July 2023), changes from 8.0: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minor updates (e.g., IPv6 stats updated) but not much has changed.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1.4-05b. Performance: End-to-end Delay.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again the network shown above. Assume that the propagation delay is 10 </a:t>
            </a:r>
            <a:r>
              <a:rPr lang="en-GB" b="0" i="0" dirty="0" err="1">
                <a:solidFill>
                  <a:srgbClr val="2D3B45"/>
                </a:solidFill>
                <a:effectLst/>
                <a:latin typeface="Lato Extended"/>
              </a:rPr>
              <a:t>ms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 per link. Note that each of the two sessions has a 3-hop path from source to destination.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Sender B is idle and only Sender A is active. What is the end-to-end delay of a packet from when it first begins transmission at Sender A, until it is received in full by Receiver C?  Assume store-and forward packet transmission. You can assume the queueing delays are zero.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319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3.7-1a. TCP congestion control example (a). 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Consider the figure below, where a TCP sender sends 8 TCP segments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1, 2, 3, 4, 5, 6, 7, 8.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Suppose the initial value of the sequence number is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3.7-1a. TCP congestion control example (a). 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Consider the figure below, where a TCP sender sends 8 TCP segments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1, 2, 3, 4, 5, 6, 7, 8.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Suppose the initial value of the sequence number is 0 and every segment sent to the receiver each contains 100 bytes. The delay between the sender and receiver is 5 time units, and so the first segment arrives at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 The ACKs sent by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6, 7, 8, 10, 11, 12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 shown. The TCP segments (if any) sent by the sender at 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= 11, 13, 15, 16, 17, 18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not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shown.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segment sent at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t=4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is lost, as is the ACK segment sent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t=7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What is the sender action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11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upon receipt of the ACK?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 0 and every segment sent to the receiver each contains 100 bytes. The delay between the sender and receiver is 5 time units, and so the first segment arrives at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 The ACKs sent by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6, 7, 8, 10, 11, 12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 shown. The TCP segments (if any) sent by the sender at 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= 11, 13, 15, 16, 17, 18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not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shown.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segment sent at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t=4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is lost, as is the ACK segment sent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t=7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What is the sender action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11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upon receipt of the ACK?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341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07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9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2.2-08. Download delays for 100 objects (HTTP 1.1 with local web caching).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an HTTP 1.1 client and server. The RTT delay between the client and server is 2 seconds.  Suppose the time a server needs to transmit an object into its outgoing link is 3 seconds.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There is also a local web cache, as shown in the figure below, with negligible (zero) propagation delay and object transmission time. The client  makes 100 requests one after the other, waiting for a reply before sending the next request.  All requests first go to the cache (which also has a 2.0 sec. RTT delay to the server but zero RTT to the client).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b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How much time elapses between the client transmitting the first request, and the receipt of the last requested object,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assuming no use of the IF-MODIFIED-SINCE header line anywhere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,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and assuming that 50% of the objects requested are "hits"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(found) in the local cache?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4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1E7150-B02D-56B5-4E53-8DA6838FC7E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CSC175 </a:t>
            </a:r>
            <a:r>
              <a:rPr lang="en-US" altLang="zh-CN" sz="5400" b="1" dirty="0">
                <a:solidFill>
                  <a:srgbClr val="000099"/>
                </a:solidFill>
                <a:latin typeface="+mj-lt"/>
              </a:rPr>
              <a:t>TODO</a:t>
            </a:r>
            <a:endParaRPr lang="en-US" altLang="en-US" sz="5400" b="1" dirty="0">
              <a:solidFill>
                <a:srgbClr val="000099"/>
              </a:solidFill>
              <a:latin typeface="+mj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4872BE59-9D08-1EF5-F613-7A0D45F3E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D5CF-7914-20F2-8ADE-BC7827F39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Problematic is both senders </a:t>
            </a:r>
            <a:r>
              <a:rPr lang="en-GB"/>
              <a:t>are active.</a:t>
            </a:r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9BA4A-2F85-B503-C08B-41A4E0A20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C2659-2F33-B8A5-4795-46A6173655E8}"/>
              </a:ext>
            </a:extLst>
          </p:cNvPr>
          <p:cNvSpPr txBox="1"/>
          <p:nvPr/>
        </p:nvSpPr>
        <p:spPr>
          <a:xfrm>
            <a:off x="1071797" y="1682467"/>
            <a:ext cx="6100996" cy="3485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1.4-05b. Performance: End-to-end Delay.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again the network shown above. Assume that the propagation delay is 10 </a:t>
            </a:r>
            <a:r>
              <a:rPr lang="en-GB" b="0" i="0" dirty="0" err="1">
                <a:solidFill>
                  <a:srgbClr val="2D3B45"/>
                </a:solidFill>
                <a:effectLst/>
                <a:latin typeface="Lato Extended"/>
              </a:rPr>
              <a:t>ms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 per link. Note that each of the two sessions has a 3-hop path from source to destination.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Suppose Sender B is idle and only Sender A is active. What is the end-to-end delay of a packet from when it first begins transmission at Sender A, until it is received in full by Receiver C?  Assume store-and forward packet transmission. You can assume the queueing delays are zero.</a:t>
            </a:r>
          </a:p>
          <a:p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00E78-B544-DAC3-FDFC-111B8094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032" y="3655024"/>
            <a:ext cx="7949784" cy="2867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14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2956-FABD-A446-FE5B-58EE3C1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5749B0-463D-3591-4827-58567A99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6434A-170B-14FF-9826-985C6CF1CFBA}"/>
              </a:ext>
            </a:extLst>
          </p:cNvPr>
          <p:cNvSpPr txBox="1"/>
          <p:nvPr/>
        </p:nvSpPr>
        <p:spPr>
          <a:xfrm>
            <a:off x="423056" y="0"/>
            <a:ext cx="6100996" cy="9117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3.7-1a. TCP congestion control example (a). 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Consider the figure below, where a TCP sender sends 8 TCP segments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1, 2, 3, 4, 5, 6, 7, 8.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Suppose the initial value of the sequence number is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3.7-1a. TCP congestion control example (a). 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Consider the figure below, where a TCP sender sends 8 TCP segments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1, 2, 3, 4, 5, 6, 7, 8.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Suppose the initial value of the sequence number is 0 and every segment sent to the receiver each contains 100 bytes. The delay between the sender and receiver is 5 time units, and so the first segment arrives at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 The ACKs sent by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6, 7, 8, 10, 11, 12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 shown. The TCP segments (if any) sent by the sender at 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= 11, 13, 15, 16, 17, 18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not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shown.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segment sent at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t=4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is lost, as is the ACK segment sent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t=7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What is the sender action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11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upon receipt of the ACK?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 0 and every segment sent to the receiver each contains 100 bytes. The delay between the sender and receiver is 5 time units, and so the first segment arrives at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 The ACKs sent by the receiver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6, 7, 8, 10, 11, 12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 shown. The TCP segments (if any) sent by the sender at 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= 11, 13, 15, 16, 17, 18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are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not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shown.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 segment sent at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 t=4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is lost, as is the ACK segment sent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t=7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What is the sender action at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t = 11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upon receipt of the ACK?</a:t>
            </a:r>
          </a:p>
          <a:p>
            <a:endParaRPr lang="en-SE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5E3244-F12A-9C87-528C-A295FEBF4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1972" y="1034320"/>
            <a:ext cx="5916972" cy="5873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017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FCC2-D7C6-E087-86A9-34F344D6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4F6260-5296-8F21-FA6C-E1901D57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AB6E8E-5C6B-99C8-1325-21613F56DC5A}"/>
              </a:ext>
            </a:extLst>
          </p:cNvPr>
          <p:cNvSpPr txBox="1"/>
          <p:nvPr/>
        </p:nvSpPr>
        <p:spPr>
          <a:xfrm>
            <a:off x="412229" y="1874982"/>
            <a:ext cx="6100996" cy="4039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1.4.11 Computing maximum throughput.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the scenario shown below, with 10 different servers (three shown) connected to 10 different clients over ten three-hop paths. The pairs share a common middle hop with a transmission capacity of 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R = 300 Mbps.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The four links from the servers to the shared link have a transmission capacity of 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R</a:t>
            </a:r>
            <a:r>
              <a:rPr lang="en-GB" b="1" i="0" baseline="-25000" dirty="0">
                <a:solidFill>
                  <a:srgbClr val="2D3B45"/>
                </a:solidFill>
                <a:effectLst/>
                <a:latin typeface="Lato Extended"/>
              </a:rPr>
              <a:t>S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 = 90 Mbps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. Each of the four links from the shared middle link to a client has a transmission capacity of 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R</a:t>
            </a:r>
            <a:r>
              <a:rPr lang="en-GB" b="1" i="0" baseline="-25000" dirty="0">
                <a:solidFill>
                  <a:srgbClr val="2D3B45"/>
                </a:solidFill>
                <a:effectLst/>
                <a:latin typeface="Lato Extended"/>
              </a:rPr>
              <a:t>C</a:t>
            </a: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 = 50 Mbps.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What is the end-end maximum throughput on one of the the-hop paths, assuming all servers are sending at the maximum rate possible to their clients?</a:t>
            </a:r>
            <a:endParaRPr lang="en-GB" b="0" i="0" dirty="0">
              <a:solidFill>
                <a:srgbClr val="2D3B45"/>
              </a:solidFill>
              <a:effectLst/>
              <a:latin typeface="Lato Extended"/>
            </a:endParaRPr>
          </a:p>
          <a:p>
            <a:endParaRPr lang="en-SE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DACDC15-F997-7467-5F42-CEBAFF2F9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268" y="717412"/>
            <a:ext cx="5546548" cy="5688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50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8EDA1-5B1A-A282-658E-F88C6EE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0A459-CE6E-5CF4-9670-9859B3915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F40F4-DD00-31C1-CE9A-E34C5BC63662}"/>
              </a:ext>
            </a:extLst>
          </p:cNvPr>
          <p:cNvSpPr txBox="1"/>
          <p:nvPr/>
        </p:nvSpPr>
        <p:spPr>
          <a:xfrm>
            <a:off x="543911" y="1459484"/>
            <a:ext cx="6101254" cy="48705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2.2-05. Download delays for 100 objects (HTTP 1.0).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an HTTP 1.0 client and server. The RTT delay between the client and server is 2 seconds.  Suppose the time a server needs to transmit an object into its outgoing link is 3 seconds, as shown below for the first of these 100 requests. 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You can assume that any other HTTP message not containing an object sent by the client and server has a negligible (zero) transmission time. Suppose the client makes 100 requests, one after the other, waiting for a reply to a request before sending the next request.</a:t>
            </a:r>
            <a:b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</a:br>
            <a:b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Using HTTP 1.0, how much time elapses between the client transmitting the first request, and the receipt of the last requested object?</a:t>
            </a:r>
          </a:p>
          <a:p>
            <a:endParaRPr lang="en-S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EE76F0E-4755-675B-FCAF-31D144FD7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966" y="865816"/>
            <a:ext cx="6800850" cy="605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207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D29-CAC2-2024-1873-A7BD06FE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B37829-CA05-A2D7-744B-ED0D94221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4872-521C-1327-A913-BB71EA8027DA}"/>
              </a:ext>
            </a:extLst>
          </p:cNvPr>
          <p:cNvSpPr txBox="1"/>
          <p:nvPr/>
        </p:nvSpPr>
        <p:spPr>
          <a:xfrm>
            <a:off x="229184" y="693258"/>
            <a:ext cx="6100996" cy="5932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1" i="0" dirty="0">
                <a:solidFill>
                  <a:srgbClr val="2D3B45"/>
                </a:solidFill>
                <a:effectLst/>
                <a:latin typeface="Lato Extended"/>
              </a:rPr>
              <a:t>2.2-08. Download delays for 100 objects (HTTP 1.1 with local web caching).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Consider an HTTP 1.1 client and server. The RTT delay between the client and server is 2 seconds.  Suppose the time a server needs to transmit an object into its outgoing link is 3 seconds.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There is also a local web cache, as shown in the figure below, with negligible (zero) propagation delay and object transmission time. The client  makes 100 requests one after the other, waiting for a reply before sending the next request.  All requests first go to the cache (which also has a 2.0 sec. RTT delay to the server but zero RTT to the client).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b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</a:b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How much time elapses between the client transmitting the first request, and the receipt of the last requested object,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assuming no use of the IF-MODIFIED-SINCE header line anywhere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, </a:t>
            </a:r>
            <a:r>
              <a:rPr lang="en-GB" b="0" i="1" dirty="0">
                <a:solidFill>
                  <a:srgbClr val="2D3B45"/>
                </a:solidFill>
                <a:effectLst/>
                <a:latin typeface="Lato Extended"/>
              </a:rPr>
              <a:t>and assuming that 50% of the objects requested are "hits"</a:t>
            </a:r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 (found) in the local cache?</a:t>
            </a:r>
          </a:p>
          <a:p>
            <a:endParaRPr lang="en-SE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1BD617F-1BB6-87AC-3E75-9034CCD55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358" y="948091"/>
            <a:ext cx="4627980" cy="5204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49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17264</TotalTime>
  <Words>1677</Words>
  <Application>Microsoft Office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Lato Extended</vt:lpstr>
      <vt:lpstr>Arial</vt:lpstr>
      <vt:lpstr>Calibri</vt:lpstr>
      <vt:lpstr>Calibri Light</vt:lpstr>
      <vt:lpstr>Wingdings</vt:lpstr>
      <vt:lpstr>Office Theme</vt:lpstr>
      <vt:lpstr>PowerPoint Presentation</vt:lpstr>
      <vt:lpstr>Problematic is both senders are active.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532</cp:revision>
  <dcterms:created xsi:type="dcterms:W3CDTF">2020-01-18T07:24:59Z</dcterms:created>
  <dcterms:modified xsi:type="dcterms:W3CDTF">2024-12-11T02:56:16Z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