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33" r:id="rId27"/>
    <p:sldId id="2635" r:id="rId28"/>
    <p:sldId id="2650" r:id="rId29"/>
    <p:sldId id="2645" r:id="rId30"/>
    <p:sldId id="2646" r:id="rId31"/>
    <p:sldId id="2647" r:id="rId32"/>
    <p:sldId id="263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7386" autoAdjust="0"/>
  </p:normalViewPr>
  <p:slideViewPr>
    <p:cSldViewPr snapToGrid="0" snapToObjects="1">
      <p:cViewPr>
        <p:scale>
          <a:sx n="66" d="100"/>
          <a:sy n="66" d="100"/>
        </p:scale>
        <p:origin x="360" y="-3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AtVWnyDDaDI&amp;list=PLBlnK6fEyqRgMCUAG0XRw78UA8qnv6jEx&amp;index=47" TargetMode="External"/><Relationship Id="rId7"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hyperlink" Target="https://www.youtube.com/watch?v=tEkePtlujSA&amp;list=PLBlnK6fEyqRgMCUAG0XRw78UA8qnv6jEx&amp;index=50" TargetMode="External"/><Relationship Id="rId5" Type="http://schemas.openxmlformats.org/officeDocument/2006/relationships/hyperlink" Target="https://www.youtube.com/watch?v=wQGwfBS3gpk&amp;list=PLBlnK6fEyqRgMCUAG0XRw78UA8qnv6jEx&amp;index=49" TargetMode="External"/><Relationship Id="rId4" Type="http://schemas.openxmlformats.org/officeDocument/2006/relationships/hyperlink" Target="https://www.youtube.com/watch?v=A9g6rTMblz4&amp;list=PLBlnK6fEyqRgMCUAG0XRw78UA8qnv6jEx&amp;index=4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351338"/>
          </a:xfrm>
        </p:spPr>
        <p:txBody>
          <a:bodyPr>
            <a:normAutofit fontScale="700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Checksum</a:t>
            </a:r>
          </a:p>
          <a:p>
            <a:pPr lvl="1"/>
            <a:r>
              <a:rPr lang="en-GB" dirty="0">
                <a:hlinkClick r:id="rId3"/>
              </a:rPr>
              <a:t>https://www.youtube.com/watch?v=AtVWnyDDaDI&amp;list=PLBlnK6fEyqRgMCUAG0XRw78UA8qnv6jEx&amp;index=47</a:t>
            </a:r>
            <a:r>
              <a:rPr lang="en-GB" dirty="0"/>
              <a:t> </a:t>
            </a:r>
          </a:p>
          <a:p>
            <a:r>
              <a:rPr lang="en-GB" dirty="0"/>
              <a:t>Cyclic Redundancy Check (CRC) - Part 1</a:t>
            </a:r>
          </a:p>
          <a:p>
            <a:pPr lvl="1"/>
            <a:r>
              <a:rPr lang="en-GB" dirty="0">
                <a:hlinkClick r:id="rId4"/>
              </a:rPr>
              <a:t>https://www.youtube.com/watch?v=A9g6rTMblz4&amp;list=PLBlnK6fEyqRgMCUAG0XRw78UA8qnv6jEx&amp;index=48</a:t>
            </a:r>
            <a:endParaRPr lang="en-GB" dirty="0"/>
          </a:p>
          <a:p>
            <a:r>
              <a:rPr lang="en-GB" dirty="0"/>
              <a:t>Cyclic Redundancy Check (CRC) - Part 2</a:t>
            </a:r>
          </a:p>
          <a:p>
            <a:pPr lvl="1"/>
            <a:r>
              <a:rPr lang="en-GB" dirty="0">
                <a:hlinkClick r:id="rId5"/>
              </a:rPr>
              <a:t>https://www.youtube.com/watch?v=wQGwfBS3gpk&amp;list=PLBlnK6fEyqRgMCUAG0XRw78UA8qnv6jEx&amp;index=49</a:t>
            </a:r>
            <a:endParaRPr lang="en-GB" dirty="0"/>
          </a:p>
          <a:p>
            <a:r>
              <a:rPr lang="en-GB" dirty="0"/>
              <a:t>Cyclic Redundancy Check (Solved Problem)</a:t>
            </a:r>
          </a:p>
          <a:p>
            <a:pPr lvl="1"/>
            <a:r>
              <a:rPr lang="en-GB" dirty="0">
                <a:hlinkClick r:id="rId6"/>
              </a:rPr>
              <a:t>https://www.youtube.com/watch?v=tEkePtlujSA&amp;list=PLBlnK6fEyqRgMCUAG0XRw78UA8qnv6jEx&amp;index=50</a:t>
            </a:r>
            <a:r>
              <a:rPr lang="en-GB" dirty="0"/>
              <a:t> </a:t>
            </a:r>
          </a:p>
          <a:p>
            <a:r>
              <a:rPr lang="en-GB" dirty="0"/>
              <a:t>Error Detection and Correction 2: Cyclic Redundancy Check</a:t>
            </a:r>
          </a:p>
          <a:p>
            <a:pPr lvl="1"/>
            <a:r>
              <a:rPr lang="en-GB" dirty="0">
                <a:hlinkClick r:id="rId7"/>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24120</TotalTime>
  <Words>4692</Words>
  <Application>Microsoft Office PowerPoint</Application>
  <PresentationFormat>Widescreen</PresentationFormat>
  <Paragraphs>807</Paragraphs>
  <Slides>32</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888</cp:revision>
  <dcterms:created xsi:type="dcterms:W3CDTF">2020-01-18T07:24:59Z</dcterms:created>
  <dcterms:modified xsi:type="dcterms:W3CDTF">2024-11-19T01:59:32Z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