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960" r:id="rId2"/>
    <p:sldId id="1248" r:id="rId3"/>
    <p:sldId id="1249" r:id="rId4"/>
    <p:sldId id="1250" r:id="rId5"/>
    <p:sldId id="1251" r:id="rId6"/>
    <p:sldId id="1253" r:id="rId7"/>
    <p:sldId id="1255" r:id="rId8"/>
    <p:sldId id="1256" r:id="rId9"/>
    <p:sldId id="1257" r:id="rId10"/>
    <p:sldId id="1261" r:id="rId11"/>
    <p:sldId id="1262" r:id="rId12"/>
    <p:sldId id="1263" r:id="rId13"/>
    <p:sldId id="1264" r:id="rId14"/>
    <p:sldId id="1265" r:id="rId15"/>
    <p:sldId id="1266" r:id="rId16"/>
    <p:sldId id="1268" r:id="rId17"/>
    <p:sldId id="1258" r:id="rId18"/>
    <p:sldId id="1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656" userDrawn="1">
          <p15:clr>
            <a:srgbClr val="A4A3A4"/>
          </p15:clr>
        </p15:guide>
        <p15:guide id="3" orient="horz" pos="3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E0FA"/>
    <a:srgbClr val="0000A8"/>
    <a:srgbClr val="CDBDE8"/>
    <a:srgbClr val="F56F6F"/>
    <a:srgbClr val="2FB050"/>
    <a:srgbClr val="E40000"/>
    <a:srgbClr val="DB0004"/>
    <a:srgbClr val="EC86A6"/>
    <a:srgbClr val="8DDFB0"/>
    <a:srgbClr val="FFF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486"/>
    <p:restoredTop sz="72139"/>
  </p:normalViewPr>
  <p:slideViewPr>
    <p:cSldViewPr snapToGrid="0" snapToObjects="1">
      <p:cViewPr varScale="1">
        <p:scale>
          <a:sx n="59" d="100"/>
          <a:sy n="59" d="100"/>
        </p:scale>
        <p:origin x="648" y="67"/>
      </p:cViewPr>
      <p:guideLst>
        <p:guide pos="4656"/>
        <p:guide orient="horz" pos="3312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166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11/18/2024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Updated datacenter slides, day-in-the-life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8.2 (July 2023): </a:t>
            </a:r>
            <a:r>
              <a:rPr lang="en-US"/>
              <a:t>changes from 8.0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Minor updates throughout, including removal of master/slave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few new slides added (transportation analogy, UMass LAN example, extended LANs)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Couple of not-used slides now hidden.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30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857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6428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729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40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4950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6623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9052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5048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392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89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888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8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2D0764-6975-8989-301B-C8C45678EB9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363325" y="63500"/>
            <a:ext cx="787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E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Begränsad delning</a:t>
            </a:r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6twhxwycy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6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The Link Layer </a:t>
            </a:r>
          </a:p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and LANs</a:t>
            </a: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" name="Text Box 7">
            <a:extLst>
              <a:ext uri="{FF2B5EF4-FFF2-40B4-BE49-F238E27FC236}">
                <a16:creationId xmlns:a16="http://schemas.microsoft.com/office/drawing/2014/main" id="{D00A93E3-1476-3B55-D9FB-EE9AD7F49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day in the life: scenario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94" name="Freeform 406">
            <a:extLst>
              <a:ext uri="{FF2B5EF4-FFF2-40B4-BE49-F238E27FC236}">
                <a16:creationId xmlns:a16="http://schemas.microsoft.com/office/drawing/2014/main" id="{DCFC0C20-D1CF-7E43-8947-76A7AA00BE54}"/>
              </a:ext>
            </a:extLst>
          </p:cNvPr>
          <p:cNvSpPr>
            <a:spLocks/>
          </p:cNvSpPr>
          <p:nvPr/>
        </p:nvSpPr>
        <p:spPr bwMode="auto">
          <a:xfrm>
            <a:off x="5037166" y="1832733"/>
            <a:ext cx="3494531" cy="2590938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connsiteX0" fmla="*/ 326 w 9852"/>
              <a:gd name="connsiteY0" fmla="*/ 3101 h 9830"/>
              <a:gd name="connsiteX1" fmla="*/ 49 w 9852"/>
              <a:gd name="connsiteY1" fmla="*/ 3981 h 9830"/>
              <a:gd name="connsiteX2" fmla="*/ 21 w 9852"/>
              <a:gd name="connsiteY2" fmla="*/ 4956 h 9830"/>
              <a:gd name="connsiteX3" fmla="*/ 269 w 9852"/>
              <a:gd name="connsiteY3" fmla="*/ 5662 h 9830"/>
              <a:gd name="connsiteX4" fmla="*/ 657 w 9852"/>
              <a:gd name="connsiteY4" fmla="*/ 6741 h 9830"/>
              <a:gd name="connsiteX5" fmla="*/ 1125 w 9852"/>
              <a:gd name="connsiteY5" fmla="*/ 7148 h 9830"/>
              <a:gd name="connsiteX6" fmla="*/ 2222 w 9852"/>
              <a:gd name="connsiteY6" fmla="*/ 8049 h 9830"/>
              <a:gd name="connsiteX7" fmla="*/ 4680 w 9852"/>
              <a:gd name="connsiteY7" fmla="*/ 8347 h 9830"/>
              <a:gd name="connsiteX8" fmla="*/ 6812 w 9852"/>
              <a:gd name="connsiteY8" fmla="*/ 9729 h 9830"/>
              <a:gd name="connsiteX9" fmla="*/ 7864 w 9852"/>
              <a:gd name="connsiteY9" fmla="*/ 9630 h 9830"/>
              <a:gd name="connsiteX10" fmla="*/ 9670 w 9852"/>
              <a:gd name="connsiteY10" fmla="*/ 8874 h 9830"/>
              <a:gd name="connsiteX11" fmla="*/ 9752 w 9852"/>
              <a:gd name="connsiteY11" fmla="*/ 7457 h 9830"/>
              <a:gd name="connsiteX12" fmla="*/ 9332 w 9852"/>
              <a:gd name="connsiteY12" fmla="*/ 6408 h 9830"/>
              <a:gd name="connsiteX13" fmla="*/ 9552 w 9852"/>
              <a:gd name="connsiteY13" fmla="*/ 4150 h 9830"/>
              <a:gd name="connsiteX14" fmla="*/ 9523 w 9852"/>
              <a:gd name="connsiteY14" fmla="*/ 3205 h 9830"/>
              <a:gd name="connsiteX15" fmla="*/ 8859 w 9852"/>
              <a:gd name="connsiteY15" fmla="*/ 2226 h 9830"/>
              <a:gd name="connsiteX16" fmla="*/ 7811 w 9852"/>
              <a:gd name="connsiteY16" fmla="*/ 778 h 9830"/>
              <a:gd name="connsiteX17" fmla="*/ 6511 w 9852"/>
              <a:gd name="connsiteY17" fmla="*/ 137 h 9830"/>
              <a:gd name="connsiteX18" fmla="*/ 4994 w 9852"/>
              <a:gd name="connsiteY18" fmla="*/ 38 h 9830"/>
              <a:gd name="connsiteX19" fmla="*/ 3722 w 9852"/>
              <a:gd name="connsiteY19" fmla="*/ 609 h 9830"/>
              <a:gd name="connsiteX20" fmla="*/ 1929 w 9852"/>
              <a:gd name="connsiteY20" fmla="*/ 1251 h 9830"/>
              <a:gd name="connsiteX21" fmla="*/ 848 w 9852"/>
              <a:gd name="connsiteY21" fmla="*/ 1823 h 9830"/>
              <a:gd name="connsiteX22" fmla="*/ 326 w 9852"/>
              <a:gd name="connsiteY22" fmla="*/ 3101 h 9830"/>
              <a:gd name="connsiteX0" fmla="*/ 331 w 9999"/>
              <a:gd name="connsiteY0" fmla="*/ 3155 h 9906"/>
              <a:gd name="connsiteX1" fmla="*/ 50 w 9999"/>
              <a:gd name="connsiteY1" fmla="*/ 4050 h 9906"/>
              <a:gd name="connsiteX2" fmla="*/ 21 w 9999"/>
              <a:gd name="connsiteY2" fmla="*/ 5042 h 9906"/>
              <a:gd name="connsiteX3" fmla="*/ 273 w 9999"/>
              <a:gd name="connsiteY3" fmla="*/ 5760 h 9906"/>
              <a:gd name="connsiteX4" fmla="*/ 667 w 9999"/>
              <a:gd name="connsiteY4" fmla="*/ 6858 h 9906"/>
              <a:gd name="connsiteX5" fmla="*/ 1142 w 9999"/>
              <a:gd name="connsiteY5" fmla="*/ 7272 h 9906"/>
              <a:gd name="connsiteX6" fmla="*/ 2255 w 9999"/>
              <a:gd name="connsiteY6" fmla="*/ 8188 h 9906"/>
              <a:gd name="connsiteX7" fmla="*/ 4750 w 9999"/>
              <a:gd name="connsiteY7" fmla="*/ 8491 h 9906"/>
              <a:gd name="connsiteX8" fmla="*/ 6914 w 9999"/>
              <a:gd name="connsiteY8" fmla="*/ 9897 h 9906"/>
              <a:gd name="connsiteX9" fmla="*/ 9815 w 9999"/>
              <a:gd name="connsiteY9" fmla="*/ 9027 h 9906"/>
              <a:gd name="connsiteX10" fmla="*/ 9898 w 9999"/>
              <a:gd name="connsiteY10" fmla="*/ 7586 h 9906"/>
              <a:gd name="connsiteX11" fmla="*/ 9472 w 9999"/>
              <a:gd name="connsiteY11" fmla="*/ 6519 h 9906"/>
              <a:gd name="connsiteX12" fmla="*/ 9695 w 9999"/>
              <a:gd name="connsiteY12" fmla="*/ 4222 h 9906"/>
              <a:gd name="connsiteX13" fmla="*/ 9666 w 9999"/>
              <a:gd name="connsiteY13" fmla="*/ 3260 h 9906"/>
              <a:gd name="connsiteX14" fmla="*/ 8992 w 9999"/>
              <a:gd name="connsiteY14" fmla="*/ 2264 h 9906"/>
              <a:gd name="connsiteX15" fmla="*/ 7928 w 9999"/>
              <a:gd name="connsiteY15" fmla="*/ 791 h 9906"/>
              <a:gd name="connsiteX16" fmla="*/ 6609 w 9999"/>
              <a:gd name="connsiteY16" fmla="*/ 139 h 9906"/>
              <a:gd name="connsiteX17" fmla="*/ 5069 w 9999"/>
              <a:gd name="connsiteY17" fmla="*/ 39 h 9906"/>
              <a:gd name="connsiteX18" fmla="*/ 3778 w 9999"/>
              <a:gd name="connsiteY18" fmla="*/ 620 h 9906"/>
              <a:gd name="connsiteX19" fmla="*/ 1958 w 9999"/>
              <a:gd name="connsiteY19" fmla="*/ 1273 h 9906"/>
              <a:gd name="connsiteX20" fmla="*/ 861 w 9999"/>
              <a:gd name="connsiteY20" fmla="*/ 1855 h 9906"/>
              <a:gd name="connsiteX21" fmla="*/ 331 w 9999"/>
              <a:gd name="connsiteY21" fmla="*/ 3155 h 9906"/>
              <a:gd name="connsiteX0" fmla="*/ 331 w 9946"/>
              <a:gd name="connsiteY0" fmla="*/ 3185 h 10000"/>
              <a:gd name="connsiteX1" fmla="*/ 50 w 9946"/>
              <a:gd name="connsiteY1" fmla="*/ 4088 h 10000"/>
              <a:gd name="connsiteX2" fmla="*/ 21 w 9946"/>
              <a:gd name="connsiteY2" fmla="*/ 5090 h 10000"/>
              <a:gd name="connsiteX3" fmla="*/ 273 w 9946"/>
              <a:gd name="connsiteY3" fmla="*/ 5815 h 10000"/>
              <a:gd name="connsiteX4" fmla="*/ 667 w 9946"/>
              <a:gd name="connsiteY4" fmla="*/ 6923 h 10000"/>
              <a:gd name="connsiteX5" fmla="*/ 1142 w 9946"/>
              <a:gd name="connsiteY5" fmla="*/ 7341 h 10000"/>
              <a:gd name="connsiteX6" fmla="*/ 2255 w 9946"/>
              <a:gd name="connsiteY6" fmla="*/ 8266 h 10000"/>
              <a:gd name="connsiteX7" fmla="*/ 4750 w 9946"/>
              <a:gd name="connsiteY7" fmla="*/ 8572 h 10000"/>
              <a:gd name="connsiteX8" fmla="*/ 6915 w 9946"/>
              <a:gd name="connsiteY8" fmla="*/ 9991 h 10000"/>
              <a:gd name="connsiteX9" fmla="*/ 9816 w 9946"/>
              <a:gd name="connsiteY9" fmla="*/ 9113 h 10000"/>
              <a:gd name="connsiteX10" fmla="*/ 9473 w 9946"/>
              <a:gd name="connsiteY10" fmla="*/ 6581 h 10000"/>
              <a:gd name="connsiteX11" fmla="*/ 9696 w 9946"/>
              <a:gd name="connsiteY11" fmla="*/ 4262 h 10000"/>
              <a:gd name="connsiteX12" fmla="*/ 9667 w 9946"/>
              <a:gd name="connsiteY12" fmla="*/ 3291 h 10000"/>
              <a:gd name="connsiteX13" fmla="*/ 8993 w 9946"/>
              <a:gd name="connsiteY13" fmla="*/ 2285 h 10000"/>
              <a:gd name="connsiteX14" fmla="*/ 7929 w 9946"/>
              <a:gd name="connsiteY14" fmla="*/ 799 h 10000"/>
              <a:gd name="connsiteX15" fmla="*/ 6610 w 9946"/>
              <a:gd name="connsiteY15" fmla="*/ 140 h 10000"/>
              <a:gd name="connsiteX16" fmla="*/ 5070 w 9946"/>
              <a:gd name="connsiteY16" fmla="*/ 39 h 10000"/>
              <a:gd name="connsiteX17" fmla="*/ 3778 w 9946"/>
              <a:gd name="connsiteY17" fmla="*/ 626 h 10000"/>
              <a:gd name="connsiteX18" fmla="*/ 1958 w 9946"/>
              <a:gd name="connsiteY18" fmla="*/ 1285 h 10000"/>
              <a:gd name="connsiteX19" fmla="*/ 861 w 9946"/>
              <a:gd name="connsiteY19" fmla="*/ 1873 h 10000"/>
              <a:gd name="connsiteX20" fmla="*/ 331 w 9946"/>
              <a:gd name="connsiteY20" fmla="*/ 3185 h 10000"/>
              <a:gd name="connsiteX0" fmla="*/ 333 w 10000"/>
              <a:gd name="connsiteY0" fmla="*/ 3185 h 10000"/>
              <a:gd name="connsiteX1" fmla="*/ 50 w 10000"/>
              <a:gd name="connsiteY1" fmla="*/ 4088 h 10000"/>
              <a:gd name="connsiteX2" fmla="*/ 21 w 10000"/>
              <a:gd name="connsiteY2" fmla="*/ 5090 h 10000"/>
              <a:gd name="connsiteX3" fmla="*/ 274 w 10000"/>
              <a:gd name="connsiteY3" fmla="*/ 5815 h 10000"/>
              <a:gd name="connsiteX4" fmla="*/ 671 w 10000"/>
              <a:gd name="connsiteY4" fmla="*/ 6923 h 10000"/>
              <a:gd name="connsiteX5" fmla="*/ 1148 w 10000"/>
              <a:gd name="connsiteY5" fmla="*/ 7341 h 10000"/>
              <a:gd name="connsiteX6" fmla="*/ 2267 w 10000"/>
              <a:gd name="connsiteY6" fmla="*/ 8266 h 10000"/>
              <a:gd name="connsiteX7" fmla="*/ 4776 w 10000"/>
              <a:gd name="connsiteY7" fmla="*/ 8572 h 10000"/>
              <a:gd name="connsiteX8" fmla="*/ 6953 w 10000"/>
              <a:gd name="connsiteY8" fmla="*/ 9991 h 10000"/>
              <a:gd name="connsiteX9" fmla="*/ 9869 w 10000"/>
              <a:gd name="connsiteY9" fmla="*/ 9113 h 10000"/>
              <a:gd name="connsiteX10" fmla="*/ 9524 w 10000"/>
              <a:gd name="connsiteY10" fmla="*/ 6581 h 10000"/>
              <a:gd name="connsiteX11" fmla="*/ 9749 w 10000"/>
              <a:gd name="connsiteY11" fmla="*/ 4262 h 10000"/>
              <a:gd name="connsiteX12" fmla="*/ 9042 w 10000"/>
              <a:gd name="connsiteY12" fmla="*/ 2285 h 10000"/>
              <a:gd name="connsiteX13" fmla="*/ 7972 w 10000"/>
              <a:gd name="connsiteY13" fmla="*/ 799 h 10000"/>
              <a:gd name="connsiteX14" fmla="*/ 6646 w 10000"/>
              <a:gd name="connsiteY14" fmla="*/ 140 h 10000"/>
              <a:gd name="connsiteX15" fmla="*/ 5098 w 10000"/>
              <a:gd name="connsiteY15" fmla="*/ 39 h 10000"/>
              <a:gd name="connsiteX16" fmla="*/ 3799 w 10000"/>
              <a:gd name="connsiteY16" fmla="*/ 626 h 10000"/>
              <a:gd name="connsiteX17" fmla="*/ 1969 w 10000"/>
              <a:gd name="connsiteY17" fmla="*/ 1285 h 10000"/>
              <a:gd name="connsiteX18" fmla="*/ 866 w 10000"/>
              <a:gd name="connsiteY18" fmla="*/ 1873 h 10000"/>
              <a:gd name="connsiteX19" fmla="*/ 333 w 10000"/>
              <a:gd name="connsiteY19" fmla="*/ 3185 h 10000"/>
              <a:gd name="connsiteX0" fmla="*/ 333 w 10000"/>
              <a:gd name="connsiteY0" fmla="*/ 3268 h 10083"/>
              <a:gd name="connsiteX1" fmla="*/ 50 w 10000"/>
              <a:gd name="connsiteY1" fmla="*/ 4171 h 10083"/>
              <a:gd name="connsiteX2" fmla="*/ 21 w 10000"/>
              <a:gd name="connsiteY2" fmla="*/ 5173 h 10083"/>
              <a:gd name="connsiteX3" fmla="*/ 274 w 10000"/>
              <a:gd name="connsiteY3" fmla="*/ 5898 h 10083"/>
              <a:gd name="connsiteX4" fmla="*/ 671 w 10000"/>
              <a:gd name="connsiteY4" fmla="*/ 7006 h 10083"/>
              <a:gd name="connsiteX5" fmla="*/ 1148 w 10000"/>
              <a:gd name="connsiteY5" fmla="*/ 7424 h 10083"/>
              <a:gd name="connsiteX6" fmla="*/ 2267 w 10000"/>
              <a:gd name="connsiteY6" fmla="*/ 8349 h 10083"/>
              <a:gd name="connsiteX7" fmla="*/ 4776 w 10000"/>
              <a:gd name="connsiteY7" fmla="*/ 8655 h 10083"/>
              <a:gd name="connsiteX8" fmla="*/ 6953 w 10000"/>
              <a:gd name="connsiteY8" fmla="*/ 10074 h 10083"/>
              <a:gd name="connsiteX9" fmla="*/ 9869 w 10000"/>
              <a:gd name="connsiteY9" fmla="*/ 9196 h 10083"/>
              <a:gd name="connsiteX10" fmla="*/ 9524 w 10000"/>
              <a:gd name="connsiteY10" fmla="*/ 6664 h 10083"/>
              <a:gd name="connsiteX11" fmla="*/ 9749 w 10000"/>
              <a:gd name="connsiteY11" fmla="*/ 4345 h 10083"/>
              <a:gd name="connsiteX12" fmla="*/ 9042 w 10000"/>
              <a:gd name="connsiteY12" fmla="*/ 2368 h 10083"/>
              <a:gd name="connsiteX13" fmla="*/ 6646 w 10000"/>
              <a:gd name="connsiteY13" fmla="*/ 223 h 10083"/>
              <a:gd name="connsiteX14" fmla="*/ 5098 w 10000"/>
              <a:gd name="connsiteY14" fmla="*/ 122 h 10083"/>
              <a:gd name="connsiteX15" fmla="*/ 3799 w 10000"/>
              <a:gd name="connsiteY15" fmla="*/ 709 h 10083"/>
              <a:gd name="connsiteX16" fmla="*/ 1969 w 10000"/>
              <a:gd name="connsiteY16" fmla="*/ 1368 h 10083"/>
              <a:gd name="connsiteX17" fmla="*/ 866 w 10000"/>
              <a:gd name="connsiteY17" fmla="*/ 1956 h 10083"/>
              <a:gd name="connsiteX18" fmla="*/ 333 w 10000"/>
              <a:gd name="connsiteY18" fmla="*/ 3268 h 10083"/>
              <a:gd name="connsiteX0" fmla="*/ 333 w 10000"/>
              <a:gd name="connsiteY0" fmla="*/ 3214 h 10029"/>
              <a:gd name="connsiteX1" fmla="*/ 50 w 10000"/>
              <a:gd name="connsiteY1" fmla="*/ 4117 h 10029"/>
              <a:gd name="connsiteX2" fmla="*/ 21 w 10000"/>
              <a:gd name="connsiteY2" fmla="*/ 5119 h 10029"/>
              <a:gd name="connsiteX3" fmla="*/ 274 w 10000"/>
              <a:gd name="connsiteY3" fmla="*/ 5844 h 10029"/>
              <a:gd name="connsiteX4" fmla="*/ 671 w 10000"/>
              <a:gd name="connsiteY4" fmla="*/ 6952 h 10029"/>
              <a:gd name="connsiteX5" fmla="*/ 1148 w 10000"/>
              <a:gd name="connsiteY5" fmla="*/ 7370 h 10029"/>
              <a:gd name="connsiteX6" fmla="*/ 2267 w 10000"/>
              <a:gd name="connsiteY6" fmla="*/ 8295 h 10029"/>
              <a:gd name="connsiteX7" fmla="*/ 4776 w 10000"/>
              <a:gd name="connsiteY7" fmla="*/ 8601 h 10029"/>
              <a:gd name="connsiteX8" fmla="*/ 6953 w 10000"/>
              <a:gd name="connsiteY8" fmla="*/ 10020 h 10029"/>
              <a:gd name="connsiteX9" fmla="*/ 9869 w 10000"/>
              <a:gd name="connsiteY9" fmla="*/ 9142 h 10029"/>
              <a:gd name="connsiteX10" fmla="*/ 9524 w 10000"/>
              <a:gd name="connsiteY10" fmla="*/ 6610 h 10029"/>
              <a:gd name="connsiteX11" fmla="*/ 9749 w 10000"/>
              <a:gd name="connsiteY11" fmla="*/ 4291 h 10029"/>
              <a:gd name="connsiteX12" fmla="*/ 9042 w 10000"/>
              <a:gd name="connsiteY12" fmla="*/ 2314 h 10029"/>
              <a:gd name="connsiteX13" fmla="*/ 5098 w 10000"/>
              <a:gd name="connsiteY13" fmla="*/ 68 h 10029"/>
              <a:gd name="connsiteX14" fmla="*/ 3799 w 10000"/>
              <a:gd name="connsiteY14" fmla="*/ 655 h 10029"/>
              <a:gd name="connsiteX15" fmla="*/ 1969 w 10000"/>
              <a:gd name="connsiteY15" fmla="*/ 1314 h 10029"/>
              <a:gd name="connsiteX16" fmla="*/ 866 w 10000"/>
              <a:gd name="connsiteY16" fmla="*/ 1902 h 10029"/>
              <a:gd name="connsiteX17" fmla="*/ 333 w 10000"/>
              <a:gd name="connsiteY17" fmla="*/ 3214 h 10029"/>
              <a:gd name="connsiteX0" fmla="*/ 333 w 10000"/>
              <a:gd name="connsiteY0" fmla="*/ 2561 h 9376"/>
              <a:gd name="connsiteX1" fmla="*/ 50 w 10000"/>
              <a:gd name="connsiteY1" fmla="*/ 3464 h 9376"/>
              <a:gd name="connsiteX2" fmla="*/ 21 w 10000"/>
              <a:gd name="connsiteY2" fmla="*/ 4466 h 9376"/>
              <a:gd name="connsiteX3" fmla="*/ 274 w 10000"/>
              <a:gd name="connsiteY3" fmla="*/ 5191 h 9376"/>
              <a:gd name="connsiteX4" fmla="*/ 671 w 10000"/>
              <a:gd name="connsiteY4" fmla="*/ 6299 h 9376"/>
              <a:gd name="connsiteX5" fmla="*/ 1148 w 10000"/>
              <a:gd name="connsiteY5" fmla="*/ 6717 h 9376"/>
              <a:gd name="connsiteX6" fmla="*/ 2267 w 10000"/>
              <a:gd name="connsiteY6" fmla="*/ 7642 h 9376"/>
              <a:gd name="connsiteX7" fmla="*/ 4776 w 10000"/>
              <a:gd name="connsiteY7" fmla="*/ 7948 h 9376"/>
              <a:gd name="connsiteX8" fmla="*/ 6953 w 10000"/>
              <a:gd name="connsiteY8" fmla="*/ 9367 h 9376"/>
              <a:gd name="connsiteX9" fmla="*/ 9869 w 10000"/>
              <a:gd name="connsiteY9" fmla="*/ 8489 h 9376"/>
              <a:gd name="connsiteX10" fmla="*/ 9524 w 10000"/>
              <a:gd name="connsiteY10" fmla="*/ 5957 h 9376"/>
              <a:gd name="connsiteX11" fmla="*/ 9749 w 10000"/>
              <a:gd name="connsiteY11" fmla="*/ 3638 h 9376"/>
              <a:gd name="connsiteX12" fmla="*/ 9042 w 10000"/>
              <a:gd name="connsiteY12" fmla="*/ 1661 h 9376"/>
              <a:gd name="connsiteX13" fmla="*/ 6085 w 10000"/>
              <a:gd name="connsiteY13" fmla="*/ 540 h 9376"/>
              <a:gd name="connsiteX14" fmla="*/ 3799 w 10000"/>
              <a:gd name="connsiteY14" fmla="*/ 2 h 9376"/>
              <a:gd name="connsiteX15" fmla="*/ 1969 w 10000"/>
              <a:gd name="connsiteY15" fmla="*/ 661 h 9376"/>
              <a:gd name="connsiteX16" fmla="*/ 866 w 10000"/>
              <a:gd name="connsiteY16" fmla="*/ 1249 h 9376"/>
              <a:gd name="connsiteX17" fmla="*/ 333 w 10000"/>
              <a:gd name="connsiteY17" fmla="*/ 2561 h 9376"/>
              <a:gd name="connsiteX0" fmla="*/ 333 w 10000"/>
              <a:gd name="connsiteY0" fmla="*/ 2230 h 9498"/>
              <a:gd name="connsiteX1" fmla="*/ 50 w 10000"/>
              <a:gd name="connsiteY1" fmla="*/ 3194 h 9498"/>
              <a:gd name="connsiteX2" fmla="*/ 21 w 10000"/>
              <a:gd name="connsiteY2" fmla="*/ 4262 h 9498"/>
              <a:gd name="connsiteX3" fmla="*/ 274 w 10000"/>
              <a:gd name="connsiteY3" fmla="*/ 5035 h 9498"/>
              <a:gd name="connsiteX4" fmla="*/ 671 w 10000"/>
              <a:gd name="connsiteY4" fmla="*/ 6217 h 9498"/>
              <a:gd name="connsiteX5" fmla="*/ 1148 w 10000"/>
              <a:gd name="connsiteY5" fmla="*/ 6663 h 9498"/>
              <a:gd name="connsiteX6" fmla="*/ 2267 w 10000"/>
              <a:gd name="connsiteY6" fmla="*/ 7650 h 9498"/>
              <a:gd name="connsiteX7" fmla="*/ 4776 w 10000"/>
              <a:gd name="connsiteY7" fmla="*/ 7976 h 9498"/>
              <a:gd name="connsiteX8" fmla="*/ 6953 w 10000"/>
              <a:gd name="connsiteY8" fmla="*/ 9489 h 9498"/>
              <a:gd name="connsiteX9" fmla="*/ 9869 w 10000"/>
              <a:gd name="connsiteY9" fmla="*/ 8553 h 9498"/>
              <a:gd name="connsiteX10" fmla="*/ 9524 w 10000"/>
              <a:gd name="connsiteY10" fmla="*/ 5852 h 9498"/>
              <a:gd name="connsiteX11" fmla="*/ 9749 w 10000"/>
              <a:gd name="connsiteY11" fmla="*/ 3379 h 9498"/>
              <a:gd name="connsiteX12" fmla="*/ 9042 w 10000"/>
              <a:gd name="connsiteY12" fmla="*/ 1271 h 9498"/>
              <a:gd name="connsiteX13" fmla="*/ 6085 w 10000"/>
              <a:gd name="connsiteY13" fmla="*/ 75 h 9498"/>
              <a:gd name="connsiteX14" fmla="*/ 1969 w 10000"/>
              <a:gd name="connsiteY14" fmla="*/ 204 h 9498"/>
              <a:gd name="connsiteX15" fmla="*/ 866 w 10000"/>
              <a:gd name="connsiteY15" fmla="*/ 831 h 9498"/>
              <a:gd name="connsiteX16" fmla="*/ 333 w 10000"/>
              <a:gd name="connsiteY16" fmla="*/ 2230 h 9498"/>
              <a:gd name="connsiteX0" fmla="*/ 333 w 10000"/>
              <a:gd name="connsiteY0" fmla="*/ 2316 h 9969"/>
              <a:gd name="connsiteX1" fmla="*/ 50 w 10000"/>
              <a:gd name="connsiteY1" fmla="*/ 3331 h 9969"/>
              <a:gd name="connsiteX2" fmla="*/ 21 w 10000"/>
              <a:gd name="connsiteY2" fmla="*/ 4455 h 9969"/>
              <a:gd name="connsiteX3" fmla="*/ 274 w 10000"/>
              <a:gd name="connsiteY3" fmla="*/ 5269 h 9969"/>
              <a:gd name="connsiteX4" fmla="*/ 671 w 10000"/>
              <a:gd name="connsiteY4" fmla="*/ 6514 h 9969"/>
              <a:gd name="connsiteX5" fmla="*/ 1148 w 10000"/>
              <a:gd name="connsiteY5" fmla="*/ 6983 h 9969"/>
              <a:gd name="connsiteX6" fmla="*/ 2267 w 10000"/>
              <a:gd name="connsiteY6" fmla="*/ 8022 h 9969"/>
              <a:gd name="connsiteX7" fmla="*/ 4776 w 10000"/>
              <a:gd name="connsiteY7" fmla="*/ 8366 h 9969"/>
              <a:gd name="connsiteX8" fmla="*/ 6953 w 10000"/>
              <a:gd name="connsiteY8" fmla="*/ 9959 h 9969"/>
              <a:gd name="connsiteX9" fmla="*/ 9869 w 10000"/>
              <a:gd name="connsiteY9" fmla="*/ 8973 h 9969"/>
              <a:gd name="connsiteX10" fmla="*/ 9524 w 10000"/>
              <a:gd name="connsiteY10" fmla="*/ 6129 h 9969"/>
              <a:gd name="connsiteX11" fmla="*/ 9749 w 10000"/>
              <a:gd name="connsiteY11" fmla="*/ 3526 h 9969"/>
              <a:gd name="connsiteX12" fmla="*/ 9042 w 10000"/>
              <a:gd name="connsiteY12" fmla="*/ 1306 h 9969"/>
              <a:gd name="connsiteX13" fmla="*/ 6085 w 10000"/>
              <a:gd name="connsiteY13" fmla="*/ 47 h 9969"/>
              <a:gd name="connsiteX14" fmla="*/ 2392 w 10000"/>
              <a:gd name="connsiteY14" fmla="*/ 329 h 9969"/>
              <a:gd name="connsiteX15" fmla="*/ 866 w 10000"/>
              <a:gd name="connsiteY15" fmla="*/ 843 h 9969"/>
              <a:gd name="connsiteX16" fmla="*/ 333 w 10000"/>
              <a:gd name="connsiteY16" fmla="*/ 2316 h 9969"/>
              <a:gd name="connsiteX0" fmla="*/ 333 w 10000"/>
              <a:gd name="connsiteY0" fmla="*/ 2322 h 9999"/>
              <a:gd name="connsiteX1" fmla="*/ 50 w 10000"/>
              <a:gd name="connsiteY1" fmla="*/ 3340 h 9999"/>
              <a:gd name="connsiteX2" fmla="*/ 21 w 10000"/>
              <a:gd name="connsiteY2" fmla="*/ 4468 h 9999"/>
              <a:gd name="connsiteX3" fmla="*/ 274 w 10000"/>
              <a:gd name="connsiteY3" fmla="*/ 5284 h 9999"/>
              <a:gd name="connsiteX4" fmla="*/ 671 w 10000"/>
              <a:gd name="connsiteY4" fmla="*/ 6533 h 9999"/>
              <a:gd name="connsiteX5" fmla="*/ 1148 w 10000"/>
              <a:gd name="connsiteY5" fmla="*/ 7004 h 9999"/>
              <a:gd name="connsiteX6" fmla="*/ 2267 w 10000"/>
              <a:gd name="connsiteY6" fmla="*/ 8046 h 9999"/>
              <a:gd name="connsiteX7" fmla="*/ 4776 w 10000"/>
              <a:gd name="connsiteY7" fmla="*/ 8391 h 9999"/>
              <a:gd name="connsiteX8" fmla="*/ 6953 w 10000"/>
              <a:gd name="connsiteY8" fmla="*/ 9989 h 9999"/>
              <a:gd name="connsiteX9" fmla="*/ 9869 w 10000"/>
              <a:gd name="connsiteY9" fmla="*/ 9000 h 9999"/>
              <a:gd name="connsiteX10" fmla="*/ 9524 w 10000"/>
              <a:gd name="connsiteY10" fmla="*/ 6147 h 9999"/>
              <a:gd name="connsiteX11" fmla="*/ 9749 w 10000"/>
              <a:gd name="connsiteY11" fmla="*/ 3536 h 9999"/>
              <a:gd name="connsiteX12" fmla="*/ 9042 w 10000"/>
              <a:gd name="connsiteY12" fmla="*/ 1309 h 9999"/>
              <a:gd name="connsiteX13" fmla="*/ 6085 w 10000"/>
              <a:gd name="connsiteY13" fmla="*/ 46 h 9999"/>
              <a:gd name="connsiteX14" fmla="*/ 2392 w 10000"/>
              <a:gd name="connsiteY14" fmla="*/ 329 h 9999"/>
              <a:gd name="connsiteX15" fmla="*/ 333 w 10000"/>
              <a:gd name="connsiteY15" fmla="*/ 2322 h 9999"/>
              <a:gd name="connsiteX0" fmla="*/ 315 w 9982"/>
              <a:gd name="connsiteY0" fmla="*/ 2322 h 10000"/>
              <a:gd name="connsiteX1" fmla="*/ 3 w 9982"/>
              <a:gd name="connsiteY1" fmla="*/ 4468 h 10000"/>
              <a:gd name="connsiteX2" fmla="*/ 256 w 9982"/>
              <a:gd name="connsiteY2" fmla="*/ 5285 h 10000"/>
              <a:gd name="connsiteX3" fmla="*/ 653 w 9982"/>
              <a:gd name="connsiteY3" fmla="*/ 6534 h 10000"/>
              <a:gd name="connsiteX4" fmla="*/ 1130 w 9982"/>
              <a:gd name="connsiteY4" fmla="*/ 7005 h 10000"/>
              <a:gd name="connsiteX5" fmla="*/ 2249 w 9982"/>
              <a:gd name="connsiteY5" fmla="*/ 8047 h 10000"/>
              <a:gd name="connsiteX6" fmla="*/ 4758 w 9982"/>
              <a:gd name="connsiteY6" fmla="*/ 8392 h 10000"/>
              <a:gd name="connsiteX7" fmla="*/ 6935 w 9982"/>
              <a:gd name="connsiteY7" fmla="*/ 9990 h 10000"/>
              <a:gd name="connsiteX8" fmla="*/ 9851 w 9982"/>
              <a:gd name="connsiteY8" fmla="*/ 9001 h 10000"/>
              <a:gd name="connsiteX9" fmla="*/ 9506 w 9982"/>
              <a:gd name="connsiteY9" fmla="*/ 6148 h 10000"/>
              <a:gd name="connsiteX10" fmla="*/ 9731 w 9982"/>
              <a:gd name="connsiteY10" fmla="*/ 3536 h 10000"/>
              <a:gd name="connsiteX11" fmla="*/ 9024 w 9982"/>
              <a:gd name="connsiteY11" fmla="*/ 1309 h 10000"/>
              <a:gd name="connsiteX12" fmla="*/ 6067 w 9982"/>
              <a:gd name="connsiteY12" fmla="*/ 46 h 10000"/>
              <a:gd name="connsiteX13" fmla="*/ 2374 w 9982"/>
              <a:gd name="connsiteY13" fmla="*/ 329 h 10000"/>
              <a:gd name="connsiteX14" fmla="*/ 315 w 9982"/>
              <a:gd name="connsiteY14" fmla="*/ 2322 h 10000"/>
              <a:gd name="connsiteX0" fmla="*/ 191 w 9876"/>
              <a:gd name="connsiteY0" fmla="*/ 2322 h 10000"/>
              <a:gd name="connsiteX1" fmla="*/ 131 w 9876"/>
              <a:gd name="connsiteY1" fmla="*/ 5285 h 10000"/>
              <a:gd name="connsiteX2" fmla="*/ 529 w 9876"/>
              <a:gd name="connsiteY2" fmla="*/ 6534 h 10000"/>
              <a:gd name="connsiteX3" fmla="*/ 1007 w 9876"/>
              <a:gd name="connsiteY3" fmla="*/ 7005 h 10000"/>
              <a:gd name="connsiteX4" fmla="*/ 2128 w 9876"/>
              <a:gd name="connsiteY4" fmla="*/ 8047 h 10000"/>
              <a:gd name="connsiteX5" fmla="*/ 4642 w 9876"/>
              <a:gd name="connsiteY5" fmla="*/ 8392 h 10000"/>
              <a:gd name="connsiteX6" fmla="*/ 6823 w 9876"/>
              <a:gd name="connsiteY6" fmla="*/ 9990 h 10000"/>
              <a:gd name="connsiteX7" fmla="*/ 9744 w 9876"/>
              <a:gd name="connsiteY7" fmla="*/ 9001 h 10000"/>
              <a:gd name="connsiteX8" fmla="*/ 9398 w 9876"/>
              <a:gd name="connsiteY8" fmla="*/ 6148 h 10000"/>
              <a:gd name="connsiteX9" fmla="*/ 9624 w 9876"/>
              <a:gd name="connsiteY9" fmla="*/ 3536 h 10000"/>
              <a:gd name="connsiteX10" fmla="*/ 8915 w 9876"/>
              <a:gd name="connsiteY10" fmla="*/ 1309 h 10000"/>
              <a:gd name="connsiteX11" fmla="*/ 5953 w 9876"/>
              <a:gd name="connsiteY11" fmla="*/ 46 h 10000"/>
              <a:gd name="connsiteX12" fmla="*/ 2253 w 9876"/>
              <a:gd name="connsiteY12" fmla="*/ 329 h 10000"/>
              <a:gd name="connsiteX13" fmla="*/ 191 w 9876"/>
              <a:gd name="connsiteY13" fmla="*/ 2322 h 10000"/>
              <a:gd name="connsiteX0" fmla="*/ 193 w 10000"/>
              <a:gd name="connsiteY0" fmla="*/ 2322 h 10000"/>
              <a:gd name="connsiteX1" fmla="*/ 133 w 10000"/>
              <a:gd name="connsiteY1" fmla="*/ 5285 h 10000"/>
              <a:gd name="connsiteX2" fmla="*/ 1020 w 10000"/>
              <a:gd name="connsiteY2" fmla="*/ 7005 h 10000"/>
              <a:gd name="connsiteX3" fmla="*/ 2155 w 10000"/>
              <a:gd name="connsiteY3" fmla="*/ 8047 h 10000"/>
              <a:gd name="connsiteX4" fmla="*/ 4700 w 10000"/>
              <a:gd name="connsiteY4" fmla="*/ 8392 h 10000"/>
              <a:gd name="connsiteX5" fmla="*/ 6909 w 10000"/>
              <a:gd name="connsiteY5" fmla="*/ 9990 h 10000"/>
              <a:gd name="connsiteX6" fmla="*/ 9866 w 10000"/>
              <a:gd name="connsiteY6" fmla="*/ 9001 h 10000"/>
              <a:gd name="connsiteX7" fmla="*/ 9516 w 10000"/>
              <a:gd name="connsiteY7" fmla="*/ 6148 h 10000"/>
              <a:gd name="connsiteX8" fmla="*/ 9745 w 10000"/>
              <a:gd name="connsiteY8" fmla="*/ 3536 h 10000"/>
              <a:gd name="connsiteX9" fmla="*/ 9027 w 10000"/>
              <a:gd name="connsiteY9" fmla="*/ 1309 h 10000"/>
              <a:gd name="connsiteX10" fmla="*/ 6028 w 10000"/>
              <a:gd name="connsiteY10" fmla="*/ 46 h 10000"/>
              <a:gd name="connsiteX11" fmla="*/ 2281 w 10000"/>
              <a:gd name="connsiteY11" fmla="*/ 329 h 10000"/>
              <a:gd name="connsiteX12" fmla="*/ 193 w 10000"/>
              <a:gd name="connsiteY12" fmla="*/ 2322 h 10000"/>
              <a:gd name="connsiteX0" fmla="*/ 535 w 9877"/>
              <a:gd name="connsiteY0" fmla="*/ 2468 h 10000"/>
              <a:gd name="connsiteX1" fmla="*/ 10 w 9877"/>
              <a:gd name="connsiteY1" fmla="*/ 5285 h 10000"/>
              <a:gd name="connsiteX2" fmla="*/ 897 w 9877"/>
              <a:gd name="connsiteY2" fmla="*/ 7005 h 10000"/>
              <a:gd name="connsiteX3" fmla="*/ 2032 w 9877"/>
              <a:gd name="connsiteY3" fmla="*/ 8047 h 10000"/>
              <a:gd name="connsiteX4" fmla="*/ 4577 w 9877"/>
              <a:gd name="connsiteY4" fmla="*/ 8392 h 10000"/>
              <a:gd name="connsiteX5" fmla="*/ 6786 w 9877"/>
              <a:gd name="connsiteY5" fmla="*/ 9990 h 10000"/>
              <a:gd name="connsiteX6" fmla="*/ 9743 w 9877"/>
              <a:gd name="connsiteY6" fmla="*/ 9001 h 10000"/>
              <a:gd name="connsiteX7" fmla="*/ 9393 w 9877"/>
              <a:gd name="connsiteY7" fmla="*/ 6148 h 10000"/>
              <a:gd name="connsiteX8" fmla="*/ 9622 w 9877"/>
              <a:gd name="connsiteY8" fmla="*/ 3536 h 10000"/>
              <a:gd name="connsiteX9" fmla="*/ 8904 w 9877"/>
              <a:gd name="connsiteY9" fmla="*/ 1309 h 10000"/>
              <a:gd name="connsiteX10" fmla="*/ 5905 w 9877"/>
              <a:gd name="connsiteY10" fmla="*/ 46 h 10000"/>
              <a:gd name="connsiteX11" fmla="*/ 2158 w 9877"/>
              <a:gd name="connsiteY11" fmla="*/ 329 h 10000"/>
              <a:gd name="connsiteX12" fmla="*/ 535 w 9877"/>
              <a:gd name="connsiteY12" fmla="*/ 2468 h 10000"/>
              <a:gd name="connsiteX0" fmla="*/ 224 w 9682"/>
              <a:gd name="connsiteY0" fmla="*/ 2468 h 10000"/>
              <a:gd name="connsiteX1" fmla="*/ 54 w 9682"/>
              <a:gd name="connsiteY1" fmla="*/ 5334 h 10000"/>
              <a:gd name="connsiteX2" fmla="*/ 590 w 9682"/>
              <a:gd name="connsiteY2" fmla="*/ 7005 h 10000"/>
              <a:gd name="connsiteX3" fmla="*/ 1739 w 9682"/>
              <a:gd name="connsiteY3" fmla="*/ 8047 h 10000"/>
              <a:gd name="connsiteX4" fmla="*/ 4316 w 9682"/>
              <a:gd name="connsiteY4" fmla="*/ 8392 h 10000"/>
              <a:gd name="connsiteX5" fmla="*/ 6553 w 9682"/>
              <a:gd name="connsiteY5" fmla="*/ 9990 h 10000"/>
              <a:gd name="connsiteX6" fmla="*/ 9546 w 9682"/>
              <a:gd name="connsiteY6" fmla="*/ 9001 h 10000"/>
              <a:gd name="connsiteX7" fmla="*/ 9192 w 9682"/>
              <a:gd name="connsiteY7" fmla="*/ 6148 h 10000"/>
              <a:gd name="connsiteX8" fmla="*/ 9424 w 9682"/>
              <a:gd name="connsiteY8" fmla="*/ 3536 h 10000"/>
              <a:gd name="connsiteX9" fmla="*/ 8697 w 9682"/>
              <a:gd name="connsiteY9" fmla="*/ 1309 h 10000"/>
              <a:gd name="connsiteX10" fmla="*/ 5661 w 9682"/>
              <a:gd name="connsiteY10" fmla="*/ 46 h 10000"/>
              <a:gd name="connsiteX11" fmla="*/ 1867 w 9682"/>
              <a:gd name="connsiteY11" fmla="*/ 329 h 10000"/>
              <a:gd name="connsiteX12" fmla="*/ 224 w 9682"/>
              <a:gd name="connsiteY12" fmla="*/ 2468 h 10000"/>
              <a:gd name="connsiteX0" fmla="*/ 369 w 9951"/>
              <a:gd name="connsiteY0" fmla="*/ 2078 h 10000"/>
              <a:gd name="connsiteX1" fmla="*/ 7 w 9951"/>
              <a:gd name="connsiteY1" fmla="*/ 5334 h 10000"/>
              <a:gd name="connsiteX2" fmla="*/ 560 w 9951"/>
              <a:gd name="connsiteY2" fmla="*/ 7005 h 10000"/>
              <a:gd name="connsiteX3" fmla="*/ 1747 w 9951"/>
              <a:gd name="connsiteY3" fmla="*/ 8047 h 10000"/>
              <a:gd name="connsiteX4" fmla="*/ 4409 w 9951"/>
              <a:gd name="connsiteY4" fmla="*/ 8392 h 10000"/>
              <a:gd name="connsiteX5" fmla="*/ 6719 w 9951"/>
              <a:gd name="connsiteY5" fmla="*/ 9990 h 10000"/>
              <a:gd name="connsiteX6" fmla="*/ 9811 w 9951"/>
              <a:gd name="connsiteY6" fmla="*/ 9001 h 10000"/>
              <a:gd name="connsiteX7" fmla="*/ 9445 w 9951"/>
              <a:gd name="connsiteY7" fmla="*/ 6148 h 10000"/>
              <a:gd name="connsiteX8" fmla="*/ 9685 w 9951"/>
              <a:gd name="connsiteY8" fmla="*/ 3536 h 10000"/>
              <a:gd name="connsiteX9" fmla="*/ 8934 w 9951"/>
              <a:gd name="connsiteY9" fmla="*/ 1309 h 10000"/>
              <a:gd name="connsiteX10" fmla="*/ 5798 w 9951"/>
              <a:gd name="connsiteY10" fmla="*/ 46 h 10000"/>
              <a:gd name="connsiteX11" fmla="*/ 1879 w 9951"/>
              <a:gd name="connsiteY11" fmla="*/ 329 h 10000"/>
              <a:gd name="connsiteX12" fmla="*/ 369 w 9951"/>
              <a:gd name="connsiteY12" fmla="*/ 2078 h 10000"/>
              <a:gd name="connsiteX0" fmla="*/ 378 w 10007"/>
              <a:gd name="connsiteY0" fmla="*/ 2035 h 9957"/>
              <a:gd name="connsiteX1" fmla="*/ 14 w 10007"/>
              <a:gd name="connsiteY1" fmla="*/ 5291 h 9957"/>
              <a:gd name="connsiteX2" fmla="*/ 570 w 10007"/>
              <a:gd name="connsiteY2" fmla="*/ 6962 h 9957"/>
              <a:gd name="connsiteX3" fmla="*/ 1763 w 10007"/>
              <a:gd name="connsiteY3" fmla="*/ 8004 h 9957"/>
              <a:gd name="connsiteX4" fmla="*/ 4438 w 10007"/>
              <a:gd name="connsiteY4" fmla="*/ 8349 h 9957"/>
              <a:gd name="connsiteX5" fmla="*/ 6759 w 10007"/>
              <a:gd name="connsiteY5" fmla="*/ 9947 h 9957"/>
              <a:gd name="connsiteX6" fmla="*/ 9866 w 10007"/>
              <a:gd name="connsiteY6" fmla="*/ 8958 h 9957"/>
              <a:gd name="connsiteX7" fmla="*/ 9499 w 10007"/>
              <a:gd name="connsiteY7" fmla="*/ 6105 h 9957"/>
              <a:gd name="connsiteX8" fmla="*/ 9740 w 10007"/>
              <a:gd name="connsiteY8" fmla="*/ 3493 h 9957"/>
              <a:gd name="connsiteX9" fmla="*/ 8985 w 10007"/>
              <a:gd name="connsiteY9" fmla="*/ 1266 h 9957"/>
              <a:gd name="connsiteX10" fmla="*/ 5834 w 10007"/>
              <a:gd name="connsiteY10" fmla="*/ 3 h 9957"/>
              <a:gd name="connsiteX11" fmla="*/ 2496 w 10007"/>
              <a:gd name="connsiteY11" fmla="*/ 1553 h 9957"/>
              <a:gd name="connsiteX12" fmla="*/ 378 w 10007"/>
              <a:gd name="connsiteY12" fmla="*/ 2035 h 9957"/>
              <a:gd name="connsiteX0" fmla="*/ 378 w 10000"/>
              <a:gd name="connsiteY0" fmla="*/ 2044 h 10000"/>
              <a:gd name="connsiteX1" fmla="*/ 14 w 10000"/>
              <a:gd name="connsiteY1" fmla="*/ 5314 h 10000"/>
              <a:gd name="connsiteX2" fmla="*/ 570 w 10000"/>
              <a:gd name="connsiteY2" fmla="*/ 6992 h 10000"/>
              <a:gd name="connsiteX3" fmla="*/ 1762 w 10000"/>
              <a:gd name="connsiteY3" fmla="*/ 8039 h 10000"/>
              <a:gd name="connsiteX4" fmla="*/ 4435 w 10000"/>
              <a:gd name="connsiteY4" fmla="*/ 8385 h 10000"/>
              <a:gd name="connsiteX5" fmla="*/ 6754 w 10000"/>
              <a:gd name="connsiteY5" fmla="*/ 9990 h 10000"/>
              <a:gd name="connsiteX6" fmla="*/ 9859 w 10000"/>
              <a:gd name="connsiteY6" fmla="*/ 8997 h 10000"/>
              <a:gd name="connsiteX7" fmla="*/ 9492 w 10000"/>
              <a:gd name="connsiteY7" fmla="*/ 6131 h 10000"/>
              <a:gd name="connsiteX8" fmla="*/ 9733 w 10000"/>
              <a:gd name="connsiteY8" fmla="*/ 3508 h 10000"/>
              <a:gd name="connsiteX9" fmla="*/ 8979 w 10000"/>
              <a:gd name="connsiteY9" fmla="*/ 1271 h 10000"/>
              <a:gd name="connsiteX10" fmla="*/ 5830 w 10000"/>
              <a:gd name="connsiteY10" fmla="*/ 3 h 10000"/>
              <a:gd name="connsiteX11" fmla="*/ 2494 w 10000"/>
              <a:gd name="connsiteY11" fmla="*/ 1560 h 10000"/>
              <a:gd name="connsiteX12" fmla="*/ 378 w 10000"/>
              <a:gd name="connsiteY12" fmla="*/ 2044 h 10000"/>
              <a:gd name="connsiteX0" fmla="*/ 326 w 10023"/>
              <a:gd name="connsiteY0" fmla="*/ 2533 h 10000"/>
              <a:gd name="connsiteX1" fmla="*/ 37 w 10023"/>
              <a:gd name="connsiteY1" fmla="*/ 5314 h 10000"/>
              <a:gd name="connsiteX2" fmla="*/ 593 w 10023"/>
              <a:gd name="connsiteY2" fmla="*/ 6992 h 10000"/>
              <a:gd name="connsiteX3" fmla="*/ 1785 w 10023"/>
              <a:gd name="connsiteY3" fmla="*/ 8039 h 10000"/>
              <a:gd name="connsiteX4" fmla="*/ 4458 w 10023"/>
              <a:gd name="connsiteY4" fmla="*/ 8385 h 10000"/>
              <a:gd name="connsiteX5" fmla="*/ 6777 w 10023"/>
              <a:gd name="connsiteY5" fmla="*/ 9990 h 10000"/>
              <a:gd name="connsiteX6" fmla="*/ 9882 w 10023"/>
              <a:gd name="connsiteY6" fmla="*/ 8997 h 10000"/>
              <a:gd name="connsiteX7" fmla="*/ 9515 w 10023"/>
              <a:gd name="connsiteY7" fmla="*/ 6131 h 10000"/>
              <a:gd name="connsiteX8" fmla="*/ 9756 w 10023"/>
              <a:gd name="connsiteY8" fmla="*/ 3508 h 10000"/>
              <a:gd name="connsiteX9" fmla="*/ 9002 w 10023"/>
              <a:gd name="connsiteY9" fmla="*/ 1271 h 10000"/>
              <a:gd name="connsiteX10" fmla="*/ 5853 w 10023"/>
              <a:gd name="connsiteY10" fmla="*/ 3 h 10000"/>
              <a:gd name="connsiteX11" fmla="*/ 2517 w 10023"/>
              <a:gd name="connsiteY11" fmla="*/ 1560 h 10000"/>
              <a:gd name="connsiteX12" fmla="*/ 326 w 10023"/>
              <a:gd name="connsiteY12" fmla="*/ 2533 h 10000"/>
              <a:gd name="connsiteX0" fmla="*/ 326 w 10023"/>
              <a:gd name="connsiteY0" fmla="*/ 1901 h 9368"/>
              <a:gd name="connsiteX1" fmla="*/ 37 w 10023"/>
              <a:gd name="connsiteY1" fmla="*/ 4682 h 9368"/>
              <a:gd name="connsiteX2" fmla="*/ 593 w 10023"/>
              <a:gd name="connsiteY2" fmla="*/ 6360 h 9368"/>
              <a:gd name="connsiteX3" fmla="*/ 1785 w 10023"/>
              <a:gd name="connsiteY3" fmla="*/ 7407 h 9368"/>
              <a:gd name="connsiteX4" fmla="*/ 4458 w 10023"/>
              <a:gd name="connsiteY4" fmla="*/ 7753 h 9368"/>
              <a:gd name="connsiteX5" fmla="*/ 6777 w 10023"/>
              <a:gd name="connsiteY5" fmla="*/ 9358 h 9368"/>
              <a:gd name="connsiteX6" fmla="*/ 9882 w 10023"/>
              <a:gd name="connsiteY6" fmla="*/ 8365 h 9368"/>
              <a:gd name="connsiteX7" fmla="*/ 9515 w 10023"/>
              <a:gd name="connsiteY7" fmla="*/ 5499 h 9368"/>
              <a:gd name="connsiteX8" fmla="*/ 9756 w 10023"/>
              <a:gd name="connsiteY8" fmla="*/ 2876 h 9368"/>
              <a:gd name="connsiteX9" fmla="*/ 9002 w 10023"/>
              <a:gd name="connsiteY9" fmla="*/ 639 h 9368"/>
              <a:gd name="connsiteX10" fmla="*/ 5628 w 10023"/>
              <a:gd name="connsiteY10" fmla="*/ 7 h 9368"/>
              <a:gd name="connsiteX11" fmla="*/ 2517 w 10023"/>
              <a:gd name="connsiteY11" fmla="*/ 928 h 9368"/>
              <a:gd name="connsiteX12" fmla="*/ 326 w 10023"/>
              <a:gd name="connsiteY12" fmla="*/ 1901 h 9368"/>
              <a:gd name="connsiteX0" fmla="*/ 325 w 9734"/>
              <a:gd name="connsiteY0" fmla="*/ 2029 h 10093"/>
              <a:gd name="connsiteX1" fmla="*/ 37 w 9734"/>
              <a:gd name="connsiteY1" fmla="*/ 4998 h 10093"/>
              <a:gd name="connsiteX2" fmla="*/ 592 w 9734"/>
              <a:gd name="connsiteY2" fmla="*/ 6789 h 10093"/>
              <a:gd name="connsiteX3" fmla="*/ 1781 w 9734"/>
              <a:gd name="connsiteY3" fmla="*/ 7907 h 10093"/>
              <a:gd name="connsiteX4" fmla="*/ 4448 w 9734"/>
              <a:gd name="connsiteY4" fmla="*/ 8276 h 10093"/>
              <a:gd name="connsiteX5" fmla="*/ 6761 w 9734"/>
              <a:gd name="connsiteY5" fmla="*/ 9989 h 10093"/>
              <a:gd name="connsiteX6" fmla="*/ 9484 w 9734"/>
              <a:gd name="connsiteY6" fmla="*/ 9608 h 10093"/>
              <a:gd name="connsiteX7" fmla="*/ 9493 w 9734"/>
              <a:gd name="connsiteY7" fmla="*/ 5870 h 10093"/>
              <a:gd name="connsiteX8" fmla="*/ 9734 w 9734"/>
              <a:gd name="connsiteY8" fmla="*/ 3070 h 10093"/>
              <a:gd name="connsiteX9" fmla="*/ 8981 w 9734"/>
              <a:gd name="connsiteY9" fmla="*/ 682 h 10093"/>
              <a:gd name="connsiteX10" fmla="*/ 5615 w 9734"/>
              <a:gd name="connsiteY10" fmla="*/ 7 h 10093"/>
              <a:gd name="connsiteX11" fmla="*/ 2511 w 9734"/>
              <a:gd name="connsiteY11" fmla="*/ 991 h 10093"/>
              <a:gd name="connsiteX12" fmla="*/ 325 w 9734"/>
              <a:gd name="connsiteY12" fmla="*/ 2029 h 10093"/>
              <a:gd name="connsiteX0" fmla="*/ 334 w 10000"/>
              <a:gd name="connsiteY0" fmla="*/ 2010 h 9973"/>
              <a:gd name="connsiteX1" fmla="*/ 38 w 10000"/>
              <a:gd name="connsiteY1" fmla="*/ 4952 h 9973"/>
              <a:gd name="connsiteX2" fmla="*/ 608 w 10000"/>
              <a:gd name="connsiteY2" fmla="*/ 6726 h 9973"/>
              <a:gd name="connsiteX3" fmla="*/ 1830 w 10000"/>
              <a:gd name="connsiteY3" fmla="*/ 7834 h 9973"/>
              <a:gd name="connsiteX4" fmla="*/ 4532 w 10000"/>
              <a:gd name="connsiteY4" fmla="*/ 8562 h 9973"/>
              <a:gd name="connsiteX5" fmla="*/ 6946 w 10000"/>
              <a:gd name="connsiteY5" fmla="*/ 9897 h 9973"/>
              <a:gd name="connsiteX6" fmla="*/ 9743 w 10000"/>
              <a:gd name="connsiteY6" fmla="*/ 9519 h 9973"/>
              <a:gd name="connsiteX7" fmla="*/ 9752 w 10000"/>
              <a:gd name="connsiteY7" fmla="*/ 5816 h 9973"/>
              <a:gd name="connsiteX8" fmla="*/ 10000 w 10000"/>
              <a:gd name="connsiteY8" fmla="*/ 3042 h 9973"/>
              <a:gd name="connsiteX9" fmla="*/ 9226 w 10000"/>
              <a:gd name="connsiteY9" fmla="*/ 676 h 9973"/>
              <a:gd name="connsiteX10" fmla="*/ 5768 w 10000"/>
              <a:gd name="connsiteY10" fmla="*/ 7 h 9973"/>
              <a:gd name="connsiteX11" fmla="*/ 2580 w 10000"/>
              <a:gd name="connsiteY11" fmla="*/ 982 h 9973"/>
              <a:gd name="connsiteX12" fmla="*/ 334 w 10000"/>
              <a:gd name="connsiteY12" fmla="*/ 2010 h 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0" h="9973">
                <a:moveTo>
                  <a:pt x="334" y="2010"/>
                </a:moveTo>
                <a:cubicBezTo>
                  <a:pt x="-90" y="2671"/>
                  <a:pt x="-7" y="4166"/>
                  <a:pt x="38" y="4952"/>
                </a:cubicBezTo>
                <a:cubicBezTo>
                  <a:pt x="83" y="5738"/>
                  <a:pt x="308" y="6246"/>
                  <a:pt x="608" y="6726"/>
                </a:cubicBezTo>
                <a:cubicBezTo>
                  <a:pt x="906" y="7207"/>
                  <a:pt x="1176" y="7528"/>
                  <a:pt x="1830" y="7834"/>
                </a:cubicBezTo>
                <a:cubicBezTo>
                  <a:pt x="2484" y="8140"/>
                  <a:pt x="3678" y="8218"/>
                  <a:pt x="4532" y="8562"/>
                </a:cubicBezTo>
                <a:cubicBezTo>
                  <a:pt x="5384" y="8905"/>
                  <a:pt x="6078" y="9738"/>
                  <a:pt x="6946" y="9897"/>
                </a:cubicBezTo>
                <a:cubicBezTo>
                  <a:pt x="7814" y="10056"/>
                  <a:pt x="9200" y="9984"/>
                  <a:pt x="9743" y="9519"/>
                </a:cubicBezTo>
                <a:cubicBezTo>
                  <a:pt x="10214" y="8840"/>
                  <a:pt x="9709" y="6896"/>
                  <a:pt x="9752" y="5816"/>
                </a:cubicBezTo>
                <a:cubicBezTo>
                  <a:pt x="9796" y="4736"/>
                  <a:pt x="9959" y="3695"/>
                  <a:pt x="10000" y="3042"/>
                </a:cubicBezTo>
                <a:cubicBezTo>
                  <a:pt x="9911" y="2184"/>
                  <a:pt x="9932" y="1181"/>
                  <a:pt x="9226" y="676"/>
                </a:cubicBezTo>
                <a:cubicBezTo>
                  <a:pt x="8522" y="170"/>
                  <a:pt x="6876" y="-44"/>
                  <a:pt x="5768" y="7"/>
                </a:cubicBezTo>
                <a:cubicBezTo>
                  <a:pt x="4662" y="58"/>
                  <a:pt x="3493" y="270"/>
                  <a:pt x="2580" y="982"/>
                </a:cubicBezTo>
                <a:cubicBezTo>
                  <a:pt x="1535" y="1383"/>
                  <a:pt x="757" y="1348"/>
                  <a:pt x="334" y="2010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6" name="Text Box 34">
            <a:extLst>
              <a:ext uri="{FF2B5EF4-FFF2-40B4-BE49-F238E27FC236}">
                <a16:creationId xmlns:a16="http://schemas.microsoft.com/office/drawing/2014/main" id="{0EC90E30-BDF4-6845-B171-AFEA17208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669" y="2394135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49" name="Line 68">
            <a:extLst>
              <a:ext uri="{FF2B5EF4-FFF2-40B4-BE49-F238E27FC236}">
                <a16:creationId xmlns:a16="http://schemas.microsoft.com/office/drawing/2014/main" id="{A048E1EF-0C69-8847-A36A-ADFF266EF6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3535642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5" name="Line 93">
            <a:extLst>
              <a:ext uri="{FF2B5EF4-FFF2-40B4-BE49-F238E27FC236}">
                <a16:creationId xmlns:a16="http://schemas.microsoft.com/office/drawing/2014/main" id="{902226A1-23A8-5E45-B02B-D52E29D10C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05382" y="2772055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6" name="Freeform 94">
            <a:extLst>
              <a:ext uri="{FF2B5EF4-FFF2-40B4-BE49-F238E27FC236}">
                <a16:creationId xmlns:a16="http://schemas.microsoft.com/office/drawing/2014/main" id="{07E407AD-1B7D-E549-AA8A-0678AF643944}"/>
              </a:ext>
            </a:extLst>
          </p:cNvPr>
          <p:cNvSpPr>
            <a:spLocks/>
          </p:cNvSpPr>
          <p:nvPr/>
        </p:nvSpPr>
        <p:spPr bwMode="auto">
          <a:xfrm>
            <a:off x="1169707" y="4751667"/>
            <a:ext cx="6419850" cy="1620838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2" name="Line 134">
            <a:extLst>
              <a:ext uri="{FF2B5EF4-FFF2-40B4-BE49-F238E27FC236}">
                <a16:creationId xmlns:a16="http://schemas.microsoft.com/office/drawing/2014/main" id="{AC887D7C-204D-A748-960E-D69E195B2E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0607" y="3680105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3" name="Text Box 135">
            <a:extLst>
              <a:ext uri="{FF2B5EF4-FFF2-40B4-BE49-F238E27FC236}">
                <a16:creationId xmlns:a16="http://schemas.microsoft.com/office/drawing/2014/main" id="{D67BC013-3254-664B-A94F-9584B5921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495" y="5623205"/>
            <a:ext cx="18097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Google</a:t>
            </a:r>
            <a:r>
              <a:rPr lang="ja-JP" altLang="en-US" sz="1600" i="0">
                <a:solidFill>
                  <a:srgbClr val="000000"/>
                </a:solidFill>
                <a:latin typeface="Arial" charset="0"/>
              </a:rPr>
              <a:t>’</a:t>
            </a:r>
            <a:r>
              <a:rPr lang="en-US" altLang="ja-JP" sz="1600" i="0" dirty="0">
                <a:solidFill>
                  <a:srgbClr val="000000"/>
                </a:solidFill>
                <a:latin typeface="Arial" charset="0"/>
              </a:rPr>
              <a:t>s network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64.233.160.0/19 </a:t>
            </a:r>
          </a:p>
        </p:txBody>
      </p:sp>
      <p:sp>
        <p:nvSpPr>
          <p:cNvPr id="384" name="Line 136">
            <a:extLst>
              <a:ext uri="{FF2B5EF4-FFF2-40B4-BE49-F238E27FC236}">
                <a16:creationId xmlns:a16="http://schemas.microsoft.com/office/drawing/2014/main" id="{2E2C2A25-D917-F543-AD3E-DCBDD122CE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39795" y="5499380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85" name="Text Box 137">
            <a:extLst>
              <a:ext uri="{FF2B5EF4-FFF2-40B4-BE49-F238E27FC236}">
                <a16:creationId xmlns:a16="http://schemas.microsoft.com/office/drawing/2014/main" id="{6A8FAC84-3043-6D45-97D6-4021E3C55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357" y="5891492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386" name="Text Box 138">
            <a:extLst>
              <a:ext uri="{FF2B5EF4-FFF2-40B4-BE49-F238E27FC236}">
                <a16:creationId xmlns:a16="http://schemas.microsoft.com/office/drawing/2014/main" id="{255B4B55-A4E8-1B4E-A407-15BF2F1BD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0607" y="5597805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web server</a:t>
            </a:r>
          </a:p>
        </p:txBody>
      </p:sp>
      <p:sp>
        <p:nvSpPr>
          <p:cNvPr id="387" name="Text Box 139">
            <a:extLst>
              <a:ext uri="{FF2B5EF4-FFF2-40B4-BE49-F238E27FC236}">
                <a16:creationId xmlns:a16="http://schemas.microsoft.com/office/drawing/2014/main" id="{FEDEE7BD-5BB3-834E-9E96-6E5E6F328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4855" y="1962523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DNS server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i="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406" name="Group 167">
            <a:extLst>
              <a:ext uri="{FF2B5EF4-FFF2-40B4-BE49-F238E27FC236}">
                <a16:creationId xmlns:a16="http://schemas.microsoft.com/office/drawing/2014/main" id="{4B437F21-E39F-2D47-801D-47D6E1DCFF2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90932" y="3667405"/>
            <a:ext cx="400050" cy="152400"/>
            <a:chOff x="3228" y="1776"/>
            <a:chExt cx="252" cy="96"/>
          </a:xfrm>
        </p:grpSpPr>
        <p:sp>
          <p:nvSpPr>
            <p:cNvPr id="407" name="Line 168">
              <a:extLst>
                <a:ext uri="{FF2B5EF4-FFF2-40B4-BE49-F238E27FC236}">
                  <a16:creationId xmlns:a16="http://schemas.microsoft.com/office/drawing/2014/main" id="{FD263C27-58D8-2D47-ADBE-98E05BF468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08" name="Line 169">
              <a:extLst>
                <a:ext uri="{FF2B5EF4-FFF2-40B4-BE49-F238E27FC236}">
                  <a16:creationId xmlns:a16="http://schemas.microsoft.com/office/drawing/2014/main" id="{1376D243-074B-CA4C-9F9E-2BB1CDAD77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09" name="Group 170">
            <a:extLst>
              <a:ext uri="{FF2B5EF4-FFF2-40B4-BE49-F238E27FC236}">
                <a16:creationId xmlns:a16="http://schemas.microsoft.com/office/drawing/2014/main" id="{89C5EF8B-605B-7041-AC6D-4101A34A58A0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6043332" y="3143530"/>
            <a:ext cx="400050" cy="152400"/>
            <a:chOff x="3228" y="1776"/>
            <a:chExt cx="252" cy="96"/>
          </a:xfrm>
        </p:grpSpPr>
        <p:sp>
          <p:nvSpPr>
            <p:cNvPr id="410" name="Line 171">
              <a:extLst>
                <a:ext uri="{FF2B5EF4-FFF2-40B4-BE49-F238E27FC236}">
                  <a16:creationId xmlns:a16="http://schemas.microsoft.com/office/drawing/2014/main" id="{5BFB55E0-99B2-EC4D-9167-5F6A684114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1" name="Line 172">
              <a:extLst>
                <a:ext uri="{FF2B5EF4-FFF2-40B4-BE49-F238E27FC236}">
                  <a16:creationId xmlns:a16="http://schemas.microsoft.com/office/drawing/2014/main" id="{95837E2C-9EAD-CF49-A1EF-B21C973DFA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12" name="Group 173">
            <a:extLst>
              <a:ext uri="{FF2B5EF4-FFF2-40B4-BE49-F238E27FC236}">
                <a16:creationId xmlns:a16="http://schemas.microsoft.com/office/drawing/2014/main" id="{F6A40979-43D2-704B-969C-6B0676980AD1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8143595" y="3834092"/>
            <a:ext cx="400050" cy="152400"/>
            <a:chOff x="3228" y="1776"/>
            <a:chExt cx="252" cy="96"/>
          </a:xfrm>
        </p:grpSpPr>
        <p:sp>
          <p:nvSpPr>
            <p:cNvPr id="413" name="Line 174">
              <a:extLst>
                <a:ext uri="{FF2B5EF4-FFF2-40B4-BE49-F238E27FC236}">
                  <a16:creationId xmlns:a16="http://schemas.microsoft.com/office/drawing/2014/main" id="{D6D8176C-16F1-C248-BB4F-CB9E2BF4DA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4" name="Line 175">
              <a:extLst>
                <a:ext uri="{FF2B5EF4-FFF2-40B4-BE49-F238E27FC236}">
                  <a16:creationId xmlns:a16="http://schemas.microsoft.com/office/drawing/2014/main" id="{8D77D5DF-B71C-D140-B9A7-018DB4E320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15" name="Group 176">
            <a:extLst>
              <a:ext uri="{FF2B5EF4-FFF2-40B4-BE49-F238E27FC236}">
                <a16:creationId xmlns:a16="http://schemas.microsoft.com/office/drawing/2014/main" id="{9BF7D1D3-B886-864B-9B3F-F3E421F73C9C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319682" y="3853142"/>
            <a:ext cx="295275" cy="114300"/>
            <a:chOff x="3228" y="1776"/>
            <a:chExt cx="252" cy="96"/>
          </a:xfrm>
        </p:grpSpPr>
        <p:sp>
          <p:nvSpPr>
            <p:cNvPr id="416" name="Line 177">
              <a:extLst>
                <a:ext uri="{FF2B5EF4-FFF2-40B4-BE49-F238E27FC236}">
                  <a16:creationId xmlns:a16="http://schemas.microsoft.com/office/drawing/2014/main" id="{4250E1AF-18F0-8443-8630-B06C6E212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17" name="Line 178">
              <a:extLst>
                <a:ext uri="{FF2B5EF4-FFF2-40B4-BE49-F238E27FC236}">
                  <a16:creationId xmlns:a16="http://schemas.microsoft.com/office/drawing/2014/main" id="{2F337031-708D-0345-B849-EFBB00027C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18" name="Group 179">
            <a:extLst>
              <a:ext uri="{FF2B5EF4-FFF2-40B4-BE49-F238E27FC236}">
                <a16:creationId xmlns:a16="http://schemas.microsoft.com/office/drawing/2014/main" id="{17458F55-A4E9-E343-A909-61C9FE09D648}"/>
              </a:ext>
            </a:extLst>
          </p:cNvPr>
          <p:cNvGrpSpPr>
            <a:grpSpLocks/>
          </p:cNvGrpSpPr>
          <p:nvPr/>
        </p:nvGrpSpPr>
        <p:grpSpPr bwMode="auto">
          <a:xfrm rot="409689" flipH="1" flipV="1">
            <a:off x="7591145" y="3195917"/>
            <a:ext cx="452437" cy="57150"/>
            <a:chOff x="3228" y="1776"/>
            <a:chExt cx="252" cy="96"/>
          </a:xfrm>
        </p:grpSpPr>
        <p:sp>
          <p:nvSpPr>
            <p:cNvPr id="419" name="Line 180">
              <a:extLst>
                <a:ext uri="{FF2B5EF4-FFF2-40B4-BE49-F238E27FC236}">
                  <a16:creationId xmlns:a16="http://schemas.microsoft.com/office/drawing/2014/main" id="{A5F6AD72-9626-8349-ABF3-0102515337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0" name="Line 181">
              <a:extLst>
                <a:ext uri="{FF2B5EF4-FFF2-40B4-BE49-F238E27FC236}">
                  <a16:creationId xmlns:a16="http://schemas.microsoft.com/office/drawing/2014/main" id="{DEE5409B-29C8-524D-AE34-7C4D42D5F9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21" name="Group 182">
            <a:extLst>
              <a:ext uri="{FF2B5EF4-FFF2-40B4-BE49-F238E27FC236}">
                <a16:creationId xmlns:a16="http://schemas.microsoft.com/office/drawing/2014/main" id="{9D12F4D2-1155-9D4D-B6B0-6F1CD5C9D7EC}"/>
              </a:ext>
            </a:extLst>
          </p:cNvPr>
          <p:cNvGrpSpPr>
            <a:grpSpLocks/>
          </p:cNvGrpSpPr>
          <p:nvPr/>
        </p:nvGrpSpPr>
        <p:grpSpPr bwMode="auto">
          <a:xfrm>
            <a:off x="6733895" y="3400705"/>
            <a:ext cx="295275" cy="114300"/>
            <a:chOff x="3228" y="1776"/>
            <a:chExt cx="252" cy="96"/>
          </a:xfrm>
        </p:grpSpPr>
        <p:sp>
          <p:nvSpPr>
            <p:cNvPr id="422" name="Line 183">
              <a:extLst>
                <a:ext uri="{FF2B5EF4-FFF2-40B4-BE49-F238E27FC236}">
                  <a16:creationId xmlns:a16="http://schemas.microsoft.com/office/drawing/2014/main" id="{D1974B22-4265-D74B-B7F0-C9FC82538D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3" name="Line 184">
              <a:extLst>
                <a:ext uri="{FF2B5EF4-FFF2-40B4-BE49-F238E27FC236}">
                  <a16:creationId xmlns:a16="http://schemas.microsoft.com/office/drawing/2014/main" id="{F76668FA-365B-9340-9C68-9DF2CCC88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24" name="Group 185">
            <a:extLst>
              <a:ext uri="{FF2B5EF4-FFF2-40B4-BE49-F238E27FC236}">
                <a16:creationId xmlns:a16="http://schemas.microsoft.com/office/drawing/2014/main" id="{93EE81E8-57E8-A74D-A86D-F04EBC78377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372070" y="3400705"/>
            <a:ext cx="295275" cy="114300"/>
            <a:chOff x="3228" y="1776"/>
            <a:chExt cx="252" cy="96"/>
          </a:xfrm>
        </p:grpSpPr>
        <p:sp>
          <p:nvSpPr>
            <p:cNvPr id="425" name="Line 186">
              <a:extLst>
                <a:ext uri="{FF2B5EF4-FFF2-40B4-BE49-F238E27FC236}">
                  <a16:creationId xmlns:a16="http://schemas.microsoft.com/office/drawing/2014/main" id="{651EF8CB-186A-BE47-904E-5976B7E8B9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6" name="Line 187">
              <a:extLst>
                <a:ext uri="{FF2B5EF4-FFF2-40B4-BE49-F238E27FC236}">
                  <a16:creationId xmlns:a16="http://schemas.microsoft.com/office/drawing/2014/main" id="{8A988057-1892-544E-BF10-27FD203EFE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27" name="Group 188">
            <a:extLst>
              <a:ext uri="{FF2B5EF4-FFF2-40B4-BE49-F238E27FC236}">
                <a16:creationId xmlns:a16="http://schemas.microsoft.com/office/drawing/2014/main" id="{215EB25C-038C-054D-BC89-CF04D9A19EEA}"/>
              </a:ext>
            </a:extLst>
          </p:cNvPr>
          <p:cNvGrpSpPr>
            <a:grpSpLocks/>
          </p:cNvGrpSpPr>
          <p:nvPr/>
        </p:nvGrpSpPr>
        <p:grpSpPr bwMode="auto">
          <a:xfrm>
            <a:off x="5786157" y="5348567"/>
            <a:ext cx="295275" cy="114300"/>
            <a:chOff x="3228" y="1776"/>
            <a:chExt cx="252" cy="96"/>
          </a:xfrm>
        </p:grpSpPr>
        <p:sp>
          <p:nvSpPr>
            <p:cNvPr id="428" name="Line 189">
              <a:extLst>
                <a:ext uri="{FF2B5EF4-FFF2-40B4-BE49-F238E27FC236}">
                  <a16:creationId xmlns:a16="http://schemas.microsoft.com/office/drawing/2014/main" id="{3B82F97E-C192-7342-B085-36B102ECDF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29" name="Line 190">
              <a:extLst>
                <a:ext uri="{FF2B5EF4-FFF2-40B4-BE49-F238E27FC236}">
                  <a16:creationId xmlns:a16="http://schemas.microsoft.com/office/drawing/2014/main" id="{9A37EBF3-9533-FD41-808F-6C06099866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30" name="Group 191">
            <a:extLst>
              <a:ext uri="{FF2B5EF4-FFF2-40B4-BE49-F238E27FC236}">
                <a16:creationId xmlns:a16="http://schemas.microsoft.com/office/drawing/2014/main" id="{B32F95ED-229D-6648-9BFC-AFD7ABF83F4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424332" y="5348567"/>
            <a:ext cx="295275" cy="114300"/>
            <a:chOff x="3228" y="1776"/>
            <a:chExt cx="252" cy="96"/>
          </a:xfrm>
        </p:grpSpPr>
        <p:sp>
          <p:nvSpPr>
            <p:cNvPr id="431" name="Line 192">
              <a:extLst>
                <a:ext uri="{FF2B5EF4-FFF2-40B4-BE49-F238E27FC236}">
                  <a16:creationId xmlns:a16="http://schemas.microsoft.com/office/drawing/2014/main" id="{65E8BC10-05D3-C34C-943F-DDBD70967F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32" name="Line 193">
              <a:extLst>
                <a:ext uri="{FF2B5EF4-FFF2-40B4-BE49-F238E27FC236}">
                  <a16:creationId xmlns:a16="http://schemas.microsoft.com/office/drawing/2014/main" id="{F56DE982-F6BE-2E4E-B482-BD554EF993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33" name="Group 194">
            <a:extLst>
              <a:ext uri="{FF2B5EF4-FFF2-40B4-BE49-F238E27FC236}">
                <a16:creationId xmlns:a16="http://schemas.microsoft.com/office/drawing/2014/main" id="{B5251DF1-1955-4844-9BEA-E14C7EF19014}"/>
              </a:ext>
            </a:extLst>
          </p:cNvPr>
          <p:cNvGrpSpPr>
            <a:grpSpLocks/>
          </p:cNvGrpSpPr>
          <p:nvPr/>
        </p:nvGrpSpPr>
        <p:grpSpPr bwMode="auto">
          <a:xfrm>
            <a:off x="4019270" y="5705755"/>
            <a:ext cx="295275" cy="114300"/>
            <a:chOff x="3228" y="1776"/>
            <a:chExt cx="252" cy="96"/>
          </a:xfrm>
        </p:grpSpPr>
        <p:sp>
          <p:nvSpPr>
            <p:cNvPr id="434" name="Line 195">
              <a:extLst>
                <a:ext uri="{FF2B5EF4-FFF2-40B4-BE49-F238E27FC236}">
                  <a16:creationId xmlns:a16="http://schemas.microsoft.com/office/drawing/2014/main" id="{5B08B7F4-6EB5-564D-BE13-B4FEB3CBB5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35" name="Line 196">
              <a:extLst>
                <a:ext uri="{FF2B5EF4-FFF2-40B4-BE49-F238E27FC236}">
                  <a16:creationId xmlns:a16="http://schemas.microsoft.com/office/drawing/2014/main" id="{946C2213-325C-E84B-9659-2AFC1000DC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36" name="Group 197">
            <a:extLst>
              <a:ext uri="{FF2B5EF4-FFF2-40B4-BE49-F238E27FC236}">
                <a16:creationId xmlns:a16="http://schemas.microsoft.com/office/drawing/2014/main" id="{216FE334-0B3A-BB4D-935E-B7579EF70E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657445" y="5705755"/>
            <a:ext cx="295275" cy="114300"/>
            <a:chOff x="3228" y="1776"/>
            <a:chExt cx="252" cy="96"/>
          </a:xfrm>
        </p:grpSpPr>
        <p:sp>
          <p:nvSpPr>
            <p:cNvPr id="437" name="Line 198">
              <a:extLst>
                <a:ext uri="{FF2B5EF4-FFF2-40B4-BE49-F238E27FC236}">
                  <a16:creationId xmlns:a16="http://schemas.microsoft.com/office/drawing/2014/main" id="{5EF8F833-297C-2547-A52E-393B13D323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38" name="Line 199">
              <a:extLst>
                <a:ext uri="{FF2B5EF4-FFF2-40B4-BE49-F238E27FC236}">
                  <a16:creationId xmlns:a16="http://schemas.microsoft.com/office/drawing/2014/main" id="{53D60A8F-075E-9247-822F-ADFF08B958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39" name="Group 200">
            <a:extLst>
              <a:ext uri="{FF2B5EF4-FFF2-40B4-BE49-F238E27FC236}">
                <a16:creationId xmlns:a16="http://schemas.microsoft.com/office/drawing/2014/main" id="{6CA836E5-5453-874C-898E-6388424546B7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4862232" y="5410480"/>
            <a:ext cx="295275" cy="114300"/>
            <a:chOff x="3228" y="1776"/>
            <a:chExt cx="252" cy="96"/>
          </a:xfrm>
        </p:grpSpPr>
        <p:sp>
          <p:nvSpPr>
            <p:cNvPr id="440" name="Line 201">
              <a:extLst>
                <a:ext uri="{FF2B5EF4-FFF2-40B4-BE49-F238E27FC236}">
                  <a16:creationId xmlns:a16="http://schemas.microsoft.com/office/drawing/2014/main" id="{98AC627A-5198-EE48-8EF3-D196EFC392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41" name="Line 202">
              <a:extLst>
                <a:ext uri="{FF2B5EF4-FFF2-40B4-BE49-F238E27FC236}">
                  <a16:creationId xmlns:a16="http://schemas.microsoft.com/office/drawing/2014/main" id="{DB13157A-201E-1441-90AA-E7B6C48D2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42" name="Text Box 34">
            <a:extLst>
              <a:ext uri="{FF2B5EF4-FFF2-40B4-BE49-F238E27FC236}">
                <a16:creationId xmlns:a16="http://schemas.microsoft.com/office/drawing/2014/main" id="{9910609B-BB13-F84A-BC05-D467BC066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342" y="3666845"/>
            <a:ext cx="15954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school network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68.80.2.0/24</a:t>
            </a:r>
          </a:p>
        </p:txBody>
      </p:sp>
      <p:grpSp>
        <p:nvGrpSpPr>
          <p:cNvPr id="445" name="Group 405">
            <a:extLst>
              <a:ext uri="{FF2B5EF4-FFF2-40B4-BE49-F238E27FC236}">
                <a16:creationId xmlns:a16="http://schemas.microsoft.com/office/drawing/2014/main" id="{7ADC43EB-565B-D74B-B4AD-8DAAC293AFE6}"/>
              </a:ext>
            </a:extLst>
          </p:cNvPr>
          <p:cNvGrpSpPr>
            <a:grpSpLocks/>
          </p:cNvGrpSpPr>
          <p:nvPr/>
        </p:nvGrpSpPr>
        <p:grpSpPr bwMode="auto">
          <a:xfrm>
            <a:off x="849686" y="1873155"/>
            <a:ext cx="1473201" cy="1119188"/>
            <a:chOff x="135" y="833"/>
            <a:chExt cx="928" cy="705"/>
          </a:xfrm>
        </p:grpSpPr>
        <p:grpSp>
          <p:nvGrpSpPr>
            <p:cNvPr id="446" name="Group 400">
              <a:extLst>
                <a:ext uri="{FF2B5EF4-FFF2-40B4-BE49-F238E27FC236}">
                  <a16:creationId xmlns:a16="http://schemas.microsoft.com/office/drawing/2014/main" id="{C938F6AC-3134-154F-9613-9F35FFB58D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" y="833"/>
              <a:ext cx="928" cy="705"/>
              <a:chOff x="135" y="833"/>
              <a:chExt cx="928" cy="705"/>
            </a:xfrm>
          </p:grpSpPr>
          <p:sp>
            <p:nvSpPr>
              <p:cNvPr id="448" name="Freeform 398">
                <a:extLst>
                  <a:ext uri="{FF2B5EF4-FFF2-40B4-BE49-F238E27FC236}">
                    <a16:creationId xmlns:a16="http://schemas.microsoft.com/office/drawing/2014/main" id="{C179A28F-2595-1D4A-A69C-95773C4D62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" y="836"/>
                <a:ext cx="928" cy="702"/>
              </a:xfrm>
              <a:custGeom>
                <a:avLst/>
                <a:gdLst>
                  <a:gd name="T0" fmla="*/ 861 w 861"/>
                  <a:gd name="T1" fmla="*/ 772 h 772"/>
                  <a:gd name="T2" fmla="*/ 0 w 861"/>
                  <a:gd name="T3" fmla="*/ 557 h 772"/>
                  <a:gd name="T4" fmla="*/ 532 w 861"/>
                  <a:gd name="T5" fmla="*/ 405 h 772"/>
                  <a:gd name="T6" fmla="*/ 652 w 861"/>
                  <a:gd name="T7" fmla="*/ 0 h 772"/>
                  <a:gd name="T8" fmla="*/ 861 w 861"/>
                  <a:gd name="T9" fmla="*/ 772 h 7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connsiteX0" fmla="*/ 10000 w 10000"/>
                  <a:gd name="connsiteY0" fmla="*/ 10000 h 10000"/>
                  <a:gd name="connsiteX1" fmla="*/ 0 w 10000"/>
                  <a:gd name="connsiteY1" fmla="*/ 7215 h 10000"/>
                  <a:gd name="connsiteX2" fmla="*/ 6179 w 10000"/>
                  <a:gd name="connsiteY2" fmla="*/ 5246 h 10000"/>
                  <a:gd name="connsiteX3" fmla="*/ 7573 w 10000"/>
                  <a:gd name="connsiteY3" fmla="*/ 0 h 10000"/>
                  <a:gd name="connsiteX4" fmla="*/ 9561 w 10000"/>
                  <a:gd name="connsiteY4" fmla="*/ 7933 h 10000"/>
                  <a:gd name="connsiteX5" fmla="*/ 10000 w 10000"/>
                  <a:gd name="connsiteY5" fmla="*/ 10000 h 10000"/>
                  <a:gd name="connsiteX0" fmla="*/ 10000 w 10180"/>
                  <a:gd name="connsiteY0" fmla="*/ 10000 h 10000"/>
                  <a:gd name="connsiteX1" fmla="*/ 0 w 10180"/>
                  <a:gd name="connsiteY1" fmla="*/ 7215 h 10000"/>
                  <a:gd name="connsiteX2" fmla="*/ 6179 w 10180"/>
                  <a:gd name="connsiteY2" fmla="*/ 5246 h 10000"/>
                  <a:gd name="connsiteX3" fmla="*/ 7573 w 10180"/>
                  <a:gd name="connsiteY3" fmla="*/ 0 h 10000"/>
                  <a:gd name="connsiteX4" fmla="*/ 10151 w 10180"/>
                  <a:gd name="connsiteY4" fmla="*/ 8116 h 10000"/>
                  <a:gd name="connsiteX5" fmla="*/ 10000 w 10180"/>
                  <a:gd name="connsiteY5" fmla="*/ 10000 h 10000"/>
                  <a:gd name="connsiteX0" fmla="*/ 9573 w 10167"/>
                  <a:gd name="connsiteY0" fmla="*/ 10658 h 10658"/>
                  <a:gd name="connsiteX1" fmla="*/ 0 w 10167"/>
                  <a:gd name="connsiteY1" fmla="*/ 7215 h 10658"/>
                  <a:gd name="connsiteX2" fmla="*/ 6179 w 10167"/>
                  <a:gd name="connsiteY2" fmla="*/ 5246 h 10658"/>
                  <a:gd name="connsiteX3" fmla="*/ 7573 w 10167"/>
                  <a:gd name="connsiteY3" fmla="*/ 0 h 10658"/>
                  <a:gd name="connsiteX4" fmla="*/ 10151 w 10167"/>
                  <a:gd name="connsiteY4" fmla="*/ 8116 h 10658"/>
                  <a:gd name="connsiteX5" fmla="*/ 9573 w 10167"/>
                  <a:gd name="connsiteY5" fmla="*/ 10658 h 10658"/>
                  <a:gd name="connsiteX0" fmla="*/ 9573 w 10167"/>
                  <a:gd name="connsiteY0" fmla="*/ 10658 h 10658"/>
                  <a:gd name="connsiteX1" fmla="*/ 0 w 10167"/>
                  <a:gd name="connsiteY1" fmla="*/ 7215 h 10658"/>
                  <a:gd name="connsiteX2" fmla="*/ 7688 w 10167"/>
                  <a:gd name="connsiteY2" fmla="*/ 7111 h 10658"/>
                  <a:gd name="connsiteX3" fmla="*/ 7573 w 10167"/>
                  <a:gd name="connsiteY3" fmla="*/ 0 h 10658"/>
                  <a:gd name="connsiteX4" fmla="*/ 10151 w 10167"/>
                  <a:gd name="connsiteY4" fmla="*/ 8116 h 10658"/>
                  <a:gd name="connsiteX5" fmla="*/ 9573 w 10167"/>
                  <a:gd name="connsiteY5" fmla="*/ 10658 h 10658"/>
                  <a:gd name="connsiteX0" fmla="*/ 10065 w 10659"/>
                  <a:gd name="connsiteY0" fmla="*/ 10658 h 10658"/>
                  <a:gd name="connsiteX1" fmla="*/ 0 w 10659"/>
                  <a:gd name="connsiteY1" fmla="*/ 7178 h 10658"/>
                  <a:gd name="connsiteX2" fmla="*/ 8180 w 10659"/>
                  <a:gd name="connsiteY2" fmla="*/ 7111 h 10658"/>
                  <a:gd name="connsiteX3" fmla="*/ 8065 w 10659"/>
                  <a:gd name="connsiteY3" fmla="*/ 0 h 10658"/>
                  <a:gd name="connsiteX4" fmla="*/ 10643 w 10659"/>
                  <a:gd name="connsiteY4" fmla="*/ 8116 h 10658"/>
                  <a:gd name="connsiteX5" fmla="*/ 10065 w 10659"/>
                  <a:gd name="connsiteY5" fmla="*/ 10658 h 10658"/>
                  <a:gd name="connsiteX0" fmla="*/ 10065 w 10659"/>
                  <a:gd name="connsiteY0" fmla="*/ 10658 h 10658"/>
                  <a:gd name="connsiteX1" fmla="*/ 0 w 10659"/>
                  <a:gd name="connsiteY1" fmla="*/ 7178 h 10658"/>
                  <a:gd name="connsiteX2" fmla="*/ 8180 w 10659"/>
                  <a:gd name="connsiteY2" fmla="*/ 7111 h 10658"/>
                  <a:gd name="connsiteX3" fmla="*/ 8065 w 10659"/>
                  <a:gd name="connsiteY3" fmla="*/ 0 h 10658"/>
                  <a:gd name="connsiteX4" fmla="*/ 10643 w 10659"/>
                  <a:gd name="connsiteY4" fmla="*/ 8116 h 10658"/>
                  <a:gd name="connsiteX5" fmla="*/ 10065 w 10659"/>
                  <a:gd name="connsiteY5" fmla="*/ 10658 h 10658"/>
                  <a:gd name="connsiteX0" fmla="*/ 10065 w 10659"/>
                  <a:gd name="connsiteY0" fmla="*/ 10658 h 10658"/>
                  <a:gd name="connsiteX1" fmla="*/ 0 w 10659"/>
                  <a:gd name="connsiteY1" fmla="*/ 7178 h 10658"/>
                  <a:gd name="connsiteX2" fmla="*/ 8180 w 10659"/>
                  <a:gd name="connsiteY2" fmla="*/ 7111 h 10658"/>
                  <a:gd name="connsiteX3" fmla="*/ 8065 w 10659"/>
                  <a:gd name="connsiteY3" fmla="*/ 0 h 10658"/>
                  <a:gd name="connsiteX4" fmla="*/ 10643 w 10659"/>
                  <a:gd name="connsiteY4" fmla="*/ 8116 h 10658"/>
                  <a:gd name="connsiteX5" fmla="*/ 10065 w 10659"/>
                  <a:gd name="connsiteY5" fmla="*/ 10658 h 10658"/>
                  <a:gd name="connsiteX0" fmla="*/ 10065 w 10659"/>
                  <a:gd name="connsiteY0" fmla="*/ 10658 h 10658"/>
                  <a:gd name="connsiteX1" fmla="*/ 0 w 10659"/>
                  <a:gd name="connsiteY1" fmla="*/ 7178 h 10658"/>
                  <a:gd name="connsiteX2" fmla="*/ 8180 w 10659"/>
                  <a:gd name="connsiteY2" fmla="*/ 7111 h 10658"/>
                  <a:gd name="connsiteX3" fmla="*/ 8065 w 10659"/>
                  <a:gd name="connsiteY3" fmla="*/ 0 h 10658"/>
                  <a:gd name="connsiteX4" fmla="*/ 10643 w 10659"/>
                  <a:gd name="connsiteY4" fmla="*/ 8116 h 10658"/>
                  <a:gd name="connsiteX5" fmla="*/ 10065 w 10659"/>
                  <a:gd name="connsiteY5" fmla="*/ 10658 h 10658"/>
                  <a:gd name="connsiteX0" fmla="*/ 10065 w 10788"/>
                  <a:gd name="connsiteY0" fmla="*/ 10658 h 10658"/>
                  <a:gd name="connsiteX1" fmla="*/ 0 w 10788"/>
                  <a:gd name="connsiteY1" fmla="*/ 7178 h 10658"/>
                  <a:gd name="connsiteX2" fmla="*/ 8180 w 10788"/>
                  <a:gd name="connsiteY2" fmla="*/ 7111 h 10658"/>
                  <a:gd name="connsiteX3" fmla="*/ 8065 w 10788"/>
                  <a:gd name="connsiteY3" fmla="*/ 0 h 10658"/>
                  <a:gd name="connsiteX4" fmla="*/ 10774 w 10788"/>
                  <a:gd name="connsiteY4" fmla="*/ 8153 h 10658"/>
                  <a:gd name="connsiteX5" fmla="*/ 10065 w 10788"/>
                  <a:gd name="connsiteY5" fmla="*/ 10658 h 10658"/>
                  <a:gd name="connsiteX0" fmla="*/ 10065 w 10788"/>
                  <a:gd name="connsiteY0" fmla="*/ 10658 h 10658"/>
                  <a:gd name="connsiteX1" fmla="*/ 0 w 10788"/>
                  <a:gd name="connsiteY1" fmla="*/ 7178 h 10658"/>
                  <a:gd name="connsiteX2" fmla="*/ 8180 w 10788"/>
                  <a:gd name="connsiteY2" fmla="*/ 7111 h 10658"/>
                  <a:gd name="connsiteX3" fmla="*/ 8065 w 10788"/>
                  <a:gd name="connsiteY3" fmla="*/ 0 h 10658"/>
                  <a:gd name="connsiteX4" fmla="*/ 10774 w 10788"/>
                  <a:gd name="connsiteY4" fmla="*/ 8153 h 10658"/>
                  <a:gd name="connsiteX5" fmla="*/ 10065 w 10788"/>
                  <a:gd name="connsiteY5" fmla="*/ 10658 h 10658"/>
                  <a:gd name="connsiteX0" fmla="*/ 10065 w 10788"/>
                  <a:gd name="connsiteY0" fmla="*/ 9086 h 9086"/>
                  <a:gd name="connsiteX1" fmla="*/ 0 w 10788"/>
                  <a:gd name="connsiteY1" fmla="*/ 5606 h 9086"/>
                  <a:gd name="connsiteX2" fmla="*/ 8180 w 10788"/>
                  <a:gd name="connsiteY2" fmla="*/ 5539 h 9086"/>
                  <a:gd name="connsiteX3" fmla="*/ 8196 w 10788"/>
                  <a:gd name="connsiteY3" fmla="*/ 0 h 9086"/>
                  <a:gd name="connsiteX4" fmla="*/ 10774 w 10788"/>
                  <a:gd name="connsiteY4" fmla="*/ 6581 h 9086"/>
                  <a:gd name="connsiteX5" fmla="*/ 10065 w 10788"/>
                  <a:gd name="connsiteY5" fmla="*/ 9086 h 9086"/>
                  <a:gd name="connsiteX0" fmla="*/ 9330 w 10000"/>
                  <a:gd name="connsiteY0" fmla="*/ 10000 h 10000"/>
                  <a:gd name="connsiteX1" fmla="*/ 0 w 10000"/>
                  <a:gd name="connsiteY1" fmla="*/ 6170 h 10000"/>
                  <a:gd name="connsiteX2" fmla="*/ 7582 w 10000"/>
                  <a:gd name="connsiteY2" fmla="*/ 6096 h 10000"/>
                  <a:gd name="connsiteX3" fmla="*/ 7597 w 10000"/>
                  <a:gd name="connsiteY3" fmla="*/ 0 h 10000"/>
                  <a:gd name="connsiteX4" fmla="*/ 9987 w 10000"/>
                  <a:gd name="connsiteY4" fmla="*/ 7243 h 10000"/>
                  <a:gd name="connsiteX5" fmla="*/ 9330 w 10000"/>
                  <a:gd name="connsiteY5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000">
                    <a:moveTo>
                      <a:pt x="9330" y="10000"/>
                    </a:moveTo>
                    <a:cubicBezTo>
                      <a:pt x="6768" y="8563"/>
                      <a:pt x="6152" y="7769"/>
                      <a:pt x="0" y="6170"/>
                    </a:cubicBezTo>
                    <a:lnTo>
                      <a:pt x="7582" y="6096"/>
                    </a:lnTo>
                    <a:cubicBezTo>
                      <a:pt x="7547" y="3488"/>
                      <a:pt x="7633" y="2608"/>
                      <a:pt x="7597" y="0"/>
                    </a:cubicBezTo>
                    <a:cubicBezTo>
                      <a:pt x="8698" y="5472"/>
                      <a:pt x="8887" y="5795"/>
                      <a:pt x="9987" y="7243"/>
                    </a:cubicBezTo>
                    <a:cubicBezTo>
                      <a:pt x="10122" y="8001"/>
                      <a:pt x="9194" y="9242"/>
                      <a:pt x="9330" y="1000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chemeClr val="bg1">
                      <a:lumMod val="75000"/>
                    </a:schemeClr>
                  </a:gs>
                </a:gsLst>
                <a:lin ang="12900000" scaled="0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49" name="Group 392">
                <a:extLst>
                  <a:ext uri="{FF2B5EF4-FFF2-40B4-BE49-F238E27FC236}">
                    <a16:creationId xmlns:a16="http://schemas.microsoft.com/office/drawing/2014/main" id="{83AD51F0-9101-A543-80D3-A9F7AF82FF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" y="840"/>
                <a:ext cx="694" cy="432"/>
                <a:chOff x="2579" y="1533"/>
                <a:chExt cx="1078" cy="507"/>
              </a:xfrm>
            </p:grpSpPr>
            <p:pic>
              <p:nvPicPr>
                <p:cNvPr id="451" name="Picture 393">
                  <a:extLst>
                    <a:ext uri="{FF2B5EF4-FFF2-40B4-BE49-F238E27FC236}">
                      <a16:creationId xmlns:a16="http://schemas.microsoft.com/office/drawing/2014/main" id="{1BCDC5B2-F988-9143-89C7-9C8B60430D4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79" y="1533"/>
                  <a:ext cx="1078" cy="5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452" name="Rectangle 394">
                  <a:extLst>
                    <a:ext uri="{FF2B5EF4-FFF2-40B4-BE49-F238E27FC236}">
                      <a16:creationId xmlns:a16="http://schemas.microsoft.com/office/drawing/2014/main" id="{901E2284-7277-BA40-BA42-E36F213101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3" y="1580"/>
                  <a:ext cx="957" cy="41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50" name="Rectangle 399">
                <a:extLst>
                  <a:ext uri="{FF2B5EF4-FFF2-40B4-BE49-F238E27FC236}">
                    <a16:creationId xmlns:a16="http://schemas.microsoft.com/office/drawing/2014/main" id="{6C65E453-463D-E84E-A45A-FC0C58E3D9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" y="833"/>
                <a:ext cx="696" cy="43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47" name="Text Box 402">
              <a:extLst>
                <a:ext uri="{FF2B5EF4-FFF2-40B4-BE49-F238E27FC236}">
                  <a16:creationId xmlns:a16="http://schemas.microsoft.com/office/drawing/2014/main" id="{3C4B58BF-EC83-3448-9336-11CAA5654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" y="938"/>
              <a:ext cx="5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browser</a:t>
              </a:r>
            </a:p>
          </p:txBody>
        </p:sp>
      </p:grpSp>
      <p:grpSp>
        <p:nvGrpSpPr>
          <p:cNvPr id="514" name="Group 248">
            <a:extLst>
              <a:ext uri="{FF2B5EF4-FFF2-40B4-BE49-F238E27FC236}">
                <a16:creationId xmlns:a16="http://schemas.microsoft.com/office/drawing/2014/main" id="{91C14C6F-2EE6-3240-8AAA-3947FAB43848}"/>
              </a:ext>
            </a:extLst>
          </p:cNvPr>
          <p:cNvGrpSpPr>
            <a:grpSpLocks/>
          </p:cNvGrpSpPr>
          <p:nvPr/>
        </p:nvGrpSpPr>
        <p:grpSpPr bwMode="auto">
          <a:xfrm>
            <a:off x="7299045" y="2164042"/>
            <a:ext cx="358775" cy="623888"/>
            <a:chOff x="4140" y="429"/>
            <a:chExt cx="1425" cy="2396"/>
          </a:xfrm>
        </p:grpSpPr>
        <p:sp>
          <p:nvSpPr>
            <p:cNvPr id="515" name="Freeform 148">
              <a:extLst>
                <a:ext uri="{FF2B5EF4-FFF2-40B4-BE49-F238E27FC236}">
                  <a16:creationId xmlns:a16="http://schemas.microsoft.com/office/drawing/2014/main" id="{FC56F9D5-F006-AE4F-BA67-7D1F703E6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16" name="Rectangle 149">
              <a:extLst>
                <a:ext uri="{FF2B5EF4-FFF2-40B4-BE49-F238E27FC236}">
                  <a16:creationId xmlns:a16="http://schemas.microsoft.com/office/drawing/2014/main" id="{8E14C426-4828-3846-9E1A-A00801760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17" name="Freeform 150">
              <a:extLst>
                <a:ext uri="{FF2B5EF4-FFF2-40B4-BE49-F238E27FC236}">
                  <a16:creationId xmlns:a16="http://schemas.microsoft.com/office/drawing/2014/main" id="{990610A6-3D92-C54C-95B3-9B1B16EE6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18" name="Freeform 151">
              <a:extLst>
                <a:ext uri="{FF2B5EF4-FFF2-40B4-BE49-F238E27FC236}">
                  <a16:creationId xmlns:a16="http://schemas.microsoft.com/office/drawing/2014/main" id="{C6D5BA6D-F609-0B41-9849-C02719D4F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19" name="Rectangle 152">
              <a:extLst>
                <a:ext uri="{FF2B5EF4-FFF2-40B4-BE49-F238E27FC236}">
                  <a16:creationId xmlns:a16="http://schemas.microsoft.com/office/drawing/2014/main" id="{AD421E89-6D59-A94B-BAB4-497A316D0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20" name="Group 153">
              <a:extLst>
                <a:ext uri="{FF2B5EF4-FFF2-40B4-BE49-F238E27FC236}">
                  <a16:creationId xmlns:a16="http://schemas.microsoft.com/office/drawing/2014/main" id="{270B98D5-4811-2E48-AAAD-CB85678ED5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45" name="AutoShape 154">
                <a:extLst>
                  <a:ext uri="{FF2B5EF4-FFF2-40B4-BE49-F238E27FC236}">
                    <a16:creationId xmlns:a16="http://schemas.microsoft.com/office/drawing/2014/main" id="{46178474-736E-FD41-A5E3-5728F65BB7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6" name="AutoShape 155">
                <a:extLst>
                  <a:ext uri="{FF2B5EF4-FFF2-40B4-BE49-F238E27FC236}">
                    <a16:creationId xmlns:a16="http://schemas.microsoft.com/office/drawing/2014/main" id="{F736FB7D-255C-A44D-8B6A-3CB3FF40B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21" name="Rectangle 156">
              <a:extLst>
                <a:ext uri="{FF2B5EF4-FFF2-40B4-BE49-F238E27FC236}">
                  <a16:creationId xmlns:a16="http://schemas.microsoft.com/office/drawing/2014/main" id="{7C75FE92-DDC8-1C4D-9889-6547F1459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22" name="Group 157">
              <a:extLst>
                <a:ext uri="{FF2B5EF4-FFF2-40B4-BE49-F238E27FC236}">
                  <a16:creationId xmlns:a16="http://schemas.microsoft.com/office/drawing/2014/main" id="{45DBCF88-E72F-4043-B48F-B52AFDDB99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43" name="AutoShape 158">
                <a:extLst>
                  <a:ext uri="{FF2B5EF4-FFF2-40B4-BE49-F238E27FC236}">
                    <a16:creationId xmlns:a16="http://schemas.microsoft.com/office/drawing/2014/main" id="{4A3AA05D-99CF-9749-BDB7-B2547C333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4" name="AutoShape 159">
                <a:extLst>
                  <a:ext uri="{FF2B5EF4-FFF2-40B4-BE49-F238E27FC236}">
                    <a16:creationId xmlns:a16="http://schemas.microsoft.com/office/drawing/2014/main" id="{BD8E6385-6030-7E42-A02E-B6327F244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23" name="Rectangle 160">
              <a:extLst>
                <a:ext uri="{FF2B5EF4-FFF2-40B4-BE49-F238E27FC236}">
                  <a16:creationId xmlns:a16="http://schemas.microsoft.com/office/drawing/2014/main" id="{B7E80E74-2AC2-8D44-B363-37DF3DA37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24" name="Rectangle 161">
              <a:extLst>
                <a:ext uri="{FF2B5EF4-FFF2-40B4-BE49-F238E27FC236}">
                  <a16:creationId xmlns:a16="http://schemas.microsoft.com/office/drawing/2014/main" id="{4BB73F60-D5F2-F641-A0BF-68E3179F4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25" name="Group 162">
              <a:extLst>
                <a:ext uri="{FF2B5EF4-FFF2-40B4-BE49-F238E27FC236}">
                  <a16:creationId xmlns:a16="http://schemas.microsoft.com/office/drawing/2014/main" id="{4039A5BF-4E86-3D4C-91D1-FB1220CD6B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41" name="AutoShape 163">
                <a:extLst>
                  <a:ext uri="{FF2B5EF4-FFF2-40B4-BE49-F238E27FC236}">
                    <a16:creationId xmlns:a16="http://schemas.microsoft.com/office/drawing/2014/main" id="{0E533812-E28D-7848-8C40-F91ACED2AF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2" name="AutoShape 164">
                <a:extLst>
                  <a:ext uri="{FF2B5EF4-FFF2-40B4-BE49-F238E27FC236}">
                    <a16:creationId xmlns:a16="http://schemas.microsoft.com/office/drawing/2014/main" id="{65D9F596-07A5-F04C-9DFA-F58CB2440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26" name="Freeform 165">
              <a:extLst>
                <a:ext uri="{FF2B5EF4-FFF2-40B4-BE49-F238E27FC236}">
                  <a16:creationId xmlns:a16="http://schemas.microsoft.com/office/drawing/2014/main" id="{EA1FDC25-5341-AF46-8920-AA0044E93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27" name="Group 166">
              <a:extLst>
                <a:ext uri="{FF2B5EF4-FFF2-40B4-BE49-F238E27FC236}">
                  <a16:creationId xmlns:a16="http://schemas.microsoft.com/office/drawing/2014/main" id="{75ABD85A-8A59-734C-BBAD-F1E8418B6E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39" name="AutoShape 167">
                <a:extLst>
                  <a:ext uri="{FF2B5EF4-FFF2-40B4-BE49-F238E27FC236}">
                    <a16:creationId xmlns:a16="http://schemas.microsoft.com/office/drawing/2014/main" id="{9A2B943C-2EE9-7B42-8D3F-004CD139D5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0" name="AutoShape 168">
                <a:extLst>
                  <a:ext uri="{FF2B5EF4-FFF2-40B4-BE49-F238E27FC236}">
                    <a16:creationId xmlns:a16="http://schemas.microsoft.com/office/drawing/2014/main" id="{99435929-42EB-3B4A-9284-715A6D22E6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28" name="Rectangle 169">
              <a:extLst>
                <a:ext uri="{FF2B5EF4-FFF2-40B4-BE49-F238E27FC236}">
                  <a16:creationId xmlns:a16="http://schemas.microsoft.com/office/drawing/2014/main" id="{D89E839B-0009-FA43-A322-5B355B725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29" name="Freeform 170">
              <a:extLst>
                <a:ext uri="{FF2B5EF4-FFF2-40B4-BE49-F238E27FC236}">
                  <a16:creationId xmlns:a16="http://schemas.microsoft.com/office/drawing/2014/main" id="{39547BFB-A126-9548-89DA-27B118EDA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0" name="Freeform 171">
              <a:extLst>
                <a:ext uri="{FF2B5EF4-FFF2-40B4-BE49-F238E27FC236}">
                  <a16:creationId xmlns:a16="http://schemas.microsoft.com/office/drawing/2014/main" id="{68DD62BA-94AA-4D4F-8F5B-49633C1D4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1" name="Oval 172">
              <a:extLst>
                <a:ext uri="{FF2B5EF4-FFF2-40B4-BE49-F238E27FC236}">
                  <a16:creationId xmlns:a16="http://schemas.microsoft.com/office/drawing/2014/main" id="{C54F0D87-7775-9345-B4FE-8867291DC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2" name="Freeform 173">
              <a:extLst>
                <a:ext uri="{FF2B5EF4-FFF2-40B4-BE49-F238E27FC236}">
                  <a16:creationId xmlns:a16="http://schemas.microsoft.com/office/drawing/2014/main" id="{AC478874-8B70-6F4C-8BFB-278D3D497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3" name="AutoShape 174">
              <a:extLst>
                <a:ext uri="{FF2B5EF4-FFF2-40B4-BE49-F238E27FC236}">
                  <a16:creationId xmlns:a16="http://schemas.microsoft.com/office/drawing/2014/main" id="{25F181E9-ECE8-6C45-9630-9E557CD92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4" name="AutoShape 175">
              <a:extLst>
                <a:ext uri="{FF2B5EF4-FFF2-40B4-BE49-F238E27FC236}">
                  <a16:creationId xmlns:a16="http://schemas.microsoft.com/office/drawing/2014/main" id="{1E3D4F85-FE81-8540-903A-A59235E02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5" name="Oval 176">
              <a:extLst>
                <a:ext uri="{FF2B5EF4-FFF2-40B4-BE49-F238E27FC236}">
                  <a16:creationId xmlns:a16="http://schemas.microsoft.com/office/drawing/2014/main" id="{BCFB597E-34FF-A143-A5DA-83836FAF5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6" name="Oval 177">
              <a:extLst>
                <a:ext uri="{FF2B5EF4-FFF2-40B4-BE49-F238E27FC236}">
                  <a16:creationId xmlns:a16="http://schemas.microsoft.com/office/drawing/2014/main" id="{A42D8F35-29EC-5646-B86B-9F691B5B6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7" name="Oval 178">
              <a:extLst>
                <a:ext uri="{FF2B5EF4-FFF2-40B4-BE49-F238E27FC236}">
                  <a16:creationId xmlns:a16="http://schemas.microsoft.com/office/drawing/2014/main" id="{CF075237-D0D9-CF4B-A3B2-26C45C78A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8" name="Rectangle 179">
              <a:extLst>
                <a:ext uri="{FF2B5EF4-FFF2-40B4-BE49-F238E27FC236}">
                  <a16:creationId xmlns:a16="http://schemas.microsoft.com/office/drawing/2014/main" id="{253DDF8F-80F2-B14F-97BA-109570D96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97" name="Group 596">
            <a:extLst>
              <a:ext uri="{FF2B5EF4-FFF2-40B4-BE49-F238E27FC236}">
                <a16:creationId xmlns:a16="http://schemas.microsoft.com/office/drawing/2014/main" id="{D93E1841-88BD-D448-9F73-830397405006}"/>
              </a:ext>
            </a:extLst>
          </p:cNvPr>
          <p:cNvGrpSpPr/>
          <p:nvPr/>
        </p:nvGrpSpPr>
        <p:grpSpPr>
          <a:xfrm>
            <a:off x="5430426" y="3270309"/>
            <a:ext cx="853832" cy="472456"/>
            <a:chOff x="7493876" y="2774731"/>
            <a:chExt cx="1481958" cy="894622"/>
          </a:xfrm>
        </p:grpSpPr>
        <p:sp>
          <p:nvSpPr>
            <p:cNvPr id="598" name="Freeform 597">
              <a:extLst>
                <a:ext uri="{FF2B5EF4-FFF2-40B4-BE49-F238E27FC236}">
                  <a16:creationId xmlns:a16="http://schemas.microsoft.com/office/drawing/2014/main" id="{B359CA66-9104-9E46-ABBC-385E1E4483E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9" name="Oval 598">
              <a:extLst>
                <a:ext uri="{FF2B5EF4-FFF2-40B4-BE49-F238E27FC236}">
                  <a16:creationId xmlns:a16="http://schemas.microsoft.com/office/drawing/2014/main" id="{B2D08667-01C3-CD4F-B7A4-167AA296748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00" name="Group 599">
              <a:extLst>
                <a:ext uri="{FF2B5EF4-FFF2-40B4-BE49-F238E27FC236}">
                  <a16:creationId xmlns:a16="http://schemas.microsoft.com/office/drawing/2014/main" id="{4D73295F-19B2-9F4D-BF15-1339ED79C2C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01" name="Freeform 600">
                <a:extLst>
                  <a:ext uri="{FF2B5EF4-FFF2-40B4-BE49-F238E27FC236}">
                    <a16:creationId xmlns:a16="http://schemas.microsoft.com/office/drawing/2014/main" id="{FE20BD82-3369-5A43-99ED-4E445A65AB4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2" name="Freeform 601">
                <a:extLst>
                  <a:ext uri="{FF2B5EF4-FFF2-40B4-BE49-F238E27FC236}">
                    <a16:creationId xmlns:a16="http://schemas.microsoft.com/office/drawing/2014/main" id="{617A137B-1D45-8C4F-8899-54EAB8E1C4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3" name="Freeform 602">
                <a:extLst>
                  <a:ext uri="{FF2B5EF4-FFF2-40B4-BE49-F238E27FC236}">
                    <a16:creationId xmlns:a16="http://schemas.microsoft.com/office/drawing/2014/main" id="{CD807370-376F-5540-BD24-28420E4B43FD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4" name="Freeform 603">
                <a:extLst>
                  <a:ext uri="{FF2B5EF4-FFF2-40B4-BE49-F238E27FC236}">
                    <a16:creationId xmlns:a16="http://schemas.microsoft.com/office/drawing/2014/main" id="{6B1DEE97-A3C3-2C4C-B320-BEE84FF7675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05" name="Group 604">
            <a:extLst>
              <a:ext uri="{FF2B5EF4-FFF2-40B4-BE49-F238E27FC236}">
                <a16:creationId xmlns:a16="http://schemas.microsoft.com/office/drawing/2014/main" id="{51081915-1C7C-2048-A0F4-CFE36C5B63E9}"/>
              </a:ext>
            </a:extLst>
          </p:cNvPr>
          <p:cNvGrpSpPr/>
          <p:nvPr/>
        </p:nvGrpSpPr>
        <p:grpSpPr>
          <a:xfrm>
            <a:off x="6752719" y="3019298"/>
            <a:ext cx="853832" cy="472456"/>
            <a:chOff x="7493876" y="2774731"/>
            <a:chExt cx="1481958" cy="894622"/>
          </a:xfrm>
        </p:grpSpPr>
        <p:sp>
          <p:nvSpPr>
            <p:cNvPr id="606" name="Freeform 605">
              <a:extLst>
                <a:ext uri="{FF2B5EF4-FFF2-40B4-BE49-F238E27FC236}">
                  <a16:creationId xmlns:a16="http://schemas.microsoft.com/office/drawing/2014/main" id="{2CCD670D-FB4E-4F45-9A28-734AABF3C6D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07" name="Oval 606">
              <a:extLst>
                <a:ext uri="{FF2B5EF4-FFF2-40B4-BE49-F238E27FC236}">
                  <a16:creationId xmlns:a16="http://schemas.microsoft.com/office/drawing/2014/main" id="{6B17EE1A-2279-4B41-8A72-8598678AD94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08" name="Group 607">
              <a:extLst>
                <a:ext uri="{FF2B5EF4-FFF2-40B4-BE49-F238E27FC236}">
                  <a16:creationId xmlns:a16="http://schemas.microsoft.com/office/drawing/2014/main" id="{3ECBE2AF-8C50-C347-AA66-6781018D86E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09" name="Freeform 608">
                <a:extLst>
                  <a:ext uri="{FF2B5EF4-FFF2-40B4-BE49-F238E27FC236}">
                    <a16:creationId xmlns:a16="http://schemas.microsoft.com/office/drawing/2014/main" id="{4481D58B-EEDD-EE45-B268-B4EA2246FBE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0" name="Freeform 609">
                <a:extLst>
                  <a:ext uri="{FF2B5EF4-FFF2-40B4-BE49-F238E27FC236}">
                    <a16:creationId xmlns:a16="http://schemas.microsoft.com/office/drawing/2014/main" id="{9896F39B-E74D-2D41-8D9B-5A9CFD8DF4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1" name="Freeform 610">
                <a:extLst>
                  <a:ext uri="{FF2B5EF4-FFF2-40B4-BE49-F238E27FC236}">
                    <a16:creationId xmlns:a16="http://schemas.microsoft.com/office/drawing/2014/main" id="{25BF311A-BCE1-C643-803E-A3F3469DD4D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2" name="Freeform 611">
                <a:extLst>
                  <a:ext uri="{FF2B5EF4-FFF2-40B4-BE49-F238E27FC236}">
                    <a16:creationId xmlns:a16="http://schemas.microsoft.com/office/drawing/2014/main" id="{17FD2B9C-75D3-134E-AC55-315AA4BE8FC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13" name="Group 612">
            <a:extLst>
              <a:ext uri="{FF2B5EF4-FFF2-40B4-BE49-F238E27FC236}">
                <a16:creationId xmlns:a16="http://schemas.microsoft.com/office/drawing/2014/main" id="{60A20BD4-E117-2C49-9814-962578CBD00D}"/>
              </a:ext>
            </a:extLst>
          </p:cNvPr>
          <p:cNvGrpSpPr/>
          <p:nvPr/>
        </p:nvGrpSpPr>
        <p:grpSpPr>
          <a:xfrm>
            <a:off x="7496789" y="3749923"/>
            <a:ext cx="853832" cy="472456"/>
            <a:chOff x="7493876" y="2774731"/>
            <a:chExt cx="1481958" cy="894622"/>
          </a:xfrm>
        </p:grpSpPr>
        <p:sp>
          <p:nvSpPr>
            <p:cNvPr id="614" name="Freeform 613">
              <a:extLst>
                <a:ext uri="{FF2B5EF4-FFF2-40B4-BE49-F238E27FC236}">
                  <a16:creationId xmlns:a16="http://schemas.microsoft.com/office/drawing/2014/main" id="{4E4A0CD1-58ED-A54D-BBFF-12C92719E2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C158890B-E991-FF49-8AA1-72A42547860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16" name="Group 615">
              <a:extLst>
                <a:ext uri="{FF2B5EF4-FFF2-40B4-BE49-F238E27FC236}">
                  <a16:creationId xmlns:a16="http://schemas.microsoft.com/office/drawing/2014/main" id="{E8B134DC-D1F8-B34A-9AA5-C82E19D265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17" name="Freeform 616">
                <a:extLst>
                  <a:ext uri="{FF2B5EF4-FFF2-40B4-BE49-F238E27FC236}">
                    <a16:creationId xmlns:a16="http://schemas.microsoft.com/office/drawing/2014/main" id="{46A021F0-A4AA-9D4C-B3CA-33BBC2B3989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" name="Freeform 617">
                <a:extLst>
                  <a:ext uri="{FF2B5EF4-FFF2-40B4-BE49-F238E27FC236}">
                    <a16:creationId xmlns:a16="http://schemas.microsoft.com/office/drawing/2014/main" id="{05568410-5821-3848-8CFE-24A7B103648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id="{1F622DFA-BD68-F84E-B93E-A50B5AFFF14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0" name="Freeform 619">
                <a:extLst>
                  <a:ext uri="{FF2B5EF4-FFF2-40B4-BE49-F238E27FC236}">
                    <a16:creationId xmlns:a16="http://schemas.microsoft.com/office/drawing/2014/main" id="{3CD0E9D0-4C11-1E4C-BDBC-0878BE70EF4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1" name="Group 620">
            <a:extLst>
              <a:ext uri="{FF2B5EF4-FFF2-40B4-BE49-F238E27FC236}">
                <a16:creationId xmlns:a16="http://schemas.microsoft.com/office/drawing/2014/main" id="{D25D3FA7-4E6E-854A-AA36-AA556C5A251C}"/>
              </a:ext>
            </a:extLst>
          </p:cNvPr>
          <p:cNvGrpSpPr/>
          <p:nvPr/>
        </p:nvGrpSpPr>
        <p:grpSpPr>
          <a:xfrm>
            <a:off x="4139507" y="5298141"/>
            <a:ext cx="809010" cy="502026"/>
            <a:chOff x="7493876" y="2774731"/>
            <a:chExt cx="1481958" cy="894622"/>
          </a:xfrm>
        </p:grpSpPr>
        <p:sp>
          <p:nvSpPr>
            <p:cNvPr id="622" name="Freeform 621">
              <a:extLst>
                <a:ext uri="{FF2B5EF4-FFF2-40B4-BE49-F238E27FC236}">
                  <a16:creationId xmlns:a16="http://schemas.microsoft.com/office/drawing/2014/main" id="{5FD51C8E-8595-104A-839D-0A7CCF6C839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23" name="Oval 622">
              <a:extLst>
                <a:ext uri="{FF2B5EF4-FFF2-40B4-BE49-F238E27FC236}">
                  <a16:creationId xmlns:a16="http://schemas.microsoft.com/office/drawing/2014/main" id="{7BF2815A-C8DA-D545-BC77-1CE42331895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24" name="Group 623">
              <a:extLst>
                <a:ext uri="{FF2B5EF4-FFF2-40B4-BE49-F238E27FC236}">
                  <a16:creationId xmlns:a16="http://schemas.microsoft.com/office/drawing/2014/main" id="{72683926-F4A5-734E-95F4-F7A096F17AC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25" name="Freeform 624">
                <a:extLst>
                  <a:ext uri="{FF2B5EF4-FFF2-40B4-BE49-F238E27FC236}">
                    <a16:creationId xmlns:a16="http://schemas.microsoft.com/office/drawing/2014/main" id="{2B87A071-D3E2-BF49-BA3E-65F560A24C7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6" name="Freeform 625">
                <a:extLst>
                  <a:ext uri="{FF2B5EF4-FFF2-40B4-BE49-F238E27FC236}">
                    <a16:creationId xmlns:a16="http://schemas.microsoft.com/office/drawing/2014/main" id="{D2B17A90-DD53-0F40-85E2-5616E727EB1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7" name="Freeform 626">
                <a:extLst>
                  <a:ext uri="{FF2B5EF4-FFF2-40B4-BE49-F238E27FC236}">
                    <a16:creationId xmlns:a16="http://schemas.microsoft.com/office/drawing/2014/main" id="{91E68B9D-2945-4D42-8E64-070106085C1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8" name="Freeform 627">
                <a:extLst>
                  <a:ext uri="{FF2B5EF4-FFF2-40B4-BE49-F238E27FC236}">
                    <a16:creationId xmlns:a16="http://schemas.microsoft.com/office/drawing/2014/main" id="{FF72236A-B234-BB44-8D95-3F909B257A3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1113BD39-40DA-4143-8341-7A1BCEE81256}"/>
              </a:ext>
            </a:extLst>
          </p:cNvPr>
          <p:cNvGrpSpPr/>
          <p:nvPr/>
        </p:nvGrpSpPr>
        <p:grpSpPr>
          <a:xfrm>
            <a:off x="5872016" y="4978459"/>
            <a:ext cx="809010" cy="502026"/>
            <a:chOff x="7493876" y="2774731"/>
            <a:chExt cx="1481958" cy="894622"/>
          </a:xfrm>
        </p:grpSpPr>
        <p:sp>
          <p:nvSpPr>
            <p:cNvPr id="630" name="Freeform 629">
              <a:extLst>
                <a:ext uri="{FF2B5EF4-FFF2-40B4-BE49-F238E27FC236}">
                  <a16:creationId xmlns:a16="http://schemas.microsoft.com/office/drawing/2014/main" id="{779B4EA8-4BF9-6E4B-95A5-61AE828BF44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31" name="Oval 630">
              <a:extLst>
                <a:ext uri="{FF2B5EF4-FFF2-40B4-BE49-F238E27FC236}">
                  <a16:creationId xmlns:a16="http://schemas.microsoft.com/office/drawing/2014/main" id="{F142A987-761B-994C-B2CF-AA70DDB50D2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32" name="Group 631">
              <a:extLst>
                <a:ext uri="{FF2B5EF4-FFF2-40B4-BE49-F238E27FC236}">
                  <a16:creationId xmlns:a16="http://schemas.microsoft.com/office/drawing/2014/main" id="{BB8863E3-F134-5C44-AA71-F1EB9E7FAC3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33" name="Freeform 632">
                <a:extLst>
                  <a:ext uri="{FF2B5EF4-FFF2-40B4-BE49-F238E27FC236}">
                    <a16:creationId xmlns:a16="http://schemas.microsoft.com/office/drawing/2014/main" id="{13EFE091-51A0-A84D-8C74-7D49F49E7F5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4" name="Freeform 633">
                <a:extLst>
                  <a:ext uri="{FF2B5EF4-FFF2-40B4-BE49-F238E27FC236}">
                    <a16:creationId xmlns:a16="http://schemas.microsoft.com/office/drawing/2014/main" id="{2007E57F-D7CB-A74F-B077-7439C454C46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5" name="Freeform 634">
                <a:extLst>
                  <a:ext uri="{FF2B5EF4-FFF2-40B4-BE49-F238E27FC236}">
                    <a16:creationId xmlns:a16="http://schemas.microsoft.com/office/drawing/2014/main" id="{1A7A87E3-0D33-1342-9288-FE279ABD0C9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6" name="Freeform 635">
                <a:extLst>
                  <a:ext uri="{FF2B5EF4-FFF2-40B4-BE49-F238E27FC236}">
                    <a16:creationId xmlns:a16="http://schemas.microsoft.com/office/drawing/2014/main" id="{5752FA50-1B28-BD4A-9158-8D5053B30B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371E96AA-2C01-0648-99EC-0745CB0A4923}"/>
              </a:ext>
            </a:extLst>
          </p:cNvPr>
          <p:cNvGrpSpPr/>
          <p:nvPr/>
        </p:nvGrpSpPr>
        <p:grpSpPr>
          <a:xfrm>
            <a:off x="1950870" y="2678242"/>
            <a:ext cx="908821" cy="651136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72" name="Rectangle 37">
            <a:extLst>
              <a:ext uri="{FF2B5EF4-FFF2-40B4-BE49-F238E27FC236}">
                <a16:creationId xmlns:a16="http://schemas.microsoft.com/office/drawing/2014/main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73" name="Right Arrow 672">
            <a:extLst>
              <a:ext uri="{FF2B5EF4-FFF2-40B4-BE49-F238E27FC236}">
                <a16:creationId xmlns:a16="http://schemas.microsoft.com/office/drawing/2014/main" id="{B97D521A-528F-F144-A8F1-1DBCAE203C92}"/>
              </a:ext>
            </a:extLst>
          </p:cNvPr>
          <p:cNvSpPr/>
          <p:nvPr/>
        </p:nvSpPr>
        <p:spPr>
          <a:xfrm>
            <a:off x="685800" y="2756646"/>
            <a:ext cx="1313330" cy="511526"/>
          </a:xfrm>
          <a:prstGeom prst="rightArrow">
            <a:avLst/>
          </a:prstGeom>
          <a:gradFill>
            <a:gsLst>
              <a:gs pos="0">
                <a:srgbClr val="FFFFFF">
                  <a:alpha val="67000"/>
                </a:srgbClr>
              </a:gs>
              <a:gs pos="100000">
                <a:srgbClr val="0000A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82" name="Group 681">
            <a:extLst>
              <a:ext uri="{FF2B5EF4-FFF2-40B4-BE49-F238E27FC236}">
                <a16:creationId xmlns:a16="http://schemas.microsoft.com/office/drawing/2014/main" id="{3683399D-A639-394A-8DF7-7F9B7AB6D7B6}"/>
              </a:ext>
            </a:extLst>
          </p:cNvPr>
          <p:cNvGrpSpPr/>
          <p:nvPr/>
        </p:nvGrpSpPr>
        <p:grpSpPr>
          <a:xfrm>
            <a:off x="1373964" y="4541734"/>
            <a:ext cx="1607995" cy="1127080"/>
            <a:chOff x="1373964" y="4541734"/>
            <a:chExt cx="1607995" cy="1127080"/>
          </a:xfrm>
        </p:grpSpPr>
        <p:sp>
          <p:nvSpPr>
            <p:cNvPr id="444" name="Text Box 404">
              <a:extLst>
                <a:ext uri="{FF2B5EF4-FFF2-40B4-BE49-F238E27FC236}">
                  <a16:creationId xmlns:a16="http://schemas.microsoft.com/office/drawing/2014/main" id="{E62F71C0-17AC-E842-AF41-29E05880C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3964" y="4541734"/>
              <a:ext cx="89011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i="0" dirty="0">
                  <a:solidFill>
                    <a:srgbClr val="C00000"/>
                  </a:solidFill>
                  <a:latin typeface="+mn-lt"/>
                </a:rPr>
                <a:t>web page</a:t>
              </a:r>
            </a:p>
          </p:txBody>
        </p:sp>
        <p:sp>
          <p:nvSpPr>
            <p:cNvPr id="677" name="Freeform 398">
              <a:extLst>
                <a:ext uri="{FF2B5EF4-FFF2-40B4-BE49-F238E27FC236}">
                  <a16:creationId xmlns:a16="http://schemas.microsoft.com/office/drawing/2014/main" id="{80939846-FA86-F748-B1A5-ABCAB9226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0329" y="4799922"/>
              <a:ext cx="1531630" cy="868892"/>
            </a:xfrm>
            <a:custGeom>
              <a:avLst/>
              <a:gdLst>
                <a:gd name="T0" fmla="*/ 861 w 861"/>
                <a:gd name="T1" fmla="*/ 772 h 772"/>
                <a:gd name="T2" fmla="*/ 0 w 861"/>
                <a:gd name="T3" fmla="*/ 557 h 772"/>
                <a:gd name="T4" fmla="*/ 532 w 861"/>
                <a:gd name="T5" fmla="*/ 405 h 772"/>
                <a:gd name="T6" fmla="*/ 652 w 861"/>
                <a:gd name="T7" fmla="*/ 0 h 772"/>
                <a:gd name="T8" fmla="*/ 861 w 861"/>
                <a:gd name="T9" fmla="*/ 772 h 7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10000 w 10000"/>
                <a:gd name="connsiteY0" fmla="*/ 10000 h 10000"/>
                <a:gd name="connsiteX1" fmla="*/ 0 w 10000"/>
                <a:gd name="connsiteY1" fmla="*/ 7215 h 10000"/>
                <a:gd name="connsiteX2" fmla="*/ 6179 w 10000"/>
                <a:gd name="connsiteY2" fmla="*/ 5246 h 10000"/>
                <a:gd name="connsiteX3" fmla="*/ 7573 w 10000"/>
                <a:gd name="connsiteY3" fmla="*/ 0 h 10000"/>
                <a:gd name="connsiteX4" fmla="*/ 9561 w 10000"/>
                <a:gd name="connsiteY4" fmla="*/ 7933 h 10000"/>
                <a:gd name="connsiteX5" fmla="*/ 10000 w 10000"/>
                <a:gd name="connsiteY5" fmla="*/ 10000 h 10000"/>
                <a:gd name="connsiteX0" fmla="*/ 10000 w 10180"/>
                <a:gd name="connsiteY0" fmla="*/ 10000 h 10000"/>
                <a:gd name="connsiteX1" fmla="*/ 0 w 10180"/>
                <a:gd name="connsiteY1" fmla="*/ 7215 h 10000"/>
                <a:gd name="connsiteX2" fmla="*/ 6179 w 10180"/>
                <a:gd name="connsiteY2" fmla="*/ 5246 h 10000"/>
                <a:gd name="connsiteX3" fmla="*/ 7573 w 10180"/>
                <a:gd name="connsiteY3" fmla="*/ 0 h 10000"/>
                <a:gd name="connsiteX4" fmla="*/ 10151 w 10180"/>
                <a:gd name="connsiteY4" fmla="*/ 8116 h 10000"/>
                <a:gd name="connsiteX5" fmla="*/ 10000 w 10180"/>
                <a:gd name="connsiteY5" fmla="*/ 10000 h 10000"/>
                <a:gd name="connsiteX0" fmla="*/ 9573 w 10167"/>
                <a:gd name="connsiteY0" fmla="*/ 10658 h 10658"/>
                <a:gd name="connsiteX1" fmla="*/ 0 w 10167"/>
                <a:gd name="connsiteY1" fmla="*/ 7215 h 10658"/>
                <a:gd name="connsiteX2" fmla="*/ 6179 w 10167"/>
                <a:gd name="connsiteY2" fmla="*/ 5246 h 10658"/>
                <a:gd name="connsiteX3" fmla="*/ 7573 w 10167"/>
                <a:gd name="connsiteY3" fmla="*/ 0 h 10658"/>
                <a:gd name="connsiteX4" fmla="*/ 10151 w 10167"/>
                <a:gd name="connsiteY4" fmla="*/ 8116 h 10658"/>
                <a:gd name="connsiteX5" fmla="*/ 9573 w 10167"/>
                <a:gd name="connsiteY5" fmla="*/ 10658 h 10658"/>
                <a:gd name="connsiteX0" fmla="*/ 9573 w 10167"/>
                <a:gd name="connsiteY0" fmla="*/ 10658 h 10658"/>
                <a:gd name="connsiteX1" fmla="*/ 0 w 10167"/>
                <a:gd name="connsiteY1" fmla="*/ 7215 h 10658"/>
                <a:gd name="connsiteX2" fmla="*/ 7688 w 10167"/>
                <a:gd name="connsiteY2" fmla="*/ 7111 h 10658"/>
                <a:gd name="connsiteX3" fmla="*/ 7573 w 10167"/>
                <a:gd name="connsiteY3" fmla="*/ 0 h 10658"/>
                <a:gd name="connsiteX4" fmla="*/ 10151 w 10167"/>
                <a:gd name="connsiteY4" fmla="*/ 8116 h 10658"/>
                <a:gd name="connsiteX5" fmla="*/ 9573 w 10167"/>
                <a:gd name="connsiteY5" fmla="*/ 10658 h 10658"/>
                <a:gd name="connsiteX0" fmla="*/ 10065 w 10659"/>
                <a:gd name="connsiteY0" fmla="*/ 10658 h 10658"/>
                <a:gd name="connsiteX1" fmla="*/ 0 w 10659"/>
                <a:gd name="connsiteY1" fmla="*/ 7178 h 10658"/>
                <a:gd name="connsiteX2" fmla="*/ 8180 w 10659"/>
                <a:gd name="connsiteY2" fmla="*/ 7111 h 10658"/>
                <a:gd name="connsiteX3" fmla="*/ 8065 w 10659"/>
                <a:gd name="connsiteY3" fmla="*/ 0 h 10658"/>
                <a:gd name="connsiteX4" fmla="*/ 10643 w 10659"/>
                <a:gd name="connsiteY4" fmla="*/ 8116 h 10658"/>
                <a:gd name="connsiteX5" fmla="*/ 10065 w 10659"/>
                <a:gd name="connsiteY5" fmla="*/ 10658 h 10658"/>
                <a:gd name="connsiteX0" fmla="*/ 10065 w 10659"/>
                <a:gd name="connsiteY0" fmla="*/ 10658 h 10658"/>
                <a:gd name="connsiteX1" fmla="*/ 0 w 10659"/>
                <a:gd name="connsiteY1" fmla="*/ 7178 h 10658"/>
                <a:gd name="connsiteX2" fmla="*/ 8180 w 10659"/>
                <a:gd name="connsiteY2" fmla="*/ 7111 h 10658"/>
                <a:gd name="connsiteX3" fmla="*/ 8065 w 10659"/>
                <a:gd name="connsiteY3" fmla="*/ 0 h 10658"/>
                <a:gd name="connsiteX4" fmla="*/ 10643 w 10659"/>
                <a:gd name="connsiteY4" fmla="*/ 8116 h 10658"/>
                <a:gd name="connsiteX5" fmla="*/ 10065 w 10659"/>
                <a:gd name="connsiteY5" fmla="*/ 10658 h 10658"/>
                <a:gd name="connsiteX0" fmla="*/ 10065 w 10659"/>
                <a:gd name="connsiteY0" fmla="*/ 10658 h 10658"/>
                <a:gd name="connsiteX1" fmla="*/ 0 w 10659"/>
                <a:gd name="connsiteY1" fmla="*/ 7178 h 10658"/>
                <a:gd name="connsiteX2" fmla="*/ 8180 w 10659"/>
                <a:gd name="connsiteY2" fmla="*/ 7111 h 10658"/>
                <a:gd name="connsiteX3" fmla="*/ 8065 w 10659"/>
                <a:gd name="connsiteY3" fmla="*/ 0 h 10658"/>
                <a:gd name="connsiteX4" fmla="*/ 10643 w 10659"/>
                <a:gd name="connsiteY4" fmla="*/ 8116 h 10658"/>
                <a:gd name="connsiteX5" fmla="*/ 10065 w 10659"/>
                <a:gd name="connsiteY5" fmla="*/ 10658 h 10658"/>
                <a:gd name="connsiteX0" fmla="*/ 10065 w 10659"/>
                <a:gd name="connsiteY0" fmla="*/ 10658 h 10658"/>
                <a:gd name="connsiteX1" fmla="*/ 0 w 10659"/>
                <a:gd name="connsiteY1" fmla="*/ 7178 h 10658"/>
                <a:gd name="connsiteX2" fmla="*/ 8180 w 10659"/>
                <a:gd name="connsiteY2" fmla="*/ 7111 h 10658"/>
                <a:gd name="connsiteX3" fmla="*/ 8065 w 10659"/>
                <a:gd name="connsiteY3" fmla="*/ 0 h 10658"/>
                <a:gd name="connsiteX4" fmla="*/ 10643 w 10659"/>
                <a:gd name="connsiteY4" fmla="*/ 8116 h 10658"/>
                <a:gd name="connsiteX5" fmla="*/ 10065 w 10659"/>
                <a:gd name="connsiteY5" fmla="*/ 10658 h 10658"/>
                <a:gd name="connsiteX0" fmla="*/ 10065 w 10788"/>
                <a:gd name="connsiteY0" fmla="*/ 10658 h 10658"/>
                <a:gd name="connsiteX1" fmla="*/ 0 w 10788"/>
                <a:gd name="connsiteY1" fmla="*/ 7178 h 10658"/>
                <a:gd name="connsiteX2" fmla="*/ 8180 w 10788"/>
                <a:gd name="connsiteY2" fmla="*/ 7111 h 10658"/>
                <a:gd name="connsiteX3" fmla="*/ 8065 w 10788"/>
                <a:gd name="connsiteY3" fmla="*/ 0 h 10658"/>
                <a:gd name="connsiteX4" fmla="*/ 10774 w 10788"/>
                <a:gd name="connsiteY4" fmla="*/ 8153 h 10658"/>
                <a:gd name="connsiteX5" fmla="*/ 10065 w 10788"/>
                <a:gd name="connsiteY5" fmla="*/ 10658 h 10658"/>
                <a:gd name="connsiteX0" fmla="*/ 10065 w 10788"/>
                <a:gd name="connsiteY0" fmla="*/ 10658 h 10658"/>
                <a:gd name="connsiteX1" fmla="*/ 0 w 10788"/>
                <a:gd name="connsiteY1" fmla="*/ 7178 h 10658"/>
                <a:gd name="connsiteX2" fmla="*/ 8180 w 10788"/>
                <a:gd name="connsiteY2" fmla="*/ 7111 h 10658"/>
                <a:gd name="connsiteX3" fmla="*/ 8065 w 10788"/>
                <a:gd name="connsiteY3" fmla="*/ 0 h 10658"/>
                <a:gd name="connsiteX4" fmla="*/ 10774 w 10788"/>
                <a:gd name="connsiteY4" fmla="*/ 8153 h 10658"/>
                <a:gd name="connsiteX5" fmla="*/ 10065 w 10788"/>
                <a:gd name="connsiteY5" fmla="*/ 10658 h 10658"/>
                <a:gd name="connsiteX0" fmla="*/ 10065 w 10788"/>
                <a:gd name="connsiteY0" fmla="*/ 9086 h 9086"/>
                <a:gd name="connsiteX1" fmla="*/ 0 w 10788"/>
                <a:gd name="connsiteY1" fmla="*/ 5606 h 9086"/>
                <a:gd name="connsiteX2" fmla="*/ 8180 w 10788"/>
                <a:gd name="connsiteY2" fmla="*/ 5539 h 9086"/>
                <a:gd name="connsiteX3" fmla="*/ 8196 w 10788"/>
                <a:gd name="connsiteY3" fmla="*/ 0 h 9086"/>
                <a:gd name="connsiteX4" fmla="*/ 10774 w 10788"/>
                <a:gd name="connsiteY4" fmla="*/ 6581 h 9086"/>
                <a:gd name="connsiteX5" fmla="*/ 10065 w 10788"/>
                <a:gd name="connsiteY5" fmla="*/ 9086 h 9086"/>
                <a:gd name="connsiteX0" fmla="*/ 9330 w 10000"/>
                <a:gd name="connsiteY0" fmla="*/ 10000 h 10000"/>
                <a:gd name="connsiteX1" fmla="*/ 0 w 10000"/>
                <a:gd name="connsiteY1" fmla="*/ 6170 h 10000"/>
                <a:gd name="connsiteX2" fmla="*/ 7582 w 10000"/>
                <a:gd name="connsiteY2" fmla="*/ 6096 h 10000"/>
                <a:gd name="connsiteX3" fmla="*/ 7597 w 10000"/>
                <a:gd name="connsiteY3" fmla="*/ 0 h 10000"/>
                <a:gd name="connsiteX4" fmla="*/ 9987 w 10000"/>
                <a:gd name="connsiteY4" fmla="*/ 7243 h 10000"/>
                <a:gd name="connsiteX5" fmla="*/ 9330 w 10000"/>
                <a:gd name="connsiteY5" fmla="*/ 10000 h 10000"/>
                <a:gd name="connsiteX0" fmla="*/ 8799 w 9995"/>
                <a:gd name="connsiteY0" fmla="*/ 9361 h 9361"/>
                <a:gd name="connsiteX1" fmla="*/ 0 w 9995"/>
                <a:gd name="connsiteY1" fmla="*/ 6170 h 9361"/>
                <a:gd name="connsiteX2" fmla="*/ 7582 w 9995"/>
                <a:gd name="connsiteY2" fmla="*/ 6096 h 9361"/>
                <a:gd name="connsiteX3" fmla="*/ 7597 w 9995"/>
                <a:gd name="connsiteY3" fmla="*/ 0 h 9361"/>
                <a:gd name="connsiteX4" fmla="*/ 9987 w 9995"/>
                <a:gd name="connsiteY4" fmla="*/ 7243 h 9361"/>
                <a:gd name="connsiteX5" fmla="*/ 8799 w 9995"/>
                <a:gd name="connsiteY5" fmla="*/ 9361 h 9361"/>
                <a:gd name="connsiteX0" fmla="*/ 8803 w 8911"/>
                <a:gd name="connsiteY0" fmla="*/ 10000 h 10000"/>
                <a:gd name="connsiteX1" fmla="*/ 0 w 8911"/>
                <a:gd name="connsiteY1" fmla="*/ 6591 h 10000"/>
                <a:gd name="connsiteX2" fmla="*/ 7586 w 8911"/>
                <a:gd name="connsiteY2" fmla="*/ 6512 h 10000"/>
                <a:gd name="connsiteX3" fmla="*/ 7601 w 8911"/>
                <a:gd name="connsiteY3" fmla="*/ 0 h 10000"/>
                <a:gd name="connsiteX4" fmla="*/ 8880 w 8911"/>
                <a:gd name="connsiteY4" fmla="*/ 6748 h 10000"/>
                <a:gd name="connsiteX5" fmla="*/ 8803 w 8911"/>
                <a:gd name="connsiteY5" fmla="*/ 10000 h 10000"/>
                <a:gd name="connsiteX0" fmla="*/ 9879 w 9965"/>
                <a:gd name="connsiteY0" fmla="*/ 10000 h 10000"/>
                <a:gd name="connsiteX1" fmla="*/ 0 w 9965"/>
                <a:gd name="connsiteY1" fmla="*/ 6591 h 10000"/>
                <a:gd name="connsiteX2" fmla="*/ 8513 w 9965"/>
                <a:gd name="connsiteY2" fmla="*/ 6512 h 10000"/>
                <a:gd name="connsiteX3" fmla="*/ 8530 w 9965"/>
                <a:gd name="connsiteY3" fmla="*/ 0 h 10000"/>
                <a:gd name="connsiteX4" fmla="*/ 9965 w 9965"/>
                <a:gd name="connsiteY4" fmla="*/ 6748 h 10000"/>
                <a:gd name="connsiteX5" fmla="*/ 9879 w 9965"/>
                <a:gd name="connsiteY5" fmla="*/ 10000 h 10000"/>
                <a:gd name="connsiteX0" fmla="*/ 9914 w 10000"/>
                <a:gd name="connsiteY0" fmla="*/ 10000 h 10000"/>
                <a:gd name="connsiteX1" fmla="*/ 0 w 10000"/>
                <a:gd name="connsiteY1" fmla="*/ 6591 h 10000"/>
                <a:gd name="connsiteX2" fmla="*/ 8543 w 10000"/>
                <a:gd name="connsiteY2" fmla="*/ 6512 h 10000"/>
                <a:gd name="connsiteX3" fmla="*/ 8560 w 10000"/>
                <a:gd name="connsiteY3" fmla="*/ 0 h 10000"/>
                <a:gd name="connsiteX4" fmla="*/ 10000 w 10000"/>
                <a:gd name="connsiteY4" fmla="*/ 6748 h 10000"/>
                <a:gd name="connsiteX5" fmla="*/ 9914 w 10000"/>
                <a:gd name="connsiteY5" fmla="*/ 10000 h 10000"/>
                <a:gd name="connsiteX0" fmla="*/ 11628 w 11714"/>
                <a:gd name="connsiteY0" fmla="*/ 10000 h 10000"/>
                <a:gd name="connsiteX1" fmla="*/ 0 w 11714"/>
                <a:gd name="connsiteY1" fmla="*/ 9319 h 10000"/>
                <a:gd name="connsiteX2" fmla="*/ 10257 w 11714"/>
                <a:gd name="connsiteY2" fmla="*/ 6512 h 10000"/>
                <a:gd name="connsiteX3" fmla="*/ 10274 w 11714"/>
                <a:gd name="connsiteY3" fmla="*/ 0 h 10000"/>
                <a:gd name="connsiteX4" fmla="*/ 11714 w 11714"/>
                <a:gd name="connsiteY4" fmla="*/ 6748 h 10000"/>
                <a:gd name="connsiteX5" fmla="*/ 11628 w 11714"/>
                <a:gd name="connsiteY5" fmla="*/ 10000 h 10000"/>
                <a:gd name="connsiteX0" fmla="*/ 11628 w 11714"/>
                <a:gd name="connsiteY0" fmla="*/ 10000 h 10000"/>
                <a:gd name="connsiteX1" fmla="*/ 0 w 11714"/>
                <a:gd name="connsiteY1" fmla="*/ 9319 h 10000"/>
                <a:gd name="connsiteX2" fmla="*/ 9631 w 11714"/>
                <a:gd name="connsiteY2" fmla="*/ 8797 h 10000"/>
                <a:gd name="connsiteX3" fmla="*/ 10274 w 11714"/>
                <a:gd name="connsiteY3" fmla="*/ 0 h 10000"/>
                <a:gd name="connsiteX4" fmla="*/ 11714 w 11714"/>
                <a:gd name="connsiteY4" fmla="*/ 6748 h 10000"/>
                <a:gd name="connsiteX5" fmla="*/ 11628 w 11714"/>
                <a:gd name="connsiteY5" fmla="*/ 10000 h 10000"/>
                <a:gd name="connsiteX0" fmla="*/ 11628 w 11714"/>
                <a:gd name="connsiteY0" fmla="*/ 10000 h 10261"/>
                <a:gd name="connsiteX1" fmla="*/ 0 w 11714"/>
                <a:gd name="connsiteY1" fmla="*/ 9319 h 10261"/>
                <a:gd name="connsiteX2" fmla="*/ 9631 w 11714"/>
                <a:gd name="connsiteY2" fmla="*/ 8797 h 10261"/>
                <a:gd name="connsiteX3" fmla="*/ 10274 w 11714"/>
                <a:gd name="connsiteY3" fmla="*/ 0 h 10261"/>
                <a:gd name="connsiteX4" fmla="*/ 11714 w 11714"/>
                <a:gd name="connsiteY4" fmla="*/ 6748 h 10261"/>
                <a:gd name="connsiteX5" fmla="*/ 11628 w 11714"/>
                <a:gd name="connsiteY5" fmla="*/ 10000 h 10261"/>
                <a:gd name="connsiteX0" fmla="*/ 11628 w 11714"/>
                <a:gd name="connsiteY0" fmla="*/ 10000 h 10000"/>
                <a:gd name="connsiteX1" fmla="*/ 0 w 11714"/>
                <a:gd name="connsiteY1" fmla="*/ 9319 h 10000"/>
                <a:gd name="connsiteX2" fmla="*/ 9631 w 11714"/>
                <a:gd name="connsiteY2" fmla="*/ 8797 h 10000"/>
                <a:gd name="connsiteX3" fmla="*/ 10274 w 11714"/>
                <a:gd name="connsiteY3" fmla="*/ 0 h 10000"/>
                <a:gd name="connsiteX4" fmla="*/ 11714 w 11714"/>
                <a:gd name="connsiteY4" fmla="*/ 6748 h 10000"/>
                <a:gd name="connsiteX5" fmla="*/ 11628 w 11714"/>
                <a:gd name="connsiteY5" fmla="*/ 10000 h 10000"/>
                <a:gd name="connsiteX0" fmla="*/ 11628 w 11714"/>
                <a:gd name="connsiteY0" fmla="*/ 10000 h 10000"/>
                <a:gd name="connsiteX1" fmla="*/ 0 w 11714"/>
                <a:gd name="connsiteY1" fmla="*/ 9319 h 10000"/>
                <a:gd name="connsiteX2" fmla="*/ 9658 w 11714"/>
                <a:gd name="connsiteY2" fmla="*/ 9070 h 10000"/>
                <a:gd name="connsiteX3" fmla="*/ 10274 w 11714"/>
                <a:gd name="connsiteY3" fmla="*/ 0 h 10000"/>
                <a:gd name="connsiteX4" fmla="*/ 11714 w 11714"/>
                <a:gd name="connsiteY4" fmla="*/ 6748 h 10000"/>
                <a:gd name="connsiteX5" fmla="*/ 11628 w 11714"/>
                <a:gd name="connsiteY5" fmla="*/ 10000 h 10000"/>
                <a:gd name="connsiteX0" fmla="*/ 11628 w 11714"/>
                <a:gd name="connsiteY0" fmla="*/ 8329 h 8329"/>
                <a:gd name="connsiteX1" fmla="*/ 0 w 11714"/>
                <a:gd name="connsiteY1" fmla="*/ 7648 h 8329"/>
                <a:gd name="connsiteX2" fmla="*/ 9658 w 11714"/>
                <a:gd name="connsiteY2" fmla="*/ 7399 h 8329"/>
                <a:gd name="connsiteX3" fmla="*/ 9784 w 11714"/>
                <a:gd name="connsiteY3" fmla="*/ 0 h 8329"/>
                <a:gd name="connsiteX4" fmla="*/ 11714 w 11714"/>
                <a:gd name="connsiteY4" fmla="*/ 5077 h 8329"/>
                <a:gd name="connsiteX5" fmla="*/ 11628 w 11714"/>
                <a:gd name="connsiteY5" fmla="*/ 8329 h 8329"/>
                <a:gd name="connsiteX0" fmla="*/ 9927 w 10000"/>
                <a:gd name="connsiteY0" fmla="*/ 10000 h 10000"/>
                <a:gd name="connsiteX1" fmla="*/ 0 w 10000"/>
                <a:gd name="connsiteY1" fmla="*/ 9182 h 10000"/>
                <a:gd name="connsiteX2" fmla="*/ 8245 w 10000"/>
                <a:gd name="connsiteY2" fmla="*/ 8883 h 10000"/>
                <a:gd name="connsiteX3" fmla="*/ 8352 w 10000"/>
                <a:gd name="connsiteY3" fmla="*/ 0 h 10000"/>
                <a:gd name="connsiteX4" fmla="*/ 10000 w 10000"/>
                <a:gd name="connsiteY4" fmla="*/ 6096 h 10000"/>
                <a:gd name="connsiteX5" fmla="*/ 9927 w 10000"/>
                <a:gd name="connsiteY5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9927" y="10000"/>
                  </a:moveTo>
                  <a:cubicBezTo>
                    <a:pt x="7231" y="9836"/>
                    <a:pt x="6474" y="9595"/>
                    <a:pt x="0" y="9182"/>
                  </a:cubicBezTo>
                  <a:lnTo>
                    <a:pt x="8245" y="8883"/>
                  </a:lnTo>
                  <a:cubicBezTo>
                    <a:pt x="8212" y="5538"/>
                    <a:pt x="8387" y="3345"/>
                    <a:pt x="8352" y="0"/>
                  </a:cubicBezTo>
                  <a:cubicBezTo>
                    <a:pt x="8852" y="3416"/>
                    <a:pt x="8942" y="4239"/>
                    <a:pt x="10000" y="6096"/>
                  </a:cubicBezTo>
                  <a:cubicBezTo>
                    <a:pt x="9991" y="7928"/>
                    <a:pt x="9934" y="8700"/>
                    <a:pt x="9927" y="1000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bg1">
                    <a:lumMod val="75000"/>
                  </a:schemeClr>
                </a:gs>
              </a:gsLst>
              <a:lin ang="12900000" scaled="0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pic>
          <p:nvPicPr>
            <p:cNvPr id="443" name="Picture 401">
              <a:extLst>
                <a:ext uri="{FF2B5EF4-FFF2-40B4-BE49-F238E27FC236}">
                  <a16:creationId xmlns:a16="http://schemas.microsoft.com/office/drawing/2014/main" id="{6E2D6C5A-5878-8249-B10C-04E17B9327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4743" y="4817138"/>
              <a:ext cx="1243012" cy="76835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547" name="Group 248">
            <a:extLst>
              <a:ext uri="{FF2B5EF4-FFF2-40B4-BE49-F238E27FC236}">
                <a16:creationId xmlns:a16="http://schemas.microsoft.com/office/drawing/2014/main" id="{DD74A46B-8CFF-C14D-B141-BB4A8B9E896A}"/>
              </a:ext>
            </a:extLst>
          </p:cNvPr>
          <p:cNvGrpSpPr>
            <a:grpSpLocks/>
          </p:cNvGrpSpPr>
          <p:nvPr/>
        </p:nvGrpSpPr>
        <p:grpSpPr bwMode="auto">
          <a:xfrm>
            <a:off x="2957232" y="5059642"/>
            <a:ext cx="358775" cy="623888"/>
            <a:chOff x="4140" y="429"/>
            <a:chExt cx="1425" cy="2396"/>
          </a:xfrm>
        </p:grpSpPr>
        <p:sp>
          <p:nvSpPr>
            <p:cNvPr id="548" name="Freeform 148">
              <a:extLst>
                <a:ext uri="{FF2B5EF4-FFF2-40B4-BE49-F238E27FC236}">
                  <a16:creationId xmlns:a16="http://schemas.microsoft.com/office/drawing/2014/main" id="{E26405AF-3E42-AA41-BFD2-3B7948531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9" name="Rectangle 149">
              <a:extLst>
                <a:ext uri="{FF2B5EF4-FFF2-40B4-BE49-F238E27FC236}">
                  <a16:creationId xmlns:a16="http://schemas.microsoft.com/office/drawing/2014/main" id="{47D37451-2947-344E-8E7A-210E7A2D6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0" name="Freeform 150">
              <a:extLst>
                <a:ext uri="{FF2B5EF4-FFF2-40B4-BE49-F238E27FC236}">
                  <a16:creationId xmlns:a16="http://schemas.microsoft.com/office/drawing/2014/main" id="{794051DE-EDD2-9D49-9A64-72D78C5AF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1" name="Freeform 151">
              <a:extLst>
                <a:ext uri="{FF2B5EF4-FFF2-40B4-BE49-F238E27FC236}">
                  <a16:creationId xmlns:a16="http://schemas.microsoft.com/office/drawing/2014/main" id="{6B3A31B2-65E4-2D43-AF3A-C267D9818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2" name="Rectangle 152">
              <a:extLst>
                <a:ext uri="{FF2B5EF4-FFF2-40B4-BE49-F238E27FC236}">
                  <a16:creationId xmlns:a16="http://schemas.microsoft.com/office/drawing/2014/main" id="{5BDB8D32-4034-0648-9A9C-461080F06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53" name="Group 153">
              <a:extLst>
                <a:ext uri="{FF2B5EF4-FFF2-40B4-BE49-F238E27FC236}">
                  <a16:creationId xmlns:a16="http://schemas.microsoft.com/office/drawing/2014/main" id="{98227220-D87B-BF44-BAA0-CA8B03DA61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78" name="AutoShape 154">
                <a:extLst>
                  <a:ext uri="{FF2B5EF4-FFF2-40B4-BE49-F238E27FC236}">
                    <a16:creationId xmlns:a16="http://schemas.microsoft.com/office/drawing/2014/main" id="{250B641D-BA68-CF4E-8F1A-14F5DEB8A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9" name="AutoShape 155">
                <a:extLst>
                  <a:ext uri="{FF2B5EF4-FFF2-40B4-BE49-F238E27FC236}">
                    <a16:creationId xmlns:a16="http://schemas.microsoft.com/office/drawing/2014/main" id="{787D2112-54A6-DD4C-91A7-7982CA3DD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54" name="Rectangle 156">
              <a:extLst>
                <a:ext uri="{FF2B5EF4-FFF2-40B4-BE49-F238E27FC236}">
                  <a16:creationId xmlns:a16="http://schemas.microsoft.com/office/drawing/2014/main" id="{ED074C77-4F92-864B-A252-8CABF356F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55" name="Group 157">
              <a:extLst>
                <a:ext uri="{FF2B5EF4-FFF2-40B4-BE49-F238E27FC236}">
                  <a16:creationId xmlns:a16="http://schemas.microsoft.com/office/drawing/2014/main" id="{E45C5AAE-9CEA-5D45-9B1F-D1201EA7A8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76" name="AutoShape 158">
                <a:extLst>
                  <a:ext uri="{FF2B5EF4-FFF2-40B4-BE49-F238E27FC236}">
                    <a16:creationId xmlns:a16="http://schemas.microsoft.com/office/drawing/2014/main" id="{23A4FF84-0E8C-5B4F-8656-A4C26D3FB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7" name="AutoShape 159">
                <a:extLst>
                  <a:ext uri="{FF2B5EF4-FFF2-40B4-BE49-F238E27FC236}">
                    <a16:creationId xmlns:a16="http://schemas.microsoft.com/office/drawing/2014/main" id="{3A8A84FE-F7E1-EA40-BE3B-E5A1F1A19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56" name="Rectangle 160">
              <a:extLst>
                <a:ext uri="{FF2B5EF4-FFF2-40B4-BE49-F238E27FC236}">
                  <a16:creationId xmlns:a16="http://schemas.microsoft.com/office/drawing/2014/main" id="{5A74EA63-0B5F-FB48-AA96-CDECA8668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7" name="Rectangle 161">
              <a:extLst>
                <a:ext uri="{FF2B5EF4-FFF2-40B4-BE49-F238E27FC236}">
                  <a16:creationId xmlns:a16="http://schemas.microsoft.com/office/drawing/2014/main" id="{58A4912C-FD7F-3745-98E7-736F73EB1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58" name="Group 162">
              <a:extLst>
                <a:ext uri="{FF2B5EF4-FFF2-40B4-BE49-F238E27FC236}">
                  <a16:creationId xmlns:a16="http://schemas.microsoft.com/office/drawing/2014/main" id="{A7ED305B-1858-0C4C-8889-5F08D18EEA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74" name="AutoShape 163">
                <a:extLst>
                  <a:ext uri="{FF2B5EF4-FFF2-40B4-BE49-F238E27FC236}">
                    <a16:creationId xmlns:a16="http://schemas.microsoft.com/office/drawing/2014/main" id="{E0A7BB14-4EE6-E649-A054-B7ACF2A81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5" name="AutoShape 164">
                <a:extLst>
                  <a:ext uri="{FF2B5EF4-FFF2-40B4-BE49-F238E27FC236}">
                    <a16:creationId xmlns:a16="http://schemas.microsoft.com/office/drawing/2014/main" id="{87C1BCDA-D3DA-3C44-A348-6B38470DD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59" name="Freeform 165">
              <a:extLst>
                <a:ext uri="{FF2B5EF4-FFF2-40B4-BE49-F238E27FC236}">
                  <a16:creationId xmlns:a16="http://schemas.microsoft.com/office/drawing/2014/main" id="{353439C9-DEEB-6349-ABEB-ED29E03E8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60" name="Group 166">
              <a:extLst>
                <a:ext uri="{FF2B5EF4-FFF2-40B4-BE49-F238E27FC236}">
                  <a16:creationId xmlns:a16="http://schemas.microsoft.com/office/drawing/2014/main" id="{B5D33585-759B-2A49-99A7-061236F884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72" name="AutoShape 167">
                <a:extLst>
                  <a:ext uri="{FF2B5EF4-FFF2-40B4-BE49-F238E27FC236}">
                    <a16:creationId xmlns:a16="http://schemas.microsoft.com/office/drawing/2014/main" id="{CA773528-AD84-7D48-8019-9201E6A9C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3" name="AutoShape 168">
                <a:extLst>
                  <a:ext uri="{FF2B5EF4-FFF2-40B4-BE49-F238E27FC236}">
                    <a16:creationId xmlns:a16="http://schemas.microsoft.com/office/drawing/2014/main" id="{472F7D5E-1AD1-264C-9D28-AFB2CA688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61" name="Rectangle 169">
              <a:extLst>
                <a:ext uri="{FF2B5EF4-FFF2-40B4-BE49-F238E27FC236}">
                  <a16:creationId xmlns:a16="http://schemas.microsoft.com/office/drawing/2014/main" id="{1E31944B-126C-0C48-8360-3955ACFF9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2" name="Freeform 170">
              <a:extLst>
                <a:ext uri="{FF2B5EF4-FFF2-40B4-BE49-F238E27FC236}">
                  <a16:creationId xmlns:a16="http://schemas.microsoft.com/office/drawing/2014/main" id="{AF8E0510-EA92-E34B-BAF8-A7129AFAD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3" name="Freeform 171">
              <a:extLst>
                <a:ext uri="{FF2B5EF4-FFF2-40B4-BE49-F238E27FC236}">
                  <a16:creationId xmlns:a16="http://schemas.microsoft.com/office/drawing/2014/main" id="{794611B1-1F70-D644-A04B-BCECE318F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4" name="Oval 172">
              <a:extLst>
                <a:ext uri="{FF2B5EF4-FFF2-40B4-BE49-F238E27FC236}">
                  <a16:creationId xmlns:a16="http://schemas.microsoft.com/office/drawing/2014/main" id="{A637D4FD-E378-BA4B-B33A-0D90745CB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5" name="Freeform 173">
              <a:extLst>
                <a:ext uri="{FF2B5EF4-FFF2-40B4-BE49-F238E27FC236}">
                  <a16:creationId xmlns:a16="http://schemas.microsoft.com/office/drawing/2014/main" id="{9422064F-7319-E348-881D-6E240552A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6" name="AutoShape 174">
              <a:extLst>
                <a:ext uri="{FF2B5EF4-FFF2-40B4-BE49-F238E27FC236}">
                  <a16:creationId xmlns:a16="http://schemas.microsoft.com/office/drawing/2014/main" id="{2F2D8D29-4918-BC40-B587-0167A6D7B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7" name="AutoShape 175">
              <a:extLst>
                <a:ext uri="{FF2B5EF4-FFF2-40B4-BE49-F238E27FC236}">
                  <a16:creationId xmlns:a16="http://schemas.microsoft.com/office/drawing/2014/main" id="{CA9837DA-B6EB-3E4C-8ABD-BA649DD5B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8" name="Oval 176">
              <a:extLst>
                <a:ext uri="{FF2B5EF4-FFF2-40B4-BE49-F238E27FC236}">
                  <a16:creationId xmlns:a16="http://schemas.microsoft.com/office/drawing/2014/main" id="{292FD403-2A63-E04F-A616-3EFB915BE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69" name="Oval 177">
              <a:extLst>
                <a:ext uri="{FF2B5EF4-FFF2-40B4-BE49-F238E27FC236}">
                  <a16:creationId xmlns:a16="http://schemas.microsoft.com/office/drawing/2014/main" id="{B38211AD-96E2-E840-ABF7-46912AF88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0" name="Oval 178">
              <a:extLst>
                <a:ext uri="{FF2B5EF4-FFF2-40B4-BE49-F238E27FC236}">
                  <a16:creationId xmlns:a16="http://schemas.microsoft.com/office/drawing/2014/main" id="{33893241-FF92-AC41-AD12-42C30CE70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1" name="Rectangle 179">
              <a:extLst>
                <a:ext uri="{FF2B5EF4-FFF2-40B4-BE49-F238E27FC236}">
                  <a16:creationId xmlns:a16="http://schemas.microsoft.com/office/drawing/2014/main" id="{7D299A7B-FEF5-C342-9684-CEEEDE5EA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83" name="Rectangle 3">
            <a:extLst>
              <a:ext uri="{FF2B5EF4-FFF2-40B4-BE49-F238E27FC236}">
                <a16:creationId xmlns:a16="http://schemas.microsoft.com/office/drawing/2014/main" id="{1A556173-0263-214D-9BE3-6EA12C023ADE}"/>
              </a:ext>
            </a:extLst>
          </p:cNvPr>
          <p:cNvSpPr txBox="1">
            <a:spLocks noChangeArrowheads="1"/>
          </p:cNvSpPr>
          <p:nvPr/>
        </p:nvSpPr>
        <p:spPr>
          <a:xfrm>
            <a:off x="8877300" y="1833563"/>
            <a:ext cx="2878418" cy="1316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69875">
              <a:defRPr/>
            </a:pPr>
            <a:r>
              <a:rPr lang="en-US" dirty="0"/>
              <a:t>arriving mobile client attaches to network …</a:t>
            </a:r>
            <a:endParaRPr lang="en-US" sz="2400" dirty="0"/>
          </a:p>
          <a:p>
            <a:pPr>
              <a:defRPr/>
            </a:pPr>
            <a:endParaRPr lang="en-US" sz="3200" dirty="0"/>
          </a:p>
          <a:p>
            <a:pPr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684" name="Rectangle 3">
            <a:extLst>
              <a:ext uri="{FF2B5EF4-FFF2-40B4-BE49-F238E27FC236}">
                <a16:creationId xmlns:a16="http://schemas.microsoft.com/office/drawing/2014/main" id="{4045A4E3-35EE-8C46-A982-26140CFF7B8E}"/>
              </a:ext>
            </a:extLst>
          </p:cNvPr>
          <p:cNvSpPr txBox="1">
            <a:spLocks noChangeArrowheads="1"/>
          </p:cNvSpPr>
          <p:nvPr/>
        </p:nvSpPr>
        <p:spPr>
          <a:xfrm>
            <a:off x="8877300" y="3179763"/>
            <a:ext cx="2878418" cy="13160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69875">
              <a:defRPr/>
            </a:pPr>
            <a:r>
              <a:rPr lang="en-US" sz="3000" dirty="0"/>
              <a:t>requests web page: </a:t>
            </a:r>
            <a:r>
              <a:rPr lang="en-US" sz="2600" dirty="0"/>
              <a:t>www.google.com</a:t>
            </a:r>
            <a:endParaRPr lang="en-US" sz="2400" dirty="0"/>
          </a:p>
          <a:p>
            <a:pPr>
              <a:defRPr/>
            </a:pPr>
            <a:endParaRPr lang="en-US" sz="3200" dirty="0"/>
          </a:p>
          <a:p>
            <a:pPr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685" name="TextBox 684">
            <a:extLst>
              <a:ext uri="{FF2B5EF4-FFF2-40B4-BE49-F238E27FC236}">
                <a16:creationId xmlns:a16="http://schemas.microsoft.com/office/drawing/2014/main" id="{A1FC4D17-5B36-134E-BB1F-D0DFCB5FB268}"/>
              </a:ext>
            </a:extLst>
          </p:cNvPr>
          <p:cNvSpPr txBox="1"/>
          <p:nvPr/>
        </p:nvSpPr>
        <p:spPr>
          <a:xfrm>
            <a:off x="8737600" y="1181100"/>
            <a:ext cx="1651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A8"/>
                </a:solidFill>
              </a:rPr>
              <a:t>scenario</a:t>
            </a:r>
            <a:r>
              <a:rPr lang="en-US" dirty="0"/>
              <a:t>:</a:t>
            </a:r>
          </a:p>
        </p:txBody>
      </p:sp>
      <p:grpSp>
        <p:nvGrpSpPr>
          <p:cNvPr id="689" name="Group 688">
            <a:extLst>
              <a:ext uri="{FF2B5EF4-FFF2-40B4-BE49-F238E27FC236}">
                <a16:creationId xmlns:a16="http://schemas.microsoft.com/office/drawing/2014/main" id="{230ABE4F-8AF2-9E4F-BDBA-55842C20F2DE}"/>
              </a:ext>
            </a:extLst>
          </p:cNvPr>
          <p:cNvGrpSpPr/>
          <p:nvPr/>
        </p:nvGrpSpPr>
        <p:grpSpPr>
          <a:xfrm>
            <a:off x="9296400" y="4451350"/>
            <a:ext cx="2425700" cy="1612900"/>
            <a:chOff x="9296400" y="4451350"/>
            <a:chExt cx="2425700" cy="1612900"/>
          </a:xfrm>
        </p:grpSpPr>
        <p:pic>
          <p:nvPicPr>
            <p:cNvPr id="687" name="Picture 686" descr="A picture containing table, drawing&#10;&#10;Description automatically generated">
              <a:extLst>
                <a:ext uri="{FF2B5EF4-FFF2-40B4-BE49-F238E27FC236}">
                  <a16:creationId xmlns:a16="http://schemas.microsoft.com/office/drawing/2014/main" id="{567E3F56-C964-6B44-9119-9470EAA0B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109200" y="4451350"/>
              <a:ext cx="1612900" cy="1612900"/>
            </a:xfrm>
            <a:prstGeom prst="rect">
              <a:avLst/>
            </a:prstGeom>
          </p:spPr>
        </p:pic>
        <p:sp>
          <p:nvSpPr>
            <p:cNvPr id="688" name="TextBox 687">
              <a:extLst>
                <a:ext uri="{FF2B5EF4-FFF2-40B4-BE49-F238E27FC236}">
                  <a16:creationId xmlns:a16="http://schemas.microsoft.com/office/drawing/2014/main" id="{04B87FED-359F-224A-9E8E-D78A200B02F9}"/>
                </a:ext>
              </a:extLst>
            </p:cNvPr>
            <p:cNvSpPr txBox="1"/>
            <p:nvPr/>
          </p:nvSpPr>
          <p:spPr>
            <a:xfrm>
              <a:off x="9296400" y="4744591"/>
              <a:ext cx="149271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i="1" dirty="0">
                  <a:solidFill>
                    <a:srgbClr val="00B050"/>
                  </a:solidFill>
                </a:rPr>
                <a:t>Sounds </a:t>
              </a:r>
            </a:p>
            <a:p>
              <a:pPr algn="ctr"/>
              <a:r>
                <a:rPr lang="en-US" sz="3200" i="1" dirty="0">
                  <a:solidFill>
                    <a:srgbClr val="00B050"/>
                  </a:solidFill>
                </a:rPr>
                <a:t>simple!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899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" grpId="0" animBg="1"/>
      <p:bldP spid="683" grpId="0"/>
      <p:bldP spid="68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6" y="303903"/>
            <a:ext cx="10515600" cy="894622"/>
          </a:xfrm>
        </p:spPr>
        <p:txBody>
          <a:bodyPr/>
          <a:lstStyle/>
          <a:p>
            <a:r>
              <a:rPr lang="en-US" dirty="0"/>
              <a:t>A day in the life: connecting to the Internet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49" name="Line 68">
            <a:extLst>
              <a:ext uri="{FF2B5EF4-FFF2-40B4-BE49-F238E27FC236}">
                <a16:creationId xmlns:a16="http://schemas.microsoft.com/office/drawing/2014/main" id="{A048E1EF-0C69-8847-A36A-ADFF266EF6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4087905"/>
            <a:ext cx="512015" cy="1811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371E96AA-2C01-0648-99EC-0745CB0A4923}"/>
              </a:ext>
            </a:extLst>
          </p:cNvPr>
          <p:cNvGrpSpPr/>
          <p:nvPr/>
        </p:nvGrpSpPr>
        <p:grpSpPr>
          <a:xfrm>
            <a:off x="1950870" y="2678242"/>
            <a:ext cx="908821" cy="651136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72" name="Rectangle 37">
            <a:extLst>
              <a:ext uri="{FF2B5EF4-FFF2-40B4-BE49-F238E27FC236}">
                <a16:creationId xmlns:a16="http://schemas.microsoft.com/office/drawing/2014/main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FE9D7D9-4CDB-1846-A1D6-B5373D48D5FA}"/>
              </a:ext>
            </a:extLst>
          </p:cNvPr>
          <p:cNvSpPr txBox="1"/>
          <p:nvPr/>
        </p:nvSpPr>
        <p:spPr>
          <a:xfrm>
            <a:off x="2528047" y="4464423"/>
            <a:ext cx="1351524" cy="56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router has </a:t>
            </a:r>
          </a:p>
          <a:p>
            <a:pPr>
              <a:lnSpc>
                <a:spcPct val="85000"/>
              </a:lnSpc>
            </a:pPr>
            <a:r>
              <a:rPr lang="en-US" dirty="0"/>
              <a:t>DHCP server</a:t>
            </a:r>
          </a:p>
        </p:txBody>
      </p:sp>
      <p:sp>
        <p:nvSpPr>
          <p:cNvPr id="800" name="TextBox 799">
            <a:extLst>
              <a:ext uri="{FF2B5EF4-FFF2-40B4-BE49-F238E27FC236}">
                <a16:creationId xmlns:a16="http://schemas.microsoft.com/office/drawing/2014/main" id="{7BDA3AAD-B58E-6845-99C9-0537654BF779}"/>
              </a:ext>
            </a:extLst>
          </p:cNvPr>
          <p:cNvSpPr txBox="1"/>
          <p:nvPr/>
        </p:nvSpPr>
        <p:spPr>
          <a:xfrm>
            <a:off x="2236695" y="2034987"/>
            <a:ext cx="1661032" cy="56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arriving mobile:</a:t>
            </a:r>
          </a:p>
          <a:p>
            <a:pPr>
              <a:lnSpc>
                <a:spcPct val="85000"/>
              </a:lnSpc>
            </a:pPr>
            <a:r>
              <a:rPr lang="en-US" dirty="0"/>
              <a:t>DHCP client</a:t>
            </a:r>
          </a:p>
        </p:txBody>
      </p:sp>
      <p:sp>
        <p:nvSpPr>
          <p:cNvPr id="913" name="Rectangle 189">
            <a:extLst>
              <a:ext uri="{FF2B5EF4-FFF2-40B4-BE49-F238E27FC236}">
                <a16:creationId xmlns:a16="http://schemas.microsoft.com/office/drawing/2014/main" id="{7F20F080-1B74-4740-BF0E-68EDFD770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8160" y="1377950"/>
            <a:ext cx="6691630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1775" indent="-231775">
              <a:defRPr/>
            </a:pPr>
            <a:r>
              <a:rPr lang="en-US" kern="0" dirty="0">
                <a:cs typeface="+mn-cs"/>
              </a:rPr>
              <a:t>connecting laptop needs to get its own IP address, addr of first-hop router, addr of DNS server: use </a:t>
            </a:r>
            <a:r>
              <a:rPr lang="en-US" kern="0" dirty="0">
                <a:solidFill>
                  <a:srgbClr val="C00000"/>
                </a:solidFill>
                <a:cs typeface="+mn-cs"/>
              </a:rPr>
              <a:t>DHCP</a:t>
            </a:r>
          </a:p>
        </p:txBody>
      </p:sp>
      <p:grpSp>
        <p:nvGrpSpPr>
          <p:cNvPr id="915" name="Group 250">
            <a:extLst>
              <a:ext uri="{FF2B5EF4-FFF2-40B4-BE49-F238E27FC236}">
                <a16:creationId xmlns:a16="http://schemas.microsoft.com/office/drawing/2014/main" id="{53C14E65-CA12-EE40-AAF5-35CF95304EAA}"/>
              </a:ext>
            </a:extLst>
          </p:cNvPr>
          <p:cNvGrpSpPr>
            <a:grpSpLocks/>
          </p:cNvGrpSpPr>
          <p:nvPr/>
        </p:nvGrpSpPr>
        <p:grpSpPr bwMode="auto">
          <a:xfrm>
            <a:off x="1316411" y="1330325"/>
            <a:ext cx="1014412" cy="1665288"/>
            <a:chOff x="651" y="681"/>
            <a:chExt cx="639" cy="1049"/>
          </a:xfrm>
        </p:grpSpPr>
        <p:sp>
          <p:nvSpPr>
            <p:cNvPr id="916" name="Freeform 249">
              <a:extLst>
                <a:ext uri="{FF2B5EF4-FFF2-40B4-BE49-F238E27FC236}">
                  <a16:creationId xmlns:a16="http://schemas.microsoft.com/office/drawing/2014/main" id="{7CF283A0-4DB8-234F-A34A-CBB8AA75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28" cy="1032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8311 w 10000"/>
                <a:gd name="connsiteY2" fmla="*/ 9756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1424"/>
                <a:gd name="connsiteX1" fmla="*/ 10000 w 10000"/>
                <a:gd name="connsiteY1" fmla="*/ 10000 h 11424"/>
                <a:gd name="connsiteX2" fmla="*/ 9142 w 10000"/>
                <a:gd name="connsiteY2" fmla="*/ 11424 h 11424"/>
                <a:gd name="connsiteX3" fmla="*/ 0 w 10000"/>
                <a:gd name="connsiteY3" fmla="*/ 8726 h 11424"/>
                <a:gd name="connsiteX4" fmla="*/ 7550 w 10000"/>
                <a:gd name="connsiteY4" fmla="*/ 8306 h 11424"/>
                <a:gd name="connsiteX5" fmla="*/ 8212 w 10000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94" h="11424">
                  <a:moveTo>
                    <a:pt x="8212" y="0"/>
                  </a:moveTo>
                  <a:cubicBezTo>
                    <a:pt x="8939" y="3099"/>
                    <a:pt x="9142" y="6462"/>
                    <a:pt x="10394" y="9298"/>
                  </a:cubicBezTo>
                  <a:lnTo>
                    <a:pt x="9142" y="11424"/>
                  </a:lnTo>
                  <a:cubicBezTo>
                    <a:pt x="6926" y="10028"/>
                    <a:pt x="3047" y="9625"/>
                    <a:pt x="0" y="8726"/>
                  </a:cubicBezTo>
                  <a:lnTo>
                    <a:pt x="7550" y="8306"/>
                  </a:lnTo>
                  <a:cubicBezTo>
                    <a:pt x="7771" y="5537"/>
                    <a:pt x="7991" y="276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50000"/>
                  </a:srgbClr>
                </a:gs>
                <a:gs pos="100000">
                  <a:srgbClr val="FFFFFF"/>
                </a:gs>
              </a:gsLst>
              <a:lin ang="7200000" scaled="0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17" name="Group 248">
              <a:extLst>
                <a:ext uri="{FF2B5EF4-FFF2-40B4-BE49-F238E27FC236}">
                  <a16:creationId xmlns:a16="http://schemas.microsoft.com/office/drawing/2014/main" id="{0D460CA8-09B5-0F41-9EC8-FE4746093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918" name="Rectangle 242">
                <a:extLst>
                  <a:ext uri="{FF2B5EF4-FFF2-40B4-BE49-F238E27FC236}">
                    <a16:creationId xmlns:a16="http://schemas.microsoft.com/office/drawing/2014/main" id="{C444639A-27FC-7543-9605-90F437601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19" name="Text Box 241">
                <a:extLst>
                  <a:ext uri="{FF2B5EF4-FFF2-40B4-BE49-F238E27FC236}">
                    <a16:creationId xmlns:a16="http://schemas.microsoft.com/office/drawing/2014/main" id="{4E00011E-8C9D-F343-AACC-9397D39C6B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DHCP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UDP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920" name="Line 243">
                <a:extLst>
                  <a:ext uri="{FF2B5EF4-FFF2-40B4-BE49-F238E27FC236}">
                    <a16:creationId xmlns:a16="http://schemas.microsoft.com/office/drawing/2014/main" id="{BD170A24-7A91-C149-9C35-3B9286211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1" name="Line 244">
                <a:extLst>
                  <a:ext uri="{FF2B5EF4-FFF2-40B4-BE49-F238E27FC236}">
                    <a16:creationId xmlns:a16="http://schemas.microsoft.com/office/drawing/2014/main" id="{F9303BEF-354D-754A-AA78-E4ADA08645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2" name="Line 245">
                <a:extLst>
                  <a:ext uri="{FF2B5EF4-FFF2-40B4-BE49-F238E27FC236}">
                    <a16:creationId xmlns:a16="http://schemas.microsoft.com/office/drawing/2014/main" id="{0BC3704C-5166-DB4C-8EDA-308F8DE61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3" name="Line 246">
                <a:extLst>
                  <a:ext uri="{FF2B5EF4-FFF2-40B4-BE49-F238E27FC236}">
                    <a16:creationId xmlns:a16="http://schemas.microsoft.com/office/drawing/2014/main" id="{E01D73F2-8A40-A646-A81F-1AD168BC2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924" name="Group 253">
            <a:extLst>
              <a:ext uri="{FF2B5EF4-FFF2-40B4-BE49-F238E27FC236}">
                <a16:creationId xmlns:a16="http://schemas.microsoft.com/office/drawing/2014/main" id="{67A91C39-2F37-074F-914B-1E78059AB1A7}"/>
              </a:ext>
            </a:extLst>
          </p:cNvPr>
          <p:cNvGrpSpPr>
            <a:grpSpLocks/>
          </p:cNvGrpSpPr>
          <p:nvPr/>
        </p:nvGrpSpPr>
        <p:grpSpPr bwMode="auto">
          <a:xfrm>
            <a:off x="641723" y="1411287"/>
            <a:ext cx="544513" cy="244475"/>
            <a:chOff x="844" y="3337"/>
            <a:chExt cx="343" cy="154"/>
          </a:xfrm>
        </p:grpSpPr>
        <p:sp>
          <p:nvSpPr>
            <p:cNvPr id="925" name="Rectangle 251">
              <a:extLst>
                <a:ext uri="{FF2B5EF4-FFF2-40B4-BE49-F238E27FC236}">
                  <a16:creationId xmlns:a16="http://schemas.microsoft.com/office/drawing/2014/main" id="{8F5C1DA1-33C0-924C-A578-C74F96AAE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26" name="Text Box 252">
              <a:extLst>
                <a:ext uri="{FF2B5EF4-FFF2-40B4-BE49-F238E27FC236}">
                  <a16:creationId xmlns:a16="http://schemas.microsoft.com/office/drawing/2014/main" id="{974DE7F1-6FD1-6147-BDFA-B60FCDFC99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DHCP</a:t>
              </a:r>
            </a:p>
          </p:txBody>
        </p:sp>
      </p:grpSp>
      <p:grpSp>
        <p:nvGrpSpPr>
          <p:cNvPr id="927" name="Group 299">
            <a:extLst>
              <a:ext uri="{FF2B5EF4-FFF2-40B4-BE49-F238E27FC236}">
                <a16:creationId xmlns:a16="http://schemas.microsoft.com/office/drawing/2014/main" id="{036B01E1-60D7-0344-8480-3C2B28A24B85}"/>
              </a:ext>
            </a:extLst>
          </p:cNvPr>
          <p:cNvGrpSpPr>
            <a:grpSpLocks/>
          </p:cNvGrpSpPr>
          <p:nvPr/>
        </p:nvGrpSpPr>
        <p:grpSpPr bwMode="auto">
          <a:xfrm>
            <a:off x="187698" y="1430337"/>
            <a:ext cx="1081088" cy="1166813"/>
            <a:chOff x="42" y="744"/>
            <a:chExt cx="681" cy="735"/>
          </a:xfrm>
        </p:grpSpPr>
        <p:grpSp>
          <p:nvGrpSpPr>
            <p:cNvPr id="928" name="Group 296">
              <a:extLst>
                <a:ext uri="{FF2B5EF4-FFF2-40B4-BE49-F238E27FC236}">
                  <a16:creationId xmlns:a16="http://schemas.microsoft.com/office/drawing/2014/main" id="{25B7F2D5-26EB-404A-8078-15A558861F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930" name="Group 295">
                <a:extLst>
                  <a:ext uri="{FF2B5EF4-FFF2-40B4-BE49-F238E27FC236}">
                    <a16:creationId xmlns:a16="http://schemas.microsoft.com/office/drawing/2014/main" id="{516792BF-0719-5146-A428-C65466ACA8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955" name="Group 254">
                  <a:extLst>
                    <a:ext uri="{FF2B5EF4-FFF2-40B4-BE49-F238E27FC236}">
                      <a16:creationId xmlns:a16="http://schemas.microsoft.com/office/drawing/2014/main" id="{4C401CB1-BBDA-7B43-B7C7-154C3DE1A2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958" name="Rectangle 255">
                    <a:extLst>
                      <a:ext uri="{FF2B5EF4-FFF2-40B4-BE49-F238E27FC236}">
                        <a16:creationId xmlns:a16="http://schemas.microsoft.com/office/drawing/2014/main" id="{D97BCFDF-D0CE-AF4F-9290-64A7466607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59" name="Text Box 256">
                    <a:extLst>
                      <a:ext uri="{FF2B5EF4-FFF2-40B4-BE49-F238E27FC236}">
                        <a16:creationId xmlns:a16="http://schemas.microsoft.com/office/drawing/2014/main" id="{EB33ED16-C899-C44F-8941-1661B033CFC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956" name="Rectangle 266">
                  <a:extLst>
                    <a:ext uri="{FF2B5EF4-FFF2-40B4-BE49-F238E27FC236}">
                      <a16:creationId xmlns:a16="http://schemas.microsoft.com/office/drawing/2014/main" id="{D396D344-ADDF-F043-AA7F-9474718105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57" name="Rectangle 267">
                  <a:extLst>
                    <a:ext uri="{FF2B5EF4-FFF2-40B4-BE49-F238E27FC236}">
                      <a16:creationId xmlns:a16="http://schemas.microsoft.com/office/drawing/2014/main" id="{9A648105-52C6-0E40-9C6E-3AE148FAB8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931" name="Group 274">
                <a:extLst>
                  <a:ext uri="{FF2B5EF4-FFF2-40B4-BE49-F238E27FC236}">
                    <a16:creationId xmlns:a16="http://schemas.microsoft.com/office/drawing/2014/main" id="{0F24D476-BB38-DF44-987E-FD2321A52F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949" name="Group 268">
                  <a:extLst>
                    <a:ext uri="{FF2B5EF4-FFF2-40B4-BE49-F238E27FC236}">
                      <a16:creationId xmlns:a16="http://schemas.microsoft.com/office/drawing/2014/main" id="{E1FA6F16-C789-3742-9796-6EC843032C7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53" name="Rectangle 269">
                    <a:extLst>
                      <a:ext uri="{FF2B5EF4-FFF2-40B4-BE49-F238E27FC236}">
                        <a16:creationId xmlns:a16="http://schemas.microsoft.com/office/drawing/2014/main" id="{6EB760F8-E089-9A47-9210-D6E1B526D7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54" name="Text Box 270">
                    <a:extLst>
                      <a:ext uri="{FF2B5EF4-FFF2-40B4-BE49-F238E27FC236}">
                        <a16:creationId xmlns:a16="http://schemas.microsoft.com/office/drawing/2014/main" id="{33F5C3C7-CEB9-2443-AD4C-63446A3F586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950" name="Group 273">
                  <a:extLst>
                    <a:ext uri="{FF2B5EF4-FFF2-40B4-BE49-F238E27FC236}">
                      <a16:creationId xmlns:a16="http://schemas.microsoft.com/office/drawing/2014/main" id="{D33136C0-F06F-DA45-8D61-8DBF6C37402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51" name="Rectangle 271">
                    <a:extLst>
                      <a:ext uri="{FF2B5EF4-FFF2-40B4-BE49-F238E27FC236}">
                        <a16:creationId xmlns:a16="http://schemas.microsoft.com/office/drawing/2014/main" id="{451E718B-7E86-4F43-85B0-BBD89C8925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52" name="Rectangle 272">
                    <a:extLst>
                      <a:ext uri="{FF2B5EF4-FFF2-40B4-BE49-F238E27FC236}">
                        <a16:creationId xmlns:a16="http://schemas.microsoft.com/office/drawing/2014/main" id="{D2F8ABD9-F3BA-0147-BDBF-E2EB291A12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932" name="Group 293">
                <a:extLst>
                  <a:ext uri="{FF2B5EF4-FFF2-40B4-BE49-F238E27FC236}">
                    <a16:creationId xmlns:a16="http://schemas.microsoft.com/office/drawing/2014/main" id="{B097776A-FF97-7247-8B17-ED5E94F12C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47" name="Rectangle 276">
                  <a:extLst>
                    <a:ext uri="{FF2B5EF4-FFF2-40B4-BE49-F238E27FC236}">
                      <a16:creationId xmlns:a16="http://schemas.microsoft.com/office/drawing/2014/main" id="{D2C9F788-880E-284B-9438-39AE526001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48" name="Rectangle 277">
                  <a:extLst>
                    <a:ext uri="{FF2B5EF4-FFF2-40B4-BE49-F238E27FC236}">
                      <a16:creationId xmlns:a16="http://schemas.microsoft.com/office/drawing/2014/main" id="{38773D8B-A639-F74A-8363-73B7CBCDCF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933" name="Group 294">
                <a:extLst>
                  <a:ext uri="{FF2B5EF4-FFF2-40B4-BE49-F238E27FC236}">
                    <a16:creationId xmlns:a16="http://schemas.microsoft.com/office/drawing/2014/main" id="{E1190CC1-4BB6-6245-8459-90EF4F5F86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934" name="Group 287">
                  <a:extLst>
                    <a:ext uri="{FF2B5EF4-FFF2-40B4-BE49-F238E27FC236}">
                      <a16:creationId xmlns:a16="http://schemas.microsoft.com/office/drawing/2014/main" id="{DBBAC159-5C8E-6D48-8969-BAD3135068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938" name="Group 278">
                    <a:extLst>
                      <a:ext uri="{FF2B5EF4-FFF2-40B4-BE49-F238E27FC236}">
                        <a16:creationId xmlns:a16="http://schemas.microsoft.com/office/drawing/2014/main" id="{833D1410-64ED-AF48-92D1-4AD4AB58206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941" name="Group 279">
                      <a:extLst>
                        <a:ext uri="{FF2B5EF4-FFF2-40B4-BE49-F238E27FC236}">
                          <a16:creationId xmlns:a16="http://schemas.microsoft.com/office/drawing/2014/main" id="{570CDB6F-0A4C-1A48-8368-C8B3B5CAEE2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945" name="Rectangle 280">
                        <a:extLst>
                          <a:ext uri="{FF2B5EF4-FFF2-40B4-BE49-F238E27FC236}">
                            <a16:creationId xmlns:a16="http://schemas.microsoft.com/office/drawing/2014/main" id="{64AB7D62-F235-E443-AC7F-EF97587E2D8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946" name="Text Box 281">
                        <a:extLst>
                          <a:ext uri="{FF2B5EF4-FFF2-40B4-BE49-F238E27FC236}">
                            <a16:creationId xmlns:a16="http://schemas.microsoft.com/office/drawing/2014/main" id="{F60EE6A9-AC6B-334C-96AE-C944BB82B5D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942" name="Group 282">
                      <a:extLst>
                        <a:ext uri="{FF2B5EF4-FFF2-40B4-BE49-F238E27FC236}">
                          <a16:creationId xmlns:a16="http://schemas.microsoft.com/office/drawing/2014/main" id="{6C7A6C13-64CB-2547-A7BD-5B05F7E2A8B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43" name="Rectangle 283">
                        <a:extLst>
                          <a:ext uri="{FF2B5EF4-FFF2-40B4-BE49-F238E27FC236}">
                            <a16:creationId xmlns:a16="http://schemas.microsoft.com/office/drawing/2014/main" id="{BE5D4429-585A-3A4D-8677-5A9D50B3ACE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944" name="Rectangle 284">
                        <a:extLst>
                          <a:ext uri="{FF2B5EF4-FFF2-40B4-BE49-F238E27FC236}">
                            <a16:creationId xmlns:a16="http://schemas.microsoft.com/office/drawing/2014/main" id="{8B6BEFDD-E012-094C-8BDE-E4F16F6E82C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939" name="Rectangle 285">
                    <a:extLst>
                      <a:ext uri="{FF2B5EF4-FFF2-40B4-BE49-F238E27FC236}">
                        <a16:creationId xmlns:a16="http://schemas.microsoft.com/office/drawing/2014/main" id="{F4AC69A3-E8B5-4941-B537-CA85210373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40" name="Rectangle 286">
                    <a:extLst>
                      <a:ext uri="{FF2B5EF4-FFF2-40B4-BE49-F238E27FC236}">
                        <a16:creationId xmlns:a16="http://schemas.microsoft.com/office/drawing/2014/main" id="{E06C5B3D-D017-9B4F-B791-7A2F26FD64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935" name="Rectangle 288">
                  <a:extLst>
                    <a:ext uri="{FF2B5EF4-FFF2-40B4-BE49-F238E27FC236}">
                      <a16:creationId xmlns:a16="http://schemas.microsoft.com/office/drawing/2014/main" id="{881A85A8-3B0B-F840-80D4-5D7C3E0C8F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36" name="Rectangle 290">
                  <a:extLst>
                    <a:ext uri="{FF2B5EF4-FFF2-40B4-BE49-F238E27FC236}">
                      <a16:creationId xmlns:a16="http://schemas.microsoft.com/office/drawing/2014/main" id="{951F7854-1323-974F-A9B1-85C00CDFF7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37" name="Rectangle 291">
                  <a:extLst>
                    <a:ext uri="{FF2B5EF4-FFF2-40B4-BE49-F238E27FC236}">
                      <a16:creationId xmlns:a16="http://schemas.microsoft.com/office/drawing/2014/main" id="{7D05E58A-2C2B-3845-94FE-36532B8E81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929" name="AutoShape 297">
              <a:extLst>
                <a:ext uri="{FF2B5EF4-FFF2-40B4-BE49-F238E27FC236}">
                  <a16:creationId xmlns:a16="http://schemas.microsoft.com/office/drawing/2014/main" id="{52A07AA1-02B1-E74F-A63A-01368D82F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60" name="Group 318">
            <a:extLst>
              <a:ext uri="{FF2B5EF4-FFF2-40B4-BE49-F238E27FC236}">
                <a16:creationId xmlns:a16="http://schemas.microsoft.com/office/drawing/2014/main" id="{AE2E5A29-53E0-CD49-8113-CBFA420D0F5A}"/>
              </a:ext>
            </a:extLst>
          </p:cNvPr>
          <p:cNvGrpSpPr>
            <a:grpSpLocks/>
          </p:cNvGrpSpPr>
          <p:nvPr/>
        </p:nvGrpSpPr>
        <p:grpSpPr bwMode="auto">
          <a:xfrm>
            <a:off x="771898" y="2638425"/>
            <a:ext cx="1081088" cy="244475"/>
            <a:chOff x="504" y="3523"/>
            <a:chExt cx="681" cy="154"/>
          </a:xfrm>
        </p:grpSpPr>
        <p:grpSp>
          <p:nvGrpSpPr>
            <p:cNvPr id="961" name="Group 319">
              <a:extLst>
                <a:ext uri="{FF2B5EF4-FFF2-40B4-BE49-F238E27FC236}">
                  <a16:creationId xmlns:a16="http://schemas.microsoft.com/office/drawing/2014/main" id="{32076325-D93F-DF4F-B3CA-0BC632FEDD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965" name="Group 320">
                <a:extLst>
                  <a:ext uri="{FF2B5EF4-FFF2-40B4-BE49-F238E27FC236}">
                    <a16:creationId xmlns:a16="http://schemas.microsoft.com/office/drawing/2014/main" id="{740E2AF7-5689-9248-A162-3841BCBFBC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968" name="Group 321">
                  <a:extLst>
                    <a:ext uri="{FF2B5EF4-FFF2-40B4-BE49-F238E27FC236}">
                      <a16:creationId xmlns:a16="http://schemas.microsoft.com/office/drawing/2014/main" id="{07BB8175-B9AC-4443-8FF2-EBAE1A93BB2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72" name="Rectangle 322">
                    <a:extLst>
                      <a:ext uri="{FF2B5EF4-FFF2-40B4-BE49-F238E27FC236}">
                        <a16:creationId xmlns:a16="http://schemas.microsoft.com/office/drawing/2014/main" id="{5F315AE2-C0AB-B948-8D19-54AE1B571D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73" name="Text Box 323">
                    <a:extLst>
                      <a:ext uri="{FF2B5EF4-FFF2-40B4-BE49-F238E27FC236}">
                        <a16:creationId xmlns:a16="http://schemas.microsoft.com/office/drawing/2014/main" id="{5099DC84-26F5-E34B-AA99-0B387A2727F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969" name="Group 324">
                  <a:extLst>
                    <a:ext uri="{FF2B5EF4-FFF2-40B4-BE49-F238E27FC236}">
                      <a16:creationId xmlns:a16="http://schemas.microsoft.com/office/drawing/2014/main" id="{612ED850-223C-DE49-A666-F267507B8E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70" name="Rectangle 325">
                    <a:extLst>
                      <a:ext uri="{FF2B5EF4-FFF2-40B4-BE49-F238E27FC236}">
                        <a16:creationId xmlns:a16="http://schemas.microsoft.com/office/drawing/2014/main" id="{EB39FB28-9965-7A47-8350-8115025658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71" name="Rectangle 326">
                    <a:extLst>
                      <a:ext uri="{FF2B5EF4-FFF2-40B4-BE49-F238E27FC236}">
                        <a16:creationId xmlns:a16="http://schemas.microsoft.com/office/drawing/2014/main" id="{F10C57B1-0008-6B4D-84EE-3F7F08FFE6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966" name="Rectangle 327">
                <a:extLst>
                  <a:ext uri="{FF2B5EF4-FFF2-40B4-BE49-F238E27FC236}">
                    <a16:creationId xmlns:a16="http://schemas.microsoft.com/office/drawing/2014/main" id="{EA174235-C690-2947-8D8A-6552937C8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67" name="Rectangle 328">
                <a:extLst>
                  <a:ext uri="{FF2B5EF4-FFF2-40B4-BE49-F238E27FC236}">
                    <a16:creationId xmlns:a16="http://schemas.microsoft.com/office/drawing/2014/main" id="{6F2404D7-BEC2-774E-AC4E-879C82C5F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962" name="Rectangle 329">
              <a:extLst>
                <a:ext uri="{FF2B5EF4-FFF2-40B4-BE49-F238E27FC236}">
                  <a16:creationId xmlns:a16="http://schemas.microsoft.com/office/drawing/2014/main" id="{0790A545-85C2-0745-A2D2-FD00ADCE6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63" name="Rectangle 330">
              <a:extLst>
                <a:ext uri="{FF2B5EF4-FFF2-40B4-BE49-F238E27FC236}">
                  <a16:creationId xmlns:a16="http://schemas.microsoft.com/office/drawing/2014/main" id="{258DF1A4-F461-9547-9E2F-55EDEF314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64" name="Rectangle 331">
              <a:extLst>
                <a:ext uri="{FF2B5EF4-FFF2-40B4-BE49-F238E27FC236}">
                  <a16:creationId xmlns:a16="http://schemas.microsoft.com/office/drawing/2014/main" id="{8E131857-A817-B641-ACBF-7B42AEF5D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74" name="Group 342">
            <a:extLst>
              <a:ext uri="{FF2B5EF4-FFF2-40B4-BE49-F238E27FC236}">
                <a16:creationId xmlns:a16="http://schemas.microsoft.com/office/drawing/2014/main" id="{68368F8A-0905-C04F-8373-D523E15DD390}"/>
              </a:ext>
            </a:extLst>
          </p:cNvPr>
          <p:cNvGrpSpPr>
            <a:grpSpLocks/>
          </p:cNvGrpSpPr>
          <p:nvPr/>
        </p:nvGrpSpPr>
        <p:grpSpPr bwMode="auto">
          <a:xfrm>
            <a:off x="1598986" y="3330575"/>
            <a:ext cx="1316037" cy="1314450"/>
            <a:chOff x="931" y="1941"/>
            <a:chExt cx="829" cy="828"/>
          </a:xfrm>
        </p:grpSpPr>
        <p:sp>
          <p:nvSpPr>
            <p:cNvPr id="975" name="Freeform 334">
              <a:extLst>
                <a:ext uri="{FF2B5EF4-FFF2-40B4-BE49-F238E27FC236}">
                  <a16:creationId xmlns:a16="http://schemas.microsoft.com/office/drawing/2014/main" id="{FEE3001B-2BDF-E641-AFF3-DFF0ECFF1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75000"/>
                  </a:srgbClr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76" name="Group 335">
              <a:extLst>
                <a:ext uri="{FF2B5EF4-FFF2-40B4-BE49-F238E27FC236}">
                  <a16:creationId xmlns:a16="http://schemas.microsoft.com/office/drawing/2014/main" id="{075A72C7-137F-3848-A6E3-E64A408A3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977" name="Rectangle 336">
                <a:extLst>
                  <a:ext uri="{FF2B5EF4-FFF2-40B4-BE49-F238E27FC236}">
                    <a16:creationId xmlns:a16="http://schemas.microsoft.com/office/drawing/2014/main" id="{5A39D877-B301-F047-BE8E-34B3EF11C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78" name="Text Box 337">
                <a:extLst>
                  <a:ext uri="{FF2B5EF4-FFF2-40B4-BE49-F238E27FC236}">
                    <a16:creationId xmlns:a16="http://schemas.microsoft.com/office/drawing/2014/main" id="{3B8C2E8D-8470-A948-BC08-E08C849665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DHCP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UDP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979" name="Line 338">
                <a:extLst>
                  <a:ext uri="{FF2B5EF4-FFF2-40B4-BE49-F238E27FC236}">
                    <a16:creationId xmlns:a16="http://schemas.microsoft.com/office/drawing/2014/main" id="{D0A08B72-CDE0-DE4B-8B12-A912F97458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0" name="Line 339">
                <a:extLst>
                  <a:ext uri="{FF2B5EF4-FFF2-40B4-BE49-F238E27FC236}">
                    <a16:creationId xmlns:a16="http://schemas.microsoft.com/office/drawing/2014/main" id="{A57D4F7D-2E7F-6840-AC85-141D53A7F3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1" name="Line 340">
                <a:extLst>
                  <a:ext uri="{FF2B5EF4-FFF2-40B4-BE49-F238E27FC236}">
                    <a16:creationId xmlns:a16="http://schemas.microsoft.com/office/drawing/2014/main" id="{8CF39C3F-AF73-EB42-B07E-8E24904244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2" name="Line 341">
                <a:extLst>
                  <a:ext uri="{FF2B5EF4-FFF2-40B4-BE49-F238E27FC236}">
                    <a16:creationId xmlns:a16="http://schemas.microsoft.com/office/drawing/2014/main" id="{6579215B-0078-6047-B238-35EDE678A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983" name="Group 442">
            <a:extLst>
              <a:ext uri="{FF2B5EF4-FFF2-40B4-BE49-F238E27FC236}">
                <a16:creationId xmlns:a16="http://schemas.microsoft.com/office/drawing/2014/main" id="{CAE32C70-D1FB-BA42-8A1B-258AC0E2B6F1}"/>
              </a:ext>
            </a:extLst>
          </p:cNvPr>
          <p:cNvGrpSpPr>
            <a:grpSpLocks/>
          </p:cNvGrpSpPr>
          <p:nvPr/>
        </p:nvGrpSpPr>
        <p:grpSpPr bwMode="auto">
          <a:xfrm>
            <a:off x="460748" y="3230562"/>
            <a:ext cx="1081088" cy="1217613"/>
            <a:chOff x="1404" y="3105"/>
            <a:chExt cx="681" cy="767"/>
          </a:xfrm>
        </p:grpSpPr>
        <p:grpSp>
          <p:nvGrpSpPr>
            <p:cNvPr id="984" name="Group 344">
              <a:extLst>
                <a:ext uri="{FF2B5EF4-FFF2-40B4-BE49-F238E27FC236}">
                  <a16:creationId xmlns:a16="http://schemas.microsoft.com/office/drawing/2014/main" id="{535B826F-510C-BF44-9510-D17EB2F18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989" name="Group 345">
                <a:extLst>
                  <a:ext uri="{FF2B5EF4-FFF2-40B4-BE49-F238E27FC236}">
                    <a16:creationId xmlns:a16="http://schemas.microsoft.com/office/drawing/2014/main" id="{CC2F36E8-F561-254D-A2F3-9EC429D2FC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1014" name="Group 346">
                  <a:extLst>
                    <a:ext uri="{FF2B5EF4-FFF2-40B4-BE49-F238E27FC236}">
                      <a16:creationId xmlns:a16="http://schemas.microsoft.com/office/drawing/2014/main" id="{2A39A3DF-37B9-A046-B45F-DDEB0747FF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1017" name="Rectangle 347">
                    <a:extLst>
                      <a:ext uri="{FF2B5EF4-FFF2-40B4-BE49-F238E27FC236}">
                        <a16:creationId xmlns:a16="http://schemas.microsoft.com/office/drawing/2014/main" id="{CDDBFF1B-133C-C242-9AD4-CA71E208AB0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018" name="Text Box 348">
                    <a:extLst>
                      <a:ext uri="{FF2B5EF4-FFF2-40B4-BE49-F238E27FC236}">
                        <a16:creationId xmlns:a16="http://schemas.microsoft.com/office/drawing/2014/main" id="{3E9F27AD-85F0-9142-80D2-9255459C40C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1015" name="Rectangle 349">
                  <a:extLst>
                    <a:ext uri="{FF2B5EF4-FFF2-40B4-BE49-F238E27FC236}">
                      <a16:creationId xmlns:a16="http://schemas.microsoft.com/office/drawing/2014/main" id="{A38BC2AA-3B4D-3E45-9E24-8F7FA47DC2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016" name="Rectangle 350">
                  <a:extLst>
                    <a:ext uri="{FF2B5EF4-FFF2-40B4-BE49-F238E27FC236}">
                      <a16:creationId xmlns:a16="http://schemas.microsoft.com/office/drawing/2014/main" id="{4D0DCC29-F838-854E-B252-6092C4CC72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990" name="Group 351">
                <a:extLst>
                  <a:ext uri="{FF2B5EF4-FFF2-40B4-BE49-F238E27FC236}">
                    <a16:creationId xmlns:a16="http://schemas.microsoft.com/office/drawing/2014/main" id="{E3BB0571-3E41-2243-A4B9-ADED5DED6D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1008" name="Group 352">
                  <a:extLst>
                    <a:ext uri="{FF2B5EF4-FFF2-40B4-BE49-F238E27FC236}">
                      <a16:creationId xmlns:a16="http://schemas.microsoft.com/office/drawing/2014/main" id="{1C138F43-E151-7F43-A52C-AD2B7236B97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1012" name="Rectangle 353">
                    <a:extLst>
                      <a:ext uri="{FF2B5EF4-FFF2-40B4-BE49-F238E27FC236}">
                        <a16:creationId xmlns:a16="http://schemas.microsoft.com/office/drawing/2014/main" id="{7653FF77-2A5B-F14E-8DBC-6CFE9E5842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013" name="Text Box 354">
                    <a:extLst>
                      <a:ext uri="{FF2B5EF4-FFF2-40B4-BE49-F238E27FC236}">
                        <a16:creationId xmlns:a16="http://schemas.microsoft.com/office/drawing/2014/main" id="{9CBC4FC0-A9F3-C141-A9E4-1D05ADAC0F8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1009" name="Group 355">
                  <a:extLst>
                    <a:ext uri="{FF2B5EF4-FFF2-40B4-BE49-F238E27FC236}">
                      <a16:creationId xmlns:a16="http://schemas.microsoft.com/office/drawing/2014/main" id="{310047C9-8808-4445-B52D-5CA46FDD641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010" name="Rectangle 356">
                    <a:extLst>
                      <a:ext uri="{FF2B5EF4-FFF2-40B4-BE49-F238E27FC236}">
                        <a16:creationId xmlns:a16="http://schemas.microsoft.com/office/drawing/2014/main" id="{96EC94E7-E7F6-424C-8131-D0050A04AC5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011" name="Rectangle 357">
                    <a:extLst>
                      <a:ext uri="{FF2B5EF4-FFF2-40B4-BE49-F238E27FC236}">
                        <a16:creationId xmlns:a16="http://schemas.microsoft.com/office/drawing/2014/main" id="{31A0860A-5296-1C40-B3AD-99D10D108C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991" name="Group 358">
                <a:extLst>
                  <a:ext uri="{FF2B5EF4-FFF2-40B4-BE49-F238E27FC236}">
                    <a16:creationId xmlns:a16="http://schemas.microsoft.com/office/drawing/2014/main" id="{B8BA444A-6734-E648-A8B7-625F44F741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1006" name="Rectangle 359">
                  <a:extLst>
                    <a:ext uri="{FF2B5EF4-FFF2-40B4-BE49-F238E27FC236}">
                      <a16:creationId xmlns:a16="http://schemas.microsoft.com/office/drawing/2014/main" id="{64C334ED-D7B4-9446-9CB5-432A9E9F14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007" name="Rectangle 360">
                  <a:extLst>
                    <a:ext uri="{FF2B5EF4-FFF2-40B4-BE49-F238E27FC236}">
                      <a16:creationId xmlns:a16="http://schemas.microsoft.com/office/drawing/2014/main" id="{7F68324F-E179-3446-A101-B4E7CAEE8F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992" name="Group 361">
                <a:extLst>
                  <a:ext uri="{FF2B5EF4-FFF2-40B4-BE49-F238E27FC236}">
                    <a16:creationId xmlns:a16="http://schemas.microsoft.com/office/drawing/2014/main" id="{E66A5E66-1B3E-2D4E-9100-D69BCCCB07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993" name="Group 362">
                  <a:extLst>
                    <a:ext uri="{FF2B5EF4-FFF2-40B4-BE49-F238E27FC236}">
                      <a16:creationId xmlns:a16="http://schemas.microsoft.com/office/drawing/2014/main" id="{9FB4C4AA-CF1C-A240-A099-A6B39C7D169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997" name="Group 363">
                    <a:extLst>
                      <a:ext uri="{FF2B5EF4-FFF2-40B4-BE49-F238E27FC236}">
                        <a16:creationId xmlns:a16="http://schemas.microsoft.com/office/drawing/2014/main" id="{DD3ADBE0-19D6-AA4A-AFE7-344358E34CE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1000" name="Group 364">
                      <a:extLst>
                        <a:ext uri="{FF2B5EF4-FFF2-40B4-BE49-F238E27FC236}">
                          <a16:creationId xmlns:a16="http://schemas.microsoft.com/office/drawing/2014/main" id="{C6146689-126B-B940-9665-055B14C2145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1004" name="Rectangle 365">
                        <a:extLst>
                          <a:ext uri="{FF2B5EF4-FFF2-40B4-BE49-F238E27FC236}">
                            <a16:creationId xmlns:a16="http://schemas.microsoft.com/office/drawing/2014/main" id="{3CCBDEDA-5855-334C-9BBC-9B86EE229E3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1005" name="Text Box 366">
                        <a:extLst>
                          <a:ext uri="{FF2B5EF4-FFF2-40B4-BE49-F238E27FC236}">
                            <a16:creationId xmlns:a16="http://schemas.microsoft.com/office/drawing/2014/main" id="{6E0072AB-BA09-C440-BE8B-9453DC85784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1001" name="Group 367">
                      <a:extLst>
                        <a:ext uri="{FF2B5EF4-FFF2-40B4-BE49-F238E27FC236}">
                          <a16:creationId xmlns:a16="http://schemas.microsoft.com/office/drawing/2014/main" id="{E8A63574-AAA9-514D-A845-F608E8E0B49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002" name="Rectangle 368">
                        <a:extLst>
                          <a:ext uri="{FF2B5EF4-FFF2-40B4-BE49-F238E27FC236}">
                            <a16:creationId xmlns:a16="http://schemas.microsoft.com/office/drawing/2014/main" id="{504B5B68-81BD-1E45-9AE7-0B22E4EF286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1003" name="Rectangle 369">
                        <a:extLst>
                          <a:ext uri="{FF2B5EF4-FFF2-40B4-BE49-F238E27FC236}">
                            <a16:creationId xmlns:a16="http://schemas.microsoft.com/office/drawing/2014/main" id="{982029F1-0177-F84B-B77A-42B9829C522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998" name="Rectangle 370">
                    <a:extLst>
                      <a:ext uri="{FF2B5EF4-FFF2-40B4-BE49-F238E27FC236}">
                        <a16:creationId xmlns:a16="http://schemas.microsoft.com/office/drawing/2014/main" id="{E5DC45E8-ABEF-2B40-BF11-6C4B34D1F9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99" name="Rectangle 371">
                    <a:extLst>
                      <a:ext uri="{FF2B5EF4-FFF2-40B4-BE49-F238E27FC236}">
                        <a16:creationId xmlns:a16="http://schemas.microsoft.com/office/drawing/2014/main" id="{2FA6CC4C-BC5C-734A-8F22-98287FB76B9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994" name="Rectangle 372">
                  <a:extLst>
                    <a:ext uri="{FF2B5EF4-FFF2-40B4-BE49-F238E27FC236}">
                      <a16:creationId xmlns:a16="http://schemas.microsoft.com/office/drawing/2014/main" id="{34E664B8-99D6-6F40-BE55-0AA80C7AE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95" name="Rectangle 373">
                  <a:extLst>
                    <a:ext uri="{FF2B5EF4-FFF2-40B4-BE49-F238E27FC236}">
                      <a16:creationId xmlns:a16="http://schemas.microsoft.com/office/drawing/2014/main" id="{CC4EE0A5-884E-484A-A205-3EFE607F38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96" name="Rectangle 374">
                  <a:extLst>
                    <a:ext uri="{FF2B5EF4-FFF2-40B4-BE49-F238E27FC236}">
                      <a16:creationId xmlns:a16="http://schemas.microsoft.com/office/drawing/2014/main" id="{C1058AB9-C0A2-5041-A945-698709EF8C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985" name="AutoShape 375">
              <a:extLst>
                <a:ext uri="{FF2B5EF4-FFF2-40B4-BE49-F238E27FC236}">
                  <a16:creationId xmlns:a16="http://schemas.microsoft.com/office/drawing/2014/main" id="{2C8575A3-B4A6-1746-BC86-0260073648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86" name="Group 379">
              <a:extLst>
                <a:ext uri="{FF2B5EF4-FFF2-40B4-BE49-F238E27FC236}">
                  <a16:creationId xmlns:a16="http://schemas.microsoft.com/office/drawing/2014/main" id="{8567E088-D32D-624C-8A9C-F9EDEDB113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987" name="Rectangle 380">
                <a:extLst>
                  <a:ext uri="{FF2B5EF4-FFF2-40B4-BE49-F238E27FC236}">
                    <a16:creationId xmlns:a16="http://schemas.microsoft.com/office/drawing/2014/main" id="{D38CEFD3-34E4-4144-A4A9-E29D2BC79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8" name="Text Box 381">
                <a:extLst>
                  <a:ext uri="{FF2B5EF4-FFF2-40B4-BE49-F238E27FC236}">
                    <a16:creationId xmlns:a16="http://schemas.microsoft.com/office/drawing/2014/main" id="{9C84556C-DFF7-A54D-B709-593A7941D6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DHCP</a:t>
                </a:r>
              </a:p>
            </p:txBody>
          </p:sp>
        </p:grpSp>
      </p:grpSp>
      <p:grpSp>
        <p:nvGrpSpPr>
          <p:cNvPr id="1019" name="Group 476">
            <a:extLst>
              <a:ext uri="{FF2B5EF4-FFF2-40B4-BE49-F238E27FC236}">
                <a16:creationId xmlns:a16="http://schemas.microsoft.com/office/drawing/2014/main" id="{2C1D9870-C854-6D41-84D3-89EBBCE7DBE8}"/>
              </a:ext>
            </a:extLst>
          </p:cNvPr>
          <p:cNvGrpSpPr>
            <a:grpSpLocks/>
          </p:cNvGrpSpPr>
          <p:nvPr/>
        </p:nvGrpSpPr>
        <p:grpSpPr bwMode="auto">
          <a:xfrm>
            <a:off x="924298" y="3427412"/>
            <a:ext cx="544513" cy="244475"/>
            <a:chOff x="844" y="3337"/>
            <a:chExt cx="343" cy="154"/>
          </a:xfrm>
        </p:grpSpPr>
        <p:sp>
          <p:nvSpPr>
            <p:cNvPr id="1020" name="Rectangle 477">
              <a:extLst>
                <a:ext uri="{FF2B5EF4-FFF2-40B4-BE49-F238E27FC236}">
                  <a16:creationId xmlns:a16="http://schemas.microsoft.com/office/drawing/2014/main" id="{48A1A89D-C73C-2D42-A1DC-1D8E81C65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021" name="Text Box 478">
              <a:extLst>
                <a:ext uri="{FF2B5EF4-FFF2-40B4-BE49-F238E27FC236}">
                  <a16:creationId xmlns:a16="http://schemas.microsoft.com/office/drawing/2014/main" id="{8095651D-95AD-644F-9F69-F6E846D55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DHCP</a:t>
              </a:r>
            </a:p>
          </p:txBody>
        </p:sp>
      </p:grpSp>
      <p:sp>
        <p:nvSpPr>
          <p:cNvPr id="1022" name="Rectangle 479">
            <a:extLst>
              <a:ext uri="{FF2B5EF4-FFF2-40B4-BE49-F238E27FC236}">
                <a16:creationId xmlns:a16="http://schemas.microsoft.com/office/drawing/2014/main" id="{B807A09D-A4F1-304B-AB9E-DF3D27545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8161" y="2817812"/>
            <a:ext cx="6365968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DHCP request </a:t>
            </a:r>
            <a:r>
              <a:rPr lang="en-US" sz="2800" dirty="0">
                <a:solidFill>
                  <a:srgbClr val="0000A8"/>
                </a:solidFill>
                <a:ea typeface="ＭＳ Ｐゴシック" charset="0"/>
              </a:rPr>
              <a:t>encapsulated</a:t>
            </a:r>
            <a:r>
              <a:rPr lang="en-US" sz="2800" dirty="0">
                <a:solidFill>
                  <a:srgbClr val="3333CC"/>
                </a:solidFill>
                <a:ea typeface="ＭＳ Ｐゴシック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in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UDP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, encapsulated in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IP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, encapsulated in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802.3 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Ethernet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8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1023" name="Rectangle 480">
            <a:extLst>
              <a:ext uri="{FF2B5EF4-FFF2-40B4-BE49-F238E27FC236}">
                <a16:creationId xmlns:a16="http://schemas.microsoft.com/office/drawing/2014/main" id="{F684AC9E-DDAB-6349-BA14-508B74898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572" y="4229100"/>
            <a:ext cx="6573673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Ethernet frame </a:t>
            </a:r>
            <a:r>
              <a:rPr lang="en-US" sz="2800" dirty="0">
                <a:solidFill>
                  <a:srgbClr val="0000A8"/>
                </a:solidFill>
                <a:ea typeface="ＭＳ Ｐゴシック" charset="0"/>
              </a:rPr>
              <a:t>broadcast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 (dest: FFFFFFFFFFFF) on LAN, received at router running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DHCP 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server</a:t>
            </a:r>
          </a:p>
        </p:txBody>
      </p:sp>
      <p:sp>
        <p:nvSpPr>
          <p:cNvPr id="1024" name="Rectangle 481">
            <a:extLst>
              <a:ext uri="{FF2B5EF4-FFF2-40B4-BE49-F238E27FC236}">
                <a16:creationId xmlns:a16="http://schemas.microsoft.com/office/drawing/2014/main" id="{EF21724D-DF9C-9943-ABAA-C4C6633ED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985" y="5565775"/>
            <a:ext cx="6541416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Ethernet </a:t>
            </a:r>
            <a:r>
              <a:rPr lang="en-US" sz="2800" dirty="0">
                <a:solidFill>
                  <a:srgbClr val="0000A8"/>
                </a:solidFill>
                <a:ea typeface="ＭＳ Ｐゴシック" charset="0"/>
              </a:rPr>
              <a:t>de-muxed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 to IP de-muxed, UDP de-muxed to DHCP </a:t>
            </a:r>
          </a:p>
        </p:txBody>
      </p:sp>
      <p:grpSp>
        <p:nvGrpSpPr>
          <p:cNvPr id="767" name="Group 248">
            <a:extLst>
              <a:ext uri="{FF2B5EF4-FFF2-40B4-BE49-F238E27FC236}">
                <a16:creationId xmlns:a16="http://schemas.microsoft.com/office/drawing/2014/main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983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3.7037E-6 L 0.22748 0.00416 L 0.10834 0.27291 L -0.0181 0.27129 " pathEditMode="relative" rAng="0" ptsTypes="AAAA">
                                      <p:cBhvr>
                                        <p:cTn id="48" dur="2000" fill="hold"/>
                                        <p:tgtEl>
                                          <p:spTgt spid="9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95" y="1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00" grpId="0"/>
      <p:bldP spid="913" grpId="0" build="p"/>
      <p:bldP spid="1022" grpId="0"/>
      <p:bldP spid="1023" grpId="0"/>
      <p:bldP spid="10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6" y="303903"/>
            <a:ext cx="10515600" cy="894622"/>
          </a:xfrm>
        </p:spPr>
        <p:txBody>
          <a:bodyPr/>
          <a:lstStyle/>
          <a:p>
            <a:r>
              <a:rPr lang="en-US" dirty="0"/>
              <a:t>A day in the life: connecting to the Internet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49" name="Line 68">
            <a:extLst>
              <a:ext uri="{FF2B5EF4-FFF2-40B4-BE49-F238E27FC236}">
                <a16:creationId xmlns:a16="http://schemas.microsoft.com/office/drawing/2014/main" id="{A048E1EF-0C69-8847-A36A-ADFF266EF6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4087905"/>
            <a:ext cx="512015" cy="1811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371E96AA-2C01-0648-99EC-0745CB0A4923}"/>
              </a:ext>
            </a:extLst>
          </p:cNvPr>
          <p:cNvGrpSpPr/>
          <p:nvPr/>
        </p:nvGrpSpPr>
        <p:grpSpPr>
          <a:xfrm>
            <a:off x="1905000" y="2501153"/>
            <a:ext cx="954696" cy="828225"/>
            <a:chOff x="7432700" y="2327293"/>
            <a:chExt cx="534987" cy="407988"/>
          </a:xfrm>
        </p:grpSpPr>
        <p:pic>
          <p:nvPicPr>
            <p:cNvPr id="649" name="Picture 1017" descr="antenna_stylized">
              <a:extLst>
                <a:ext uri="{FF2B5EF4-FFF2-40B4-BE49-F238E27FC236}">
                  <a16:creationId xmlns:a16="http://schemas.microsoft.com/office/drawing/2014/main" id="{DFEB7442-5BFA-4240-BDFC-20FF055148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72" name="Rectangle 37">
            <a:extLst>
              <a:ext uri="{FF2B5EF4-FFF2-40B4-BE49-F238E27FC236}">
                <a16:creationId xmlns:a16="http://schemas.microsoft.com/office/drawing/2014/main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FE9D7D9-4CDB-1846-A1D6-B5373D48D5FA}"/>
              </a:ext>
            </a:extLst>
          </p:cNvPr>
          <p:cNvSpPr txBox="1"/>
          <p:nvPr/>
        </p:nvSpPr>
        <p:spPr>
          <a:xfrm>
            <a:off x="2528047" y="4464423"/>
            <a:ext cx="1351524" cy="56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router has </a:t>
            </a:r>
          </a:p>
          <a:p>
            <a:pPr>
              <a:lnSpc>
                <a:spcPct val="85000"/>
              </a:lnSpc>
            </a:pPr>
            <a:r>
              <a:rPr lang="en-US" dirty="0"/>
              <a:t>DHCP server</a:t>
            </a:r>
          </a:p>
        </p:txBody>
      </p:sp>
      <p:sp>
        <p:nvSpPr>
          <p:cNvPr id="800" name="TextBox 799">
            <a:extLst>
              <a:ext uri="{FF2B5EF4-FFF2-40B4-BE49-F238E27FC236}">
                <a16:creationId xmlns:a16="http://schemas.microsoft.com/office/drawing/2014/main" id="{7BDA3AAD-B58E-6845-99C9-0537654BF779}"/>
              </a:ext>
            </a:extLst>
          </p:cNvPr>
          <p:cNvSpPr txBox="1"/>
          <p:nvPr/>
        </p:nvSpPr>
        <p:spPr>
          <a:xfrm>
            <a:off x="2236695" y="2034987"/>
            <a:ext cx="1661032" cy="56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arriving mobile:</a:t>
            </a:r>
          </a:p>
          <a:p>
            <a:pPr>
              <a:lnSpc>
                <a:spcPct val="85000"/>
              </a:lnSpc>
            </a:pPr>
            <a:r>
              <a:rPr lang="en-US" dirty="0"/>
              <a:t>DHCP client</a:t>
            </a:r>
          </a:p>
        </p:txBody>
      </p:sp>
      <p:grpSp>
        <p:nvGrpSpPr>
          <p:cNvPr id="915" name="Group 250">
            <a:extLst>
              <a:ext uri="{FF2B5EF4-FFF2-40B4-BE49-F238E27FC236}">
                <a16:creationId xmlns:a16="http://schemas.microsoft.com/office/drawing/2014/main" id="{53C14E65-CA12-EE40-AAF5-35CF95304EAA}"/>
              </a:ext>
            </a:extLst>
          </p:cNvPr>
          <p:cNvGrpSpPr>
            <a:grpSpLocks/>
          </p:cNvGrpSpPr>
          <p:nvPr/>
        </p:nvGrpSpPr>
        <p:grpSpPr bwMode="auto">
          <a:xfrm>
            <a:off x="1316411" y="1330325"/>
            <a:ext cx="1014412" cy="1665288"/>
            <a:chOff x="651" y="681"/>
            <a:chExt cx="639" cy="1049"/>
          </a:xfrm>
        </p:grpSpPr>
        <p:sp>
          <p:nvSpPr>
            <p:cNvPr id="916" name="Freeform 249">
              <a:extLst>
                <a:ext uri="{FF2B5EF4-FFF2-40B4-BE49-F238E27FC236}">
                  <a16:creationId xmlns:a16="http://schemas.microsoft.com/office/drawing/2014/main" id="{7CF283A0-4DB8-234F-A34A-CBB8AA75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28" cy="1032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8311 w 10000"/>
                <a:gd name="connsiteY2" fmla="*/ 9756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1424"/>
                <a:gd name="connsiteX1" fmla="*/ 10000 w 10000"/>
                <a:gd name="connsiteY1" fmla="*/ 10000 h 11424"/>
                <a:gd name="connsiteX2" fmla="*/ 9142 w 10000"/>
                <a:gd name="connsiteY2" fmla="*/ 11424 h 11424"/>
                <a:gd name="connsiteX3" fmla="*/ 0 w 10000"/>
                <a:gd name="connsiteY3" fmla="*/ 8726 h 11424"/>
                <a:gd name="connsiteX4" fmla="*/ 7550 w 10000"/>
                <a:gd name="connsiteY4" fmla="*/ 8306 h 11424"/>
                <a:gd name="connsiteX5" fmla="*/ 8212 w 10000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94" h="11424">
                  <a:moveTo>
                    <a:pt x="8212" y="0"/>
                  </a:moveTo>
                  <a:cubicBezTo>
                    <a:pt x="8939" y="3099"/>
                    <a:pt x="9142" y="6462"/>
                    <a:pt x="10394" y="9298"/>
                  </a:cubicBezTo>
                  <a:lnTo>
                    <a:pt x="9142" y="11424"/>
                  </a:lnTo>
                  <a:cubicBezTo>
                    <a:pt x="6926" y="10028"/>
                    <a:pt x="3047" y="9625"/>
                    <a:pt x="0" y="8726"/>
                  </a:cubicBezTo>
                  <a:lnTo>
                    <a:pt x="7550" y="8306"/>
                  </a:lnTo>
                  <a:cubicBezTo>
                    <a:pt x="7771" y="5537"/>
                    <a:pt x="7991" y="276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50000"/>
                  </a:srgbClr>
                </a:gs>
                <a:gs pos="100000">
                  <a:srgbClr val="FFFFFF"/>
                </a:gs>
              </a:gsLst>
              <a:lin ang="7200000" scaled="0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17" name="Group 248">
              <a:extLst>
                <a:ext uri="{FF2B5EF4-FFF2-40B4-BE49-F238E27FC236}">
                  <a16:creationId xmlns:a16="http://schemas.microsoft.com/office/drawing/2014/main" id="{0D460CA8-09B5-0F41-9EC8-FE4746093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918" name="Rectangle 242">
                <a:extLst>
                  <a:ext uri="{FF2B5EF4-FFF2-40B4-BE49-F238E27FC236}">
                    <a16:creationId xmlns:a16="http://schemas.microsoft.com/office/drawing/2014/main" id="{C444639A-27FC-7543-9605-90F437601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19" name="Text Box 241">
                <a:extLst>
                  <a:ext uri="{FF2B5EF4-FFF2-40B4-BE49-F238E27FC236}">
                    <a16:creationId xmlns:a16="http://schemas.microsoft.com/office/drawing/2014/main" id="{4E00011E-8C9D-F343-AACC-9397D39C6B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DHCP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UDP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920" name="Line 243">
                <a:extLst>
                  <a:ext uri="{FF2B5EF4-FFF2-40B4-BE49-F238E27FC236}">
                    <a16:creationId xmlns:a16="http://schemas.microsoft.com/office/drawing/2014/main" id="{BD170A24-7A91-C149-9C35-3B9286211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1" name="Line 244">
                <a:extLst>
                  <a:ext uri="{FF2B5EF4-FFF2-40B4-BE49-F238E27FC236}">
                    <a16:creationId xmlns:a16="http://schemas.microsoft.com/office/drawing/2014/main" id="{F9303BEF-354D-754A-AA78-E4ADA08645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2" name="Line 245">
                <a:extLst>
                  <a:ext uri="{FF2B5EF4-FFF2-40B4-BE49-F238E27FC236}">
                    <a16:creationId xmlns:a16="http://schemas.microsoft.com/office/drawing/2014/main" id="{0BC3704C-5166-DB4C-8EDA-308F8DE61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3" name="Line 246">
                <a:extLst>
                  <a:ext uri="{FF2B5EF4-FFF2-40B4-BE49-F238E27FC236}">
                    <a16:creationId xmlns:a16="http://schemas.microsoft.com/office/drawing/2014/main" id="{E01D73F2-8A40-A646-A81F-1AD168BC2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974" name="Group 342">
            <a:extLst>
              <a:ext uri="{FF2B5EF4-FFF2-40B4-BE49-F238E27FC236}">
                <a16:creationId xmlns:a16="http://schemas.microsoft.com/office/drawing/2014/main" id="{68368F8A-0905-C04F-8373-D523E15DD390}"/>
              </a:ext>
            </a:extLst>
          </p:cNvPr>
          <p:cNvGrpSpPr>
            <a:grpSpLocks/>
          </p:cNvGrpSpPr>
          <p:nvPr/>
        </p:nvGrpSpPr>
        <p:grpSpPr bwMode="auto">
          <a:xfrm>
            <a:off x="1598986" y="3330575"/>
            <a:ext cx="1316037" cy="1314450"/>
            <a:chOff x="931" y="1941"/>
            <a:chExt cx="829" cy="828"/>
          </a:xfrm>
        </p:grpSpPr>
        <p:sp>
          <p:nvSpPr>
            <p:cNvPr id="975" name="Freeform 334">
              <a:extLst>
                <a:ext uri="{FF2B5EF4-FFF2-40B4-BE49-F238E27FC236}">
                  <a16:creationId xmlns:a16="http://schemas.microsoft.com/office/drawing/2014/main" id="{FEE3001B-2BDF-E641-AFF3-DFF0ECFF1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75000"/>
                  </a:srgbClr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76" name="Group 335">
              <a:extLst>
                <a:ext uri="{FF2B5EF4-FFF2-40B4-BE49-F238E27FC236}">
                  <a16:creationId xmlns:a16="http://schemas.microsoft.com/office/drawing/2014/main" id="{075A72C7-137F-3848-A6E3-E64A408A3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977" name="Rectangle 336">
                <a:extLst>
                  <a:ext uri="{FF2B5EF4-FFF2-40B4-BE49-F238E27FC236}">
                    <a16:creationId xmlns:a16="http://schemas.microsoft.com/office/drawing/2014/main" id="{5A39D877-B301-F047-BE8E-34B3EF11C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78" name="Text Box 337">
                <a:extLst>
                  <a:ext uri="{FF2B5EF4-FFF2-40B4-BE49-F238E27FC236}">
                    <a16:creationId xmlns:a16="http://schemas.microsoft.com/office/drawing/2014/main" id="{3B8C2E8D-8470-A948-BC08-E08C849665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DHCP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UDP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979" name="Line 338">
                <a:extLst>
                  <a:ext uri="{FF2B5EF4-FFF2-40B4-BE49-F238E27FC236}">
                    <a16:creationId xmlns:a16="http://schemas.microsoft.com/office/drawing/2014/main" id="{D0A08B72-CDE0-DE4B-8B12-A912F97458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0" name="Line 339">
                <a:extLst>
                  <a:ext uri="{FF2B5EF4-FFF2-40B4-BE49-F238E27FC236}">
                    <a16:creationId xmlns:a16="http://schemas.microsoft.com/office/drawing/2014/main" id="{A57D4F7D-2E7F-6840-AC85-141D53A7F3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1" name="Line 340">
                <a:extLst>
                  <a:ext uri="{FF2B5EF4-FFF2-40B4-BE49-F238E27FC236}">
                    <a16:creationId xmlns:a16="http://schemas.microsoft.com/office/drawing/2014/main" id="{8CF39C3F-AF73-EB42-B07E-8E24904244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82" name="Line 341">
                <a:extLst>
                  <a:ext uri="{FF2B5EF4-FFF2-40B4-BE49-F238E27FC236}">
                    <a16:creationId xmlns:a16="http://schemas.microsoft.com/office/drawing/2014/main" id="{6579215B-0078-6047-B238-35EDE678A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67" name="Group 248">
            <a:extLst>
              <a:ext uri="{FF2B5EF4-FFF2-40B4-BE49-F238E27FC236}">
                <a16:creationId xmlns:a16="http://schemas.microsoft.com/office/drawing/2014/main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89" name="Rectangle 3">
            <a:extLst>
              <a:ext uri="{FF2B5EF4-FFF2-40B4-BE49-F238E27FC236}">
                <a16:creationId xmlns:a16="http://schemas.microsoft.com/office/drawing/2014/main" id="{7B871886-3DE1-0B4A-8DB9-883FE1D7E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1672" y="1504912"/>
            <a:ext cx="6548848" cy="1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1775" indent="-231775">
              <a:lnSpc>
                <a:spcPct val="80000"/>
              </a:lnSpc>
              <a:defRPr/>
            </a:pPr>
            <a:r>
              <a:rPr lang="en-US" kern="0" dirty="0">
                <a:cs typeface="+mn-cs"/>
              </a:rPr>
              <a:t>DHCP server formulates </a:t>
            </a:r>
            <a:r>
              <a:rPr lang="en-US" kern="0" dirty="0">
                <a:solidFill>
                  <a:srgbClr val="C00000"/>
                </a:solidFill>
                <a:cs typeface="+mn-cs"/>
              </a:rPr>
              <a:t>DHCP ACK </a:t>
            </a:r>
            <a:r>
              <a:rPr lang="en-US" kern="0" dirty="0">
                <a:cs typeface="+mn-cs"/>
              </a:rPr>
              <a:t>containing client</a:t>
            </a:r>
            <a:r>
              <a:rPr lang="en-US" altLang="ja-JP" kern="0" dirty="0">
                <a:cs typeface="+mn-cs"/>
              </a:rPr>
              <a:t>’</a:t>
            </a:r>
            <a:r>
              <a:rPr lang="en-US" kern="0" dirty="0">
                <a:cs typeface="+mn-cs"/>
              </a:rPr>
              <a:t>s IP address, IP address of first-hop router for client, name &amp; IP address of DNS server</a:t>
            </a:r>
          </a:p>
          <a:p>
            <a:pPr>
              <a:lnSpc>
                <a:spcPct val="80000"/>
              </a:lnSpc>
              <a:defRPr/>
            </a:pPr>
            <a:endParaRPr lang="en-US" kern="0" dirty="0">
              <a:cs typeface="+mn-cs"/>
            </a:endParaRPr>
          </a:p>
        </p:txBody>
      </p:sp>
      <p:grpSp>
        <p:nvGrpSpPr>
          <p:cNvPr id="290" name="Group 57">
            <a:extLst>
              <a:ext uri="{FF2B5EF4-FFF2-40B4-BE49-F238E27FC236}">
                <a16:creationId xmlns:a16="http://schemas.microsoft.com/office/drawing/2014/main" id="{37C8DAC2-4F10-5D40-BFEB-36DD810D29E8}"/>
              </a:ext>
            </a:extLst>
          </p:cNvPr>
          <p:cNvGrpSpPr>
            <a:grpSpLocks/>
          </p:cNvGrpSpPr>
          <p:nvPr/>
        </p:nvGrpSpPr>
        <p:grpSpPr bwMode="auto">
          <a:xfrm>
            <a:off x="379319" y="3300692"/>
            <a:ext cx="1081088" cy="1166813"/>
            <a:chOff x="42" y="744"/>
            <a:chExt cx="681" cy="735"/>
          </a:xfrm>
        </p:grpSpPr>
        <p:grpSp>
          <p:nvGrpSpPr>
            <p:cNvPr id="291" name="Group 58">
              <a:extLst>
                <a:ext uri="{FF2B5EF4-FFF2-40B4-BE49-F238E27FC236}">
                  <a16:creationId xmlns:a16="http://schemas.microsoft.com/office/drawing/2014/main" id="{586D51E3-E709-E748-B55A-04F83F765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293" name="Group 59">
                <a:extLst>
                  <a:ext uri="{FF2B5EF4-FFF2-40B4-BE49-F238E27FC236}">
                    <a16:creationId xmlns:a16="http://schemas.microsoft.com/office/drawing/2014/main" id="{61F14A68-1B09-4949-8F3A-2E3CEA1369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319" name="Group 60">
                  <a:extLst>
                    <a:ext uri="{FF2B5EF4-FFF2-40B4-BE49-F238E27FC236}">
                      <a16:creationId xmlns:a16="http://schemas.microsoft.com/office/drawing/2014/main" id="{0964A370-2208-9941-9E3F-7ED5F1900BA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322" name="Rectangle 61">
                    <a:extLst>
                      <a:ext uri="{FF2B5EF4-FFF2-40B4-BE49-F238E27FC236}">
                        <a16:creationId xmlns:a16="http://schemas.microsoft.com/office/drawing/2014/main" id="{306955EB-3F12-5241-949F-01DE6F58A5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3" name="Text Box 62">
                    <a:extLst>
                      <a:ext uri="{FF2B5EF4-FFF2-40B4-BE49-F238E27FC236}">
                        <a16:creationId xmlns:a16="http://schemas.microsoft.com/office/drawing/2014/main" id="{6C1CB358-3642-7742-913B-9FD320DFEEE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320" name="Rectangle 63">
                  <a:extLst>
                    <a:ext uri="{FF2B5EF4-FFF2-40B4-BE49-F238E27FC236}">
                      <a16:creationId xmlns:a16="http://schemas.microsoft.com/office/drawing/2014/main" id="{3BAB0199-2F96-024A-879C-1B4571C2C0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Rectangle 64">
                  <a:extLst>
                    <a:ext uri="{FF2B5EF4-FFF2-40B4-BE49-F238E27FC236}">
                      <a16:creationId xmlns:a16="http://schemas.microsoft.com/office/drawing/2014/main" id="{8AA4D9A0-7D57-9442-B07C-8B69573583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4" name="Group 65">
                <a:extLst>
                  <a:ext uri="{FF2B5EF4-FFF2-40B4-BE49-F238E27FC236}">
                    <a16:creationId xmlns:a16="http://schemas.microsoft.com/office/drawing/2014/main" id="{D4DD8D77-AB57-9348-AE5A-07C8ADB7D6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313" name="Group 66">
                  <a:extLst>
                    <a:ext uri="{FF2B5EF4-FFF2-40B4-BE49-F238E27FC236}">
                      <a16:creationId xmlns:a16="http://schemas.microsoft.com/office/drawing/2014/main" id="{7486484F-938A-3F40-A3CD-FA895820E2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317" name="Rectangle 67">
                    <a:extLst>
                      <a:ext uri="{FF2B5EF4-FFF2-40B4-BE49-F238E27FC236}">
                        <a16:creationId xmlns:a16="http://schemas.microsoft.com/office/drawing/2014/main" id="{8D8492F5-F289-3E4E-A7D2-E77CFD521A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8" name="Text Box 68">
                    <a:extLst>
                      <a:ext uri="{FF2B5EF4-FFF2-40B4-BE49-F238E27FC236}">
                        <a16:creationId xmlns:a16="http://schemas.microsoft.com/office/drawing/2014/main" id="{84DB4EB8-215F-DB43-921B-1CAF30D39C0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314" name="Group 69">
                  <a:extLst>
                    <a:ext uri="{FF2B5EF4-FFF2-40B4-BE49-F238E27FC236}">
                      <a16:creationId xmlns:a16="http://schemas.microsoft.com/office/drawing/2014/main" id="{E97791E3-AA44-7248-9B39-50110916599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315" name="Rectangle 70">
                    <a:extLst>
                      <a:ext uri="{FF2B5EF4-FFF2-40B4-BE49-F238E27FC236}">
                        <a16:creationId xmlns:a16="http://schemas.microsoft.com/office/drawing/2014/main" id="{C2F175E6-EEA1-9F4E-91D9-252F3AD8FA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6" name="Rectangle 71">
                    <a:extLst>
                      <a:ext uri="{FF2B5EF4-FFF2-40B4-BE49-F238E27FC236}">
                        <a16:creationId xmlns:a16="http://schemas.microsoft.com/office/drawing/2014/main" id="{E605F749-2D23-1C47-99A8-19EF2A9C6C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96" name="Group 72">
                <a:extLst>
                  <a:ext uri="{FF2B5EF4-FFF2-40B4-BE49-F238E27FC236}">
                    <a16:creationId xmlns:a16="http://schemas.microsoft.com/office/drawing/2014/main" id="{8CAE7331-2F85-B440-B302-D525A81148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311" name="Rectangle 73">
                  <a:extLst>
                    <a:ext uri="{FF2B5EF4-FFF2-40B4-BE49-F238E27FC236}">
                      <a16:creationId xmlns:a16="http://schemas.microsoft.com/office/drawing/2014/main" id="{6E683200-9017-424C-9F52-F506F2F834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74">
                  <a:extLst>
                    <a:ext uri="{FF2B5EF4-FFF2-40B4-BE49-F238E27FC236}">
                      <a16:creationId xmlns:a16="http://schemas.microsoft.com/office/drawing/2014/main" id="{3969F099-B1F4-974A-940F-987FE85039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75">
                <a:extLst>
                  <a:ext uri="{FF2B5EF4-FFF2-40B4-BE49-F238E27FC236}">
                    <a16:creationId xmlns:a16="http://schemas.microsoft.com/office/drawing/2014/main" id="{018977E7-F9A0-ED41-98D9-B4EAD08F02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98" name="Group 76">
                  <a:extLst>
                    <a:ext uri="{FF2B5EF4-FFF2-40B4-BE49-F238E27FC236}">
                      <a16:creationId xmlns:a16="http://schemas.microsoft.com/office/drawing/2014/main" id="{928DB5D8-985F-8347-9A9C-DA7A53A9415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302" name="Group 77">
                    <a:extLst>
                      <a:ext uri="{FF2B5EF4-FFF2-40B4-BE49-F238E27FC236}">
                        <a16:creationId xmlns:a16="http://schemas.microsoft.com/office/drawing/2014/main" id="{888E790F-9BAC-2B40-90A9-DAD74AEF7EA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305" name="Group 78">
                      <a:extLst>
                        <a:ext uri="{FF2B5EF4-FFF2-40B4-BE49-F238E27FC236}">
                          <a16:creationId xmlns:a16="http://schemas.microsoft.com/office/drawing/2014/main" id="{15A0B2F1-70CD-9B40-8297-7F7512A9EFA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309" name="Rectangle 79">
                        <a:extLst>
                          <a:ext uri="{FF2B5EF4-FFF2-40B4-BE49-F238E27FC236}">
                            <a16:creationId xmlns:a16="http://schemas.microsoft.com/office/drawing/2014/main" id="{21E258B4-731A-EC4C-839E-EFDACC71806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310" name="Text Box 80">
                        <a:extLst>
                          <a:ext uri="{FF2B5EF4-FFF2-40B4-BE49-F238E27FC236}">
                            <a16:creationId xmlns:a16="http://schemas.microsoft.com/office/drawing/2014/main" id="{44E618E5-B1F9-724E-B7A8-703CF4D9632F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306" name="Group 81">
                      <a:extLst>
                        <a:ext uri="{FF2B5EF4-FFF2-40B4-BE49-F238E27FC236}">
                          <a16:creationId xmlns:a16="http://schemas.microsoft.com/office/drawing/2014/main" id="{2DA4F930-1E58-2C42-BE02-B769CCF5261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307" name="Rectangle 82">
                        <a:extLst>
                          <a:ext uri="{FF2B5EF4-FFF2-40B4-BE49-F238E27FC236}">
                            <a16:creationId xmlns:a16="http://schemas.microsoft.com/office/drawing/2014/main" id="{EFA99778-FD4F-084D-9FDB-510BBB0E1DB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308" name="Rectangle 83">
                        <a:extLst>
                          <a:ext uri="{FF2B5EF4-FFF2-40B4-BE49-F238E27FC236}">
                            <a16:creationId xmlns:a16="http://schemas.microsoft.com/office/drawing/2014/main" id="{32F43842-7DD3-DE4D-A916-A19571D6C34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303" name="Rectangle 84">
                    <a:extLst>
                      <a:ext uri="{FF2B5EF4-FFF2-40B4-BE49-F238E27FC236}">
                        <a16:creationId xmlns:a16="http://schemas.microsoft.com/office/drawing/2014/main" id="{2445B950-0E66-EE44-9A9B-0DFD11AC58B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4" name="Rectangle 85">
                    <a:extLst>
                      <a:ext uri="{FF2B5EF4-FFF2-40B4-BE49-F238E27FC236}">
                        <a16:creationId xmlns:a16="http://schemas.microsoft.com/office/drawing/2014/main" id="{E8257C66-806D-AF47-A755-9B8859B1FC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299" name="Rectangle 86">
                  <a:extLst>
                    <a:ext uri="{FF2B5EF4-FFF2-40B4-BE49-F238E27FC236}">
                      <a16:creationId xmlns:a16="http://schemas.microsoft.com/office/drawing/2014/main" id="{1479792F-21C7-BF47-9501-7396581168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0" name="Rectangle 87">
                  <a:extLst>
                    <a:ext uri="{FF2B5EF4-FFF2-40B4-BE49-F238E27FC236}">
                      <a16:creationId xmlns:a16="http://schemas.microsoft.com/office/drawing/2014/main" id="{9954F467-6E7C-BA49-B7E8-7B2711B711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Rectangle 88">
                  <a:extLst>
                    <a:ext uri="{FF2B5EF4-FFF2-40B4-BE49-F238E27FC236}">
                      <a16:creationId xmlns:a16="http://schemas.microsoft.com/office/drawing/2014/main" id="{65AD9726-C793-0443-9F76-27D784834D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292" name="AutoShape 89">
              <a:extLst>
                <a:ext uri="{FF2B5EF4-FFF2-40B4-BE49-F238E27FC236}">
                  <a16:creationId xmlns:a16="http://schemas.microsoft.com/office/drawing/2014/main" id="{22CB65A8-1FB8-4D48-8E5A-46F62E8E7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24" name="Group 90">
            <a:extLst>
              <a:ext uri="{FF2B5EF4-FFF2-40B4-BE49-F238E27FC236}">
                <a16:creationId xmlns:a16="http://schemas.microsoft.com/office/drawing/2014/main" id="{627FA192-8658-9A4E-98F1-26C12012B879}"/>
              </a:ext>
            </a:extLst>
          </p:cNvPr>
          <p:cNvGrpSpPr>
            <a:grpSpLocks/>
          </p:cNvGrpSpPr>
          <p:nvPr/>
        </p:nvGrpSpPr>
        <p:grpSpPr bwMode="auto">
          <a:xfrm>
            <a:off x="476157" y="4386542"/>
            <a:ext cx="1081087" cy="244475"/>
            <a:chOff x="504" y="3523"/>
            <a:chExt cx="681" cy="154"/>
          </a:xfrm>
        </p:grpSpPr>
        <p:grpSp>
          <p:nvGrpSpPr>
            <p:cNvPr id="325" name="Group 91">
              <a:extLst>
                <a:ext uri="{FF2B5EF4-FFF2-40B4-BE49-F238E27FC236}">
                  <a16:creationId xmlns:a16="http://schemas.microsoft.com/office/drawing/2014/main" id="{49BA10AF-3B37-104A-BCFF-22430D3B75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333" name="Group 92">
                <a:extLst>
                  <a:ext uri="{FF2B5EF4-FFF2-40B4-BE49-F238E27FC236}">
                    <a16:creationId xmlns:a16="http://schemas.microsoft.com/office/drawing/2014/main" id="{1E4D7DBD-B06D-CC4D-BD5A-48BE83AC5D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336" name="Group 93">
                  <a:extLst>
                    <a:ext uri="{FF2B5EF4-FFF2-40B4-BE49-F238E27FC236}">
                      <a16:creationId xmlns:a16="http://schemas.microsoft.com/office/drawing/2014/main" id="{194A75E5-96A9-1C40-B18D-D18152CED4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340" name="Rectangle 94">
                    <a:extLst>
                      <a:ext uri="{FF2B5EF4-FFF2-40B4-BE49-F238E27FC236}">
                        <a16:creationId xmlns:a16="http://schemas.microsoft.com/office/drawing/2014/main" id="{2DC75A14-9509-FD4C-918E-CB6F2A448E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1" name="Text Box 95">
                    <a:extLst>
                      <a:ext uri="{FF2B5EF4-FFF2-40B4-BE49-F238E27FC236}">
                        <a16:creationId xmlns:a16="http://schemas.microsoft.com/office/drawing/2014/main" id="{F617B0D0-DB72-F449-BF5B-EF33EE6A61E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337" name="Group 96">
                  <a:extLst>
                    <a:ext uri="{FF2B5EF4-FFF2-40B4-BE49-F238E27FC236}">
                      <a16:creationId xmlns:a16="http://schemas.microsoft.com/office/drawing/2014/main" id="{AC25ADBB-2176-944C-8B8D-767CE853599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338" name="Rectangle 97">
                    <a:extLst>
                      <a:ext uri="{FF2B5EF4-FFF2-40B4-BE49-F238E27FC236}">
                        <a16:creationId xmlns:a16="http://schemas.microsoft.com/office/drawing/2014/main" id="{0E217236-4A0A-6E45-819B-C9E1E1D4C0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9" name="Rectangle 98">
                    <a:extLst>
                      <a:ext uri="{FF2B5EF4-FFF2-40B4-BE49-F238E27FC236}">
                        <a16:creationId xmlns:a16="http://schemas.microsoft.com/office/drawing/2014/main" id="{EF8EBD81-20D3-304E-8E45-3B88FA1FE1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334" name="Rectangle 99">
                <a:extLst>
                  <a:ext uri="{FF2B5EF4-FFF2-40B4-BE49-F238E27FC236}">
                    <a16:creationId xmlns:a16="http://schemas.microsoft.com/office/drawing/2014/main" id="{B6153F06-604A-A84D-94D4-BCF8985CA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5" name="Rectangle 100">
                <a:extLst>
                  <a:ext uri="{FF2B5EF4-FFF2-40B4-BE49-F238E27FC236}">
                    <a16:creationId xmlns:a16="http://schemas.microsoft.com/office/drawing/2014/main" id="{4A48C38C-FB90-9E48-863A-6098EE05F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26" name="Rectangle 101">
              <a:extLst>
                <a:ext uri="{FF2B5EF4-FFF2-40B4-BE49-F238E27FC236}">
                  <a16:creationId xmlns:a16="http://schemas.microsoft.com/office/drawing/2014/main" id="{B397BDA8-2CB9-2A48-BAE8-04E2FCFFC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31" name="Rectangle 102">
              <a:extLst>
                <a:ext uri="{FF2B5EF4-FFF2-40B4-BE49-F238E27FC236}">
                  <a16:creationId xmlns:a16="http://schemas.microsoft.com/office/drawing/2014/main" id="{4251D2BB-EBB9-744F-8FA4-ACDD4A7E2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32" name="Rectangle 103">
              <a:extLst>
                <a:ext uri="{FF2B5EF4-FFF2-40B4-BE49-F238E27FC236}">
                  <a16:creationId xmlns:a16="http://schemas.microsoft.com/office/drawing/2014/main" id="{D7BFE06A-92AE-374C-8F20-2F4F01A3D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42" name="Group 113">
            <a:extLst>
              <a:ext uri="{FF2B5EF4-FFF2-40B4-BE49-F238E27FC236}">
                <a16:creationId xmlns:a16="http://schemas.microsoft.com/office/drawing/2014/main" id="{5883EEDA-DCBD-0140-95F3-07D052C9ACEC}"/>
              </a:ext>
            </a:extLst>
          </p:cNvPr>
          <p:cNvGrpSpPr>
            <a:grpSpLocks/>
          </p:cNvGrpSpPr>
          <p:nvPr/>
        </p:nvGrpSpPr>
        <p:grpSpPr bwMode="auto">
          <a:xfrm>
            <a:off x="179014" y="1480949"/>
            <a:ext cx="1081087" cy="1217612"/>
            <a:chOff x="1404" y="3105"/>
            <a:chExt cx="681" cy="767"/>
          </a:xfrm>
        </p:grpSpPr>
        <p:grpSp>
          <p:nvGrpSpPr>
            <p:cNvPr id="343" name="Group 114">
              <a:extLst>
                <a:ext uri="{FF2B5EF4-FFF2-40B4-BE49-F238E27FC236}">
                  <a16:creationId xmlns:a16="http://schemas.microsoft.com/office/drawing/2014/main" id="{D8F28A19-02BB-2147-955B-5EC7BA1B93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348" name="Group 115">
                <a:extLst>
                  <a:ext uri="{FF2B5EF4-FFF2-40B4-BE49-F238E27FC236}">
                    <a16:creationId xmlns:a16="http://schemas.microsoft.com/office/drawing/2014/main" id="{5C445902-86BE-6646-AF15-158184A32A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374" name="Group 116">
                  <a:extLst>
                    <a:ext uri="{FF2B5EF4-FFF2-40B4-BE49-F238E27FC236}">
                      <a16:creationId xmlns:a16="http://schemas.microsoft.com/office/drawing/2014/main" id="{4311E081-C87E-F944-8B67-1DEB5ECEAA1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377" name="Rectangle 117">
                    <a:extLst>
                      <a:ext uri="{FF2B5EF4-FFF2-40B4-BE49-F238E27FC236}">
                        <a16:creationId xmlns:a16="http://schemas.microsoft.com/office/drawing/2014/main" id="{ECF635FF-3612-4C4D-8CF5-35F26DCF9E6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78" name="Text Box 118">
                    <a:extLst>
                      <a:ext uri="{FF2B5EF4-FFF2-40B4-BE49-F238E27FC236}">
                        <a16:creationId xmlns:a16="http://schemas.microsoft.com/office/drawing/2014/main" id="{F6110A27-4F3B-E347-A46E-5CE76FF9F26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375" name="Rectangle 119">
                  <a:extLst>
                    <a:ext uri="{FF2B5EF4-FFF2-40B4-BE49-F238E27FC236}">
                      <a16:creationId xmlns:a16="http://schemas.microsoft.com/office/drawing/2014/main" id="{1341764B-E95B-7846-A7C7-697B31210C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76" name="Rectangle 120">
                  <a:extLst>
                    <a:ext uri="{FF2B5EF4-FFF2-40B4-BE49-F238E27FC236}">
                      <a16:creationId xmlns:a16="http://schemas.microsoft.com/office/drawing/2014/main" id="{F3FB38BB-2247-3846-95CA-29159BEEFD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50" name="Group 121">
                <a:extLst>
                  <a:ext uri="{FF2B5EF4-FFF2-40B4-BE49-F238E27FC236}">
                    <a16:creationId xmlns:a16="http://schemas.microsoft.com/office/drawing/2014/main" id="{AFBD3A6C-1C80-8842-9F56-0D54017B31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368" name="Group 122">
                  <a:extLst>
                    <a:ext uri="{FF2B5EF4-FFF2-40B4-BE49-F238E27FC236}">
                      <a16:creationId xmlns:a16="http://schemas.microsoft.com/office/drawing/2014/main" id="{1A113B9C-3462-5942-A44E-6B07A542F0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372" name="Rectangle 123">
                    <a:extLst>
                      <a:ext uri="{FF2B5EF4-FFF2-40B4-BE49-F238E27FC236}">
                        <a16:creationId xmlns:a16="http://schemas.microsoft.com/office/drawing/2014/main" id="{F1CC8B66-3B5E-D349-80F7-D9084983F6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73" name="Text Box 124">
                    <a:extLst>
                      <a:ext uri="{FF2B5EF4-FFF2-40B4-BE49-F238E27FC236}">
                        <a16:creationId xmlns:a16="http://schemas.microsoft.com/office/drawing/2014/main" id="{9D04501E-61A9-7840-8FDD-A4B0D85E1E4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369" name="Group 125">
                  <a:extLst>
                    <a:ext uri="{FF2B5EF4-FFF2-40B4-BE49-F238E27FC236}">
                      <a16:creationId xmlns:a16="http://schemas.microsoft.com/office/drawing/2014/main" id="{3DD83276-AEAB-544D-8216-A2090A138D0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370" name="Rectangle 126">
                    <a:extLst>
                      <a:ext uri="{FF2B5EF4-FFF2-40B4-BE49-F238E27FC236}">
                        <a16:creationId xmlns:a16="http://schemas.microsoft.com/office/drawing/2014/main" id="{F23B95D8-54C4-D34E-946B-DEF86CB7B8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71" name="Rectangle 127">
                    <a:extLst>
                      <a:ext uri="{FF2B5EF4-FFF2-40B4-BE49-F238E27FC236}">
                        <a16:creationId xmlns:a16="http://schemas.microsoft.com/office/drawing/2014/main" id="{DA734683-A318-454E-A045-23BE51F0F5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351" name="Group 128">
                <a:extLst>
                  <a:ext uri="{FF2B5EF4-FFF2-40B4-BE49-F238E27FC236}">
                    <a16:creationId xmlns:a16="http://schemas.microsoft.com/office/drawing/2014/main" id="{16D8F290-90C4-884D-8BEC-4F527A600F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366" name="Rectangle 129">
                  <a:extLst>
                    <a:ext uri="{FF2B5EF4-FFF2-40B4-BE49-F238E27FC236}">
                      <a16:creationId xmlns:a16="http://schemas.microsoft.com/office/drawing/2014/main" id="{1D3E3622-DC4A-044E-A888-13677F7D16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67" name="Rectangle 130">
                  <a:extLst>
                    <a:ext uri="{FF2B5EF4-FFF2-40B4-BE49-F238E27FC236}">
                      <a16:creationId xmlns:a16="http://schemas.microsoft.com/office/drawing/2014/main" id="{B7CF74F0-E826-CE41-B70E-DC73509B60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52" name="Group 131">
                <a:extLst>
                  <a:ext uri="{FF2B5EF4-FFF2-40B4-BE49-F238E27FC236}">
                    <a16:creationId xmlns:a16="http://schemas.microsoft.com/office/drawing/2014/main" id="{D87ED124-1122-114E-A552-2B81F10E97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353" name="Group 132">
                  <a:extLst>
                    <a:ext uri="{FF2B5EF4-FFF2-40B4-BE49-F238E27FC236}">
                      <a16:creationId xmlns:a16="http://schemas.microsoft.com/office/drawing/2014/main" id="{3983C9C0-A891-BF4E-A921-C7DB56F4CC7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357" name="Group 133">
                    <a:extLst>
                      <a:ext uri="{FF2B5EF4-FFF2-40B4-BE49-F238E27FC236}">
                        <a16:creationId xmlns:a16="http://schemas.microsoft.com/office/drawing/2014/main" id="{00BCA7B6-7079-5840-B49A-A1603E6357D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360" name="Group 134">
                      <a:extLst>
                        <a:ext uri="{FF2B5EF4-FFF2-40B4-BE49-F238E27FC236}">
                          <a16:creationId xmlns:a16="http://schemas.microsoft.com/office/drawing/2014/main" id="{5723C07F-7067-7442-B671-6E3710D5B30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364" name="Rectangle 135">
                        <a:extLst>
                          <a:ext uri="{FF2B5EF4-FFF2-40B4-BE49-F238E27FC236}">
                            <a16:creationId xmlns:a16="http://schemas.microsoft.com/office/drawing/2014/main" id="{B5AF0E21-ED85-9849-B221-EFD25F84BE7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365" name="Text Box 136">
                        <a:extLst>
                          <a:ext uri="{FF2B5EF4-FFF2-40B4-BE49-F238E27FC236}">
                            <a16:creationId xmlns:a16="http://schemas.microsoft.com/office/drawing/2014/main" id="{45723D24-31C5-4846-BE05-0E7FD549A894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361" name="Group 137">
                      <a:extLst>
                        <a:ext uri="{FF2B5EF4-FFF2-40B4-BE49-F238E27FC236}">
                          <a16:creationId xmlns:a16="http://schemas.microsoft.com/office/drawing/2014/main" id="{80FE1C0E-16B1-2D44-B299-88A00143E61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362" name="Rectangle 138">
                        <a:extLst>
                          <a:ext uri="{FF2B5EF4-FFF2-40B4-BE49-F238E27FC236}">
                            <a16:creationId xmlns:a16="http://schemas.microsoft.com/office/drawing/2014/main" id="{D1EF3C03-E9F7-EA48-B907-E23FDF7AAEC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363" name="Rectangle 139">
                        <a:extLst>
                          <a:ext uri="{FF2B5EF4-FFF2-40B4-BE49-F238E27FC236}">
                            <a16:creationId xmlns:a16="http://schemas.microsoft.com/office/drawing/2014/main" id="{0E636BA2-C8E1-2748-ABAB-2E1309C06EC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358" name="Rectangle 140">
                    <a:extLst>
                      <a:ext uri="{FF2B5EF4-FFF2-40B4-BE49-F238E27FC236}">
                        <a16:creationId xmlns:a16="http://schemas.microsoft.com/office/drawing/2014/main" id="{1E71C801-BC9F-C941-B2FA-82E6DFB91E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59" name="Rectangle 141">
                    <a:extLst>
                      <a:ext uri="{FF2B5EF4-FFF2-40B4-BE49-F238E27FC236}">
                        <a16:creationId xmlns:a16="http://schemas.microsoft.com/office/drawing/2014/main" id="{8C1C8646-0C84-7646-B3C5-C586B30A32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354" name="Rectangle 142">
                  <a:extLst>
                    <a:ext uri="{FF2B5EF4-FFF2-40B4-BE49-F238E27FC236}">
                      <a16:creationId xmlns:a16="http://schemas.microsoft.com/office/drawing/2014/main" id="{F7DE1756-9A3B-B144-842D-9320340499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55" name="Rectangle 143">
                  <a:extLst>
                    <a:ext uri="{FF2B5EF4-FFF2-40B4-BE49-F238E27FC236}">
                      <a16:creationId xmlns:a16="http://schemas.microsoft.com/office/drawing/2014/main" id="{1BA49523-4DF4-5F44-9051-145D0A6151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56" name="Rectangle 144">
                  <a:extLst>
                    <a:ext uri="{FF2B5EF4-FFF2-40B4-BE49-F238E27FC236}">
                      <a16:creationId xmlns:a16="http://schemas.microsoft.com/office/drawing/2014/main" id="{D8FFCB85-547D-C64B-A539-2E19568074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344" name="AutoShape 145">
              <a:extLst>
                <a:ext uri="{FF2B5EF4-FFF2-40B4-BE49-F238E27FC236}">
                  <a16:creationId xmlns:a16="http://schemas.microsoft.com/office/drawing/2014/main" id="{3F4330D4-196A-FE44-8859-2BBEE9440F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45" name="Group 146">
              <a:extLst>
                <a:ext uri="{FF2B5EF4-FFF2-40B4-BE49-F238E27FC236}">
                  <a16:creationId xmlns:a16="http://schemas.microsoft.com/office/drawing/2014/main" id="{2C244F89-6CDC-B14C-B8E0-593D333F6E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346" name="Rectangle 147">
                <a:extLst>
                  <a:ext uri="{FF2B5EF4-FFF2-40B4-BE49-F238E27FC236}">
                    <a16:creationId xmlns:a16="http://schemas.microsoft.com/office/drawing/2014/main" id="{3F1C1009-8ACA-AE4D-B2EA-D060B3041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7" name="Text Box 148">
                <a:extLst>
                  <a:ext uri="{FF2B5EF4-FFF2-40B4-BE49-F238E27FC236}">
                    <a16:creationId xmlns:a16="http://schemas.microsoft.com/office/drawing/2014/main" id="{E9DDB984-3FC1-9442-8445-5B270D2767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DHCP</a:t>
                </a:r>
              </a:p>
            </p:txBody>
          </p:sp>
        </p:grpSp>
      </p:grpSp>
      <p:grpSp>
        <p:nvGrpSpPr>
          <p:cNvPr id="379" name="Group 149">
            <a:extLst>
              <a:ext uri="{FF2B5EF4-FFF2-40B4-BE49-F238E27FC236}">
                <a16:creationId xmlns:a16="http://schemas.microsoft.com/office/drawing/2014/main" id="{CF307C47-A864-5E4F-9726-298AD443C250}"/>
              </a:ext>
            </a:extLst>
          </p:cNvPr>
          <p:cNvGrpSpPr>
            <a:grpSpLocks/>
          </p:cNvGrpSpPr>
          <p:nvPr/>
        </p:nvGrpSpPr>
        <p:grpSpPr bwMode="auto">
          <a:xfrm>
            <a:off x="830169" y="3326092"/>
            <a:ext cx="544513" cy="244475"/>
            <a:chOff x="844" y="3337"/>
            <a:chExt cx="343" cy="154"/>
          </a:xfrm>
        </p:grpSpPr>
        <p:sp>
          <p:nvSpPr>
            <p:cNvPr id="380" name="Rectangle 150">
              <a:extLst>
                <a:ext uri="{FF2B5EF4-FFF2-40B4-BE49-F238E27FC236}">
                  <a16:creationId xmlns:a16="http://schemas.microsoft.com/office/drawing/2014/main" id="{153D2A8C-D4DA-3744-9B39-E44700761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1" name="Text Box 151">
              <a:extLst>
                <a:ext uri="{FF2B5EF4-FFF2-40B4-BE49-F238E27FC236}">
                  <a16:creationId xmlns:a16="http://schemas.microsoft.com/office/drawing/2014/main" id="{188D7169-9E2B-604F-A79F-4277DE2B7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DHCP</a:t>
              </a:r>
            </a:p>
          </p:txBody>
        </p:sp>
      </p:grpSp>
      <p:sp>
        <p:nvSpPr>
          <p:cNvPr id="382" name="Rectangle 155">
            <a:extLst>
              <a:ext uri="{FF2B5EF4-FFF2-40B4-BE49-F238E27FC236}">
                <a16:creationId xmlns:a16="http://schemas.microsoft.com/office/drawing/2014/main" id="{E3E60786-723F-AF41-BAEB-EAE22AF7D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223" y="3162580"/>
            <a:ext cx="6530667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encapsulation at DHCP server, frame forwarded (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switch learning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) through LAN, demultiplexing at client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4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383" name="Text Box 156">
            <a:extLst>
              <a:ext uri="{FF2B5EF4-FFF2-40B4-BE49-F238E27FC236}">
                <a16:creationId xmlns:a16="http://schemas.microsoft.com/office/drawing/2014/main" id="{C11E33FE-C63F-9746-B0FD-73D62EF6D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687" y="5515572"/>
            <a:ext cx="811093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A8"/>
                </a:solidFill>
                <a:latin typeface="+mn-lt"/>
              </a:rPr>
              <a:t>Client now has IP address, knows name &amp; addr of DNS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A8"/>
                </a:solidFill>
                <a:latin typeface="+mn-lt"/>
              </a:rPr>
              <a:t>server, IP address of its first-hop router</a:t>
            </a:r>
          </a:p>
        </p:txBody>
      </p:sp>
      <p:sp>
        <p:nvSpPr>
          <p:cNvPr id="384" name="Rectangle 157">
            <a:extLst>
              <a:ext uri="{FF2B5EF4-FFF2-40B4-BE49-F238E27FC236}">
                <a16:creationId xmlns:a16="http://schemas.microsoft.com/office/drawing/2014/main" id="{EA276F5A-DB03-D14D-910F-E636747EE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766" y="4655782"/>
            <a:ext cx="6530666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DHCP client receives DHCP ACK reply</a:t>
            </a:r>
          </a:p>
        </p:txBody>
      </p:sp>
    </p:spTree>
    <p:extLst>
      <p:ext uri="{BB962C8B-B14F-4D97-AF65-F5344CB8AC3E}">
        <p14:creationId xmlns:p14="http://schemas.microsoft.com/office/powerpoint/2010/main" val="145773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93 L 0.1612 0.00278 L 0.28347 -0.29097 L -0.02422 -0.29306 " pathEditMode="relative" rAng="0" ptsTypes="AAAA">
                                      <p:cBhvr>
                                        <p:cTn id="23" dur="20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8" y="-1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 build="p"/>
      <p:bldP spid="382" grpId="0" build="p"/>
      <p:bldP spid="383" grpId="0"/>
      <p:bldP spid="38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6" y="303903"/>
            <a:ext cx="10515600" cy="894622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A day in the life… ARP  </a:t>
            </a:r>
            <a:r>
              <a:rPr lang="en-US" sz="4000" dirty="0"/>
              <a:t>(before DNS, before HTTP)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49" name="Line 68">
            <a:extLst>
              <a:ext uri="{FF2B5EF4-FFF2-40B4-BE49-F238E27FC236}">
                <a16:creationId xmlns:a16="http://schemas.microsoft.com/office/drawing/2014/main" id="{A048E1EF-0C69-8847-A36A-ADFF266EF6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4087905"/>
            <a:ext cx="512015" cy="1811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371E96AA-2C01-0648-99EC-0745CB0A4923}"/>
              </a:ext>
            </a:extLst>
          </p:cNvPr>
          <p:cNvGrpSpPr/>
          <p:nvPr/>
        </p:nvGrpSpPr>
        <p:grpSpPr>
          <a:xfrm>
            <a:off x="1950870" y="2678242"/>
            <a:ext cx="908821" cy="651136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72" name="Rectangle 37">
            <a:extLst>
              <a:ext uri="{FF2B5EF4-FFF2-40B4-BE49-F238E27FC236}">
                <a16:creationId xmlns:a16="http://schemas.microsoft.com/office/drawing/2014/main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FE9D7D9-4CDB-1846-A1D6-B5373D48D5FA}"/>
              </a:ext>
            </a:extLst>
          </p:cNvPr>
          <p:cNvSpPr txBox="1"/>
          <p:nvPr/>
        </p:nvSpPr>
        <p:spPr>
          <a:xfrm>
            <a:off x="2528047" y="4464423"/>
            <a:ext cx="1202765" cy="56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router has </a:t>
            </a:r>
          </a:p>
          <a:p>
            <a:pPr>
              <a:lnSpc>
                <a:spcPct val="85000"/>
              </a:lnSpc>
            </a:pPr>
            <a:r>
              <a:rPr lang="en-US" dirty="0"/>
              <a:t>ARP server</a:t>
            </a:r>
          </a:p>
        </p:txBody>
      </p:sp>
      <p:sp>
        <p:nvSpPr>
          <p:cNvPr id="800" name="TextBox 799">
            <a:extLst>
              <a:ext uri="{FF2B5EF4-FFF2-40B4-BE49-F238E27FC236}">
                <a16:creationId xmlns:a16="http://schemas.microsoft.com/office/drawing/2014/main" id="{7BDA3AAD-B58E-6845-99C9-0537654BF779}"/>
              </a:ext>
            </a:extLst>
          </p:cNvPr>
          <p:cNvSpPr txBox="1"/>
          <p:nvPr/>
        </p:nvSpPr>
        <p:spPr>
          <a:xfrm>
            <a:off x="2236695" y="2034987"/>
            <a:ext cx="1661032" cy="5652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arriving mobile:</a:t>
            </a:r>
          </a:p>
          <a:p>
            <a:pPr>
              <a:lnSpc>
                <a:spcPct val="85000"/>
              </a:lnSpc>
            </a:pPr>
            <a:r>
              <a:rPr lang="en-US" dirty="0"/>
              <a:t>ARP client</a:t>
            </a:r>
          </a:p>
        </p:txBody>
      </p:sp>
      <p:grpSp>
        <p:nvGrpSpPr>
          <p:cNvPr id="915" name="Group 250">
            <a:extLst>
              <a:ext uri="{FF2B5EF4-FFF2-40B4-BE49-F238E27FC236}">
                <a16:creationId xmlns:a16="http://schemas.microsoft.com/office/drawing/2014/main" id="{53C14E65-CA12-EE40-AAF5-35CF95304EAA}"/>
              </a:ext>
            </a:extLst>
          </p:cNvPr>
          <p:cNvGrpSpPr>
            <a:grpSpLocks/>
          </p:cNvGrpSpPr>
          <p:nvPr/>
        </p:nvGrpSpPr>
        <p:grpSpPr bwMode="auto">
          <a:xfrm>
            <a:off x="1316411" y="1330325"/>
            <a:ext cx="1014412" cy="1665288"/>
            <a:chOff x="651" y="681"/>
            <a:chExt cx="639" cy="1049"/>
          </a:xfrm>
        </p:grpSpPr>
        <p:sp>
          <p:nvSpPr>
            <p:cNvPr id="916" name="Freeform 249">
              <a:extLst>
                <a:ext uri="{FF2B5EF4-FFF2-40B4-BE49-F238E27FC236}">
                  <a16:creationId xmlns:a16="http://schemas.microsoft.com/office/drawing/2014/main" id="{7CF283A0-4DB8-234F-A34A-CBB8AA75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28" cy="1032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8311 w 10000"/>
                <a:gd name="connsiteY2" fmla="*/ 9756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1424"/>
                <a:gd name="connsiteX1" fmla="*/ 10000 w 10000"/>
                <a:gd name="connsiteY1" fmla="*/ 10000 h 11424"/>
                <a:gd name="connsiteX2" fmla="*/ 9142 w 10000"/>
                <a:gd name="connsiteY2" fmla="*/ 11424 h 11424"/>
                <a:gd name="connsiteX3" fmla="*/ 0 w 10000"/>
                <a:gd name="connsiteY3" fmla="*/ 8726 h 11424"/>
                <a:gd name="connsiteX4" fmla="*/ 7550 w 10000"/>
                <a:gd name="connsiteY4" fmla="*/ 8306 h 11424"/>
                <a:gd name="connsiteX5" fmla="*/ 8212 w 10000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94" h="11424">
                  <a:moveTo>
                    <a:pt x="8212" y="0"/>
                  </a:moveTo>
                  <a:cubicBezTo>
                    <a:pt x="8939" y="3099"/>
                    <a:pt x="9142" y="6462"/>
                    <a:pt x="10394" y="9298"/>
                  </a:cubicBezTo>
                  <a:lnTo>
                    <a:pt x="9142" y="11424"/>
                  </a:lnTo>
                  <a:cubicBezTo>
                    <a:pt x="6926" y="10028"/>
                    <a:pt x="3047" y="9625"/>
                    <a:pt x="0" y="8726"/>
                  </a:cubicBezTo>
                  <a:lnTo>
                    <a:pt x="7550" y="8306"/>
                  </a:lnTo>
                  <a:cubicBezTo>
                    <a:pt x="7771" y="5537"/>
                    <a:pt x="7991" y="276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50000"/>
                  </a:srgbClr>
                </a:gs>
                <a:gs pos="100000">
                  <a:srgbClr val="FFFFFF"/>
                </a:gs>
              </a:gsLst>
              <a:lin ang="7200000" scaled="0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17" name="Group 248">
              <a:extLst>
                <a:ext uri="{FF2B5EF4-FFF2-40B4-BE49-F238E27FC236}">
                  <a16:creationId xmlns:a16="http://schemas.microsoft.com/office/drawing/2014/main" id="{0D460CA8-09B5-0F41-9EC8-FE4746093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0" cy="834"/>
              <a:chOff x="569" y="2954"/>
              <a:chExt cx="500" cy="834"/>
            </a:xfrm>
          </p:grpSpPr>
          <p:sp>
            <p:nvSpPr>
              <p:cNvPr id="918" name="Rectangle 242">
                <a:extLst>
                  <a:ext uri="{FF2B5EF4-FFF2-40B4-BE49-F238E27FC236}">
                    <a16:creationId xmlns:a16="http://schemas.microsoft.com/office/drawing/2014/main" id="{C444639A-27FC-7543-9605-90F437601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19" name="Text Box 241">
                <a:extLst>
                  <a:ext uri="{FF2B5EF4-FFF2-40B4-BE49-F238E27FC236}">
                    <a16:creationId xmlns:a16="http://schemas.microsoft.com/office/drawing/2014/main" id="{4E00011E-8C9D-F343-AACC-9397D39C6B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8" y="2954"/>
                <a:ext cx="388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UDP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920" name="Line 243">
                <a:extLst>
                  <a:ext uri="{FF2B5EF4-FFF2-40B4-BE49-F238E27FC236}">
                    <a16:creationId xmlns:a16="http://schemas.microsoft.com/office/drawing/2014/main" id="{BD170A24-7A91-C149-9C35-3B9286211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1" name="Line 244">
                <a:extLst>
                  <a:ext uri="{FF2B5EF4-FFF2-40B4-BE49-F238E27FC236}">
                    <a16:creationId xmlns:a16="http://schemas.microsoft.com/office/drawing/2014/main" id="{F9303BEF-354D-754A-AA78-E4ADA08645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2" name="Line 245">
                <a:extLst>
                  <a:ext uri="{FF2B5EF4-FFF2-40B4-BE49-F238E27FC236}">
                    <a16:creationId xmlns:a16="http://schemas.microsoft.com/office/drawing/2014/main" id="{0BC3704C-5166-DB4C-8EDA-308F8DE61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3" name="Line 246">
                <a:extLst>
                  <a:ext uri="{FF2B5EF4-FFF2-40B4-BE49-F238E27FC236}">
                    <a16:creationId xmlns:a16="http://schemas.microsoft.com/office/drawing/2014/main" id="{E01D73F2-8A40-A646-A81F-1AD168BC2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F4F38AC-7072-2A41-9BA4-4EA38691E8F5}"/>
              </a:ext>
            </a:extLst>
          </p:cNvPr>
          <p:cNvGrpSpPr/>
          <p:nvPr/>
        </p:nvGrpSpPr>
        <p:grpSpPr>
          <a:xfrm>
            <a:off x="1603750" y="3853801"/>
            <a:ext cx="1195388" cy="808687"/>
            <a:chOff x="1603750" y="3853801"/>
            <a:chExt cx="1195388" cy="808687"/>
          </a:xfrm>
        </p:grpSpPr>
        <p:grpSp>
          <p:nvGrpSpPr>
            <p:cNvPr id="974" name="Group 342">
              <a:extLst>
                <a:ext uri="{FF2B5EF4-FFF2-40B4-BE49-F238E27FC236}">
                  <a16:creationId xmlns:a16="http://schemas.microsoft.com/office/drawing/2014/main" id="{68368F8A-0905-C04F-8373-D523E15DD3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03750" y="3883240"/>
              <a:ext cx="1195388" cy="779248"/>
              <a:chOff x="934" y="2316"/>
              <a:chExt cx="753" cy="464"/>
            </a:xfrm>
          </p:grpSpPr>
          <p:sp>
            <p:nvSpPr>
              <p:cNvPr id="975" name="Freeform 334">
                <a:extLst>
                  <a:ext uri="{FF2B5EF4-FFF2-40B4-BE49-F238E27FC236}">
                    <a16:creationId xmlns:a16="http://schemas.microsoft.com/office/drawing/2014/main" id="{FEE3001B-2BDF-E641-AFF3-DFF0ECFF17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" y="2316"/>
                <a:ext cx="263" cy="441"/>
              </a:xfrm>
              <a:custGeom>
                <a:avLst/>
                <a:gdLst>
                  <a:gd name="T0" fmla="*/ 1 w 551"/>
                  <a:gd name="T1" fmla="*/ 0 h 801"/>
                  <a:gd name="T2" fmla="*/ 28 w 551"/>
                  <a:gd name="T3" fmla="*/ 402 h 801"/>
                  <a:gd name="T4" fmla="*/ 1 w 551"/>
                  <a:gd name="T5" fmla="*/ 801 h 801"/>
                  <a:gd name="T6" fmla="*/ 1 w 551"/>
                  <a:gd name="T7" fmla="*/ 535 h 801"/>
                  <a:gd name="T8" fmla="*/ 0 w 551"/>
                  <a:gd name="T9" fmla="*/ 371 h 801"/>
                  <a:gd name="T10" fmla="*/ 1 w 551"/>
                  <a:gd name="T11" fmla="*/ 0 h 8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connsiteX0" fmla="*/ 254 w 10000"/>
                  <a:gd name="connsiteY0" fmla="*/ 0 h 10000"/>
                  <a:gd name="connsiteX1" fmla="*/ 10000 w 10000"/>
                  <a:gd name="connsiteY1" fmla="*/ 5019 h 10000"/>
                  <a:gd name="connsiteX2" fmla="*/ 109 w 10000"/>
                  <a:gd name="connsiteY2" fmla="*/ 10000 h 10000"/>
                  <a:gd name="connsiteX3" fmla="*/ 236 w 10000"/>
                  <a:gd name="connsiteY3" fmla="*/ 6679 h 10000"/>
                  <a:gd name="connsiteX4" fmla="*/ 0 w 10000"/>
                  <a:gd name="connsiteY4" fmla="*/ 4632 h 10000"/>
                  <a:gd name="connsiteX5" fmla="*/ 254 w 10000"/>
                  <a:gd name="connsiteY5" fmla="*/ 0 h 10000"/>
                  <a:gd name="connsiteX0" fmla="*/ 254 w 7841"/>
                  <a:gd name="connsiteY0" fmla="*/ 0 h 10000"/>
                  <a:gd name="connsiteX1" fmla="*/ 7841 w 7841"/>
                  <a:gd name="connsiteY1" fmla="*/ 4764 h 10000"/>
                  <a:gd name="connsiteX2" fmla="*/ 109 w 7841"/>
                  <a:gd name="connsiteY2" fmla="*/ 10000 h 10000"/>
                  <a:gd name="connsiteX3" fmla="*/ 236 w 7841"/>
                  <a:gd name="connsiteY3" fmla="*/ 6679 h 10000"/>
                  <a:gd name="connsiteX4" fmla="*/ 0 w 7841"/>
                  <a:gd name="connsiteY4" fmla="*/ 4632 h 10000"/>
                  <a:gd name="connsiteX5" fmla="*/ 254 w 7841"/>
                  <a:gd name="connsiteY5" fmla="*/ 0 h 10000"/>
                  <a:gd name="connsiteX0" fmla="*/ 324 w 10000"/>
                  <a:gd name="connsiteY0" fmla="*/ 0 h 10000"/>
                  <a:gd name="connsiteX1" fmla="*/ 10000 w 10000"/>
                  <a:gd name="connsiteY1" fmla="*/ 4764 h 10000"/>
                  <a:gd name="connsiteX2" fmla="*/ 139 w 10000"/>
                  <a:gd name="connsiteY2" fmla="*/ 10000 h 10000"/>
                  <a:gd name="connsiteX3" fmla="*/ 0 w 10000"/>
                  <a:gd name="connsiteY3" fmla="*/ 4632 h 10000"/>
                  <a:gd name="connsiteX4" fmla="*/ 324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324" y="0"/>
                    </a:moveTo>
                    <a:cubicBezTo>
                      <a:pt x="3883" y="2374"/>
                      <a:pt x="5856" y="3091"/>
                      <a:pt x="10000" y="4764"/>
                    </a:cubicBezTo>
                    <a:lnTo>
                      <a:pt x="139" y="10000"/>
                    </a:lnTo>
                    <a:cubicBezTo>
                      <a:pt x="93" y="8211"/>
                      <a:pt x="46" y="6421"/>
                      <a:pt x="0" y="4632"/>
                    </a:cubicBezTo>
                    <a:lnTo>
                      <a:pt x="32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75000"/>
                    </a:srgbClr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976" name="Group 335">
                <a:extLst>
                  <a:ext uri="{FF2B5EF4-FFF2-40B4-BE49-F238E27FC236}">
                    <a16:creationId xmlns:a16="http://schemas.microsoft.com/office/drawing/2014/main" id="{075A72C7-137F-3848-A6E3-E64A408A30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4" y="2412"/>
                <a:ext cx="497" cy="368"/>
                <a:chOff x="572" y="3425"/>
                <a:chExt cx="497" cy="368"/>
              </a:xfrm>
            </p:grpSpPr>
            <p:sp>
              <p:nvSpPr>
                <p:cNvPr id="977" name="Rectangle 336">
                  <a:extLst>
                    <a:ext uri="{FF2B5EF4-FFF2-40B4-BE49-F238E27FC236}">
                      <a16:creationId xmlns:a16="http://schemas.microsoft.com/office/drawing/2014/main" id="{5A39D877-B301-F047-BE8E-34B3EF11CB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6" y="3446"/>
                  <a:ext cx="493" cy="31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78" name="Text Box 337">
                  <a:extLst>
                    <a:ext uri="{FF2B5EF4-FFF2-40B4-BE49-F238E27FC236}">
                      <a16:creationId xmlns:a16="http://schemas.microsoft.com/office/drawing/2014/main" id="{3B8C2E8D-8470-A948-BC08-E08C849665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46" y="3425"/>
                  <a:ext cx="338" cy="3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Eth</a:t>
                  </a:r>
                </a:p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Phy</a:t>
                  </a:r>
                </a:p>
              </p:txBody>
            </p:sp>
            <p:sp>
              <p:nvSpPr>
                <p:cNvPr id="981" name="Line 340">
                  <a:extLst>
                    <a:ext uri="{FF2B5EF4-FFF2-40B4-BE49-F238E27FC236}">
                      <a16:creationId xmlns:a16="http://schemas.microsoft.com/office/drawing/2014/main" id="{8CF39C3F-AF73-EB42-B07E-8E24904244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2" y="3448"/>
                  <a:ext cx="48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82" name="Line 341">
                  <a:extLst>
                    <a:ext uri="{FF2B5EF4-FFF2-40B4-BE49-F238E27FC236}">
                      <a16:creationId xmlns:a16="http://schemas.microsoft.com/office/drawing/2014/main" id="{6579215B-0078-6047-B238-35EDE678AB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5" y="3607"/>
                  <a:ext cx="489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02" name="Group 252">
              <a:extLst>
                <a:ext uri="{FF2B5EF4-FFF2-40B4-BE49-F238E27FC236}">
                  <a16:creationId xmlns:a16="http://schemas.microsoft.com/office/drawing/2014/main" id="{06942A6D-F41F-9441-9844-427FCC6309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0474" y="3853801"/>
              <a:ext cx="850900" cy="261938"/>
              <a:chOff x="187" y="1352"/>
              <a:chExt cx="536" cy="165"/>
            </a:xfrm>
          </p:grpSpPr>
          <p:sp>
            <p:nvSpPr>
              <p:cNvPr id="203" name="Rectangle 253">
                <a:extLst>
                  <a:ext uri="{FF2B5EF4-FFF2-40B4-BE49-F238E27FC236}">
                    <a16:creationId xmlns:a16="http://schemas.microsoft.com/office/drawing/2014/main" id="{94DAFFBE-8C37-EC41-88D4-3B6327CDA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" y="1365"/>
                <a:ext cx="492" cy="1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04" name="Text Box 254">
                <a:extLst>
                  <a:ext uri="{FF2B5EF4-FFF2-40B4-BE49-F238E27FC236}">
                    <a16:creationId xmlns:a16="http://schemas.microsoft.com/office/drawing/2014/main" id="{CAFFDC99-9C64-4545-B4C3-A0E1FF597D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2" y="1352"/>
                <a:ext cx="511" cy="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   </a:t>
                </a:r>
                <a:r>
                  <a:rPr lang="en-US" sz="11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ARP</a:t>
                </a:r>
                <a:endParaRPr lang="en-US" sz="1000" i="0" dirty="0">
                  <a:solidFill>
                    <a:srgbClr val="000000"/>
                  </a:solidFill>
                  <a:latin typeface="Arial" charset="0"/>
                  <a:cs typeface="+mn-cs"/>
                </a:endParaRPr>
              </a:p>
            </p:txBody>
          </p:sp>
        </p:grpSp>
      </p:grpSp>
      <p:grpSp>
        <p:nvGrpSpPr>
          <p:cNvPr id="767" name="Group 248">
            <a:extLst>
              <a:ext uri="{FF2B5EF4-FFF2-40B4-BE49-F238E27FC236}">
                <a16:creationId xmlns:a16="http://schemas.microsoft.com/office/drawing/2014/main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02" name="Rectangle 3">
            <a:extLst>
              <a:ext uri="{FF2B5EF4-FFF2-40B4-BE49-F238E27FC236}">
                <a16:creationId xmlns:a16="http://schemas.microsoft.com/office/drawing/2014/main" id="{9600BDB0-B69B-3A49-8AE3-C321F92D1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671" y="1384207"/>
            <a:ext cx="6323058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defRPr/>
            </a:pPr>
            <a:r>
              <a:rPr lang="en-US" sz="2400" kern="0" dirty="0">
                <a:cs typeface="+mn-cs"/>
              </a:rPr>
              <a:t>before sending </a:t>
            </a:r>
            <a:r>
              <a:rPr lang="en-US" sz="2400" kern="0" dirty="0">
                <a:solidFill>
                  <a:srgbClr val="C00000"/>
                </a:solidFill>
                <a:cs typeface="+mn-cs"/>
              </a:rPr>
              <a:t>HTTP</a:t>
            </a:r>
            <a:r>
              <a:rPr lang="en-US" sz="2400" b="1" i="1" kern="0" dirty="0">
                <a:solidFill>
                  <a:srgbClr val="C00000"/>
                </a:solidFill>
                <a:cs typeface="+mn-cs"/>
              </a:rPr>
              <a:t> </a:t>
            </a:r>
            <a:r>
              <a:rPr lang="en-US" sz="2400" kern="0" dirty="0">
                <a:cs typeface="+mn-cs"/>
              </a:rPr>
              <a:t>request, need IP address of www.google.com:  </a:t>
            </a:r>
            <a:r>
              <a:rPr lang="en-US" sz="2400" kern="0" dirty="0">
                <a:solidFill>
                  <a:srgbClr val="C00000"/>
                </a:solidFill>
                <a:cs typeface="+mn-cs"/>
              </a:rPr>
              <a:t>DNS</a:t>
            </a:r>
          </a:p>
        </p:txBody>
      </p:sp>
      <p:grpSp>
        <p:nvGrpSpPr>
          <p:cNvPr id="404" name="Group 276">
            <a:extLst>
              <a:ext uri="{FF2B5EF4-FFF2-40B4-BE49-F238E27FC236}">
                <a16:creationId xmlns:a16="http://schemas.microsoft.com/office/drawing/2014/main" id="{51C6E466-A1A9-2A4E-92E4-8816C1F17376}"/>
              </a:ext>
            </a:extLst>
          </p:cNvPr>
          <p:cNvGrpSpPr>
            <a:grpSpLocks/>
          </p:cNvGrpSpPr>
          <p:nvPr/>
        </p:nvGrpSpPr>
        <p:grpSpPr bwMode="auto">
          <a:xfrm>
            <a:off x="188913" y="1412782"/>
            <a:ext cx="762000" cy="876300"/>
            <a:chOff x="177" y="729"/>
            <a:chExt cx="480" cy="552"/>
          </a:xfrm>
        </p:grpSpPr>
        <p:grpSp>
          <p:nvGrpSpPr>
            <p:cNvPr id="405" name="Group 54">
              <a:extLst>
                <a:ext uri="{FF2B5EF4-FFF2-40B4-BE49-F238E27FC236}">
                  <a16:creationId xmlns:a16="http://schemas.microsoft.com/office/drawing/2014/main" id="{AD9780B1-15CB-5543-B6E4-4E067E0AE8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423" name="Rectangle 55">
                <a:extLst>
                  <a:ext uri="{FF2B5EF4-FFF2-40B4-BE49-F238E27FC236}">
                    <a16:creationId xmlns:a16="http://schemas.microsoft.com/office/drawing/2014/main" id="{747308DA-08E3-F647-A4FE-F53AA331F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4" name="Text Box 56">
                <a:extLst>
                  <a:ext uri="{FF2B5EF4-FFF2-40B4-BE49-F238E27FC236}">
                    <a16:creationId xmlns:a16="http://schemas.microsoft.com/office/drawing/2014/main" id="{8DDA48C8-F1B8-3D4B-9243-90AD2C6DF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  <p:grpSp>
          <p:nvGrpSpPr>
            <p:cNvPr id="406" name="Group 59">
              <a:extLst>
                <a:ext uri="{FF2B5EF4-FFF2-40B4-BE49-F238E27FC236}">
                  <a16:creationId xmlns:a16="http://schemas.microsoft.com/office/drawing/2014/main" id="{4F8080DC-ECC7-B749-BDD0-FDD71938B4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418" name="Group 60">
                <a:extLst>
                  <a:ext uri="{FF2B5EF4-FFF2-40B4-BE49-F238E27FC236}">
                    <a16:creationId xmlns:a16="http://schemas.microsoft.com/office/drawing/2014/main" id="{61E6282E-90CC-384D-965A-D5A439F939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421" name="Rectangle 61">
                  <a:extLst>
                    <a:ext uri="{FF2B5EF4-FFF2-40B4-BE49-F238E27FC236}">
                      <a16:creationId xmlns:a16="http://schemas.microsoft.com/office/drawing/2014/main" id="{ECB8DEAD-01C9-AB45-B72E-A48412657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" name="Text Box 62">
                  <a:extLst>
                    <a:ext uri="{FF2B5EF4-FFF2-40B4-BE49-F238E27FC236}">
                      <a16:creationId xmlns:a16="http://schemas.microsoft.com/office/drawing/2014/main" id="{790558CC-63C0-D640-8147-A79BA4249F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sp>
            <p:nvSpPr>
              <p:cNvPr id="419" name="Rectangle 63">
                <a:extLst>
                  <a:ext uri="{FF2B5EF4-FFF2-40B4-BE49-F238E27FC236}">
                    <a16:creationId xmlns:a16="http://schemas.microsoft.com/office/drawing/2014/main" id="{F5DC526A-59E3-654D-8A44-E4FD8EF5D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" name="Rectangle 64">
                <a:extLst>
                  <a:ext uri="{FF2B5EF4-FFF2-40B4-BE49-F238E27FC236}">
                    <a16:creationId xmlns:a16="http://schemas.microsoft.com/office/drawing/2014/main" id="{245CE827-FBBA-0247-857D-C7827D072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07" name="Group 65">
              <a:extLst>
                <a:ext uri="{FF2B5EF4-FFF2-40B4-BE49-F238E27FC236}">
                  <a16:creationId xmlns:a16="http://schemas.microsoft.com/office/drawing/2014/main" id="{15F4C111-5623-584F-913F-256111096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412" name="Group 66">
                <a:extLst>
                  <a:ext uri="{FF2B5EF4-FFF2-40B4-BE49-F238E27FC236}">
                    <a16:creationId xmlns:a16="http://schemas.microsoft.com/office/drawing/2014/main" id="{E087F74B-C76E-324D-BC2A-9DF19D12BF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416" name="Rectangle 67">
                  <a:extLst>
                    <a:ext uri="{FF2B5EF4-FFF2-40B4-BE49-F238E27FC236}">
                      <a16:creationId xmlns:a16="http://schemas.microsoft.com/office/drawing/2014/main" id="{79931AC2-B756-844F-8B0A-D4AE323FC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7" name="Text Box 68">
                  <a:extLst>
                    <a:ext uri="{FF2B5EF4-FFF2-40B4-BE49-F238E27FC236}">
                      <a16:creationId xmlns:a16="http://schemas.microsoft.com/office/drawing/2014/main" id="{090733E3-62AE-8D4A-B199-3E54FE0594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grpSp>
            <p:nvGrpSpPr>
              <p:cNvPr id="413" name="Group 69">
                <a:extLst>
                  <a:ext uri="{FF2B5EF4-FFF2-40B4-BE49-F238E27FC236}">
                    <a16:creationId xmlns:a16="http://schemas.microsoft.com/office/drawing/2014/main" id="{66E9D74C-5677-6F4F-89BA-6D54E258B5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414" name="Rectangle 70">
                  <a:extLst>
                    <a:ext uri="{FF2B5EF4-FFF2-40B4-BE49-F238E27FC236}">
                      <a16:creationId xmlns:a16="http://schemas.microsoft.com/office/drawing/2014/main" id="{0161C2AA-FEFC-C041-9E7E-268E6DE5A8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5" name="Rectangle 71">
                  <a:extLst>
                    <a:ext uri="{FF2B5EF4-FFF2-40B4-BE49-F238E27FC236}">
                      <a16:creationId xmlns:a16="http://schemas.microsoft.com/office/drawing/2014/main" id="{3CD27586-D015-EA44-85D6-CD5CD84D1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08" name="Group 72">
              <a:extLst>
                <a:ext uri="{FF2B5EF4-FFF2-40B4-BE49-F238E27FC236}">
                  <a16:creationId xmlns:a16="http://schemas.microsoft.com/office/drawing/2014/main" id="{60AC4F1B-9923-B042-A804-547AE196E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410" name="Rectangle 73">
                <a:extLst>
                  <a:ext uri="{FF2B5EF4-FFF2-40B4-BE49-F238E27FC236}">
                    <a16:creationId xmlns:a16="http://schemas.microsoft.com/office/drawing/2014/main" id="{6BFA39D2-A95F-1A42-AABE-822C47AB3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1" name="Rectangle 74">
                <a:extLst>
                  <a:ext uri="{FF2B5EF4-FFF2-40B4-BE49-F238E27FC236}">
                    <a16:creationId xmlns:a16="http://schemas.microsoft.com/office/drawing/2014/main" id="{7920D845-4AF7-1A4B-B83D-F6E562312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09" name="AutoShape 89">
              <a:extLst>
                <a:ext uri="{FF2B5EF4-FFF2-40B4-BE49-F238E27FC236}">
                  <a16:creationId xmlns:a16="http://schemas.microsoft.com/office/drawing/2014/main" id="{20655E62-4CCD-E046-A993-525D3A999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25" name="Rectangle 152">
            <a:extLst>
              <a:ext uri="{FF2B5EF4-FFF2-40B4-BE49-F238E27FC236}">
                <a16:creationId xmlns:a16="http://schemas.microsoft.com/office/drawing/2014/main" id="{4CFC0AF0-7EC0-4D43-94F4-E73826F0E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495" y="2279650"/>
            <a:ext cx="6213373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DNS query created, encapsulated in UDP, encapsulated in IP, encapsulated in Eth.  To send frame to router, need MAC address of router interface: </a:t>
            </a: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ARP</a:t>
            </a:r>
          </a:p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defRPr/>
            </a:pPr>
            <a:endParaRPr lang="en-US" sz="2400" b="1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26" name="Rectangle 153">
            <a:extLst>
              <a:ext uri="{FF2B5EF4-FFF2-40B4-BE49-F238E27FC236}">
                <a16:creationId xmlns:a16="http://schemas.microsoft.com/office/drawing/2014/main" id="{FD2FE8A7-E83B-3C4D-A1FE-0B7B25DB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7905" y="3769753"/>
            <a:ext cx="6509636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ARP query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broadcast, received by router, which replies with </a:t>
            </a: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ARP reply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giving MAC address of router interface</a:t>
            </a:r>
          </a:p>
        </p:txBody>
      </p:sp>
      <p:sp>
        <p:nvSpPr>
          <p:cNvPr id="427" name="Rectangle 154">
            <a:extLst>
              <a:ext uri="{FF2B5EF4-FFF2-40B4-BE49-F238E27FC236}">
                <a16:creationId xmlns:a16="http://schemas.microsoft.com/office/drawing/2014/main" id="{DDBB99F5-8593-8C4D-A838-59A6ECE1B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056" y="4906495"/>
            <a:ext cx="5806890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client now knows MAC address of first hop router, so can now send frame containing DNS query </a:t>
            </a:r>
          </a:p>
        </p:txBody>
      </p:sp>
      <p:grpSp>
        <p:nvGrpSpPr>
          <p:cNvPr id="428" name="Group 263">
            <a:extLst>
              <a:ext uri="{FF2B5EF4-FFF2-40B4-BE49-F238E27FC236}">
                <a16:creationId xmlns:a16="http://schemas.microsoft.com/office/drawing/2014/main" id="{68826AA2-4F98-7F47-AF24-4C4E3D26A58B}"/>
              </a:ext>
            </a:extLst>
          </p:cNvPr>
          <p:cNvGrpSpPr>
            <a:grpSpLocks/>
          </p:cNvGrpSpPr>
          <p:nvPr/>
        </p:nvGrpSpPr>
        <p:grpSpPr bwMode="auto">
          <a:xfrm>
            <a:off x="0" y="2123982"/>
            <a:ext cx="1081088" cy="244475"/>
            <a:chOff x="76" y="2296"/>
            <a:chExt cx="681" cy="154"/>
          </a:xfrm>
        </p:grpSpPr>
        <p:sp>
          <p:nvSpPr>
            <p:cNvPr id="429" name="Rectangle 103">
              <a:extLst>
                <a:ext uri="{FF2B5EF4-FFF2-40B4-BE49-F238E27FC236}">
                  <a16:creationId xmlns:a16="http://schemas.microsoft.com/office/drawing/2014/main" id="{C71ECA35-4F8D-5D47-8060-B0745197B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0" name="Rectangle 101">
              <a:extLst>
                <a:ext uri="{FF2B5EF4-FFF2-40B4-BE49-F238E27FC236}">
                  <a16:creationId xmlns:a16="http://schemas.microsoft.com/office/drawing/2014/main" id="{FDD4DECA-422E-4743-ADFD-53E28A987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1" name="Rectangle 102">
              <a:extLst>
                <a:ext uri="{FF2B5EF4-FFF2-40B4-BE49-F238E27FC236}">
                  <a16:creationId xmlns:a16="http://schemas.microsoft.com/office/drawing/2014/main" id="{EAEDB337-6724-464E-A55A-5A0E5BBFD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2" name="Rectangle 100">
              <a:extLst>
                <a:ext uri="{FF2B5EF4-FFF2-40B4-BE49-F238E27FC236}">
                  <a16:creationId xmlns:a16="http://schemas.microsoft.com/office/drawing/2014/main" id="{1FA4EE33-78A2-794A-9CB7-B9C75F982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3" name="Text Box 95">
              <a:extLst>
                <a:ext uri="{FF2B5EF4-FFF2-40B4-BE49-F238E27FC236}">
                  <a16:creationId xmlns:a16="http://schemas.microsoft.com/office/drawing/2014/main" id="{875142B1-4732-5048-81A1-9B96CDE36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2296"/>
              <a:ext cx="5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ARP query</a:t>
              </a:r>
            </a:p>
          </p:txBody>
        </p:sp>
      </p:grpSp>
      <p:grpSp>
        <p:nvGrpSpPr>
          <p:cNvPr id="434" name="Group 242">
            <a:extLst>
              <a:ext uri="{FF2B5EF4-FFF2-40B4-BE49-F238E27FC236}">
                <a16:creationId xmlns:a16="http://schemas.microsoft.com/office/drawing/2014/main" id="{8F475CF7-DFC6-814F-B8D2-6784E7D418FB}"/>
              </a:ext>
            </a:extLst>
          </p:cNvPr>
          <p:cNvGrpSpPr>
            <a:grpSpLocks/>
          </p:cNvGrpSpPr>
          <p:nvPr/>
        </p:nvGrpSpPr>
        <p:grpSpPr bwMode="auto">
          <a:xfrm>
            <a:off x="1271961" y="1949449"/>
            <a:ext cx="444500" cy="244475"/>
            <a:chOff x="161" y="1354"/>
            <a:chExt cx="280" cy="154"/>
          </a:xfrm>
        </p:grpSpPr>
        <p:sp>
          <p:nvSpPr>
            <p:cNvPr id="435" name="Rectangle 241">
              <a:extLst>
                <a:ext uri="{FF2B5EF4-FFF2-40B4-BE49-F238E27FC236}">
                  <a16:creationId xmlns:a16="http://schemas.microsoft.com/office/drawing/2014/main" id="{5AFC1130-C0C2-3444-AF07-ACAD07F9A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365"/>
              <a:ext cx="228" cy="1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6" name="Text Box 240">
              <a:extLst>
                <a:ext uri="{FF2B5EF4-FFF2-40B4-BE49-F238E27FC236}">
                  <a16:creationId xmlns:a16="http://schemas.microsoft.com/office/drawing/2014/main" id="{8DAA4E75-2F77-7F4F-AE38-52EF63C13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" y="1354"/>
              <a:ext cx="28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ARP</a:t>
              </a:r>
            </a:p>
          </p:txBody>
        </p:sp>
      </p:grpSp>
      <p:grpSp>
        <p:nvGrpSpPr>
          <p:cNvPr id="437" name="Group 270">
            <a:extLst>
              <a:ext uri="{FF2B5EF4-FFF2-40B4-BE49-F238E27FC236}">
                <a16:creationId xmlns:a16="http://schemas.microsoft.com/office/drawing/2014/main" id="{930FF8F7-BB7F-D441-9A97-FD9DD2AD487D}"/>
              </a:ext>
            </a:extLst>
          </p:cNvPr>
          <p:cNvGrpSpPr>
            <a:grpSpLocks/>
          </p:cNvGrpSpPr>
          <p:nvPr/>
        </p:nvGrpSpPr>
        <p:grpSpPr bwMode="auto">
          <a:xfrm>
            <a:off x="478678" y="4075206"/>
            <a:ext cx="1081088" cy="244475"/>
            <a:chOff x="76" y="2296"/>
            <a:chExt cx="681" cy="154"/>
          </a:xfrm>
        </p:grpSpPr>
        <p:sp>
          <p:nvSpPr>
            <p:cNvPr id="438" name="Rectangle 271">
              <a:extLst>
                <a:ext uri="{FF2B5EF4-FFF2-40B4-BE49-F238E27FC236}">
                  <a16:creationId xmlns:a16="http://schemas.microsoft.com/office/drawing/2014/main" id="{61FC6345-4973-8140-A6BB-928CDD828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9" name="Rectangle 272">
              <a:extLst>
                <a:ext uri="{FF2B5EF4-FFF2-40B4-BE49-F238E27FC236}">
                  <a16:creationId xmlns:a16="http://schemas.microsoft.com/office/drawing/2014/main" id="{5EFDDE48-FE9E-9249-87DD-27F8785A6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0" name="Rectangle 273">
              <a:extLst>
                <a:ext uri="{FF2B5EF4-FFF2-40B4-BE49-F238E27FC236}">
                  <a16:creationId xmlns:a16="http://schemas.microsoft.com/office/drawing/2014/main" id="{CE69DA54-A2DB-AA4B-9B32-11813B2F7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1" name="Rectangle 274">
              <a:extLst>
                <a:ext uri="{FF2B5EF4-FFF2-40B4-BE49-F238E27FC236}">
                  <a16:creationId xmlns:a16="http://schemas.microsoft.com/office/drawing/2014/main" id="{C4B49586-4E68-A548-84ED-789AD9B8F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2" name="Text Box 275">
              <a:extLst>
                <a:ext uri="{FF2B5EF4-FFF2-40B4-BE49-F238E27FC236}">
                  <a16:creationId xmlns:a16="http://schemas.microsoft.com/office/drawing/2014/main" id="{1179A2EB-EEF0-3847-837A-72FA8FFDC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2296"/>
              <a:ext cx="47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ARP reply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94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7 0.02777 C -0.00247 0.06782 -0.00234 0.10856 -0.00195 0.14884 L 0.34974 0.15694 L 0.18919 0.39421 C 0.13945 0.39328 0.08893 0.39606 0.03919 0.39514 C 0.03919 0.36666 0.03932 0.31319 0.03932 0.28449 " pathEditMode="relative" rAng="0" ptsTypes="AAAAAA">
                                      <p:cBhvr>
                                        <p:cTn id="31" dur="20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04" y="1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96296E-6 C -3.75E-6 0.02639 -3.75E-6 0.05277 0.00026 0.07893 L 0.14662 0.08009 L 0.29414 -0.12269 C 0.15756 -0.12199 0.09532 -0.13033 -0.04127 -0.12963 C -0.04127 -0.14352 -0.0414 -0.16135 -0.0414 -0.175 C -0.04179 -0.1838 -0.04114 -0.27292 -0.04166 -0.28148 " pathEditMode="relative" rAng="0" ptsTypes="AAAAAAA">
                                      <p:cBhvr>
                                        <p:cTn id="46" dur="20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17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" grpId="0"/>
      <p:bldP spid="426" grpId="0"/>
      <p:bldP spid="4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6" y="303903"/>
            <a:ext cx="10515600" cy="894622"/>
          </a:xfrm>
        </p:spPr>
        <p:txBody>
          <a:bodyPr>
            <a:normAutofit/>
          </a:bodyPr>
          <a:lstStyle/>
          <a:p>
            <a:r>
              <a:rPr lang="en-US" sz="4900" dirty="0"/>
              <a:t>A day in the life… using DNS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371E96AA-2C01-0648-99EC-0745CB0A4923}"/>
              </a:ext>
            </a:extLst>
          </p:cNvPr>
          <p:cNvGrpSpPr/>
          <p:nvPr/>
        </p:nvGrpSpPr>
        <p:grpSpPr>
          <a:xfrm>
            <a:off x="1950870" y="2678242"/>
            <a:ext cx="908821" cy="651136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72" name="Rectangle 37">
            <a:extLst>
              <a:ext uri="{FF2B5EF4-FFF2-40B4-BE49-F238E27FC236}">
                <a16:creationId xmlns:a16="http://schemas.microsoft.com/office/drawing/2014/main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15" name="Group 250">
            <a:extLst>
              <a:ext uri="{FF2B5EF4-FFF2-40B4-BE49-F238E27FC236}">
                <a16:creationId xmlns:a16="http://schemas.microsoft.com/office/drawing/2014/main" id="{53C14E65-CA12-EE40-AAF5-35CF95304EAA}"/>
              </a:ext>
            </a:extLst>
          </p:cNvPr>
          <p:cNvGrpSpPr>
            <a:grpSpLocks/>
          </p:cNvGrpSpPr>
          <p:nvPr/>
        </p:nvGrpSpPr>
        <p:grpSpPr bwMode="auto">
          <a:xfrm>
            <a:off x="1316411" y="1330325"/>
            <a:ext cx="1014412" cy="1665288"/>
            <a:chOff x="651" y="681"/>
            <a:chExt cx="639" cy="1049"/>
          </a:xfrm>
        </p:grpSpPr>
        <p:sp>
          <p:nvSpPr>
            <p:cNvPr id="916" name="Freeform 249">
              <a:extLst>
                <a:ext uri="{FF2B5EF4-FFF2-40B4-BE49-F238E27FC236}">
                  <a16:creationId xmlns:a16="http://schemas.microsoft.com/office/drawing/2014/main" id="{7CF283A0-4DB8-234F-A34A-CBB8AA75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28" cy="1032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8311 w 10000"/>
                <a:gd name="connsiteY2" fmla="*/ 9756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1424"/>
                <a:gd name="connsiteX1" fmla="*/ 10000 w 10000"/>
                <a:gd name="connsiteY1" fmla="*/ 10000 h 11424"/>
                <a:gd name="connsiteX2" fmla="*/ 9142 w 10000"/>
                <a:gd name="connsiteY2" fmla="*/ 11424 h 11424"/>
                <a:gd name="connsiteX3" fmla="*/ 0 w 10000"/>
                <a:gd name="connsiteY3" fmla="*/ 8726 h 11424"/>
                <a:gd name="connsiteX4" fmla="*/ 7550 w 10000"/>
                <a:gd name="connsiteY4" fmla="*/ 8306 h 11424"/>
                <a:gd name="connsiteX5" fmla="*/ 8212 w 10000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  <a:gd name="connsiteX0" fmla="*/ 8212 w 10394"/>
                <a:gd name="connsiteY0" fmla="*/ 0 h 11424"/>
                <a:gd name="connsiteX1" fmla="*/ 10394 w 10394"/>
                <a:gd name="connsiteY1" fmla="*/ 9298 h 11424"/>
                <a:gd name="connsiteX2" fmla="*/ 9142 w 10394"/>
                <a:gd name="connsiteY2" fmla="*/ 11424 h 11424"/>
                <a:gd name="connsiteX3" fmla="*/ 0 w 10394"/>
                <a:gd name="connsiteY3" fmla="*/ 8726 h 11424"/>
                <a:gd name="connsiteX4" fmla="*/ 7550 w 10394"/>
                <a:gd name="connsiteY4" fmla="*/ 8306 h 11424"/>
                <a:gd name="connsiteX5" fmla="*/ 8212 w 10394"/>
                <a:gd name="connsiteY5" fmla="*/ 0 h 11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94" h="11424">
                  <a:moveTo>
                    <a:pt x="8212" y="0"/>
                  </a:moveTo>
                  <a:cubicBezTo>
                    <a:pt x="8939" y="3099"/>
                    <a:pt x="9142" y="6462"/>
                    <a:pt x="10394" y="9298"/>
                  </a:cubicBezTo>
                  <a:lnTo>
                    <a:pt x="9142" y="11424"/>
                  </a:lnTo>
                  <a:cubicBezTo>
                    <a:pt x="6926" y="10028"/>
                    <a:pt x="3047" y="9625"/>
                    <a:pt x="0" y="8726"/>
                  </a:cubicBezTo>
                  <a:lnTo>
                    <a:pt x="7550" y="8306"/>
                  </a:lnTo>
                  <a:cubicBezTo>
                    <a:pt x="7771" y="5537"/>
                    <a:pt x="7991" y="276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50000"/>
                  </a:srgbClr>
                </a:gs>
                <a:gs pos="100000">
                  <a:srgbClr val="FFFFFF"/>
                </a:gs>
              </a:gsLst>
              <a:lin ang="7200000" scaled="0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17" name="Group 248">
              <a:extLst>
                <a:ext uri="{FF2B5EF4-FFF2-40B4-BE49-F238E27FC236}">
                  <a16:creationId xmlns:a16="http://schemas.microsoft.com/office/drawing/2014/main" id="{0D460CA8-09B5-0F41-9EC8-FE4746093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0" cy="834"/>
              <a:chOff x="569" y="2954"/>
              <a:chExt cx="500" cy="834"/>
            </a:xfrm>
          </p:grpSpPr>
          <p:sp>
            <p:nvSpPr>
              <p:cNvPr id="918" name="Rectangle 242">
                <a:extLst>
                  <a:ext uri="{FF2B5EF4-FFF2-40B4-BE49-F238E27FC236}">
                    <a16:creationId xmlns:a16="http://schemas.microsoft.com/office/drawing/2014/main" id="{C444639A-27FC-7543-9605-90F437601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19" name="Text Box 241">
                <a:extLst>
                  <a:ext uri="{FF2B5EF4-FFF2-40B4-BE49-F238E27FC236}">
                    <a16:creationId xmlns:a16="http://schemas.microsoft.com/office/drawing/2014/main" id="{4E00011E-8C9D-F343-AACC-9397D39C6B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8" y="2954"/>
                <a:ext cx="388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UDP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920" name="Line 243">
                <a:extLst>
                  <a:ext uri="{FF2B5EF4-FFF2-40B4-BE49-F238E27FC236}">
                    <a16:creationId xmlns:a16="http://schemas.microsoft.com/office/drawing/2014/main" id="{BD170A24-7A91-C149-9C35-3B9286211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1" name="Line 244">
                <a:extLst>
                  <a:ext uri="{FF2B5EF4-FFF2-40B4-BE49-F238E27FC236}">
                    <a16:creationId xmlns:a16="http://schemas.microsoft.com/office/drawing/2014/main" id="{F9303BEF-354D-754A-AA78-E4ADA08645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2" name="Line 245">
                <a:extLst>
                  <a:ext uri="{FF2B5EF4-FFF2-40B4-BE49-F238E27FC236}">
                    <a16:creationId xmlns:a16="http://schemas.microsoft.com/office/drawing/2014/main" id="{0BC3704C-5166-DB4C-8EDA-308F8DE616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23" name="Line 246">
                <a:extLst>
                  <a:ext uri="{FF2B5EF4-FFF2-40B4-BE49-F238E27FC236}">
                    <a16:creationId xmlns:a16="http://schemas.microsoft.com/office/drawing/2014/main" id="{E01D73F2-8A40-A646-A81F-1AD168BC2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67" name="Group 248">
            <a:extLst>
              <a:ext uri="{FF2B5EF4-FFF2-40B4-BE49-F238E27FC236}">
                <a16:creationId xmlns:a16="http://schemas.microsoft.com/office/drawing/2014/main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04" name="Group 276">
            <a:extLst>
              <a:ext uri="{FF2B5EF4-FFF2-40B4-BE49-F238E27FC236}">
                <a16:creationId xmlns:a16="http://schemas.microsoft.com/office/drawing/2014/main" id="{51C6E466-A1A9-2A4E-92E4-8816C1F17376}"/>
              </a:ext>
            </a:extLst>
          </p:cNvPr>
          <p:cNvGrpSpPr>
            <a:grpSpLocks/>
          </p:cNvGrpSpPr>
          <p:nvPr/>
        </p:nvGrpSpPr>
        <p:grpSpPr bwMode="auto">
          <a:xfrm>
            <a:off x="0" y="-1181562"/>
            <a:ext cx="762000" cy="876300"/>
            <a:chOff x="177" y="729"/>
            <a:chExt cx="480" cy="552"/>
          </a:xfrm>
        </p:grpSpPr>
        <p:grpSp>
          <p:nvGrpSpPr>
            <p:cNvPr id="405" name="Group 54">
              <a:extLst>
                <a:ext uri="{FF2B5EF4-FFF2-40B4-BE49-F238E27FC236}">
                  <a16:creationId xmlns:a16="http://schemas.microsoft.com/office/drawing/2014/main" id="{AD9780B1-15CB-5543-B6E4-4E067E0AE8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423" name="Rectangle 55">
                <a:extLst>
                  <a:ext uri="{FF2B5EF4-FFF2-40B4-BE49-F238E27FC236}">
                    <a16:creationId xmlns:a16="http://schemas.microsoft.com/office/drawing/2014/main" id="{747308DA-08E3-F647-A4FE-F53AA331F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4" name="Text Box 56">
                <a:extLst>
                  <a:ext uri="{FF2B5EF4-FFF2-40B4-BE49-F238E27FC236}">
                    <a16:creationId xmlns:a16="http://schemas.microsoft.com/office/drawing/2014/main" id="{8DDA48C8-F1B8-3D4B-9243-90AD2C6DF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  <p:grpSp>
          <p:nvGrpSpPr>
            <p:cNvPr id="406" name="Group 59">
              <a:extLst>
                <a:ext uri="{FF2B5EF4-FFF2-40B4-BE49-F238E27FC236}">
                  <a16:creationId xmlns:a16="http://schemas.microsoft.com/office/drawing/2014/main" id="{4F8080DC-ECC7-B749-BDD0-FDD71938B4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418" name="Group 60">
                <a:extLst>
                  <a:ext uri="{FF2B5EF4-FFF2-40B4-BE49-F238E27FC236}">
                    <a16:creationId xmlns:a16="http://schemas.microsoft.com/office/drawing/2014/main" id="{61E6282E-90CC-384D-965A-D5A439F939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421" name="Rectangle 61">
                  <a:extLst>
                    <a:ext uri="{FF2B5EF4-FFF2-40B4-BE49-F238E27FC236}">
                      <a16:creationId xmlns:a16="http://schemas.microsoft.com/office/drawing/2014/main" id="{ECB8DEAD-01C9-AB45-B72E-A48412657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" name="Text Box 62">
                  <a:extLst>
                    <a:ext uri="{FF2B5EF4-FFF2-40B4-BE49-F238E27FC236}">
                      <a16:creationId xmlns:a16="http://schemas.microsoft.com/office/drawing/2014/main" id="{790558CC-63C0-D640-8147-A79BA4249F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sp>
            <p:nvSpPr>
              <p:cNvPr id="419" name="Rectangle 63">
                <a:extLst>
                  <a:ext uri="{FF2B5EF4-FFF2-40B4-BE49-F238E27FC236}">
                    <a16:creationId xmlns:a16="http://schemas.microsoft.com/office/drawing/2014/main" id="{F5DC526A-59E3-654D-8A44-E4FD8EF5D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" name="Rectangle 64">
                <a:extLst>
                  <a:ext uri="{FF2B5EF4-FFF2-40B4-BE49-F238E27FC236}">
                    <a16:creationId xmlns:a16="http://schemas.microsoft.com/office/drawing/2014/main" id="{245CE827-FBBA-0247-857D-C7827D072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07" name="Group 65">
              <a:extLst>
                <a:ext uri="{FF2B5EF4-FFF2-40B4-BE49-F238E27FC236}">
                  <a16:creationId xmlns:a16="http://schemas.microsoft.com/office/drawing/2014/main" id="{15F4C111-5623-584F-913F-256111096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412" name="Group 66">
                <a:extLst>
                  <a:ext uri="{FF2B5EF4-FFF2-40B4-BE49-F238E27FC236}">
                    <a16:creationId xmlns:a16="http://schemas.microsoft.com/office/drawing/2014/main" id="{E087F74B-C76E-324D-BC2A-9DF19D12BF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416" name="Rectangle 67">
                  <a:extLst>
                    <a:ext uri="{FF2B5EF4-FFF2-40B4-BE49-F238E27FC236}">
                      <a16:creationId xmlns:a16="http://schemas.microsoft.com/office/drawing/2014/main" id="{79931AC2-B756-844F-8B0A-D4AE323FC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7" name="Text Box 68">
                  <a:extLst>
                    <a:ext uri="{FF2B5EF4-FFF2-40B4-BE49-F238E27FC236}">
                      <a16:creationId xmlns:a16="http://schemas.microsoft.com/office/drawing/2014/main" id="{090733E3-62AE-8D4A-B199-3E54FE0594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grpSp>
            <p:nvGrpSpPr>
              <p:cNvPr id="413" name="Group 69">
                <a:extLst>
                  <a:ext uri="{FF2B5EF4-FFF2-40B4-BE49-F238E27FC236}">
                    <a16:creationId xmlns:a16="http://schemas.microsoft.com/office/drawing/2014/main" id="{66E9D74C-5677-6F4F-89BA-6D54E258B5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414" name="Rectangle 70">
                  <a:extLst>
                    <a:ext uri="{FF2B5EF4-FFF2-40B4-BE49-F238E27FC236}">
                      <a16:creationId xmlns:a16="http://schemas.microsoft.com/office/drawing/2014/main" id="{0161C2AA-FEFC-C041-9E7E-268E6DE5A8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5" name="Rectangle 71">
                  <a:extLst>
                    <a:ext uri="{FF2B5EF4-FFF2-40B4-BE49-F238E27FC236}">
                      <a16:creationId xmlns:a16="http://schemas.microsoft.com/office/drawing/2014/main" id="{3CD27586-D015-EA44-85D6-CD5CD84D1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08" name="Group 72">
              <a:extLst>
                <a:ext uri="{FF2B5EF4-FFF2-40B4-BE49-F238E27FC236}">
                  <a16:creationId xmlns:a16="http://schemas.microsoft.com/office/drawing/2014/main" id="{60AC4F1B-9923-B042-A804-547AE196E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410" name="Rectangle 73">
                <a:extLst>
                  <a:ext uri="{FF2B5EF4-FFF2-40B4-BE49-F238E27FC236}">
                    <a16:creationId xmlns:a16="http://schemas.microsoft.com/office/drawing/2014/main" id="{6BFA39D2-A95F-1A42-AABE-822C47AB3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1" name="Rectangle 74">
                <a:extLst>
                  <a:ext uri="{FF2B5EF4-FFF2-40B4-BE49-F238E27FC236}">
                    <a16:creationId xmlns:a16="http://schemas.microsoft.com/office/drawing/2014/main" id="{7920D845-4AF7-1A4B-B83D-F6E562312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09" name="AutoShape 89">
              <a:extLst>
                <a:ext uri="{FF2B5EF4-FFF2-40B4-BE49-F238E27FC236}">
                  <a16:creationId xmlns:a16="http://schemas.microsoft.com/office/drawing/2014/main" id="{20655E62-4CCD-E046-A993-525D3A999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48" name="Freeform 406">
            <a:extLst>
              <a:ext uri="{FF2B5EF4-FFF2-40B4-BE49-F238E27FC236}">
                <a16:creationId xmlns:a16="http://schemas.microsoft.com/office/drawing/2014/main" id="{54BF1E4D-3404-E64B-B107-B9844493CA09}"/>
              </a:ext>
            </a:extLst>
          </p:cNvPr>
          <p:cNvSpPr>
            <a:spLocks/>
          </p:cNvSpPr>
          <p:nvPr/>
        </p:nvSpPr>
        <p:spPr bwMode="auto">
          <a:xfrm>
            <a:off x="4781672" y="1792392"/>
            <a:ext cx="3494531" cy="2590938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connsiteX0" fmla="*/ 326 w 9852"/>
              <a:gd name="connsiteY0" fmla="*/ 3101 h 9830"/>
              <a:gd name="connsiteX1" fmla="*/ 49 w 9852"/>
              <a:gd name="connsiteY1" fmla="*/ 3981 h 9830"/>
              <a:gd name="connsiteX2" fmla="*/ 21 w 9852"/>
              <a:gd name="connsiteY2" fmla="*/ 4956 h 9830"/>
              <a:gd name="connsiteX3" fmla="*/ 269 w 9852"/>
              <a:gd name="connsiteY3" fmla="*/ 5662 h 9830"/>
              <a:gd name="connsiteX4" fmla="*/ 657 w 9852"/>
              <a:gd name="connsiteY4" fmla="*/ 6741 h 9830"/>
              <a:gd name="connsiteX5" fmla="*/ 1125 w 9852"/>
              <a:gd name="connsiteY5" fmla="*/ 7148 h 9830"/>
              <a:gd name="connsiteX6" fmla="*/ 2222 w 9852"/>
              <a:gd name="connsiteY6" fmla="*/ 8049 h 9830"/>
              <a:gd name="connsiteX7" fmla="*/ 4680 w 9852"/>
              <a:gd name="connsiteY7" fmla="*/ 8347 h 9830"/>
              <a:gd name="connsiteX8" fmla="*/ 6812 w 9852"/>
              <a:gd name="connsiteY8" fmla="*/ 9729 h 9830"/>
              <a:gd name="connsiteX9" fmla="*/ 7864 w 9852"/>
              <a:gd name="connsiteY9" fmla="*/ 9630 h 9830"/>
              <a:gd name="connsiteX10" fmla="*/ 9670 w 9852"/>
              <a:gd name="connsiteY10" fmla="*/ 8874 h 9830"/>
              <a:gd name="connsiteX11" fmla="*/ 9752 w 9852"/>
              <a:gd name="connsiteY11" fmla="*/ 7457 h 9830"/>
              <a:gd name="connsiteX12" fmla="*/ 9332 w 9852"/>
              <a:gd name="connsiteY12" fmla="*/ 6408 h 9830"/>
              <a:gd name="connsiteX13" fmla="*/ 9552 w 9852"/>
              <a:gd name="connsiteY13" fmla="*/ 4150 h 9830"/>
              <a:gd name="connsiteX14" fmla="*/ 9523 w 9852"/>
              <a:gd name="connsiteY14" fmla="*/ 3205 h 9830"/>
              <a:gd name="connsiteX15" fmla="*/ 8859 w 9852"/>
              <a:gd name="connsiteY15" fmla="*/ 2226 h 9830"/>
              <a:gd name="connsiteX16" fmla="*/ 7811 w 9852"/>
              <a:gd name="connsiteY16" fmla="*/ 778 h 9830"/>
              <a:gd name="connsiteX17" fmla="*/ 6511 w 9852"/>
              <a:gd name="connsiteY17" fmla="*/ 137 h 9830"/>
              <a:gd name="connsiteX18" fmla="*/ 4994 w 9852"/>
              <a:gd name="connsiteY18" fmla="*/ 38 h 9830"/>
              <a:gd name="connsiteX19" fmla="*/ 3722 w 9852"/>
              <a:gd name="connsiteY19" fmla="*/ 609 h 9830"/>
              <a:gd name="connsiteX20" fmla="*/ 1929 w 9852"/>
              <a:gd name="connsiteY20" fmla="*/ 1251 h 9830"/>
              <a:gd name="connsiteX21" fmla="*/ 848 w 9852"/>
              <a:gd name="connsiteY21" fmla="*/ 1823 h 9830"/>
              <a:gd name="connsiteX22" fmla="*/ 326 w 9852"/>
              <a:gd name="connsiteY22" fmla="*/ 3101 h 9830"/>
              <a:gd name="connsiteX0" fmla="*/ 331 w 9999"/>
              <a:gd name="connsiteY0" fmla="*/ 3155 h 9906"/>
              <a:gd name="connsiteX1" fmla="*/ 50 w 9999"/>
              <a:gd name="connsiteY1" fmla="*/ 4050 h 9906"/>
              <a:gd name="connsiteX2" fmla="*/ 21 w 9999"/>
              <a:gd name="connsiteY2" fmla="*/ 5042 h 9906"/>
              <a:gd name="connsiteX3" fmla="*/ 273 w 9999"/>
              <a:gd name="connsiteY3" fmla="*/ 5760 h 9906"/>
              <a:gd name="connsiteX4" fmla="*/ 667 w 9999"/>
              <a:gd name="connsiteY4" fmla="*/ 6858 h 9906"/>
              <a:gd name="connsiteX5" fmla="*/ 1142 w 9999"/>
              <a:gd name="connsiteY5" fmla="*/ 7272 h 9906"/>
              <a:gd name="connsiteX6" fmla="*/ 2255 w 9999"/>
              <a:gd name="connsiteY6" fmla="*/ 8188 h 9906"/>
              <a:gd name="connsiteX7" fmla="*/ 4750 w 9999"/>
              <a:gd name="connsiteY7" fmla="*/ 8491 h 9906"/>
              <a:gd name="connsiteX8" fmla="*/ 6914 w 9999"/>
              <a:gd name="connsiteY8" fmla="*/ 9897 h 9906"/>
              <a:gd name="connsiteX9" fmla="*/ 9815 w 9999"/>
              <a:gd name="connsiteY9" fmla="*/ 9027 h 9906"/>
              <a:gd name="connsiteX10" fmla="*/ 9898 w 9999"/>
              <a:gd name="connsiteY10" fmla="*/ 7586 h 9906"/>
              <a:gd name="connsiteX11" fmla="*/ 9472 w 9999"/>
              <a:gd name="connsiteY11" fmla="*/ 6519 h 9906"/>
              <a:gd name="connsiteX12" fmla="*/ 9695 w 9999"/>
              <a:gd name="connsiteY12" fmla="*/ 4222 h 9906"/>
              <a:gd name="connsiteX13" fmla="*/ 9666 w 9999"/>
              <a:gd name="connsiteY13" fmla="*/ 3260 h 9906"/>
              <a:gd name="connsiteX14" fmla="*/ 8992 w 9999"/>
              <a:gd name="connsiteY14" fmla="*/ 2264 h 9906"/>
              <a:gd name="connsiteX15" fmla="*/ 7928 w 9999"/>
              <a:gd name="connsiteY15" fmla="*/ 791 h 9906"/>
              <a:gd name="connsiteX16" fmla="*/ 6609 w 9999"/>
              <a:gd name="connsiteY16" fmla="*/ 139 h 9906"/>
              <a:gd name="connsiteX17" fmla="*/ 5069 w 9999"/>
              <a:gd name="connsiteY17" fmla="*/ 39 h 9906"/>
              <a:gd name="connsiteX18" fmla="*/ 3778 w 9999"/>
              <a:gd name="connsiteY18" fmla="*/ 620 h 9906"/>
              <a:gd name="connsiteX19" fmla="*/ 1958 w 9999"/>
              <a:gd name="connsiteY19" fmla="*/ 1273 h 9906"/>
              <a:gd name="connsiteX20" fmla="*/ 861 w 9999"/>
              <a:gd name="connsiteY20" fmla="*/ 1855 h 9906"/>
              <a:gd name="connsiteX21" fmla="*/ 331 w 9999"/>
              <a:gd name="connsiteY21" fmla="*/ 3155 h 9906"/>
              <a:gd name="connsiteX0" fmla="*/ 331 w 9946"/>
              <a:gd name="connsiteY0" fmla="*/ 3185 h 10000"/>
              <a:gd name="connsiteX1" fmla="*/ 50 w 9946"/>
              <a:gd name="connsiteY1" fmla="*/ 4088 h 10000"/>
              <a:gd name="connsiteX2" fmla="*/ 21 w 9946"/>
              <a:gd name="connsiteY2" fmla="*/ 5090 h 10000"/>
              <a:gd name="connsiteX3" fmla="*/ 273 w 9946"/>
              <a:gd name="connsiteY3" fmla="*/ 5815 h 10000"/>
              <a:gd name="connsiteX4" fmla="*/ 667 w 9946"/>
              <a:gd name="connsiteY4" fmla="*/ 6923 h 10000"/>
              <a:gd name="connsiteX5" fmla="*/ 1142 w 9946"/>
              <a:gd name="connsiteY5" fmla="*/ 7341 h 10000"/>
              <a:gd name="connsiteX6" fmla="*/ 2255 w 9946"/>
              <a:gd name="connsiteY6" fmla="*/ 8266 h 10000"/>
              <a:gd name="connsiteX7" fmla="*/ 4750 w 9946"/>
              <a:gd name="connsiteY7" fmla="*/ 8572 h 10000"/>
              <a:gd name="connsiteX8" fmla="*/ 6915 w 9946"/>
              <a:gd name="connsiteY8" fmla="*/ 9991 h 10000"/>
              <a:gd name="connsiteX9" fmla="*/ 9816 w 9946"/>
              <a:gd name="connsiteY9" fmla="*/ 9113 h 10000"/>
              <a:gd name="connsiteX10" fmla="*/ 9473 w 9946"/>
              <a:gd name="connsiteY10" fmla="*/ 6581 h 10000"/>
              <a:gd name="connsiteX11" fmla="*/ 9696 w 9946"/>
              <a:gd name="connsiteY11" fmla="*/ 4262 h 10000"/>
              <a:gd name="connsiteX12" fmla="*/ 9667 w 9946"/>
              <a:gd name="connsiteY12" fmla="*/ 3291 h 10000"/>
              <a:gd name="connsiteX13" fmla="*/ 8993 w 9946"/>
              <a:gd name="connsiteY13" fmla="*/ 2285 h 10000"/>
              <a:gd name="connsiteX14" fmla="*/ 7929 w 9946"/>
              <a:gd name="connsiteY14" fmla="*/ 799 h 10000"/>
              <a:gd name="connsiteX15" fmla="*/ 6610 w 9946"/>
              <a:gd name="connsiteY15" fmla="*/ 140 h 10000"/>
              <a:gd name="connsiteX16" fmla="*/ 5070 w 9946"/>
              <a:gd name="connsiteY16" fmla="*/ 39 h 10000"/>
              <a:gd name="connsiteX17" fmla="*/ 3778 w 9946"/>
              <a:gd name="connsiteY17" fmla="*/ 626 h 10000"/>
              <a:gd name="connsiteX18" fmla="*/ 1958 w 9946"/>
              <a:gd name="connsiteY18" fmla="*/ 1285 h 10000"/>
              <a:gd name="connsiteX19" fmla="*/ 861 w 9946"/>
              <a:gd name="connsiteY19" fmla="*/ 1873 h 10000"/>
              <a:gd name="connsiteX20" fmla="*/ 331 w 9946"/>
              <a:gd name="connsiteY20" fmla="*/ 3185 h 10000"/>
              <a:gd name="connsiteX0" fmla="*/ 333 w 10000"/>
              <a:gd name="connsiteY0" fmla="*/ 3185 h 10000"/>
              <a:gd name="connsiteX1" fmla="*/ 50 w 10000"/>
              <a:gd name="connsiteY1" fmla="*/ 4088 h 10000"/>
              <a:gd name="connsiteX2" fmla="*/ 21 w 10000"/>
              <a:gd name="connsiteY2" fmla="*/ 5090 h 10000"/>
              <a:gd name="connsiteX3" fmla="*/ 274 w 10000"/>
              <a:gd name="connsiteY3" fmla="*/ 5815 h 10000"/>
              <a:gd name="connsiteX4" fmla="*/ 671 w 10000"/>
              <a:gd name="connsiteY4" fmla="*/ 6923 h 10000"/>
              <a:gd name="connsiteX5" fmla="*/ 1148 w 10000"/>
              <a:gd name="connsiteY5" fmla="*/ 7341 h 10000"/>
              <a:gd name="connsiteX6" fmla="*/ 2267 w 10000"/>
              <a:gd name="connsiteY6" fmla="*/ 8266 h 10000"/>
              <a:gd name="connsiteX7" fmla="*/ 4776 w 10000"/>
              <a:gd name="connsiteY7" fmla="*/ 8572 h 10000"/>
              <a:gd name="connsiteX8" fmla="*/ 6953 w 10000"/>
              <a:gd name="connsiteY8" fmla="*/ 9991 h 10000"/>
              <a:gd name="connsiteX9" fmla="*/ 9869 w 10000"/>
              <a:gd name="connsiteY9" fmla="*/ 9113 h 10000"/>
              <a:gd name="connsiteX10" fmla="*/ 9524 w 10000"/>
              <a:gd name="connsiteY10" fmla="*/ 6581 h 10000"/>
              <a:gd name="connsiteX11" fmla="*/ 9749 w 10000"/>
              <a:gd name="connsiteY11" fmla="*/ 4262 h 10000"/>
              <a:gd name="connsiteX12" fmla="*/ 9042 w 10000"/>
              <a:gd name="connsiteY12" fmla="*/ 2285 h 10000"/>
              <a:gd name="connsiteX13" fmla="*/ 7972 w 10000"/>
              <a:gd name="connsiteY13" fmla="*/ 799 h 10000"/>
              <a:gd name="connsiteX14" fmla="*/ 6646 w 10000"/>
              <a:gd name="connsiteY14" fmla="*/ 140 h 10000"/>
              <a:gd name="connsiteX15" fmla="*/ 5098 w 10000"/>
              <a:gd name="connsiteY15" fmla="*/ 39 h 10000"/>
              <a:gd name="connsiteX16" fmla="*/ 3799 w 10000"/>
              <a:gd name="connsiteY16" fmla="*/ 626 h 10000"/>
              <a:gd name="connsiteX17" fmla="*/ 1969 w 10000"/>
              <a:gd name="connsiteY17" fmla="*/ 1285 h 10000"/>
              <a:gd name="connsiteX18" fmla="*/ 866 w 10000"/>
              <a:gd name="connsiteY18" fmla="*/ 1873 h 10000"/>
              <a:gd name="connsiteX19" fmla="*/ 333 w 10000"/>
              <a:gd name="connsiteY19" fmla="*/ 3185 h 10000"/>
              <a:gd name="connsiteX0" fmla="*/ 333 w 10000"/>
              <a:gd name="connsiteY0" fmla="*/ 3268 h 10083"/>
              <a:gd name="connsiteX1" fmla="*/ 50 w 10000"/>
              <a:gd name="connsiteY1" fmla="*/ 4171 h 10083"/>
              <a:gd name="connsiteX2" fmla="*/ 21 w 10000"/>
              <a:gd name="connsiteY2" fmla="*/ 5173 h 10083"/>
              <a:gd name="connsiteX3" fmla="*/ 274 w 10000"/>
              <a:gd name="connsiteY3" fmla="*/ 5898 h 10083"/>
              <a:gd name="connsiteX4" fmla="*/ 671 w 10000"/>
              <a:gd name="connsiteY4" fmla="*/ 7006 h 10083"/>
              <a:gd name="connsiteX5" fmla="*/ 1148 w 10000"/>
              <a:gd name="connsiteY5" fmla="*/ 7424 h 10083"/>
              <a:gd name="connsiteX6" fmla="*/ 2267 w 10000"/>
              <a:gd name="connsiteY6" fmla="*/ 8349 h 10083"/>
              <a:gd name="connsiteX7" fmla="*/ 4776 w 10000"/>
              <a:gd name="connsiteY7" fmla="*/ 8655 h 10083"/>
              <a:gd name="connsiteX8" fmla="*/ 6953 w 10000"/>
              <a:gd name="connsiteY8" fmla="*/ 10074 h 10083"/>
              <a:gd name="connsiteX9" fmla="*/ 9869 w 10000"/>
              <a:gd name="connsiteY9" fmla="*/ 9196 h 10083"/>
              <a:gd name="connsiteX10" fmla="*/ 9524 w 10000"/>
              <a:gd name="connsiteY10" fmla="*/ 6664 h 10083"/>
              <a:gd name="connsiteX11" fmla="*/ 9749 w 10000"/>
              <a:gd name="connsiteY11" fmla="*/ 4345 h 10083"/>
              <a:gd name="connsiteX12" fmla="*/ 9042 w 10000"/>
              <a:gd name="connsiteY12" fmla="*/ 2368 h 10083"/>
              <a:gd name="connsiteX13" fmla="*/ 6646 w 10000"/>
              <a:gd name="connsiteY13" fmla="*/ 223 h 10083"/>
              <a:gd name="connsiteX14" fmla="*/ 5098 w 10000"/>
              <a:gd name="connsiteY14" fmla="*/ 122 h 10083"/>
              <a:gd name="connsiteX15" fmla="*/ 3799 w 10000"/>
              <a:gd name="connsiteY15" fmla="*/ 709 h 10083"/>
              <a:gd name="connsiteX16" fmla="*/ 1969 w 10000"/>
              <a:gd name="connsiteY16" fmla="*/ 1368 h 10083"/>
              <a:gd name="connsiteX17" fmla="*/ 866 w 10000"/>
              <a:gd name="connsiteY17" fmla="*/ 1956 h 10083"/>
              <a:gd name="connsiteX18" fmla="*/ 333 w 10000"/>
              <a:gd name="connsiteY18" fmla="*/ 3268 h 10083"/>
              <a:gd name="connsiteX0" fmla="*/ 333 w 10000"/>
              <a:gd name="connsiteY0" fmla="*/ 3214 h 10029"/>
              <a:gd name="connsiteX1" fmla="*/ 50 w 10000"/>
              <a:gd name="connsiteY1" fmla="*/ 4117 h 10029"/>
              <a:gd name="connsiteX2" fmla="*/ 21 w 10000"/>
              <a:gd name="connsiteY2" fmla="*/ 5119 h 10029"/>
              <a:gd name="connsiteX3" fmla="*/ 274 w 10000"/>
              <a:gd name="connsiteY3" fmla="*/ 5844 h 10029"/>
              <a:gd name="connsiteX4" fmla="*/ 671 w 10000"/>
              <a:gd name="connsiteY4" fmla="*/ 6952 h 10029"/>
              <a:gd name="connsiteX5" fmla="*/ 1148 w 10000"/>
              <a:gd name="connsiteY5" fmla="*/ 7370 h 10029"/>
              <a:gd name="connsiteX6" fmla="*/ 2267 w 10000"/>
              <a:gd name="connsiteY6" fmla="*/ 8295 h 10029"/>
              <a:gd name="connsiteX7" fmla="*/ 4776 w 10000"/>
              <a:gd name="connsiteY7" fmla="*/ 8601 h 10029"/>
              <a:gd name="connsiteX8" fmla="*/ 6953 w 10000"/>
              <a:gd name="connsiteY8" fmla="*/ 10020 h 10029"/>
              <a:gd name="connsiteX9" fmla="*/ 9869 w 10000"/>
              <a:gd name="connsiteY9" fmla="*/ 9142 h 10029"/>
              <a:gd name="connsiteX10" fmla="*/ 9524 w 10000"/>
              <a:gd name="connsiteY10" fmla="*/ 6610 h 10029"/>
              <a:gd name="connsiteX11" fmla="*/ 9749 w 10000"/>
              <a:gd name="connsiteY11" fmla="*/ 4291 h 10029"/>
              <a:gd name="connsiteX12" fmla="*/ 9042 w 10000"/>
              <a:gd name="connsiteY12" fmla="*/ 2314 h 10029"/>
              <a:gd name="connsiteX13" fmla="*/ 5098 w 10000"/>
              <a:gd name="connsiteY13" fmla="*/ 68 h 10029"/>
              <a:gd name="connsiteX14" fmla="*/ 3799 w 10000"/>
              <a:gd name="connsiteY14" fmla="*/ 655 h 10029"/>
              <a:gd name="connsiteX15" fmla="*/ 1969 w 10000"/>
              <a:gd name="connsiteY15" fmla="*/ 1314 h 10029"/>
              <a:gd name="connsiteX16" fmla="*/ 866 w 10000"/>
              <a:gd name="connsiteY16" fmla="*/ 1902 h 10029"/>
              <a:gd name="connsiteX17" fmla="*/ 333 w 10000"/>
              <a:gd name="connsiteY17" fmla="*/ 3214 h 10029"/>
              <a:gd name="connsiteX0" fmla="*/ 333 w 10000"/>
              <a:gd name="connsiteY0" fmla="*/ 2561 h 9376"/>
              <a:gd name="connsiteX1" fmla="*/ 50 w 10000"/>
              <a:gd name="connsiteY1" fmla="*/ 3464 h 9376"/>
              <a:gd name="connsiteX2" fmla="*/ 21 w 10000"/>
              <a:gd name="connsiteY2" fmla="*/ 4466 h 9376"/>
              <a:gd name="connsiteX3" fmla="*/ 274 w 10000"/>
              <a:gd name="connsiteY3" fmla="*/ 5191 h 9376"/>
              <a:gd name="connsiteX4" fmla="*/ 671 w 10000"/>
              <a:gd name="connsiteY4" fmla="*/ 6299 h 9376"/>
              <a:gd name="connsiteX5" fmla="*/ 1148 w 10000"/>
              <a:gd name="connsiteY5" fmla="*/ 6717 h 9376"/>
              <a:gd name="connsiteX6" fmla="*/ 2267 w 10000"/>
              <a:gd name="connsiteY6" fmla="*/ 7642 h 9376"/>
              <a:gd name="connsiteX7" fmla="*/ 4776 w 10000"/>
              <a:gd name="connsiteY7" fmla="*/ 7948 h 9376"/>
              <a:gd name="connsiteX8" fmla="*/ 6953 w 10000"/>
              <a:gd name="connsiteY8" fmla="*/ 9367 h 9376"/>
              <a:gd name="connsiteX9" fmla="*/ 9869 w 10000"/>
              <a:gd name="connsiteY9" fmla="*/ 8489 h 9376"/>
              <a:gd name="connsiteX10" fmla="*/ 9524 w 10000"/>
              <a:gd name="connsiteY10" fmla="*/ 5957 h 9376"/>
              <a:gd name="connsiteX11" fmla="*/ 9749 w 10000"/>
              <a:gd name="connsiteY11" fmla="*/ 3638 h 9376"/>
              <a:gd name="connsiteX12" fmla="*/ 9042 w 10000"/>
              <a:gd name="connsiteY12" fmla="*/ 1661 h 9376"/>
              <a:gd name="connsiteX13" fmla="*/ 6085 w 10000"/>
              <a:gd name="connsiteY13" fmla="*/ 540 h 9376"/>
              <a:gd name="connsiteX14" fmla="*/ 3799 w 10000"/>
              <a:gd name="connsiteY14" fmla="*/ 2 h 9376"/>
              <a:gd name="connsiteX15" fmla="*/ 1969 w 10000"/>
              <a:gd name="connsiteY15" fmla="*/ 661 h 9376"/>
              <a:gd name="connsiteX16" fmla="*/ 866 w 10000"/>
              <a:gd name="connsiteY16" fmla="*/ 1249 h 9376"/>
              <a:gd name="connsiteX17" fmla="*/ 333 w 10000"/>
              <a:gd name="connsiteY17" fmla="*/ 2561 h 9376"/>
              <a:gd name="connsiteX0" fmla="*/ 333 w 10000"/>
              <a:gd name="connsiteY0" fmla="*/ 2230 h 9498"/>
              <a:gd name="connsiteX1" fmla="*/ 50 w 10000"/>
              <a:gd name="connsiteY1" fmla="*/ 3194 h 9498"/>
              <a:gd name="connsiteX2" fmla="*/ 21 w 10000"/>
              <a:gd name="connsiteY2" fmla="*/ 4262 h 9498"/>
              <a:gd name="connsiteX3" fmla="*/ 274 w 10000"/>
              <a:gd name="connsiteY3" fmla="*/ 5035 h 9498"/>
              <a:gd name="connsiteX4" fmla="*/ 671 w 10000"/>
              <a:gd name="connsiteY4" fmla="*/ 6217 h 9498"/>
              <a:gd name="connsiteX5" fmla="*/ 1148 w 10000"/>
              <a:gd name="connsiteY5" fmla="*/ 6663 h 9498"/>
              <a:gd name="connsiteX6" fmla="*/ 2267 w 10000"/>
              <a:gd name="connsiteY6" fmla="*/ 7650 h 9498"/>
              <a:gd name="connsiteX7" fmla="*/ 4776 w 10000"/>
              <a:gd name="connsiteY7" fmla="*/ 7976 h 9498"/>
              <a:gd name="connsiteX8" fmla="*/ 6953 w 10000"/>
              <a:gd name="connsiteY8" fmla="*/ 9489 h 9498"/>
              <a:gd name="connsiteX9" fmla="*/ 9869 w 10000"/>
              <a:gd name="connsiteY9" fmla="*/ 8553 h 9498"/>
              <a:gd name="connsiteX10" fmla="*/ 9524 w 10000"/>
              <a:gd name="connsiteY10" fmla="*/ 5852 h 9498"/>
              <a:gd name="connsiteX11" fmla="*/ 9749 w 10000"/>
              <a:gd name="connsiteY11" fmla="*/ 3379 h 9498"/>
              <a:gd name="connsiteX12" fmla="*/ 9042 w 10000"/>
              <a:gd name="connsiteY12" fmla="*/ 1271 h 9498"/>
              <a:gd name="connsiteX13" fmla="*/ 6085 w 10000"/>
              <a:gd name="connsiteY13" fmla="*/ 75 h 9498"/>
              <a:gd name="connsiteX14" fmla="*/ 1969 w 10000"/>
              <a:gd name="connsiteY14" fmla="*/ 204 h 9498"/>
              <a:gd name="connsiteX15" fmla="*/ 866 w 10000"/>
              <a:gd name="connsiteY15" fmla="*/ 831 h 9498"/>
              <a:gd name="connsiteX16" fmla="*/ 333 w 10000"/>
              <a:gd name="connsiteY16" fmla="*/ 2230 h 9498"/>
              <a:gd name="connsiteX0" fmla="*/ 333 w 10000"/>
              <a:gd name="connsiteY0" fmla="*/ 2316 h 9969"/>
              <a:gd name="connsiteX1" fmla="*/ 50 w 10000"/>
              <a:gd name="connsiteY1" fmla="*/ 3331 h 9969"/>
              <a:gd name="connsiteX2" fmla="*/ 21 w 10000"/>
              <a:gd name="connsiteY2" fmla="*/ 4455 h 9969"/>
              <a:gd name="connsiteX3" fmla="*/ 274 w 10000"/>
              <a:gd name="connsiteY3" fmla="*/ 5269 h 9969"/>
              <a:gd name="connsiteX4" fmla="*/ 671 w 10000"/>
              <a:gd name="connsiteY4" fmla="*/ 6514 h 9969"/>
              <a:gd name="connsiteX5" fmla="*/ 1148 w 10000"/>
              <a:gd name="connsiteY5" fmla="*/ 6983 h 9969"/>
              <a:gd name="connsiteX6" fmla="*/ 2267 w 10000"/>
              <a:gd name="connsiteY6" fmla="*/ 8022 h 9969"/>
              <a:gd name="connsiteX7" fmla="*/ 4776 w 10000"/>
              <a:gd name="connsiteY7" fmla="*/ 8366 h 9969"/>
              <a:gd name="connsiteX8" fmla="*/ 6953 w 10000"/>
              <a:gd name="connsiteY8" fmla="*/ 9959 h 9969"/>
              <a:gd name="connsiteX9" fmla="*/ 9869 w 10000"/>
              <a:gd name="connsiteY9" fmla="*/ 8973 h 9969"/>
              <a:gd name="connsiteX10" fmla="*/ 9524 w 10000"/>
              <a:gd name="connsiteY10" fmla="*/ 6129 h 9969"/>
              <a:gd name="connsiteX11" fmla="*/ 9749 w 10000"/>
              <a:gd name="connsiteY11" fmla="*/ 3526 h 9969"/>
              <a:gd name="connsiteX12" fmla="*/ 9042 w 10000"/>
              <a:gd name="connsiteY12" fmla="*/ 1306 h 9969"/>
              <a:gd name="connsiteX13" fmla="*/ 6085 w 10000"/>
              <a:gd name="connsiteY13" fmla="*/ 47 h 9969"/>
              <a:gd name="connsiteX14" fmla="*/ 2392 w 10000"/>
              <a:gd name="connsiteY14" fmla="*/ 329 h 9969"/>
              <a:gd name="connsiteX15" fmla="*/ 866 w 10000"/>
              <a:gd name="connsiteY15" fmla="*/ 843 h 9969"/>
              <a:gd name="connsiteX16" fmla="*/ 333 w 10000"/>
              <a:gd name="connsiteY16" fmla="*/ 2316 h 9969"/>
              <a:gd name="connsiteX0" fmla="*/ 333 w 10000"/>
              <a:gd name="connsiteY0" fmla="*/ 2322 h 9999"/>
              <a:gd name="connsiteX1" fmla="*/ 50 w 10000"/>
              <a:gd name="connsiteY1" fmla="*/ 3340 h 9999"/>
              <a:gd name="connsiteX2" fmla="*/ 21 w 10000"/>
              <a:gd name="connsiteY2" fmla="*/ 4468 h 9999"/>
              <a:gd name="connsiteX3" fmla="*/ 274 w 10000"/>
              <a:gd name="connsiteY3" fmla="*/ 5284 h 9999"/>
              <a:gd name="connsiteX4" fmla="*/ 671 w 10000"/>
              <a:gd name="connsiteY4" fmla="*/ 6533 h 9999"/>
              <a:gd name="connsiteX5" fmla="*/ 1148 w 10000"/>
              <a:gd name="connsiteY5" fmla="*/ 7004 h 9999"/>
              <a:gd name="connsiteX6" fmla="*/ 2267 w 10000"/>
              <a:gd name="connsiteY6" fmla="*/ 8046 h 9999"/>
              <a:gd name="connsiteX7" fmla="*/ 4776 w 10000"/>
              <a:gd name="connsiteY7" fmla="*/ 8391 h 9999"/>
              <a:gd name="connsiteX8" fmla="*/ 6953 w 10000"/>
              <a:gd name="connsiteY8" fmla="*/ 9989 h 9999"/>
              <a:gd name="connsiteX9" fmla="*/ 9869 w 10000"/>
              <a:gd name="connsiteY9" fmla="*/ 9000 h 9999"/>
              <a:gd name="connsiteX10" fmla="*/ 9524 w 10000"/>
              <a:gd name="connsiteY10" fmla="*/ 6147 h 9999"/>
              <a:gd name="connsiteX11" fmla="*/ 9749 w 10000"/>
              <a:gd name="connsiteY11" fmla="*/ 3536 h 9999"/>
              <a:gd name="connsiteX12" fmla="*/ 9042 w 10000"/>
              <a:gd name="connsiteY12" fmla="*/ 1309 h 9999"/>
              <a:gd name="connsiteX13" fmla="*/ 6085 w 10000"/>
              <a:gd name="connsiteY13" fmla="*/ 46 h 9999"/>
              <a:gd name="connsiteX14" fmla="*/ 2392 w 10000"/>
              <a:gd name="connsiteY14" fmla="*/ 329 h 9999"/>
              <a:gd name="connsiteX15" fmla="*/ 333 w 10000"/>
              <a:gd name="connsiteY15" fmla="*/ 2322 h 9999"/>
              <a:gd name="connsiteX0" fmla="*/ 315 w 9982"/>
              <a:gd name="connsiteY0" fmla="*/ 2322 h 10000"/>
              <a:gd name="connsiteX1" fmla="*/ 3 w 9982"/>
              <a:gd name="connsiteY1" fmla="*/ 4468 h 10000"/>
              <a:gd name="connsiteX2" fmla="*/ 256 w 9982"/>
              <a:gd name="connsiteY2" fmla="*/ 5285 h 10000"/>
              <a:gd name="connsiteX3" fmla="*/ 653 w 9982"/>
              <a:gd name="connsiteY3" fmla="*/ 6534 h 10000"/>
              <a:gd name="connsiteX4" fmla="*/ 1130 w 9982"/>
              <a:gd name="connsiteY4" fmla="*/ 7005 h 10000"/>
              <a:gd name="connsiteX5" fmla="*/ 2249 w 9982"/>
              <a:gd name="connsiteY5" fmla="*/ 8047 h 10000"/>
              <a:gd name="connsiteX6" fmla="*/ 4758 w 9982"/>
              <a:gd name="connsiteY6" fmla="*/ 8392 h 10000"/>
              <a:gd name="connsiteX7" fmla="*/ 6935 w 9982"/>
              <a:gd name="connsiteY7" fmla="*/ 9990 h 10000"/>
              <a:gd name="connsiteX8" fmla="*/ 9851 w 9982"/>
              <a:gd name="connsiteY8" fmla="*/ 9001 h 10000"/>
              <a:gd name="connsiteX9" fmla="*/ 9506 w 9982"/>
              <a:gd name="connsiteY9" fmla="*/ 6148 h 10000"/>
              <a:gd name="connsiteX10" fmla="*/ 9731 w 9982"/>
              <a:gd name="connsiteY10" fmla="*/ 3536 h 10000"/>
              <a:gd name="connsiteX11" fmla="*/ 9024 w 9982"/>
              <a:gd name="connsiteY11" fmla="*/ 1309 h 10000"/>
              <a:gd name="connsiteX12" fmla="*/ 6067 w 9982"/>
              <a:gd name="connsiteY12" fmla="*/ 46 h 10000"/>
              <a:gd name="connsiteX13" fmla="*/ 2374 w 9982"/>
              <a:gd name="connsiteY13" fmla="*/ 329 h 10000"/>
              <a:gd name="connsiteX14" fmla="*/ 315 w 9982"/>
              <a:gd name="connsiteY14" fmla="*/ 2322 h 10000"/>
              <a:gd name="connsiteX0" fmla="*/ 191 w 9876"/>
              <a:gd name="connsiteY0" fmla="*/ 2322 h 10000"/>
              <a:gd name="connsiteX1" fmla="*/ 131 w 9876"/>
              <a:gd name="connsiteY1" fmla="*/ 5285 h 10000"/>
              <a:gd name="connsiteX2" fmla="*/ 529 w 9876"/>
              <a:gd name="connsiteY2" fmla="*/ 6534 h 10000"/>
              <a:gd name="connsiteX3" fmla="*/ 1007 w 9876"/>
              <a:gd name="connsiteY3" fmla="*/ 7005 h 10000"/>
              <a:gd name="connsiteX4" fmla="*/ 2128 w 9876"/>
              <a:gd name="connsiteY4" fmla="*/ 8047 h 10000"/>
              <a:gd name="connsiteX5" fmla="*/ 4642 w 9876"/>
              <a:gd name="connsiteY5" fmla="*/ 8392 h 10000"/>
              <a:gd name="connsiteX6" fmla="*/ 6823 w 9876"/>
              <a:gd name="connsiteY6" fmla="*/ 9990 h 10000"/>
              <a:gd name="connsiteX7" fmla="*/ 9744 w 9876"/>
              <a:gd name="connsiteY7" fmla="*/ 9001 h 10000"/>
              <a:gd name="connsiteX8" fmla="*/ 9398 w 9876"/>
              <a:gd name="connsiteY8" fmla="*/ 6148 h 10000"/>
              <a:gd name="connsiteX9" fmla="*/ 9624 w 9876"/>
              <a:gd name="connsiteY9" fmla="*/ 3536 h 10000"/>
              <a:gd name="connsiteX10" fmla="*/ 8915 w 9876"/>
              <a:gd name="connsiteY10" fmla="*/ 1309 h 10000"/>
              <a:gd name="connsiteX11" fmla="*/ 5953 w 9876"/>
              <a:gd name="connsiteY11" fmla="*/ 46 h 10000"/>
              <a:gd name="connsiteX12" fmla="*/ 2253 w 9876"/>
              <a:gd name="connsiteY12" fmla="*/ 329 h 10000"/>
              <a:gd name="connsiteX13" fmla="*/ 191 w 9876"/>
              <a:gd name="connsiteY13" fmla="*/ 2322 h 10000"/>
              <a:gd name="connsiteX0" fmla="*/ 193 w 10000"/>
              <a:gd name="connsiteY0" fmla="*/ 2322 h 10000"/>
              <a:gd name="connsiteX1" fmla="*/ 133 w 10000"/>
              <a:gd name="connsiteY1" fmla="*/ 5285 h 10000"/>
              <a:gd name="connsiteX2" fmla="*/ 1020 w 10000"/>
              <a:gd name="connsiteY2" fmla="*/ 7005 h 10000"/>
              <a:gd name="connsiteX3" fmla="*/ 2155 w 10000"/>
              <a:gd name="connsiteY3" fmla="*/ 8047 h 10000"/>
              <a:gd name="connsiteX4" fmla="*/ 4700 w 10000"/>
              <a:gd name="connsiteY4" fmla="*/ 8392 h 10000"/>
              <a:gd name="connsiteX5" fmla="*/ 6909 w 10000"/>
              <a:gd name="connsiteY5" fmla="*/ 9990 h 10000"/>
              <a:gd name="connsiteX6" fmla="*/ 9866 w 10000"/>
              <a:gd name="connsiteY6" fmla="*/ 9001 h 10000"/>
              <a:gd name="connsiteX7" fmla="*/ 9516 w 10000"/>
              <a:gd name="connsiteY7" fmla="*/ 6148 h 10000"/>
              <a:gd name="connsiteX8" fmla="*/ 9745 w 10000"/>
              <a:gd name="connsiteY8" fmla="*/ 3536 h 10000"/>
              <a:gd name="connsiteX9" fmla="*/ 9027 w 10000"/>
              <a:gd name="connsiteY9" fmla="*/ 1309 h 10000"/>
              <a:gd name="connsiteX10" fmla="*/ 6028 w 10000"/>
              <a:gd name="connsiteY10" fmla="*/ 46 h 10000"/>
              <a:gd name="connsiteX11" fmla="*/ 2281 w 10000"/>
              <a:gd name="connsiteY11" fmla="*/ 329 h 10000"/>
              <a:gd name="connsiteX12" fmla="*/ 193 w 10000"/>
              <a:gd name="connsiteY12" fmla="*/ 2322 h 10000"/>
              <a:gd name="connsiteX0" fmla="*/ 535 w 9877"/>
              <a:gd name="connsiteY0" fmla="*/ 2468 h 10000"/>
              <a:gd name="connsiteX1" fmla="*/ 10 w 9877"/>
              <a:gd name="connsiteY1" fmla="*/ 5285 h 10000"/>
              <a:gd name="connsiteX2" fmla="*/ 897 w 9877"/>
              <a:gd name="connsiteY2" fmla="*/ 7005 h 10000"/>
              <a:gd name="connsiteX3" fmla="*/ 2032 w 9877"/>
              <a:gd name="connsiteY3" fmla="*/ 8047 h 10000"/>
              <a:gd name="connsiteX4" fmla="*/ 4577 w 9877"/>
              <a:gd name="connsiteY4" fmla="*/ 8392 h 10000"/>
              <a:gd name="connsiteX5" fmla="*/ 6786 w 9877"/>
              <a:gd name="connsiteY5" fmla="*/ 9990 h 10000"/>
              <a:gd name="connsiteX6" fmla="*/ 9743 w 9877"/>
              <a:gd name="connsiteY6" fmla="*/ 9001 h 10000"/>
              <a:gd name="connsiteX7" fmla="*/ 9393 w 9877"/>
              <a:gd name="connsiteY7" fmla="*/ 6148 h 10000"/>
              <a:gd name="connsiteX8" fmla="*/ 9622 w 9877"/>
              <a:gd name="connsiteY8" fmla="*/ 3536 h 10000"/>
              <a:gd name="connsiteX9" fmla="*/ 8904 w 9877"/>
              <a:gd name="connsiteY9" fmla="*/ 1309 h 10000"/>
              <a:gd name="connsiteX10" fmla="*/ 5905 w 9877"/>
              <a:gd name="connsiteY10" fmla="*/ 46 h 10000"/>
              <a:gd name="connsiteX11" fmla="*/ 2158 w 9877"/>
              <a:gd name="connsiteY11" fmla="*/ 329 h 10000"/>
              <a:gd name="connsiteX12" fmla="*/ 535 w 9877"/>
              <a:gd name="connsiteY12" fmla="*/ 2468 h 10000"/>
              <a:gd name="connsiteX0" fmla="*/ 224 w 9682"/>
              <a:gd name="connsiteY0" fmla="*/ 2468 h 10000"/>
              <a:gd name="connsiteX1" fmla="*/ 54 w 9682"/>
              <a:gd name="connsiteY1" fmla="*/ 5334 h 10000"/>
              <a:gd name="connsiteX2" fmla="*/ 590 w 9682"/>
              <a:gd name="connsiteY2" fmla="*/ 7005 h 10000"/>
              <a:gd name="connsiteX3" fmla="*/ 1739 w 9682"/>
              <a:gd name="connsiteY3" fmla="*/ 8047 h 10000"/>
              <a:gd name="connsiteX4" fmla="*/ 4316 w 9682"/>
              <a:gd name="connsiteY4" fmla="*/ 8392 h 10000"/>
              <a:gd name="connsiteX5" fmla="*/ 6553 w 9682"/>
              <a:gd name="connsiteY5" fmla="*/ 9990 h 10000"/>
              <a:gd name="connsiteX6" fmla="*/ 9546 w 9682"/>
              <a:gd name="connsiteY6" fmla="*/ 9001 h 10000"/>
              <a:gd name="connsiteX7" fmla="*/ 9192 w 9682"/>
              <a:gd name="connsiteY7" fmla="*/ 6148 h 10000"/>
              <a:gd name="connsiteX8" fmla="*/ 9424 w 9682"/>
              <a:gd name="connsiteY8" fmla="*/ 3536 h 10000"/>
              <a:gd name="connsiteX9" fmla="*/ 8697 w 9682"/>
              <a:gd name="connsiteY9" fmla="*/ 1309 h 10000"/>
              <a:gd name="connsiteX10" fmla="*/ 5661 w 9682"/>
              <a:gd name="connsiteY10" fmla="*/ 46 h 10000"/>
              <a:gd name="connsiteX11" fmla="*/ 1867 w 9682"/>
              <a:gd name="connsiteY11" fmla="*/ 329 h 10000"/>
              <a:gd name="connsiteX12" fmla="*/ 224 w 9682"/>
              <a:gd name="connsiteY12" fmla="*/ 2468 h 10000"/>
              <a:gd name="connsiteX0" fmla="*/ 369 w 9951"/>
              <a:gd name="connsiteY0" fmla="*/ 2078 h 10000"/>
              <a:gd name="connsiteX1" fmla="*/ 7 w 9951"/>
              <a:gd name="connsiteY1" fmla="*/ 5334 h 10000"/>
              <a:gd name="connsiteX2" fmla="*/ 560 w 9951"/>
              <a:gd name="connsiteY2" fmla="*/ 7005 h 10000"/>
              <a:gd name="connsiteX3" fmla="*/ 1747 w 9951"/>
              <a:gd name="connsiteY3" fmla="*/ 8047 h 10000"/>
              <a:gd name="connsiteX4" fmla="*/ 4409 w 9951"/>
              <a:gd name="connsiteY4" fmla="*/ 8392 h 10000"/>
              <a:gd name="connsiteX5" fmla="*/ 6719 w 9951"/>
              <a:gd name="connsiteY5" fmla="*/ 9990 h 10000"/>
              <a:gd name="connsiteX6" fmla="*/ 9811 w 9951"/>
              <a:gd name="connsiteY6" fmla="*/ 9001 h 10000"/>
              <a:gd name="connsiteX7" fmla="*/ 9445 w 9951"/>
              <a:gd name="connsiteY7" fmla="*/ 6148 h 10000"/>
              <a:gd name="connsiteX8" fmla="*/ 9685 w 9951"/>
              <a:gd name="connsiteY8" fmla="*/ 3536 h 10000"/>
              <a:gd name="connsiteX9" fmla="*/ 8934 w 9951"/>
              <a:gd name="connsiteY9" fmla="*/ 1309 h 10000"/>
              <a:gd name="connsiteX10" fmla="*/ 5798 w 9951"/>
              <a:gd name="connsiteY10" fmla="*/ 46 h 10000"/>
              <a:gd name="connsiteX11" fmla="*/ 1879 w 9951"/>
              <a:gd name="connsiteY11" fmla="*/ 329 h 10000"/>
              <a:gd name="connsiteX12" fmla="*/ 369 w 9951"/>
              <a:gd name="connsiteY12" fmla="*/ 2078 h 10000"/>
              <a:gd name="connsiteX0" fmla="*/ 378 w 10007"/>
              <a:gd name="connsiteY0" fmla="*/ 2035 h 9957"/>
              <a:gd name="connsiteX1" fmla="*/ 14 w 10007"/>
              <a:gd name="connsiteY1" fmla="*/ 5291 h 9957"/>
              <a:gd name="connsiteX2" fmla="*/ 570 w 10007"/>
              <a:gd name="connsiteY2" fmla="*/ 6962 h 9957"/>
              <a:gd name="connsiteX3" fmla="*/ 1763 w 10007"/>
              <a:gd name="connsiteY3" fmla="*/ 8004 h 9957"/>
              <a:gd name="connsiteX4" fmla="*/ 4438 w 10007"/>
              <a:gd name="connsiteY4" fmla="*/ 8349 h 9957"/>
              <a:gd name="connsiteX5" fmla="*/ 6759 w 10007"/>
              <a:gd name="connsiteY5" fmla="*/ 9947 h 9957"/>
              <a:gd name="connsiteX6" fmla="*/ 9866 w 10007"/>
              <a:gd name="connsiteY6" fmla="*/ 8958 h 9957"/>
              <a:gd name="connsiteX7" fmla="*/ 9499 w 10007"/>
              <a:gd name="connsiteY7" fmla="*/ 6105 h 9957"/>
              <a:gd name="connsiteX8" fmla="*/ 9740 w 10007"/>
              <a:gd name="connsiteY8" fmla="*/ 3493 h 9957"/>
              <a:gd name="connsiteX9" fmla="*/ 8985 w 10007"/>
              <a:gd name="connsiteY9" fmla="*/ 1266 h 9957"/>
              <a:gd name="connsiteX10" fmla="*/ 5834 w 10007"/>
              <a:gd name="connsiteY10" fmla="*/ 3 h 9957"/>
              <a:gd name="connsiteX11" fmla="*/ 2496 w 10007"/>
              <a:gd name="connsiteY11" fmla="*/ 1553 h 9957"/>
              <a:gd name="connsiteX12" fmla="*/ 378 w 10007"/>
              <a:gd name="connsiteY12" fmla="*/ 2035 h 9957"/>
              <a:gd name="connsiteX0" fmla="*/ 378 w 10000"/>
              <a:gd name="connsiteY0" fmla="*/ 2044 h 10000"/>
              <a:gd name="connsiteX1" fmla="*/ 14 w 10000"/>
              <a:gd name="connsiteY1" fmla="*/ 5314 h 10000"/>
              <a:gd name="connsiteX2" fmla="*/ 570 w 10000"/>
              <a:gd name="connsiteY2" fmla="*/ 6992 h 10000"/>
              <a:gd name="connsiteX3" fmla="*/ 1762 w 10000"/>
              <a:gd name="connsiteY3" fmla="*/ 8039 h 10000"/>
              <a:gd name="connsiteX4" fmla="*/ 4435 w 10000"/>
              <a:gd name="connsiteY4" fmla="*/ 8385 h 10000"/>
              <a:gd name="connsiteX5" fmla="*/ 6754 w 10000"/>
              <a:gd name="connsiteY5" fmla="*/ 9990 h 10000"/>
              <a:gd name="connsiteX6" fmla="*/ 9859 w 10000"/>
              <a:gd name="connsiteY6" fmla="*/ 8997 h 10000"/>
              <a:gd name="connsiteX7" fmla="*/ 9492 w 10000"/>
              <a:gd name="connsiteY7" fmla="*/ 6131 h 10000"/>
              <a:gd name="connsiteX8" fmla="*/ 9733 w 10000"/>
              <a:gd name="connsiteY8" fmla="*/ 3508 h 10000"/>
              <a:gd name="connsiteX9" fmla="*/ 8979 w 10000"/>
              <a:gd name="connsiteY9" fmla="*/ 1271 h 10000"/>
              <a:gd name="connsiteX10" fmla="*/ 5830 w 10000"/>
              <a:gd name="connsiteY10" fmla="*/ 3 h 10000"/>
              <a:gd name="connsiteX11" fmla="*/ 2494 w 10000"/>
              <a:gd name="connsiteY11" fmla="*/ 1560 h 10000"/>
              <a:gd name="connsiteX12" fmla="*/ 378 w 10000"/>
              <a:gd name="connsiteY12" fmla="*/ 2044 h 10000"/>
              <a:gd name="connsiteX0" fmla="*/ 326 w 10023"/>
              <a:gd name="connsiteY0" fmla="*/ 2533 h 10000"/>
              <a:gd name="connsiteX1" fmla="*/ 37 w 10023"/>
              <a:gd name="connsiteY1" fmla="*/ 5314 h 10000"/>
              <a:gd name="connsiteX2" fmla="*/ 593 w 10023"/>
              <a:gd name="connsiteY2" fmla="*/ 6992 h 10000"/>
              <a:gd name="connsiteX3" fmla="*/ 1785 w 10023"/>
              <a:gd name="connsiteY3" fmla="*/ 8039 h 10000"/>
              <a:gd name="connsiteX4" fmla="*/ 4458 w 10023"/>
              <a:gd name="connsiteY4" fmla="*/ 8385 h 10000"/>
              <a:gd name="connsiteX5" fmla="*/ 6777 w 10023"/>
              <a:gd name="connsiteY5" fmla="*/ 9990 h 10000"/>
              <a:gd name="connsiteX6" fmla="*/ 9882 w 10023"/>
              <a:gd name="connsiteY6" fmla="*/ 8997 h 10000"/>
              <a:gd name="connsiteX7" fmla="*/ 9515 w 10023"/>
              <a:gd name="connsiteY7" fmla="*/ 6131 h 10000"/>
              <a:gd name="connsiteX8" fmla="*/ 9756 w 10023"/>
              <a:gd name="connsiteY8" fmla="*/ 3508 h 10000"/>
              <a:gd name="connsiteX9" fmla="*/ 9002 w 10023"/>
              <a:gd name="connsiteY9" fmla="*/ 1271 h 10000"/>
              <a:gd name="connsiteX10" fmla="*/ 5853 w 10023"/>
              <a:gd name="connsiteY10" fmla="*/ 3 h 10000"/>
              <a:gd name="connsiteX11" fmla="*/ 2517 w 10023"/>
              <a:gd name="connsiteY11" fmla="*/ 1560 h 10000"/>
              <a:gd name="connsiteX12" fmla="*/ 326 w 10023"/>
              <a:gd name="connsiteY12" fmla="*/ 2533 h 10000"/>
              <a:gd name="connsiteX0" fmla="*/ 326 w 10023"/>
              <a:gd name="connsiteY0" fmla="*/ 1901 h 9368"/>
              <a:gd name="connsiteX1" fmla="*/ 37 w 10023"/>
              <a:gd name="connsiteY1" fmla="*/ 4682 h 9368"/>
              <a:gd name="connsiteX2" fmla="*/ 593 w 10023"/>
              <a:gd name="connsiteY2" fmla="*/ 6360 h 9368"/>
              <a:gd name="connsiteX3" fmla="*/ 1785 w 10023"/>
              <a:gd name="connsiteY3" fmla="*/ 7407 h 9368"/>
              <a:gd name="connsiteX4" fmla="*/ 4458 w 10023"/>
              <a:gd name="connsiteY4" fmla="*/ 7753 h 9368"/>
              <a:gd name="connsiteX5" fmla="*/ 6777 w 10023"/>
              <a:gd name="connsiteY5" fmla="*/ 9358 h 9368"/>
              <a:gd name="connsiteX6" fmla="*/ 9882 w 10023"/>
              <a:gd name="connsiteY6" fmla="*/ 8365 h 9368"/>
              <a:gd name="connsiteX7" fmla="*/ 9515 w 10023"/>
              <a:gd name="connsiteY7" fmla="*/ 5499 h 9368"/>
              <a:gd name="connsiteX8" fmla="*/ 9756 w 10023"/>
              <a:gd name="connsiteY8" fmla="*/ 2876 h 9368"/>
              <a:gd name="connsiteX9" fmla="*/ 9002 w 10023"/>
              <a:gd name="connsiteY9" fmla="*/ 639 h 9368"/>
              <a:gd name="connsiteX10" fmla="*/ 5628 w 10023"/>
              <a:gd name="connsiteY10" fmla="*/ 7 h 9368"/>
              <a:gd name="connsiteX11" fmla="*/ 2517 w 10023"/>
              <a:gd name="connsiteY11" fmla="*/ 928 h 9368"/>
              <a:gd name="connsiteX12" fmla="*/ 326 w 10023"/>
              <a:gd name="connsiteY12" fmla="*/ 1901 h 9368"/>
              <a:gd name="connsiteX0" fmla="*/ 325 w 9734"/>
              <a:gd name="connsiteY0" fmla="*/ 2029 h 10093"/>
              <a:gd name="connsiteX1" fmla="*/ 37 w 9734"/>
              <a:gd name="connsiteY1" fmla="*/ 4998 h 10093"/>
              <a:gd name="connsiteX2" fmla="*/ 592 w 9734"/>
              <a:gd name="connsiteY2" fmla="*/ 6789 h 10093"/>
              <a:gd name="connsiteX3" fmla="*/ 1781 w 9734"/>
              <a:gd name="connsiteY3" fmla="*/ 7907 h 10093"/>
              <a:gd name="connsiteX4" fmla="*/ 4448 w 9734"/>
              <a:gd name="connsiteY4" fmla="*/ 8276 h 10093"/>
              <a:gd name="connsiteX5" fmla="*/ 6761 w 9734"/>
              <a:gd name="connsiteY5" fmla="*/ 9989 h 10093"/>
              <a:gd name="connsiteX6" fmla="*/ 9484 w 9734"/>
              <a:gd name="connsiteY6" fmla="*/ 9608 h 10093"/>
              <a:gd name="connsiteX7" fmla="*/ 9493 w 9734"/>
              <a:gd name="connsiteY7" fmla="*/ 5870 h 10093"/>
              <a:gd name="connsiteX8" fmla="*/ 9734 w 9734"/>
              <a:gd name="connsiteY8" fmla="*/ 3070 h 10093"/>
              <a:gd name="connsiteX9" fmla="*/ 8981 w 9734"/>
              <a:gd name="connsiteY9" fmla="*/ 682 h 10093"/>
              <a:gd name="connsiteX10" fmla="*/ 5615 w 9734"/>
              <a:gd name="connsiteY10" fmla="*/ 7 h 10093"/>
              <a:gd name="connsiteX11" fmla="*/ 2511 w 9734"/>
              <a:gd name="connsiteY11" fmla="*/ 991 h 10093"/>
              <a:gd name="connsiteX12" fmla="*/ 325 w 9734"/>
              <a:gd name="connsiteY12" fmla="*/ 2029 h 10093"/>
              <a:gd name="connsiteX0" fmla="*/ 334 w 10000"/>
              <a:gd name="connsiteY0" fmla="*/ 2010 h 9973"/>
              <a:gd name="connsiteX1" fmla="*/ 38 w 10000"/>
              <a:gd name="connsiteY1" fmla="*/ 4952 h 9973"/>
              <a:gd name="connsiteX2" fmla="*/ 608 w 10000"/>
              <a:gd name="connsiteY2" fmla="*/ 6726 h 9973"/>
              <a:gd name="connsiteX3" fmla="*/ 1830 w 10000"/>
              <a:gd name="connsiteY3" fmla="*/ 7834 h 9973"/>
              <a:gd name="connsiteX4" fmla="*/ 4532 w 10000"/>
              <a:gd name="connsiteY4" fmla="*/ 8562 h 9973"/>
              <a:gd name="connsiteX5" fmla="*/ 6946 w 10000"/>
              <a:gd name="connsiteY5" fmla="*/ 9897 h 9973"/>
              <a:gd name="connsiteX6" fmla="*/ 9743 w 10000"/>
              <a:gd name="connsiteY6" fmla="*/ 9519 h 9973"/>
              <a:gd name="connsiteX7" fmla="*/ 9752 w 10000"/>
              <a:gd name="connsiteY7" fmla="*/ 5816 h 9973"/>
              <a:gd name="connsiteX8" fmla="*/ 10000 w 10000"/>
              <a:gd name="connsiteY8" fmla="*/ 3042 h 9973"/>
              <a:gd name="connsiteX9" fmla="*/ 9226 w 10000"/>
              <a:gd name="connsiteY9" fmla="*/ 676 h 9973"/>
              <a:gd name="connsiteX10" fmla="*/ 5768 w 10000"/>
              <a:gd name="connsiteY10" fmla="*/ 7 h 9973"/>
              <a:gd name="connsiteX11" fmla="*/ 2580 w 10000"/>
              <a:gd name="connsiteY11" fmla="*/ 982 h 9973"/>
              <a:gd name="connsiteX12" fmla="*/ 334 w 10000"/>
              <a:gd name="connsiteY12" fmla="*/ 2010 h 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0" h="9973">
                <a:moveTo>
                  <a:pt x="334" y="2010"/>
                </a:moveTo>
                <a:cubicBezTo>
                  <a:pt x="-90" y="2671"/>
                  <a:pt x="-7" y="4166"/>
                  <a:pt x="38" y="4952"/>
                </a:cubicBezTo>
                <a:cubicBezTo>
                  <a:pt x="83" y="5738"/>
                  <a:pt x="308" y="6246"/>
                  <a:pt x="608" y="6726"/>
                </a:cubicBezTo>
                <a:cubicBezTo>
                  <a:pt x="906" y="7207"/>
                  <a:pt x="1176" y="7528"/>
                  <a:pt x="1830" y="7834"/>
                </a:cubicBezTo>
                <a:cubicBezTo>
                  <a:pt x="2484" y="8140"/>
                  <a:pt x="3678" y="8218"/>
                  <a:pt x="4532" y="8562"/>
                </a:cubicBezTo>
                <a:cubicBezTo>
                  <a:pt x="5384" y="8905"/>
                  <a:pt x="6078" y="9738"/>
                  <a:pt x="6946" y="9897"/>
                </a:cubicBezTo>
                <a:cubicBezTo>
                  <a:pt x="7814" y="10056"/>
                  <a:pt x="9200" y="9984"/>
                  <a:pt x="9743" y="9519"/>
                </a:cubicBezTo>
                <a:cubicBezTo>
                  <a:pt x="10214" y="8840"/>
                  <a:pt x="9709" y="6896"/>
                  <a:pt x="9752" y="5816"/>
                </a:cubicBezTo>
                <a:cubicBezTo>
                  <a:pt x="9796" y="4736"/>
                  <a:pt x="9959" y="3695"/>
                  <a:pt x="10000" y="3042"/>
                </a:cubicBezTo>
                <a:cubicBezTo>
                  <a:pt x="9911" y="2184"/>
                  <a:pt x="9932" y="1181"/>
                  <a:pt x="9226" y="676"/>
                </a:cubicBezTo>
                <a:cubicBezTo>
                  <a:pt x="8522" y="170"/>
                  <a:pt x="6876" y="-44"/>
                  <a:pt x="5768" y="7"/>
                </a:cubicBezTo>
                <a:cubicBezTo>
                  <a:pt x="4662" y="58"/>
                  <a:pt x="3493" y="270"/>
                  <a:pt x="2580" y="982"/>
                </a:cubicBezTo>
                <a:cubicBezTo>
                  <a:pt x="1535" y="1383"/>
                  <a:pt x="757" y="1348"/>
                  <a:pt x="334" y="2010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9" name="Text Box 34">
            <a:extLst>
              <a:ext uri="{FF2B5EF4-FFF2-40B4-BE49-F238E27FC236}">
                <a16:creationId xmlns:a16="http://schemas.microsoft.com/office/drawing/2014/main" id="{8E3C4FE4-16B8-2E48-AAFC-131508FBC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0" y="3671606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sp>
        <p:nvSpPr>
          <p:cNvPr id="150" name="Line 68">
            <a:extLst>
              <a:ext uri="{FF2B5EF4-FFF2-40B4-BE49-F238E27FC236}">
                <a16:creationId xmlns:a16="http://schemas.microsoft.com/office/drawing/2014/main" id="{6703089F-58F3-E042-8B10-16A415A056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3535642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51" name="Line 93">
            <a:extLst>
              <a:ext uri="{FF2B5EF4-FFF2-40B4-BE49-F238E27FC236}">
                <a16:creationId xmlns:a16="http://schemas.microsoft.com/office/drawing/2014/main" id="{EAAF435E-6997-7049-AE19-F5A3D5ECCF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49888" y="2731714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52" name="Text Box 139">
            <a:extLst>
              <a:ext uri="{FF2B5EF4-FFF2-40B4-BE49-F238E27FC236}">
                <a16:creationId xmlns:a16="http://schemas.microsoft.com/office/drawing/2014/main" id="{D18D0D17-3537-854D-BE00-799B204FD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2326" y="2150782"/>
            <a:ext cx="755335" cy="78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DNS 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server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i="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53" name="Group 167">
            <a:extLst>
              <a:ext uri="{FF2B5EF4-FFF2-40B4-BE49-F238E27FC236}">
                <a16:creationId xmlns:a16="http://schemas.microsoft.com/office/drawing/2014/main" id="{F5EB6B7E-CF56-1D40-9A5F-78A0D7F7527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35438" y="3627064"/>
            <a:ext cx="400050" cy="152400"/>
            <a:chOff x="3228" y="1776"/>
            <a:chExt cx="252" cy="96"/>
          </a:xfrm>
        </p:grpSpPr>
        <p:sp>
          <p:nvSpPr>
            <p:cNvPr id="154" name="Line 168">
              <a:extLst>
                <a:ext uri="{FF2B5EF4-FFF2-40B4-BE49-F238E27FC236}">
                  <a16:creationId xmlns:a16="http://schemas.microsoft.com/office/drawing/2014/main" id="{1802CB0D-BD6D-D74F-A9D8-5BACFFCCBC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5" name="Line 169">
              <a:extLst>
                <a:ext uri="{FF2B5EF4-FFF2-40B4-BE49-F238E27FC236}">
                  <a16:creationId xmlns:a16="http://schemas.microsoft.com/office/drawing/2014/main" id="{BC8A6DEC-D893-BC48-A065-216616CA7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56" name="Group 170">
            <a:extLst>
              <a:ext uri="{FF2B5EF4-FFF2-40B4-BE49-F238E27FC236}">
                <a16:creationId xmlns:a16="http://schemas.microsoft.com/office/drawing/2014/main" id="{926875FC-494C-BB45-B7F8-8827688CC13F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5787838" y="3103189"/>
            <a:ext cx="400050" cy="152400"/>
            <a:chOff x="3228" y="1776"/>
            <a:chExt cx="252" cy="96"/>
          </a:xfrm>
        </p:grpSpPr>
        <p:sp>
          <p:nvSpPr>
            <p:cNvPr id="157" name="Line 171">
              <a:extLst>
                <a:ext uri="{FF2B5EF4-FFF2-40B4-BE49-F238E27FC236}">
                  <a16:creationId xmlns:a16="http://schemas.microsoft.com/office/drawing/2014/main" id="{36C97ACA-ADA8-6C4D-918D-B9A573ADEE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8" name="Line 172">
              <a:extLst>
                <a:ext uri="{FF2B5EF4-FFF2-40B4-BE49-F238E27FC236}">
                  <a16:creationId xmlns:a16="http://schemas.microsoft.com/office/drawing/2014/main" id="{BAFF6B07-8046-764A-BBC9-297230590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59" name="Group 173">
            <a:extLst>
              <a:ext uri="{FF2B5EF4-FFF2-40B4-BE49-F238E27FC236}">
                <a16:creationId xmlns:a16="http://schemas.microsoft.com/office/drawing/2014/main" id="{FD9B7ECC-8F8F-8B4A-85D5-2A868F36C505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7888101" y="3793751"/>
            <a:ext cx="400050" cy="152400"/>
            <a:chOff x="3228" y="1776"/>
            <a:chExt cx="252" cy="96"/>
          </a:xfrm>
        </p:grpSpPr>
        <p:sp>
          <p:nvSpPr>
            <p:cNvPr id="160" name="Line 174">
              <a:extLst>
                <a:ext uri="{FF2B5EF4-FFF2-40B4-BE49-F238E27FC236}">
                  <a16:creationId xmlns:a16="http://schemas.microsoft.com/office/drawing/2014/main" id="{E4C9DD3C-343B-B043-9CF6-10B42EAC66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1" name="Line 175">
              <a:extLst>
                <a:ext uri="{FF2B5EF4-FFF2-40B4-BE49-F238E27FC236}">
                  <a16:creationId xmlns:a16="http://schemas.microsoft.com/office/drawing/2014/main" id="{343368E1-A457-5D48-A3F0-A3B53D5B05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62" name="Group 176">
            <a:extLst>
              <a:ext uri="{FF2B5EF4-FFF2-40B4-BE49-F238E27FC236}">
                <a16:creationId xmlns:a16="http://schemas.microsoft.com/office/drawing/2014/main" id="{592F8EA2-6661-5445-8C3D-825FD532EE61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064188" y="3812801"/>
            <a:ext cx="295275" cy="114300"/>
            <a:chOff x="3228" y="1776"/>
            <a:chExt cx="252" cy="96"/>
          </a:xfrm>
        </p:grpSpPr>
        <p:sp>
          <p:nvSpPr>
            <p:cNvPr id="163" name="Line 177">
              <a:extLst>
                <a:ext uri="{FF2B5EF4-FFF2-40B4-BE49-F238E27FC236}">
                  <a16:creationId xmlns:a16="http://schemas.microsoft.com/office/drawing/2014/main" id="{C81F7411-7489-D040-A6B8-B4BBD27EC7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4" name="Line 178">
              <a:extLst>
                <a:ext uri="{FF2B5EF4-FFF2-40B4-BE49-F238E27FC236}">
                  <a16:creationId xmlns:a16="http://schemas.microsoft.com/office/drawing/2014/main" id="{FE32B4AA-D33A-6545-A3C1-DDC1B9A51B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65" name="Group 179">
            <a:extLst>
              <a:ext uri="{FF2B5EF4-FFF2-40B4-BE49-F238E27FC236}">
                <a16:creationId xmlns:a16="http://schemas.microsoft.com/office/drawing/2014/main" id="{CC82D047-4926-4B42-8EC3-A5ACCDE16B9C}"/>
              </a:ext>
            </a:extLst>
          </p:cNvPr>
          <p:cNvGrpSpPr>
            <a:grpSpLocks/>
          </p:cNvGrpSpPr>
          <p:nvPr/>
        </p:nvGrpSpPr>
        <p:grpSpPr bwMode="auto">
          <a:xfrm rot="409689" flipH="1" flipV="1">
            <a:off x="7335651" y="3155576"/>
            <a:ext cx="452437" cy="57150"/>
            <a:chOff x="3228" y="1776"/>
            <a:chExt cx="252" cy="96"/>
          </a:xfrm>
        </p:grpSpPr>
        <p:sp>
          <p:nvSpPr>
            <p:cNvPr id="166" name="Line 180">
              <a:extLst>
                <a:ext uri="{FF2B5EF4-FFF2-40B4-BE49-F238E27FC236}">
                  <a16:creationId xmlns:a16="http://schemas.microsoft.com/office/drawing/2014/main" id="{0C3E47A6-9D40-F446-B950-E19DB4AE82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67" name="Line 181">
              <a:extLst>
                <a:ext uri="{FF2B5EF4-FFF2-40B4-BE49-F238E27FC236}">
                  <a16:creationId xmlns:a16="http://schemas.microsoft.com/office/drawing/2014/main" id="{97B34EB4-6DFA-1D49-AE95-1E8C335D97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68" name="Group 182">
            <a:extLst>
              <a:ext uri="{FF2B5EF4-FFF2-40B4-BE49-F238E27FC236}">
                <a16:creationId xmlns:a16="http://schemas.microsoft.com/office/drawing/2014/main" id="{1BDD731C-4A33-B447-95B4-B36A72034B1F}"/>
              </a:ext>
            </a:extLst>
          </p:cNvPr>
          <p:cNvGrpSpPr>
            <a:grpSpLocks/>
          </p:cNvGrpSpPr>
          <p:nvPr/>
        </p:nvGrpSpPr>
        <p:grpSpPr bwMode="auto">
          <a:xfrm>
            <a:off x="6478401" y="3360364"/>
            <a:ext cx="295275" cy="114300"/>
            <a:chOff x="3228" y="1776"/>
            <a:chExt cx="252" cy="96"/>
          </a:xfrm>
        </p:grpSpPr>
        <p:sp>
          <p:nvSpPr>
            <p:cNvPr id="169" name="Line 183">
              <a:extLst>
                <a:ext uri="{FF2B5EF4-FFF2-40B4-BE49-F238E27FC236}">
                  <a16:creationId xmlns:a16="http://schemas.microsoft.com/office/drawing/2014/main" id="{366216FC-944A-0D49-BBD1-3FEF1FF828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0" name="Line 184">
              <a:extLst>
                <a:ext uri="{FF2B5EF4-FFF2-40B4-BE49-F238E27FC236}">
                  <a16:creationId xmlns:a16="http://schemas.microsoft.com/office/drawing/2014/main" id="{2EA25562-C312-A440-ACDF-79E1C923B0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71" name="Group 185">
            <a:extLst>
              <a:ext uri="{FF2B5EF4-FFF2-40B4-BE49-F238E27FC236}">
                <a16:creationId xmlns:a16="http://schemas.microsoft.com/office/drawing/2014/main" id="{B85300C2-B57F-2740-9176-B263E29ECFC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116576" y="3360364"/>
            <a:ext cx="295275" cy="114300"/>
            <a:chOff x="3228" y="1776"/>
            <a:chExt cx="252" cy="96"/>
          </a:xfrm>
        </p:grpSpPr>
        <p:sp>
          <p:nvSpPr>
            <p:cNvPr id="172" name="Line 186">
              <a:extLst>
                <a:ext uri="{FF2B5EF4-FFF2-40B4-BE49-F238E27FC236}">
                  <a16:creationId xmlns:a16="http://schemas.microsoft.com/office/drawing/2014/main" id="{7EE5A1A6-FF75-2A4F-91EF-CC4086E073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3" name="Line 187">
              <a:extLst>
                <a:ext uri="{FF2B5EF4-FFF2-40B4-BE49-F238E27FC236}">
                  <a16:creationId xmlns:a16="http://schemas.microsoft.com/office/drawing/2014/main" id="{A29381E6-C25F-3941-829A-5C20D09EC9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83E8644E-9ABF-8D40-91C1-3E38F4EEBD93}"/>
              </a:ext>
            </a:extLst>
          </p:cNvPr>
          <p:cNvGrpSpPr/>
          <p:nvPr/>
        </p:nvGrpSpPr>
        <p:grpSpPr>
          <a:xfrm>
            <a:off x="5174932" y="3229968"/>
            <a:ext cx="853832" cy="472456"/>
            <a:chOff x="7493876" y="2774731"/>
            <a:chExt cx="1481958" cy="894622"/>
          </a:xfrm>
        </p:grpSpPr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E07DE3FA-8AF6-194D-A476-AEA1B09F7B0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4A4F16A-CB62-4A41-9419-62CD9E0C591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7BEB6CE9-D98E-F84D-A398-B92F19578A7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5500E3F7-C826-414F-8AB9-A8131E41A9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73829F3-5B2A-3D43-B4EF-DDBF4450431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16BC6710-FF10-F94F-B985-0B24DE112FE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B4D233B4-AC73-4C4F-B219-7217862D8F1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3CDC88CA-73F6-2A4E-A5B8-07F9CE6EB356}"/>
              </a:ext>
            </a:extLst>
          </p:cNvPr>
          <p:cNvGrpSpPr/>
          <p:nvPr/>
        </p:nvGrpSpPr>
        <p:grpSpPr>
          <a:xfrm>
            <a:off x="6497225" y="2978957"/>
            <a:ext cx="853832" cy="472456"/>
            <a:chOff x="7493876" y="2774731"/>
            <a:chExt cx="1481958" cy="894622"/>
          </a:xfrm>
        </p:grpSpPr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76662FEE-416B-4241-A864-32CEE22908B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BF854949-8588-4043-8969-4FC76142F83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D7A98B50-6531-6143-A56B-A0078198E20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8EF0E65E-1BE5-3640-B843-535E698DCED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8B3135FD-22F2-1745-85CC-4BD5AD2C994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CBF8CAA5-2F9E-6F4F-B932-2A9A9FA6FB3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BAC7EA6A-1F82-BE41-ABF4-1F0EFC4511C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3FE2CB04-538F-224A-AF22-DA95DCBB0B6E}"/>
              </a:ext>
            </a:extLst>
          </p:cNvPr>
          <p:cNvGrpSpPr/>
          <p:nvPr/>
        </p:nvGrpSpPr>
        <p:grpSpPr>
          <a:xfrm>
            <a:off x="7241295" y="3709582"/>
            <a:ext cx="853832" cy="472456"/>
            <a:chOff x="7493876" y="2774731"/>
            <a:chExt cx="1481958" cy="894622"/>
          </a:xfrm>
        </p:grpSpPr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554365BE-E9A1-B147-927A-2FEA0E686FA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41069F9B-234B-AF4D-9BE6-991F3EE817B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78215878-BF48-DA4D-86CB-2D4407EC3A5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230159EF-EC94-2C46-8E32-C44AE9FFF3D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7342E9BF-DE69-4845-BD2D-B9FB0C05B29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9857134D-B0E3-0741-A4BB-E37AC2713E4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DAC16FA5-30B2-9A4A-B1B4-A15CCF467D2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77" name="Group 53">
            <a:extLst>
              <a:ext uri="{FF2B5EF4-FFF2-40B4-BE49-F238E27FC236}">
                <a16:creationId xmlns:a16="http://schemas.microsoft.com/office/drawing/2014/main" id="{A72EC927-0C95-E645-8775-84E1A80FD737}"/>
              </a:ext>
            </a:extLst>
          </p:cNvPr>
          <p:cNvGrpSpPr>
            <a:grpSpLocks/>
          </p:cNvGrpSpPr>
          <p:nvPr/>
        </p:nvGrpSpPr>
        <p:grpSpPr bwMode="auto">
          <a:xfrm>
            <a:off x="605761" y="1183316"/>
            <a:ext cx="460375" cy="244475"/>
            <a:chOff x="844" y="3337"/>
            <a:chExt cx="290" cy="154"/>
          </a:xfrm>
        </p:grpSpPr>
        <p:sp>
          <p:nvSpPr>
            <p:cNvPr id="578" name="Rectangle 54">
              <a:extLst>
                <a:ext uri="{FF2B5EF4-FFF2-40B4-BE49-F238E27FC236}">
                  <a16:creationId xmlns:a16="http://schemas.microsoft.com/office/drawing/2014/main" id="{DB540962-D523-B049-9978-FD6CEDB13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9" name="Text Box 55">
              <a:extLst>
                <a:ext uri="{FF2B5EF4-FFF2-40B4-BE49-F238E27FC236}">
                  <a16:creationId xmlns:a16="http://schemas.microsoft.com/office/drawing/2014/main" id="{A671B148-0EBD-CE4C-A7BE-F05C67A79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28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DNS</a:t>
              </a:r>
            </a:p>
          </p:txBody>
        </p:sp>
      </p:grpSp>
      <p:grpSp>
        <p:nvGrpSpPr>
          <p:cNvPr id="580" name="Group 58">
            <a:extLst>
              <a:ext uri="{FF2B5EF4-FFF2-40B4-BE49-F238E27FC236}">
                <a16:creationId xmlns:a16="http://schemas.microsoft.com/office/drawing/2014/main" id="{FFB657E9-A85D-134E-ADB3-005972A3CE32}"/>
              </a:ext>
            </a:extLst>
          </p:cNvPr>
          <p:cNvGrpSpPr>
            <a:grpSpLocks/>
          </p:cNvGrpSpPr>
          <p:nvPr/>
        </p:nvGrpSpPr>
        <p:grpSpPr bwMode="auto">
          <a:xfrm>
            <a:off x="545436" y="1408741"/>
            <a:ext cx="561975" cy="244475"/>
            <a:chOff x="740" y="3209"/>
            <a:chExt cx="354" cy="154"/>
          </a:xfrm>
        </p:grpSpPr>
        <p:grpSp>
          <p:nvGrpSpPr>
            <p:cNvPr id="597" name="Group 59">
              <a:extLst>
                <a:ext uri="{FF2B5EF4-FFF2-40B4-BE49-F238E27FC236}">
                  <a16:creationId xmlns:a16="http://schemas.microsoft.com/office/drawing/2014/main" id="{554D2BDB-333B-E345-B92C-BC3E4A984E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4" y="3209"/>
              <a:ext cx="290" cy="154"/>
              <a:chOff x="844" y="3337"/>
              <a:chExt cx="290" cy="154"/>
            </a:xfrm>
          </p:grpSpPr>
          <p:sp>
            <p:nvSpPr>
              <p:cNvPr id="600" name="Rectangle 60">
                <a:extLst>
                  <a:ext uri="{FF2B5EF4-FFF2-40B4-BE49-F238E27FC236}">
                    <a16:creationId xmlns:a16="http://schemas.microsoft.com/office/drawing/2014/main" id="{E15A9A2D-77B5-474A-B586-F25A2E4EF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1" name="Text Box 61">
                <a:extLst>
                  <a:ext uri="{FF2B5EF4-FFF2-40B4-BE49-F238E27FC236}">
                    <a16:creationId xmlns:a16="http://schemas.microsoft.com/office/drawing/2014/main" id="{CF5ECB89-933F-2D4C-94B5-EA4941F676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  <p:sp>
          <p:nvSpPr>
            <p:cNvPr id="598" name="Rectangle 62">
              <a:extLst>
                <a:ext uri="{FF2B5EF4-FFF2-40B4-BE49-F238E27FC236}">
                  <a16:creationId xmlns:a16="http://schemas.microsoft.com/office/drawing/2014/main" id="{33C66E75-40B4-5B4E-AC62-94491E022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3244"/>
              <a:ext cx="88" cy="8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99" name="Rectangle 63">
              <a:extLst>
                <a:ext uri="{FF2B5EF4-FFF2-40B4-BE49-F238E27FC236}">
                  <a16:creationId xmlns:a16="http://schemas.microsoft.com/office/drawing/2014/main" id="{47B4C203-AC10-904B-B43F-659A64228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" y="3238"/>
              <a:ext cx="354" cy="94"/>
            </a:xfrm>
            <a:prstGeom prst="rect">
              <a:avLst/>
            </a:prstGeom>
            <a:noFill/>
            <a:ln w="9525">
              <a:solidFill>
                <a:srgbClr val="00CC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02" name="Group 64">
            <a:extLst>
              <a:ext uri="{FF2B5EF4-FFF2-40B4-BE49-F238E27FC236}">
                <a16:creationId xmlns:a16="http://schemas.microsoft.com/office/drawing/2014/main" id="{DCA10A8F-0364-4B44-B765-6D34363A4894}"/>
              </a:ext>
            </a:extLst>
          </p:cNvPr>
          <p:cNvGrpSpPr>
            <a:grpSpLocks/>
          </p:cNvGrpSpPr>
          <p:nvPr/>
        </p:nvGrpSpPr>
        <p:grpSpPr bwMode="auto">
          <a:xfrm>
            <a:off x="545436" y="1643691"/>
            <a:ext cx="561975" cy="244475"/>
            <a:chOff x="836" y="3305"/>
            <a:chExt cx="354" cy="154"/>
          </a:xfrm>
        </p:grpSpPr>
        <p:grpSp>
          <p:nvGrpSpPr>
            <p:cNvPr id="603" name="Group 65">
              <a:extLst>
                <a:ext uri="{FF2B5EF4-FFF2-40B4-BE49-F238E27FC236}">
                  <a16:creationId xmlns:a16="http://schemas.microsoft.com/office/drawing/2014/main" id="{464D5627-EF2F-604D-89D6-5C5B9F7BAF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0" y="3305"/>
              <a:ext cx="290" cy="154"/>
              <a:chOff x="844" y="3337"/>
              <a:chExt cx="290" cy="154"/>
            </a:xfrm>
          </p:grpSpPr>
          <p:sp>
            <p:nvSpPr>
              <p:cNvPr id="607" name="Rectangle 66">
                <a:extLst>
                  <a:ext uri="{FF2B5EF4-FFF2-40B4-BE49-F238E27FC236}">
                    <a16:creationId xmlns:a16="http://schemas.microsoft.com/office/drawing/2014/main" id="{0E8BAB2D-962C-DB42-8CFB-361719985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8" name="Text Box 67">
                <a:extLst>
                  <a:ext uri="{FF2B5EF4-FFF2-40B4-BE49-F238E27FC236}">
                    <a16:creationId xmlns:a16="http://schemas.microsoft.com/office/drawing/2014/main" id="{207611A9-15A8-004A-8780-651D63CB2D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  <p:grpSp>
          <p:nvGrpSpPr>
            <p:cNvPr id="604" name="Group 68">
              <a:extLst>
                <a:ext uri="{FF2B5EF4-FFF2-40B4-BE49-F238E27FC236}">
                  <a16:creationId xmlns:a16="http://schemas.microsoft.com/office/drawing/2014/main" id="{0350647D-B9CB-F44C-A3BB-4911E53B44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6" y="3334"/>
              <a:ext cx="354" cy="94"/>
              <a:chOff x="836" y="3334"/>
              <a:chExt cx="354" cy="94"/>
            </a:xfrm>
          </p:grpSpPr>
          <p:sp>
            <p:nvSpPr>
              <p:cNvPr id="605" name="Rectangle 69">
                <a:extLst>
                  <a:ext uri="{FF2B5EF4-FFF2-40B4-BE49-F238E27FC236}">
                    <a16:creationId xmlns:a16="http://schemas.microsoft.com/office/drawing/2014/main" id="{D6D06566-8FDC-1049-9915-F0119E1E0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6" y="3340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6" name="Rectangle 70">
                <a:extLst>
                  <a:ext uri="{FF2B5EF4-FFF2-40B4-BE49-F238E27FC236}">
                    <a16:creationId xmlns:a16="http://schemas.microsoft.com/office/drawing/2014/main" id="{C642603C-03C1-BF49-A5FF-7101DC51C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6" y="333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609" name="Group 71">
            <a:extLst>
              <a:ext uri="{FF2B5EF4-FFF2-40B4-BE49-F238E27FC236}">
                <a16:creationId xmlns:a16="http://schemas.microsoft.com/office/drawing/2014/main" id="{66AFA242-11CE-7D44-B7FD-065E7607A538}"/>
              </a:ext>
            </a:extLst>
          </p:cNvPr>
          <p:cNvGrpSpPr>
            <a:grpSpLocks/>
          </p:cNvGrpSpPr>
          <p:nvPr/>
        </p:nvGrpSpPr>
        <p:grpSpPr bwMode="auto">
          <a:xfrm>
            <a:off x="366049" y="1675441"/>
            <a:ext cx="762000" cy="177800"/>
            <a:chOff x="627" y="3377"/>
            <a:chExt cx="480" cy="112"/>
          </a:xfrm>
        </p:grpSpPr>
        <p:sp>
          <p:nvSpPr>
            <p:cNvPr id="610" name="Rectangle 72">
              <a:extLst>
                <a:ext uri="{FF2B5EF4-FFF2-40B4-BE49-F238E27FC236}">
                  <a16:creationId xmlns:a16="http://schemas.microsoft.com/office/drawing/2014/main" id="{3B194A0B-DB59-884F-9A9C-0367A34DF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" y="3388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1" name="Rectangle 73">
              <a:extLst>
                <a:ext uri="{FF2B5EF4-FFF2-40B4-BE49-F238E27FC236}">
                  <a16:creationId xmlns:a16="http://schemas.microsoft.com/office/drawing/2014/main" id="{C81F721E-1CF4-B64A-95E4-0ADFE4A25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" y="3377"/>
              <a:ext cx="480" cy="112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12" name="Group 74">
            <a:extLst>
              <a:ext uri="{FF2B5EF4-FFF2-40B4-BE49-F238E27FC236}">
                <a16:creationId xmlns:a16="http://schemas.microsoft.com/office/drawing/2014/main" id="{30108D55-C6E3-8A47-B5DA-F1FCD41B77C2}"/>
              </a:ext>
            </a:extLst>
          </p:cNvPr>
          <p:cNvGrpSpPr>
            <a:grpSpLocks/>
          </p:cNvGrpSpPr>
          <p:nvPr/>
        </p:nvGrpSpPr>
        <p:grpSpPr bwMode="auto">
          <a:xfrm>
            <a:off x="170786" y="1907216"/>
            <a:ext cx="1081088" cy="244475"/>
            <a:chOff x="504" y="3523"/>
            <a:chExt cx="681" cy="154"/>
          </a:xfrm>
        </p:grpSpPr>
        <p:grpSp>
          <p:nvGrpSpPr>
            <p:cNvPr id="613" name="Group 75">
              <a:extLst>
                <a:ext uri="{FF2B5EF4-FFF2-40B4-BE49-F238E27FC236}">
                  <a16:creationId xmlns:a16="http://schemas.microsoft.com/office/drawing/2014/main" id="{662C3101-9651-794A-8982-A5212E0B98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617" name="Group 76">
                <a:extLst>
                  <a:ext uri="{FF2B5EF4-FFF2-40B4-BE49-F238E27FC236}">
                    <a16:creationId xmlns:a16="http://schemas.microsoft.com/office/drawing/2014/main" id="{79F2BE77-0F5A-6146-812E-AB85DDAC3E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620" name="Group 77">
                  <a:extLst>
                    <a:ext uri="{FF2B5EF4-FFF2-40B4-BE49-F238E27FC236}">
                      <a16:creationId xmlns:a16="http://schemas.microsoft.com/office/drawing/2014/main" id="{B6CD1476-BAF9-C740-93F0-6C99E4E6B38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624" name="Rectangle 78">
                    <a:extLst>
                      <a:ext uri="{FF2B5EF4-FFF2-40B4-BE49-F238E27FC236}">
                        <a16:creationId xmlns:a16="http://schemas.microsoft.com/office/drawing/2014/main" id="{B578C0B1-B81E-AA41-810D-12A3F1BF8C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25" name="Text Box 79">
                    <a:extLst>
                      <a:ext uri="{FF2B5EF4-FFF2-40B4-BE49-F238E27FC236}">
                        <a16:creationId xmlns:a16="http://schemas.microsoft.com/office/drawing/2014/main" id="{1B07ACFB-219C-864C-9976-F2AF1C53A8F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621" name="Group 80">
                  <a:extLst>
                    <a:ext uri="{FF2B5EF4-FFF2-40B4-BE49-F238E27FC236}">
                      <a16:creationId xmlns:a16="http://schemas.microsoft.com/office/drawing/2014/main" id="{EA66BCF1-7483-AD4C-BB6B-0066AA6977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622" name="Rectangle 81">
                    <a:extLst>
                      <a:ext uri="{FF2B5EF4-FFF2-40B4-BE49-F238E27FC236}">
                        <a16:creationId xmlns:a16="http://schemas.microsoft.com/office/drawing/2014/main" id="{FC8C8F27-84EE-1E4F-86DF-7CEEA38BE1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23" name="Rectangle 82">
                    <a:extLst>
                      <a:ext uri="{FF2B5EF4-FFF2-40B4-BE49-F238E27FC236}">
                        <a16:creationId xmlns:a16="http://schemas.microsoft.com/office/drawing/2014/main" id="{226E5629-190E-FA4E-A28E-286B978286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618" name="Rectangle 83">
                <a:extLst>
                  <a:ext uri="{FF2B5EF4-FFF2-40B4-BE49-F238E27FC236}">
                    <a16:creationId xmlns:a16="http://schemas.microsoft.com/office/drawing/2014/main" id="{61B8A8D0-55FD-834A-9434-D3CB23CC1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9" name="Rectangle 84">
                <a:extLst>
                  <a:ext uri="{FF2B5EF4-FFF2-40B4-BE49-F238E27FC236}">
                    <a16:creationId xmlns:a16="http://schemas.microsoft.com/office/drawing/2014/main" id="{EFC22242-4FA1-BD40-9546-D33F919B5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14" name="Rectangle 85">
              <a:extLst>
                <a:ext uri="{FF2B5EF4-FFF2-40B4-BE49-F238E27FC236}">
                  <a16:creationId xmlns:a16="http://schemas.microsoft.com/office/drawing/2014/main" id="{F78B0DE0-60EC-6E4A-9779-CCE2139AC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5" name="Rectangle 86">
              <a:extLst>
                <a:ext uri="{FF2B5EF4-FFF2-40B4-BE49-F238E27FC236}">
                  <a16:creationId xmlns:a16="http://schemas.microsoft.com/office/drawing/2014/main" id="{DDCCFF6A-7B2A-DD4E-819E-E38A0553A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6" name="Rectangle 87">
              <a:extLst>
                <a:ext uri="{FF2B5EF4-FFF2-40B4-BE49-F238E27FC236}">
                  <a16:creationId xmlns:a16="http://schemas.microsoft.com/office/drawing/2014/main" id="{E8EC758B-CD76-4B49-A7CD-627808E88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26" name="AutoShape 88">
            <a:extLst>
              <a:ext uri="{FF2B5EF4-FFF2-40B4-BE49-F238E27FC236}">
                <a16:creationId xmlns:a16="http://schemas.microsoft.com/office/drawing/2014/main" id="{373F1512-8CA6-B644-A978-61C53EA11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711" y="1183316"/>
            <a:ext cx="381000" cy="1166813"/>
          </a:xfrm>
          <a:prstGeom prst="downArrow">
            <a:avLst>
              <a:gd name="adj1" fmla="val 54167"/>
              <a:gd name="adj2" fmla="val 49170"/>
            </a:avLst>
          </a:prstGeom>
          <a:gradFill rotWithShape="1">
            <a:gsLst>
              <a:gs pos="0">
                <a:srgbClr val="FF0000">
                  <a:alpha val="25000"/>
                </a:srgbClr>
              </a:gs>
              <a:gs pos="100000">
                <a:srgbClr val="FF0000">
                  <a:alpha val="25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627" name="Group 89">
            <a:extLst>
              <a:ext uri="{FF2B5EF4-FFF2-40B4-BE49-F238E27FC236}">
                <a16:creationId xmlns:a16="http://schemas.microsoft.com/office/drawing/2014/main" id="{7F4ADFB9-C1B4-DC48-9014-BD3FC3E5A35E}"/>
              </a:ext>
            </a:extLst>
          </p:cNvPr>
          <p:cNvGrpSpPr>
            <a:grpSpLocks/>
          </p:cNvGrpSpPr>
          <p:nvPr/>
        </p:nvGrpSpPr>
        <p:grpSpPr bwMode="auto">
          <a:xfrm>
            <a:off x="185921" y="2355452"/>
            <a:ext cx="1081088" cy="244475"/>
            <a:chOff x="504" y="3523"/>
            <a:chExt cx="681" cy="154"/>
          </a:xfrm>
        </p:grpSpPr>
        <p:grpSp>
          <p:nvGrpSpPr>
            <p:cNvPr id="628" name="Group 90">
              <a:extLst>
                <a:ext uri="{FF2B5EF4-FFF2-40B4-BE49-F238E27FC236}">
                  <a16:creationId xmlns:a16="http://schemas.microsoft.com/office/drawing/2014/main" id="{99123354-1166-3747-8416-6765BD917F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632" name="Group 91">
                <a:extLst>
                  <a:ext uri="{FF2B5EF4-FFF2-40B4-BE49-F238E27FC236}">
                    <a16:creationId xmlns:a16="http://schemas.microsoft.com/office/drawing/2014/main" id="{2521277A-E4D1-7B47-8E5E-B1EEBE5C5A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635" name="Group 92">
                  <a:extLst>
                    <a:ext uri="{FF2B5EF4-FFF2-40B4-BE49-F238E27FC236}">
                      <a16:creationId xmlns:a16="http://schemas.microsoft.com/office/drawing/2014/main" id="{482F7D40-F1F7-AC47-B312-160F387D75E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641" name="Rectangle 93">
                    <a:extLst>
                      <a:ext uri="{FF2B5EF4-FFF2-40B4-BE49-F238E27FC236}">
                        <a16:creationId xmlns:a16="http://schemas.microsoft.com/office/drawing/2014/main" id="{5A5D4DA1-5358-E74E-9DDB-8F5EDD1F12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42" name="Text Box 94">
                    <a:extLst>
                      <a:ext uri="{FF2B5EF4-FFF2-40B4-BE49-F238E27FC236}">
                        <a16:creationId xmlns:a16="http://schemas.microsoft.com/office/drawing/2014/main" id="{711DD1D0-1145-B045-A8D5-3C7E6F8EA5A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636" name="Group 95">
                  <a:extLst>
                    <a:ext uri="{FF2B5EF4-FFF2-40B4-BE49-F238E27FC236}">
                      <a16:creationId xmlns:a16="http://schemas.microsoft.com/office/drawing/2014/main" id="{E35BB6C0-63F2-C74C-8B63-A1833C18FE6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637" name="Rectangle 96">
                    <a:extLst>
                      <a:ext uri="{FF2B5EF4-FFF2-40B4-BE49-F238E27FC236}">
                        <a16:creationId xmlns:a16="http://schemas.microsoft.com/office/drawing/2014/main" id="{A7AA138E-6F9F-7149-B237-FE8DDE68D5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40" name="Rectangle 97">
                    <a:extLst>
                      <a:ext uri="{FF2B5EF4-FFF2-40B4-BE49-F238E27FC236}">
                        <a16:creationId xmlns:a16="http://schemas.microsoft.com/office/drawing/2014/main" id="{E5B09828-1A27-6F41-983D-85215354D2B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633" name="Rectangle 98">
                <a:extLst>
                  <a:ext uri="{FF2B5EF4-FFF2-40B4-BE49-F238E27FC236}">
                    <a16:creationId xmlns:a16="http://schemas.microsoft.com/office/drawing/2014/main" id="{80D83DCD-C9ED-4D4A-BEA7-FDC543327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4" name="Rectangle 99">
                <a:extLst>
                  <a:ext uri="{FF2B5EF4-FFF2-40B4-BE49-F238E27FC236}">
                    <a16:creationId xmlns:a16="http://schemas.microsoft.com/office/drawing/2014/main" id="{5936CB08-2138-904D-A399-85EB9305E5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29" name="Rectangle 100">
              <a:extLst>
                <a:ext uri="{FF2B5EF4-FFF2-40B4-BE49-F238E27FC236}">
                  <a16:creationId xmlns:a16="http://schemas.microsoft.com/office/drawing/2014/main" id="{500C95BF-E7E2-2F40-B2D0-4616E5711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0" name="Rectangle 101">
              <a:extLst>
                <a:ext uri="{FF2B5EF4-FFF2-40B4-BE49-F238E27FC236}">
                  <a16:creationId xmlns:a16="http://schemas.microsoft.com/office/drawing/2014/main" id="{7348B440-180E-2544-8C19-3C8D8CF28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1" name="Rectangle 102">
              <a:extLst>
                <a:ext uri="{FF2B5EF4-FFF2-40B4-BE49-F238E27FC236}">
                  <a16:creationId xmlns:a16="http://schemas.microsoft.com/office/drawing/2014/main" id="{D6AA62D3-51AB-8841-A908-73564AFB5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43" name="Rectangle 103">
            <a:extLst>
              <a:ext uri="{FF2B5EF4-FFF2-40B4-BE49-F238E27FC236}">
                <a16:creationId xmlns:a16="http://schemas.microsoft.com/office/drawing/2014/main" id="{873E501C-73D5-B048-BF0B-B7FBD524B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783" y="4451462"/>
            <a:ext cx="3216717" cy="130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IP datagram containing DNS query forwarded via LAN switch from client to 1</a:t>
            </a:r>
            <a:r>
              <a:rPr lang="en-US" sz="2400" baseline="30000" dirty="0">
                <a:solidFill>
                  <a:srgbClr val="000000"/>
                </a:solidFill>
                <a:ea typeface="ＭＳ Ｐゴシック" charset="0"/>
              </a:rPr>
              <a:t>st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 hop router</a:t>
            </a:r>
          </a:p>
        </p:txBody>
      </p:sp>
      <p:sp>
        <p:nvSpPr>
          <p:cNvPr id="644" name="Rectangle 104">
            <a:extLst>
              <a:ext uri="{FF2B5EF4-FFF2-40B4-BE49-F238E27FC236}">
                <a16:creationId xmlns:a16="http://schemas.microsoft.com/office/drawing/2014/main" id="{B78EC689-D545-8441-B61E-769A0D790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6562" y="4626361"/>
            <a:ext cx="5141138" cy="1482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IP datagram forwarded from campus network into Comcast network, routed (tables created by </a:t>
            </a: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RIP, OSPF, IS-IS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and/or </a:t>
            </a: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BGP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 routing protocols) to DNS server</a:t>
            </a:r>
          </a:p>
        </p:txBody>
      </p:sp>
      <p:sp>
        <p:nvSpPr>
          <p:cNvPr id="645" name="Rectangle 105">
            <a:extLst>
              <a:ext uri="{FF2B5EF4-FFF2-40B4-BE49-F238E27FC236}">
                <a16:creationId xmlns:a16="http://schemas.microsoft.com/office/drawing/2014/main" id="{90E95EE5-FC39-E148-8B00-785F719BD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1237" y="1456182"/>
            <a:ext cx="3230563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de-mux</a:t>
            </a:r>
            <a:r>
              <a:rPr lang="en-US" altLang="ja-JP" sz="2400" dirty="0">
                <a:solidFill>
                  <a:srgbClr val="000000"/>
                </a:solidFill>
                <a:ea typeface="ＭＳ Ｐゴシック" charset="0"/>
              </a:rPr>
              <a:t>ed to DNS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DNS replies to client with IP address of www.google.com </a:t>
            </a:r>
          </a:p>
        </p:txBody>
      </p:sp>
      <p:grpSp>
        <p:nvGrpSpPr>
          <p:cNvPr id="674" name="Group 187">
            <a:extLst>
              <a:ext uri="{FF2B5EF4-FFF2-40B4-BE49-F238E27FC236}">
                <a16:creationId xmlns:a16="http://schemas.microsoft.com/office/drawing/2014/main" id="{C785CCCA-8BB4-6A4D-B52C-2CD9521BF4DD}"/>
              </a:ext>
            </a:extLst>
          </p:cNvPr>
          <p:cNvGrpSpPr>
            <a:grpSpLocks/>
          </p:cNvGrpSpPr>
          <p:nvPr/>
        </p:nvGrpSpPr>
        <p:grpSpPr bwMode="auto">
          <a:xfrm>
            <a:off x="5809991" y="1480142"/>
            <a:ext cx="1317624" cy="1314450"/>
            <a:chOff x="931" y="1941"/>
            <a:chExt cx="830" cy="828"/>
          </a:xfrm>
        </p:grpSpPr>
        <p:sp>
          <p:nvSpPr>
            <p:cNvPr id="675" name="Freeform 188">
              <a:extLst>
                <a:ext uri="{FF2B5EF4-FFF2-40B4-BE49-F238E27FC236}">
                  <a16:creationId xmlns:a16="http://schemas.microsoft.com/office/drawing/2014/main" id="{8003B93D-94BD-9E42-B9C2-58440DC85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1965"/>
              <a:ext cx="337" cy="801"/>
            </a:xfrm>
            <a:custGeom>
              <a:avLst/>
              <a:gdLst>
                <a:gd name="T0" fmla="*/ 1 w 551"/>
                <a:gd name="T1" fmla="*/ 0 h 801"/>
                <a:gd name="T2" fmla="*/ 46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connsiteX0" fmla="*/ 254 w 10000"/>
                <a:gd name="connsiteY0" fmla="*/ 0 h 10000"/>
                <a:gd name="connsiteX1" fmla="*/ 10000 w 10000"/>
                <a:gd name="connsiteY1" fmla="*/ 5019 h 10000"/>
                <a:gd name="connsiteX2" fmla="*/ 5720 w 10000"/>
                <a:gd name="connsiteY2" fmla="*/ 7201 h 10000"/>
                <a:gd name="connsiteX3" fmla="*/ 109 w 10000"/>
                <a:gd name="connsiteY3" fmla="*/ 10000 h 10000"/>
                <a:gd name="connsiteX4" fmla="*/ 236 w 10000"/>
                <a:gd name="connsiteY4" fmla="*/ 6679 h 10000"/>
                <a:gd name="connsiteX5" fmla="*/ 0 w 10000"/>
                <a:gd name="connsiteY5" fmla="*/ 4632 h 10000"/>
                <a:gd name="connsiteX6" fmla="*/ 254 w 10000"/>
                <a:gd name="connsiteY6" fmla="*/ 0 h 10000"/>
                <a:gd name="connsiteX0" fmla="*/ 254 w 10024"/>
                <a:gd name="connsiteY0" fmla="*/ 0 h 10000"/>
                <a:gd name="connsiteX1" fmla="*/ 10000 w 10024"/>
                <a:gd name="connsiteY1" fmla="*/ 5019 h 10000"/>
                <a:gd name="connsiteX2" fmla="*/ 10024 w 10024"/>
                <a:gd name="connsiteY2" fmla="*/ 6921 h 10000"/>
                <a:gd name="connsiteX3" fmla="*/ 109 w 10024"/>
                <a:gd name="connsiteY3" fmla="*/ 10000 h 10000"/>
                <a:gd name="connsiteX4" fmla="*/ 236 w 10024"/>
                <a:gd name="connsiteY4" fmla="*/ 6679 h 10000"/>
                <a:gd name="connsiteX5" fmla="*/ 0 w 10024"/>
                <a:gd name="connsiteY5" fmla="*/ 4632 h 10000"/>
                <a:gd name="connsiteX6" fmla="*/ 254 w 10024"/>
                <a:gd name="connsiteY6" fmla="*/ 0 h 10000"/>
                <a:gd name="connsiteX0" fmla="*/ 254 w 10024"/>
                <a:gd name="connsiteY0" fmla="*/ 0 h 10000"/>
                <a:gd name="connsiteX1" fmla="*/ 10000 w 10024"/>
                <a:gd name="connsiteY1" fmla="*/ 5019 h 10000"/>
                <a:gd name="connsiteX2" fmla="*/ 10024 w 10024"/>
                <a:gd name="connsiteY2" fmla="*/ 6921 h 10000"/>
                <a:gd name="connsiteX3" fmla="*/ 109 w 10024"/>
                <a:gd name="connsiteY3" fmla="*/ 10000 h 10000"/>
                <a:gd name="connsiteX4" fmla="*/ 236 w 10024"/>
                <a:gd name="connsiteY4" fmla="*/ 6679 h 10000"/>
                <a:gd name="connsiteX5" fmla="*/ 0 w 10024"/>
                <a:gd name="connsiteY5" fmla="*/ 4632 h 10000"/>
                <a:gd name="connsiteX6" fmla="*/ 254 w 10024"/>
                <a:gd name="connsiteY6" fmla="*/ 0 h 10000"/>
                <a:gd name="connsiteX0" fmla="*/ 254 w 10024"/>
                <a:gd name="connsiteY0" fmla="*/ 0 h 10000"/>
                <a:gd name="connsiteX1" fmla="*/ 10000 w 10024"/>
                <a:gd name="connsiteY1" fmla="*/ 5019 h 10000"/>
                <a:gd name="connsiteX2" fmla="*/ 10024 w 10024"/>
                <a:gd name="connsiteY2" fmla="*/ 6921 h 10000"/>
                <a:gd name="connsiteX3" fmla="*/ 109 w 10024"/>
                <a:gd name="connsiteY3" fmla="*/ 10000 h 10000"/>
                <a:gd name="connsiteX4" fmla="*/ 236 w 10024"/>
                <a:gd name="connsiteY4" fmla="*/ 6679 h 10000"/>
                <a:gd name="connsiteX5" fmla="*/ 0 w 10024"/>
                <a:gd name="connsiteY5" fmla="*/ 4632 h 10000"/>
                <a:gd name="connsiteX6" fmla="*/ 254 w 1002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24" h="10000">
                  <a:moveTo>
                    <a:pt x="254" y="0"/>
                  </a:moveTo>
                  <a:cubicBezTo>
                    <a:pt x="3503" y="1673"/>
                    <a:pt x="6158" y="3657"/>
                    <a:pt x="10000" y="5019"/>
                  </a:cubicBezTo>
                  <a:lnTo>
                    <a:pt x="10024" y="6921"/>
                  </a:lnTo>
                  <a:cubicBezTo>
                    <a:pt x="4939" y="8134"/>
                    <a:pt x="3414" y="8974"/>
                    <a:pt x="109" y="10000"/>
                  </a:cubicBezTo>
                  <a:cubicBezTo>
                    <a:pt x="151" y="8893"/>
                    <a:pt x="194" y="7786"/>
                    <a:pt x="236" y="6679"/>
                  </a:cubicBezTo>
                  <a:cubicBezTo>
                    <a:pt x="157" y="5997"/>
                    <a:pt x="79" y="5314"/>
                    <a:pt x="0" y="4632"/>
                  </a:cubicBezTo>
                  <a:cubicBezTo>
                    <a:pt x="85" y="3088"/>
                    <a:pt x="169" y="1544"/>
                    <a:pt x="254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85000"/>
                  </a:schemeClr>
                </a:gs>
                <a:gs pos="99000">
                  <a:schemeClr val="bg1"/>
                </a:gs>
              </a:gsLst>
              <a:lin ang="0" scaled="0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76" name="Group 189">
              <a:extLst>
                <a:ext uri="{FF2B5EF4-FFF2-40B4-BE49-F238E27FC236}">
                  <a16:creationId xmlns:a16="http://schemas.microsoft.com/office/drawing/2014/main" id="{143562C0-5361-6240-B520-1E19C24C9D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" y="1941"/>
              <a:ext cx="500" cy="828"/>
              <a:chOff x="569" y="2954"/>
              <a:chExt cx="500" cy="828"/>
            </a:xfrm>
          </p:grpSpPr>
          <p:sp>
            <p:nvSpPr>
              <p:cNvPr id="677" name="Rectangle 190">
                <a:extLst>
                  <a:ext uri="{FF2B5EF4-FFF2-40B4-BE49-F238E27FC236}">
                    <a16:creationId xmlns:a16="http://schemas.microsoft.com/office/drawing/2014/main" id="{349F8EC0-27D5-4349-907D-BB3017AE3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8" name="Text Box 191">
                <a:extLst>
                  <a:ext uri="{FF2B5EF4-FFF2-40B4-BE49-F238E27FC236}">
                    <a16:creationId xmlns:a16="http://schemas.microsoft.com/office/drawing/2014/main" id="{23467518-4906-8A41-B8C2-35FFEA3442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UDP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679" name="Line 192">
                <a:extLst>
                  <a:ext uri="{FF2B5EF4-FFF2-40B4-BE49-F238E27FC236}">
                    <a16:creationId xmlns:a16="http://schemas.microsoft.com/office/drawing/2014/main" id="{23801BE2-040C-9B4B-A8F3-7264AE3E5B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0" name="Line 193">
                <a:extLst>
                  <a:ext uri="{FF2B5EF4-FFF2-40B4-BE49-F238E27FC236}">
                    <a16:creationId xmlns:a16="http://schemas.microsoft.com/office/drawing/2014/main" id="{4FC79998-5D20-F94B-94C6-EBEBEE39CF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1" name="Line 194">
                <a:extLst>
                  <a:ext uri="{FF2B5EF4-FFF2-40B4-BE49-F238E27FC236}">
                    <a16:creationId xmlns:a16="http://schemas.microsoft.com/office/drawing/2014/main" id="{7C075311-BBA4-5843-8E33-8C979CED9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2" name="Line 195">
                <a:extLst>
                  <a:ext uri="{FF2B5EF4-FFF2-40B4-BE49-F238E27FC236}">
                    <a16:creationId xmlns:a16="http://schemas.microsoft.com/office/drawing/2014/main" id="{BF18DFB8-D1BE-E041-A803-4A29C63E13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683" name="Group 196">
            <a:extLst>
              <a:ext uri="{FF2B5EF4-FFF2-40B4-BE49-F238E27FC236}">
                <a16:creationId xmlns:a16="http://schemas.microsoft.com/office/drawing/2014/main" id="{7BA78456-746C-CE4E-A8FB-AF29B4878EAE}"/>
              </a:ext>
            </a:extLst>
          </p:cNvPr>
          <p:cNvGrpSpPr>
            <a:grpSpLocks/>
          </p:cNvGrpSpPr>
          <p:nvPr/>
        </p:nvGrpSpPr>
        <p:grpSpPr bwMode="auto">
          <a:xfrm>
            <a:off x="4711442" y="1600792"/>
            <a:ext cx="1081087" cy="1217613"/>
            <a:chOff x="1404" y="3105"/>
            <a:chExt cx="681" cy="767"/>
          </a:xfrm>
        </p:grpSpPr>
        <p:grpSp>
          <p:nvGrpSpPr>
            <p:cNvPr id="684" name="Group 197">
              <a:extLst>
                <a:ext uri="{FF2B5EF4-FFF2-40B4-BE49-F238E27FC236}">
                  <a16:creationId xmlns:a16="http://schemas.microsoft.com/office/drawing/2014/main" id="{EB43FE30-2E4F-284B-84EC-888E469853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689" name="Group 198">
                <a:extLst>
                  <a:ext uri="{FF2B5EF4-FFF2-40B4-BE49-F238E27FC236}">
                    <a16:creationId xmlns:a16="http://schemas.microsoft.com/office/drawing/2014/main" id="{ECA7DA69-5BBB-A046-A422-FA189BF9E6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54" cy="154"/>
                <a:chOff x="740" y="3209"/>
                <a:chExt cx="354" cy="154"/>
              </a:xfrm>
            </p:grpSpPr>
            <p:grpSp>
              <p:nvGrpSpPr>
                <p:cNvPr id="714" name="Group 199">
                  <a:extLst>
                    <a:ext uri="{FF2B5EF4-FFF2-40B4-BE49-F238E27FC236}">
                      <a16:creationId xmlns:a16="http://schemas.microsoft.com/office/drawing/2014/main" id="{932D35F8-BEDB-1844-B106-804B50CBECB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290" cy="154"/>
                  <a:chOff x="844" y="3337"/>
                  <a:chExt cx="290" cy="154"/>
                </a:xfrm>
              </p:grpSpPr>
              <p:sp>
                <p:nvSpPr>
                  <p:cNvPr id="717" name="Rectangle 200">
                    <a:extLst>
                      <a:ext uri="{FF2B5EF4-FFF2-40B4-BE49-F238E27FC236}">
                        <a16:creationId xmlns:a16="http://schemas.microsoft.com/office/drawing/2014/main" id="{D685F722-E345-AA41-8A63-787012D34B4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18" name="Text Box 201">
                    <a:extLst>
                      <a:ext uri="{FF2B5EF4-FFF2-40B4-BE49-F238E27FC236}">
                        <a16:creationId xmlns:a16="http://schemas.microsoft.com/office/drawing/2014/main" id="{ABA1ADB3-7EDA-D641-B2AE-3069634DA2A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DNS</a:t>
                    </a:r>
                  </a:p>
                </p:txBody>
              </p:sp>
            </p:grpSp>
            <p:sp>
              <p:nvSpPr>
                <p:cNvPr id="715" name="Rectangle 202">
                  <a:extLst>
                    <a:ext uri="{FF2B5EF4-FFF2-40B4-BE49-F238E27FC236}">
                      <a16:creationId xmlns:a16="http://schemas.microsoft.com/office/drawing/2014/main" id="{46765DC8-A2C9-9E4A-B7A9-218058CA8D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16" name="Rectangle 203">
                  <a:extLst>
                    <a:ext uri="{FF2B5EF4-FFF2-40B4-BE49-F238E27FC236}">
                      <a16:creationId xmlns:a16="http://schemas.microsoft.com/office/drawing/2014/main" id="{CAAAD386-0C50-F945-B03D-048CA16D77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90" name="Group 204">
                <a:extLst>
                  <a:ext uri="{FF2B5EF4-FFF2-40B4-BE49-F238E27FC236}">
                    <a16:creationId xmlns:a16="http://schemas.microsoft.com/office/drawing/2014/main" id="{25BAA23E-EA3F-0F4C-A11D-B93B5829C5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54" cy="154"/>
                <a:chOff x="836" y="3305"/>
                <a:chExt cx="354" cy="154"/>
              </a:xfrm>
            </p:grpSpPr>
            <p:grpSp>
              <p:nvGrpSpPr>
                <p:cNvPr id="708" name="Group 205">
                  <a:extLst>
                    <a:ext uri="{FF2B5EF4-FFF2-40B4-BE49-F238E27FC236}">
                      <a16:creationId xmlns:a16="http://schemas.microsoft.com/office/drawing/2014/main" id="{373C402E-6ACA-8E47-B786-CE64B796CE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712" name="Rectangle 206">
                    <a:extLst>
                      <a:ext uri="{FF2B5EF4-FFF2-40B4-BE49-F238E27FC236}">
                        <a16:creationId xmlns:a16="http://schemas.microsoft.com/office/drawing/2014/main" id="{B51D004E-AE15-F64F-B261-E1ECCF0AAA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13" name="Text Box 207">
                    <a:extLst>
                      <a:ext uri="{FF2B5EF4-FFF2-40B4-BE49-F238E27FC236}">
                        <a16:creationId xmlns:a16="http://schemas.microsoft.com/office/drawing/2014/main" id="{3C6E7598-D15F-BA43-B537-042BE31648A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709" name="Group 208">
                  <a:extLst>
                    <a:ext uri="{FF2B5EF4-FFF2-40B4-BE49-F238E27FC236}">
                      <a16:creationId xmlns:a16="http://schemas.microsoft.com/office/drawing/2014/main" id="{29BF291F-B4D5-1D4C-913D-86A482741F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710" name="Rectangle 209">
                    <a:extLst>
                      <a:ext uri="{FF2B5EF4-FFF2-40B4-BE49-F238E27FC236}">
                        <a16:creationId xmlns:a16="http://schemas.microsoft.com/office/drawing/2014/main" id="{61FBF84B-CE50-B643-AE79-9D89AE733F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11" name="Rectangle 210">
                    <a:extLst>
                      <a:ext uri="{FF2B5EF4-FFF2-40B4-BE49-F238E27FC236}">
                        <a16:creationId xmlns:a16="http://schemas.microsoft.com/office/drawing/2014/main" id="{E5121B12-FBF0-4342-BF6D-87B9B283F2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691" name="Group 211">
                <a:extLst>
                  <a:ext uri="{FF2B5EF4-FFF2-40B4-BE49-F238E27FC236}">
                    <a16:creationId xmlns:a16="http://schemas.microsoft.com/office/drawing/2014/main" id="{B0E7ACA9-2CF6-1243-9F9A-0D709EE070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706" name="Rectangle 212">
                  <a:extLst>
                    <a:ext uri="{FF2B5EF4-FFF2-40B4-BE49-F238E27FC236}">
                      <a16:creationId xmlns:a16="http://schemas.microsoft.com/office/drawing/2014/main" id="{CB0204CB-AB58-C940-B731-04091AC260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07" name="Rectangle 213">
                  <a:extLst>
                    <a:ext uri="{FF2B5EF4-FFF2-40B4-BE49-F238E27FC236}">
                      <a16:creationId xmlns:a16="http://schemas.microsoft.com/office/drawing/2014/main" id="{0B38DAE2-5553-E244-8B07-8FC2A67359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92" name="Group 214">
                <a:extLst>
                  <a:ext uri="{FF2B5EF4-FFF2-40B4-BE49-F238E27FC236}">
                    <a16:creationId xmlns:a16="http://schemas.microsoft.com/office/drawing/2014/main" id="{4A68C375-1CEB-0845-95BA-B239F6E622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693" name="Group 215">
                  <a:extLst>
                    <a:ext uri="{FF2B5EF4-FFF2-40B4-BE49-F238E27FC236}">
                      <a16:creationId xmlns:a16="http://schemas.microsoft.com/office/drawing/2014/main" id="{9E6C3DE1-7976-6F45-8A25-72AB746BD47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80" cy="154"/>
                  <a:chOff x="723" y="3453"/>
                  <a:chExt cx="480" cy="154"/>
                </a:xfrm>
              </p:grpSpPr>
              <p:grpSp>
                <p:nvGrpSpPr>
                  <p:cNvPr id="697" name="Group 216">
                    <a:extLst>
                      <a:ext uri="{FF2B5EF4-FFF2-40B4-BE49-F238E27FC236}">
                        <a16:creationId xmlns:a16="http://schemas.microsoft.com/office/drawing/2014/main" id="{CCA61FE2-639D-B541-A0E1-D867961882D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54" cy="154"/>
                    <a:chOff x="836" y="3305"/>
                    <a:chExt cx="354" cy="154"/>
                  </a:xfrm>
                </p:grpSpPr>
                <p:grpSp>
                  <p:nvGrpSpPr>
                    <p:cNvPr id="700" name="Group 217">
                      <a:extLst>
                        <a:ext uri="{FF2B5EF4-FFF2-40B4-BE49-F238E27FC236}">
                          <a16:creationId xmlns:a16="http://schemas.microsoft.com/office/drawing/2014/main" id="{5E34812B-E977-C349-A338-24FA5598520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290" cy="154"/>
                      <a:chOff x="844" y="3337"/>
                      <a:chExt cx="290" cy="154"/>
                    </a:xfrm>
                  </p:grpSpPr>
                  <p:sp>
                    <p:nvSpPr>
                      <p:cNvPr id="704" name="Rectangle 218">
                        <a:extLst>
                          <a:ext uri="{FF2B5EF4-FFF2-40B4-BE49-F238E27FC236}">
                            <a16:creationId xmlns:a16="http://schemas.microsoft.com/office/drawing/2014/main" id="{D0619781-83D7-AA45-8ACB-511E9E48B73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705" name="Text Box 219">
                        <a:extLst>
                          <a:ext uri="{FF2B5EF4-FFF2-40B4-BE49-F238E27FC236}">
                            <a16:creationId xmlns:a16="http://schemas.microsoft.com/office/drawing/2014/main" id="{E98FBF2F-723D-B747-8B9B-86363B2AC118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28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</a:rPr>
                          <a:t>DNS</a:t>
                        </a:r>
                      </a:p>
                    </p:txBody>
                  </p:sp>
                </p:grpSp>
                <p:grpSp>
                  <p:nvGrpSpPr>
                    <p:cNvPr id="701" name="Group 220">
                      <a:extLst>
                        <a:ext uri="{FF2B5EF4-FFF2-40B4-BE49-F238E27FC236}">
                          <a16:creationId xmlns:a16="http://schemas.microsoft.com/office/drawing/2014/main" id="{831B80DD-C2F6-264E-98EA-E1865CB81ED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702" name="Rectangle 221">
                        <a:extLst>
                          <a:ext uri="{FF2B5EF4-FFF2-40B4-BE49-F238E27FC236}">
                            <a16:creationId xmlns:a16="http://schemas.microsoft.com/office/drawing/2014/main" id="{8EA783A9-E38D-4042-9805-1ECF12F5B74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703" name="Rectangle 222">
                        <a:extLst>
                          <a:ext uri="{FF2B5EF4-FFF2-40B4-BE49-F238E27FC236}">
                            <a16:creationId xmlns:a16="http://schemas.microsoft.com/office/drawing/2014/main" id="{8711C814-64CC-D441-8472-85CBD1B30A7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698" name="Rectangle 223">
                    <a:extLst>
                      <a:ext uri="{FF2B5EF4-FFF2-40B4-BE49-F238E27FC236}">
                        <a16:creationId xmlns:a16="http://schemas.microsoft.com/office/drawing/2014/main" id="{2A58AC39-92ED-B846-A308-8A8B1485C7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99" name="Rectangle 224">
                    <a:extLst>
                      <a:ext uri="{FF2B5EF4-FFF2-40B4-BE49-F238E27FC236}">
                        <a16:creationId xmlns:a16="http://schemas.microsoft.com/office/drawing/2014/main" id="{A393CD03-293E-A74B-B8CE-1F9571B66F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694" name="Rectangle 225">
                  <a:extLst>
                    <a:ext uri="{FF2B5EF4-FFF2-40B4-BE49-F238E27FC236}">
                      <a16:creationId xmlns:a16="http://schemas.microsoft.com/office/drawing/2014/main" id="{77E35D46-4F7B-6745-AE76-82EF8774B9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5" name="Rectangle 226">
                  <a:extLst>
                    <a:ext uri="{FF2B5EF4-FFF2-40B4-BE49-F238E27FC236}">
                      <a16:creationId xmlns:a16="http://schemas.microsoft.com/office/drawing/2014/main" id="{326A96ED-AB23-384C-A796-7D2AB9337D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6" name="Rectangle 227">
                  <a:extLst>
                    <a:ext uri="{FF2B5EF4-FFF2-40B4-BE49-F238E27FC236}">
                      <a16:creationId xmlns:a16="http://schemas.microsoft.com/office/drawing/2014/main" id="{FEDE95BD-327A-B34F-A164-D7395B700F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685" name="AutoShape 228">
              <a:extLst>
                <a:ext uri="{FF2B5EF4-FFF2-40B4-BE49-F238E27FC236}">
                  <a16:creationId xmlns:a16="http://schemas.microsoft.com/office/drawing/2014/main" id="{7E540946-B645-6F49-8239-C8D7D6C583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86" name="Group 229">
              <a:extLst>
                <a:ext uri="{FF2B5EF4-FFF2-40B4-BE49-F238E27FC236}">
                  <a16:creationId xmlns:a16="http://schemas.microsoft.com/office/drawing/2014/main" id="{6BA61DA2-A413-E44B-AEFA-AA547DAB25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5" y="3227"/>
              <a:ext cx="290" cy="154"/>
              <a:chOff x="844" y="3337"/>
              <a:chExt cx="290" cy="154"/>
            </a:xfrm>
          </p:grpSpPr>
          <p:sp>
            <p:nvSpPr>
              <p:cNvPr id="687" name="Rectangle 230">
                <a:extLst>
                  <a:ext uri="{FF2B5EF4-FFF2-40B4-BE49-F238E27FC236}">
                    <a16:creationId xmlns:a16="http://schemas.microsoft.com/office/drawing/2014/main" id="{4298490A-8079-374C-9608-987C5F6BA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8" name="Text Box 231">
                <a:extLst>
                  <a:ext uri="{FF2B5EF4-FFF2-40B4-BE49-F238E27FC236}">
                    <a16:creationId xmlns:a16="http://schemas.microsoft.com/office/drawing/2014/main" id="{DFCFF247-06AF-C44C-8721-8E3FAA97F1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</p:grpSp>
      <p:grpSp>
        <p:nvGrpSpPr>
          <p:cNvPr id="174" name="Group 248">
            <a:extLst>
              <a:ext uri="{FF2B5EF4-FFF2-40B4-BE49-F238E27FC236}">
                <a16:creationId xmlns:a16="http://schemas.microsoft.com/office/drawing/2014/main" id="{BA24EA86-E609-CE4E-99CD-C3F5EEC98D5E}"/>
              </a:ext>
            </a:extLst>
          </p:cNvPr>
          <p:cNvGrpSpPr>
            <a:grpSpLocks/>
          </p:cNvGrpSpPr>
          <p:nvPr/>
        </p:nvGrpSpPr>
        <p:grpSpPr bwMode="auto">
          <a:xfrm>
            <a:off x="7043551" y="2123701"/>
            <a:ext cx="358775" cy="623888"/>
            <a:chOff x="4140" y="429"/>
            <a:chExt cx="1425" cy="2396"/>
          </a:xfrm>
        </p:grpSpPr>
        <p:sp>
          <p:nvSpPr>
            <p:cNvPr id="175" name="Freeform 148">
              <a:extLst>
                <a:ext uri="{FF2B5EF4-FFF2-40B4-BE49-F238E27FC236}">
                  <a16:creationId xmlns:a16="http://schemas.microsoft.com/office/drawing/2014/main" id="{8350240D-86DF-D14A-AE97-8866B95BD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6" name="Rectangle 149">
              <a:extLst>
                <a:ext uri="{FF2B5EF4-FFF2-40B4-BE49-F238E27FC236}">
                  <a16:creationId xmlns:a16="http://schemas.microsoft.com/office/drawing/2014/main" id="{2E95E385-ED1A-2B4D-BD18-2501FD76B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7" name="Freeform 150">
              <a:extLst>
                <a:ext uri="{FF2B5EF4-FFF2-40B4-BE49-F238E27FC236}">
                  <a16:creationId xmlns:a16="http://schemas.microsoft.com/office/drawing/2014/main" id="{C1BAE21E-7184-3C47-BD21-0D357950D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8" name="Freeform 151">
              <a:extLst>
                <a:ext uri="{FF2B5EF4-FFF2-40B4-BE49-F238E27FC236}">
                  <a16:creationId xmlns:a16="http://schemas.microsoft.com/office/drawing/2014/main" id="{90457001-FC0D-0E41-A13D-0BDA9154A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Rectangle 152">
              <a:extLst>
                <a:ext uri="{FF2B5EF4-FFF2-40B4-BE49-F238E27FC236}">
                  <a16:creationId xmlns:a16="http://schemas.microsoft.com/office/drawing/2014/main" id="{E7330E90-9DD8-0A4A-8C05-BCE03E9BE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80" name="Group 153">
              <a:extLst>
                <a:ext uri="{FF2B5EF4-FFF2-40B4-BE49-F238E27FC236}">
                  <a16:creationId xmlns:a16="http://schemas.microsoft.com/office/drawing/2014/main" id="{9B69857C-D710-6442-BB78-8153EE3EB0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08" name="AutoShape 154">
                <a:extLst>
                  <a:ext uri="{FF2B5EF4-FFF2-40B4-BE49-F238E27FC236}">
                    <a16:creationId xmlns:a16="http://schemas.microsoft.com/office/drawing/2014/main" id="{6270511B-D2F9-294E-AEB5-29C1A2B52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AutoShape 155">
                <a:extLst>
                  <a:ext uri="{FF2B5EF4-FFF2-40B4-BE49-F238E27FC236}">
                    <a16:creationId xmlns:a16="http://schemas.microsoft.com/office/drawing/2014/main" id="{98DF3608-E392-6D43-AAB6-C4A3AD78A2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81" name="Rectangle 156">
              <a:extLst>
                <a:ext uri="{FF2B5EF4-FFF2-40B4-BE49-F238E27FC236}">
                  <a16:creationId xmlns:a16="http://schemas.microsoft.com/office/drawing/2014/main" id="{F815B378-AF9E-EE4F-A309-282DA3E41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82" name="Group 157">
              <a:extLst>
                <a:ext uri="{FF2B5EF4-FFF2-40B4-BE49-F238E27FC236}">
                  <a16:creationId xmlns:a16="http://schemas.microsoft.com/office/drawing/2014/main" id="{67E01184-334F-3545-AB40-BB314E4F9B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06" name="AutoShape 158">
                <a:extLst>
                  <a:ext uri="{FF2B5EF4-FFF2-40B4-BE49-F238E27FC236}">
                    <a16:creationId xmlns:a16="http://schemas.microsoft.com/office/drawing/2014/main" id="{2BBCFBE6-69B0-A846-B264-B4F74AEC5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7" name="AutoShape 159">
                <a:extLst>
                  <a:ext uri="{FF2B5EF4-FFF2-40B4-BE49-F238E27FC236}">
                    <a16:creationId xmlns:a16="http://schemas.microsoft.com/office/drawing/2014/main" id="{B46CC4E6-97C8-E346-BA88-4BE5F3D10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83" name="Rectangle 160">
              <a:extLst>
                <a:ext uri="{FF2B5EF4-FFF2-40B4-BE49-F238E27FC236}">
                  <a16:creationId xmlns:a16="http://schemas.microsoft.com/office/drawing/2014/main" id="{3A68D5E8-E8F5-6941-AA7A-DB4724A1A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Rectangle 161">
              <a:extLst>
                <a:ext uri="{FF2B5EF4-FFF2-40B4-BE49-F238E27FC236}">
                  <a16:creationId xmlns:a16="http://schemas.microsoft.com/office/drawing/2014/main" id="{C85FE9F8-AB9B-DC49-B969-5A8909D91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85" name="Group 162">
              <a:extLst>
                <a:ext uri="{FF2B5EF4-FFF2-40B4-BE49-F238E27FC236}">
                  <a16:creationId xmlns:a16="http://schemas.microsoft.com/office/drawing/2014/main" id="{83136C62-1CD4-8B40-839F-A7EEC2777C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01" name="AutoShape 163">
                <a:extLst>
                  <a:ext uri="{FF2B5EF4-FFF2-40B4-BE49-F238E27FC236}">
                    <a16:creationId xmlns:a16="http://schemas.microsoft.com/office/drawing/2014/main" id="{EB609148-CFB5-2A44-949A-AA2E8B42E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5" name="AutoShape 164">
                <a:extLst>
                  <a:ext uri="{FF2B5EF4-FFF2-40B4-BE49-F238E27FC236}">
                    <a16:creationId xmlns:a16="http://schemas.microsoft.com/office/drawing/2014/main" id="{A2E1E84C-7141-1743-B35A-4172B2D671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86" name="Freeform 165">
              <a:extLst>
                <a:ext uri="{FF2B5EF4-FFF2-40B4-BE49-F238E27FC236}">
                  <a16:creationId xmlns:a16="http://schemas.microsoft.com/office/drawing/2014/main" id="{43050567-31E9-244B-93D9-5A67D0788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87" name="Group 166">
              <a:extLst>
                <a:ext uri="{FF2B5EF4-FFF2-40B4-BE49-F238E27FC236}">
                  <a16:creationId xmlns:a16="http://schemas.microsoft.com/office/drawing/2014/main" id="{30BC8383-936E-0243-A67E-87F464BD03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9" name="AutoShape 167">
                <a:extLst>
                  <a:ext uri="{FF2B5EF4-FFF2-40B4-BE49-F238E27FC236}">
                    <a16:creationId xmlns:a16="http://schemas.microsoft.com/office/drawing/2014/main" id="{36E98FE5-C685-5F4F-9812-01F5B196A1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0" name="AutoShape 168">
                <a:extLst>
                  <a:ext uri="{FF2B5EF4-FFF2-40B4-BE49-F238E27FC236}">
                    <a16:creationId xmlns:a16="http://schemas.microsoft.com/office/drawing/2014/main" id="{62A48F7A-763D-F94A-B670-67B97F409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88" name="Rectangle 169">
              <a:extLst>
                <a:ext uri="{FF2B5EF4-FFF2-40B4-BE49-F238E27FC236}">
                  <a16:creationId xmlns:a16="http://schemas.microsoft.com/office/drawing/2014/main" id="{98A2D58B-8610-0049-9824-1E1CCFB81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9" name="Freeform 170">
              <a:extLst>
                <a:ext uri="{FF2B5EF4-FFF2-40B4-BE49-F238E27FC236}">
                  <a16:creationId xmlns:a16="http://schemas.microsoft.com/office/drawing/2014/main" id="{11AF6B7E-B658-0E42-B146-B4505BFC8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0" name="Freeform 171">
              <a:extLst>
                <a:ext uri="{FF2B5EF4-FFF2-40B4-BE49-F238E27FC236}">
                  <a16:creationId xmlns:a16="http://schemas.microsoft.com/office/drawing/2014/main" id="{6617EE11-1A08-B148-9C6E-2B115F7DA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1" name="Oval 172">
              <a:extLst>
                <a:ext uri="{FF2B5EF4-FFF2-40B4-BE49-F238E27FC236}">
                  <a16:creationId xmlns:a16="http://schemas.microsoft.com/office/drawing/2014/main" id="{EC8F463F-0BDA-0F45-9F76-2C41270B4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2" name="Freeform 173">
              <a:extLst>
                <a:ext uri="{FF2B5EF4-FFF2-40B4-BE49-F238E27FC236}">
                  <a16:creationId xmlns:a16="http://schemas.microsoft.com/office/drawing/2014/main" id="{029218AA-C435-EC48-972D-7D279AA97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3" name="AutoShape 174">
              <a:extLst>
                <a:ext uri="{FF2B5EF4-FFF2-40B4-BE49-F238E27FC236}">
                  <a16:creationId xmlns:a16="http://schemas.microsoft.com/office/drawing/2014/main" id="{004AF6A9-08DC-4C40-BD6A-E99AA1ED3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4" name="AutoShape 175">
              <a:extLst>
                <a:ext uri="{FF2B5EF4-FFF2-40B4-BE49-F238E27FC236}">
                  <a16:creationId xmlns:a16="http://schemas.microsoft.com/office/drawing/2014/main" id="{58FF6008-68B1-1F41-A35F-1814BE389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5" name="Oval 176">
              <a:extLst>
                <a:ext uri="{FF2B5EF4-FFF2-40B4-BE49-F238E27FC236}">
                  <a16:creationId xmlns:a16="http://schemas.microsoft.com/office/drawing/2014/main" id="{D3C587EC-E48C-E842-BC9C-FF13CB39E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6" name="Oval 177">
              <a:extLst>
                <a:ext uri="{FF2B5EF4-FFF2-40B4-BE49-F238E27FC236}">
                  <a16:creationId xmlns:a16="http://schemas.microsoft.com/office/drawing/2014/main" id="{012B9197-2851-C241-AF64-90AEA8FD0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7" name="Oval 178">
              <a:extLst>
                <a:ext uri="{FF2B5EF4-FFF2-40B4-BE49-F238E27FC236}">
                  <a16:creationId xmlns:a16="http://schemas.microsoft.com/office/drawing/2014/main" id="{1016A314-384F-CB4F-B077-543DA4A2F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8" name="Rectangle 179">
              <a:extLst>
                <a:ext uri="{FF2B5EF4-FFF2-40B4-BE49-F238E27FC236}">
                  <a16:creationId xmlns:a16="http://schemas.microsoft.com/office/drawing/2014/main" id="{5922B0DF-34CC-0949-8A0A-5B645EA41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CA6F153-E77E-2C42-832A-3394AC9B48B8}"/>
              </a:ext>
            </a:extLst>
          </p:cNvPr>
          <p:cNvGrpSpPr/>
          <p:nvPr/>
        </p:nvGrpSpPr>
        <p:grpSpPr>
          <a:xfrm>
            <a:off x="4395993" y="1490721"/>
            <a:ext cx="460375" cy="487292"/>
            <a:chOff x="4568161" y="1475417"/>
            <a:chExt cx="460375" cy="487292"/>
          </a:xfrm>
        </p:grpSpPr>
        <p:grpSp>
          <p:nvGrpSpPr>
            <p:cNvPr id="719" name="Group 53">
              <a:extLst>
                <a:ext uri="{FF2B5EF4-FFF2-40B4-BE49-F238E27FC236}">
                  <a16:creationId xmlns:a16="http://schemas.microsoft.com/office/drawing/2014/main" id="{8B05B42C-C438-E24D-AFA2-2984859783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8161" y="1500816"/>
              <a:ext cx="460375" cy="244475"/>
              <a:chOff x="844" y="3337"/>
              <a:chExt cx="290" cy="154"/>
            </a:xfrm>
          </p:grpSpPr>
          <p:sp>
            <p:nvSpPr>
              <p:cNvPr id="720" name="Rectangle 54">
                <a:extLst>
                  <a:ext uri="{FF2B5EF4-FFF2-40B4-BE49-F238E27FC236}">
                    <a16:creationId xmlns:a16="http://schemas.microsoft.com/office/drawing/2014/main" id="{D126321D-B0DA-3244-AC5F-32642BCEE3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1" name="Text Box 55">
                <a:extLst>
                  <a:ext uri="{FF2B5EF4-FFF2-40B4-BE49-F238E27FC236}">
                    <a16:creationId xmlns:a16="http://schemas.microsoft.com/office/drawing/2014/main" id="{BC8AD8C6-CCDE-A54B-8E07-A6320750AF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  <p:sp>
          <p:nvSpPr>
            <p:cNvPr id="722" name="AutoShape 88">
              <a:extLst>
                <a:ext uri="{FF2B5EF4-FFF2-40B4-BE49-F238E27FC236}">
                  <a16:creationId xmlns:a16="http://schemas.microsoft.com/office/drawing/2014/main" id="{0C51A2FB-6AD3-AF4D-BF7E-5FC96D20D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915" y="1475417"/>
              <a:ext cx="381000" cy="487292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866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0.30208 0.00047 C 0.26822 0.07408 0.22513 0.17477 0.19544 0.24746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4" y="1236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44 0.24746 C 0.22916 0.21204 0.2526 0.20463 0.31184 0.16389 C 0.37122 0.12315 0.45169 0.08102 0.50768 0.0206 C 0.48984 0.02084 0.39205 0.01922 0.37057 0.02037 " pathEditMode="relative" rAng="0" ptsTypes="AAAA">
                                      <p:cBhvr>
                                        <p:cTn id="19" dur="20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12" y="-1136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" grpId="0"/>
      <p:bldP spid="6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6" y="303903"/>
            <a:ext cx="10999694" cy="894622"/>
          </a:xfrm>
        </p:spPr>
        <p:txBody>
          <a:bodyPr>
            <a:noAutofit/>
          </a:bodyPr>
          <a:lstStyle/>
          <a:p>
            <a:r>
              <a:rPr lang="en-US" b="0" dirty="0">
                <a:latin typeface="+mn-lt"/>
              </a:rPr>
              <a:t>A day in the life…TCP connection carrying HTTP</a:t>
            </a:r>
            <a:endParaRPr lang="en-US" sz="3200" b="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72" name="Rectangle 37">
            <a:extLst>
              <a:ext uri="{FF2B5EF4-FFF2-40B4-BE49-F238E27FC236}">
                <a16:creationId xmlns:a16="http://schemas.microsoft.com/office/drawing/2014/main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67" name="Group 248">
            <a:extLst>
              <a:ext uri="{FF2B5EF4-FFF2-40B4-BE49-F238E27FC236}">
                <a16:creationId xmlns:a16="http://schemas.microsoft.com/office/drawing/2014/main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04" name="Group 276">
            <a:extLst>
              <a:ext uri="{FF2B5EF4-FFF2-40B4-BE49-F238E27FC236}">
                <a16:creationId xmlns:a16="http://schemas.microsoft.com/office/drawing/2014/main" id="{51C6E466-A1A9-2A4E-92E4-8816C1F17376}"/>
              </a:ext>
            </a:extLst>
          </p:cNvPr>
          <p:cNvGrpSpPr>
            <a:grpSpLocks/>
          </p:cNvGrpSpPr>
          <p:nvPr/>
        </p:nvGrpSpPr>
        <p:grpSpPr bwMode="auto">
          <a:xfrm>
            <a:off x="0" y="-1181562"/>
            <a:ext cx="762000" cy="876300"/>
            <a:chOff x="177" y="729"/>
            <a:chExt cx="480" cy="552"/>
          </a:xfrm>
        </p:grpSpPr>
        <p:grpSp>
          <p:nvGrpSpPr>
            <p:cNvPr id="405" name="Group 54">
              <a:extLst>
                <a:ext uri="{FF2B5EF4-FFF2-40B4-BE49-F238E27FC236}">
                  <a16:creationId xmlns:a16="http://schemas.microsoft.com/office/drawing/2014/main" id="{AD9780B1-15CB-5543-B6E4-4E067E0AE8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423" name="Rectangle 55">
                <a:extLst>
                  <a:ext uri="{FF2B5EF4-FFF2-40B4-BE49-F238E27FC236}">
                    <a16:creationId xmlns:a16="http://schemas.microsoft.com/office/drawing/2014/main" id="{747308DA-08E3-F647-A4FE-F53AA331F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4" name="Text Box 56">
                <a:extLst>
                  <a:ext uri="{FF2B5EF4-FFF2-40B4-BE49-F238E27FC236}">
                    <a16:creationId xmlns:a16="http://schemas.microsoft.com/office/drawing/2014/main" id="{8DDA48C8-F1B8-3D4B-9243-90AD2C6DF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  <p:grpSp>
          <p:nvGrpSpPr>
            <p:cNvPr id="406" name="Group 59">
              <a:extLst>
                <a:ext uri="{FF2B5EF4-FFF2-40B4-BE49-F238E27FC236}">
                  <a16:creationId xmlns:a16="http://schemas.microsoft.com/office/drawing/2014/main" id="{4F8080DC-ECC7-B749-BDD0-FDD71938B4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418" name="Group 60">
                <a:extLst>
                  <a:ext uri="{FF2B5EF4-FFF2-40B4-BE49-F238E27FC236}">
                    <a16:creationId xmlns:a16="http://schemas.microsoft.com/office/drawing/2014/main" id="{61E6282E-90CC-384D-965A-D5A439F939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421" name="Rectangle 61">
                  <a:extLst>
                    <a:ext uri="{FF2B5EF4-FFF2-40B4-BE49-F238E27FC236}">
                      <a16:creationId xmlns:a16="http://schemas.microsoft.com/office/drawing/2014/main" id="{ECB8DEAD-01C9-AB45-B72E-A48412657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" name="Text Box 62">
                  <a:extLst>
                    <a:ext uri="{FF2B5EF4-FFF2-40B4-BE49-F238E27FC236}">
                      <a16:creationId xmlns:a16="http://schemas.microsoft.com/office/drawing/2014/main" id="{790558CC-63C0-D640-8147-A79BA4249F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sp>
            <p:nvSpPr>
              <p:cNvPr id="419" name="Rectangle 63">
                <a:extLst>
                  <a:ext uri="{FF2B5EF4-FFF2-40B4-BE49-F238E27FC236}">
                    <a16:creationId xmlns:a16="http://schemas.microsoft.com/office/drawing/2014/main" id="{F5DC526A-59E3-654D-8A44-E4FD8EF5D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" name="Rectangle 64">
                <a:extLst>
                  <a:ext uri="{FF2B5EF4-FFF2-40B4-BE49-F238E27FC236}">
                    <a16:creationId xmlns:a16="http://schemas.microsoft.com/office/drawing/2014/main" id="{245CE827-FBBA-0247-857D-C7827D072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07" name="Group 65">
              <a:extLst>
                <a:ext uri="{FF2B5EF4-FFF2-40B4-BE49-F238E27FC236}">
                  <a16:creationId xmlns:a16="http://schemas.microsoft.com/office/drawing/2014/main" id="{15F4C111-5623-584F-913F-256111096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412" name="Group 66">
                <a:extLst>
                  <a:ext uri="{FF2B5EF4-FFF2-40B4-BE49-F238E27FC236}">
                    <a16:creationId xmlns:a16="http://schemas.microsoft.com/office/drawing/2014/main" id="{E087F74B-C76E-324D-BC2A-9DF19D12BF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416" name="Rectangle 67">
                  <a:extLst>
                    <a:ext uri="{FF2B5EF4-FFF2-40B4-BE49-F238E27FC236}">
                      <a16:creationId xmlns:a16="http://schemas.microsoft.com/office/drawing/2014/main" id="{79931AC2-B756-844F-8B0A-D4AE323FC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7" name="Text Box 68">
                  <a:extLst>
                    <a:ext uri="{FF2B5EF4-FFF2-40B4-BE49-F238E27FC236}">
                      <a16:creationId xmlns:a16="http://schemas.microsoft.com/office/drawing/2014/main" id="{090733E3-62AE-8D4A-B199-3E54FE0594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grpSp>
            <p:nvGrpSpPr>
              <p:cNvPr id="413" name="Group 69">
                <a:extLst>
                  <a:ext uri="{FF2B5EF4-FFF2-40B4-BE49-F238E27FC236}">
                    <a16:creationId xmlns:a16="http://schemas.microsoft.com/office/drawing/2014/main" id="{66E9D74C-5677-6F4F-89BA-6D54E258B5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414" name="Rectangle 70">
                  <a:extLst>
                    <a:ext uri="{FF2B5EF4-FFF2-40B4-BE49-F238E27FC236}">
                      <a16:creationId xmlns:a16="http://schemas.microsoft.com/office/drawing/2014/main" id="{0161C2AA-FEFC-C041-9E7E-268E6DE5A8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5" name="Rectangle 71">
                  <a:extLst>
                    <a:ext uri="{FF2B5EF4-FFF2-40B4-BE49-F238E27FC236}">
                      <a16:creationId xmlns:a16="http://schemas.microsoft.com/office/drawing/2014/main" id="{3CD27586-D015-EA44-85D6-CD5CD84D1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08" name="Group 72">
              <a:extLst>
                <a:ext uri="{FF2B5EF4-FFF2-40B4-BE49-F238E27FC236}">
                  <a16:creationId xmlns:a16="http://schemas.microsoft.com/office/drawing/2014/main" id="{60AC4F1B-9923-B042-A804-547AE196E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410" name="Rectangle 73">
                <a:extLst>
                  <a:ext uri="{FF2B5EF4-FFF2-40B4-BE49-F238E27FC236}">
                    <a16:creationId xmlns:a16="http://schemas.microsoft.com/office/drawing/2014/main" id="{6BFA39D2-A95F-1A42-AABE-822C47AB3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1" name="Rectangle 74">
                <a:extLst>
                  <a:ext uri="{FF2B5EF4-FFF2-40B4-BE49-F238E27FC236}">
                    <a16:creationId xmlns:a16="http://schemas.microsoft.com/office/drawing/2014/main" id="{7920D845-4AF7-1A4B-B83D-F6E562312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09" name="AutoShape 89">
              <a:extLst>
                <a:ext uri="{FF2B5EF4-FFF2-40B4-BE49-F238E27FC236}">
                  <a16:creationId xmlns:a16="http://schemas.microsoft.com/office/drawing/2014/main" id="{20655E62-4CCD-E046-A993-525D3A999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48" name="Freeform 406">
            <a:extLst>
              <a:ext uri="{FF2B5EF4-FFF2-40B4-BE49-F238E27FC236}">
                <a16:creationId xmlns:a16="http://schemas.microsoft.com/office/drawing/2014/main" id="{54BF1E4D-3404-E64B-B107-B9844493CA09}"/>
              </a:ext>
            </a:extLst>
          </p:cNvPr>
          <p:cNvSpPr>
            <a:spLocks/>
          </p:cNvSpPr>
          <p:nvPr/>
        </p:nvSpPr>
        <p:spPr bwMode="auto">
          <a:xfrm>
            <a:off x="4781673" y="1792392"/>
            <a:ext cx="3486028" cy="2590938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connsiteX0" fmla="*/ 326 w 9852"/>
              <a:gd name="connsiteY0" fmla="*/ 3101 h 9830"/>
              <a:gd name="connsiteX1" fmla="*/ 49 w 9852"/>
              <a:gd name="connsiteY1" fmla="*/ 3981 h 9830"/>
              <a:gd name="connsiteX2" fmla="*/ 21 w 9852"/>
              <a:gd name="connsiteY2" fmla="*/ 4956 h 9830"/>
              <a:gd name="connsiteX3" fmla="*/ 269 w 9852"/>
              <a:gd name="connsiteY3" fmla="*/ 5662 h 9830"/>
              <a:gd name="connsiteX4" fmla="*/ 657 w 9852"/>
              <a:gd name="connsiteY4" fmla="*/ 6741 h 9830"/>
              <a:gd name="connsiteX5" fmla="*/ 1125 w 9852"/>
              <a:gd name="connsiteY5" fmla="*/ 7148 h 9830"/>
              <a:gd name="connsiteX6" fmla="*/ 2222 w 9852"/>
              <a:gd name="connsiteY6" fmla="*/ 8049 h 9830"/>
              <a:gd name="connsiteX7" fmla="*/ 4680 w 9852"/>
              <a:gd name="connsiteY7" fmla="*/ 8347 h 9830"/>
              <a:gd name="connsiteX8" fmla="*/ 6812 w 9852"/>
              <a:gd name="connsiteY8" fmla="*/ 9729 h 9830"/>
              <a:gd name="connsiteX9" fmla="*/ 7864 w 9852"/>
              <a:gd name="connsiteY9" fmla="*/ 9630 h 9830"/>
              <a:gd name="connsiteX10" fmla="*/ 9670 w 9852"/>
              <a:gd name="connsiteY10" fmla="*/ 8874 h 9830"/>
              <a:gd name="connsiteX11" fmla="*/ 9752 w 9852"/>
              <a:gd name="connsiteY11" fmla="*/ 7457 h 9830"/>
              <a:gd name="connsiteX12" fmla="*/ 9332 w 9852"/>
              <a:gd name="connsiteY12" fmla="*/ 6408 h 9830"/>
              <a:gd name="connsiteX13" fmla="*/ 9552 w 9852"/>
              <a:gd name="connsiteY13" fmla="*/ 4150 h 9830"/>
              <a:gd name="connsiteX14" fmla="*/ 9523 w 9852"/>
              <a:gd name="connsiteY14" fmla="*/ 3205 h 9830"/>
              <a:gd name="connsiteX15" fmla="*/ 8859 w 9852"/>
              <a:gd name="connsiteY15" fmla="*/ 2226 h 9830"/>
              <a:gd name="connsiteX16" fmla="*/ 7811 w 9852"/>
              <a:gd name="connsiteY16" fmla="*/ 778 h 9830"/>
              <a:gd name="connsiteX17" fmla="*/ 6511 w 9852"/>
              <a:gd name="connsiteY17" fmla="*/ 137 h 9830"/>
              <a:gd name="connsiteX18" fmla="*/ 4994 w 9852"/>
              <a:gd name="connsiteY18" fmla="*/ 38 h 9830"/>
              <a:gd name="connsiteX19" fmla="*/ 3722 w 9852"/>
              <a:gd name="connsiteY19" fmla="*/ 609 h 9830"/>
              <a:gd name="connsiteX20" fmla="*/ 1929 w 9852"/>
              <a:gd name="connsiteY20" fmla="*/ 1251 h 9830"/>
              <a:gd name="connsiteX21" fmla="*/ 848 w 9852"/>
              <a:gd name="connsiteY21" fmla="*/ 1823 h 9830"/>
              <a:gd name="connsiteX22" fmla="*/ 326 w 9852"/>
              <a:gd name="connsiteY22" fmla="*/ 3101 h 9830"/>
              <a:gd name="connsiteX0" fmla="*/ 331 w 9999"/>
              <a:gd name="connsiteY0" fmla="*/ 3155 h 9906"/>
              <a:gd name="connsiteX1" fmla="*/ 50 w 9999"/>
              <a:gd name="connsiteY1" fmla="*/ 4050 h 9906"/>
              <a:gd name="connsiteX2" fmla="*/ 21 w 9999"/>
              <a:gd name="connsiteY2" fmla="*/ 5042 h 9906"/>
              <a:gd name="connsiteX3" fmla="*/ 273 w 9999"/>
              <a:gd name="connsiteY3" fmla="*/ 5760 h 9906"/>
              <a:gd name="connsiteX4" fmla="*/ 667 w 9999"/>
              <a:gd name="connsiteY4" fmla="*/ 6858 h 9906"/>
              <a:gd name="connsiteX5" fmla="*/ 1142 w 9999"/>
              <a:gd name="connsiteY5" fmla="*/ 7272 h 9906"/>
              <a:gd name="connsiteX6" fmla="*/ 2255 w 9999"/>
              <a:gd name="connsiteY6" fmla="*/ 8188 h 9906"/>
              <a:gd name="connsiteX7" fmla="*/ 4750 w 9999"/>
              <a:gd name="connsiteY7" fmla="*/ 8491 h 9906"/>
              <a:gd name="connsiteX8" fmla="*/ 6914 w 9999"/>
              <a:gd name="connsiteY8" fmla="*/ 9897 h 9906"/>
              <a:gd name="connsiteX9" fmla="*/ 9815 w 9999"/>
              <a:gd name="connsiteY9" fmla="*/ 9027 h 9906"/>
              <a:gd name="connsiteX10" fmla="*/ 9898 w 9999"/>
              <a:gd name="connsiteY10" fmla="*/ 7586 h 9906"/>
              <a:gd name="connsiteX11" fmla="*/ 9472 w 9999"/>
              <a:gd name="connsiteY11" fmla="*/ 6519 h 9906"/>
              <a:gd name="connsiteX12" fmla="*/ 9695 w 9999"/>
              <a:gd name="connsiteY12" fmla="*/ 4222 h 9906"/>
              <a:gd name="connsiteX13" fmla="*/ 9666 w 9999"/>
              <a:gd name="connsiteY13" fmla="*/ 3260 h 9906"/>
              <a:gd name="connsiteX14" fmla="*/ 8992 w 9999"/>
              <a:gd name="connsiteY14" fmla="*/ 2264 h 9906"/>
              <a:gd name="connsiteX15" fmla="*/ 7928 w 9999"/>
              <a:gd name="connsiteY15" fmla="*/ 791 h 9906"/>
              <a:gd name="connsiteX16" fmla="*/ 6609 w 9999"/>
              <a:gd name="connsiteY16" fmla="*/ 139 h 9906"/>
              <a:gd name="connsiteX17" fmla="*/ 5069 w 9999"/>
              <a:gd name="connsiteY17" fmla="*/ 39 h 9906"/>
              <a:gd name="connsiteX18" fmla="*/ 3778 w 9999"/>
              <a:gd name="connsiteY18" fmla="*/ 620 h 9906"/>
              <a:gd name="connsiteX19" fmla="*/ 1958 w 9999"/>
              <a:gd name="connsiteY19" fmla="*/ 1273 h 9906"/>
              <a:gd name="connsiteX20" fmla="*/ 861 w 9999"/>
              <a:gd name="connsiteY20" fmla="*/ 1855 h 9906"/>
              <a:gd name="connsiteX21" fmla="*/ 331 w 9999"/>
              <a:gd name="connsiteY21" fmla="*/ 3155 h 9906"/>
              <a:gd name="connsiteX0" fmla="*/ 331 w 9946"/>
              <a:gd name="connsiteY0" fmla="*/ 3185 h 10000"/>
              <a:gd name="connsiteX1" fmla="*/ 50 w 9946"/>
              <a:gd name="connsiteY1" fmla="*/ 4088 h 10000"/>
              <a:gd name="connsiteX2" fmla="*/ 21 w 9946"/>
              <a:gd name="connsiteY2" fmla="*/ 5090 h 10000"/>
              <a:gd name="connsiteX3" fmla="*/ 273 w 9946"/>
              <a:gd name="connsiteY3" fmla="*/ 5815 h 10000"/>
              <a:gd name="connsiteX4" fmla="*/ 667 w 9946"/>
              <a:gd name="connsiteY4" fmla="*/ 6923 h 10000"/>
              <a:gd name="connsiteX5" fmla="*/ 1142 w 9946"/>
              <a:gd name="connsiteY5" fmla="*/ 7341 h 10000"/>
              <a:gd name="connsiteX6" fmla="*/ 2255 w 9946"/>
              <a:gd name="connsiteY6" fmla="*/ 8266 h 10000"/>
              <a:gd name="connsiteX7" fmla="*/ 4750 w 9946"/>
              <a:gd name="connsiteY7" fmla="*/ 8572 h 10000"/>
              <a:gd name="connsiteX8" fmla="*/ 6915 w 9946"/>
              <a:gd name="connsiteY8" fmla="*/ 9991 h 10000"/>
              <a:gd name="connsiteX9" fmla="*/ 9816 w 9946"/>
              <a:gd name="connsiteY9" fmla="*/ 9113 h 10000"/>
              <a:gd name="connsiteX10" fmla="*/ 9473 w 9946"/>
              <a:gd name="connsiteY10" fmla="*/ 6581 h 10000"/>
              <a:gd name="connsiteX11" fmla="*/ 9696 w 9946"/>
              <a:gd name="connsiteY11" fmla="*/ 4262 h 10000"/>
              <a:gd name="connsiteX12" fmla="*/ 9667 w 9946"/>
              <a:gd name="connsiteY12" fmla="*/ 3291 h 10000"/>
              <a:gd name="connsiteX13" fmla="*/ 8993 w 9946"/>
              <a:gd name="connsiteY13" fmla="*/ 2285 h 10000"/>
              <a:gd name="connsiteX14" fmla="*/ 7929 w 9946"/>
              <a:gd name="connsiteY14" fmla="*/ 799 h 10000"/>
              <a:gd name="connsiteX15" fmla="*/ 6610 w 9946"/>
              <a:gd name="connsiteY15" fmla="*/ 140 h 10000"/>
              <a:gd name="connsiteX16" fmla="*/ 5070 w 9946"/>
              <a:gd name="connsiteY16" fmla="*/ 39 h 10000"/>
              <a:gd name="connsiteX17" fmla="*/ 3778 w 9946"/>
              <a:gd name="connsiteY17" fmla="*/ 626 h 10000"/>
              <a:gd name="connsiteX18" fmla="*/ 1958 w 9946"/>
              <a:gd name="connsiteY18" fmla="*/ 1285 h 10000"/>
              <a:gd name="connsiteX19" fmla="*/ 861 w 9946"/>
              <a:gd name="connsiteY19" fmla="*/ 1873 h 10000"/>
              <a:gd name="connsiteX20" fmla="*/ 331 w 9946"/>
              <a:gd name="connsiteY20" fmla="*/ 3185 h 10000"/>
              <a:gd name="connsiteX0" fmla="*/ 333 w 10000"/>
              <a:gd name="connsiteY0" fmla="*/ 3185 h 10000"/>
              <a:gd name="connsiteX1" fmla="*/ 50 w 10000"/>
              <a:gd name="connsiteY1" fmla="*/ 4088 h 10000"/>
              <a:gd name="connsiteX2" fmla="*/ 21 w 10000"/>
              <a:gd name="connsiteY2" fmla="*/ 5090 h 10000"/>
              <a:gd name="connsiteX3" fmla="*/ 274 w 10000"/>
              <a:gd name="connsiteY3" fmla="*/ 5815 h 10000"/>
              <a:gd name="connsiteX4" fmla="*/ 671 w 10000"/>
              <a:gd name="connsiteY4" fmla="*/ 6923 h 10000"/>
              <a:gd name="connsiteX5" fmla="*/ 1148 w 10000"/>
              <a:gd name="connsiteY5" fmla="*/ 7341 h 10000"/>
              <a:gd name="connsiteX6" fmla="*/ 2267 w 10000"/>
              <a:gd name="connsiteY6" fmla="*/ 8266 h 10000"/>
              <a:gd name="connsiteX7" fmla="*/ 4776 w 10000"/>
              <a:gd name="connsiteY7" fmla="*/ 8572 h 10000"/>
              <a:gd name="connsiteX8" fmla="*/ 6953 w 10000"/>
              <a:gd name="connsiteY8" fmla="*/ 9991 h 10000"/>
              <a:gd name="connsiteX9" fmla="*/ 9869 w 10000"/>
              <a:gd name="connsiteY9" fmla="*/ 9113 h 10000"/>
              <a:gd name="connsiteX10" fmla="*/ 9524 w 10000"/>
              <a:gd name="connsiteY10" fmla="*/ 6581 h 10000"/>
              <a:gd name="connsiteX11" fmla="*/ 9749 w 10000"/>
              <a:gd name="connsiteY11" fmla="*/ 4262 h 10000"/>
              <a:gd name="connsiteX12" fmla="*/ 9042 w 10000"/>
              <a:gd name="connsiteY12" fmla="*/ 2285 h 10000"/>
              <a:gd name="connsiteX13" fmla="*/ 7972 w 10000"/>
              <a:gd name="connsiteY13" fmla="*/ 799 h 10000"/>
              <a:gd name="connsiteX14" fmla="*/ 6646 w 10000"/>
              <a:gd name="connsiteY14" fmla="*/ 140 h 10000"/>
              <a:gd name="connsiteX15" fmla="*/ 5098 w 10000"/>
              <a:gd name="connsiteY15" fmla="*/ 39 h 10000"/>
              <a:gd name="connsiteX16" fmla="*/ 3799 w 10000"/>
              <a:gd name="connsiteY16" fmla="*/ 626 h 10000"/>
              <a:gd name="connsiteX17" fmla="*/ 1969 w 10000"/>
              <a:gd name="connsiteY17" fmla="*/ 1285 h 10000"/>
              <a:gd name="connsiteX18" fmla="*/ 866 w 10000"/>
              <a:gd name="connsiteY18" fmla="*/ 1873 h 10000"/>
              <a:gd name="connsiteX19" fmla="*/ 333 w 10000"/>
              <a:gd name="connsiteY19" fmla="*/ 3185 h 10000"/>
              <a:gd name="connsiteX0" fmla="*/ 333 w 10000"/>
              <a:gd name="connsiteY0" fmla="*/ 3268 h 10083"/>
              <a:gd name="connsiteX1" fmla="*/ 50 w 10000"/>
              <a:gd name="connsiteY1" fmla="*/ 4171 h 10083"/>
              <a:gd name="connsiteX2" fmla="*/ 21 w 10000"/>
              <a:gd name="connsiteY2" fmla="*/ 5173 h 10083"/>
              <a:gd name="connsiteX3" fmla="*/ 274 w 10000"/>
              <a:gd name="connsiteY3" fmla="*/ 5898 h 10083"/>
              <a:gd name="connsiteX4" fmla="*/ 671 w 10000"/>
              <a:gd name="connsiteY4" fmla="*/ 7006 h 10083"/>
              <a:gd name="connsiteX5" fmla="*/ 1148 w 10000"/>
              <a:gd name="connsiteY5" fmla="*/ 7424 h 10083"/>
              <a:gd name="connsiteX6" fmla="*/ 2267 w 10000"/>
              <a:gd name="connsiteY6" fmla="*/ 8349 h 10083"/>
              <a:gd name="connsiteX7" fmla="*/ 4776 w 10000"/>
              <a:gd name="connsiteY7" fmla="*/ 8655 h 10083"/>
              <a:gd name="connsiteX8" fmla="*/ 6953 w 10000"/>
              <a:gd name="connsiteY8" fmla="*/ 10074 h 10083"/>
              <a:gd name="connsiteX9" fmla="*/ 9869 w 10000"/>
              <a:gd name="connsiteY9" fmla="*/ 9196 h 10083"/>
              <a:gd name="connsiteX10" fmla="*/ 9524 w 10000"/>
              <a:gd name="connsiteY10" fmla="*/ 6664 h 10083"/>
              <a:gd name="connsiteX11" fmla="*/ 9749 w 10000"/>
              <a:gd name="connsiteY11" fmla="*/ 4345 h 10083"/>
              <a:gd name="connsiteX12" fmla="*/ 9042 w 10000"/>
              <a:gd name="connsiteY12" fmla="*/ 2368 h 10083"/>
              <a:gd name="connsiteX13" fmla="*/ 6646 w 10000"/>
              <a:gd name="connsiteY13" fmla="*/ 223 h 10083"/>
              <a:gd name="connsiteX14" fmla="*/ 5098 w 10000"/>
              <a:gd name="connsiteY14" fmla="*/ 122 h 10083"/>
              <a:gd name="connsiteX15" fmla="*/ 3799 w 10000"/>
              <a:gd name="connsiteY15" fmla="*/ 709 h 10083"/>
              <a:gd name="connsiteX16" fmla="*/ 1969 w 10000"/>
              <a:gd name="connsiteY16" fmla="*/ 1368 h 10083"/>
              <a:gd name="connsiteX17" fmla="*/ 866 w 10000"/>
              <a:gd name="connsiteY17" fmla="*/ 1956 h 10083"/>
              <a:gd name="connsiteX18" fmla="*/ 333 w 10000"/>
              <a:gd name="connsiteY18" fmla="*/ 3268 h 10083"/>
              <a:gd name="connsiteX0" fmla="*/ 333 w 10000"/>
              <a:gd name="connsiteY0" fmla="*/ 3214 h 10029"/>
              <a:gd name="connsiteX1" fmla="*/ 50 w 10000"/>
              <a:gd name="connsiteY1" fmla="*/ 4117 h 10029"/>
              <a:gd name="connsiteX2" fmla="*/ 21 w 10000"/>
              <a:gd name="connsiteY2" fmla="*/ 5119 h 10029"/>
              <a:gd name="connsiteX3" fmla="*/ 274 w 10000"/>
              <a:gd name="connsiteY3" fmla="*/ 5844 h 10029"/>
              <a:gd name="connsiteX4" fmla="*/ 671 w 10000"/>
              <a:gd name="connsiteY4" fmla="*/ 6952 h 10029"/>
              <a:gd name="connsiteX5" fmla="*/ 1148 w 10000"/>
              <a:gd name="connsiteY5" fmla="*/ 7370 h 10029"/>
              <a:gd name="connsiteX6" fmla="*/ 2267 w 10000"/>
              <a:gd name="connsiteY6" fmla="*/ 8295 h 10029"/>
              <a:gd name="connsiteX7" fmla="*/ 4776 w 10000"/>
              <a:gd name="connsiteY7" fmla="*/ 8601 h 10029"/>
              <a:gd name="connsiteX8" fmla="*/ 6953 w 10000"/>
              <a:gd name="connsiteY8" fmla="*/ 10020 h 10029"/>
              <a:gd name="connsiteX9" fmla="*/ 9869 w 10000"/>
              <a:gd name="connsiteY9" fmla="*/ 9142 h 10029"/>
              <a:gd name="connsiteX10" fmla="*/ 9524 w 10000"/>
              <a:gd name="connsiteY10" fmla="*/ 6610 h 10029"/>
              <a:gd name="connsiteX11" fmla="*/ 9749 w 10000"/>
              <a:gd name="connsiteY11" fmla="*/ 4291 h 10029"/>
              <a:gd name="connsiteX12" fmla="*/ 9042 w 10000"/>
              <a:gd name="connsiteY12" fmla="*/ 2314 h 10029"/>
              <a:gd name="connsiteX13" fmla="*/ 5098 w 10000"/>
              <a:gd name="connsiteY13" fmla="*/ 68 h 10029"/>
              <a:gd name="connsiteX14" fmla="*/ 3799 w 10000"/>
              <a:gd name="connsiteY14" fmla="*/ 655 h 10029"/>
              <a:gd name="connsiteX15" fmla="*/ 1969 w 10000"/>
              <a:gd name="connsiteY15" fmla="*/ 1314 h 10029"/>
              <a:gd name="connsiteX16" fmla="*/ 866 w 10000"/>
              <a:gd name="connsiteY16" fmla="*/ 1902 h 10029"/>
              <a:gd name="connsiteX17" fmla="*/ 333 w 10000"/>
              <a:gd name="connsiteY17" fmla="*/ 3214 h 10029"/>
              <a:gd name="connsiteX0" fmla="*/ 333 w 10000"/>
              <a:gd name="connsiteY0" fmla="*/ 2561 h 9376"/>
              <a:gd name="connsiteX1" fmla="*/ 50 w 10000"/>
              <a:gd name="connsiteY1" fmla="*/ 3464 h 9376"/>
              <a:gd name="connsiteX2" fmla="*/ 21 w 10000"/>
              <a:gd name="connsiteY2" fmla="*/ 4466 h 9376"/>
              <a:gd name="connsiteX3" fmla="*/ 274 w 10000"/>
              <a:gd name="connsiteY3" fmla="*/ 5191 h 9376"/>
              <a:gd name="connsiteX4" fmla="*/ 671 w 10000"/>
              <a:gd name="connsiteY4" fmla="*/ 6299 h 9376"/>
              <a:gd name="connsiteX5" fmla="*/ 1148 w 10000"/>
              <a:gd name="connsiteY5" fmla="*/ 6717 h 9376"/>
              <a:gd name="connsiteX6" fmla="*/ 2267 w 10000"/>
              <a:gd name="connsiteY6" fmla="*/ 7642 h 9376"/>
              <a:gd name="connsiteX7" fmla="*/ 4776 w 10000"/>
              <a:gd name="connsiteY7" fmla="*/ 7948 h 9376"/>
              <a:gd name="connsiteX8" fmla="*/ 6953 w 10000"/>
              <a:gd name="connsiteY8" fmla="*/ 9367 h 9376"/>
              <a:gd name="connsiteX9" fmla="*/ 9869 w 10000"/>
              <a:gd name="connsiteY9" fmla="*/ 8489 h 9376"/>
              <a:gd name="connsiteX10" fmla="*/ 9524 w 10000"/>
              <a:gd name="connsiteY10" fmla="*/ 5957 h 9376"/>
              <a:gd name="connsiteX11" fmla="*/ 9749 w 10000"/>
              <a:gd name="connsiteY11" fmla="*/ 3638 h 9376"/>
              <a:gd name="connsiteX12" fmla="*/ 9042 w 10000"/>
              <a:gd name="connsiteY12" fmla="*/ 1661 h 9376"/>
              <a:gd name="connsiteX13" fmla="*/ 6085 w 10000"/>
              <a:gd name="connsiteY13" fmla="*/ 540 h 9376"/>
              <a:gd name="connsiteX14" fmla="*/ 3799 w 10000"/>
              <a:gd name="connsiteY14" fmla="*/ 2 h 9376"/>
              <a:gd name="connsiteX15" fmla="*/ 1969 w 10000"/>
              <a:gd name="connsiteY15" fmla="*/ 661 h 9376"/>
              <a:gd name="connsiteX16" fmla="*/ 866 w 10000"/>
              <a:gd name="connsiteY16" fmla="*/ 1249 h 9376"/>
              <a:gd name="connsiteX17" fmla="*/ 333 w 10000"/>
              <a:gd name="connsiteY17" fmla="*/ 2561 h 9376"/>
              <a:gd name="connsiteX0" fmla="*/ 333 w 10000"/>
              <a:gd name="connsiteY0" fmla="*/ 2230 h 9498"/>
              <a:gd name="connsiteX1" fmla="*/ 50 w 10000"/>
              <a:gd name="connsiteY1" fmla="*/ 3194 h 9498"/>
              <a:gd name="connsiteX2" fmla="*/ 21 w 10000"/>
              <a:gd name="connsiteY2" fmla="*/ 4262 h 9498"/>
              <a:gd name="connsiteX3" fmla="*/ 274 w 10000"/>
              <a:gd name="connsiteY3" fmla="*/ 5035 h 9498"/>
              <a:gd name="connsiteX4" fmla="*/ 671 w 10000"/>
              <a:gd name="connsiteY4" fmla="*/ 6217 h 9498"/>
              <a:gd name="connsiteX5" fmla="*/ 1148 w 10000"/>
              <a:gd name="connsiteY5" fmla="*/ 6663 h 9498"/>
              <a:gd name="connsiteX6" fmla="*/ 2267 w 10000"/>
              <a:gd name="connsiteY6" fmla="*/ 7650 h 9498"/>
              <a:gd name="connsiteX7" fmla="*/ 4776 w 10000"/>
              <a:gd name="connsiteY7" fmla="*/ 7976 h 9498"/>
              <a:gd name="connsiteX8" fmla="*/ 6953 w 10000"/>
              <a:gd name="connsiteY8" fmla="*/ 9489 h 9498"/>
              <a:gd name="connsiteX9" fmla="*/ 9869 w 10000"/>
              <a:gd name="connsiteY9" fmla="*/ 8553 h 9498"/>
              <a:gd name="connsiteX10" fmla="*/ 9524 w 10000"/>
              <a:gd name="connsiteY10" fmla="*/ 5852 h 9498"/>
              <a:gd name="connsiteX11" fmla="*/ 9749 w 10000"/>
              <a:gd name="connsiteY11" fmla="*/ 3379 h 9498"/>
              <a:gd name="connsiteX12" fmla="*/ 9042 w 10000"/>
              <a:gd name="connsiteY12" fmla="*/ 1271 h 9498"/>
              <a:gd name="connsiteX13" fmla="*/ 6085 w 10000"/>
              <a:gd name="connsiteY13" fmla="*/ 75 h 9498"/>
              <a:gd name="connsiteX14" fmla="*/ 1969 w 10000"/>
              <a:gd name="connsiteY14" fmla="*/ 204 h 9498"/>
              <a:gd name="connsiteX15" fmla="*/ 866 w 10000"/>
              <a:gd name="connsiteY15" fmla="*/ 831 h 9498"/>
              <a:gd name="connsiteX16" fmla="*/ 333 w 10000"/>
              <a:gd name="connsiteY16" fmla="*/ 2230 h 9498"/>
              <a:gd name="connsiteX0" fmla="*/ 333 w 10000"/>
              <a:gd name="connsiteY0" fmla="*/ 2316 h 9969"/>
              <a:gd name="connsiteX1" fmla="*/ 50 w 10000"/>
              <a:gd name="connsiteY1" fmla="*/ 3331 h 9969"/>
              <a:gd name="connsiteX2" fmla="*/ 21 w 10000"/>
              <a:gd name="connsiteY2" fmla="*/ 4455 h 9969"/>
              <a:gd name="connsiteX3" fmla="*/ 274 w 10000"/>
              <a:gd name="connsiteY3" fmla="*/ 5269 h 9969"/>
              <a:gd name="connsiteX4" fmla="*/ 671 w 10000"/>
              <a:gd name="connsiteY4" fmla="*/ 6514 h 9969"/>
              <a:gd name="connsiteX5" fmla="*/ 1148 w 10000"/>
              <a:gd name="connsiteY5" fmla="*/ 6983 h 9969"/>
              <a:gd name="connsiteX6" fmla="*/ 2267 w 10000"/>
              <a:gd name="connsiteY6" fmla="*/ 8022 h 9969"/>
              <a:gd name="connsiteX7" fmla="*/ 4776 w 10000"/>
              <a:gd name="connsiteY7" fmla="*/ 8366 h 9969"/>
              <a:gd name="connsiteX8" fmla="*/ 6953 w 10000"/>
              <a:gd name="connsiteY8" fmla="*/ 9959 h 9969"/>
              <a:gd name="connsiteX9" fmla="*/ 9869 w 10000"/>
              <a:gd name="connsiteY9" fmla="*/ 8973 h 9969"/>
              <a:gd name="connsiteX10" fmla="*/ 9524 w 10000"/>
              <a:gd name="connsiteY10" fmla="*/ 6129 h 9969"/>
              <a:gd name="connsiteX11" fmla="*/ 9749 w 10000"/>
              <a:gd name="connsiteY11" fmla="*/ 3526 h 9969"/>
              <a:gd name="connsiteX12" fmla="*/ 9042 w 10000"/>
              <a:gd name="connsiteY12" fmla="*/ 1306 h 9969"/>
              <a:gd name="connsiteX13" fmla="*/ 6085 w 10000"/>
              <a:gd name="connsiteY13" fmla="*/ 47 h 9969"/>
              <a:gd name="connsiteX14" fmla="*/ 2392 w 10000"/>
              <a:gd name="connsiteY14" fmla="*/ 329 h 9969"/>
              <a:gd name="connsiteX15" fmla="*/ 866 w 10000"/>
              <a:gd name="connsiteY15" fmla="*/ 843 h 9969"/>
              <a:gd name="connsiteX16" fmla="*/ 333 w 10000"/>
              <a:gd name="connsiteY16" fmla="*/ 2316 h 9969"/>
              <a:gd name="connsiteX0" fmla="*/ 333 w 10000"/>
              <a:gd name="connsiteY0" fmla="*/ 2322 h 9999"/>
              <a:gd name="connsiteX1" fmla="*/ 50 w 10000"/>
              <a:gd name="connsiteY1" fmla="*/ 3340 h 9999"/>
              <a:gd name="connsiteX2" fmla="*/ 21 w 10000"/>
              <a:gd name="connsiteY2" fmla="*/ 4468 h 9999"/>
              <a:gd name="connsiteX3" fmla="*/ 274 w 10000"/>
              <a:gd name="connsiteY3" fmla="*/ 5284 h 9999"/>
              <a:gd name="connsiteX4" fmla="*/ 671 w 10000"/>
              <a:gd name="connsiteY4" fmla="*/ 6533 h 9999"/>
              <a:gd name="connsiteX5" fmla="*/ 1148 w 10000"/>
              <a:gd name="connsiteY5" fmla="*/ 7004 h 9999"/>
              <a:gd name="connsiteX6" fmla="*/ 2267 w 10000"/>
              <a:gd name="connsiteY6" fmla="*/ 8046 h 9999"/>
              <a:gd name="connsiteX7" fmla="*/ 4776 w 10000"/>
              <a:gd name="connsiteY7" fmla="*/ 8391 h 9999"/>
              <a:gd name="connsiteX8" fmla="*/ 6953 w 10000"/>
              <a:gd name="connsiteY8" fmla="*/ 9989 h 9999"/>
              <a:gd name="connsiteX9" fmla="*/ 9869 w 10000"/>
              <a:gd name="connsiteY9" fmla="*/ 9000 h 9999"/>
              <a:gd name="connsiteX10" fmla="*/ 9524 w 10000"/>
              <a:gd name="connsiteY10" fmla="*/ 6147 h 9999"/>
              <a:gd name="connsiteX11" fmla="*/ 9749 w 10000"/>
              <a:gd name="connsiteY11" fmla="*/ 3536 h 9999"/>
              <a:gd name="connsiteX12" fmla="*/ 9042 w 10000"/>
              <a:gd name="connsiteY12" fmla="*/ 1309 h 9999"/>
              <a:gd name="connsiteX13" fmla="*/ 6085 w 10000"/>
              <a:gd name="connsiteY13" fmla="*/ 46 h 9999"/>
              <a:gd name="connsiteX14" fmla="*/ 2392 w 10000"/>
              <a:gd name="connsiteY14" fmla="*/ 329 h 9999"/>
              <a:gd name="connsiteX15" fmla="*/ 333 w 10000"/>
              <a:gd name="connsiteY15" fmla="*/ 2322 h 9999"/>
              <a:gd name="connsiteX0" fmla="*/ 315 w 9982"/>
              <a:gd name="connsiteY0" fmla="*/ 2322 h 10000"/>
              <a:gd name="connsiteX1" fmla="*/ 3 w 9982"/>
              <a:gd name="connsiteY1" fmla="*/ 4468 h 10000"/>
              <a:gd name="connsiteX2" fmla="*/ 256 w 9982"/>
              <a:gd name="connsiteY2" fmla="*/ 5285 h 10000"/>
              <a:gd name="connsiteX3" fmla="*/ 653 w 9982"/>
              <a:gd name="connsiteY3" fmla="*/ 6534 h 10000"/>
              <a:gd name="connsiteX4" fmla="*/ 1130 w 9982"/>
              <a:gd name="connsiteY4" fmla="*/ 7005 h 10000"/>
              <a:gd name="connsiteX5" fmla="*/ 2249 w 9982"/>
              <a:gd name="connsiteY5" fmla="*/ 8047 h 10000"/>
              <a:gd name="connsiteX6" fmla="*/ 4758 w 9982"/>
              <a:gd name="connsiteY6" fmla="*/ 8392 h 10000"/>
              <a:gd name="connsiteX7" fmla="*/ 6935 w 9982"/>
              <a:gd name="connsiteY7" fmla="*/ 9990 h 10000"/>
              <a:gd name="connsiteX8" fmla="*/ 9851 w 9982"/>
              <a:gd name="connsiteY8" fmla="*/ 9001 h 10000"/>
              <a:gd name="connsiteX9" fmla="*/ 9506 w 9982"/>
              <a:gd name="connsiteY9" fmla="*/ 6148 h 10000"/>
              <a:gd name="connsiteX10" fmla="*/ 9731 w 9982"/>
              <a:gd name="connsiteY10" fmla="*/ 3536 h 10000"/>
              <a:gd name="connsiteX11" fmla="*/ 9024 w 9982"/>
              <a:gd name="connsiteY11" fmla="*/ 1309 h 10000"/>
              <a:gd name="connsiteX12" fmla="*/ 6067 w 9982"/>
              <a:gd name="connsiteY12" fmla="*/ 46 h 10000"/>
              <a:gd name="connsiteX13" fmla="*/ 2374 w 9982"/>
              <a:gd name="connsiteY13" fmla="*/ 329 h 10000"/>
              <a:gd name="connsiteX14" fmla="*/ 315 w 9982"/>
              <a:gd name="connsiteY14" fmla="*/ 2322 h 10000"/>
              <a:gd name="connsiteX0" fmla="*/ 191 w 9876"/>
              <a:gd name="connsiteY0" fmla="*/ 2322 h 10000"/>
              <a:gd name="connsiteX1" fmla="*/ 131 w 9876"/>
              <a:gd name="connsiteY1" fmla="*/ 5285 h 10000"/>
              <a:gd name="connsiteX2" fmla="*/ 529 w 9876"/>
              <a:gd name="connsiteY2" fmla="*/ 6534 h 10000"/>
              <a:gd name="connsiteX3" fmla="*/ 1007 w 9876"/>
              <a:gd name="connsiteY3" fmla="*/ 7005 h 10000"/>
              <a:gd name="connsiteX4" fmla="*/ 2128 w 9876"/>
              <a:gd name="connsiteY4" fmla="*/ 8047 h 10000"/>
              <a:gd name="connsiteX5" fmla="*/ 4642 w 9876"/>
              <a:gd name="connsiteY5" fmla="*/ 8392 h 10000"/>
              <a:gd name="connsiteX6" fmla="*/ 6823 w 9876"/>
              <a:gd name="connsiteY6" fmla="*/ 9990 h 10000"/>
              <a:gd name="connsiteX7" fmla="*/ 9744 w 9876"/>
              <a:gd name="connsiteY7" fmla="*/ 9001 h 10000"/>
              <a:gd name="connsiteX8" fmla="*/ 9398 w 9876"/>
              <a:gd name="connsiteY8" fmla="*/ 6148 h 10000"/>
              <a:gd name="connsiteX9" fmla="*/ 9624 w 9876"/>
              <a:gd name="connsiteY9" fmla="*/ 3536 h 10000"/>
              <a:gd name="connsiteX10" fmla="*/ 8915 w 9876"/>
              <a:gd name="connsiteY10" fmla="*/ 1309 h 10000"/>
              <a:gd name="connsiteX11" fmla="*/ 5953 w 9876"/>
              <a:gd name="connsiteY11" fmla="*/ 46 h 10000"/>
              <a:gd name="connsiteX12" fmla="*/ 2253 w 9876"/>
              <a:gd name="connsiteY12" fmla="*/ 329 h 10000"/>
              <a:gd name="connsiteX13" fmla="*/ 191 w 9876"/>
              <a:gd name="connsiteY13" fmla="*/ 2322 h 10000"/>
              <a:gd name="connsiteX0" fmla="*/ 193 w 10000"/>
              <a:gd name="connsiteY0" fmla="*/ 2322 h 10000"/>
              <a:gd name="connsiteX1" fmla="*/ 133 w 10000"/>
              <a:gd name="connsiteY1" fmla="*/ 5285 h 10000"/>
              <a:gd name="connsiteX2" fmla="*/ 1020 w 10000"/>
              <a:gd name="connsiteY2" fmla="*/ 7005 h 10000"/>
              <a:gd name="connsiteX3" fmla="*/ 2155 w 10000"/>
              <a:gd name="connsiteY3" fmla="*/ 8047 h 10000"/>
              <a:gd name="connsiteX4" fmla="*/ 4700 w 10000"/>
              <a:gd name="connsiteY4" fmla="*/ 8392 h 10000"/>
              <a:gd name="connsiteX5" fmla="*/ 6909 w 10000"/>
              <a:gd name="connsiteY5" fmla="*/ 9990 h 10000"/>
              <a:gd name="connsiteX6" fmla="*/ 9866 w 10000"/>
              <a:gd name="connsiteY6" fmla="*/ 9001 h 10000"/>
              <a:gd name="connsiteX7" fmla="*/ 9516 w 10000"/>
              <a:gd name="connsiteY7" fmla="*/ 6148 h 10000"/>
              <a:gd name="connsiteX8" fmla="*/ 9745 w 10000"/>
              <a:gd name="connsiteY8" fmla="*/ 3536 h 10000"/>
              <a:gd name="connsiteX9" fmla="*/ 9027 w 10000"/>
              <a:gd name="connsiteY9" fmla="*/ 1309 h 10000"/>
              <a:gd name="connsiteX10" fmla="*/ 6028 w 10000"/>
              <a:gd name="connsiteY10" fmla="*/ 46 h 10000"/>
              <a:gd name="connsiteX11" fmla="*/ 2281 w 10000"/>
              <a:gd name="connsiteY11" fmla="*/ 329 h 10000"/>
              <a:gd name="connsiteX12" fmla="*/ 193 w 10000"/>
              <a:gd name="connsiteY12" fmla="*/ 2322 h 10000"/>
              <a:gd name="connsiteX0" fmla="*/ 535 w 9877"/>
              <a:gd name="connsiteY0" fmla="*/ 2468 h 10000"/>
              <a:gd name="connsiteX1" fmla="*/ 10 w 9877"/>
              <a:gd name="connsiteY1" fmla="*/ 5285 h 10000"/>
              <a:gd name="connsiteX2" fmla="*/ 897 w 9877"/>
              <a:gd name="connsiteY2" fmla="*/ 7005 h 10000"/>
              <a:gd name="connsiteX3" fmla="*/ 2032 w 9877"/>
              <a:gd name="connsiteY3" fmla="*/ 8047 h 10000"/>
              <a:gd name="connsiteX4" fmla="*/ 4577 w 9877"/>
              <a:gd name="connsiteY4" fmla="*/ 8392 h 10000"/>
              <a:gd name="connsiteX5" fmla="*/ 6786 w 9877"/>
              <a:gd name="connsiteY5" fmla="*/ 9990 h 10000"/>
              <a:gd name="connsiteX6" fmla="*/ 9743 w 9877"/>
              <a:gd name="connsiteY6" fmla="*/ 9001 h 10000"/>
              <a:gd name="connsiteX7" fmla="*/ 9393 w 9877"/>
              <a:gd name="connsiteY7" fmla="*/ 6148 h 10000"/>
              <a:gd name="connsiteX8" fmla="*/ 9622 w 9877"/>
              <a:gd name="connsiteY8" fmla="*/ 3536 h 10000"/>
              <a:gd name="connsiteX9" fmla="*/ 8904 w 9877"/>
              <a:gd name="connsiteY9" fmla="*/ 1309 h 10000"/>
              <a:gd name="connsiteX10" fmla="*/ 5905 w 9877"/>
              <a:gd name="connsiteY10" fmla="*/ 46 h 10000"/>
              <a:gd name="connsiteX11" fmla="*/ 2158 w 9877"/>
              <a:gd name="connsiteY11" fmla="*/ 329 h 10000"/>
              <a:gd name="connsiteX12" fmla="*/ 535 w 9877"/>
              <a:gd name="connsiteY12" fmla="*/ 2468 h 10000"/>
              <a:gd name="connsiteX0" fmla="*/ 224 w 9682"/>
              <a:gd name="connsiteY0" fmla="*/ 2468 h 10000"/>
              <a:gd name="connsiteX1" fmla="*/ 54 w 9682"/>
              <a:gd name="connsiteY1" fmla="*/ 5334 h 10000"/>
              <a:gd name="connsiteX2" fmla="*/ 590 w 9682"/>
              <a:gd name="connsiteY2" fmla="*/ 7005 h 10000"/>
              <a:gd name="connsiteX3" fmla="*/ 1739 w 9682"/>
              <a:gd name="connsiteY3" fmla="*/ 8047 h 10000"/>
              <a:gd name="connsiteX4" fmla="*/ 4316 w 9682"/>
              <a:gd name="connsiteY4" fmla="*/ 8392 h 10000"/>
              <a:gd name="connsiteX5" fmla="*/ 6553 w 9682"/>
              <a:gd name="connsiteY5" fmla="*/ 9990 h 10000"/>
              <a:gd name="connsiteX6" fmla="*/ 9546 w 9682"/>
              <a:gd name="connsiteY6" fmla="*/ 9001 h 10000"/>
              <a:gd name="connsiteX7" fmla="*/ 9192 w 9682"/>
              <a:gd name="connsiteY7" fmla="*/ 6148 h 10000"/>
              <a:gd name="connsiteX8" fmla="*/ 9424 w 9682"/>
              <a:gd name="connsiteY8" fmla="*/ 3536 h 10000"/>
              <a:gd name="connsiteX9" fmla="*/ 8697 w 9682"/>
              <a:gd name="connsiteY9" fmla="*/ 1309 h 10000"/>
              <a:gd name="connsiteX10" fmla="*/ 5661 w 9682"/>
              <a:gd name="connsiteY10" fmla="*/ 46 h 10000"/>
              <a:gd name="connsiteX11" fmla="*/ 1867 w 9682"/>
              <a:gd name="connsiteY11" fmla="*/ 329 h 10000"/>
              <a:gd name="connsiteX12" fmla="*/ 224 w 9682"/>
              <a:gd name="connsiteY12" fmla="*/ 2468 h 10000"/>
              <a:gd name="connsiteX0" fmla="*/ 369 w 9951"/>
              <a:gd name="connsiteY0" fmla="*/ 2078 h 10000"/>
              <a:gd name="connsiteX1" fmla="*/ 7 w 9951"/>
              <a:gd name="connsiteY1" fmla="*/ 5334 h 10000"/>
              <a:gd name="connsiteX2" fmla="*/ 560 w 9951"/>
              <a:gd name="connsiteY2" fmla="*/ 7005 h 10000"/>
              <a:gd name="connsiteX3" fmla="*/ 1747 w 9951"/>
              <a:gd name="connsiteY3" fmla="*/ 8047 h 10000"/>
              <a:gd name="connsiteX4" fmla="*/ 4409 w 9951"/>
              <a:gd name="connsiteY4" fmla="*/ 8392 h 10000"/>
              <a:gd name="connsiteX5" fmla="*/ 6719 w 9951"/>
              <a:gd name="connsiteY5" fmla="*/ 9990 h 10000"/>
              <a:gd name="connsiteX6" fmla="*/ 9811 w 9951"/>
              <a:gd name="connsiteY6" fmla="*/ 9001 h 10000"/>
              <a:gd name="connsiteX7" fmla="*/ 9445 w 9951"/>
              <a:gd name="connsiteY7" fmla="*/ 6148 h 10000"/>
              <a:gd name="connsiteX8" fmla="*/ 9685 w 9951"/>
              <a:gd name="connsiteY8" fmla="*/ 3536 h 10000"/>
              <a:gd name="connsiteX9" fmla="*/ 8934 w 9951"/>
              <a:gd name="connsiteY9" fmla="*/ 1309 h 10000"/>
              <a:gd name="connsiteX10" fmla="*/ 5798 w 9951"/>
              <a:gd name="connsiteY10" fmla="*/ 46 h 10000"/>
              <a:gd name="connsiteX11" fmla="*/ 1879 w 9951"/>
              <a:gd name="connsiteY11" fmla="*/ 329 h 10000"/>
              <a:gd name="connsiteX12" fmla="*/ 369 w 9951"/>
              <a:gd name="connsiteY12" fmla="*/ 2078 h 10000"/>
              <a:gd name="connsiteX0" fmla="*/ 378 w 10007"/>
              <a:gd name="connsiteY0" fmla="*/ 2035 h 9957"/>
              <a:gd name="connsiteX1" fmla="*/ 14 w 10007"/>
              <a:gd name="connsiteY1" fmla="*/ 5291 h 9957"/>
              <a:gd name="connsiteX2" fmla="*/ 570 w 10007"/>
              <a:gd name="connsiteY2" fmla="*/ 6962 h 9957"/>
              <a:gd name="connsiteX3" fmla="*/ 1763 w 10007"/>
              <a:gd name="connsiteY3" fmla="*/ 8004 h 9957"/>
              <a:gd name="connsiteX4" fmla="*/ 4438 w 10007"/>
              <a:gd name="connsiteY4" fmla="*/ 8349 h 9957"/>
              <a:gd name="connsiteX5" fmla="*/ 6759 w 10007"/>
              <a:gd name="connsiteY5" fmla="*/ 9947 h 9957"/>
              <a:gd name="connsiteX6" fmla="*/ 9866 w 10007"/>
              <a:gd name="connsiteY6" fmla="*/ 8958 h 9957"/>
              <a:gd name="connsiteX7" fmla="*/ 9499 w 10007"/>
              <a:gd name="connsiteY7" fmla="*/ 6105 h 9957"/>
              <a:gd name="connsiteX8" fmla="*/ 9740 w 10007"/>
              <a:gd name="connsiteY8" fmla="*/ 3493 h 9957"/>
              <a:gd name="connsiteX9" fmla="*/ 8985 w 10007"/>
              <a:gd name="connsiteY9" fmla="*/ 1266 h 9957"/>
              <a:gd name="connsiteX10" fmla="*/ 5834 w 10007"/>
              <a:gd name="connsiteY10" fmla="*/ 3 h 9957"/>
              <a:gd name="connsiteX11" fmla="*/ 2496 w 10007"/>
              <a:gd name="connsiteY11" fmla="*/ 1553 h 9957"/>
              <a:gd name="connsiteX12" fmla="*/ 378 w 10007"/>
              <a:gd name="connsiteY12" fmla="*/ 2035 h 9957"/>
              <a:gd name="connsiteX0" fmla="*/ 378 w 10000"/>
              <a:gd name="connsiteY0" fmla="*/ 2044 h 10000"/>
              <a:gd name="connsiteX1" fmla="*/ 14 w 10000"/>
              <a:gd name="connsiteY1" fmla="*/ 5314 h 10000"/>
              <a:gd name="connsiteX2" fmla="*/ 570 w 10000"/>
              <a:gd name="connsiteY2" fmla="*/ 6992 h 10000"/>
              <a:gd name="connsiteX3" fmla="*/ 1762 w 10000"/>
              <a:gd name="connsiteY3" fmla="*/ 8039 h 10000"/>
              <a:gd name="connsiteX4" fmla="*/ 4435 w 10000"/>
              <a:gd name="connsiteY4" fmla="*/ 8385 h 10000"/>
              <a:gd name="connsiteX5" fmla="*/ 6754 w 10000"/>
              <a:gd name="connsiteY5" fmla="*/ 9990 h 10000"/>
              <a:gd name="connsiteX6" fmla="*/ 9859 w 10000"/>
              <a:gd name="connsiteY6" fmla="*/ 8997 h 10000"/>
              <a:gd name="connsiteX7" fmla="*/ 9492 w 10000"/>
              <a:gd name="connsiteY7" fmla="*/ 6131 h 10000"/>
              <a:gd name="connsiteX8" fmla="*/ 9733 w 10000"/>
              <a:gd name="connsiteY8" fmla="*/ 3508 h 10000"/>
              <a:gd name="connsiteX9" fmla="*/ 8979 w 10000"/>
              <a:gd name="connsiteY9" fmla="*/ 1271 h 10000"/>
              <a:gd name="connsiteX10" fmla="*/ 5830 w 10000"/>
              <a:gd name="connsiteY10" fmla="*/ 3 h 10000"/>
              <a:gd name="connsiteX11" fmla="*/ 2494 w 10000"/>
              <a:gd name="connsiteY11" fmla="*/ 1560 h 10000"/>
              <a:gd name="connsiteX12" fmla="*/ 378 w 10000"/>
              <a:gd name="connsiteY12" fmla="*/ 2044 h 10000"/>
              <a:gd name="connsiteX0" fmla="*/ 326 w 10023"/>
              <a:gd name="connsiteY0" fmla="*/ 2533 h 10000"/>
              <a:gd name="connsiteX1" fmla="*/ 37 w 10023"/>
              <a:gd name="connsiteY1" fmla="*/ 5314 h 10000"/>
              <a:gd name="connsiteX2" fmla="*/ 593 w 10023"/>
              <a:gd name="connsiteY2" fmla="*/ 6992 h 10000"/>
              <a:gd name="connsiteX3" fmla="*/ 1785 w 10023"/>
              <a:gd name="connsiteY3" fmla="*/ 8039 h 10000"/>
              <a:gd name="connsiteX4" fmla="*/ 4458 w 10023"/>
              <a:gd name="connsiteY4" fmla="*/ 8385 h 10000"/>
              <a:gd name="connsiteX5" fmla="*/ 6777 w 10023"/>
              <a:gd name="connsiteY5" fmla="*/ 9990 h 10000"/>
              <a:gd name="connsiteX6" fmla="*/ 9882 w 10023"/>
              <a:gd name="connsiteY6" fmla="*/ 8997 h 10000"/>
              <a:gd name="connsiteX7" fmla="*/ 9515 w 10023"/>
              <a:gd name="connsiteY7" fmla="*/ 6131 h 10000"/>
              <a:gd name="connsiteX8" fmla="*/ 9756 w 10023"/>
              <a:gd name="connsiteY8" fmla="*/ 3508 h 10000"/>
              <a:gd name="connsiteX9" fmla="*/ 9002 w 10023"/>
              <a:gd name="connsiteY9" fmla="*/ 1271 h 10000"/>
              <a:gd name="connsiteX10" fmla="*/ 5853 w 10023"/>
              <a:gd name="connsiteY10" fmla="*/ 3 h 10000"/>
              <a:gd name="connsiteX11" fmla="*/ 2517 w 10023"/>
              <a:gd name="connsiteY11" fmla="*/ 1560 h 10000"/>
              <a:gd name="connsiteX12" fmla="*/ 326 w 10023"/>
              <a:gd name="connsiteY12" fmla="*/ 2533 h 10000"/>
              <a:gd name="connsiteX0" fmla="*/ 326 w 10023"/>
              <a:gd name="connsiteY0" fmla="*/ 1901 h 9368"/>
              <a:gd name="connsiteX1" fmla="*/ 37 w 10023"/>
              <a:gd name="connsiteY1" fmla="*/ 4682 h 9368"/>
              <a:gd name="connsiteX2" fmla="*/ 593 w 10023"/>
              <a:gd name="connsiteY2" fmla="*/ 6360 h 9368"/>
              <a:gd name="connsiteX3" fmla="*/ 1785 w 10023"/>
              <a:gd name="connsiteY3" fmla="*/ 7407 h 9368"/>
              <a:gd name="connsiteX4" fmla="*/ 4458 w 10023"/>
              <a:gd name="connsiteY4" fmla="*/ 7753 h 9368"/>
              <a:gd name="connsiteX5" fmla="*/ 6777 w 10023"/>
              <a:gd name="connsiteY5" fmla="*/ 9358 h 9368"/>
              <a:gd name="connsiteX6" fmla="*/ 9882 w 10023"/>
              <a:gd name="connsiteY6" fmla="*/ 8365 h 9368"/>
              <a:gd name="connsiteX7" fmla="*/ 9515 w 10023"/>
              <a:gd name="connsiteY7" fmla="*/ 5499 h 9368"/>
              <a:gd name="connsiteX8" fmla="*/ 9756 w 10023"/>
              <a:gd name="connsiteY8" fmla="*/ 2876 h 9368"/>
              <a:gd name="connsiteX9" fmla="*/ 9002 w 10023"/>
              <a:gd name="connsiteY9" fmla="*/ 639 h 9368"/>
              <a:gd name="connsiteX10" fmla="*/ 5628 w 10023"/>
              <a:gd name="connsiteY10" fmla="*/ 7 h 9368"/>
              <a:gd name="connsiteX11" fmla="*/ 2517 w 10023"/>
              <a:gd name="connsiteY11" fmla="*/ 928 h 9368"/>
              <a:gd name="connsiteX12" fmla="*/ 326 w 10023"/>
              <a:gd name="connsiteY12" fmla="*/ 1901 h 9368"/>
              <a:gd name="connsiteX0" fmla="*/ 325 w 9734"/>
              <a:gd name="connsiteY0" fmla="*/ 2029 h 10093"/>
              <a:gd name="connsiteX1" fmla="*/ 37 w 9734"/>
              <a:gd name="connsiteY1" fmla="*/ 4998 h 10093"/>
              <a:gd name="connsiteX2" fmla="*/ 592 w 9734"/>
              <a:gd name="connsiteY2" fmla="*/ 6789 h 10093"/>
              <a:gd name="connsiteX3" fmla="*/ 1781 w 9734"/>
              <a:gd name="connsiteY3" fmla="*/ 7907 h 10093"/>
              <a:gd name="connsiteX4" fmla="*/ 4448 w 9734"/>
              <a:gd name="connsiteY4" fmla="*/ 8276 h 10093"/>
              <a:gd name="connsiteX5" fmla="*/ 6761 w 9734"/>
              <a:gd name="connsiteY5" fmla="*/ 9989 h 10093"/>
              <a:gd name="connsiteX6" fmla="*/ 9484 w 9734"/>
              <a:gd name="connsiteY6" fmla="*/ 9608 h 10093"/>
              <a:gd name="connsiteX7" fmla="*/ 9493 w 9734"/>
              <a:gd name="connsiteY7" fmla="*/ 5870 h 10093"/>
              <a:gd name="connsiteX8" fmla="*/ 9734 w 9734"/>
              <a:gd name="connsiteY8" fmla="*/ 3070 h 10093"/>
              <a:gd name="connsiteX9" fmla="*/ 8981 w 9734"/>
              <a:gd name="connsiteY9" fmla="*/ 682 h 10093"/>
              <a:gd name="connsiteX10" fmla="*/ 5615 w 9734"/>
              <a:gd name="connsiteY10" fmla="*/ 7 h 10093"/>
              <a:gd name="connsiteX11" fmla="*/ 2511 w 9734"/>
              <a:gd name="connsiteY11" fmla="*/ 991 h 10093"/>
              <a:gd name="connsiteX12" fmla="*/ 325 w 9734"/>
              <a:gd name="connsiteY12" fmla="*/ 2029 h 10093"/>
              <a:gd name="connsiteX0" fmla="*/ 334 w 10000"/>
              <a:gd name="connsiteY0" fmla="*/ 2010 h 9973"/>
              <a:gd name="connsiteX1" fmla="*/ 38 w 10000"/>
              <a:gd name="connsiteY1" fmla="*/ 4952 h 9973"/>
              <a:gd name="connsiteX2" fmla="*/ 608 w 10000"/>
              <a:gd name="connsiteY2" fmla="*/ 6726 h 9973"/>
              <a:gd name="connsiteX3" fmla="*/ 1830 w 10000"/>
              <a:gd name="connsiteY3" fmla="*/ 7834 h 9973"/>
              <a:gd name="connsiteX4" fmla="*/ 4532 w 10000"/>
              <a:gd name="connsiteY4" fmla="*/ 8562 h 9973"/>
              <a:gd name="connsiteX5" fmla="*/ 6946 w 10000"/>
              <a:gd name="connsiteY5" fmla="*/ 9897 h 9973"/>
              <a:gd name="connsiteX6" fmla="*/ 9743 w 10000"/>
              <a:gd name="connsiteY6" fmla="*/ 9519 h 9973"/>
              <a:gd name="connsiteX7" fmla="*/ 9752 w 10000"/>
              <a:gd name="connsiteY7" fmla="*/ 5816 h 9973"/>
              <a:gd name="connsiteX8" fmla="*/ 10000 w 10000"/>
              <a:gd name="connsiteY8" fmla="*/ 3042 h 9973"/>
              <a:gd name="connsiteX9" fmla="*/ 9226 w 10000"/>
              <a:gd name="connsiteY9" fmla="*/ 676 h 9973"/>
              <a:gd name="connsiteX10" fmla="*/ 5768 w 10000"/>
              <a:gd name="connsiteY10" fmla="*/ 7 h 9973"/>
              <a:gd name="connsiteX11" fmla="*/ 2580 w 10000"/>
              <a:gd name="connsiteY11" fmla="*/ 982 h 9973"/>
              <a:gd name="connsiteX12" fmla="*/ 334 w 10000"/>
              <a:gd name="connsiteY12" fmla="*/ 2010 h 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0" h="9973">
                <a:moveTo>
                  <a:pt x="334" y="2010"/>
                </a:moveTo>
                <a:cubicBezTo>
                  <a:pt x="-90" y="2671"/>
                  <a:pt x="-7" y="4166"/>
                  <a:pt x="38" y="4952"/>
                </a:cubicBezTo>
                <a:cubicBezTo>
                  <a:pt x="83" y="5738"/>
                  <a:pt x="308" y="6246"/>
                  <a:pt x="608" y="6726"/>
                </a:cubicBezTo>
                <a:cubicBezTo>
                  <a:pt x="906" y="7207"/>
                  <a:pt x="1176" y="7528"/>
                  <a:pt x="1830" y="7834"/>
                </a:cubicBezTo>
                <a:cubicBezTo>
                  <a:pt x="2484" y="8140"/>
                  <a:pt x="3678" y="8218"/>
                  <a:pt x="4532" y="8562"/>
                </a:cubicBezTo>
                <a:cubicBezTo>
                  <a:pt x="5384" y="8905"/>
                  <a:pt x="6078" y="9738"/>
                  <a:pt x="6946" y="9897"/>
                </a:cubicBezTo>
                <a:cubicBezTo>
                  <a:pt x="7814" y="10056"/>
                  <a:pt x="9200" y="9984"/>
                  <a:pt x="9743" y="9519"/>
                </a:cubicBezTo>
                <a:cubicBezTo>
                  <a:pt x="10214" y="8840"/>
                  <a:pt x="9709" y="6896"/>
                  <a:pt x="9752" y="5816"/>
                </a:cubicBezTo>
                <a:cubicBezTo>
                  <a:pt x="9796" y="4736"/>
                  <a:pt x="9959" y="3695"/>
                  <a:pt x="10000" y="3042"/>
                </a:cubicBezTo>
                <a:cubicBezTo>
                  <a:pt x="9911" y="2184"/>
                  <a:pt x="9932" y="1181"/>
                  <a:pt x="9226" y="676"/>
                </a:cubicBezTo>
                <a:cubicBezTo>
                  <a:pt x="8522" y="170"/>
                  <a:pt x="6876" y="-44"/>
                  <a:pt x="5768" y="7"/>
                </a:cubicBezTo>
                <a:cubicBezTo>
                  <a:pt x="4662" y="58"/>
                  <a:pt x="3493" y="270"/>
                  <a:pt x="2580" y="982"/>
                </a:cubicBezTo>
                <a:cubicBezTo>
                  <a:pt x="1535" y="1383"/>
                  <a:pt x="757" y="1348"/>
                  <a:pt x="334" y="2010"/>
                </a:cubicBezTo>
                <a:close/>
              </a:path>
            </a:pathLst>
          </a:custGeom>
          <a:gradFill>
            <a:gsLst>
              <a:gs pos="0">
                <a:srgbClr val="9CE0FA"/>
              </a:gs>
              <a:gs pos="65000">
                <a:schemeClr val="bg1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9" name="Text Box 34">
            <a:extLst>
              <a:ext uri="{FF2B5EF4-FFF2-40B4-BE49-F238E27FC236}">
                <a16:creationId xmlns:a16="http://schemas.microsoft.com/office/drawing/2014/main" id="{8E3C4FE4-16B8-2E48-AAFC-131508FBC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2566706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sp>
        <p:nvSpPr>
          <p:cNvPr id="150" name="Line 68">
            <a:extLst>
              <a:ext uri="{FF2B5EF4-FFF2-40B4-BE49-F238E27FC236}">
                <a16:creationId xmlns:a16="http://schemas.microsoft.com/office/drawing/2014/main" id="{6703089F-58F3-E042-8B10-16A415A056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3535642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53" name="Group 167">
            <a:extLst>
              <a:ext uri="{FF2B5EF4-FFF2-40B4-BE49-F238E27FC236}">
                <a16:creationId xmlns:a16="http://schemas.microsoft.com/office/drawing/2014/main" id="{F5EB6B7E-CF56-1D40-9A5F-78A0D7F7527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35438" y="3627064"/>
            <a:ext cx="400050" cy="152400"/>
            <a:chOff x="3228" y="1776"/>
            <a:chExt cx="252" cy="96"/>
          </a:xfrm>
        </p:grpSpPr>
        <p:sp>
          <p:nvSpPr>
            <p:cNvPr id="154" name="Line 168">
              <a:extLst>
                <a:ext uri="{FF2B5EF4-FFF2-40B4-BE49-F238E27FC236}">
                  <a16:creationId xmlns:a16="http://schemas.microsoft.com/office/drawing/2014/main" id="{1802CB0D-BD6D-D74F-A9D8-5BACFFCCBC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5" name="Line 169">
              <a:extLst>
                <a:ext uri="{FF2B5EF4-FFF2-40B4-BE49-F238E27FC236}">
                  <a16:creationId xmlns:a16="http://schemas.microsoft.com/office/drawing/2014/main" id="{BC8A6DEC-D893-BC48-A065-216616CA7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56" name="Group 170">
            <a:extLst>
              <a:ext uri="{FF2B5EF4-FFF2-40B4-BE49-F238E27FC236}">
                <a16:creationId xmlns:a16="http://schemas.microsoft.com/office/drawing/2014/main" id="{926875FC-494C-BB45-B7F8-8827688CC13F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5787838" y="3103189"/>
            <a:ext cx="400050" cy="152400"/>
            <a:chOff x="3228" y="1776"/>
            <a:chExt cx="252" cy="96"/>
          </a:xfrm>
        </p:grpSpPr>
        <p:sp>
          <p:nvSpPr>
            <p:cNvPr id="157" name="Line 171">
              <a:extLst>
                <a:ext uri="{FF2B5EF4-FFF2-40B4-BE49-F238E27FC236}">
                  <a16:creationId xmlns:a16="http://schemas.microsoft.com/office/drawing/2014/main" id="{36C97ACA-ADA8-6C4D-918D-B9A573ADEE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8" name="Line 172">
              <a:extLst>
                <a:ext uri="{FF2B5EF4-FFF2-40B4-BE49-F238E27FC236}">
                  <a16:creationId xmlns:a16="http://schemas.microsoft.com/office/drawing/2014/main" id="{BAFF6B07-8046-764A-BBC9-297230590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83E8644E-9ABF-8D40-91C1-3E38F4EEBD93}"/>
              </a:ext>
            </a:extLst>
          </p:cNvPr>
          <p:cNvGrpSpPr/>
          <p:nvPr/>
        </p:nvGrpSpPr>
        <p:grpSpPr>
          <a:xfrm>
            <a:off x="5174932" y="3229968"/>
            <a:ext cx="853832" cy="472456"/>
            <a:chOff x="7493876" y="2774731"/>
            <a:chExt cx="1481958" cy="894622"/>
          </a:xfrm>
        </p:grpSpPr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E07DE3FA-8AF6-194D-A476-AEA1B09F7B0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4A4F16A-CB62-4A41-9419-62CD9E0C591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7BEB6CE9-D98E-F84D-A398-B92F19578A7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5500E3F7-C826-414F-8AB9-A8131E41A9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73829F3-5B2A-3D43-B4EF-DDBF4450431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16BC6710-FF10-F94F-B985-0B24DE112FE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B4D233B4-AC73-4C4F-B219-7217862D8F1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0" name="Freeform 94">
            <a:extLst>
              <a:ext uri="{FF2B5EF4-FFF2-40B4-BE49-F238E27FC236}">
                <a16:creationId xmlns:a16="http://schemas.microsoft.com/office/drawing/2014/main" id="{DB154763-7D17-3045-99D6-33E2B8DEBEF3}"/>
              </a:ext>
            </a:extLst>
          </p:cNvPr>
          <p:cNvSpPr>
            <a:spLocks/>
          </p:cNvSpPr>
          <p:nvPr/>
        </p:nvSpPr>
        <p:spPr bwMode="auto">
          <a:xfrm>
            <a:off x="915707" y="4764367"/>
            <a:ext cx="6419850" cy="1620838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gradFill>
            <a:gsLst>
              <a:gs pos="0">
                <a:srgbClr val="9CE0FA"/>
              </a:gs>
              <a:gs pos="65000">
                <a:schemeClr val="bg1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1" name="Line 134">
            <a:extLst>
              <a:ext uri="{FF2B5EF4-FFF2-40B4-BE49-F238E27FC236}">
                <a16:creationId xmlns:a16="http://schemas.microsoft.com/office/drawing/2014/main" id="{23269057-3E10-0842-B50F-AD9089B214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6607" y="3692805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3" name="Line 136">
            <a:extLst>
              <a:ext uri="{FF2B5EF4-FFF2-40B4-BE49-F238E27FC236}">
                <a16:creationId xmlns:a16="http://schemas.microsoft.com/office/drawing/2014/main" id="{3AFEBAD8-BCD5-3045-B4AF-E50B6AEA17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5795" y="5512080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4" name="Text Box 137">
            <a:extLst>
              <a:ext uri="{FF2B5EF4-FFF2-40B4-BE49-F238E27FC236}">
                <a16:creationId xmlns:a16="http://schemas.microsoft.com/office/drawing/2014/main" id="{B02E6458-4F99-D348-B986-C3DBF7171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357" y="5904192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305" name="Text Box 138">
            <a:extLst>
              <a:ext uri="{FF2B5EF4-FFF2-40B4-BE49-F238E27FC236}">
                <a16:creationId xmlns:a16="http://schemas.microsoft.com/office/drawing/2014/main" id="{B04C2766-4464-6446-87AB-67B8CB7F6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307" y="5648605"/>
            <a:ext cx="19062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Google web server</a:t>
            </a:r>
          </a:p>
        </p:txBody>
      </p:sp>
      <p:grpSp>
        <p:nvGrpSpPr>
          <p:cNvPr id="312" name="Group 194">
            <a:extLst>
              <a:ext uri="{FF2B5EF4-FFF2-40B4-BE49-F238E27FC236}">
                <a16:creationId xmlns:a16="http://schemas.microsoft.com/office/drawing/2014/main" id="{E84BEC05-5A7F-224F-95D4-9DAB0F871EA1}"/>
              </a:ext>
            </a:extLst>
          </p:cNvPr>
          <p:cNvGrpSpPr>
            <a:grpSpLocks/>
          </p:cNvGrpSpPr>
          <p:nvPr/>
        </p:nvGrpSpPr>
        <p:grpSpPr bwMode="auto">
          <a:xfrm>
            <a:off x="3765270" y="5718455"/>
            <a:ext cx="295275" cy="114300"/>
            <a:chOff x="3228" y="1776"/>
            <a:chExt cx="252" cy="96"/>
          </a:xfrm>
        </p:grpSpPr>
        <p:sp>
          <p:nvSpPr>
            <p:cNvPr id="313" name="Line 195">
              <a:extLst>
                <a:ext uri="{FF2B5EF4-FFF2-40B4-BE49-F238E27FC236}">
                  <a16:creationId xmlns:a16="http://schemas.microsoft.com/office/drawing/2014/main" id="{5A3176AD-244A-FC40-803C-74F3441D6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14" name="Line 196">
              <a:extLst>
                <a:ext uri="{FF2B5EF4-FFF2-40B4-BE49-F238E27FC236}">
                  <a16:creationId xmlns:a16="http://schemas.microsoft.com/office/drawing/2014/main" id="{6B3ADCCD-5CCA-E245-804F-105E3A97EB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15" name="Group 197">
            <a:extLst>
              <a:ext uri="{FF2B5EF4-FFF2-40B4-BE49-F238E27FC236}">
                <a16:creationId xmlns:a16="http://schemas.microsoft.com/office/drawing/2014/main" id="{11561174-0DD6-384F-ADA8-7238039F917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403445" y="5718455"/>
            <a:ext cx="295275" cy="114300"/>
            <a:chOff x="3228" y="1776"/>
            <a:chExt cx="252" cy="96"/>
          </a:xfrm>
        </p:grpSpPr>
        <p:sp>
          <p:nvSpPr>
            <p:cNvPr id="316" name="Line 198">
              <a:extLst>
                <a:ext uri="{FF2B5EF4-FFF2-40B4-BE49-F238E27FC236}">
                  <a16:creationId xmlns:a16="http://schemas.microsoft.com/office/drawing/2014/main" id="{163D3623-F55F-6248-89FA-5C316BDD26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17" name="Line 199">
              <a:extLst>
                <a:ext uri="{FF2B5EF4-FFF2-40B4-BE49-F238E27FC236}">
                  <a16:creationId xmlns:a16="http://schemas.microsoft.com/office/drawing/2014/main" id="{00F61339-BB36-F44F-AD77-22B4AA9128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18" name="Group 200">
            <a:extLst>
              <a:ext uri="{FF2B5EF4-FFF2-40B4-BE49-F238E27FC236}">
                <a16:creationId xmlns:a16="http://schemas.microsoft.com/office/drawing/2014/main" id="{99A70FAB-0459-7A43-BC2D-6A7CFE6F8620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4608232" y="5423180"/>
            <a:ext cx="295275" cy="114300"/>
            <a:chOff x="3228" y="1776"/>
            <a:chExt cx="252" cy="96"/>
          </a:xfrm>
        </p:grpSpPr>
        <p:sp>
          <p:nvSpPr>
            <p:cNvPr id="319" name="Line 201">
              <a:extLst>
                <a:ext uri="{FF2B5EF4-FFF2-40B4-BE49-F238E27FC236}">
                  <a16:creationId xmlns:a16="http://schemas.microsoft.com/office/drawing/2014/main" id="{DAF385D4-A4D0-AA41-8C33-83D0C4D89A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0" name="Line 202">
              <a:extLst>
                <a:ext uri="{FF2B5EF4-FFF2-40B4-BE49-F238E27FC236}">
                  <a16:creationId xmlns:a16="http://schemas.microsoft.com/office/drawing/2014/main" id="{9EF706F5-A8DC-BF46-B040-1A4D47171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734858D1-1FE7-0841-97C3-49C70001FDDA}"/>
              </a:ext>
            </a:extLst>
          </p:cNvPr>
          <p:cNvGrpSpPr/>
          <p:nvPr/>
        </p:nvGrpSpPr>
        <p:grpSpPr>
          <a:xfrm>
            <a:off x="3885507" y="5310841"/>
            <a:ext cx="809010" cy="502026"/>
            <a:chOff x="7493876" y="2774731"/>
            <a:chExt cx="1481958" cy="894622"/>
          </a:xfrm>
        </p:grpSpPr>
        <p:sp>
          <p:nvSpPr>
            <p:cNvPr id="322" name="Freeform 321">
              <a:extLst>
                <a:ext uri="{FF2B5EF4-FFF2-40B4-BE49-F238E27FC236}">
                  <a16:creationId xmlns:a16="http://schemas.microsoft.com/office/drawing/2014/main" id="{372B1AC8-74B7-C34C-8289-9B65FDFB6CC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2961F798-D661-3D46-B5CE-6D402C201DD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673344D6-1FC8-1A47-97EC-9418BA45005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5" name="Freeform 324">
                <a:extLst>
                  <a:ext uri="{FF2B5EF4-FFF2-40B4-BE49-F238E27FC236}">
                    <a16:creationId xmlns:a16="http://schemas.microsoft.com/office/drawing/2014/main" id="{7C4028CC-B424-154D-BD93-E61E50C24CE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6" name="Freeform 325">
                <a:extLst>
                  <a:ext uri="{FF2B5EF4-FFF2-40B4-BE49-F238E27FC236}">
                    <a16:creationId xmlns:a16="http://schemas.microsoft.com/office/drawing/2014/main" id="{552CB30F-0709-FE43-BD31-587F8E1B154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Freeform 330">
                <a:extLst>
                  <a:ext uri="{FF2B5EF4-FFF2-40B4-BE49-F238E27FC236}">
                    <a16:creationId xmlns:a16="http://schemas.microsoft.com/office/drawing/2014/main" id="{F3ECD5A3-700D-4346-A225-E4F327AF7D7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Freeform 331">
                <a:extLst>
                  <a:ext uri="{FF2B5EF4-FFF2-40B4-BE49-F238E27FC236}">
                    <a16:creationId xmlns:a16="http://schemas.microsoft.com/office/drawing/2014/main" id="{8FD5A214-3BBB-7F48-B4FD-71505D61E3A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45" name="Group 248">
            <a:extLst>
              <a:ext uri="{FF2B5EF4-FFF2-40B4-BE49-F238E27FC236}">
                <a16:creationId xmlns:a16="http://schemas.microsoft.com/office/drawing/2014/main" id="{78FE3AED-24A8-6C4B-823D-34D843152649}"/>
              </a:ext>
            </a:extLst>
          </p:cNvPr>
          <p:cNvGrpSpPr>
            <a:grpSpLocks/>
          </p:cNvGrpSpPr>
          <p:nvPr/>
        </p:nvGrpSpPr>
        <p:grpSpPr bwMode="auto">
          <a:xfrm>
            <a:off x="2703232" y="5072342"/>
            <a:ext cx="358775" cy="623888"/>
            <a:chOff x="4140" y="429"/>
            <a:chExt cx="1425" cy="2396"/>
          </a:xfrm>
        </p:grpSpPr>
        <p:sp>
          <p:nvSpPr>
            <p:cNvPr id="346" name="Freeform 148">
              <a:extLst>
                <a:ext uri="{FF2B5EF4-FFF2-40B4-BE49-F238E27FC236}">
                  <a16:creationId xmlns:a16="http://schemas.microsoft.com/office/drawing/2014/main" id="{85451C8D-4747-E845-BDD8-6D774697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7" name="Rectangle 149">
              <a:extLst>
                <a:ext uri="{FF2B5EF4-FFF2-40B4-BE49-F238E27FC236}">
                  <a16:creationId xmlns:a16="http://schemas.microsoft.com/office/drawing/2014/main" id="{720F8F77-9254-F144-9D40-FF595E87F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8" name="Freeform 150">
              <a:extLst>
                <a:ext uri="{FF2B5EF4-FFF2-40B4-BE49-F238E27FC236}">
                  <a16:creationId xmlns:a16="http://schemas.microsoft.com/office/drawing/2014/main" id="{6A486C96-F765-2943-90E4-63862879C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9" name="Freeform 151">
              <a:extLst>
                <a:ext uri="{FF2B5EF4-FFF2-40B4-BE49-F238E27FC236}">
                  <a16:creationId xmlns:a16="http://schemas.microsoft.com/office/drawing/2014/main" id="{A86769A5-BBB3-024C-B65A-503F62823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0" name="Rectangle 152">
              <a:extLst>
                <a:ext uri="{FF2B5EF4-FFF2-40B4-BE49-F238E27FC236}">
                  <a16:creationId xmlns:a16="http://schemas.microsoft.com/office/drawing/2014/main" id="{EDEA3D72-19C4-0445-996E-0463B4F73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1" name="Group 153">
              <a:extLst>
                <a:ext uri="{FF2B5EF4-FFF2-40B4-BE49-F238E27FC236}">
                  <a16:creationId xmlns:a16="http://schemas.microsoft.com/office/drawing/2014/main" id="{1F11C69D-094E-F747-B5C0-2DA1FE0201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6" name="AutoShape 154">
                <a:extLst>
                  <a:ext uri="{FF2B5EF4-FFF2-40B4-BE49-F238E27FC236}">
                    <a16:creationId xmlns:a16="http://schemas.microsoft.com/office/drawing/2014/main" id="{C55CA8C4-32A7-154A-B758-95A762915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7" name="AutoShape 155">
                <a:extLst>
                  <a:ext uri="{FF2B5EF4-FFF2-40B4-BE49-F238E27FC236}">
                    <a16:creationId xmlns:a16="http://schemas.microsoft.com/office/drawing/2014/main" id="{7184AF16-B87E-9F43-917C-2C88AAEF0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2" name="Rectangle 156">
              <a:extLst>
                <a:ext uri="{FF2B5EF4-FFF2-40B4-BE49-F238E27FC236}">
                  <a16:creationId xmlns:a16="http://schemas.microsoft.com/office/drawing/2014/main" id="{48FF4647-B309-D64A-B015-19391B161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3" name="Group 157">
              <a:extLst>
                <a:ext uri="{FF2B5EF4-FFF2-40B4-BE49-F238E27FC236}">
                  <a16:creationId xmlns:a16="http://schemas.microsoft.com/office/drawing/2014/main" id="{BABA5FE5-37CC-EC4C-BDFC-7DCFD023A3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74" name="AutoShape 158">
                <a:extLst>
                  <a:ext uri="{FF2B5EF4-FFF2-40B4-BE49-F238E27FC236}">
                    <a16:creationId xmlns:a16="http://schemas.microsoft.com/office/drawing/2014/main" id="{5C52FD21-5CA0-3043-8E83-A75B2F33FB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5" name="AutoShape 159">
                <a:extLst>
                  <a:ext uri="{FF2B5EF4-FFF2-40B4-BE49-F238E27FC236}">
                    <a16:creationId xmlns:a16="http://schemas.microsoft.com/office/drawing/2014/main" id="{9026DFAE-BC0A-DB40-AA40-5414F6E19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4" name="Rectangle 160">
              <a:extLst>
                <a:ext uri="{FF2B5EF4-FFF2-40B4-BE49-F238E27FC236}">
                  <a16:creationId xmlns:a16="http://schemas.microsoft.com/office/drawing/2014/main" id="{B0BD4174-1E2C-CC47-8B22-39E3AD432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5" name="Rectangle 161">
              <a:extLst>
                <a:ext uri="{FF2B5EF4-FFF2-40B4-BE49-F238E27FC236}">
                  <a16:creationId xmlns:a16="http://schemas.microsoft.com/office/drawing/2014/main" id="{5D1D6DF0-40D7-0D45-A917-4840AE931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6" name="Group 162">
              <a:extLst>
                <a:ext uri="{FF2B5EF4-FFF2-40B4-BE49-F238E27FC236}">
                  <a16:creationId xmlns:a16="http://schemas.microsoft.com/office/drawing/2014/main" id="{7594B754-6C4A-7748-BFD2-4996DB6EF7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72" name="AutoShape 163">
                <a:extLst>
                  <a:ext uri="{FF2B5EF4-FFF2-40B4-BE49-F238E27FC236}">
                    <a16:creationId xmlns:a16="http://schemas.microsoft.com/office/drawing/2014/main" id="{5F147DEA-3B24-5D47-B987-8996EBD1E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3" name="AutoShape 164">
                <a:extLst>
                  <a:ext uri="{FF2B5EF4-FFF2-40B4-BE49-F238E27FC236}">
                    <a16:creationId xmlns:a16="http://schemas.microsoft.com/office/drawing/2014/main" id="{ED721BA0-A51B-AB48-8703-6EE160A82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7" name="Freeform 165">
              <a:extLst>
                <a:ext uri="{FF2B5EF4-FFF2-40B4-BE49-F238E27FC236}">
                  <a16:creationId xmlns:a16="http://schemas.microsoft.com/office/drawing/2014/main" id="{780D91FC-F251-D942-B17A-68640A718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8" name="Group 166">
              <a:extLst>
                <a:ext uri="{FF2B5EF4-FFF2-40B4-BE49-F238E27FC236}">
                  <a16:creationId xmlns:a16="http://schemas.microsoft.com/office/drawing/2014/main" id="{C9B91C48-BF55-C149-9929-BFB6413B79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70" name="AutoShape 167">
                <a:extLst>
                  <a:ext uri="{FF2B5EF4-FFF2-40B4-BE49-F238E27FC236}">
                    <a16:creationId xmlns:a16="http://schemas.microsoft.com/office/drawing/2014/main" id="{CA38CE73-BBD3-F144-8AD8-FFFF8346D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1" name="AutoShape 168">
                <a:extLst>
                  <a:ext uri="{FF2B5EF4-FFF2-40B4-BE49-F238E27FC236}">
                    <a16:creationId xmlns:a16="http://schemas.microsoft.com/office/drawing/2014/main" id="{FCAA7936-D811-CE4C-92B6-2D0E1B549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9" name="Rectangle 169">
              <a:extLst>
                <a:ext uri="{FF2B5EF4-FFF2-40B4-BE49-F238E27FC236}">
                  <a16:creationId xmlns:a16="http://schemas.microsoft.com/office/drawing/2014/main" id="{86075665-1B3C-684E-8884-99FC7886C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0" name="Freeform 170">
              <a:extLst>
                <a:ext uri="{FF2B5EF4-FFF2-40B4-BE49-F238E27FC236}">
                  <a16:creationId xmlns:a16="http://schemas.microsoft.com/office/drawing/2014/main" id="{3F8E3655-B42F-284B-8ADF-B4BA131AB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1" name="Freeform 171">
              <a:extLst>
                <a:ext uri="{FF2B5EF4-FFF2-40B4-BE49-F238E27FC236}">
                  <a16:creationId xmlns:a16="http://schemas.microsoft.com/office/drawing/2014/main" id="{3E7B122E-A4D1-0149-86F1-E7947F9C7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2" name="Oval 172">
              <a:extLst>
                <a:ext uri="{FF2B5EF4-FFF2-40B4-BE49-F238E27FC236}">
                  <a16:creationId xmlns:a16="http://schemas.microsoft.com/office/drawing/2014/main" id="{3A381F49-16C5-C44C-8033-6EB7B98D6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3" name="Freeform 173">
              <a:extLst>
                <a:ext uri="{FF2B5EF4-FFF2-40B4-BE49-F238E27FC236}">
                  <a16:creationId xmlns:a16="http://schemas.microsoft.com/office/drawing/2014/main" id="{53DD2DD1-F942-774A-9AD8-909D94CF0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4" name="AutoShape 174">
              <a:extLst>
                <a:ext uri="{FF2B5EF4-FFF2-40B4-BE49-F238E27FC236}">
                  <a16:creationId xmlns:a16="http://schemas.microsoft.com/office/drawing/2014/main" id="{51AB5E8C-DA29-F543-AA82-E3C0444BB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5" name="AutoShape 175">
              <a:extLst>
                <a:ext uri="{FF2B5EF4-FFF2-40B4-BE49-F238E27FC236}">
                  <a16:creationId xmlns:a16="http://schemas.microsoft.com/office/drawing/2014/main" id="{ECC97CA2-9BF9-AC42-93A7-08F531929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6" name="Oval 176">
              <a:extLst>
                <a:ext uri="{FF2B5EF4-FFF2-40B4-BE49-F238E27FC236}">
                  <a16:creationId xmlns:a16="http://schemas.microsoft.com/office/drawing/2014/main" id="{7DFF487A-620D-B94B-8455-1E84061B6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7" name="Oval 177">
              <a:extLst>
                <a:ext uri="{FF2B5EF4-FFF2-40B4-BE49-F238E27FC236}">
                  <a16:creationId xmlns:a16="http://schemas.microsoft.com/office/drawing/2014/main" id="{A16BD41A-B6A4-D04A-8EB2-0316CCD30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8" name="Oval 178">
              <a:extLst>
                <a:ext uri="{FF2B5EF4-FFF2-40B4-BE49-F238E27FC236}">
                  <a16:creationId xmlns:a16="http://schemas.microsoft.com/office/drawing/2014/main" id="{FC2BA1AF-4A9A-4243-B0EC-76AAE9F13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9" name="Rectangle 179">
              <a:extLst>
                <a:ext uri="{FF2B5EF4-FFF2-40B4-BE49-F238E27FC236}">
                  <a16:creationId xmlns:a16="http://schemas.microsoft.com/office/drawing/2014/main" id="{8BFA87B3-0B70-5640-BD33-A553E40D4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33" name="Group 43">
            <a:extLst>
              <a:ext uri="{FF2B5EF4-FFF2-40B4-BE49-F238E27FC236}">
                <a16:creationId xmlns:a16="http://schemas.microsoft.com/office/drawing/2014/main" id="{C4F663FE-5F45-CE47-85DD-15B11F49D43C}"/>
              </a:ext>
            </a:extLst>
          </p:cNvPr>
          <p:cNvGrpSpPr>
            <a:grpSpLocks/>
          </p:cNvGrpSpPr>
          <p:nvPr/>
        </p:nvGrpSpPr>
        <p:grpSpPr bwMode="auto">
          <a:xfrm>
            <a:off x="1323975" y="1595438"/>
            <a:ext cx="976312" cy="1460500"/>
            <a:chOff x="651" y="681"/>
            <a:chExt cx="615" cy="920"/>
          </a:xfrm>
        </p:grpSpPr>
        <p:sp>
          <p:nvSpPr>
            <p:cNvPr id="534" name="Freeform 44">
              <a:extLst>
                <a:ext uri="{FF2B5EF4-FFF2-40B4-BE49-F238E27FC236}">
                  <a16:creationId xmlns:a16="http://schemas.microsoft.com/office/drawing/2014/main" id="{891F45F2-C6F3-C642-99A3-916BE7A36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0 w 10000"/>
                <a:gd name="connsiteY2" fmla="*/ 8726 h 10000"/>
                <a:gd name="connsiteX3" fmla="*/ 7951 w 10000"/>
                <a:gd name="connsiteY3" fmla="*/ 8723 h 10000"/>
                <a:gd name="connsiteX4" fmla="*/ 8212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8212" y="0"/>
                  </a:moveTo>
                  <a:lnTo>
                    <a:pt x="10000" y="10000"/>
                  </a:lnTo>
                  <a:lnTo>
                    <a:pt x="0" y="8726"/>
                  </a:lnTo>
                  <a:lnTo>
                    <a:pt x="7951" y="8723"/>
                  </a:lnTo>
                  <a:lnTo>
                    <a:pt x="8212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alpha val="7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35" name="Group 45">
              <a:extLst>
                <a:ext uri="{FF2B5EF4-FFF2-40B4-BE49-F238E27FC236}">
                  <a16:creationId xmlns:a16="http://schemas.microsoft.com/office/drawing/2014/main" id="{03424AF6-F140-5044-B424-F839DC56C6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536" name="Rectangle 46">
                <a:extLst>
                  <a:ext uri="{FF2B5EF4-FFF2-40B4-BE49-F238E27FC236}">
                    <a16:creationId xmlns:a16="http://schemas.microsoft.com/office/drawing/2014/main" id="{2A83F15E-AC56-9047-933E-C7FC4B751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7" name="Text Box 47">
                <a:extLst>
                  <a:ext uri="{FF2B5EF4-FFF2-40B4-BE49-F238E27FC236}">
                    <a16:creationId xmlns:a16="http://schemas.microsoft.com/office/drawing/2014/main" id="{40B4C487-0D29-384E-9FBF-2933FC189F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HTTP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538" name="Line 48">
                <a:extLst>
                  <a:ext uri="{FF2B5EF4-FFF2-40B4-BE49-F238E27FC236}">
                    <a16:creationId xmlns:a16="http://schemas.microsoft.com/office/drawing/2014/main" id="{E5855A0A-4145-524E-AF03-40B19030BB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9" name="Line 49">
                <a:extLst>
                  <a:ext uri="{FF2B5EF4-FFF2-40B4-BE49-F238E27FC236}">
                    <a16:creationId xmlns:a16="http://schemas.microsoft.com/office/drawing/2014/main" id="{5337342B-4FDA-0646-A04C-3117B3209F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0" name="Line 50">
                <a:extLst>
                  <a:ext uri="{FF2B5EF4-FFF2-40B4-BE49-F238E27FC236}">
                    <a16:creationId xmlns:a16="http://schemas.microsoft.com/office/drawing/2014/main" id="{B1569789-ADB1-1343-8746-60FF932C51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1" name="Line 51">
                <a:extLst>
                  <a:ext uri="{FF2B5EF4-FFF2-40B4-BE49-F238E27FC236}">
                    <a16:creationId xmlns:a16="http://schemas.microsoft.com/office/drawing/2014/main" id="{3227A074-26EB-4F40-9804-D2ECB13D8C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542" name="Group 325">
            <a:extLst>
              <a:ext uri="{FF2B5EF4-FFF2-40B4-BE49-F238E27FC236}">
                <a16:creationId xmlns:a16="http://schemas.microsoft.com/office/drawing/2014/main" id="{44BB38E6-E14F-E243-A361-68D05E58CCCB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1568450"/>
            <a:ext cx="515937" cy="333375"/>
            <a:chOff x="328" y="678"/>
            <a:chExt cx="325" cy="210"/>
          </a:xfrm>
        </p:grpSpPr>
        <p:grpSp>
          <p:nvGrpSpPr>
            <p:cNvPr id="543" name="Group 52">
              <a:extLst>
                <a:ext uri="{FF2B5EF4-FFF2-40B4-BE49-F238E27FC236}">
                  <a16:creationId xmlns:a16="http://schemas.microsoft.com/office/drawing/2014/main" id="{0A8D6708-4609-6945-A946-E47D0AA23B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545" name="Rectangle 53">
                <a:extLst>
                  <a:ext uri="{FF2B5EF4-FFF2-40B4-BE49-F238E27FC236}">
                    <a16:creationId xmlns:a16="http://schemas.microsoft.com/office/drawing/2014/main" id="{B6E73418-9916-914F-BAF1-61EBBD28B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6" name="Text Box 54">
                <a:extLst>
                  <a:ext uri="{FF2B5EF4-FFF2-40B4-BE49-F238E27FC236}">
                    <a16:creationId xmlns:a16="http://schemas.microsoft.com/office/drawing/2014/main" id="{EB3D178B-2079-974C-BBAF-D1859C342A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HTTP</a:t>
                </a:r>
              </a:p>
            </p:txBody>
          </p:sp>
        </p:grpSp>
        <p:sp>
          <p:nvSpPr>
            <p:cNvPr id="544" name="AutoShape 85">
              <a:extLst>
                <a:ext uri="{FF2B5EF4-FFF2-40B4-BE49-F238E27FC236}">
                  <a16:creationId xmlns:a16="http://schemas.microsoft.com/office/drawing/2014/main" id="{B164A8CC-CDC1-E443-A720-0B9C1A59C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47" name="Rectangle 100">
            <a:extLst>
              <a:ext uri="{FF2B5EF4-FFF2-40B4-BE49-F238E27FC236}">
                <a16:creationId xmlns:a16="http://schemas.microsoft.com/office/drawing/2014/main" id="{736B0FF4-A2E8-AE45-921A-22C015CB3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188" y="1568450"/>
            <a:ext cx="4227512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to send HTTP request, client first opens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TCP socket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 to web server</a:t>
            </a:r>
          </a:p>
        </p:txBody>
      </p:sp>
      <p:sp>
        <p:nvSpPr>
          <p:cNvPr id="548" name="Rectangle 101">
            <a:extLst>
              <a:ext uri="{FF2B5EF4-FFF2-40B4-BE49-F238E27FC236}">
                <a16:creationId xmlns:a16="http://schemas.microsoft.com/office/drawing/2014/main" id="{FC65F5D7-75A7-7843-969E-B8C83BD5E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562" y="2924175"/>
            <a:ext cx="4783138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TCP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SYN segment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(step 1 in TCP 3-way handshake)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 inter-domain routed to web server</a:t>
            </a:r>
          </a:p>
        </p:txBody>
      </p:sp>
      <p:sp>
        <p:nvSpPr>
          <p:cNvPr id="549" name="Rectangle 102">
            <a:extLst>
              <a:ext uri="{FF2B5EF4-FFF2-40B4-BE49-F238E27FC236}">
                <a16:creationId xmlns:a16="http://schemas.microsoft.com/office/drawing/2014/main" id="{51C744F0-EF71-344A-B333-4EEF1D802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837" y="5397500"/>
            <a:ext cx="4997745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TCP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connection established!</a:t>
            </a:r>
          </a:p>
        </p:txBody>
      </p:sp>
      <p:grpSp>
        <p:nvGrpSpPr>
          <p:cNvPr id="550" name="Group 314">
            <a:extLst>
              <a:ext uri="{FF2B5EF4-FFF2-40B4-BE49-F238E27FC236}">
                <a16:creationId xmlns:a16="http://schemas.microsoft.com/office/drawing/2014/main" id="{4E3B24CA-FEEE-3E47-9A58-189AE2727095}"/>
              </a:ext>
            </a:extLst>
          </p:cNvPr>
          <p:cNvGrpSpPr>
            <a:grpSpLocks/>
          </p:cNvGrpSpPr>
          <p:nvPr/>
        </p:nvGrpSpPr>
        <p:grpSpPr bwMode="auto">
          <a:xfrm>
            <a:off x="207962" y="2414588"/>
            <a:ext cx="1081088" cy="244475"/>
            <a:chOff x="410" y="1508"/>
            <a:chExt cx="681" cy="154"/>
          </a:xfrm>
        </p:grpSpPr>
        <p:sp>
          <p:nvSpPr>
            <p:cNvPr id="551" name="Rectangle 99">
              <a:extLst>
                <a:ext uri="{FF2B5EF4-FFF2-40B4-BE49-F238E27FC236}">
                  <a16:creationId xmlns:a16="http://schemas.microsoft.com/office/drawing/2014/main" id="{287E07CE-E274-3F4D-96B8-D3177BBB1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1511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2" name="Rectangle 95">
              <a:extLst>
                <a:ext uri="{FF2B5EF4-FFF2-40B4-BE49-F238E27FC236}">
                  <a16:creationId xmlns:a16="http://schemas.microsoft.com/office/drawing/2014/main" id="{8886EA9A-C5FF-A347-84C6-EC7C6AFE8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" y="1536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3" name="Rectangle 96">
              <a:extLst>
                <a:ext uri="{FF2B5EF4-FFF2-40B4-BE49-F238E27FC236}">
                  <a16:creationId xmlns:a16="http://schemas.microsoft.com/office/drawing/2014/main" id="{3E962067-480B-FE47-A3AE-7153A4C45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" y="1525"/>
              <a:ext cx="480" cy="112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4" name="Rectangle 97">
              <a:extLst>
                <a:ext uri="{FF2B5EF4-FFF2-40B4-BE49-F238E27FC236}">
                  <a16:creationId xmlns:a16="http://schemas.microsoft.com/office/drawing/2014/main" id="{B4CDB1AD-3C2F-3347-A517-1F1AEEF6D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" y="1527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5" name="Rectangle 98">
              <a:extLst>
                <a:ext uri="{FF2B5EF4-FFF2-40B4-BE49-F238E27FC236}">
                  <a16:creationId xmlns:a16="http://schemas.microsoft.com/office/drawing/2014/main" id="{B0AC5248-EFDD-2142-9FBF-32AD6EF4B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1526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56" name="Group 310">
              <a:extLst>
                <a:ext uri="{FF2B5EF4-FFF2-40B4-BE49-F238E27FC236}">
                  <a16:creationId xmlns:a16="http://schemas.microsoft.com/office/drawing/2014/main" id="{24999875-A88C-FD45-9FAA-ED70B2D1A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" y="1508"/>
              <a:ext cx="354" cy="154"/>
              <a:chOff x="290" y="875"/>
              <a:chExt cx="354" cy="154"/>
            </a:xfrm>
          </p:grpSpPr>
          <p:sp>
            <p:nvSpPr>
              <p:cNvPr id="557" name="Rectangle 311">
                <a:extLst>
                  <a:ext uri="{FF2B5EF4-FFF2-40B4-BE49-F238E27FC236}">
                    <a16:creationId xmlns:a16="http://schemas.microsoft.com/office/drawing/2014/main" id="{D865E817-3F6A-2344-8E60-F652C9FDE5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8" name="Rectangle 312">
                <a:extLst>
                  <a:ext uri="{FF2B5EF4-FFF2-40B4-BE49-F238E27FC236}">
                    <a16:creationId xmlns:a16="http://schemas.microsoft.com/office/drawing/2014/main" id="{197093E6-8F10-9442-89AF-4F26EE9D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9" name="Text Box 313">
                <a:extLst>
                  <a:ext uri="{FF2B5EF4-FFF2-40B4-BE49-F238E27FC236}">
                    <a16:creationId xmlns:a16="http://schemas.microsoft.com/office/drawing/2014/main" id="{4A84191B-BE9C-EE49-85DF-BE63E57CAE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</a:t>
                </a:r>
              </a:p>
            </p:txBody>
          </p:sp>
        </p:grpSp>
      </p:grpSp>
      <p:grpSp>
        <p:nvGrpSpPr>
          <p:cNvPr id="560" name="Group 326">
            <a:extLst>
              <a:ext uri="{FF2B5EF4-FFF2-40B4-BE49-F238E27FC236}">
                <a16:creationId xmlns:a16="http://schemas.microsoft.com/office/drawing/2014/main" id="{6035F0FF-3872-4E4A-B014-49029AA39D2F}"/>
              </a:ext>
            </a:extLst>
          </p:cNvPr>
          <p:cNvGrpSpPr>
            <a:grpSpLocks/>
          </p:cNvGrpSpPr>
          <p:nvPr/>
        </p:nvGrpSpPr>
        <p:grpSpPr bwMode="auto">
          <a:xfrm>
            <a:off x="549275" y="4546600"/>
            <a:ext cx="1081088" cy="782638"/>
            <a:chOff x="59" y="863"/>
            <a:chExt cx="681" cy="493"/>
          </a:xfrm>
        </p:grpSpPr>
        <p:grpSp>
          <p:nvGrpSpPr>
            <p:cNvPr id="561" name="Group 68">
              <a:extLst>
                <a:ext uri="{FF2B5EF4-FFF2-40B4-BE49-F238E27FC236}">
                  <a16:creationId xmlns:a16="http://schemas.microsoft.com/office/drawing/2014/main" id="{05F3B1DD-FD64-574D-A15D-8719F0552C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723" name="Rectangle 69">
                <a:extLst>
                  <a:ext uri="{FF2B5EF4-FFF2-40B4-BE49-F238E27FC236}">
                    <a16:creationId xmlns:a16="http://schemas.microsoft.com/office/drawing/2014/main" id="{0ECCD2F8-075F-0A4D-B835-3EDF82D22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4" name="Rectangle 70">
                <a:extLst>
                  <a:ext uri="{FF2B5EF4-FFF2-40B4-BE49-F238E27FC236}">
                    <a16:creationId xmlns:a16="http://schemas.microsoft.com/office/drawing/2014/main" id="{EBF470C4-203D-234A-BB30-E9BF4F288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562" name="Group 301">
              <a:extLst>
                <a:ext uri="{FF2B5EF4-FFF2-40B4-BE49-F238E27FC236}">
                  <a16:creationId xmlns:a16="http://schemas.microsoft.com/office/drawing/2014/main" id="{E2F59A8B-1798-8245-B3C6-525C81A835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646" name="Rectangle 59">
                <a:extLst>
                  <a:ext uri="{FF2B5EF4-FFF2-40B4-BE49-F238E27FC236}">
                    <a16:creationId xmlns:a16="http://schemas.microsoft.com/office/drawing/2014/main" id="{9FDB2F95-1041-4549-879B-1B6E036E1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47" name="Rectangle 60">
                <a:extLst>
                  <a:ext uri="{FF2B5EF4-FFF2-40B4-BE49-F238E27FC236}">
                    <a16:creationId xmlns:a16="http://schemas.microsoft.com/office/drawing/2014/main" id="{D867A23D-4E29-624B-9F72-E29177D4C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3" name="Text Box 297">
                <a:extLst>
                  <a:ext uri="{FF2B5EF4-FFF2-40B4-BE49-F238E27FC236}">
                    <a16:creationId xmlns:a16="http://schemas.microsoft.com/office/drawing/2014/main" id="{2CD54253-7CF3-C34D-B65E-37D425B451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</a:t>
                </a:r>
              </a:p>
            </p:txBody>
          </p:sp>
        </p:grpSp>
        <p:grpSp>
          <p:nvGrpSpPr>
            <p:cNvPr id="563" name="Group 302">
              <a:extLst>
                <a:ext uri="{FF2B5EF4-FFF2-40B4-BE49-F238E27FC236}">
                  <a16:creationId xmlns:a16="http://schemas.microsoft.com/office/drawing/2014/main" id="{27EAE6D6-CC8D-BC4B-985B-D731038852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574" name="Rectangle 303">
                <a:extLst>
                  <a:ext uri="{FF2B5EF4-FFF2-40B4-BE49-F238E27FC236}">
                    <a16:creationId xmlns:a16="http://schemas.microsoft.com/office/drawing/2014/main" id="{161A0B61-4B46-1246-B317-2A22E46F6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5" name="Rectangle 304">
                <a:extLst>
                  <a:ext uri="{FF2B5EF4-FFF2-40B4-BE49-F238E27FC236}">
                    <a16:creationId xmlns:a16="http://schemas.microsoft.com/office/drawing/2014/main" id="{6CF3ECE3-58C4-8F4C-91B7-8E5A9B5C9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6" name="Text Box 305">
                <a:extLst>
                  <a:ext uri="{FF2B5EF4-FFF2-40B4-BE49-F238E27FC236}">
                    <a16:creationId xmlns:a16="http://schemas.microsoft.com/office/drawing/2014/main" id="{BADE4FCB-B8A8-034E-9598-B068A15725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</a:t>
                </a:r>
              </a:p>
            </p:txBody>
          </p:sp>
        </p:grpSp>
        <p:grpSp>
          <p:nvGrpSpPr>
            <p:cNvPr id="564" name="Group 315">
              <a:extLst>
                <a:ext uri="{FF2B5EF4-FFF2-40B4-BE49-F238E27FC236}">
                  <a16:creationId xmlns:a16="http://schemas.microsoft.com/office/drawing/2014/main" id="{D29235BE-BACD-D946-AB55-0AA77A9B45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565" name="Rectangle 316">
                <a:extLst>
                  <a:ext uri="{FF2B5EF4-FFF2-40B4-BE49-F238E27FC236}">
                    <a16:creationId xmlns:a16="http://schemas.microsoft.com/office/drawing/2014/main" id="{71D1FC90-B0D4-0748-B73C-0C001AABA5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6" name="Rectangle 317">
                <a:extLst>
                  <a:ext uri="{FF2B5EF4-FFF2-40B4-BE49-F238E27FC236}">
                    <a16:creationId xmlns:a16="http://schemas.microsoft.com/office/drawing/2014/main" id="{259D6AF6-E31C-B04A-985C-2997A516D2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7" name="Rectangle 318">
                <a:extLst>
                  <a:ext uri="{FF2B5EF4-FFF2-40B4-BE49-F238E27FC236}">
                    <a16:creationId xmlns:a16="http://schemas.microsoft.com/office/drawing/2014/main" id="{2A231446-5FA9-CF40-928B-8DF94AD2E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8" name="Rectangle 319">
                <a:extLst>
                  <a:ext uri="{FF2B5EF4-FFF2-40B4-BE49-F238E27FC236}">
                    <a16:creationId xmlns:a16="http://schemas.microsoft.com/office/drawing/2014/main" id="{8323599A-5DB9-4848-8D70-91081A64A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9" name="Rectangle 320">
                <a:extLst>
                  <a:ext uri="{FF2B5EF4-FFF2-40B4-BE49-F238E27FC236}">
                    <a16:creationId xmlns:a16="http://schemas.microsoft.com/office/drawing/2014/main" id="{F497CB89-2EBF-0144-AF05-9D589F900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570" name="Group 321">
                <a:extLst>
                  <a:ext uri="{FF2B5EF4-FFF2-40B4-BE49-F238E27FC236}">
                    <a16:creationId xmlns:a16="http://schemas.microsoft.com/office/drawing/2014/main" id="{BD18992D-86F7-8246-A366-53CBF4FFE4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571" name="Rectangle 322">
                  <a:extLst>
                    <a:ext uri="{FF2B5EF4-FFF2-40B4-BE49-F238E27FC236}">
                      <a16:creationId xmlns:a16="http://schemas.microsoft.com/office/drawing/2014/main" id="{D1798245-1945-B24B-957C-B072AF1AF4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72" name="Rectangle 323">
                  <a:extLst>
                    <a:ext uri="{FF2B5EF4-FFF2-40B4-BE49-F238E27FC236}">
                      <a16:creationId xmlns:a16="http://schemas.microsoft.com/office/drawing/2014/main" id="{E643A63C-1C57-B945-8DAB-10DAD13D9A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73" name="Text Box 324">
                  <a:extLst>
                    <a:ext uri="{FF2B5EF4-FFF2-40B4-BE49-F238E27FC236}">
                      <a16:creationId xmlns:a16="http://schemas.microsoft.com/office/drawing/2014/main" id="{A6BFAAD3-2439-FF41-9F7B-7FAA3A2AAC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SYN</a:t>
                  </a:r>
                </a:p>
              </p:txBody>
            </p:sp>
          </p:grpSp>
        </p:grpSp>
      </p:grpSp>
      <p:grpSp>
        <p:nvGrpSpPr>
          <p:cNvPr id="725" name="Group 336">
            <a:extLst>
              <a:ext uri="{FF2B5EF4-FFF2-40B4-BE49-F238E27FC236}">
                <a16:creationId xmlns:a16="http://schemas.microsoft.com/office/drawing/2014/main" id="{107D05EF-6115-084F-86DB-BA3615F99A17}"/>
              </a:ext>
            </a:extLst>
          </p:cNvPr>
          <p:cNvGrpSpPr>
            <a:grpSpLocks/>
          </p:cNvGrpSpPr>
          <p:nvPr/>
        </p:nvGrpSpPr>
        <p:grpSpPr bwMode="auto">
          <a:xfrm>
            <a:off x="1751013" y="4270375"/>
            <a:ext cx="973137" cy="1416050"/>
            <a:chOff x="4000" y="1895"/>
            <a:chExt cx="613" cy="892"/>
          </a:xfrm>
        </p:grpSpPr>
        <p:sp>
          <p:nvSpPr>
            <p:cNvPr id="726" name="Freeform 328">
              <a:extLst>
                <a:ext uri="{FF2B5EF4-FFF2-40B4-BE49-F238E27FC236}">
                  <a16:creationId xmlns:a16="http://schemas.microsoft.com/office/drawing/2014/main" id="{C808993F-94F8-8A45-897A-1CEA5B97A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" y="1912"/>
              <a:ext cx="602" cy="875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9536 w 10000"/>
                <a:gd name="connsiteY1" fmla="*/ 7497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0000"/>
                <a:gd name="connsiteX1" fmla="*/ 9867 w 10000"/>
                <a:gd name="connsiteY1" fmla="*/ 6212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0000"/>
                <a:gd name="connsiteX1" fmla="*/ 9867 w 10000"/>
                <a:gd name="connsiteY1" fmla="*/ 6212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9967"/>
                <a:gd name="connsiteY0" fmla="*/ 0 h 9690"/>
                <a:gd name="connsiteX1" fmla="*/ 9867 w 9967"/>
                <a:gd name="connsiteY1" fmla="*/ 6212 h 9690"/>
                <a:gd name="connsiteX2" fmla="*/ 9967 w 9967"/>
                <a:gd name="connsiteY2" fmla="*/ 9690 h 9690"/>
                <a:gd name="connsiteX3" fmla="*/ 0 w 9967"/>
                <a:gd name="connsiteY3" fmla="*/ 8726 h 9690"/>
                <a:gd name="connsiteX4" fmla="*/ 7550 w 9967"/>
                <a:gd name="connsiteY4" fmla="*/ 8306 h 9690"/>
                <a:gd name="connsiteX5" fmla="*/ 8212 w 9967"/>
                <a:gd name="connsiteY5" fmla="*/ 0 h 9690"/>
                <a:gd name="connsiteX0" fmla="*/ 8239 w 10000"/>
                <a:gd name="connsiteY0" fmla="*/ 0 h 10000"/>
                <a:gd name="connsiteX1" fmla="*/ 9900 w 10000"/>
                <a:gd name="connsiteY1" fmla="*/ 6411 h 10000"/>
                <a:gd name="connsiteX2" fmla="*/ 10000 w 10000"/>
                <a:gd name="connsiteY2" fmla="*/ 10000 h 10000"/>
                <a:gd name="connsiteX3" fmla="*/ 0 w 10000"/>
                <a:gd name="connsiteY3" fmla="*/ 9005 h 10000"/>
                <a:gd name="connsiteX4" fmla="*/ 7575 w 10000"/>
                <a:gd name="connsiteY4" fmla="*/ 8572 h 10000"/>
                <a:gd name="connsiteX5" fmla="*/ 8239 w 10000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8239" y="0"/>
                  </a:moveTo>
                  <a:cubicBezTo>
                    <a:pt x="8793" y="2137"/>
                    <a:pt x="8981" y="4731"/>
                    <a:pt x="9900" y="6411"/>
                  </a:cubicBezTo>
                  <a:cubicBezTo>
                    <a:pt x="10055" y="7271"/>
                    <a:pt x="9844" y="9139"/>
                    <a:pt x="10000" y="10000"/>
                  </a:cubicBezTo>
                  <a:cubicBezTo>
                    <a:pt x="6733" y="9577"/>
                    <a:pt x="3333" y="9337"/>
                    <a:pt x="0" y="9005"/>
                  </a:cubicBezTo>
                  <a:lnTo>
                    <a:pt x="7575" y="8572"/>
                  </a:lnTo>
                  <a:cubicBezTo>
                    <a:pt x="7797" y="5714"/>
                    <a:pt x="8017" y="2858"/>
                    <a:pt x="8239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99000">
                  <a:schemeClr val="bg1">
                    <a:alpha val="82000"/>
                  </a:schemeClr>
                </a:gs>
              </a:gsLst>
              <a:lin ang="0" scaled="0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27" name="Group 329">
              <a:extLst>
                <a:ext uri="{FF2B5EF4-FFF2-40B4-BE49-F238E27FC236}">
                  <a16:creationId xmlns:a16="http://schemas.microsoft.com/office/drawing/2014/main" id="{B5BE8796-97B9-3644-B950-2C1616F27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" y="1895"/>
              <a:ext cx="500" cy="834"/>
              <a:chOff x="569" y="2954"/>
              <a:chExt cx="500" cy="834"/>
            </a:xfrm>
          </p:grpSpPr>
          <p:sp>
            <p:nvSpPr>
              <p:cNvPr id="728" name="Rectangle 330">
                <a:extLst>
                  <a:ext uri="{FF2B5EF4-FFF2-40B4-BE49-F238E27FC236}">
                    <a16:creationId xmlns:a16="http://schemas.microsoft.com/office/drawing/2014/main" id="{91474FC9-D174-724F-8612-26D3BA8DB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9" name="Text Box 331">
                <a:extLst>
                  <a:ext uri="{FF2B5EF4-FFF2-40B4-BE49-F238E27FC236}">
                    <a16:creationId xmlns:a16="http://schemas.microsoft.com/office/drawing/2014/main" id="{A5CD626E-60BB-A74C-964A-D17E6993C7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5" y="2954"/>
                <a:ext cx="374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730" name="Line 332">
                <a:extLst>
                  <a:ext uri="{FF2B5EF4-FFF2-40B4-BE49-F238E27FC236}">
                    <a16:creationId xmlns:a16="http://schemas.microsoft.com/office/drawing/2014/main" id="{92735F6A-D69A-0741-B5A9-AD43554A9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31" name="Line 333">
                <a:extLst>
                  <a:ext uri="{FF2B5EF4-FFF2-40B4-BE49-F238E27FC236}">
                    <a16:creationId xmlns:a16="http://schemas.microsoft.com/office/drawing/2014/main" id="{8EFB313E-BEDF-E246-B22C-448C44512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32" name="Line 334">
                <a:extLst>
                  <a:ext uri="{FF2B5EF4-FFF2-40B4-BE49-F238E27FC236}">
                    <a16:creationId xmlns:a16="http://schemas.microsoft.com/office/drawing/2014/main" id="{826CB045-CB87-5742-B58C-FEAC79CB0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33" name="Line 335">
                <a:extLst>
                  <a:ext uri="{FF2B5EF4-FFF2-40B4-BE49-F238E27FC236}">
                    <a16:creationId xmlns:a16="http://schemas.microsoft.com/office/drawing/2014/main" id="{8B5391D7-FC0B-6B43-8C19-675DAEA82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34" name="Group 337">
            <a:extLst>
              <a:ext uri="{FF2B5EF4-FFF2-40B4-BE49-F238E27FC236}">
                <a16:creationId xmlns:a16="http://schemas.microsoft.com/office/drawing/2014/main" id="{BDBCD45F-1F7A-9543-8559-5895A90FD148}"/>
              </a:ext>
            </a:extLst>
          </p:cNvPr>
          <p:cNvGrpSpPr>
            <a:grpSpLocks/>
          </p:cNvGrpSpPr>
          <p:nvPr/>
        </p:nvGrpSpPr>
        <p:grpSpPr bwMode="auto">
          <a:xfrm>
            <a:off x="207962" y="1870075"/>
            <a:ext cx="1081088" cy="782638"/>
            <a:chOff x="59" y="863"/>
            <a:chExt cx="681" cy="493"/>
          </a:xfrm>
        </p:grpSpPr>
        <p:grpSp>
          <p:nvGrpSpPr>
            <p:cNvPr id="735" name="Group 338">
              <a:extLst>
                <a:ext uri="{FF2B5EF4-FFF2-40B4-BE49-F238E27FC236}">
                  <a16:creationId xmlns:a16="http://schemas.microsoft.com/office/drawing/2014/main" id="{0241F242-E3E0-E04C-9D42-A8DA1F4635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754" name="Rectangle 339">
                <a:extLst>
                  <a:ext uri="{FF2B5EF4-FFF2-40B4-BE49-F238E27FC236}">
                    <a16:creationId xmlns:a16="http://schemas.microsoft.com/office/drawing/2014/main" id="{40719677-5F13-A547-B939-37B964C39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55" name="Rectangle 340">
                <a:extLst>
                  <a:ext uri="{FF2B5EF4-FFF2-40B4-BE49-F238E27FC236}">
                    <a16:creationId xmlns:a16="http://schemas.microsoft.com/office/drawing/2014/main" id="{8FBD903F-689E-1E4F-A4E8-B865330E9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736" name="Group 341">
              <a:extLst>
                <a:ext uri="{FF2B5EF4-FFF2-40B4-BE49-F238E27FC236}">
                  <a16:creationId xmlns:a16="http://schemas.microsoft.com/office/drawing/2014/main" id="{D3A49F13-3F7D-AF43-A7B5-75D42D3F0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751" name="Rectangle 342">
                <a:extLst>
                  <a:ext uri="{FF2B5EF4-FFF2-40B4-BE49-F238E27FC236}">
                    <a16:creationId xmlns:a16="http://schemas.microsoft.com/office/drawing/2014/main" id="{6560040F-827B-4144-9A62-12A938DFB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52" name="Rectangle 343">
                <a:extLst>
                  <a:ext uri="{FF2B5EF4-FFF2-40B4-BE49-F238E27FC236}">
                    <a16:creationId xmlns:a16="http://schemas.microsoft.com/office/drawing/2014/main" id="{4979BB7B-93B5-3A44-9BF4-72A3A854B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53" name="Text Box 344">
                <a:extLst>
                  <a:ext uri="{FF2B5EF4-FFF2-40B4-BE49-F238E27FC236}">
                    <a16:creationId xmlns:a16="http://schemas.microsoft.com/office/drawing/2014/main" id="{C02CFF55-650B-AD4A-92D7-CDA2D2C4C1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</a:t>
                </a:r>
              </a:p>
            </p:txBody>
          </p:sp>
        </p:grpSp>
        <p:grpSp>
          <p:nvGrpSpPr>
            <p:cNvPr id="737" name="Group 345">
              <a:extLst>
                <a:ext uri="{FF2B5EF4-FFF2-40B4-BE49-F238E27FC236}">
                  <a16:creationId xmlns:a16="http://schemas.microsoft.com/office/drawing/2014/main" id="{B6AC2CCC-A76E-2445-8246-899C8784EA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748" name="Rectangle 346">
                <a:extLst>
                  <a:ext uri="{FF2B5EF4-FFF2-40B4-BE49-F238E27FC236}">
                    <a16:creationId xmlns:a16="http://schemas.microsoft.com/office/drawing/2014/main" id="{91D927BE-A5DA-AB48-AF73-32631E45B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49" name="Rectangle 347">
                <a:extLst>
                  <a:ext uri="{FF2B5EF4-FFF2-40B4-BE49-F238E27FC236}">
                    <a16:creationId xmlns:a16="http://schemas.microsoft.com/office/drawing/2014/main" id="{7BE391C6-43DB-3043-B89D-6DEE17F0E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50" name="Text Box 348">
                <a:extLst>
                  <a:ext uri="{FF2B5EF4-FFF2-40B4-BE49-F238E27FC236}">
                    <a16:creationId xmlns:a16="http://schemas.microsoft.com/office/drawing/2014/main" id="{78193E8E-5EDB-3C4B-908D-01FFF86C6A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</a:t>
                </a:r>
              </a:p>
            </p:txBody>
          </p:sp>
        </p:grpSp>
        <p:grpSp>
          <p:nvGrpSpPr>
            <p:cNvPr id="738" name="Group 349">
              <a:extLst>
                <a:ext uri="{FF2B5EF4-FFF2-40B4-BE49-F238E27FC236}">
                  <a16:creationId xmlns:a16="http://schemas.microsoft.com/office/drawing/2014/main" id="{63AF8189-9A3F-D542-9CEC-58D39BCAEE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739" name="Rectangle 350">
                <a:extLst>
                  <a:ext uri="{FF2B5EF4-FFF2-40B4-BE49-F238E27FC236}">
                    <a16:creationId xmlns:a16="http://schemas.microsoft.com/office/drawing/2014/main" id="{A020A05E-94BF-C640-A8CB-AF123AA2F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40" name="Rectangle 351">
                <a:extLst>
                  <a:ext uri="{FF2B5EF4-FFF2-40B4-BE49-F238E27FC236}">
                    <a16:creationId xmlns:a16="http://schemas.microsoft.com/office/drawing/2014/main" id="{22E1DFE5-9FD3-AA4B-BDC5-018CD8E70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41" name="Rectangle 352">
                <a:extLst>
                  <a:ext uri="{FF2B5EF4-FFF2-40B4-BE49-F238E27FC236}">
                    <a16:creationId xmlns:a16="http://schemas.microsoft.com/office/drawing/2014/main" id="{0849A1A5-14E0-374C-BA02-9C63B614D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42" name="Rectangle 353">
                <a:extLst>
                  <a:ext uri="{FF2B5EF4-FFF2-40B4-BE49-F238E27FC236}">
                    <a16:creationId xmlns:a16="http://schemas.microsoft.com/office/drawing/2014/main" id="{82BE04FB-4B53-BA46-B018-3B9000714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43" name="Rectangle 354">
                <a:extLst>
                  <a:ext uri="{FF2B5EF4-FFF2-40B4-BE49-F238E27FC236}">
                    <a16:creationId xmlns:a16="http://schemas.microsoft.com/office/drawing/2014/main" id="{13D8F146-B1F3-FA41-A508-298A5DADE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744" name="Group 355">
                <a:extLst>
                  <a:ext uri="{FF2B5EF4-FFF2-40B4-BE49-F238E27FC236}">
                    <a16:creationId xmlns:a16="http://schemas.microsoft.com/office/drawing/2014/main" id="{87B22912-5DB4-CC4E-8302-A587515DDD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745" name="Rectangle 356">
                  <a:extLst>
                    <a:ext uri="{FF2B5EF4-FFF2-40B4-BE49-F238E27FC236}">
                      <a16:creationId xmlns:a16="http://schemas.microsoft.com/office/drawing/2014/main" id="{E761A945-3F5E-CA4E-A896-C01C89521E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46" name="Rectangle 357">
                  <a:extLst>
                    <a:ext uri="{FF2B5EF4-FFF2-40B4-BE49-F238E27FC236}">
                      <a16:creationId xmlns:a16="http://schemas.microsoft.com/office/drawing/2014/main" id="{84134D3E-13F8-6042-9D38-AF73D970B8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47" name="Text Box 358">
                  <a:extLst>
                    <a:ext uri="{FF2B5EF4-FFF2-40B4-BE49-F238E27FC236}">
                      <a16:creationId xmlns:a16="http://schemas.microsoft.com/office/drawing/2014/main" id="{360C0654-D2F5-A249-98C0-8B4B35A822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SYN</a:t>
                  </a:r>
                </a:p>
              </p:txBody>
            </p:sp>
          </p:grpSp>
        </p:grpSp>
      </p:grpSp>
      <p:sp>
        <p:nvSpPr>
          <p:cNvPr id="756" name="Rectangle 359">
            <a:extLst>
              <a:ext uri="{FF2B5EF4-FFF2-40B4-BE49-F238E27FC236}">
                <a16:creationId xmlns:a16="http://schemas.microsoft.com/office/drawing/2014/main" id="{A9BE400C-E7A8-814F-9EFA-D314343CF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788" y="4757738"/>
            <a:ext cx="18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757" name="Group 391">
            <a:extLst>
              <a:ext uri="{FF2B5EF4-FFF2-40B4-BE49-F238E27FC236}">
                <a16:creationId xmlns:a16="http://schemas.microsoft.com/office/drawing/2014/main" id="{17C83498-6185-2647-828E-58DDFAF371A4}"/>
              </a:ext>
            </a:extLst>
          </p:cNvPr>
          <p:cNvGrpSpPr>
            <a:grpSpLocks/>
          </p:cNvGrpSpPr>
          <p:nvPr/>
        </p:nvGrpSpPr>
        <p:grpSpPr bwMode="auto">
          <a:xfrm>
            <a:off x="547688" y="4546600"/>
            <a:ext cx="1081087" cy="782638"/>
            <a:chOff x="2675" y="3676"/>
            <a:chExt cx="681" cy="493"/>
          </a:xfrm>
        </p:grpSpPr>
        <p:grpSp>
          <p:nvGrpSpPr>
            <p:cNvPr id="758" name="Group 361">
              <a:extLst>
                <a:ext uri="{FF2B5EF4-FFF2-40B4-BE49-F238E27FC236}">
                  <a16:creationId xmlns:a16="http://schemas.microsoft.com/office/drawing/2014/main" id="{18FD13CD-0315-B647-B6AF-39F23BA874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3" y="3855"/>
              <a:ext cx="480" cy="112"/>
              <a:chOff x="627" y="3377"/>
              <a:chExt cx="480" cy="112"/>
            </a:xfrm>
          </p:grpSpPr>
          <p:sp>
            <p:nvSpPr>
              <p:cNvPr id="810" name="Rectangle 362">
                <a:extLst>
                  <a:ext uri="{FF2B5EF4-FFF2-40B4-BE49-F238E27FC236}">
                    <a16:creationId xmlns:a16="http://schemas.microsoft.com/office/drawing/2014/main" id="{9C3274D0-8E72-FF4D-AA28-A8EAE39D6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11" name="Rectangle 363">
                <a:extLst>
                  <a:ext uri="{FF2B5EF4-FFF2-40B4-BE49-F238E27FC236}">
                    <a16:creationId xmlns:a16="http://schemas.microsoft.com/office/drawing/2014/main" id="{2A85A536-6D67-544C-8670-9B17244FB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759" name="Group 382">
              <a:extLst>
                <a:ext uri="{FF2B5EF4-FFF2-40B4-BE49-F238E27FC236}">
                  <a16:creationId xmlns:a16="http://schemas.microsoft.com/office/drawing/2014/main" id="{A64FBDF6-0E86-E740-A72D-FB97797F5E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5" y="3676"/>
              <a:ext cx="444" cy="154"/>
              <a:chOff x="2717" y="3676"/>
              <a:chExt cx="444" cy="154"/>
            </a:xfrm>
          </p:grpSpPr>
          <p:sp>
            <p:nvSpPr>
              <p:cNvPr id="807" name="Rectangle 365">
                <a:extLst>
                  <a:ext uri="{FF2B5EF4-FFF2-40B4-BE49-F238E27FC236}">
                    <a16:creationId xmlns:a16="http://schemas.microsoft.com/office/drawing/2014/main" id="{8E976F92-FA7A-AB47-9B21-9CC5C1911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8" name="Rectangle 366">
                <a:extLst>
                  <a:ext uri="{FF2B5EF4-FFF2-40B4-BE49-F238E27FC236}">
                    <a16:creationId xmlns:a16="http://schemas.microsoft.com/office/drawing/2014/main" id="{6AD327EE-B6BC-D741-A7C2-B834A5D59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9" name="Text Box 367">
                <a:extLst>
                  <a:ext uri="{FF2B5EF4-FFF2-40B4-BE49-F238E27FC236}">
                    <a16:creationId xmlns:a16="http://schemas.microsoft.com/office/drawing/2014/main" id="{96F9A0CD-789B-D04C-9566-4A2973C5EF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SYNACK</a:t>
                </a:r>
              </a:p>
            </p:txBody>
          </p:sp>
        </p:grpSp>
        <p:sp>
          <p:nvSpPr>
            <p:cNvPr id="760" name="Rectangle 373">
              <a:extLst>
                <a:ext uri="{FF2B5EF4-FFF2-40B4-BE49-F238E27FC236}">
                  <a16:creationId xmlns:a16="http://schemas.microsoft.com/office/drawing/2014/main" id="{F2EBED54-BD1B-ED40-89CC-56E9651CA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4018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1" name="Rectangle 374">
              <a:extLst>
                <a:ext uri="{FF2B5EF4-FFF2-40B4-BE49-F238E27FC236}">
                  <a16:creationId xmlns:a16="http://schemas.microsoft.com/office/drawing/2014/main" id="{74AF0931-1E02-754D-9005-03A58D5C2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3" y="4043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2" name="Rectangle 375">
              <a:extLst>
                <a:ext uri="{FF2B5EF4-FFF2-40B4-BE49-F238E27FC236}">
                  <a16:creationId xmlns:a16="http://schemas.microsoft.com/office/drawing/2014/main" id="{9DE1570C-335C-9C44-9681-536C219A3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" y="4032"/>
              <a:ext cx="480" cy="112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3" name="Rectangle 376">
              <a:extLst>
                <a:ext uri="{FF2B5EF4-FFF2-40B4-BE49-F238E27FC236}">
                  <a16:creationId xmlns:a16="http://schemas.microsoft.com/office/drawing/2014/main" id="{1A5BAEF7-331F-F14B-B97F-78D5BE86A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4034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4" name="Rectangle 377">
              <a:extLst>
                <a:ext uri="{FF2B5EF4-FFF2-40B4-BE49-F238E27FC236}">
                  <a16:creationId xmlns:a16="http://schemas.microsoft.com/office/drawing/2014/main" id="{84336569-B3A7-6A49-A82B-99D5EC339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" y="4033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65" name="Group 383">
              <a:extLst>
                <a:ext uri="{FF2B5EF4-FFF2-40B4-BE49-F238E27FC236}">
                  <a16:creationId xmlns:a16="http://schemas.microsoft.com/office/drawing/2014/main" id="{28790B64-9067-B544-9439-EB76C10C1F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4" y="3835"/>
              <a:ext cx="444" cy="154"/>
              <a:chOff x="2717" y="3676"/>
              <a:chExt cx="444" cy="154"/>
            </a:xfrm>
          </p:grpSpPr>
          <p:sp>
            <p:nvSpPr>
              <p:cNvPr id="804" name="Rectangle 384">
                <a:extLst>
                  <a:ext uri="{FF2B5EF4-FFF2-40B4-BE49-F238E27FC236}">
                    <a16:creationId xmlns:a16="http://schemas.microsoft.com/office/drawing/2014/main" id="{BEF7727E-C16B-5F45-BAA7-AE952E8936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5" name="Rectangle 385">
                <a:extLst>
                  <a:ext uri="{FF2B5EF4-FFF2-40B4-BE49-F238E27FC236}">
                    <a16:creationId xmlns:a16="http://schemas.microsoft.com/office/drawing/2014/main" id="{FB8C79D1-4376-1A40-B6C0-F73357935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6" name="Text Box 386">
                <a:extLst>
                  <a:ext uri="{FF2B5EF4-FFF2-40B4-BE49-F238E27FC236}">
                    <a16:creationId xmlns:a16="http://schemas.microsoft.com/office/drawing/2014/main" id="{7D800199-8CF4-F44C-B339-C1A2622895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SYNACK</a:t>
                </a:r>
              </a:p>
            </p:txBody>
          </p:sp>
        </p:grpSp>
        <p:grpSp>
          <p:nvGrpSpPr>
            <p:cNvPr id="766" name="Group 387">
              <a:extLst>
                <a:ext uri="{FF2B5EF4-FFF2-40B4-BE49-F238E27FC236}">
                  <a16:creationId xmlns:a16="http://schemas.microsoft.com/office/drawing/2014/main" id="{A3096BC9-64B5-ED4E-A43F-70809FA8A1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7" y="4015"/>
              <a:ext cx="444" cy="154"/>
              <a:chOff x="2717" y="3676"/>
              <a:chExt cx="444" cy="154"/>
            </a:xfrm>
          </p:grpSpPr>
          <p:sp>
            <p:nvSpPr>
              <p:cNvPr id="801" name="Rectangle 388">
                <a:extLst>
                  <a:ext uri="{FF2B5EF4-FFF2-40B4-BE49-F238E27FC236}">
                    <a16:creationId xmlns:a16="http://schemas.microsoft.com/office/drawing/2014/main" id="{F61F578C-8BF0-8341-943D-39CDE967F2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2" name="Rectangle 389">
                <a:extLst>
                  <a:ext uri="{FF2B5EF4-FFF2-40B4-BE49-F238E27FC236}">
                    <a16:creationId xmlns:a16="http://schemas.microsoft.com/office/drawing/2014/main" id="{E8B4EC9C-05C8-C142-955E-B40BA2278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3" name="Text Box 390">
                <a:extLst>
                  <a:ext uri="{FF2B5EF4-FFF2-40B4-BE49-F238E27FC236}">
                    <a16:creationId xmlns:a16="http://schemas.microsoft.com/office/drawing/2014/main" id="{AEB443BC-BE15-5740-B309-D2DC97FAE9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SYNACK</a:t>
                </a:r>
              </a:p>
            </p:txBody>
          </p:sp>
        </p:grpSp>
      </p:grpSp>
      <p:grpSp>
        <p:nvGrpSpPr>
          <p:cNvPr id="812" name="Group 423">
            <a:extLst>
              <a:ext uri="{FF2B5EF4-FFF2-40B4-BE49-F238E27FC236}">
                <a16:creationId xmlns:a16="http://schemas.microsoft.com/office/drawing/2014/main" id="{A6880A50-5449-0E46-A5C1-4F3EDBB5D53B}"/>
              </a:ext>
            </a:extLst>
          </p:cNvPr>
          <p:cNvGrpSpPr>
            <a:grpSpLocks/>
          </p:cNvGrpSpPr>
          <p:nvPr/>
        </p:nvGrpSpPr>
        <p:grpSpPr bwMode="auto">
          <a:xfrm>
            <a:off x="211137" y="1868488"/>
            <a:ext cx="1081088" cy="782637"/>
            <a:chOff x="2613" y="3554"/>
            <a:chExt cx="681" cy="493"/>
          </a:xfrm>
        </p:grpSpPr>
        <p:grpSp>
          <p:nvGrpSpPr>
            <p:cNvPr id="813" name="Group 393">
              <a:extLst>
                <a:ext uri="{FF2B5EF4-FFF2-40B4-BE49-F238E27FC236}">
                  <a16:creationId xmlns:a16="http://schemas.microsoft.com/office/drawing/2014/main" id="{C0CC2508-5523-1E46-8737-BE4E4E429E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1" y="3733"/>
              <a:ext cx="480" cy="112"/>
              <a:chOff x="627" y="3377"/>
              <a:chExt cx="480" cy="112"/>
            </a:xfrm>
          </p:grpSpPr>
          <p:sp>
            <p:nvSpPr>
              <p:cNvPr id="831" name="Rectangle 394">
                <a:extLst>
                  <a:ext uri="{FF2B5EF4-FFF2-40B4-BE49-F238E27FC236}">
                    <a16:creationId xmlns:a16="http://schemas.microsoft.com/office/drawing/2014/main" id="{90649956-CFA3-AB44-82F9-1A40A1314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32" name="Rectangle 395">
                <a:extLst>
                  <a:ext uri="{FF2B5EF4-FFF2-40B4-BE49-F238E27FC236}">
                    <a16:creationId xmlns:a16="http://schemas.microsoft.com/office/drawing/2014/main" id="{8BD70DAB-651C-5047-B975-B174CE645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814" name="Group 396">
              <a:extLst>
                <a:ext uri="{FF2B5EF4-FFF2-40B4-BE49-F238E27FC236}">
                  <a16:creationId xmlns:a16="http://schemas.microsoft.com/office/drawing/2014/main" id="{40C19D6E-09EE-3045-9039-85D4B044B9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3" y="3554"/>
              <a:ext cx="444" cy="154"/>
              <a:chOff x="2717" y="3676"/>
              <a:chExt cx="444" cy="154"/>
            </a:xfrm>
          </p:grpSpPr>
          <p:sp>
            <p:nvSpPr>
              <p:cNvPr id="828" name="Rectangle 397">
                <a:extLst>
                  <a:ext uri="{FF2B5EF4-FFF2-40B4-BE49-F238E27FC236}">
                    <a16:creationId xmlns:a16="http://schemas.microsoft.com/office/drawing/2014/main" id="{66D59E5F-377E-C549-9CE6-0433DF2E0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9" name="Rectangle 398">
                <a:extLst>
                  <a:ext uri="{FF2B5EF4-FFF2-40B4-BE49-F238E27FC236}">
                    <a16:creationId xmlns:a16="http://schemas.microsoft.com/office/drawing/2014/main" id="{D1732789-3643-5E46-94EF-A715FF8A5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30" name="Text Box 399">
                <a:extLst>
                  <a:ext uri="{FF2B5EF4-FFF2-40B4-BE49-F238E27FC236}">
                    <a16:creationId xmlns:a16="http://schemas.microsoft.com/office/drawing/2014/main" id="{D256CEEF-EDB6-0E44-963C-AB56839D6F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SYNACK</a:t>
                </a:r>
              </a:p>
            </p:txBody>
          </p:sp>
        </p:grpSp>
        <p:sp>
          <p:nvSpPr>
            <p:cNvPr id="815" name="Rectangle 400">
              <a:extLst>
                <a:ext uri="{FF2B5EF4-FFF2-40B4-BE49-F238E27FC236}">
                  <a16:creationId xmlns:a16="http://schemas.microsoft.com/office/drawing/2014/main" id="{CAD9F45E-35B7-F24A-8A08-33EC261EB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" y="3896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16" name="Rectangle 401">
              <a:extLst>
                <a:ext uri="{FF2B5EF4-FFF2-40B4-BE49-F238E27FC236}">
                  <a16:creationId xmlns:a16="http://schemas.microsoft.com/office/drawing/2014/main" id="{6A723820-5A3C-934C-8004-55656E64C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" y="3921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17" name="Rectangle 402">
              <a:extLst>
                <a:ext uri="{FF2B5EF4-FFF2-40B4-BE49-F238E27FC236}">
                  <a16:creationId xmlns:a16="http://schemas.microsoft.com/office/drawing/2014/main" id="{6334C52D-28B6-7248-A490-DD6B1607A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" y="3910"/>
              <a:ext cx="480" cy="112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18" name="Rectangle 403">
              <a:extLst>
                <a:ext uri="{FF2B5EF4-FFF2-40B4-BE49-F238E27FC236}">
                  <a16:creationId xmlns:a16="http://schemas.microsoft.com/office/drawing/2014/main" id="{43965A11-3A3A-9842-98E9-480DC62F6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" y="3912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19" name="Rectangle 404">
              <a:extLst>
                <a:ext uri="{FF2B5EF4-FFF2-40B4-BE49-F238E27FC236}">
                  <a16:creationId xmlns:a16="http://schemas.microsoft.com/office/drawing/2014/main" id="{CF02A561-A967-8146-9791-21417B4AD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" y="3911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820" name="Group 405">
              <a:extLst>
                <a:ext uri="{FF2B5EF4-FFF2-40B4-BE49-F238E27FC236}">
                  <a16:creationId xmlns:a16="http://schemas.microsoft.com/office/drawing/2014/main" id="{931BB545-418C-D04E-BE16-C1DDB3B306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2" y="3713"/>
              <a:ext cx="444" cy="154"/>
              <a:chOff x="2717" y="3676"/>
              <a:chExt cx="444" cy="154"/>
            </a:xfrm>
          </p:grpSpPr>
          <p:sp>
            <p:nvSpPr>
              <p:cNvPr id="825" name="Rectangle 406">
                <a:extLst>
                  <a:ext uri="{FF2B5EF4-FFF2-40B4-BE49-F238E27FC236}">
                    <a16:creationId xmlns:a16="http://schemas.microsoft.com/office/drawing/2014/main" id="{F4D73D91-C3AE-5048-A766-146F05C8D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6" name="Rectangle 407">
                <a:extLst>
                  <a:ext uri="{FF2B5EF4-FFF2-40B4-BE49-F238E27FC236}">
                    <a16:creationId xmlns:a16="http://schemas.microsoft.com/office/drawing/2014/main" id="{06CF0FC6-D090-2D4F-8B68-D98E606A3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7" name="Text Box 408">
                <a:extLst>
                  <a:ext uri="{FF2B5EF4-FFF2-40B4-BE49-F238E27FC236}">
                    <a16:creationId xmlns:a16="http://schemas.microsoft.com/office/drawing/2014/main" id="{B109233B-D33D-6A48-8899-85AA2DD4C2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SYNACK</a:t>
                </a:r>
              </a:p>
            </p:txBody>
          </p:sp>
        </p:grpSp>
        <p:grpSp>
          <p:nvGrpSpPr>
            <p:cNvPr id="821" name="Group 409">
              <a:extLst>
                <a:ext uri="{FF2B5EF4-FFF2-40B4-BE49-F238E27FC236}">
                  <a16:creationId xmlns:a16="http://schemas.microsoft.com/office/drawing/2014/main" id="{CD622C02-5474-6A42-8C31-C4287EEC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5" y="3893"/>
              <a:ext cx="444" cy="154"/>
              <a:chOff x="2717" y="3676"/>
              <a:chExt cx="444" cy="154"/>
            </a:xfrm>
          </p:grpSpPr>
          <p:sp>
            <p:nvSpPr>
              <p:cNvPr id="822" name="Rectangle 410">
                <a:extLst>
                  <a:ext uri="{FF2B5EF4-FFF2-40B4-BE49-F238E27FC236}">
                    <a16:creationId xmlns:a16="http://schemas.microsoft.com/office/drawing/2014/main" id="{C53E0714-5945-D949-987E-678D2F53E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3" name="Rectangle 411">
                <a:extLst>
                  <a:ext uri="{FF2B5EF4-FFF2-40B4-BE49-F238E27FC236}">
                    <a16:creationId xmlns:a16="http://schemas.microsoft.com/office/drawing/2014/main" id="{74E3AA68-A459-0A4D-A8C4-09CDD067B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24" name="Text Box 412">
                <a:extLst>
                  <a:ext uri="{FF2B5EF4-FFF2-40B4-BE49-F238E27FC236}">
                    <a16:creationId xmlns:a16="http://schemas.microsoft.com/office/drawing/2014/main" id="{8CCC7B6F-8CBE-7B40-BA63-57B01F1C6D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SYNACK</a:t>
                </a:r>
              </a:p>
            </p:txBody>
          </p:sp>
        </p:grpSp>
      </p:grpSp>
      <p:grpSp>
        <p:nvGrpSpPr>
          <p:cNvPr id="833" name="Group 422">
            <a:extLst>
              <a:ext uri="{FF2B5EF4-FFF2-40B4-BE49-F238E27FC236}">
                <a16:creationId xmlns:a16="http://schemas.microsoft.com/office/drawing/2014/main" id="{4A286599-58F8-7C4A-A7A6-AE8BCFB5D157}"/>
              </a:ext>
            </a:extLst>
          </p:cNvPr>
          <p:cNvGrpSpPr>
            <a:grpSpLocks/>
          </p:cNvGrpSpPr>
          <p:nvPr/>
        </p:nvGrpSpPr>
        <p:grpSpPr bwMode="auto">
          <a:xfrm>
            <a:off x="552450" y="5076825"/>
            <a:ext cx="1081088" cy="244475"/>
            <a:chOff x="2709" y="3989"/>
            <a:chExt cx="681" cy="154"/>
          </a:xfrm>
        </p:grpSpPr>
        <p:sp>
          <p:nvSpPr>
            <p:cNvPr id="834" name="Rectangle 413">
              <a:extLst>
                <a:ext uri="{FF2B5EF4-FFF2-40B4-BE49-F238E27FC236}">
                  <a16:creationId xmlns:a16="http://schemas.microsoft.com/office/drawing/2014/main" id="{FD8A8249-C601-C946-91D0-25E0C9B3D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9" y="3992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35" name="Rectangle 414">
              <a:extLst>
                <a:ext uri="{FF2B5EF4-FFF2-40B4-BE49-F238E27FC236}">
                  <a16:creationId xmlns:a16="http://schemas.microsoft.com/office/drawing/2014/main" id="{9BE238B3-D908-7344-ACF3-4F7D0E8BE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7" y="4017"/>
              <a:ext cx="96" cy="93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36" name="Rectangle 415">
              <a:extLst>
                <a:ext uri="{FF2B5EF4-FFF2-40B4-BE49-F238E27FC236}">
                  <a16:creationId xmlns:a16="http://schemas.microsoft.com/office/drawing/2014/main" id="{D85BA8BC-478D-F344-8115-DC7B5B39F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" y="4006"/>
              <a:ext cx="480" cy="112"/>
            </a:xfrm>
            <a:prstGeom prst="rect">
              <a:avLst/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37" name="Rectangle 416">
              <a:extLst>
                <a:ext uri="{FF2B5EF4-FFF2-40B4-BE49-F238E27FC236}">
                  <a16:creationId xmlns:a16="http://schemas.microsoft.com/office/drawing/2014/main" id="{7E72D931-C69A-D547-A589-54D811811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2" y="4008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38" name="Rectangle 417">
              <a:extLst>
                <a:ext uri="{FF2B5EF4-FFF2-40B4-BE49-F238E27FC236}">
                  <a16:creationId xmlns:a16="http://schemas.microsoft.com/office/drawing/2014/main" id="{96929BF6-5BEC-064E-823F-64C7B6097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" y="4007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839" name="Group 418">
              <a:extLst>
                <a:ext uri="{FF2B5EF4-FFF2-40B4-BE49-F238E27FC236}">
                  <a16:creationId xmlns:a16="http://schemas.microsoft.com/office/drawing/2014/main" id="{B9FE97D1-EB90-084D-832B-3701777334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1" y="3989"/>
              <a:ext cx="444" cy="154"/>
              <a:chOff x="2717" y="3676"/>
              <a:chExt cx="444" cy="154"/>
            </a:xfrm>
          </p:grpSpPr>
          <p:sp>
            <p:nvSpPr>
              <p:cNvPr id="840" name="Rectangle 419">
                <a:extLst>
                  <a:ext uri="{FF2B5EF4-FFF2-40B4-BE49-F238E27FC236}">
                    <a16:creationId xmlns:a16="http://schemas.microsoft.com/office/drawing/2014/main" id="{A7398EAD-94A6-2C46-88ED-F3EAEE4C7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41" name="Rectangle 420">
                <a:extLst>
                  <a:ext uri="{FF2B5EF4-FFF2-40B4-BE49-F238E27FC236}">
                    <a16:creationId xmlns:a16="http://schemas.microsoft.com/office/drawing/2014/main" id="{4C167B55-EB55-FD4C-A289-D74D3CBC3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42" name="Text Box 421">
                <a:extLst>
                  <a:ext uri="{FF2B5EF4-FFF2-40B4-BE49-F238E27FC236}">
                    <a16:creationId xmlns:a16="http://schemas.microsoft.com/office/drawing/2014/main" id="{B28E28A9-E5F1-E142-B8BF-E0874F48D6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SYNACK</a:t>
                </a:r>
              </a:p>
            </p:txBody>
          </p:sp>
        </p:grpSp>
      </p:grpSp>
      <p:sp>
        <p:nvSpPr>
          <p:cNvPr id="843" name="Rectangle 424">
            <a:extLst>
              <a:ext uri="{FF2B5EF4-FFF2-40B4-BE49-F238E27FC236}">
                <a16:creationId xmlns:a16="http://schemas.microsoft.com/office/drawing/2014/main" id="{6E37BF3E-D4DC-974D-992C-BCA1B9A0E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388" y="4141788"/>
            <a:ext cx="4652603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web server responds with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TCP SYNACK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(step 2 in TCP 3-way handshake)</a:t>
            </a:r>
            <a:endParaRPr lang="en-US" sz="2800" dirty="0">
              <a:solidFill>
                <a:srgbClr val="000000"/>
              </a:solidFill>
              <a:ea typeface="ＭＳ Ｐゴシック" charset="0"/>
            </a:endParaRPr>
          </a:p>
        </p:txBody>
      </p: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371E96AA-2C01-0648-99EC-0745CB0A4923}"/>
              </a:ext>
            </a:extLst>
          </p:cNvPr>
          <p:cNvGrpSpPr/>
          <p:nvPr/>
        </p:nvGrpSpPr>
        <p:grpSpPr>
          <a:xfrm>
            <a:off x="1950870" y="2678242"/>
            <a:ext cx="908821" cy="651136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077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44444E-6 C 0.00052 0.02477 -0.0017 0.01806 -0.00117 0.04468 L 0.30299 0.04584 C 0.25677 0.14121 0.25455 0.14862 0.20924 0.23473 C 0.26836 0.18542 0.34922 0.13797 0.40846 0.08843 C 0.35976 0.20903 0.30924 0.34121 0.2612 0.46181 L 0.02838 0.46274 C 0.02838 0.42547 0.02786 0.42223 0.02786 0.38588 " pathEditMode="relative" rAng="0" ptsTypes="AAAAAAAA">
                                      <p:cBhvr>
                                        <p:cTn id="29" dur="30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65" y="23125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92 L -0.00052 0.09421 L 0.25287 0.09121 L 0.39297 -0.29166 L 0.18503 -0.15208 L 0.28034 -0.33079 L -0.02916 -0.3331 C -0.02916 -0.3618 -0.02916 -0.3618 -0.02877 -0.39051 " pathEditMode="relative" rAng="0" ptsTypes="AAAAAAAA">
                                      <p:cBhvr>
                                        <p:cTn id="66" dur="3000" fill="hold"/>
                                        <p:tgtEl>
                                          <p:spTgt spid="8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42" y="-1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10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" grpId="0"/>
      <p:bldP spid="548" grpId="0"/>
      <p:bldP spid="549" grpId="0"/>
      <p:bldP spid="8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C08B47-1C0E-5D48-A9ED-A80A9C4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6" y="303903"/>
            <a:ext cx="10999694" cy="894622"/>
          </a:xfrm>
        </p:spPr>
        <p:txBody>
          <a:bodyPr>
            <a:noAutofit/>
          </a:bodyPr>
          <a:lstStyle/>
          <a:p>
            <a:r>
              <a:rPr lang="en-US" b="0" dirty="0">
                <a:latin typeface="+mn-lt"/>
              </a:rPr>
              <a:t>A day in the life… HTTP request/reply </a:t>
            </a:r>
            <a:endParaRPr lang="en-US" sz="3200" b="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B350A-665A-4B4E-8611-F7A0C3B2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95" name="Freeform 3">
            <a:extLst>
              <a:ext uri="{FF2B5EF4-FFF2-40B4-BE49-F238E27FC236}">
                <a16:creationId xmlns:a16="http://schemas.microsoft.com/office/drawing/2014/main" id="{DF7BB4DC-D674-5D48-AD3D-92259D4E8719}"/>
              </a:ext>
            </a:extLst>
          </p:cNvPr>
          <p:cNvSpPr>
            <a:spLocks/>
          </p:cNvSpPr>
          <p:nvPr/>
        </p:nvSpPr>
        <p:spPr bwMode="auto">
          <a:xfrm>
            <a:off x="691870" y="1878292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7" name="Line 36">
            <a:extLst>
              <a:ext uri="{FF2B5EF4-FFF2-40B4-BE49-F238E27FC236}">
                <a16:creationId xmlns:a16="http://schemas.microsoft.com/office/drawing/2014/main" id="{57A4B698-E5A9-CC49-A803-B00E5B0F4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3832" y="2949855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8" name="Line 43">
            <a:extLst>
              <a:ext uri="{FF2B5EF4-FFF2-40B4-BE49-F238E27FC236}">
                <a16:creationId xmlns:a16="http://schemas.microsoft.com/office/drawing/2014/main" id="{4299F198-F6BC-D84B-A132-247DE12D88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4170" y="3122892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29" name="Line 44">
            <a:extLst>
              <a:ext uri="{FF2B5EF4-FFF2-40B4-BE49-F238E27FC236}">
                <a16:creationId xmlns:a16="http://schemas.microsoft.com/office/drawing/2014/main" id="{DC9B9DDD-57B4-5C47-B709-CC1E60CA5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3057" y="2806980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30" name="Line 48">
            <a:extLst>
              <a:ext uri="{FF2B5EF4-FFF2-40B4-BE49-F238E27FC236}">
                <a16:creationId xmlns:a16="http://schemas.microsoft.com/office/drawing/2014/main" id="{4DEE8A35-1100-9F4E-9ADC-43B2758E1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532" y="3341967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4D6B2B90-1080-3C45-8723-93F56B08E56C}"/>
              </a:ext>
            </a:extLst>
          </p:cNvPr>
          <p:cNvGrpSpPr/>
          <p:nvPr/>
        </p:nvGrpSpPr>
        <p:grpSpPr>
          <a:xfrm>
            <a:off x="3087416" y="2965438"/>
            <a:ext cx="960147" cy="436668"/>
            <a:chOff x="3668110" y="2448910"/>
            <a:chExt cx="3794234" cy="2165130"/>
          </a:xfrm>
        </p:grpSpPr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B1476A90-F591-974E-B11C-39A30B0F987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FAF65266-E375-3A4E-8042-0B0D6B8CFA6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1FA9C68-339B-614C-9E34-CDEAC150A5D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5" name="Freeform 584">
                <a:extLst>
                  <a:ext uri="{FF2B5EF4-FFF2-40B4-BE49-F238E27FC236}">
                    <a16:creationId xmlns:a16="http://schemas.microsoft.com/office/drawing/2014/main" id="{D8C9439F-A149-D942-929A-18B7B9A8DC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6" name="Freeform 585">
                <a:extLst>
                  <a:ext uri="{FF2B5EF4-FFF2-40B4-BE49-F238E27FC236}">
                    <a16:creationId xmlns:a16="http://schemas.microsoft.com/office/drawing/2014/main" id="{0C0CC8C6-CE81-EF42-BA4E-3A45D13E6CD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7" name="Freeform 586">
                <a:extLst>
                  <a:ext uri="{FF2B5EF4-FFF2-40B4-BE49-F238E27FC236}">
                    <a16:creationId xmlns:a16="http://schemas.microsoft.com/office/drawing/2014/main" id="{3E8C4D08-870E-A742-950E-F94FEE11959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8" name="Freeform 587">
                <a:extLst>
                  <a:ext uri="{FF2B5EF4-FFF2-40B4-BE49-F238E27FC236}">
                    <a16:creationId xmlns:a16="http://schemas.microsoft.com/office/drawing/2014/main" id="{AF1A2733-0B79-E940-8171-436600A9A36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38" name="Rectangle 37">
            <a:extLst>
              <a:ext uri="{FF2B5EF4-FFF2-40B4-BE49-F238E27FC236}">
                <a16:creationId xmlns:a16="http://schemas.microsoft.com/office/drawing/2014/main" id="{6E62C662-849A-5546-97FB-27C419E31ED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48281" y="3003260"/>
            <a:ext cx="13416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39" name="Rectangle 37">
            <a:extLst>
              <a:ext uri="{FF2B5EF4-FFF2-40B4-BE49-F238E27FC236}">
                <a16:creationId xmlns:a16="http://schemas.microsoft.com/office/drawing/2014/main" id="{CE5D4DD5-02BB-9C42-86C9-F0B5A663537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22564" y="4176324"/>
            <a:ext cx="140795" cy="179874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672" name="Rectangle 37">
            <a:extLst>
              <a:ext uri="{FF2B5EF4-FFF2-40B4-BE49-F238E27FC236}">
                <a16:creationId xmlns:a16="http://schemas.microsoft.com/office/drawing/2014/main" id="{9481655E-53B9-E148-87BB-DA888D40383A}"/>
              </a:ext>
            </a:extLst>
          </p:cNvPr>
          <p:cNvSpPr>
            <a:spLocks noChangeArrowheads="1"/>
          </p:cNvSpPr>
          <p:nvPr/>
        </p:nvSpPr>
        <p:spPr bwMode="auto">
          <a:xfrm rot="2603620">
            <a:off x="3123075" y="3881648"/>
            <a:ext cx="140795" cy="23552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E25D2C38-52A6-D74C-B8F5-760511B66010}"/>
              </a:ext>
            </a:extLst>
          </p:cNvPr>
          <p:cNvGrpSpPr/>
          <p:nvPr/>
        </p:nvGrpSpPr>
        <p:grpSpPr>
          <a:xfrm>
            <a:off x="2647027" y="4019872"/>
            <a:ext cx="853832" cy="472456"/>
            <a:chOff x="7493876" y="2774731"/>
            <a:chExt cx="1481958" cy="894622"/>
          </a:xfrm>
        </p:grpSpPr>
        <p:sp>
          <p:nvSpPr>
            <p:cNvPr id="590" name="Freeform 589">
              <a:extLst>
                <a:ext uri="{FF2B5EF4-FFF2-40B4-BE49-F238E27FC236}">
                  <a16:creationId xmlns:a16="http://schemas.microsoft.com/office/drawing/2014/main" id="{B0A245DD-4B67-F546-BF8C-E3D0A2C89B5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70CB17FC-C529-3648-AFDA-8721418A50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D413B80D-C7DB-534C-8DA8-F00D300DBC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3" name="Freeform 592">
                <a:extLst>
                  <a:ext uri="{FF2B5EF4-FFF2-40B4-BE49-F238E27FC236}">
                    <a16:creationId xmlns:a16="http://schemas.microsoft.com/office/drawing/2014/main" id="{18E03FC9-7974-9640-9835-27B0131CD76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4" name="Freeform 593">
                <a:extLst>
                  <a:ext uri="{FF2B5EF4-FFF2-40B4-BE49-F238E27FC236}">
                    <a16:creationId xmlns:a16="http://schemas.microsoft.com/office/drawing/2014/main" id="{B02F09FE-2B85-5F4C-B1D3-7285C2B56B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1154C3FD-FF9C-E343-A60C-430A6B3F38A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6" name="Freeform 595">
                <a:extLst>
                  <a:ext uri="{FF2B5EF4-FFF2-40B4-BE49-F238E27FC236}">
                    <a16:creationId xmlns:a16="http://schemas.microsoft.com/office/drawing/2014/main" id="{978879B9-5CF4-0C42-8D6C-4676831E90D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67" name="Group 248">
            <a:extLst>
              <a:ext uri="{FF2B5EF4-FFF2-40B4-BE49-F238E27FC236}">
                <a16:creationId xmlns:a16="http://schemas.microsoft.com/office/drawing/2014/main" id="{BBC0582A-3E28-C146-B822-8892A6C507A6}"/>
              </a:ext>
            </a:extLst>
          </p:cNvPr>
          <p:cNvGrpSpPr>
            <a:grpSpLocks/>
          </p:cNvGrpSpPr>
          <p:nvPr/>
        </p:nvGrpSpPr>
        <p:grpSpPr bwMode="auto">
          <a:xfrm>
            <a:off x="2606022" y="3858371"/>
            <a:ext cx="358775" cy="623888"/>
            <a:chOff x="4140" y="429"/>
            <a:chExt cx="1425" cy="2396"/>
          </a:xfrm>
        </p:grpSpPr>
        <p:sp>
          <p:nvSpPr>
            <p:cNvPr id="768" name="Freeform 148">
              <a:extLst>
                <a:ext uri="{FF2B5EF4-FFF2-40B4-BE49-F238E27FC236}">
                  <a16:creationId xmlns:a16="http://schemas.microsoft.com/office/drawing/2014/main" id="{3CCCBBB4-63BD-EA43-A39D-906E833AD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9" name="Rectangle 149">
              <a:extLst>
                <a:ext uri="{FF2B5EF4-FFF2-40B4-BE49-F238E27FC236}">
                  <a16:creationId xmlns:a16="http://schemas.microsoft.com/office/drawing/2014/main" id="{0974CB1E-EE6F-9F45-B007-E10FFC92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0" name="Freeform 150">
              <a:extLst>
                <a:ext uri="{FF2B5EF4-FFF2-40B4-BE49-F238E27FC236}">
                  <a16:creationId xmlns:a16="http://schemas.microsoft.com/office/drawing/2014/main" id="{D1A9E57E-DC2A-1D4B-BD1F-082302E97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1" name="Freeform 151">
              <a:extLst>
                <a:ext uri="{FF2B5EF4-FFF2-40B4-BE49-F238E27FC236}">
                  <a16:creationId xmlns:a16="http://schemas.microsoft.com/office/drawing/2014/main" id="{ECE9DDFF-83C2-2B4C-ABB2-610424C98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2" name="Rectangle 152">
              <a:extLst>
                <a:ext uri="{FF2B5EF4-FFF2-40B4-BE49-F238E27FC236}">
                  <a16:creationId xmlns:a16="http://schemas.microsoft.com/office/drawing/2014/main" id="{E6ECB8C9-90DF-DD48-ABC0-7756BD8AD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3" name="Group 153">
              <a:extLst>
                <a:ext uri="{FF2B5EF4-FFF2-40B4-BE49-F238E27FC236}">
                  <a16:creationId xmlns:a16="http://schemas.microsoft.com/office/drawing/2014/main" id="{DE8B4D5B-13BE-A642-8255-4AD348F07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8" name="AutoShape 154">
                <a:extLst>
                  <a:ext uri="{FF2B5EF4-FFF2-40B4-BE49-F238E27FC236}">
                    <a16:creationId xmlns:a16="http://schemas.microsoft.com/office/drawing/2014/main" id="{EBB08B72-91CC-634D-9721-24C2FA8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" name="AutoShape 155">
                <a:extLst>
                  <a:ext uri="{FF2B5EF4-FFF2-40B4-BE49-F238E27FC236}">
                    <a16:creationId xmlns:a16="http://schemas.microsoft.com/office/drawing/2014/main" id="{6232554D-4EC4-3A4E-BADD-0E979EDE0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4" name="Rectangle 156">
              <a:extLst>
                <a:ext uri="{FF2B5EF4-FFF2-40B4-BE49-F238E27FC236}">
                  <a16:creationId xmlns:a16="http://schemas.microsoft.com/office/drawing/2014/main" id="{2546A6DD-1D0C-7842-9D41-F06F1C53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5" name="Group 157">
              <a:extLst>
                <a:ext uri="{FF2B5EF4-FFF2-40B4-BE49-F238E27FC236}">
                  <a16:creationId xmlns:a16="http://schemas.microsoft.com/office/drawing/2014/main" id="{34703394-632C-984A-A448-ECD8882A2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6" name="AutoShape 158">
                <a:extLst>
                  <a:ext uri="{FF2B5EF4-FFF2-40B4-BE49-F238E27FC236}">
                    <a16:creationId xmlns:a16="http://schemas.microsoft.com/office/drawing/2014/main" id="{76033BA2-2C0A-D044-87F7-4C68D7CC3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7" name="AutoShape 159">
                <a:extLst>
                  <a:ext uri="{FF2B5EF4-FFF2-40B4-BE49-F238E27FC236}">
                    <a16:creationId xmlns:a16="http://schemas.microsoft.com/office/drawing/2014/main" id="{51AF1619-376A-ED4A-B696-DEA3DCB63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6" name="Rectangle 160">
              <a:extLst>
                <a:ext uri="{FF2B5EF4-FFF2-40B4-BE49-F238E27FC236}">
                  <a16:creationId xmlns:a16="http://schemas.microsoft.com/office/drawing/2014/main" id="{8DF2F679-CA89-2342-9682-EB7F28F10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7" name="Rectangle 161">
              <a:extLst>
                <a:ext uri="{FF2B5EF4-FFF2-40B4-BE49-F238E27FC236}">
                  <a16:creationId xmlns:a16="http://schemas.microsoft.com/office/drawing/2014/main" id="{8B243454-074D-8346-AFE1-3BB5C3E6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8" name="Group 162">
              <a:extLst>
                <a:ext uri="{FF2B5EF4-FFF2-40B4-BE49-F238E27FC236}">
                  <a16:creationId xmlns:a16="http://schemas.microsoft.com/office/drawing/2014/main" id="{F952B7CD-AD2D-9742-9EE1-E9F5E9B22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4" name="AutoShape 163">
                <a:extLst>
                  <a:ext uri="{FF2B5EF4-FFF2-40B4-BE49-F238E27FC236}">
                    <a16:creationId xmlns:a16="http://schemas.microsoft.com/office/drawing/2014/main" id="{20016974-868C-BD4F-9665-1B53F78C8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5" name="AutoShape 164">
                <a:extLst>
                  <a:ext uri="{FF2B5EF4-FFF2-40B4-BE49-F238E27FC236}">
                    <a16:creationId xmlns:a16="http://schemas.microsoft.com/office/drawing/2014/main" id="{A88B0A1E-CC2B-3B46-B6A2-53F0C4120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9" name="Freeform 165">
              <a:extLst>
                <a:ext uri="{FF2B5EF4-FFF2-40B4-BE49-F238E27FC236}">
                  <a16:creationId xmlns:a16="http://schemas.microsoft.com/office/drawing/2014/main" id="{2D7267B4-3F73-B744-90B8-E9BCE3D6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80" name="Group 166">
              <a:extLst>
                <a:ext uri="{FF2B5EF4-FFF2-40B4-BE49-F238E27FC236}">
                  <a16:creationId xmlns:a16="http://schemas.microsoft.com/office/drawing/2014/main" id="{389A7FB0-2CC9-7D49-A293-D5C9D206E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2" name="AutoShape 167">
                <a:extLst>
                  <a:ext uri="{FF2B5EF4-FFF2-40B4-BE49-F238E27FC236}">
                    <a16:creationId xmlns:a16="http://schemas.microsoft.com/office/drawing/2014/main" id="{1C60BF9E-DC7B-F846-9F0E-B2E13E48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3" name="AutoShape 168">
                <a:extLst>
                  <a:ext uri="{FF2B5EF4-FFF2-40B4-BE49-F238E27FC236}">
                    <a16:creationId xmlns:a16="http://schemas.microsoft.com/office/drawing/2014/main" id="{15DF1283-BAAE-5A42-AEA0-93EC39A2C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81" name="Rectangle 169">
              <a:extLst>
                <a:ext uri="{FF2B5EF4-FFF2-40B4-BE49-F238E27FC236}">
                  <a16:creationId xmlns:a16="http://schemas.microsoft.com/office/drawing/2014/main" id="{B78E8FF1-3A93-F04F-8BBF-F7DC1ED65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2" name="Freeform 170">
              <a:extLst>
                <a:ext uri="{FF2B5EF4-FFF2-40B4-BE49-F238E27FC236}">
                  <a16:creationId xmlns:a16="http://schemas.microsoft.com/office/drawing/2014/main" id="{8358E42F-2052-D34A-8961-6C954E823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3" name="Freeform 171">
              <a:extLst>
                <a:ext uri="{FF2B5EF4-FFF2-40B4-BE49-F238E27FC236}">
                  <a16:creationId xmlns:a16="http://schemas.microsoft.com/office/drawing/2014/main" id="{E15908DC-3FEB-A24B-86BC-8C1DC62E3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4" name="Oval 172">
              <a:extLst>
                <a:ext uri="{FF2B5EF4-FFF2-40B4-BE49-F238E27FC236}">
                  <a16:creationId xmlns:a16="http://schemas.microsoft.com/office/drawing/2014/main" id="{55D3D4C7-0F27-7847-9BA6-976BE282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5" name="Freeform 173">
              <a:extLst>
                <a:ext uri="{FF2B5EF4-FFF2-40B4-BE49-F238E27FC236}">
                  <a16:creationId xmlns:a16="http://schemas.microsoft.com/office/drawing/2014/main" id="{F5D28E4C-64C9-9241-87AF-620E7F691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6" name="AutoShape 174">
              <a:extLst>
                <a:ext uri="{FF2B5EF4-FFF2-40B4-BE49-F238E27FC236}">
                  <a16:creationId xmlns:a16="http://schemas.microsoft.com/office/drawing/2014/main" id="{426EB745-6167-D14B-A776-4448FAAB1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7" name="AutoShape 175">
              <a:extLst>
                <a:ext uri="{FF2B5EF4-FFF2-40B4-BE49-F238E27FC236}">
                  <a16:creationId xmlns:a16="http://schemas.microsoft.com/office/drawing/2014/main" id="{0292EAF2-9AF0-A84A-A39E-10D96929B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8" name="Oval 176">
              <a:extLst>
                <a:ext uri="{FF2B5EF4-FFF2-40B4-BE49-F238E27FC236}">
                  <a16:creationId xmlns:a16="http://schemas.microsoft.com/office/drawing/2014/main" id="{CF51263E-374B-244C-8313-AC3747A0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89" name="Oval 177">
              <a:extLst>
                <a:ext uri="{FF2B5EF4-FFF2-40B4-BE49-F238E27FC236}">
                  <a16:creationId xmlns:a16="http://schemas.microsoft.com/office/drawing/2014/main" id="{6084D4F4-9EA7-F048-99DE-9AD5FDE1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0" name="Oval 178">
              <a:extLst>
                <a:ext uri="{FF2B5EF4-FFF2-40B4-BE49-F238E27FC236}">
                  <a16:creationId xmlns:a16="http://schemas.microsoft.com/office/drawing/2014/main" id="{D953B547-8892-2A44-B775-A5EE550E8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91" name="Rectangle 179">
              <a:extLst>
                <a:ext uri="{FF2B5EF4-FFF2-40B4-BE49-F238E27FC236}">
                  <a16:creationId xmlns:a16="http://schemas.microsoft.com/office/drawing/2014/main" id="{326922C6-F013-6B47-915C-187F1C8FF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04" name="Group 276">
            <a:extLst>
              <a:ext uri="{FF2B5EF4-FFF2-40B4-BE49-F238E27FC236}">
                <a16:creationId xmlns:a16="http://schemas.microsoft.com/office/drawing/2014/main" id="{51C6E466-A1A9-2A4E-92E4-8816C1F17376}"/>
              </a:ext>
            </a:extLst>
          </p:cNvPr>
          <p:cNvGrpSpPr>
            <a:grpSpLocks/>
          </p:cNvGrpSpPr>
          <p:nvPr/>
        </p:nvGrpSpPr>
        <p:grpSpPr bwMode="auto">
          <a:xfrm>
            <a:off x="0" y="-1181562"/>
            <a:ext cx="762000" cy="876300"/>
            <a:chOff x="177" y="729"/>
            <a:chExt cx="480" cy="552"/>
          </a:xfrm>
        </p:grpSpPr>
        <p:grpSp>
          <p:nvGrpSpPr>
            <p:cNvPr id="405" name="Group 54">
              <a:extLst>
                <a:ext uri="{FF2B5EF4-FFF2-40B4-BE49-F238E27FC236}">
                  <a16:creationId xmlns:a16="http://schemas.microsoft.com/office/drawing/2014/main" id="{AD9780B1-15CB-5543-B6E4-4E067E0AE8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423" name="Rectangle 55">
                <a:extLst>
                  <a:ext uri="{FF2B5EF4-FFF2-40B4-BE49-F238E27FC236}">
                    <a16:creationId xmlns:a16="http://schemas.microsoft.com/office/drawing/2014/main" id="{747308DA-08E3-F647-A4FE-F53AA331F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4" name="Text Box 56">
                <a:extLst>
                  <a:ext uri="{FF2B5EF4-FFF2-40B4-BE49-F238E27FC236}">
                    <a16:creationId xmlns:a16="http://schemas.microsoft.com/office/drawing/2014/main" id="{8DDA48C8-F1B8-3D4B-9243-90AD2C6DF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DNS</a:t>
                </a:r>
              </a:p>
            </p:txBody>
          </p:sp>
        </p:grpSp>
        <p:grpSp>
          <p:nvGrpSpPr>
            <p:cNvPr id="406" name="Group 59">
              <a:extLst>
                <a:ext uri="{FF2B5EF4-FFF2-40B4-BE49-F238E27FC236}">
                  <a16:creationId xmlns:a16="http://schemas.microsoft.com/office/drawing/2014/main" id="{4F8080DC-ECC7-B749-BDD0-FDD71938B4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418" name="Group 60">
                <a:extLst>
                  <a:ext uri="{FF2B5EF4-FFF2-40B4-BE49-F238E27FC236}">
                    <a16:creationId xmlns:a16="http://schemas.microsoft.com/office/drawing/2014/main" id="{61E6282E-90CC-384D-965A-D5A439F939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421" name="Rectangle 61">
                  <a:extLst>
                    <a:ext uri="{FF2B5EF4-FFF2-40B4-BE49-F238E27FC236}">
                      <a16:creationId xmlns:a16="http://schemas.microsoft.com/office/drawing/2014/main" id="{ECB8DEAD-01C9-AB45-B72E-A484126572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" name="Text Box 62">
                  <a:extLst>
                    <a:ext uri="{FF2B5EF4-FFF2-40B4-BE49-F238E27FC236}">
                      <a16:creationId xmlns:a16="http://schemas.microsoft.com/office/drawing/2014/main" id="{790558CC-63C0-D640-8147-A79BA4249F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sp>
            <p:nvSpPr>
              <p:cNvPr id="419" name="Rectangle 63">
                <a:extLst>
                  <a:ext uri="{FF2B5EF4-FFF2-40B4-BE49-F238E27FC236}">
                    <a16:creationId xmlns:a16="http://schemas.microsoft.com/office/drawing/2014/main" id="{F5DC526A-59E3-654D-8A44-E4FD8EF5D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" name="Rectangle 64">
                <a:extLst>
                  <a:ext uri="{FF2B5EF4-FFF2-40B4-BE49-F238E27FC236}">
                    <a16:creationId xmlns:a16="http://schemas.microsoft.com/office/drawing/2014/main" id="{245CE827-FBBA-0247-857D-C7827D072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07" name="Group 65">
              <a:extLst>
                <a:ext uri="{FF2B5EF4-FFF2-40B4-BE49-F238E27FC236}">
                  <a16:creationId xmlns:a16="http://schemas.microsoft.com/office/drawing/2014/main" id="{15F4C111-5623-584F-913F-256111096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412" name="Group 66">
                <a:extLst>
                  <a:ext uri="{FF2B5EF4-FFF2-40B4-BE49-F238E27FC236}">
                    <a16:creationId xmlns:a16="http://schemas.microsoft.com/office/drawing/2014/main" id="{E087F74B-C76E-324D-BC2A-9DF19D12BF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416" name="Rectangle 67">
                  <a:extLst>
                    <a:ext uri="{FF2B5EF4-FFF2-40B4-BE49-F238E27FC236}">
                      <a16:creationId xmlns:a16="http://schemas.microsoft.com/office/drawing/2014/main" id="{79931AC2-B756-844F-8B0A-D4AE323FC9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7" name="Text Box 68">
                  <a:extLst>
                    <a:ext uri="{FF2B5EF4-FFF2-40B4-BE49-F238E27FC236}">
                      <a16:creationId xmlns:a16="http://schemas.microsoft.com/office/drawing/2014/main" id="{090733E3-62AE-8D4A-B199-3E54FE0594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DNS</a:t>
                  </a:r>
                </a:p>
              </p:txBody>
            </p:sp>
          </p:grpSp>
          <p:grpSp>
            <p:nvGrpSpPr>
              <p:cNvPr id="413" name="Group 69">
                <a:extLst>
                  <a:ext uri="{FF2B5EF4-FFF2-40B4-BE49-F238E27FC236}">
                    <a16:creationId xmlns:a16="http://schemas.microsoft.com/office/drawing/2014/main" id="{66E9D74C-5677-6F4F-89BA-6D54E258B5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414" name="Rectangle 70">
                  <a:extLst>
                    <a:ext uri="{FF2B5EF4-FFF2-40B4-BE49-F238E27FC236}">
                      <a16:creationId xmlns:a16="http://schemas.microsoft.com/office/drawing/2014/main" id="{0161C2AA-FEFC-C041-9E7E-268E6DE5A8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5" name="Rectangle 71">
                  <a:extLst>
                    <a:ext uri="{FF2B5EF4-FFF2-40B4-BE49-F238E27FC236}">
                      <a16:creationId xmlns:a16="http://schemas.microsoft.com/office/drawing/2014/main" id="{3CD27586-D015-EA44-85D6-CD5CD84D1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08" name="Group 72">
              <a:extLst>
                <a:ext uri="{FF2B5EF4-FFF2-40B4-BE49-F238E27FC236}">
                  <a16:creationId xmlns:a16="http://schemas.microsoft.com/office/drawing/2014/main" id="{60AC4F1B-9923-B042-A804-547AE196E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410" name="Rectangle 73">
                <a:extLst>
                  <a:ext uri="{FF2B5EF4-FFF2-40B4-BE49-F238E27FC236}">
                    <a16:creationId xmlns:a16="http://schemas.microsoft.com/office/drawing/2014/main" id="{6BFA39D2-A95F-1A42-AABE-822C47AB3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1" name="Rectangle 74">
                <a:extLst>
                  <a:ext uri="{FF2B5EF4-FFF2-40B4-BE49-F238E27FC236}">
                    <a16:creationId xmlns:a16="http://schemas.microsoft.com/office/drawing/2014/main" id="{7920D845-4AF7-1A4B-B83D-F6E562312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09" name="AutoShape 89">
              <a:extLst>
                <a:ext uri="{FF2B5EF4-FFF2-40B4-BE49-F238E27FC236}">
                  <a16:creationId xmlns:a16="http://schemas.microsoft.com/office/drawing/2014/main" id="{20655E62-4CCD-E046-A993-525D3A999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48" name="Freeform 406">
            <a:extLst>
              <a:ext uri="{FF2B5EF4-FFF2-40B4-BE49-F238E27FC236}">
                <a16:creationId xmlns:a16="http://schemas.microsoft.com/office/drawing/2014/main" id="{54BF1E4D-3404-E64B-B107-B9844493CA09}"/>
              </a:ext>
            </a:extLst>
          </p:cNvPr>
          <p:cNvSpPr>
            <a:spLocks/>
          </p:cNvSpPr>
          <p:nvPr/>
        </p:nvSpPr>
        <p:spPr bwMode="auto">
          <a:xfrm>
            <a:off x="4781673" y="1792392"/>
            <a:ext cx="3486028" cy="2590938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connsiteX0" fmla="*/ 326 w 9852"/>
              <a:gd name="connsiteY0" fmla="*/ 3101 h 9830"/>
              <a:gd name="connsiteX1" fmla="*/ 49 w 9852"/>
              <a:gd name="connsiteY1" fmla="*/ 3981 h 9830"/>
              <a:gd name="connsiteX2" fmla="*/ 21 w 9852"/>
              <a:gd name="connsiteY2" fmla="*/ 4956 h 9830"/>
              <a:gd name="connsiteX3" fmla="*/ 269 w 9852"/>
              <a:gd name="connsiteY3" fmla="*/ 5662 h 9830"/>
              <a:gd name="connsiteX4" fmla="*/ 657 w 9852"/>
              <a:gd name="connsiteY4" fmla="*/ 6741 h 9830"/>
              <a:gd name="connsiteX5" fmla="*/ 1125 w 9852"/>
              <a:gd name="connsiteY5" fmla="*/ 7148 h 9830"/>
              <a:gd name="connsiteX6" fmla="*/ 2222 w 9852"/>
              <a:gd name="connsiteY6" fmla="*/ 8049 h 9830"/>
              <a:gd name="connsiteX7" fmla="*/ 4680 w 9852"/>
              <a:gd name="connsiteY7" fmla="*/ 8347 h 9830"/>
              <a:gd name="connsiteX8" fmla="*/ 6812 w 9852"/>
              <a:gd name="connsiteY8" fmla="*/ 9729 h 9830"/>
              <a:gd name="connsiteX9" fmla="*/ 7864 w 9852"/>
              <a:gd name="connsiteY9" fmla="*/ 9630 h 9830"/>
              <a:gd name="connsiteX10" fmla="*/ 9670 w 9852"/>
              <a:gd name="connsiteY10" fmla="*/ 8874 h 9830"/>
              <a:gd name="connsiteX11" fmla="*/ 9752 w 9852"/>
              <a:gd name="connsiteY11" fmla="*/ 7457 h 9830"/>
              <a:gd name="connsiteX12" fmla="*/ 9332 w 9852"/>
              <a:gd name="connsiteY12" fmla="*/ 6408 h 9830"/>
              <a:gd name="connsiteX13" fmla="*/ 9552 w 9852"/>
              <a:gd name="connsiteY13" fmla="*/ 4150 h 9830"/>
              <a:gd name="connsiteX14" fmla="*/ 9523 w 9852"/>
              <a:gd name="connsiteY14" fmla="*/ 3205 h 9830"/>
              <a:gd name="connsiteX15" fmla="*/ 8859 w 9852"/>
              <a:gd name="connsiteY15" fmla="*/ 2226 h 9830"/>
              <a:gd name="connsiteX16" fmla="*/ 7811 w 9852"/>
              <a:gd name="connsiteY16" fmla="*/ 778 h 9830"/>
              <a:gd name="connsiteX17" fmla="*/ 6511 w 9852"/>
              <a:gd name="connsiteY17" fmla="*/ 137 h 9830"/>
              <a:gd name="connsiteX18" fmla="*/ 4994 w 9852"/>
              <a:gd name="connsiteY18" fmla="*/ 38 h 9830"/>
              <a:gd name="connsiteX19" fmla="*/ 3722 w 9852"/>
              <a:gd name="connsiteY19" fmla="*/ 609 h 9830"/>
              <a:gd name="connsiteX20" fmla="*/ 1929 w 9852"/>
              <a:gd name="connsiteY20" fmla="*/ 1251 h 9830"/>
              <a:gd name="connsiteX21" fmla="*/ 848 w 9852"/>
              <a:gd name="connsiteY21" fmla="*/ 1823 h 9830"/>
              <a:gd name="connsiteX22" fmla="*/ 326 w 9852"/>
              <a:gd name="connsiteY22" fmla="*/ 3101 h 9830"/>
              <a:gd name="connsiteX0" fmla="*/ 331 w 9999"/>
              <a:gd name="connsiteY0" fmla="*/ 3155 h 9906"/>
              <a:gd name="connsiteX1" fmla="*/ 50 w 9999"/>
              <a:gd name="connsiteY1" fmla="*/ 4050 h 9906"/>
              <a:gd name="connsiteX2" fmla="*/ 21 w 9999"/>
              <a:gd name="connsiteY2" fmla="*/ 5042 h 9906"/>
              <a:gd name="connsiteX3" fmla="*/ 273 w 9999"/>
              <a:gd name="connsiteY3" fmla="*/ 5760 h 9906"/>
              <a:gd name="connsiteX4" fmla="*/ 667 w 9999"/>
              <a:gd name="connsiteY4" fmla="*/ 6858 h 9906"/>
              <a:gd name="connsiteX5" fmla="*/ 1142 w 9999"/>
              <a:gd name="connsiteY5" fmla="*/ 7272 h 9906"/>
              <a:gd name="connsiteX6" fmla="*/ 2255 w 9999"/>
              <a:gd name="connsiteY6" fmla="*/ 8188 h 9906"/>
              <a:gd name="connsiteX7" fmla="*/ 4750 w 9999"/>
              <a:gd name="connsiteY7" fmla="*/ 8491 h 9906"/>
              <a:gd name="connsiteX8" fmla="*/ 6914 w 9999"/>
              <a:gd name="connsiteY8" fmla="*/ 9897 h 9906"/>
              <a:gd name="connsiteX9" fmla="*/ 9815 w 9999"/>
              <a:gd name="connsiteY9" fmla="*/ 9027 h 9906"/>
              <a:gd name="connsiteX10" fmla="*/ 9898 w 9999"/>
              <a:gd name="connsiteY10" fmla="*/ 7586 h 9906"/>
              <a:gd name="connsiteX11" fmla="*/ 9472 w 9999"/>
              <a:gd name="connsiteY11" fmla="*/ 6519 h 9906"/>
              <a:gd name="connsiteX12" fmla="*/ 9695 w 9999"/>
              <a:gd name="connsiteY12" fmla="*/ 4222 h 9906"/>
              <a:gd name="connsiteX13" fmla="*/ 9666 w 9999"/>
              <a:gd name="connsiteY13" fmla="*/ 3260 h 9906"/>
              <a:gd name="connsiteX14" fmla="*/ 8992 w 9999"/>
              <a:gd name="connsiteY14" fmla="*/ 2264 h 9906"/>
              <a:gd name="connsiteX15" fmla="*/ 7928 w 9999"/>
              <a:gd name="connsiteY15" fmla="*/ 791 h 9906"/>
              <a:gd name="connsiteX16" fmla="*/ 6609 w 9999"/>
              <a:gd name="connsiteY16" fmla="*/ 139 h 9906"/>
              <a:gd name="connsiteX17" fmla="*/ 5069 w 9999"/>
              <a:gd name="connsiteY17" fmla="*/ 39 h 9906"/>
              <a:gd name="connsiteX18" fmla="*/ 3778 w 9999"/>
              <a:gd name="connsiteY18" fmla="*/ 620 h 9906"/>
              <a:gd name="connsiteX19" fmla="*/ 1958 w 9999"/>
              <a:gd name="connsiteY19" fmla="*/ 1273 h 9906"/>
              <a:gd name="connsiteX20" fmla="*/ 861 w 9999"/>
              <a:gd name="connsiteY20" fmla="*/ 1855 h 9906"/>
              <a:gd name="connsiteX21" fmla="*/ 331 w 9999"/>
              <a:gd name="connsiteY21" fmla="*/ 3155 h 9906"/>
              <a:gd name="connsiteX0" fmla="*/ 331 w 9946"/>
              <a:gd name="connsiteY0" fmla="*/ 3185 h 10000"/>
              <a:gd name="connsiteX1" fmla="*/ 50 w 9946"/>
              <a:gd name="connsiteY1" fmla="*/ 4088 h 10000"/>
              <a:gd name="connsiteX2" fmla="*/ 21 w 9946"/>
              <a:gd name="connsiteY2" fmla="*/ 5090 h 10000"/>
              <a:gd name="connsiteX3" fmla="*/ 273 w 9946"/>
              <a:gd name="connsiteY3" fmla="*/ 5815 h 10000"/>
              <a:gd name="connsiteX4" fmla="*/ 667 w 9946"/>
              <a:gd name="connsiteY4" fmla="*/ 6923 h 10000"/>
              <a:gd name="connsiteX5" fmla="*/ 1142 w 9946"/>
              <a:gd name="connsiteY5" fmla="*/ 7341 h 10000"/>
              <a:gd name="connsiteX6" fmla="*/ 2255 w 9946"/>
              <a:gd name="connsiteY6" fmla="*/ 8266 h 10000"/>
              <a:gd name="connsiteX7" fmla="*/ 4750 w 9946"/>
              <a:gd name="connsiteY7" fmla="*/ 8572 h 10000"/>
              <a:gd name="connsiteX8" fmla="*/ 6915 w 9946"/>
              <a:gd name="connsiteY8" fmla="*/ 9991 h 10000"/>
              <a:gd name="connsiteX9" fmla="*/ 9816 w 9946"/>
              <a:gd name="connsiteY9" fmla="*/ 9113 h 10000"/>
              <a:gd name="connsiteX10" fmla="*/ 9473 w 9946"/>
              <a:gd name="connsiteY10" fmla="*/ 6581 h 10000"/>
              <a:gd name="connsiteX11" fmla="*/ 9696 w 9946"/>
              <a:gd name="connsiteY11" fmla="*/ 4262 h 10000"/>
              <a:gd name="connsiteX12" fmla="*/ 9667 w 9946"/>
              <a:gd name="connsiteY12" fmla="*/ 3291 h 10000"/>
              <a:gd name="connsiteX13" fmla="*/ 8993 w 9946"/>
              <a:gd name="connsiteY13" fmla="*/ 2285 h 10000"/>
              <a:gd name="connsiteX14" fmla="*/ 7929 w 9946"/>
              <a:gd name="connsiteY14" fmla="*/ 799 h 10000"/>
              <a:gd name="connsiteX15" fmla="*/ 6610 w 9946"/>
              <a:gd name="connsiteY15" fmla="*/ 140 h 10000"/>
              <a:gd name="connsiteX16" fmla="*/ 5070 w 9946"/>
              <a:gd name="connsiteY16" fmla="*/ 39 h 10000"/>
              <a:gd name="connsiteX17" fmla="*/ 3778 w 9946"/>
              <a:gd name="connsiteY17" fmla="*/ 626 h 10000"/>
              <a:gd name="connsiteX18" fmla="*/ 1958 w 9946"/>
              <a:gd name="connsiteY18" fmla="*/ 1285 h 10000"/>
              <a:gd name="connsiteX19" fmla="*/ 861 w 9946"/>
              <a:gd name="connsiteY19" fmla="*/ 1873 h 10000"/>
              <a:gd name="connsiteX20" fmla="*/ 331 w 9946"/>
              <a:gd name="connsiteY20" fmla="*/ 3185 h 10000"/>
              <a:gd name="connsiteX0" fmla="*/ 333 w 10000"/>
              <a:gd name="connsiteY0" fmla="*/ 3185 h 10000"/>
              <a:gd name="connsiteX1" fmla="*/ 50 w 10000"/>
              <a:gd name="connsiteY1" fmla="*/ 4088 h 10000"/>
              <a:gd name="connsiteX2" fmla="*/ 21 w 10000"/>
              <a:gd name="connsiteY2" fmla="*/ 5090 h 10000"/>
              <a:gd name="connsiteX3" fmla="*/ 274 w 10000"/>
              <a:gd name="connsiteY3" fmla="*/ 5815 h 10000"/>
              <a:gd name="connsiteX4" fmla="*/ 671 w 10000"/>
              <a:gd name="connsiteY4" fmla="*/ 6923 h 10000"/>
              <a:gd name="connsiteX5" fmla="*/ 1148 w 10000"/>
              <a:gd name="connsiteY5" fmla="*/ 7341 h 10000"/>
              <a:gd name="connsiteX6" fmla="*/ 2267 w 10000"/>
              <a:gd name="connsiteY6" fmla="*/ 8266 h 10000"/>
              <a:gd name="connsiteX7" fmla="*/ 4776 w 10000"/>
              <a:gd name="connsiteY7" fmla="*/ 8572 h 10000"/>
              <a:gd name="connsiteX8" fmla="*/ 6953 w 10000"/>
              <a:gd name="connsiteY8" fmla="*/ 9991 h 10000"/>
              <a:gd name="connsiteX9" fmla="*/ 9869 w 10000"/>
              <a:gd name="connsiteY9" fmla="*/ 9113 h 10000"/>
              <a:gd name="connsiteX10" fmla="*/ 9524 w 10000"/>
              <a:gd name="connsiteY10" fmla="*/ 6581 h 10000"/>
              <a:gd name="connsiteX11" fmla="*/ 9749 w 10000"/>
              <a:gd name="connsiteY11" fmla="*/ 4262 h 10000"/>
              <a:gd name="connsiteX12" fmla="*/ 9042 w 10000"/>
              <a:gd name="connsiteY12" fmla="*/ 2285 h 10000"/>
              <a:gd name="connsiteX13" fmla="*/ 7972 w 10000"/>
              <a:gd name="connsiteY13" fmla="*/ 799 h 10000"/>
              <a:gd name="connsiteX14" fmla="*/ 6646 w 10000"/>
              <a:gd name="connsiteY14" fmla="*/ 140 h 10000"/>
              <a:gd name="connsiteX15" fmla="*/ 5098 w 10000"/>
              <a:gd name="connsiteY15" fmla="*/ 39 h 10000"/>
              <a:gd name="connsiteX16" fmla="*/ 3799 w 10000"/>
              <a:gd name="connsiteY16" fmla="*/ 626 h 10000"/>
              <a:gd name="connsiteX17" fmla="*/ 1969 w 10000"/>
              <a:gd name="connsiteY17" fmla="*/ 1285 h 10000"/>
              <a:gd name="connsiteX18" fmla="*/ 866 w 10000"/>
              <a:gd name="connsiteY18" fmla="*/ 1873 h 10000"/>
              <a:gd name="connsiteX19" fmla="*/ 333 w 10000"/>
              <a:gd name="connsiteY19" fmla="*/ 3185 h 10000"/>
              <a:gd name="connsiteX0" fmla="*/ 333 w 10000"/>
              <a:gd name="connsiteY0" fmla="*/ 3268 h 10083"/>
              <a:gd name="connsiteX1" fmla="*/ 50 w 10000"/>
              <a:gd name="connsiteY1" fmla="*/ 4171 h 10083"/>
              <a:gd name="connsiteX2" fmla="*/ 21 w 10000"/>
              <a:gd name="connsiteY2" fmla="*/ 5173 h 10083"/>
              <a:gd name="connsiteX3" fmla="*/ 274 w 10000"/>
              <a:gd name="connsiteY3" fmla="*/ 5898 h 10083"/>
              <a:gd name="connsiteX4" fmla="*/ 671 w 10000"/>
              <a:gd name="connsiteY4" fmla="*/ 7006 h 10083"/>
              <a:gd name="connsiteX5" fmla="*/ 1148 w 10000"/>
              <a:gd name="connsiteY5" fmla="*/ 7424 h 10083"/>
              <a:gd name="connsiteX6" fmla="*/ 2267 w 10000"/>
              <a:gd name="connsiteY6" fmla="*/ 8349 h 10083"/>
              <a:gd name="connsiteX7" fmla="*/ 4776 w 10000"/>
              <a:gd name="connsiteY7" fmla="*/ 8655 h 10083"/>
              <a:gd name="connsiteX8" fmla="*/ 6953 w 10000"/>
              <a:gd name="connsiteY8" fmla="*/ 10074 h 10083"/>
              <a:gd name="connsiteX9" fmla="*/ 9869 w 10000"/>
              <a:gd name="connsiteY9" fmla="*/ 9196 h 10083"/>
              <a:gd name="connsiteX10" fmla="*/ 9524 w 10000"/>
              <a:gd name="connsiteY10" fmla="*/ 6664 h 10083"/>
              <a:gd name="connsiteX11" fmla="*/ 9749 w 10000"/>
              <a:gd name="connsiteY11" fmla="*/ 4345 h 10083"/>
              <a:gd name="connsiteX12" fmla="*/ 9042 w 10000"/>
              <a:gd name="connsiteY12" fmla="*/ 2368 h 10083"/>
              <a:gd name="connsiteX13" fmla="*/ 6646 w 10000"/>
              <a:gd name="connsiteY13" fmla="*/ 223 h 10083"/>
              <a:gd name="connsiteX14" fmla="*/ 5098 w 10000"/>
              <a:gd name="connsiteY14" fmla="*/ 122 h 10083"/>
              <a:gd name="connsiteX15" fmla="*/ 3799 w 10000"/>
              <a:gd name="connsiteY15" fmla="*/ 709 h 10083"/>
              <a:gd name="connsiteX16" fmla="*/ 1969 w 10000"/>
              <a:gd name="connsiteY16" fmla="*/ 1368 h 10083"/>
              <a:gd name="connsiteX17" fmla="*/ 866 w 10000"/>
              <a:gd name="connsiteY17" fmla="*/ 1956 h 10083"/>
              <a:gd name="connsiteX18" fmla="*/ 333 w 10000"/>
              <a:gd name="connsiteY18" fmla="*/ 3268 h 10083"/>
              <a:gd name="connsiteX0" fmla="*/ 333 w 10000"/>
              <a:gd name="connsiteY0" fmla="*/ 3214 h 10029"/>
              <a:gd name="connsiteX1" fmla="*/ 50 w 10000"/>
              <a:gd name="connsiteY1" fmla="*/ 4117 h 10029"/>
              <a:gd name="connsiteX2" fmla="*/ 21 w 10000"/>
              <a:gd name="connsiteY2" fmla="*/ 5119 h 10029"/>
              <a:gd name="connsiteX3" fmla="*/ 274 w 10000"/>
              <a:gd name="connsiteY3" fmla="*/ 5844 h 10029"/>
              <a:gd name="connsiteX4" fmla="*/ 671 w 10000"/>
              <a:gd name="connsiteY4" fmla="*/ 6952 h 10029"/>
              <a:gd name="connsiteX5" fmla="*/ 1148 w 10000"/>
              <a:gd name="connsiteY5" fmla="*/ 7370 h 10029"/>
              <a:gd name="connsiteX6" fmla="*/ 2267 w 10000"/>
              <a:gd name="connsiteY6" fmla="*/ 8295 h 10029"/>
              <a:gd name="connsiteX7" fmla="*/ 4776 w 10000"/>
              <a:gd name="connsiteY7" fmla="*/ 8601 h 10029"/>
              <a:gd name="connsiteX8" fmla="*/ 6953 w 10000"/>
              <a:gd name="connsiteY8" fmla="*/ 10020 h 10029"/>
              <a:gd name="connsiteX9" fmla="*/ 9869 w 10000"/>
              <a:gd name="connsiteY9" fmla="*/ 9142 h 10029"/>
              <a:gd name="connsiteX10" fmla="*/ 9524 w 10000"/>
              <a:gd name="connsiteY10" fmla="*/ 6610 h 10029"/>
              <a:gd name="connsiteX11" fmla="*/ 9749 w 10000"/>
              <a:gd name="connsiteY11" fmla="*/ 4291 h 10029"/>
              <a:gd name="connsiteX12" fmla="*/ 9042 w 10000"/>
              <a:gd name="connsiteY12" fmla="*/ 2314 h 10029"/>
              <a:gd name="connsiteX13" fmla="*/ 5098 w 10000"/>
              <a:gd name="connsiteY13" fmla="*/ 68 h 10029"/>
              <a:gd name="connsiteX14" fmla="*/ 3799 w 10000"/>
              <a:gd name="connsiteY14" fmla="*/ 655 h 10029"/>
              <a:gd name="connsiteX15" fmla="*/ 1969 w 10000"/>
              <a:gd name="connsiteY15" fmla="*/ 1314 h 10029"/>
              <a:gd name="connsiteX16" fmla="*/ 866 w 10000"/>
              <a:gd name="connsiteY16" fmla="*/ 1902 h 10029"/>
              <a:gd name="connsiteX17" fmla="*/ 333 w 10000"/>
              <a:gd name="connsiteY17" fmla="*/ 3214 h 10029"/>
              <a:gd name="connsiteX0" fmla="*/ 333 w 10000"/>
              <a:gd name="connsiteY0" fmla="*/ 2561 h 9376"/>
              <a:gd name="connsiteX1" fmla="*/ 50 w 10000"/>
              <a:gd name="connsiteY1" fmla="*/ 3464 h 9376"/>
              <a:gd name="connsiteX2" fmla="*/ 21 w 10000"/>
              <a:gd name="connsiteY2" fmla="*/ 4466 h 9376"/>
              <a:gd name="connsiteX3" fmla="*/ 274 w 10000"/>
              <a:gd name="connsiteY3" fmla="*/ 5191 h 9376"/>
              <a:gd name="connsiteX4" fmla="*/ 671 w 10000"/>
              <a:gd name="connsiteY4" fmla="*/ 6299 h 9376"/>
              <a:gd name="connsiteX5" fmla="*/ 1148 w 10000"/>
              <a:gd name="connsiteY5" fmla="*/ 6717 h 9376"/>
              <a:gd name="connsiteX6" fmla="*/ 2267 w 10000"/>
              <a:gd name="connsiteY6" fmla="*/ 7642 h 9376"/>
              <a:gd name="connsiteX7" fmla="*/ 4776 w 10000"/>
              <a:gd name="connsiteY7" fmla="*/ 7948 h 9376"/>
              <a:gd name="connsiteX8" fmla="*/ 6953 w 10000"/>
              <a:gd name="connsiteY8" fmla="*/ 9367 h 9376"/>
              <a:gd name="connsiteX9" fmla="*/ 9869 w 10000"/>
              <a:gd name="connsiteY9" fmla="*/ 8489 h 9376"/>
              <a:gd name="connsiteX10" fmla="*/ 9524 w 10000"/>
              <a:gd name="connsiteY10" fmla="*/ 5957 h 9376"/>
              <a:gd name="connsiteX11" fmla="*/ 9749 w 10000"/>
              <a:gd name="connsiteY11" fmla="*/ 3638 h 9376"/>
              <a:gd name="connsiteX12" fmla="*/ 9042 w 10000"/>
              <a:gd name="connsiteY12" fmla="*/ 1661 h 9376"/>
              <a:gd name="connsiteX13" fmla="*/ 6085 w 10000"/>
              <a:gd name="connsiteY13" fmla="*/ 540 h 9376"/>
              <a:gd name="connsiteX14" fmla="*/ 3799 w 10000"/>
              <a:gd name="connsiteY14" fmla="*/ 2 h 9376"/>
              <a:gd name="connsiteX15" fmla="*/ 1969 w 10000"/>
              <a:gd name="connsiteY15" fmla="*/ 661 h 9376"/>
              <a:gd name="connsiteX16" fmla="*/ 866 w 10000"/>
              <a:gd name="connsiteY16" fmla="*/ 1249 h 9376"/>
              <a:gd name="connsiteX17" fmla="*/ 333 w 10000"/>
              <a:gd name="connsiteY17" fmla="*/ 2561 h 9376"/>
              <a:gd name="connsiteX0" fmla="*/ 333 w 10000"/>
              <a:gd name="connsiteY0" fmla="*/ 2230 h 9498"/>
              <a:gd name="connsiteX1" fmla="*/ 50 w 10000"/>
              <a:gd name="connsiteY1" fmla="*/ 3194 h 9498"/>
              <a:gd name="connsiteX2" fmla="*/ 21 w 10000"/>
              <a:gd name="connsiteY2" fmla="*/ 4262 h 9498"/>
              <a:gd name="connsiteX3" fmla="*/ 274 w 10000"/>
              <a:gd name="connsiteY3" fmla="*/ 5035 h 9498"/>
              <a:gd name="connsiteX4" fmla="*/ 671 w 10000"/>
              <a:gd name="connsiteY4" fmla="*/ 6217 h 9498"/>
              <a:gd name="connsiteX5" fmla="*/ 1148 w 10000"/>
              <a:gd name="connsiteY5" fmla="*/ 6663 h 9498"/>
              <a:gd name="connsiteX6" fmla="*/ 2267 w 10000"/>
              <a:gd name="connsiteY6" fmla="*/ 7650 h 9498"/>
              <a:gd name="connsiteX7" fmla="*/ 4776 w 10000"/>
              <a:gd name="connsiteY7" fmla="*/ 7976 h 9498"/>
              <a:gd name="connsiteX8" fmla="*/ 6953 w 10000"/>
              <a:gd name="connsiteY8" fmla="*/ 9489 h 9498"/>
              <a:gd name="connsiteX9" fmla="*/ 9869 w 10000"/>
              <a:gd name="connsiteY9" fmla="*/ 8553 h 9498"/>
              <a:gd name="connsiteX10" fmla="*/ 9524 w 10000"/>
              <a:gd name="connsiteY10" fmla="*/ 5852 h 9498"/>
              <a:gd name="connsiteX11" fmla="*/ 9749 w 10000"/>
              <a:gd name="connsiteY11" fmla="*/ 3379 h 9498"/>
              <a:gd name="connsiteX12" fmla="*/ 9042 w 10000"/>
              <a:gd name="connsiteY12" fmla="*/ 1271 h 9498"/>
              <a:gd name="connsiteX13" fmla="*/ 6085 w 10000"/>
              <a:gd name="connsiteY13" fmla="*/ 75 h 9498"/>
              <a:gd name="connsiteX14" fmla="*/ 1969 w 10000"/>
              <a:gd name="connsiteY14" fmla="*/ 204 h 9498"/>
              <a:gd name="connsiteX15" fmla="*/ 866 w 10000"/>
              <a:gd name="connsiteY15" fmla="*/ 831 h 9498"/>
              <a:gd name="connsiteX16" fmla="*/ 333 w 10000"/>
              <a:gd name="connsiteY16" fmla="*/ 2230 h 9498"/>
              <a:gd name="connsiteX0" fmla="*/ 333 w 10000"/>
              <a:gd name="connsiteY0" fmla="*/ 2316 h 9969"/>
              <a:gd name="connsiteX1" fmla="*/ 50 w 10000"/>
              <a:gd name="connsiteY1" fmla="*/ 3331 h 9969"/>
              <a:gd name="connsiteX2" fmla="*/ 21 w 10000"/>
              <a:gd name="connsiteY2" fmla="*/ 4455 h 9969"/>
              <a:gd name="connsiteX3" fmla="*/ 274 w 10000"/>
              <a:gd name="connsiteY3" fmla="*/ 5269 h 9969"/>
              <a:gd name="connsiteX4" fmla="*/ 671 w 10000"/>
              <a:gd name="connsiteY4" fmla="*/ 6514 h 9969"/>
              <a:gd name="connsiteX5" fmla="*/ 1148 w 10000"/>
              <a:gd name="connsiteY5" fmla="*/ 6983 h 9969"/>
              <a:gd name="connsiteX6" fmla="*/ 2267 w 10000"/>
              <a:gd name="connsiteY6" fmla="*/ 8022 h 9969"/>
              <a:gd name="connsiteX7" fmla="*/ 4776 w 10000"/>
              <a:gd name="connsiteY7" fmla="*/ 8366 h 9969"/>
              <a:gd name="connsiteX8" fmla="*/ 6953 w 10000"/>
              <a:gd name="connsiteY8" fmla="*/ 9959 h 9969"/>
              <a:gd name="connsiteX9" fmla="*/ 9869 w 10000"/>
              <a:gd name="connsiteY9" fmla="*/ 8973 h 9969"/>
              <a:gd name="connsiteX10" fmla="*/ 9524 w 10000"/>
              <a:gd name="connsiteY10" fmla="*/ 6129 h 9969"/>
              <a:gd name="connsiteX11" fmla="*/ 9749 w 10000"/>
              <a:gd name="connsiteY11" fmla="*/ 3526 h 9969"/>
              <a:gd name="connsiteX12" fmla="*/ 9042 w 10000"/>
              <a:gd name="connsiteY12" fmla="*/ 1306 h 9969"/>
              <a:gd name="connsiteX13" fmla="*/ 6085 w 10000"/>
              <a:gd name="connsiteY13" fmla="*/ 47 h 9969"/>
              <a:gd name="connsiteX14" fmla="*/ 2392 w 10000"/>
              <a:gd name="connsiteY14" fmla="*/ 329 h 9969"/>
              <a:gd name="connsiteX15" fmla="*/ 866 w 10000"/>
              <a:gd name="connsiteY15" fmla="*/ 843 h 9969"/>
              <a:gd name="connsiteX16" fmla="*/ 333 w 10000"/>
              <a:gd name="connsiteY16" fmla="*/ 2316 h 9969"/>
              <a:gd name="connsiteX0" fmla="*/ 333 w 10000"/>
              <a:gd name="connsiteY0" fmla="*/ 2322 h 9999"/>
              <a:gd name="connsiteX1" fmla="*/ 50 w 10000"/>
              <a:gd name="connsiteY1" fmla="*/ 3340 h 9999"/>
              <a:gd name="connsiteX2" fmla="*/ 21 w 10000"/>
              <a:gd name="connsiteY2" fmla="*/ 4468 h 9999"/>
              <a:gd name="connsiteX3" fmla="*/ 274 w 10000"/>
              <a:gd name="connsiteY3" fmla="*/ 5284 h 9999"/>
              <a:gd name="connsiteX4" fmla="*/ 671 w 10000"/>
              <a:gd name="connsiteY4" fmla="*/ 6533 h 9999"/>
              <a:gd name="connsiteX5" fmla="*/ 1148 w 10000"/>
              <a:gd name="connsiteY5" fmla="*/ 7004 h 9999"/>
              <a:gd name="connsiteX6" fmla="*/ 2267 w 10000"/>
              <a:gd name="connsiteY6" fmla="*/ 8046 h 9999"/>
              <a:gd name="connsiteX7" fmla="*/ 4776 w 10000"/>
              <a:gd name="connsiteY7" fmla="*/ 8391 h 9999"/>
              <a:gd name="connsiteX8" fmla="*/ 6953 w 10000"/>
              <a:gd name="connsiteY8" fmla="*/ 9989 h 9999"/>
              <a:gd name="connsiteX9" fmla="*/ 9869 w 10000"/>
              <a:gd name="connsiteY9" fmla="*/ 9000 h 9999"/>
              <a:gd name="connsiteX10" fmla="*/ 9524 w 10000"/>
              <a:gd name="connsiteY10" fmla="*/ 6147 h 9999"/>
              <a:gd name="connsiteX11" fmla="*/ 9749 w 10000"/>
              <a:gd name="connsiteY11" fmla="*/ 3536 h 9999"/>
              <a:gd name="connsiteX12" fmla="*/ 9042 w 10000"/>
              <a:gd name="connsiteY12" fmla="*/ 1309 h 9999"/>
              <a:gd name="connsiteX13" fmla="*/ 6085 w 10000"/>
              <a:gd name="connsiteY13" fmla="*/ 46 h 9999"/>
              <a:gd name="connsiteX14" fmla="*/ 2392 w 10000"/>
              <a:gd name="connsiteY14" fmla="*/ 329 h 9999"/>
              <a:gd name="connsiteX15" fmla="*/ 333 w 10000"/>
              <a:gd name="connsiteY15" fmla="*/ 2322 h 9999"/>
              <a:gd name="connsiteX0" fmla="*/ 315 w 9982"/>
              <a:gd name="connsiteY0" fmla="*/ 2322 h 10000"/>
              <a:gd name="connsiteX1" fmla="*/ 3 w 9982"/>
              <a:gd name="connsiteY1" fmla="*/ 4468 h 10000"/>
              <a:gd name="connsiteX2" fmla="*/ 256 w 9982"/>
              <a:gd name="connsiteY2" fmla="*/ 5285 h 10000"/>
              <a:gd name="connsiteX3" fmla="*/ 653 w 9982"/>
              <a:gd name="connsiteY3" fmla="*/ 6534 h 10000"/>
              <a:gd name="connsiteX4" fmla="*/ 1130 w 9982"/>
              <a:gd name="connsiteY4" fmla="*/ 7005 h 10000"/>
              <a:gd name="connsiteX5" fmla="*/ 2249 w 9982"/>
              <a:gd name="connsiteY5" fmla="*/ 8047 h 10000"/>
              <a:gd name="connsiteX6" fmla="*/ 4758 w 9982"/>
              <a:gd name="connsiteY6" fmla="*/ 8392 h 10000"/>
              <a:gd name="connsiteX7" fmla="*/ 6935 w 9982"/>
              <a:gd name="connsiteY7" fmla="*/ 9990 h 10000"/>
              <a:gd name="connsiteX8" fmla="*/ 9851 w 9982"/>
              <a:gd name="connsiteY8" fmla="*/ 9001 h 10000"/>
              <a:gd name="connsiteX9" fmla="*/ 9506 w 9982"/>
              <a:gd name="connsiteY9" fmla="*/ 6148 h 10000"/>
              <a:gd name="connsiteX10" fmla="*/ 9731 w 9982"/>
              <a:gd name="connsiteY10" fmla="*/ 3536 h 10000"/>
              <a:gd name="connsiteX11" fmla="*/ 9024 w 9982"/>
              <a:gd name="connsiteY11" fmla="*/ 1309 h 10000"/>
              <a:gd name="connsiteX12" fmla="*/ 6067 w 9982"/>
              <a:gd name="connsiteY12" fmla="*/ 46 h 10000"/>
              <a:gd name="connsiteX13" fmla="*/ 2374 w 9982"/>
              <a:gd name="connsiteY13" fmla="*/ 329 h 10000"/>
              <a:gd name="connsiteX14" fmla="*/ 315 w 9982"/>
              <a:gd name="connsiteY14" fmla="*/ 2322 h 10000"/>
              <a:gd name="connsiteX0" fmla="*/ 191 w 9876"/>
              <a:gd name="connsiteY0" fmla="*/ 2322 h 10000"/>
              <a:gd name="connsiteX1" fmla="*/ 131 w 9876"/>
              <a:gd name="connsiteY1" fmla="*/ 5285 h 10000"/>
              <a:gd name="connsiteX2" fmla="*/ 529 w 9876"/>
              <a:gd name="connsiteY2" fmla="*/ 6534 h 10000"/>
              <a:gd name="connsiteX3" fmla="*/ 1007 w 9876"/>
              <a:gd name="connsiteY3" fmla="*/ 7005 h 10000"/>
              <a:gd name="connsiteX4" fmla="*/ 2128 w 9876"/>
              <a:gd name="connsiteY4" fmla="*/ 8047 h 10000"/>
              <a:gd name="connsiteX5" fmla="*/ 4642 w 9876"/>
              <a:gd name="connsiteY5" fmla="*/ 8392 h 10000"/>
              <a:gd name="connsiteX6" fmla="*/ 6823 w 9876"/>
              <a:gd name="connsiteY6" fmla="*/ 9990 h 10000"/>
              <a:gd name="connsiteX7" fmla="*/ 9744 w 9876"/>
              <a:gd name="connsiteY7" fmla="*/ 9001 h 10000"/>
              <a:gd name="connsiteX8" fmla="*/ 9398 w 9876"/>
              <a:gd name="connsiteY8" fmla="*/ 6148 h 10000"/>
              <a:gd name="connsiteX9" fmla="*/ 9624 w 9876"/>
              <a:gd name="connsiteY9" fmla="*/ 3536 h 10000"/>
              <a:gd name="connsiteX10" fmla="*/ 8915 w 9876"/>
              <a:gd name="connsiteY10" fmla="*/ 1309 h 10000"/>
              <a:gd name="connsiteX11" fmla="*/ 5953 w 9876"/>
              <a:gd name="connsiteY11" fmla="*/ 46 h 10000"/>
              <a:gd name="connsiteX12" fmla="*/ 2253 w 9876"/>
              <a:gd name="connsiteY12" fmla="*/ 329 h 10000"/>
              <a:gd name="connsiteX13" fmla="*/ 191 w 9876"/>
              <a:gd name="connsiteY13" fmla="*/ 2322 h 10000"/>
              <a:gd name="connsiteX0" fmla="*/ 193 w 10000"/>
              <a:gd name="connsiteY0" fmla="*/ 2322 h 10000"/>
              <a:gd name="connsiteX1" fmla="*/ 133 w 10000"/>
              <a:gd name="connsiteY1" fmla="*/ 5285 h 10000"/>
              <a:gd name="connsiteX2" fmla="*/ 1020 w 10000"/>
              <a:gd name="connsiteY2" fmla="*/ 7005 h 10000"/>
              <a:gd name="connsiteX3" fmla="*/ 2155 w 10000"/>
              <a:gd name="connsiteY3" fmla="*/ 8047 h 10000"/>
              <a:gd name="connsiteX4" fmla="*/ 4700 w 10000"/>
              <a:gd name="connsiteY4" fmla="*/ 8392 h 10000"/>
              <a:gd name="connsiteX5" fmla="*/ 6909 w 10000"/>
              <a:gd name="connsiteY5" fmla="*/ 9990 h 10000"/>
              <a:gd name="connsiteX6" fmla="*/ 9866 w 10000"/>
              <a:gd name="connsiteY6" fmla="*/ 9001 h 10000"/>
              <a:gd name="connsiteX7" fmla="*/ 9516 w 10000"/>
              <a:gd name="connsiteY7" fmla="*/ 6148 h 10000"/>
              <a:gd name="connsiteX8" fmla="*/ 9745 w 10000"/>
              <a:gd name="connsiteY8" fmla="*/ 3536 h 10000"/>
              <a:gd name="connsiteX9" fmla="*/ 9027 w 10000"/>
              <a:gd name="connsiteY9" fmla="*/ 1309 h 10000"/>
              <a:gd name="connsiteX10" fmla="*/ 6028 w 10000"/>
              <a:gd name="connsiteY10" fmla="*/ 46 h 10000"/>
              <a:gd name="connsiteX11" fmla="*/ 2281 w 10000"/>
              <a:gd name="connsiteY11" fmla="*/ 329 h 10000"/>
              <a:gd name="connsiteX12" fmla="*/ 193 w 10000"/>
              <a:gd name="connsiteY12" fmla="*/ 2322 h 10000"/>
              <a:gd name="connsiteX0" fmla="*/ 535 w 9877"/>
              <a:gd name="connsiteY0" fmla="*/ 2468 h 10000"/>
              <a:gd name="connsiteX1" fmla="*/ 10 w 9877"/>
              <a:gd name="connsiteY1" fmla="*/ 5285 h 10000"/>
              <a:gd name="connsiteX2" fmla="*/ 897 w 9877"/>
              <a:gd name="connsiteY2" fmla="*/ 7005 h 10000"/>
              <a:gd name="connsiteX3" fmla="*/ 2032 w 9877"/>
              <a:gd name="connsiteY3" fmla="*/ 8047 h 10000"/>
              <a:gd name="connsiteX4" fmla="*/ 4577 w 9877"/>
              <a:gd name="connsiteY4" fmla="*/ 8392 h 10000"/>
              <a:gd name="connsiteX5" fmla="*/ 6786 w 9877"/>
              <a:gd name="connsiteY5" fmla="*/ 9990 h 10000"/>
              <a:gd name="connsiteX6" fmla="*/ 9743 w 9877"/>
              <a:gd name="connsiteY6" fmla="*/ 9001 h 10000"/>
              <a:gd name="connsiteX7" fmla="*/ 9393 w 9877"/>
              <a:gd name="connsiteY7" fmla="*/ 6148 h 10000"/>
              <a:gd name="connsiteX8" fmla="*/ 9622 w 9877"/>
              <a:gd name="connsiteY8" fmla="*/ 3536 h 10000"/>
              <a:gd name="connsiteX9" fmla="*/ 8904 w 9877"/>
              <a:gd name="connsiteY9" fmla="*/ 1309 h 10000"/>
              <a:gd name="connsiteX10" fmla="*/ 5905 w 9877"/>
              <a:gd name="connsiteY10" fmla="*/ 46 h 10000"/>
              <a:gd name="connsiteX11" fmla="*/ 2158 w 9877"/>
              <a:gd name="connsiteY11" fmla="*/ 329 h 10000"/>
              <a:gd name="connsiteX12" fmla="*/ 535 w 9877"/>
              <a:gd name="connsiteY12" fmla="*/ 2468 h 10000"/>
              <a:gd name="connsiteX0" fmla="*/ 224 w 9682"/>
              <a:gd name="connsiteY0" fmla="*/ 2468 h 10000"/>
              <a:gd name="connsiteX1" fmla="*/ 54 w 9682"/>
              <a:gd name="connsiteY1" fmla="*/ 5334 h 10000"/>
              <a:gd name="connsiteX2" fmla="*/ 590 w 9682"/>
              <a:gd name="connsiteY2" fmla="*/ 7005 h 10000"/>
              <a:gd name="connsiteX3" fmla="*/ 1739 w 9682"/>
              <a:gd name="connsiteY3" fmla="*/ 8047 h 10000"/>
              <a:gd name="connsiteX4" fmla="*/ 4316 w 9682"/>
              <a:gd name="connsiteY4" fmla="*/ 8392 h 10000"/>
              <a:gd name="connsiteX5" fmla="*/ 6553 w 9682"/>
              <a:gd name="connsiteY5" fmla="*/ 9990 h 10000"/>
              <a:gd name="connsiteX6" fmla="*/ 9546 w 9682"/>
              <a:gd name="connsiteY6" fmla="*/ 9001 h 10000"/>
              <a:gd name="connsiteX7" fmla="*/ 9192 w 9682"/>
              <a:gd name="connsiteY7" fmla="*/ 6148 h 10000"/>
              <a:gd name="connsiteX8" fmla="*/ 9424 w 9682"/>
              <a:gd name="connsiteY8" fmla="*/ 3536 h 10000"/>
              <a:gd name="connsiteX9" fmla="*/ 8697 w 9682"/>
              <a:gd name="connsiteY9" fmla="*/ 1309 h 10000"/>
              <a:gd name="connsiteX10" fmla="*/ 5661 w 9682"/>
              <a:gd name="connsiteY10" fmla="*/ 46 h 10000"/>
              <a:gd name="connsiteX11" fmla="*/ 1867 w 9682"/>
              <a:gd name="connsiteY11" fmla="*/ 329 h 10000"/>
              <a:gd name="connsiteX12" fmla="*/ 224 w 9682"/>
              <a:gd name="connsiteY12" fmla="*/ 2468 h 10000"/>
              <a:gd name="connsiteX0" fmla="*/ 369 w 9951"/>
              <a:gd name="connsiteY0" fmla="*/ 2078 h 10000"/>
              <a:gd name="connsiteX1" fmla="*/ 7 w 9951"/>
              <a:gd name="connsiteY1" fmla="*/ 5334 h 10000"/>
              <a:gd name="connsiteX2" fmla="*/ 560 w 9951"/>
              <a:gd name="connsiteY2" fmla="*/ 7005 h 10000"/>
              <a:gd name="connsiteX3" fmla="*/ 1747 w 9951"/>
              <a:gd name="connsiteY3" fmla="*/ 8047 h 10000"/>
              <a:gd name="connsiteX4" fmla="*/ 4409 w 9951"/>
              <a:gd name="connsiteY4" fmla="*/ 8392 h 10000"/>
              <a:gd name="connsiteX5" fmla="*/ 6719 w 9951"/>
              <a:gd name="connsiteY5" fmla="*/ 9990 h 10000"/>
              <a:gd name="connsiteX6" fmla="*/ 9811 w 9951"/>
              <a:gd name="connsiteY6" fmla="*/ 9001 h 10000"/>
              <a:gd name="connsiteX7" fmla="*/ 9445 w 9951"/>
              <a:gd name="connsiteY7" fmla="*/ 6148 h 10000"/>
              <a:gd name="connsiteX8" fmla="*/ 9685 w 9951"/>
              <a:gd name="connsiteY8" fmla="*/ 3536 h 10000"/>
              <a:gd name="connsiteX9" fmla="*/ 8934 w 9951"/>
              <a:gd name="connsiteY9" fmla="*/ 1309 h 10000"/>
              <a:gd name="connsiteX10" fmla="*/ 5798 w 9951"/>
              <a:gd name="connsiteY10" fmla="*/ 46 h 10000"/>
              <a:gd name="connsiteX11" fmla="*/ 1879 w 9951"/>
              <a:gd name="connsiteY11" fmla="*/ 329 h 10000"/>
              <a:gd name="connsiteX12" fmla="*/ 369 w 9951"/>
              <a:gd name="connsiteY12" fmla="*/ 2078 h 10000"/>
              <a:gd name="connsiteX0" fmla="*/ 378 w 10007"/>
              <a:gd name="connsiteY0" fmla="*/ 2035 h 9957"/>
              <a:gd name="connsiteX1" fmla="*/ 14 w 10007"/>
              <a:gd name="connsiteY1" fmla="*/ 5291 h 9957"/>
              <a:gd name="connsiteX2" fmla="*/ 570 w 10007"/>
              <a:gd name="connsiteY2" fmla="*/ 6962 h 9957"/>
              <a:gd name="connsiteX3" fmla="*/ 1763 w 10007"/>
              <a:gd name="connsiteY3" fmla="*/ 8004 h 9957"/>
              <a:gd name="connsiteX4" fmla="*/ 4438 w 10007"/>
              <a:gd name="connsiteY4" fmla="*/ 8349 h 9957"/>
              <a:gd name="connsiteX5" fmla="*/ 6759 w 10007"/>
              <a:gd name="connsiteY5" fmla="*/ 9947 h 9957"/>
              <a:gd name="connsiteX6" fmla="*/ 9866 w 10007"/>
              <a:gd name="connsiteY6" fmla="*/ 8958 h 9957"/>
              <a:gd name="connsiteX7" fmla="*/ 9499 w 10007"/>
              <a:gd name="connsiteY7" fmla="*/ 6105 h 9957"/>
              <a:gd name="connsiteX8" fmla="*/ 9740 w 10007"/>
              <a:gd name="connsiteY8" fmla="*/ 3493 h 9957"/>
              <a:gd name="connsiteX9" fmla="*/ 8985 w 10007"/>
              <a:gd name="connsiteY9" fmla="*/ 1266 h 9957"/>
              <a:gd name="connsiteX10" fmla="*/ 5834 w 10007"/>
              <a:gd name="connsiteY10" fmla="*/ 3 h 9957"/>
              <a:gd name="connsiteX11" fmla="*/ 2496 w 10007"/>
              <a:gd name="connsiteY11" fmla="*/ 1553 h 9957"/>
              <a:gd name="connsiteX12" fmla="*/ 378 w 10007"/>
              <a:gd name="connsiteY12" fmla="*/ 2035 h 9957"/>
              <a:gd name="connsiteX0" fmla="*/ 378 w 10000"/>
              <a:gd name="connsiteY0" fmla="*/ 2044 h 10000"/>
              <a:gd name="connsiteX1" fmla="*/ 14 w 10000"/>
              <a:gd name="connsiteY1" fmla="*/ 5314 h 10000"/>
              <a:gd name="connsiteX2" fmla="*/ 570 w 10000"/>
              <a:gd name="connsiteY2" fmla="*/ 6992 h 10000"/>
              <a:gd name="connsiteX3" fmla="*/ 1762 w 10000"/>
              <a:gd name="connsiteY3" fmla="*/ 8039 h 10000"/>
              <a:gd name="connsiteX4" fmla="*/ 4435 w 10000"/>
              <a:gd name="connsiteY4" fmla="*/ 8385 h 10000"/>
              <a:gd name="connsiteX5" fmla="*/ 6754 w 10000"/>
              <a:gd name="connsiteY5" fmla="*/ 9990 h 10000"/>
              <a:gd name="connsiteX6" fmla="*/ 9859 w 10000"/>
              <a:gd name="connsiteY6" fmla="*/ 8997 h 10000"/>
              <a:gd name="connsiteX7" fmla="*/ 9492 w 10000"/>
              <a:gd name="connsiteY7" fmla="*/ 6131 h 10000"/>
              <a:gd name="connsiteX8" fmla="*/ 9733 w 10000"/>
              <a:gd name="connsiteY8" fmla="*/ 3508 h 10000"/>
              <a:gd name="connsiteX9" fmla="*/ 8979 w 10000"/>
              <a:gd name="connsiteY9" fmla="*/ 1271 h 10000"/>
              <a:gd name="connsiteX10" fmla="*/ 5830 w 10000"/>
              <a:gd name="connsiteY10" fmla="*/ 3 h 10000"/>
              <a:gd name="connsiteX11" fmla="*/ 2494 w 10000"/>
              <a:gd name="connsiteY11" fmla="*/ 1560 h 10000"/>
              <a:gd name="connsiteX12" fmla="*/ 378 w 10000"/>
              <a:gd name="connsiteY12" fmla="*/ 2044 h 10000"/>
              <a:gd name="connsiteX0" fmla="*/ 326 w 10023"/>
              <a:gd name="connsiteY0" fmla="*/ 2533 h 10000"/>
              <a:gd name="connsiteX1" fmla="*/ 37 w 10023"/>
              <a:gd name="connsiteY1" fmla="*/ 5314 h 10000"/>
              <a:gd name="connsiteX2" fmla="*/ 593 w 10023"/>
              <a:gd name="connsiteY2" fmla="*/ 6992 h 10000"/>
              <a:gd name="connsiteX3" fmla="*/ 1785 w 10023"/>
              <a:gd name="connsiteY3" fmla="*/ 8039 h 10000"/>
              <a:gd name="connsiteX4" fmla="*/ 4458 w 10023"/>
              <a:gd name="connsiteY4" fmla="*/ 8385 h 10000"/>
              <a:gd name="connsiteX5" fmla="*/ 6777 w 10023"/>
              <a:gd name="connsiteY5" fmla="*/ 9990 h 10000"/>
              <a:gd name="connsiteX6" fmla="*/ 9882 w 10023"/>
              <a:gd name="connsiteY6" fmla="*/ 8997 h 10000"/>
              <a:gd name="connsiteX7" fmla="*/ 9515 w 10023"/>
              <a:gd name="connsiteY7" fmla="*/ 6131 h 10000"/>
              <a:gd name="connsiteX8" fmla="*/ 9756 w 10023"/>
              <a:gd name="connsiteY8" fmla="*/ 3508 h 10000"/>
              <a:gd name="connsiteX9" fmla="*/ 9002 w 10023"/>
              <a:gd name="connsiteY9" fmla="*/ 1271 h 10000"/>
              <a:gd name="connsiteX10" fmla="*/ 5853 w 10023"/>
              <a:gd name="connsiteY10" fmla="*/ 3 h 10000"/>
              <a:gd name="connsiteX11" fmla="*/ 2517 w 10023"/>
              <a:gd name="connsiteY11" fmla="*/ 1560 h 10000"/>
              <a:gd name="connsiteX12" fmla="*/ 326 w 10023"/>
              <a:gd name="connsiteY12" fmla="*/ 2533 h 10000"/>
              <a:gd name="connsiteX0" fmla="*/ 326 w 10023"/>
              <a:gd name="connsiteY0" fmla="*/ 1901 h 9368"/>
              <a:gd name="connsiteX1" fmla="*/ 37 w 10023"/>
              <a:gd name="connsiteY1" fmla="*/ 4682 h 9368"/>
              <a:gd name="connsiteX2" fmla="*/ 593 w 10023"/>
              <a:gd name="connsiteY2" fmla="*/ 6360 h 9368"/>
              <a:gd name="connsiteX3" fmla="*/ 1785 w 10023"/>
              <a:gd name="connsiteY3" fmla="*/ 7407 h 9368"/>
              <a:gd name="connsiteX4" fmla="*/ 4458 w 10023"/>
              <a:gd name="connsiteY4" fmla="*/ 7753 h 9368"/>
              <a:gd name="connsiteX5" fmla="*/ 6777 w 10023"/>
              <a:gd name="connsiteY5" fmla="*/ 9358 h 9368"/>
              <a:gd name="connsiteX6" fmla="*/ 9882 w 10023"/>
              <a:gd name="connsiteY6" fmla="*/ 8365 h 9368"/>
              <a:gd name="connsiteX7" fmla="*/ 9515 w 10023"/>
              <a:gd name="connsiteY7" fmla="*/ 5499 h 9368"/>
              <a:gd name="connsiteX8" fmla="*/ 9756 w 10023"/>
              <a:gd name="connsiteY8" fmla="*/ 2876 h 9368"/>
              <a:gd name="connsiteX9" fmla="*/ 9002 w 10023"/>
              <a:gd name="connsiteY9" fmla="*/ 639 h 9368"/>
              <a:gd name="connsiteX10" fmla="*/ 5628 w 10023"/>
              <a:gd name="connsiteY10" fmla="*/ 7 h 9368"/>
              <a:gd name="connsiteX11" fmla="*/ 2517 w 10023"/>
              <a:gd name="connsiteY11" fmla="*/ 928 h 9368"/>
              <a:gd name="connsiteX12" fmla="*/ 326 w 10023"/>
              <a:gd name="connsiteY12" fmla="*/ 1901 h 9368"/>
              <a:gd name="connsiteX0" fmla="*/ 325 w 9734"/>
              <a:gd name="connsiteY0" fmla="*/ 2029 h 10093"/>
              <a:gd name="connsiteX1" fmla="*/ 37 w 9734"/>
              <a:gd name="connsiteY1" fmla="*/ 4998 h 10093"/>
              <a:gd name="connsiteX2" fmla="*/ 592 w 9734"/>
              <a:gd name="connsiteY2" fmla="*/ 6789 h 10093"/>
              <a:gd name="connsiteX3" fmla="*/ 1781 w 9734"/>
              <a:gd name="connsiteY3" fmla="*/ 7907 h 10093"/>
              <a:gd name="connsiteX4" fmla="*/ 4448 w 9734"/>
              <a:gd name="connsiteY4" fmla="*/ 8276 h 10093"/>
              <a:gd name="connsiteX5" fmla="*/ 6761 w 9734"/>
              <a:gd name="connsiteY5" fmla="*/ 9989 h 10093"/>
              <a:gd name="connsiteX6" fmla="*/ 9484 w 9734"/>
              <a:gd name="connsiteY6" fmla="*/ 9608 h 10093"/>
              <a:gd name="connsiteX7" fmla="*/ 9493 w 9734"/>
              <a:gd name="connsiteY7" fmla="*/ 5870 h 10093"/>
              <a:gd name="connsiteX8" fmla="*/ 9734 w 9734"/>
              <a:gd name="connsiteY8" fmla="*/ 3070 h 10093"/>
              <a:gd name="connsiteX9" fmla="*/ 8981 w 9734"/>
              <a:gd name="connsiteY9" fmla="*/ 682 h 10093"/>
              <a:gd name="connsiteX10" fmla="*/ 5615 w 9734"/>
              <a:gd name="connsiteY10" fmla="*/ 7 h 10093"/>
              <a:gd name="connsiteX11" fmla="*/ 2511 w 9734"/>
              <a:gd name="connsiteY11" fmla="*/ 991 h 10093"/>
              <a:gd name="connsiteX12" fmla="*/ 325 w 9734"/>
              <a:gd name="connsiteY12" fmla="*/ 2029 h 10093"/>
              <a:gd name="connsiteX0" fmla="*/ 334 w 10000"/>
              <a:gd name="connsiteY0" fmla="*/ 2010 h 9973"/>
              <a:gd name="connsiteX1" fmla="*/ 38 w 10000"/>
              <a:gd name="connsiteY1" fmla="*/ 4952 h 9973"/>
              <a:gd name="connsiteX2" fmla="*/ 608 w 10000"/>
              <a:gd name="connsiteY2" fmla="*/ 6726 h 9973"/>
              <a:gd name="connsiteX3" fmla="*/ 1830 w 10000"/>
              <a:gd name="connsiteY3" fmla="*/ 7834 h 9973"/>
              <a:gd name="connsiteX4" fmla="*/ 4532 w 10000"/>
              <a:gd name="connsiteY4" fmla="*/ 8562 h 9973"/>
              <a:gd name="connsiteX5" fmla="*/ 6946 w 10000"/>
              <a:gd name="connsiteY5" fmla="*/ 9897 h 9973"/>
              <a:gd name="connsiteX6" fmla="*/ 9743 w 10000"/>
              <a:gd name="connsiteY6" fmla="*/ 9519 h 9973"/>
              <a:gd name="connsiteX7" fmla="*/ 9752 w 10000"/>
              <a:gd name="connsiteY7" fmla="*/ 5816 h 9973"/>
              <a:gd name="connsiteX8" fmla="*/ 10000 w 10000"/>
              <a:gd name="connsiteY8" fmla="*/ 3042 h 9973"/>
              <a:gd name="connsiteX9" fmla="*/ 9226 w 10000"/>
              <a:gd name="connsiteY9" fmla="*/ 676 h 9973"/>
              <a:gd name="connsiteX10" fmla="*/ 5768 w 10000"/>
              <a:gd name="connsiteY10" fmla="*/ 7 h 9973"/>
              <a:gd name="connsiteX11" fmla="*/ 2580 w 10000"/>
              <a:gd name="connsiteY11" fmla="*/ 982 h 9973"/>
              <a:gd name="connsiteX12" fmla="*/ 334 w 10000"/>
              <a:gd name="connsiteY12" fmla="*/ 2010 h 9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00" h="9973">
                <a:moveTo>
                  <a:pt x="334" y="2010"/>
                </a:moveTo>
                <a:cubicBezTo>
                  <a:pt x="-90" y="2671"/>
                  <a:pt x="-7" y="4166"/>
                  <a:pt x="38" y="4952"/>
                </a:cubicBezTo>
                <a:cubicBezTo>
                  <a:pt x="83" y="5738"/>
                  <a:pt x="308" y="6246"/>
                  <a:pt x="608" y="6726"/>
                </a:cubicBezTo>
                <a:cubicBezTo>
                  <a:pt x="906" y="7207"/>
                  <a:pt x="1176" y="7528"/>
                  <a:pt x="1830" y="7834"/>
                </a:cubicBezTo>
                <a:cubicBezTo>
                  <a:pt x="2484" y="8140"/>
                  <a:pt x="3678" y="8218"/>
                  <a:pt x="4532" y="8562"/>
                </a:cubicBezTo>
                <a:cubicBezTo>
                  <a:pt x="5384" y="8905"/>
                  <a:pt x="6078" y="9738"/>
                  <a:pt x="6946" y="9897"/>
                </a:cubicBezTo>
                <a:cubicBezTo>
                  <a:pt x="7814" y="10056"/>
                  <a:pt x="9200" y="9984"/>
                  <a:pt x="9743" y="9519"/>
                </a:cubicBezTo>
                <a:cubicBezTo>
                  <a:pt x="10214" y="8840"/>
                  <a:pt x="9709" y="6896"/>
                  <a:pt x="9752" y="5816"/>
                </a:cubicBezTo>
                <a:cubicBezTo>
                  <a:pt x="9796" y="4736"/>
                  <a:pt x="9959" y="3695"/>
                  <a:pt x="10000" y="3042"/>
                </a:cubicBezTo>
                <a:cubicBezTo>
                  <a:pt x="9911" y="2184"/>
                  <a:pt x="9932" y="1181"/>
                  <a:pt x="9226" y="676"/>
                </a:cubicBezTo>
                <a:cubicBezTo>
                  <a:pt x="8522" y="170"/>
                  <a:pt x="6876" y="-44"/>
                  <a:pt x="5768" y="7"/>
                </a:cubicBezTo>
                <a:cubicBezTo>
                  <a:pt x="4662" y="58"/>
                  <a:pt x="3493" y="270"/>
                  <a:pt x="2580" y="982"/>
                </a:cubicBezTo>
                <a:cubicBezTo>
                  <a:pt x="1535" y="1383"/>
                  <a:pt x="757" y="1348"/>
                  <a:pt x="334" y="2010"/>
                </a:cubicBezTo>
                <a:close/>
              </a:path>
            </a:pathLst>
          </a:custGeom>
          <a:gradFill>
            <a:gsLst>
              <a:gs pos="0">
                <a:srgbClr val="9CE0FA"/>
              </a:gs>
              <a:gs pos="65000">
                <a:schemeClr val="bg1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49" name="Text Box 34">
            <a:extLst>
              <a:ext uri="{FF2B5EF4-FFF2-40B4-BE49-F238E27FC236}">
                <a16:creationId xmlns:a16="http://schemas.microsoft.com/office/drawing/2014/main" id="{8E3C4FE4-16B8-2E48-AAFC-131508FBC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2566706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sp>
        <p:nvSpPr>
          <p:cNvPr id="150" name="Line 68">
            <a:extLst>
              <a:ext uri="{FF2B5EF4-FFF2-40B4-BE49-F238E27FC236}">
                <a16:creationId xmlns:a16="http://schemas.microsoft.com/office/drawing/2014/main" id="{6703089F-58F3-E042-8B10-16A415A056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0020" y="3535642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53" name="Group 167">
            <a:extLst>
              <a:ext uri="{FF2B5EF4-FFF2-40B4-BE49-F238E27FC236}">
                <a16:creationId xmlns:a16="http://schemas.microsoft.com/office/drawing/2014/main" id="{F5EB6B7E-CF56-1D40-9A5F-78A0D7F7527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35438" y="3627064"/>
            <a:ext cx="400050" cy="152400"/>
            <a:chOff x="3228" y="1776"/>
            <a:chExt cx="252" cy="96"/>
          </a:xfrm>
        </p:grpSpPr>
        <p:sp>
          <p:nvSpPr>
            <p:cNvPr id="154" name="Line 168">
              <a:extLst>
                <a:ext uri="{FF2B5EF4-FFF2-40B4-BE49-F238E27FC236}">
                  <a16:creationId xmlns:a16="http://schemas.microsoft.com/office/drawing/2014/main" id="{1802CB0D-BD6D-D74F-A9D8-5BACFFCCBC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5" name="Line 169">
              <a:extLst>
                <a:ext uri="{FF2B5EF4-FFF2-40B4-BE49-F238E27FC236}">
                  <a16:creationId xmlns:a16="http://schemas.microsoft.com/office/drawing/2014/main" id="{BC8A6DEC-D893-BC48-A065-216616CA78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56" name="Group 170">
            <a:extLst>
              <a:ext uri="{FF2B5EF4-FFF2-40B4-BE49-F238E27FC236}">
                <a16:creationId xmlns:a16="http://schemas.microsoft.com/office/drawing/2014/main" id="{926875FC-494C-BB45-B7F8-8827688CC13F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5787838" y="3103189"/>
            <a:ext cx="400050" cy="152400"/>
            <a:chOff x="3228" y="1776"/>
            <a:chExt cx="252" cy="96"/>
          </a:xfrm>
        </p:grpSpPr>
        <p:sp>
          <p:nvSpPr>
            <p:cNvPr id="157" name="Line 171">
              <a:extLst>
                <a:ext uri="{FF2B5EF4-FFF2-40B4-BE49-F238E27FC236}">
                  <a16:creationId xmlns:a16="http://schemas.microsoft.com/office/drawing/2014/main" id="{36C97ACA-ADA8-6C4D-918D-B9A573ADEE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8" name="Line 172">
              <a:extLst>
                <a:ext uri="{FF2B5EF4-FFF2-40B4-BE49-F238E27FC236}">
                  <a16:creationId xmlns:a16="http://schemas.microsoft.com/office/drawing/2014/main" id="{BAFF6B07-8046-764A-BBC9-297230590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83E8644E-9ABF-8D40-91C1-3E38F4EEBD93}"/>
              </a:ext>
            </a:extLst>
          </p:cNvPr>
          <p:cNvGrpSpPr/>
          <p:nvPr/>
        </p:nvGrpSpPr>
        <p:grpSpPr>
          <a:xfrm>
            <a:off x="5174932" y="3229968"/>
            <a:ext cx="853832" cy="472456"/>
            <a:chOff x="7493876" y="2774731"/>
            <a:chExt cx="1481958" cy="894622"/>
          </a:xfrm>
        </p:grpSpPr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E07DE3FA-8AF6-194D-A476-AEA1B09F7B0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4A4F16A-CB62-4A41-9419-62CD9E0C591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7BEB6CE9-D98E-F84D-A398-B92F19578A7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5500E3F7-C826-414F-8AB9-A8131E41A9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73829F3-5B2A-3D43-B4EF-DDBF4450431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16BC6710-FF10-F94F-B985-0B24DE112FE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B4D233B4-AC73-4C4F-B219-7217862D8F1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0" name="Freeform 94">
            <a:extLst>
              <a:ext uri="{FF2B5EF4-FFF2-40B4-BE49-F238E27FC236}">
                <a16:creationId xmlns:a16="http://schemas.microsoft.com/office/drawing/2014/main" id="{DB154763-7D17-3045-99D6-33E2B8DEBEF3}"/>
              </a:ext>
            </a:extLst>
          </p:cNvPr>
          <p:cNvSpPr>
            <a:spLocks/>
          </p:cNvSpPr>
          <p:nvPr/>
        </p:nvSpPr>
        <p:spPr bwMode="auto">
          <a:xfrm>
            <a:off x="915707" y="4764367"/>
            <a:ext cx="6419850" cy="1620838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gradFill>
            <a:gsLst>
              <a:gs pos="0">
                <a:srgbClr val="9CE0FA"/>
              </a:gs>
              <a:gs pos="65000">
                <a:schemeClr val="bg1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1" name="Line 134">
            <a:extLst>
              <a:ext uri="{FF2B5EF4-FFF2-40B4-BE49-F238E27FC236}">
                <a16:creationId xmlns:a16="http://schemas.microsoft.com/office/drawing/2014/main" id="{23269057-3E10-0842-B50F-AD9089B214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6607" y="3692805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3" name="Line 136">
            <a:extLst>
              <a:ext uri="{FF2B5EF4-FFF2-40B4-BE49-F238E27FC236}">
                <a16:creationId xmlns:a16="http://schemas.microsoft.com/office/drawing/2014/main" id="{3AFEBAD8-BCD5-3045-B4AF-E50B6AEA17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5795" y="5512080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04" name="Text Box 137">
            <a:extLst>
              <a:ext uri="{FF2B5EF4-FFF2-40B4-BE49-F238E27FC236}">
                <a16:creationId xmlns:a16="http://schemas.microsoft.com/office/drawing/2014/main" id="{B02E6458-4F99-D348-B986-C3DBF7171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357" y="5904192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305" name="Text Box 138">
            <a:extLst>
              <a:ext uri="{FF2B5EF4-FFF2-40B4-BE49-F238E27FC236}">
                <a16:creationId xmlns:a16="http://schemas.microsoft.com/office/drawing/2014/main" id="{B04C2766-4464-6446-87AB-67B8CB7F6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307" y="5648605"/>
            <a:ext cx="19062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Google web server</a:t>
            </a:r>
          </a:p>
        </p:txBody>
      </p:sp>
      <p:grpSp>
        <p:nvGrpSpPr>
          <p:cNvPr id="312" name="Group 194">
            <a:extLst>
              <a:ext uri="{FF2B5EF4-FFF2-40B4-BE49-F238E27FC236}">
                <a16:creationId xmlns:a16="http://schemas.microsoft.com/office/drawing/2014/main" id="{E84BEC05-5A7F-224F-95D4-9DAB0F871EA1}"/>
              </a:ext>
            </a:extLst>
          </p:cNvPr>
          <p:cNvGrpSpPr>
            <a:grpSpLocks/>
          </p:cNvGrpSpPr>
          <p:nvPr/>
        </p:nvGrpSpPr>
        <p:grpSpPr bwMode="auto">
          <a:xfrm>
            <a:off x="3765270" y="5718455"/>
            <a:ext cx="295275" cy="114300"/>
            <a:chOff x="3228" y="1776"/>
            <a:chExt cx="252" cy="96"/>
          </a:xfrm>
        </p:grpSpPr>
        <p:sp>
          <p:nvSpPr>
            <p:cNvPr id="313" name="Line 195">
              <a:extLst>
                <a:ext uri="{FF2B5EF4-FFF2-40B4-BE49-F238E27FC236}">
                  <a16:creationId xmlns:a16="http://schemas.microsoft.com/office/drawing/2014/main" id="{5A3176AD-244A-FC40-803C-74F3441D6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14" name="Line 196">
              <a:extLst>
                <a:ext uri="{FF2B5EF4-FFF2-40B4-BE49-F238E27FC236}">
                  <a16:creationId xmlns:a16="http://schemas.microsoft.com/office/drawing/2014/main" id="{6B3ADCCD-5CCA-E245-804F-105E3A97EB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15" name="Group 197">
            <a:extLst>
              <a:ext uri="{FF2B5EF4-FFF2-40B4-BE49-F238E27FC236}">
                <a16:creationId xmlns:a16="http://schemas.microsoft.com/office/drawing/2014/main" id="{11561174-0DD6-384F-ADA8-7238039F917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403445" y="5718455"/>
            <a:ext cx="295275" cy="114300"/>
            <a:chOff x="3228" y="1776"/>
            <a:chExt cx="252" cy="96"/>
          </a:xfrm>
        </p:grpSpPr>
        <p:sp>
          <p:nvSpPr>
            <p:cNvPr id="316" name="Line 198">
              <a:extLst>
                <a:ext uri="{FF2B5EF4-FFF2-40B4-BE49-F238E27FC236}">
                  <a16:creationId xmlns:a16="http://schemas.microsoft.com/office/drawing/2014/main" id="{163D3623-F55F-6248-89FA-5C316BDD26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17" name="Line 199">
              <a:extLst>
                <a:ext uri="{FF2B5EF4-FFF2-40B4-BE49-F238E27FC236}">
                  <a16:creationId xmlns:a16="http://schemas.microsoft.com/office/drawing/2014/main" id="{00F61339-BB36-F44F-AD77-22B4AA9128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18" name="Group 200">
            <a:extLst>
              <a:ext uri="{FF2B5EF4-FFF2-40B4-BE49-F238E27FC236}">
                <a16:creationId xmlns:a16="http://schemas.microsoft.com/office/drawing/2014/main" id="{99A70FAB-0459-7A43-BC2D-6A7CFE6F8620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4608232" y="5423180"/>
            <a:ext cx="295275" cy="114300"/>
            <a:chOff x="3228" y="1776"/>
            <a:chExt cx="252" cy="96"/>
          </a:xfrm>
        </p:grpSpPr>
        <p:sp>
          <p:nvSpPr>
            <p:cNvPr id="319" name="Line 201">
              <a:extLst>
                <a:ext uri="{FF2B5EF4-FFF2-40B4-BE49-F238E27FC236}">
                  <a16:creationId xmlns:a16="http://schemas.microsoft.com/office/drawing/2014/main" id="{DAF385D4-A4D0-AA41-8C33-83D0C4D89A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20" name="Line 202">
              <a:extLst>
                <a:ext uri="{FF2B5EF4-FFF2-40B4-BE49-F238E27FC236}">
                  <a16:creationId xmlns:a16="http://schemas.microsoft.com/office/drawing/2014/main" id="{9EF706F5-A8DC-BF46-B040-1A4D471710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734858D1-1FE7-0841-97C3-49C70001FDDA}"/>
              </a:ext>
            </a:extLst>
          </p:cNvPr>
          <p:cNvGrpSpPr/>
          <p:nvPr/>
        </p:nvGrpSpPr>
        <p:grpSpPr>
          <a:xfrm>
            <a:off x="3885507" y="5310841"/>
            <a:ext cx="809010" cy="502026"/>
            <a:chOff x="7493876" y="2774731"/>
            <a:chExt cx="1481958" cy="894622"/>
          </a:xfrm>
        </p:grpSpPr>
        <p:sp>
          <p:nvSpPr>
            <p:cNvPr id="322" name="Freeform 321">
              <a:extLst>
                <a:ext uri="{FF2B5EF4-FFF2-40B4-BE49-F238E27FC236}">
                  <a16:creationId xmlns:a16="http://schemas.microsoft.com/office/drawing/2014/main" id="{372B1AC8-74B7-C34C-8289-9B65FDFB6CC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2961F798-D661-3D46-B5CE-6D402C201DD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673344D6-1FC8-1A47-97EC-9418BA45005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5" name="Freeform 324">
                <a:extLst>
                  <a:ext uri="{FF2B5EF4-FFF2-40B4-BE49-F238E27FC236}">
                    <a16:creationId xmlns:a16="http://schemas.microsoft.com/office/drawing/2014/main" id="{7C4028CC-B424-154D-BD93-E61E50C24CE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6" name="Freeform 325">
                <a:extLst>
                  <a:ext uri="{FF2B5EF4-FFF2-40B4-BE49-F238E27FC236}">
                    <a16:creationId xmlns:a16="http://schemas.microsoft.com/office/drawing/2014/main" id="{552CB30F-0709-FE43-BD31-587F8E1B154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Freeform 330">
                <a:extLst>
                  <a:ext uri="{FF2B5EF4-FFF2-40B4-BE49-F238E27FC236}">
                    <a16:creationId xmlns:a16="http://schemas.microsoft.com/office/drawing/2014/main" id="{F3ECD5A3-700D-4346-A225-E4F327AF7D7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Freeform 331">
                <a:extLst>
                  <a:ext uri="{FF2B5EF4-FFF2-40B4-BE49-F238E27FC236}">
                    <a16:creationId xmlns:a16="http://schemas.microsoft.com/office/drawing/2014/main" id="{8FD5A214-3BBB-7F48-B4FD-71505D61E3A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45" name="Group 248">
            <a:extLst>
              <a:ext uri="{FF2B5EF4-FFF2-40B4-BE49-F238E27FC236}">
                <a16:creationId xmlns:a16="http://schemas.microsoft.com/office/drawing/2014/main" id="{78FE3AED-24A8-6C4B-823D-34D843152649}"/>
              </a:ext>
            </a:extLst>
          </p:cNvPr>
          <p:cNvGrpSpPr>
            <a:grpSpLocks/>
          </p:cNvGrpSpPr>
          <p:nvPr/>
        </p:nvGrpSpPr>
        <p:grpSpPr bwMode="auto">
          <a:xfrm>
            <a:off x="2703232" y="5072342"/>
            <a:ext cx="358775" cy="623888"/>
            <a:chOff x="4140" y="429"/>
            <a:chExt cx="1425" cy="2396"/>
          </a:xfrm>
        </p:grpSpPr>
        <p:sp>
          <p:nvSpPr>
            <p:cNvPr id="346" name="Freeform 148">
              <a:extLst>
                <a:ext uri="{FF2B5EF4-FFF2-40B4-BE49-F238E27FC236}">
                  <a16:creationId xmlns:a16="http://schemas.microsoft.com/office/drawing/2014/main" id="{85451C8D-4747-E845-BDD8-6D774697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7" name="Rectangle 149">
              <a:extLst>
                <a:ext uri="{FF2B5EF4-FFF2-40B4-BE49-F238E27FC236}">
                  <a16:creationId xmlns:a16="http://schemas.microsoft.com/office/drawing/2014/main" id="{720F8F77-9254-F144-9D40-FF595E87F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8" name="Freeform 150">
              <a:extLst>
                <a:ext uri="{FF2B5EF4-FFF2-40B4-BE49-F238E27FC236}">
                  <a16:creationId xmlns:a16="http://schemas.microsoft.com/office/drawing/2014/main" id="{6A486C96-F765-2943-90E4-63862879C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9" name="Freeform 151">
              <a:extLst>
                <a:ext uri="{FF2B5EF4-FFF2-40B4-BE49-F238E27FC236}">
                  <a16:creationId xmlns:a16="http://schemas.microsoft.com/office/drawing/2014/main" id="{A86769A5-BBB3-024C-B65A-503F62823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0" name="Rectangle 152">
              <a:extLst>
                <a:ext uri="{FF2B5EF4-FFF2-40B4-BE49-F238E27FC236}">
                  <a16:creationId xmlns:a16="http://schemas.microsoft.com/office/drawing/2014/main" id="{EDEA3D72-19C4-0445-996E-0463B4F73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1" name="Group 153">
              <a:extLst>
                <a:ext uri="{FF2B5EF4-FFF2-40B4-BE49-F238E27FC236}">
                  <a16:creationId xmlns:a16="http://schemas.microsoft.com/office/drawing/2014/main" id="{1F11C69D-094E-F747-B5C0-2DA1FE0201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6" name="AutoShape 154">
                <a:extLst>
                  <a:ext uri="{FF2B5EF4-FFF2-40B4-BE49-F238E27FC236}">
                    <a16:creationId xmlns:a16="http://schemas.microsoft.com/office/drawing/2014/main" id="{C55CA8C4-32A7-154A-B758-95A762915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7" name="AutoShape 155">
                <a:extLst>
                  <a:ext uri="{FF2B5EF4-FFF2-40B4-BE49-F238E27FC236}">
                    <a16:creationId xmlns:a16="http://schemas.microsoft.com/office/drawing/2014/main" id="{7184AF16-B87E-9F43-917C-2C88AAEF0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2" name="Rectangle 156">
              <a:extLst>
                <a:ext uri="{FF2B5EF4-FFF2-40B4-BE49-F238E27FC236}">
                  <a16:creationId xmlns:a16="http://schemas.microsoft.com/office/drawing/2014/main" id="{48FF4647-B309-D64A-B015-19391B161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3" name="Group 157">
              <a:extLst>
                <a:ext uri="{FF2B5EF4-FFF2-40B4-BE49-F238E27FC236}">
                  <a16:creationId xmlns:a16="http://schemas.microsoft.com/office/drawing/2014/main" id="{BABA5FE5-37CC-EC4C-BDFC-7DCFD023A3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74" name="AutoShape 158">
                <a:extLst>
                  <a:ext uri="{FF2B5EF4-FFF2-40B4-BE49-F238E27FC236}">
                    <a16:creationId xmlns:a16="http://schemas.microsoft.com/office/drawing/2014/main" id="{5C52FD21-5CA0-3043-8E83-A75B2F33FB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5" name="AutoShape 159">
                <a:extLst>
                  <a:ext uri="{FF2B5EF4-FFF2-40B4-BE49-F238E27FC236}">
                    <a16:creationId xmlns:a16="http://schemas.microsoft.com/office/drawing/2014/main" id="{9026DFAE-BC0A-DB40-AA40-5414F6E19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4" name="Rectangle 160">
              <a:extLst>
                <a:ext uri="{FF2B5EF4-FFF2-40B4-BE49-F238E27FC236}">
                  <a16:creationId xmlns:a16="http://schemas.microsoft.com/office/drawing/2014/main" id="{B0BD4174-1E2C-CC47-8B22-39E3AD432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5" name="Rectangle 161">
              <a:extLst>
                <a:ext uri="{FF2B5EF4-FFF2-40B4-BE49-F238E27FC236}">
                  <a16:creationId xmlns:a16="http://schemas.microsoft.com/office/drawing/2014/main" id="{5D1D6DF0-40D7-0D45-A917-4840AE931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6" name="Group 162">
              <a:extLst>
                <a:ext uri="{FF2B5EF4-FFF2-40B4-BE49-F238E27FC236}">
                  <a16:creationId xmlns:a16="http://schemas.microsoft.com/office/drawing/2014/main" id="{7594B754-6C4A-7748-BFD2-4996DB6EF7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72" name="AutoShape 163">
                <a:extLst>
                  <a:ext uri="{FF2B5EF4-FFF2-40B4-BE49-F238E27FC236}">
                    <a16:creationId xmlns:a16="http://schemas.microsoft.com/office/drawing/2014/main" id="{5F147DEA-3B24-5D47-B987-8996EBD1E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3" name="AutoShape 164">
                <a:extLst>
                  <a:ext uri="{FF2B5EF4-FFF2-40B4-BE49-F238E27FC236}">
                    <a16:creationId xmlns:a16="http://schemas.microsoft.com/office/drawing/2014/main" id="{ED721BA0-A51B-AB48-8703-6EE160A82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7" name="Freeform 165">
              <a:extLst>
                <a:ext uri="{FF2B5EF4-FFF2-40B4-BE49-F238E27FC236}">
                  <a16:creationId xmlns:a16="http://schemas.microsoft.com/office/drawing/2014/main" id="{780D91FC-F251-D942-B17A-68640A718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58" name="Group 166">
              <a:extLst>
                <a:ext uri="{FF2B5EF4-FFF2-40B4-BE49-F238E27FC236}">
                  <a16:creationId xmlns:a16="http://schemas.microsoft.com/office/drawing/2014/main" id="{C9B91C48-BF55-C149-9929-BFB6413B79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70" name="AutoShape 167">
                <a:extLst>
                  <a:ext uri="{FF2B5EF4-FFF2-40B4-BE49-F238E27FC236}">
                    <a16:creationId xmlns:a16="http://schemas.microsoft.com/office/drawing/2014/main" id="{CA38CE73-BBD3-F144-8AD8-FFFF8346D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1" name="AutoShape 168">
                <a:extLst>
                  <a:ext uri="{FF2B5EF4-FFF2-40B4-BE49-F238E27FC236}">
                    <a16:creationId xmlns:a16="http://schemas.microsoft.com/office/drawing/2014/main" id="{FCAA7936-D811-CE4C-92B6-2D0E1B549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59" name="Rectangle 169">
              <a:extLst>
                <a:ext uri="{FF2B5EF4-FFF2-40B4-BE49-F238E27FC236}">
                  <a16:creationId xmlns:a16="http://schemas.microsoft.com/office/drawing/2014/main" id="{86075665-1B3C-684E-8884-99FC7886C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0" name="Freeform 170">
              <a:extLst>
                <a:ext uri="{FF2B5EF4-FFF2-40B4-BE49-F238E27FC236}">
                  <a16:creationId xmlns:a16="http://schemas.microsoft.com/office/drawing/2014/main" id="{3F8E3655-B42F-284B-8ADF-B4BA131AB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1" name="Freeform 171">
              <a:extLst>
                <a:ext uri="{FF2B5EF4-FFF2-40B4-BE49-F238E27FC236}">
                  <a16:creationId xmlns:a16="http://schemas.microsoft.com/office/drawing/2014/main" id="{3E7B122E-A4D1-0149-86F1-E7947F9C7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2" name="Oval 172">
              <a:extLst>
                <a:ext uri="{FF2B5EF4-FFF2-40B4-BE49-F238E27FC236}">
                  <a16:creationId xmlns:a16="http://schemas.microsoft.com/office/drawing/2014/main" id="{3A381F49-16C5-C44C-8033-6EB7B98D6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3" name="Freeform 173">
              <a:extLst>
                <a:ext uri="{FF2B5EF4-FFF2-40B4-BE49-F238E27FC236}">
                  <a16:creationId xmlns:a16="http://schemas.microsoft.com/office/drawing/2014/main" id="{53DD2DD1-F942-774A-9AD8-909D94CF0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4" name="AutoShape 174">
              <a:extLst>
                <a:ext uri="{FF2B5EF4-FFF2-40B4-BE49-F238E27FC236}">
                  <a16:creationId xmlns:a16="http://schemas.microsoft.com/office/drawing/2014/main" id="{51AB5E8C-DA29-F543-AA82-E3C0444BB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5" name="AutoShape 175">
              <a:extLst>
                <a:ext uri="{FF2B5EF4-FFF2-40B4-BE49-F238E27FC236}">
                  <a16:creationId xmlns:a16="http://schemas.microsoft.com/office/drawing/2014/main" id="{ECC97CA2-9BF9-AC42-93A7-08F531929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6" name="Oval 176">
              <a:extLst>
                <a:ext uri="{FF2B5EF4-FFF2-40B4-BE49-F238E27FC236}">
                  <a16:creationId xmlns:a16="http://schemas.microsoft.com/office/drawing/2014/main" id="{7DFF487A-620D-B94B-8455-1E84061B6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7" name="Oval 177">
              <a:extLst>
                <a:ext uri="{FF2B5EF4-FFF2-40B4-BE49-F238E27FC236}">
                  <a16:creationId xmlns:a16="http://schemas.microsoft.com/office/drawing/2014/main" id="{A16BD41A-B6A4-D04A-8EB2-0316CCD30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8" name="Oval 178">
              <a:extLst>
                <a:ext uri="{FF2B5EF4-FFF2-40B4-BE49-F238E27FC236}">
                  <a16:creationId xmlns:a16="http://schemas.microsoft.com/office/drawing/2014/main" id="{FC2BA1AF-4A9A-4243-B0EC-76AAE9F13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9" name="Rectangle 179">
              <a:extLst>
                <a:ext uri="{FF2B5EF4-FFF2-40B4-BE49-F238E27FC236}">
                  <a16:creationId xmlns:a16="http://schemas.microsoft.com/office/drawing/2014/main" id="{8BFA87B3-0B70-5640-BD33-A553E40D4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33" name="Group 43">
            <a:extLst>
              <a:ext uri="{FF2B5EF4-FFF2-40B4-BE49-F238E27FC236}">
                <a16:creationId xmlns:a16="http://schemas.microsoft.com/office/drawing/2014/main" id="{C4F663FE-5F45-CE47-85DD-15B11F49D43C}"/>
              </a:ext>
            </a:extLst>
          </p:cNvPr>
          <p:cNvGrpSpPr>
            <a:grpSpLocks/>
          </p:cNvGrpSpPr>
          <p:nvPr/>
        </p:nvGrpSpPr>
        <p:grpSpPr bwMode="auto">
          <a:xfrm>
            <a:off x="1323975" y="1595438"/>
            <a:ext cx="976312" cy="1460500"/>
            <a:chOff x="651" y="681"/>
            <a:chExt cx="615" cy="920"/>
          </a:xfrm>
        </p:grpSpPr>
        <p:sp>
          <p:nvSpPr>
            <p:cNvPr id="534" name="Freeform 44">
              <a:extLst>
                <a:ext uri="{FF2B5EF4-FFF2-40B4-BE49-F238E27FC236}">
                  <a16:creationId xmlns:a16="http://schemas.microsoft.com/office/drawing/2014/main" id="{891F45F2-C6F3-C642-99A3-916BE7A36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0 w 10000"/>
                <a:gd name="connsiteY2" fmla="*/ 8726 h 10000"/>
                <a:gd name="connsiteX3" fmla="*/ 7951 w 10000"/>
                <a:gd name="connsiteY3" fmla="*/ 8723 h 10000"/>
                <a:gd name="connsiteX4" fmla="*/ 8212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8212" y="0"/>
                  </a:moveTo>
                  <a:lnTo>
                    <a:pt x="10000" y="10000"/>
                  </a:lnTo>
                  <a:lnTo>
                    <a:pt x="0" y="8726"/>
                  </a:lnTo>
                  <a:lnTo>
                    <a:pt x="7951" y="8723"/>
                  </a:lnTo>
                  <a:lnTo>
                    <a:pt x="8212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alpha val="78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35" name="Group 45">
              <a:extLst>
                <a:ext uri="{FF2B5EF4-FFF2-40B4-BE49-F238E27FC236}">
                  <a16:creationId xmlns:a16="http://schemas.microsoft.com/office/drawing/2014/main" id="{03424AF6-F140-5044-B424-F839DC56C6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0" cy="834"/>
              <a:chOff x="569" y="2954"/>
              <a:chExt cx="500" cy="834"/>
            </a:xfrm>
          </p:grpSpPr>
          <p:sp>
            <p:nvSpPr>
              <p:cNvPr id="536" name="Rectangle 46">
                <a:extLst>
                  <a:ext uri="{FF2B5EF4-FFF2-40B4-BE49-F238E27FC236}">
                    <a16:creationId xmlns:a16="http://schemas.microsoft.com/office/drawing/2014/main" id="{2A83F15E-AC56-9047-933E-C7FC4B751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7" name="Text Box 47">
                <a:extLst>
                  <a:ext uri="{FF2B5EF4-FFF2-40B4-BE49-F238E27FC236}">
                    <a16:creationId xmlns:a16="http://schemas.microsoft.com/office/drawing/2014/main" id="{40B4C487-0D29-384E-9FBF-2933FC189F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" y="2954"/>
                <a:ext cx="453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HTTP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538" name="Line 48">
                <a:extLst>
                  <a:ext uri="{FF2B5EF4-FFF2-40B4-BE49-F238E27FC236}">
                    <a16:creationId xmlns:a16="http://schemas.microsoft.com/office/drawing/2014/main" id="{E5855A0A-4145-524E-AF03-40B19030BB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39" name="Line 49">
                <a:extLst>
                  <a:ext uri="{FF2B5EF4-FFF2-40B4-BE49-F238E27FC236}">
                    <a16:creationId xmlns:a16="http://schemas.microsoft.com/office/drawing/2014/main" id="{5337342B-4FDA-0646-A04C-3117B3209F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0" name="Line 50">
                <a:extLst>
                  <a:ext uri="{FF2B5EF4-FFF2-40B4-BE49-F238E27FC236}">
                    <a16:creationId xmlns:a16="http://schemas.microsoft.com/office/drawing/2014/main" id="{B1569789-ADB1-1343-8746-60FF932C51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1" name="Line 51">
                <a:extLst>
                  <a:ext uri="{FF2B5EF4-FFF2-40B4-BE49-F238E27FC236}">
                    <a16:creationId xmlns:a16="http://schemas.microsoft.com/office/drawing/2014/main" id="{3227A074-26EB-4F40-9804-D2ECB13D8C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25" name="Group 336">
            <a:extLst>
              <a:ext uri="{FF2B5EF4-FFF2-40B4-BE49-F238E27FC236}">
                <a16:creationId xmlns:a16="http://schemas.microsoft.com/office/drawing/2014/main" id="{107D05EF-6115-084F-86DB-BA3615F99A17}"/>
              </a:ext>
            </a:extLst>
          </p:cNvPr>
          <p:cNvGrpSpPr>
            <a:grpSpLocks/>
          </p:cNvGrpSpPr>
          <p:nvPr/>
        </p:nvGrpSpPr>
        <p:grpSpPr bwMode="auto">
          <a:xfrm>
            <a:off x="1751013" y="4270375"/>
            <a:ext cx="973137" cy="1416050"/>
            <a:chOff x="4000" y="1895"/>
            <a:chExt cx="613" cy="892"/>
          </a:xfrm>
        </p:grpSpPr>
        <p:sp>
          <p:nvSpPr>
            <p:cNvPr id="726" name="Freeform 328">
              <a:extLst>
                <a:ext uri="{FF2B5EF4-FFF2-40B4-BE49-F238E27FC236}">
                  <a16:creationId xmlns:a16="http://schemas.microsoft.com/office/drawing/2014/main" id="{C808993F-94F8-8A45-897A-1CEA5B97A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" y="1912"/>
              <a:ext cx="602" cy="875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9536 w 10000"/>
                <a:gd name="connsiteY1" fmla="*/ 7497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0000"/>
                <a:gd name="connsiteX1" fmla="*/ 9867 w 10000"/>
                <a:gd name="connsiteY1" fmla="*/ 6212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10000"/>
                <a:gd name="connsiteY0" fmla="*/ 0 h 10000"/>
                <a:gd name="connsiteX1" fmla="*/ 9867 w 10000"/>
                <a:gd name="connsiteY1" fmla="*/ 6212 h 10000"/>
                <a:gd name="connsiteX2" fmla="*/ 10000 w 10000"/>
                <a:gd name="connsiteY2" fmla="*/ 10000 h 10000"/>
                <a:gd name="connsiteX3" fmla="*/ 0 w 10000"/>
                <a:gd name="connsiteY3" fmla="*/ 8726 h 10000"/>
                <a:gd name="connsiteX4" fmla="*/ 7550 w 10000"/>
                <a:gd name="connsiteY4" fmla="*/ 8306 h 10000"/>
                <a:gd name="connsiteX5" fmla="*/ 8212 w 10000"/>
                <a:gd name="connsiteY5" fmla="*/ 0 h 10000"/>
                <a:gd name="connsiteX0" fmla="*/ 8212 w 9967"/>
                <a:gd name="connsiteY0" fmla="*/ 0 h 9690"/>
                <a:gd name="connsiteX1" fmla="*/ 9867 w 9967"/>
                <a:gd name="connsiteY1" fmla="*/ 6212 h 9690"/>
                <a:gd name="connsiteX2" fmla="*/ 9967 w 9967"/>
                <a:gd name="connsiteY2" fmla="*/ 9690 h 9690"/>
                <a:gd name="connsiteX3" fmla="*/ 0 w 9967"/>
                <a:gd name="connsiteY3" fmla="*/ 8726 h 9690"/>
                <a:gd name="connsiteX4" fmla="*/ 7550 w 9967"/>
                <a:gd name="connsiteY4" fmla="*/ 8306 h 9690"/>
                <a:gd name="connsiteX5" fmla="*/ 8212 w 9967"/>
                <a:gd name="connsiteY5" fmla="*/ 0 h 9690"/>
                <a:gd name="connsiteX0" fmla="*/ 8239 w 10000"/>
                <a:gd name="connsiteY0" fmla="*/ 0 h 10000"/>
                <a:gd name="connsiteX1" fmla="*/ 9900 w 10000"/>
                <a:gd name="connsiteY1" fmla="*/ 6411 h 10000"/>
                <a:gd name="connsiteX2" fmla="*/ 10000 w 10000"/>
                <a:gd name="connsiteY2" fmla="*/ 10000 h 10000"/>
                <a:gd name="connsiteX3" fmla="*/ 0 w 10000"/>
                <a:gd name="connsiteY3" fmla="*/ 9005 h 10000"/>
                <a:gd name="connsiteX4" fmla="*/ 7575 w 10000"/>
                <a:gd name="connsiteY4" fmla="*/ 8572 h 10000"/>
                <a:gd name="connsiteX5" fmla="*/ 8239 w 10000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8239" y="0"/>
                  </a:moveTo>
                  <a:cubicBezTo>
                    <a:pt x="8793" y="2137"/>
                    <a:pt x="8981" y="4731"/>
                    <a:pt x="9900" y="6411"/>
                  </a:cubicBezTo>
                  <a:cubicBezTo>
                    <a:pt x="10055" y="7271"/>
                    <a:pt x="9844" y="9139"/>
                    <a:pt x="10000" y="10000"/>
                  </a:cubicBezTo>
                  <a:cubicBezTo>
                    <a:pt x="6733" y="9577"/>
                    <a:pt x="3333" y="9337"/>
                    <a:pt x="0" y="9005"/>
                  </a:cubicBezTo>
                  <a:lnTo>
                    <a:pt x="7575" y="8572"/>
                  </a:lnTo>
                  <a:cubicBezTo>
                    <a:pt x="7797" y="5714"/>
                    <a:pt x="8017" y="2858"/>
                    <a:pt x="8239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99000">
                  <a:schemeClr val="bg1">
                    <a:alpha val="82000"/>
                  </a:schemeClr>
                </a:gs>
              </a:gsLst>
              <a:lin ang="0" scaled="0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27" name="Group 329">
              <a:extLst>
                <a:ext uri="{FF2B5EF4-FFF2-40B4-BE49-F238E27FC236}">
                  <a16:creationId xmlns:a16="http://schemas.microsoft.com/office/drawing/2014/main" id="{B5BE8796-97B9-3644-B950-2C1616F27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" y="1895"/>
              <a:ext cx="500" cy="834"/>
              <a:chOff x="569" y="2954"/>
              <a:chExt cx="500" cy="834"/>
            </a:xfrm>
          </p:grpSpPr>
          <p:sp>
            <p:nvSpPr>
              <p:cNvPr id="728" name="Rectangle 330">
                <a:extLst>
                  <a:ext uri="{FF2B5EF4-FFF2-40B4-BE49-F238E27FC236}">
                    <a16:creationId xmlns:a16="http://schemas.microsoft.com/office/drawing/2014/main" id="{91474FC9-D174-724F-8612-26D3BA8DB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9" name="Text Box 331">
                <a:extLst>
                  <a:ext uri="{FF2B5EF4-FFF2-40B4-BE49-F238E27FC236}">
                    <a16:creationId xmlns:a16="http://schemas.microsoft.com/office/drawing/2014/main" id="{A5CD626E-60BB-A74C-964A-D17E6993C7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" y="2954"/>
                <a:ext cx="453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HTTP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TCP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Eth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</a:t>
                </a:r>
              </a:p>
            </p:txBody>
          </p:sp>
          <p:sp>
            <p:nvSpPr>
              <p:cNvPr id="730" name="Line 332">
                <a:extLst>
                  <a:ext uri="{FF2B5EF4-FFF2-40B4-BE49-F238E27FC236}">
                    <a16:creationId xmlns:a16="http://schemas.microsoft.com/office/drawing/2014/main" id="{92735F6A-D69A-0741-B5A9-AD43554A9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31" name="Line 333">
                <a:extLst>
                  <a:ext uri="{FF2B5EF4-FFF2-40B4-BE49-F238E27FC236}">
                    <a16:creationId xmlns:a16="http://schemas.microsoft.com/office/drawing/2014/main" id="{8EFB313E-BEDF-E246-B22C-448C44512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32" name="Line 334">
                <a:extLst>
                  <a:ext uri="{FF2B5EF4-FFF2-40B4-BE49-F238E27FC236}">
                    <a16:creationId xmlns:a16="http://schemas.microsoft.com/office/drawing/2014/main" id="{826CB045-CB87-5742-B58C-FEAC79CB0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33" name="Line 335">
                <a:extLst>
                  <a:ext uri="{FF2B5EF4-FFF2-40B4-BE49-F238E27FC236}">
                    <a16:creationId xmlns:a16="http://schemas.microsoft.com/office/drawing/2014/main" id="{8B5391D7-FC0B-6B43-8C19-675DAEA82C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371E96AA-2C01-0648-99EC-0745CB0A4923}"/>
              </a:ext>
            </a:extLst>
          </p:cNvPr>
          <p:cNvGrpSpPr/>
          <p:nvPr/>
        </p:nvGrpSpPr>
        <p:grpSpPr>
          <a:xfrm>
            <a:off x="1950870" y="2678242"/>
            <a:ext cx="908821" cy="651136"/>
            <a:chOff x="7458407" y="2414528"/>
            <a:chExt cx="509280" cy="320753"/>
          </a:xfrm>
        </p:grpSpPr>
        <p:pic>
          <p:nvPicPr>
            <p:cNvPr id="650" name="Picture 1018" descr="laptop_keyboard">
              <a:extLst>
                <a:ext uri="{FF2B5EF4-FFF2-40B4-BE49-F238E27FC236}">
                  <a16:creationId xmlns:a16="http://schemas.microsoft.com/office/drawing/2014/main" id="{135B603F-8336-2440-90DD-B68520A9F9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1" name="Freeform 1019">
              <a:extLst>
                <a:ext uri="{FF2B5EF4-FFF2-40B4-BE49-F238E27FC236}">
                  <a16:creationId xmlns:a16="http://schemas.microsoft.com/office/drawing/2014/main" id="{A555F850-562D-AD4F-B452-96C73D01D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52" name="Picture 1020" descr="screen">
              <a:extLst>
                <a:ext uri="{FF2B5EF4-FFF2-40B4-BE49-F238E27FC236}">
                  <a16:creationId xmlns:a16="http://schemas.microsoft.com/office/drawing/2014/main" id="{180E4E9B-5575-C04C-B7DB-B5BA7C4AA4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3" name="Freeform 1021">
              <a:extLst>
                <a:ext uri="{FF2B5EF4-FFF2-40B4-BE49-F238E27FC236}">
                  <a16:creationId xmlns:a16="http://schemas.microsoft.com/office/drawing/2014/main" id="{7DBE96E5-E342-0640-A4FB-8433BEA2C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4" name="Freeform 1022">
              <a:extLst>
                <a:ext uri="{FF2B5EF4-FFF2-40B4-BE49-F238E27FC236}">
                  <a16:creationId xmlns:a16="http://schemas.microsoft.com/office/drawing/2014/main" id="{C685E858-73F6-304D-A9B2-FB408EAE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5" name="Freeform 1023">
              <a:extLst>
                <a:ext uri="{FF2B5EF4-FFF2-40B4-BE49-F238E27FC236}">
                  <a16:creationId xmlns:a16="http://schemas.microsoft.com/office/drawing/2014/main" id="{AF64C085-2E7B-BA45-A92C-0400AAF3A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6" name="Freeform 1024">
              <a:extLst>
                <a:ext uri="{FF2B5EF4-FFF2-40B4-BE49-F238E27FC236}">
                  <a16:creationId xmlns:a16="http://schemas.microsoft.com/office/drawing/2014/main" id="{CBE1239C-4F2E-ED4C-BD21-40993AE6C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7" name="Freeform 1025">
              <a:extLst>
                <a:ext uri="{FF2B5EF4-FFF2-40B4-BE49-F238E27FC236}">
                  <a16:creationId xmlns:a16="http://schemas.microsoft.com/office/drawing/2014/main" id="{32E401E2-9C9D-1C41-A94E-50F270EF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8" name="Freeform 1026">
              <a:extLst>
                <a:ext uri="{FF2B5EF4-FFF2-40B4-BE49-F238E27FC236}">
                  <a16:creationId xmlns:a16="http://schemas.microsoft.com/office/drawing/2014/main" id="{FA157A51-7F18-4F4D-8C83-BFAD67826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9" name="Group 1027">
              <a:extLst>
                <a:ext uri="{FF2B5EF4-FFF2-40B4-BE49-F238E27FC236}">
                  <a16:creationId xmlns:a16="http://schemas.microsoft.com/office/drawing/2014/main" id="{696F2347-1565-6441-8C1A-437A9DAAD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666" name="Freeform 1028">
                <a:extLst>
                  <a:ext uri="{FF2B5EF4-FFF2-40B4-BE49-F238E27FC236}">
                    <a16:creationId xmlns:a16="http://schemas.microsoft.com/office/drawing/2014/main" id="{D047B827-4325-2047-B189-266567FE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7" name="Freeform 1029">
                <a:extLst>
                  <a:ext uri="{FF2B5EF4-FFF2-40B4-BE49-F238E27FC236}">
                    <a16:creationId xmlns:a16="http://schemas.microsoft.com/office/drawing/2014/main" id="{C962B1E0-9734-1845-B0BC-530A5D7EA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8" name="Freeform 1030">
                <a:extLst>
                  <a:ext uri="{FF2B5EF4-FFF2-40B4-BE49-F238E27FC236}">
                    <a16:creationId xmlns:a16="http://schemas.microsoft.com/office/drawing/2014/main" id="{66CDACE3-49D2-1547-B61E-6E0D19A09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9" name="Freeform 1031">
                <a:extLst>
                  <a:ext uri="{FF2B5EF4-FFF2-40B4-BE49-F238E27FC236}">
                    <a16:creationId xmlns:a16="http://schemas.microsoft.com/office/drawing/2014/main" id="{9744E38D-B189-994A-AC39-2221D16C2E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0" name="Freeform 1032">
                <a:extLst>
                  <a:ext uri="{FF2B5EF4-FFF2-40B4-BE49-F238E27FC236}">
                    <a16:creationId xmlns:a16="http://schemas.microsoft.com/office/drawing/2014/main" id="{536855A1-ABB1-9446-A60A-574798C22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1" name="Freeform 1033">
                <a:extLst>
                  <a:ext uri="{FF2B5EF4-FFF2-40B4-BE49-F238E27FC236}">
                    <a16:creationId xmlns:a16="http://schemas.microsoft.com/office/drawing/2014/main" id="{793FB7DB-D4F3-C047-AB19-968650665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0" name="Freeform 1034">
              <a:extLst>
                <a:ext uri="{FF2B5EF4-FFF2-40B4-BE49-F238E27FC236}">
                  <a16:creationId xmlns:a16="http://schemas.microsoft.com/office/drawing/2014/main" id="{74F1A127-BD96-664E-BA7B-8AB57174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1" name="Freeform 1035">
              <a:extLst>
                <a:ext uri="{FF2B5EF4-FFF2-40B4-BE49-F238E27FC236}">
                  <a16:creationId xmlns:a16="http://schemas.microsoft.com/office/drawing/2014/main" id="{B1230F45-F5FF-0841-8D9E-3024466B4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2" name="Freeform 1036">
              <a:extLst>
                <a:ext uri="{FF2B5EF4-FFF2-40B4-BE49-F238E27FC236}">
                  <a16:creationId xmlns:a16="http://schemas.microsoft.com/office/drawing/2014/main" id="{BC7097AC-B904-3748-8E04-91D93864F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Freeform 1037">
              <a:extLst>
                <a:ext uri="{FF2B5EF4-FFF2-40B4-BE49-F238E27FC236}">
                  <a16:creationId xmlns:a16="http://schemas.microsoft.com/office/drawing/2014/main" id="{742F7A0F-19C5-814E-8FBF-4B77A3DF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4" name="Freeform 1038">
              <a:extLst>
                <a:ext uri="{FF2B5EF4-FFF2-40B4-BE49-F238E27FC236}">
                  <a16:creationId xmlns:a16="http://schemas.microsoft.com/office/drawing/2014/main" id="{F08DCC14-2A10-224A-9BDF-59347D32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1039">
              <a:extLst>
                <a:ext uri="{FF2B5EF4-FFF2-40B4-BE49-F238E27FC236}">
                  <a16:creationId xmlns:a16="http://schemas.microsoft.com/office/drawing/2014/main" id="{A6403359-33F6-1F41-9B14-D46854C777D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25" name="Group 44">
            <a:extLst>
              <a:ext uri="{FF2B5EF4-FFF2-40B4-BE49-F238E27FC236}">
                <a16:creationId xmlns:a16="http://schemas.microsoft.com/office/drawing/2014/main" id="{7D080CBD-9770-0F45-BF83-E0C84073A156}"/>
              </a:ext>
            </a:extLst>
          </p:cNvPr>
          <p:cNvGrpSpPr>
            <a:grpSpLocks/>
          </p:cNvGrpSpPr>
          <p:nvPr/>
        </p:nvGrpSpPr>
        <p:grpSpPr bwMode="auto">
          <a:xfrm>
            <a:off x="544513" y="1574800"/>
            <a:ext cx="515937" cy="333375"/>
            <a:chOff x="328" y="678"/>
            <a:chExt cx="325" cy="210"/>
          </a:xfrm>
        </p:grpSpPr>
        <p:grpSp>
          <p:nvGrpSpPr>
            <p:cNvPr id="1326" name="Group 45">
              <a:extLst>
                <a:ext uri="{FF2B5EF4-FFF2-40B4-BE49-F238E27FC236}">
                  <a16:creationId xmlns:a16="http://schemas.microsoft.com/office/drawing/2014/main" id="{7590256B-9C4F-0C4E-9BC9-B6D369E67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1328" name="Rectangle 46">
                <a:extLst>
                  <a:ext uri="{FF2B5EF4-FFF2-40B4-BE49-F238E27FC236}">
                    <a16:creationId xmlns:a16="http://schemas.microsoft.com/office/drawing/2014/main" id="{0A2ACA70-A173-A945-A6CE-F1BA1D552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29" name="Text Box 47">
                <a:extLst>
                  <a:ext uri="{FF2B5EF4-FFF2-40B4-BE49-F238E27FC236}">
                    <a16:creationId xmlns:a16="http://schemas.microsoft.com/office/drawing/2014/main" id="{C6594267-3465-984D-9173-0264280355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HTTP</a:t>
                </a:r>
              </a:p>
            </p:txBody>
          </p:sp>
        </p:grpSp>
        <p:sp>
          <p:nvSpPr>
            <p:cNvPr id="1327" name="AutoShape 48">
              <a:extLst>
                <a:ext uri="{FF2B5EF4-FFF2-40B4-BE49-F238E27FC236}">
                  <a16:creationId xmlns:a16="http://schemas.microsoft.com/office/drawing/2014/main" id="{318DC197-ADA3-8D40-B2D1-6A3B69CE6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330" name="Rectangle 49">
            <a:extLst>
              <a:ext uri="{FF2B5EF4-FFF2-40B4-BE49-F238E27FC236}">
                <a16:creationId xmlns:a16="http://schemas.microsoft.com/office/drawing/2014/main" id="{99FA9281-64A1-3C45-962E-4C46EDCFA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800" y="1581150"/>
            <a:ext cx="4383088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HTTP request 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sent into TCP socket</a:t>
            </a:r>
          </a:p>
        </p:txBody>
      </p:sp>
      <p:sp>
        <p:nvSpPr>
          <p:cNvPr id="1331" name="Rectangle 50">
            <a:extLst>
              <a:ext uri="{FF2B5EF4-FFF2-40B4-BE49-F238E27FC236}">
                <a16:creationId xmlns:a16="http://schemas.microsoft.com/office/drawing/2014/main" id="{AA08BDAE-F57E-5E40-9927-D2F1F7617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991" y="2527300"/>
            <a:ext cx="4558710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IP datagram containing HTTP request routed to www.google.com</a:t>
            </a:r>
          </a:p>
        </p:txBody>
      </p:sp>
      <p:sp>
        <p:nvSpPr>
          <p:cNvPr id="1332" name="Rectangle 51">
            <a:extLst>
              <a:ext uri="{FF2B5EF4-FFF2-40B4-BE49-F238E27FC236}">
                <a16:creationId xmlns:a16="http://schemas.microsoft.com/office/drawing/2014/main" id="{266F9D11-DB8B-9746-BCB5-3E2896050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9114" y="5168900"/>
            <a:ext cx="4364086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IP datagram containing HTTP reply routed back to client</a:t>
            </a:r>
          </a:p>
        </p:txBody>
      </p:sp>
      <p:sp>
        <p:nvSpPr>
          <p:cNvPr id="1335" name="Rectangle 229">
            <a:extLst>
              <a:ext uri="{FF2B5EF4-FFF2-40B4-BE49-F238E27FC236}">
                <a16:creationId xmlns:a16="http://schemas.microsoft.com/office/drawing/2014/main" id="{C5EC8EF9-6B00-CE43-96D3-46334FDB5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1340" y="3859213"/>
            <a:ext cx="4823823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web server responds with </a:t>
            </a: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HTTP reply 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(containing web page)</a:t>
            </a:r>
          </a:p>
        </p:txBody>
      </p:sp>
      <p:grpSp>
        <p:nvGrpSpPr>
          <p:cNvPr id="1336" name="Group 357">
            <a:extLst>
              <a:ext uri="{FF2B5EF4-FFF2-40B4-BE49-F238E27FC236}">
                <a16:creationId xmlns:a16="http://schemas.microsoft.com/office/drawing/2014/main" id="{498FC3B9-C849-D046-93C0-E903FF687CA1}"/>
              </a:ext>
            </a:extLst>
          </p:cNvPr>
          <p:cNvGrpSpPr>
            <a:grpSpLocks/>
          </p:cNvGrpSpPr>
          <p:nvPr/>
        </p:nvGrpSpPr>
        <p:grpSpPr bwMode="auto">
          <a:xfrm>
            <a:off x="190500" y="1884363"/>
            <a:ext cx="1081088" cy="1058862"/>
            <a:chOff x="56" y="859"/>
            <a:chExt cx="681" cy="667"/>
          </a:xfrm>
        </p:grpSpPr>
        <p:grpSp>
          <p:nvGrpSpPr>
            <p:cNvPr id="1337" name="Group 230">
              <a:extLst>
                <a:ext uri="{FF2B5EF4-FFF2-40B4-BE49-F238E27FC236}">
                  <a16:creationId xmlns:a16="http://schemas.microsoft.com/office/drawing/2014/main" id="{211485D0-CF18-8243-B23E-3DF2FE0182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874"/>
              <a:ext cx="379" cy="154"/>
              <a:chOff x="740" y="3209"/>
              <a:chExt cx="379" cy="154"/>
            </a:xfrm>
          </p:grpSpPr>
          <p:grpSp>
            <p:nvGrpSpPr>
              <p:cNvPr id="1363" name="Group 231">
                <a:extLst>
                  <a:ext uri="{FF2B5EF4-FFF2-40B4-BE49-F238E27FC236}">
                    <a16:creationId xmlns:a16="http://schemas.microsoft.com/office/drawing/2014/main" id="{60D840E1-BAA7-6747-854D-AC0EC30943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1366" name="Rectangle 232">
                  <a:extLst>
                    <a:ext uri="{FF2B5EF4-FFF2-40B4-BE49-F238E27FC236}">
                      <a16:creationId xmlns:a16="http://schemas.microsoft.com/office/drawing/2014/main" id="{F6DEB09B-85EA-8A4F-B600-C0A42D5F16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67" name="Text Box 233">
                  <a:extLst>
                    <a:ext uri="{FF2B5EF4-FFF2-40B4-BE49-F238E27FC236}">
                      <a16:creationId xmlns:a16="http://schemas.microsoft.com/office/drawing/2014/main" id="{6BB9D797-F7E1-EE4F-9126-32E8EE8549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HTTP</a:t>
                  </a:r>
                </a:p>
              </p:txBody>
            </p:sp>
          </p:grpSp>
          <p:sp>
            <p:nvSpPr>
              <p:cNvPr id="1364" name="Rectangle 234">
                <a:extLst>
                  <a:ext uri="{FF2B5EF4-FFF2-40B4-BE49-F238E27FC236}">
                    <a16:creationId xmlns:a16="http://schemas.microsoft.com/office/drawing/2014/main" id="{0133C8DE-62B1-B14A-8153-6B446DA19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65" name="Rectangle 235">
                <a:extLst>
                  <a:ext uri="{FF2B5EF4-FFF2-40B4-BE49-F238E27FC236}">
                    <a16:creationId xmlns:a16="http://schemas.microsoft.com/office/drawing/2014/main" id="{35F0D385-1891-B544-83AB-60FBCA31A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338" name="Group 236">
              <a:extLst>
                <a:ext uri="{FF2B5EF4-FFF2-40B4-BE49-F238E27FC236}">
                  <a16:creationId xmlns:a16="http://schemas.microsoft.com/office/drawing/2014/main" id="{D35C09D2-55E4-1E46-A8DD-4F7F9A32BB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1022"/>
              <a:ext cx="379" cy="154"/>
              <a:chOff x="836" y="3305"/>
              <a:chExt cx="379" cy="154"/>
            </a:xfrm>
          </p:grpSpPr>
          <p:grpSp>
            <p:nvGrpSpPr>
              <p:cNvPr id="1357" name="Group 237">
                <a:extLst>
                  <a:ext uri="{FF2B5EF4-FFF2-40B4-BE49-F238E27FC236}">
                    <a16:creationId xmlns:a16="http://schemas.microsoft.com/office/drawing/2014/main" id="{8568F975-82C6-A245-BE57-C6B8341A2A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1361" name="Rectangle 238">
                  <a:extLst>
                    <a:ext uri="{FF2B5EF4-FFF2-40B4-BE49-F238E27FC236}">
                      <a16:creationId xmlns:a16="http://schemas.microsoft.com/office/drawing/2014/main" id="{95728DE9-470A-9F4E-82B4-F58E4FC882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62" name="Text Box 239">
                  <a:extLst>
                    <a:ext uri="{FF2B5EF4-FFF2-40B4-BE49-F238E27FC236}">
                      <a16:creationId xmlns:a16="http://schemas.microsoft.com/office/drawing/2014/main" id="{6497CDFB-8416-6643-AC3B-D3BAAE95658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HTTP</a:t>
                  </a:r>
                </a:p>
              </p:txBody>
            </p:sp>
          </p:grpSp>
          <p:grpSp>
            <p:nvGrpSpPr>
              <p:cNvPr id="1358" name="Group 240">
                <a:extLst>
                  <a:ext uri="{FF2B5EF4-FFF2-40B4-BE49-F238E27FC236}">
                    <a16:creationId xmlns:a16="http://schemas.microsoft.com/office/drawing/2014/main" id="{BC9BDF36-2BB9-284A-9094-CEABBD97BB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1359" name="Rectangle 241">
                  <a:extLst>
                    <a:ext uri="{FF2B5EF4-FFF2-40B4-BE49-F238E27FC236}">
                      <a16:creationId xmlns:a16="http://schemas.microsoft.com/office/drawing/2014/main" id="{015762AE-9D71-7F43-AB3C-5771B544E6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60" name="Rectangle 242">
                  <a:extLst>
                    <a:ext uri="{FF2B5EF4-FFF2-40B4-BE49-F238E27FC236}">
                      <a16:creationId xmlns:a16="http://schemas.microsoft.com/office/drawing/2014/main" id="{BB45A8C1-A77B-CF46-87CA-131561CF2E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339" name="Group 243">
              <a:extLst>
                <a:ext uri="{FF2B5EF4-FFF2-40B4-BE49-F238E27FC236}">
                  <a16:creationId xmlns:a16="http://schemas.microsoft.com/office/drawing/2014/main" id="{1C89D901-01BF-A841-BD93-150D9FBDE3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1355" name="Rectangle 244">
                <a:extLst>
                  <a:ext uri="{FF2B5EF4-FFF2-40B4-BE49-F238E27FC236}">
                    <a16:creationId xmlns:a16="http://schemas.microsoft.com/office/drawing/2014/main" id="{DDCC2DC4-37D5-AD43-AD6B-0CDC2F621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56" name="Rectangle 245">
                <a:extLst>
                  <a:ext uri="{FF2B5EF4-FFF2-40B4-BE49-F238E27FC236}">
                    <a16:creationId xmlns:a16="http://schemas.microsoft.com/office/drawing/2014/main" id="{A9608D03-34B6-A04D-9860-20DD5F48C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340" name="Group 246">
              <a:extLst>
                <a:ext uri="{FF2B5EF4-FFF2-40B4-BE49-F238E27FC236}">
                  <a16:creationId xmlns:a16="http://schemas.microsoft.com/office/drawing/2014/main" id="{16BA17B6-D2AB-8E47-B2F9-3F2DED5ABB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" y="1189"/>
              <a:ext cx="681" cy="154"/>
              <a:chOff x="504" y="3523"/>
              <a:chExt cx="681" cy="154"/>
            </a:xfrm>
          </p:grpSpPr>
          <p:grpSp>
            <p:nvGrpSpPr>
              <p:cNvPr id="1342" name="Group 247">
                <a:extLst>
                  <a:ext uri="{FF2B5EF4-FFF2-40B4-BE49-F238E27FC236}">
                    <a16:creationId xmlns:a16="http://schemas.microsoft.com/office/drawing/2014/main" id="{C160BE36-EC02-D940-9D1D-9591143A06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3" y="3523"/>
                <a:ext cx="492" cy="154"/>
                <a:chOff x="723" y="3453"/>
                <a:chExt cx="492" cy="154"/>
              </a:xfrm>
            </p:grpSpPr>
            <p:grpSp>
              <p:nvGrpSpPr>
                <p:cNvPr id="1346" name="Group 248">
                  <a:extLst>
                    <a:ext uri="{FF2B5EF4-FFF2-40B4-BE49-F238E27FC236}">
                      <a16:creationId xmlns:a16="http://schemas.microsoft.com/office/drawing/2014/main" id="{283F0D02-4B90-6143-8184-A9DB804018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1349" name="Group 249">
                    <a:extLst>
                      <a:ext uri="{FF2B5EF4-FFF2-40B4-BE49-F238E27FC236}">
                        <a16:creationId xmlns:a16="http://schemas.microsoft.com/office/drawing/2014/main" id="{67049BBA-983F-3D41-8E5A-CD1393902B9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1353" name="Rectangle 250">
                      <a:extLst>
                        <a:ext uri="{FF2B5EF4-FFF2-40B4-BE49-F238E27FC236}">
                          <a16:creationId xmlns:a16="http://schemas.microsoft.com/office/drawing/2014/main" id="{68B3C2DF-C8E3-124D-BFEC-8D6B75EA471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354" name="Text Box 251">
                      <a:extLst>
                        <a:ext uri="{FF2B5EF4-FFF2-40B4-BE49-F238E27FC236}">
                          <a16:creationId xmlns:a16="http://schemas.microsoft.com/office/drawing/2014/main" id="{7C7E334C-58E7-9A43-AE59-87AF2FEDF35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1350" name="Group 252">
                    <a:extLst>
                      <a:ext uri="{FF2B5EF4-FFF2-40B4-BE49-F238E27FC236}">
                        <a16:creationId xmlns:a16="http://schemas.microsoft.com/office/drawing/2014/main" id="{8F9FBDEA-818E-9640-98FC-B4BED7F4807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1351" name="Rectangle 253">
                      <a:extLst>
                        <a:ext uri="{FF2B5EF4-FFF2-40B4-BE49-F238E27FC236}">
                          <a16:creationId xmlns:a16="http://schemas.microsoft.com/office/drawing/2014/main" id="{6A64B999-D129-854E-B639-2BFA092804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rgbClr val="00CC99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352" name="Rectangle 254">
                      <a:extLst>
                        <a:ext uri="{FF2B5EF4-FFF2-40B4-BE49-F238E27FC236}">
                          <a16:creationId xmlns:a16="http://schemas.microsoft.com/office/drawing/2014/main" id="{F4C7C486-565F-8C44-97CC-F98A59FD7EF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CC99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</p:grpSp>
            </p:grpSp>
            <p:sp>
              <p:nvSpPr>
                <p:cNvPr id="1347" name="Rectangle 255">
                  <a:extLst>
                    <a:ext uri="{FF2B5EF4-FFF2-40B4-BE49-F238E27FC236}">
                      <a16:creationId xmlns:a16="http://schemas.microsoft.com/office/drawing/2014/main" id="{4557EB11-2CE1-A94C-A3B8-AC3F6671AA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48" name="Rectangle 256">
                  <a:extLst>
                    <a:ext uri="{FF2B5EF4-FFF2-40B4-BE49-F238E27FC236}">
                      <a16:creationId xmlns:a16="http://schemas.microsoft.com/office/drawing/2014/main" id="{06C978F1-F28F-B246-B76C-56C2AE79DC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343" name="Rectangle 257">
                <a:extLst>
                  <a:ext uri="{FF2B5EF4-FFF2-40B4-BE49-F238E27FC236}">
                    <a16:creationId xmlns:a16="http://schemas.microsoft.com/office/drawing/2014/main" id="{72D59FC1-58FA-6140-A61A-9A23AED6B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" y="3545"/>
                <a:ext cx="94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44" name="Rectangle 258">
                <a:extLst>
                  <a:ext uri="{FF2B5EF4-FFF2-40B4-BE49-F238E27FC236}">
                    <a16:creationId xmlns:a16="http://schemas.microsoft.com/office/drawing/2014/main" id="{DD90E8AF-5786-D844-9163-A5312426F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5" y="3544"/>
                <a:ext cx="60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45" name="Rectangle 259">
                <a:extLst>
                  <a:ext uri="{FF2B5EF4-FFF2-40B4-BE49-F238E27FC236}">
                    <a16:creationId xmlns:a16="http://schemas.microsoft.com/office/drawing/2014/main" id="{F29D8D75-D4E7-BC40-B894-F7552FDC1D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" y="3529"/>
                <a:ext cx="681" cy="13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341" name="AutoShape 356">
              <a:extLst>
                <a:ext uri="{FF2B5EF4-FFF2-40B4-BE49-F238E27FC236}">
                  <a16:creationId xmlns:a16="http://schemas.microsoft.com/office/drawing/2014/main" id="{821D161B-1E7C-EE45-B496-924C0605B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" y="859"/>
              <a:ext cx="240" cy="667"/>
            </a:xfrm>
            <a:prstGeom prst="downArrow">
              <a:avLst>
                <a:gd name="adj1" fmla="val 49167"/>
                <a:gd name="adj2" fmla="val 675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368" name="Group 389">
            <a:extLst>
              <a:ext uri="{FF2B5EF4-FFF2-40B4-BE49-F238E27FC236}">
                <a16:creationId xmlns:a16="http://schemas.microsoft.com/office/drawing/2014/main" id="{5FF729A6-CAC3-2349-9B60-CAA70F09B9AD}"/>
              </a:ext>
            </a:extLst>
          </p:cNvPr>
          <p:cNvGrpSpPr>
            <a:grpSpLocks/>
          </p:cNvGrpSpPr>
          <p:nvPr/>
        </p:nvGrpSpPr>
        <p:grpSpPr bwMode="auto">
          <a:xfrm>
            <a:off x="193675" y="2411413"/>
            <a:ext cx="1081088" cy="244475"/>
            <a:chOff x="0" y="2762"/>
            <a:chExt cx="681" cy="154"/>
          </a:xfrm>
        </p:grpSpPr>
        <p:sp>
          <p:nvSpPr>
            <p:cNvPr id="1369" name="Rectangle 388">
              <a:extLst>
                <a:ext uri="{FF2B5EF4-FFF2-40B4-BE49-F238E27FC236}">
                  <a16:creationId xmlns:a16="http://schemas.microsoft.com/office/drawing/2014/main" id="{E399C489-E20D-234E-A19C-FF79E5C6C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768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370" name="Group 376">
              <a:extLst>
                <a:ext uri="{FF2B5EF4-FFF2-40B4-BE49-F238E27FC236}">
                  <a16:creationId xmlns:a16="http://schemas.microsoft.com/office/drawing/2014/main" id="{8BFB1694-C915-7847-9185-7CD60899D0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" y="2762"/>
              <a:ext cx="492" cy="154"/>
              <a:chOff x="723" y="3453"/>
              <a:chExt cx="492" cy="154"/>
            </a:xfrm>
          </p:grpSpPr>
          <p:grpSp>
            <p:nvGrpSpPr>
              <p:cNvPr id="1373" name="Group 377">
                <a:extLst>
                  <a:ext uri="{FF2B5EF4-FFF2-40B4-BE49-F238E27FC236}">
                    <a16:creationId xmlns:a16="http://schemas.microsoft.com/office/drawing/2014/main" id="{361FD504-1404-A149-B3B0-047E46A73E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1376" name="Group 378">
                  <a:extLst>
                    <a:ext uri="{FF2B5EF4-FFF2-40B4-BE49-F238E27FC236}">
                      <a16:creationId xmlns:a16="http://schemas.microsoft.com/office/drawing/2014/main" id="{AAC045A9-76D6-2F49-8E91-19BB1CDAAB5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1380" name="Rectangle 379">
                    <a:extLst>
                      <a:ext uri="{FF2B5EF4-FFF2-40B4-BE49-F238E27FC236}">
                        <a16:creationId xmlns:a16="http://schemas.microsoft.com/office/drawing/2014/main" id="{9D5B8A86-4BAE-264F-8BFD-27D84CC4E3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381" name="Text Box 380">
                    <a:extLst>
                      <a:ext uri="{FF2B5EF4-FFF2-40B4-BE49-F238E27FC236}">
                        <a16:creationId xmlns:a16="http://schemas.microsoft.com/office/drawing/2014/main" id="{D060CE99-A218-C244-9EC4-755E76B54F1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1377" name="Group 381">
                  <a:extLst>
                    <a:ext uri="{FF2B5EF4-FFF2-40B4-BE49-F238E27FC236}">
                      <a16:creationId xmlns:a16="http://schemas.microsoft.com/office/drawing/2014/main" id="{4756CFF7-7124-2C43-BF13-A00B2EDF51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378" name="Rectangle 382">
                    <a:extLst>
                      <a:ext uri="{FF2B5EF4-FFF2-40B4-BE49-F238E27FC236}">
                        <a16:creationId xmlns:a16="http://schemas.microsoft.com/office/drawing/2014/main" id="{241A9728-0FEA-4540-A0EA-B61A59FBD9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379" name="Rectangle 383">
                    <a:extLst>
                      <a:ext uri="{FF2B5EF4-FFF2-40B4-BE49-F238E27FC236}">
                        <a16:creationId xmlns:a16="http://schemas.microsoft.com/office/drawing/2014/main" id="{D78C14E3-D995-1340-ADB9-4D5A5327F9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1374" name="Rectangle 384">
                <a:extLst>
                  <a:ext uri="{FF2B5EF4-FFF2-40B4-BE49-F238E27FC236}">
                    <a16:creationId xmlns:a16="http://schemas.microsoft.com/office/drawing/2014/main" id="{3002B227-5C5A-C245-A8B9-F5EEF9AAD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75" name="Rectangle 385">
                <a:extLst>
                  <a:ext uri="{FF2B5EF4-FFF2-40B4-BE49-F238E27FC236}">
                    <a16:creationId xmlns:a16="http://schemas.microsoft.com/office/drawing/2014/main" id="{79FACD39-A2D2-2E45-AC4A-B5B1F0B51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371" name="Rectangle 386">
              <a:extLst>
                <a:ext uri="{FF2B5EF4-FFF2-40B4-BE49-F238E27FC236}">
                  <a16:creationId xmlns:a16="http://schemas.microsoft.com/office/drawing/2014/main" id="{7D8F1886-A84D-7341-AA77-305A78453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" y="2784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72" name="Rectangle 387">
              <a:extLst>
                <a:ext uri="{FF2B5EF4-FFF2-40B4-BE49-F238E27FC236}">
                  <a16:creationId xmlns:a16="http://schemas.microsoft.com/office/drawing/2014/main" id="{CE065416-38D0-E342-B700-A10B7D715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" y="2783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382" name="Group 391">
            <a:extLst>
              <a:ext uri="{FF2B5EF4-FFF2-40B4-BE49-F238E27FC236}">
                <a16:creationId xmlns:a16="http://schemas.microsoft.com/office/drawing/2014/main" id="{1D3A8E6C-9163-1E40-91B0-9B85B7BC2F78}"/>
              </a:ext>
            </a:extLst>
          </p:cNvPr>
          <p:cNvGrpSpPr>
            <a:grpSpLocks/>
          </p:cNvGrpSpPr>
          <p:nvPr/>
        </p:nvGrpSpPr>
        <p:grpSpPr bwMode="auto">
          <a:xfrm>
            <a:off x="665163" y="4308475"/>
            <a:ext cx="1081087" cy="949325"/>
            <a:chOff x="2231" y="3555"/>
            <a:chExt cx="681" cy="598"/>
          </a:xfrm>
        </p:grpSpPr>
        <p:grpSp>
          <p:nvGrpSpPr>
            <p:cNvPr id="1383" name="Group 392">
              <a:extLst>
                <a:ext uri="{FF2B5EF4-FFF2-40B4-BE49-F238E27FC236}">
                  <a16:creationId xmlns:a16="http://schemas.microsoft.com/office/drawing/2014/main" id="{A674A9D4-6F7C-B94A-9520-EAA53D16DE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1" y="3684"/>
              <a:ext cx="681" cy="469"/>
              <a:chOff x="152" y="970"/>
              <a:chExt cx="681" cy="469"/>
            </a:xfrm>
          </p:grpSpPr>
          <p:grpSp>
            <p:nvGrpSpPr>
              <p:cNvPr id="1387" name="Group 393">
                <a:extLst>
                  <a:ext uri="{FF2B5EF4-FFF2-40B4-BE49-F238E27FC236}">
                    <a16:creationId xmlns:a16="http://schemas.microsoft.com/office/drawing/2014/main" id="{ECA31A49-36D5-D046-A36F-1F01D82268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" y="970"/>
                <a:ext cx="379" cy="154"/>
                <a:chOff x="740" y="3209"/>
                <a:chExt cx="379" cy="154"/>
              </a:xfrm>
            </p:grpSpPr>
            <p:grpSp>
              <p:nvGrpSpPr>
                <p:cNvPr id="1412" name="Group 394">
                  <a:extLst>
                    <a:ext uri="{FF2B5EF4-FFF2-40B4-BE49-F238E27FC236}">
                      <a16:creationId xmlns:a16="http://schemas.microsoft.com/office/drawing/2014/main" id="{4D848505-175F-5146-A9DC-10D8133DEA2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25" cy="154"/>
                  <a:chOff x="844" y="3337"/>
                  <a:chExt cx="325" cy="154"/>
                </a:xfrm>
              </p:grpSpPr>
              <p:sp>
                <p:nvSpPr>
                  <p:cNvPr id="1415" name="Rectangle 395">
                    <a:extLst>
                      <a:ext uri="{FF2B5EF4-FFF2-40B4-BE49-F238E27FC236}">
                        <a16:creationId xmlns:a16="http://schemas.microsoft.com/office/drawing/2014/main" id="{1B7B2BFE-FCCC-0443-9DE6-4C9F521507A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416" name="Text Box 396">
                    <a:extLst>
                      <a:ext uri="{FF2B5EF4-FFF2-40B4-BE49-F238E27FC236}">
                        <a16:creationId xmlns:a16="http://schemas.microsoft.com/office/drawing/2014/main" id="{5EBE232F-06DA-C84A-B28A-9D91E0CB5E5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HTTP</a:t>
                    </a:r>
                  </a:p>
                </p:txBody>
              </p:sp>
            </p:grpSp>
            <p:sp>
              <p:nvSpPr>
                <p:cNvPr id="1413" name="Rectangle 397">
                  <a:extLst>
                    <a:ext uri="{FF2B5EF4-FFF2-40B4-BE49-F238E27FC236}">
                      <a16:creationId xmlns:a16="http://schemas.microsoft.com/office/drawing/2014/main" id="{3165F2EA-E309-9D44-B809-074990ED43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14" name="Rectangle 398">
                  <a:extLst>
                    <a:ext uri="{FF2B5EF4-FFF2-40B4-BE49-F238E27FC236}">
                      <a16:creationId xmlns:a16="http://schemas.microsoft.com/office/drawing/2014/main" id="{347F2916-D218-544D-BCF9-22D27D084E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388" name="Group 399">
                <a:extLst>
                  <a:ext uri="{FF2B5EF4-FFF2-40B4-BE49-F238E27FC236}">
                    <a16:creationId xmlns:a16="http://schemas.microsoft.com/office/drawing/2014/main" id="{F06582F6-491B-3C4A-9DBF-38DAE177E3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" y="1118"/>
                <a:ext cx="379" cy="154"/>
                <a:chOff x="836" y="3305"/>
                <a:chExt cx="379" cy="154"/>
              </a:xfrm>
            </p:grpSpPr>
            <p:grpSp>
              <p:nvGrpSpPr>
                <p:cNvPr id="1406" name="Group 400">
                  <a:extLst>
                    <a:ext uri="{FF2B5EF4-FFF2-40B4-BE49-F238E27FC236}">
                      <a16:creationId xmlns:a16="http://schemas.microsoft.com/office/drawing/2014/main" id="{2B3331E0-1512-1948-88F6-2A59A45EE2A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1410" name="Rectangle 401">
                    <a:extLst>
                      <a:ext uri="{FF2B5EF4-FFF2-40B4-BE49-F238E27FC236}">
                        <a16:creationId xmlns:a16="http://schemas.microsoft.com/office/drawing/2014/main" id="{6CB9829F-BDFE-534D-A81C-6B90328697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411" name="Text Box 402">
                    <a:extLst>
                      <a:ext uri="{FF2B5EF4-FFF2-40B4-BE49-F238E27FC236}">
                        <a16:creationId xmlns:a16="http://schemas.microsoft.com/office/drawing/2014/main" id="{BF046B08-009C-B54A-845D-3EA97CF8A40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1407" name="Group 403">
                  <a:extLst>
                    <a:ext uri="{FF2B5EF4-FFF2-40B4-BE49-F238E27FC236}">
                      <a16:creationId xmlns:a16="http://schemas.microsoft.com/office/drawing/2014/main" id="{14C1AB36-B354-F748-BB41-D28297A570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408" name="Rectangle 404">
                    <a:extLst>
                      <a:ext uri="{FF2B5EF4-FFF2-40B4-BE49-F238E27FC236}">
                        <a16:creationId xmlns:a16="http://schemas.microsoft.com/office/drawing/2014/main" id="{92BCB4D4-EE6B-3A4F-90D1-058BD26F827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409" name="Rectangle 405">
                    <a:extLst>
                      <a:ext uri="{FF2B5EF4-FFF2-40B4-BE49-F238E27FC236}">
                        <a16:creationId xmlns:a16="http://schemas.microsoft.com/office/drawing/2014/main" id="{9DE8286C-561B-0248-8949-7BED3AE9343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1389" name="Group 406">
                <a:extLst>
                  <a:ext uri="{FF2B5EF4-FFF2-40B4-BE49-F238E27FC236}">
                    <a16:creationId xmlns:a16="http://schemas.microsoft.com/office/drawing/2014/main" id="{8DE10AE3-BBFE-BE40-96BF-7BE290E4E2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3" y="1138"/>
                <a:ext cx="480" cy="112"/>
                <a:chOff x="627" y="3377"/>
                <a:chExt cx="480" cy="112"/>
              </a:xfrm>
            </p:grpSpPr>
            <p:sp>
              <p:nvSpPr>
                <p:cNvPr id="1404" name="Rectangle 407">
                  <a:extLst>
                    <a:ext uri="{FF2B5EF4-FFF2-40B4-BE49-F238E27FC236}">
                      <a16:creationId xmlns:a16="http://schemas.microsoft.com/office/drawing/2014/main" id="{398CBED0-24D0-4848-B4EC-C60335559E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05" name="Rectangle 408">
                  <a:extLst>
                    <a:ext uri="{FF2B5EF4-FFF2-40B4-BE49-F238E27FC236}">
                      <a16:creationId xmlns:a16="http://schemas.microsoft.com/office/drawing/2014/main" id="{F397ABF4-0C69-5B41-89DC-2D08E00F39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390" name="Group 409">
                <a:extLst>
                  <a:ext uri="{FF2B5EF4-FFF2-40B4-BE49-F238E27FC236}">
                    <a16:creationId xmlns:a16="http://schemas.microsoft.com/office/drawing/2014/main" id="{819ED642-BF66-A94A-97DC-306DF96BBF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2" y="1285"/>
                <a:ext cx="681" cy="154"/>
                <a:chOff x="504" y="3523"/>
                <a:chExt cx="681" cy="154"/>
              </a:xfrm>
            </p:grpSpPr>
            <p:grpSp>
              <p:nvGrpSpPr>
                <p:cNvPr id="1391" name="Group 410">
                  <a:extLst>
                    <a:ext uri="{FF2B5EF4-FFF2-40B4-BE49-F238E27FC236}">
                      <a16:creationId xmlns:a16="http://schemas.microsoft.com/office/drawing/2014/main" id="{27961D25-0616-CA42-9129-0E007FA92F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92" cy="154"/>
                  <a:chOff x="723" y="3453"/>
                  <a:chExt cx="492" cy="154"/>
                </a:xfrm>
              </p:grpSpPr>
              <p:grpSp>
                <p:nvGrpSpPr>
                  <p:cNvPr id="1395" name="Group 411">
                    <a:extLst>
                      <a:ext uri="{FF2B5EF4-FFF2-40B4-BE49-F238E27FC236}">
                        <a16:creationId xmlns:a16="http://schemas.microsoft.com/office/drawing/2014/main" id="{88AB7FD9-A804-4E47-8E9D-B9E88C6B035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79" cy="154"/>
                    <a:chOff x="836" y="3305"/>
                    <a:chExt cx="379" cy="154"/>
                  </a:xfrm>
                </p:grpSpPr>
                <p:grpSp>
                  <p:nvGrpSpPr>
                    <p:cNvPr id="1398" name="Group 412">
                      <a:extLst>
                        <a:ext uri="{FF2B5EF4-FFF2-40B4-BE49-F238E27FC236}">
                          <a16:creationId xmlns:a16="http://schemas.microsoft.com/office/drawing/2014/main" id="{D14E5602-12F4-B74A-8804-5BC51007E9F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25" cy="154"/>
                      <a:chOff x="844" y="3337"/>
                      <a:chExt cx="325" cy="154"/>
                    </a:xfrm>
                  </p:grpSpPr>
                  <p:sp>
                    <p:nvSpPr>
                      <p:cNvPr id="1402" name="Rectangle 413">
                        <a:extLst>
                          <a:ext uri="{FF2B5EF4-FFF2-40B4-BE49-F238E27FC236}">
                            <a16:creationId xmlns:a16="http://schemas.microsoft.com/office/drawing/2014/main" id="{1538BE46-64CA-5D4A-8631-B40DF60A873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1403" name="Text Box 414">
                        <a:extLst>
                          <a:ext uri="{FF2B5EF4-FFF2-40B4-BE49-F238E27FC236}">
                            <a16:creationId xmlns:a16="http://schemas.microsoft.com/office/drawing/2014/main" id="{98BC5D4F-31BF-2A4D-8E15-113129FDE3D3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2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0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ＭＳ Ｐゴシック" charset="0"/>
                          </a:rPr>
                          <a:t>HTTP</a:t>
                        </a:r>
                      </a:p>
                    </p:txBody>
                  </p:sp>
                </p:grpSp>
                <p:grpSp>
                  <p:nvGrpSpPr>
                    <p:cNvPr id="1399" name="Group 415">
                      <a:extLst>
                        <a:ext uri="{FF2B5EF4-FFF2-40B4-BE49-F238E27FC236}">
                          <a16:creationId xmlns:a16="http://schemas.microsoft.com/office/drawing/2014/main" id="{F8E7AA7B-7457-2048-A1CB-FCD0F323A5A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1400" name="Rectangle 416">
                        <a:extLst>
                          <a:ext uri="{FF2B5EF4-FFF2-40B4-BE49-F238E27FC236}">
                            <a16:creationId xmlns:a16="http://schemas.microsoft.com/office/drawing/2014/main" id="{9A530D9A-28C0-DA45-B8C2-416245B6065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  <p:sp>
                    <p:nvSpPr>
                      <p:cNvPr id="1401" name="Rectangle 417">
                        <a:extLst>
                          <a:ext uri="{FF2B5EF4-FFF2-40B4-BE49-F238E27FC236}">
                            <a16:creationId xmlns:a16="http://schemas.microsoft.com/office/drawing/2014/main" id="{E8D004B1-9E38-DB47-9093-6438F10B136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endParaRPr>
                      </a:p>
                    </p:txBody>
                  </p:sp>
                </p:grpSp>
              </p:grpSp>
              <p:sp>
                <p:nvSpPr>
                  <p:cNvPr id="1396" name="Rectangle 418">
                    <a:extLst>
                      <a:ext uri="{FF2B5EF4-FFF2-40B4-BE49-F238E27FC236}">
                        <a16:creationId xmlns:a16="http://schemas.microsoft.com/office/drawing/2014/main" id="{51FC546D-DB83-D444-A1E1-5B29F5568A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397" name="Rectangle 419">
                    <a:extLst>
                      <a:ext uri="{FF2B5EF4-FFF2-40B4-BE49-F238E27FC236}">
                        <a16:creationId xmlns:a16="http://schemas.microsoft.com/office/drawing/2014/main" id="{1EE5FD5E-781E-E945-A579-35AC91704A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rgbClr val="3333CC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1392" name="Rectangle 420">
                  <a:extLst>
                    <a:ext uri="{FF2B5EF4-FFF2-40B4-BE49-F238E27FC236}">
                      <a16:creationId xmlns:a16="http://schemas.microsoft.com/office/drawing/2014/main" id="{CC7E642E-916D-4741-8C6E-2D74E8F4EA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93" name="Rectangle 421">
                  <a:extLst>
                    <a:ext uri="{FF2B5EF4-FFF2-40B4-BE49-F238E27FC236}">
                      <a16:creationId xmlns:a16="http://schemas.microsoft.com/office/drawing/2014/main" id="{3CD93751-BB57-E447-9D5E-3A454DEA47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94" name="Rectangle 422">
                  <a:extLst>
                    <a:ext uri="{FF2B5EF4-FFF2-40B4-BE49-F238E27FC236}">
                      <a16:creationId xmlns:a16="http://schemas.microsoft.com/office/drawing/2014/main" id="{9BFC2B4B-48CE-FA4B-944F-9260DEDC69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384" name="Group 423">
              <a:extLst>
                <a:ext uri="{FF2B5EF4-FFF2-40B4-BE49-F238E27FC236}">
                  <a16:creationId xmlns:a16="http://schemas.microsoft.com/office/drawing/2014/main" id="{56B3D7BE-60AE-B744-BD7F-65431AF8A6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7" y="3555"/>
              <a:ext cx="325" cy="154"/>
              <a:chOff x="844" y="3337"/>
              <a:chExt cx="325" cy="154"/>
            </a:xfrm>
          </p:grpSpPr>
          <p:sp>
            <p:nvSpPr>
              <p:cNvPr id="1385" name="Rectangle 424">
                <a:extLst>
                  <a:ext uri="{FF2B5EF4-FFF2-40B4-BE49-F238E27FC236}">
                    <a16:creationId xmlns:a16="http://schemas.microsoft.com/office/drawing/2014/main" id="{078E811A-5E74-2C43-9551-F7CA4814E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386" name="Text Box 425">
                <a:extLst>
                  <a:ext uri="{FF2B5EF4-FFF2-40B4-BE49-F238E27FC236}">
                    <a16:creationId xmlns:a16="http://schemas.microsoft.com/office/drawing/2014/main" id="{C98D3C61-0CBD-0E48-9913-A3ACE809D1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HTTP</a:t>
                </a:r>
              </a:p>
            </p:txBody>
          </p:sp>
        </p:grpSp>
      </p:grpSp>
      <p:grpSp>
        <p:nvGrpSpPr>
          <p:cNvPr id="1417" name="Group 477">
            <a:extLst>
              <a:ext uri="{FF2B5EF4-FFF2-40B4-BE49-F238E27FC236}">
                <a16:creationId xmlns:a16="http://schemas.microsoft.com/office/drawing/2014/main" id="{211C3B45-DEF5-3748-8F2C-7B72A758CBEC}"/>
              </a:ext>
            </a:extLst>
          </p:cNvPr>
          <p:cNvGrpSpPr>
            <a:grpSpLocks/>
          </p:cNvGrpSpPr>
          <p:nvPr/>
        </p:nvGrpSpPr>
        <p:grpSpPr bwMode="auto">
          <a:xfrm>
            <a:off x="177800" y="1639888"/>
            <a:ext cx="1081088" cy="1016000"/>
            <a:chOff x="2256" y="3531"/>
            <a:chExt cx="681" cy="640"/>
          </a:xfrm>
        </p:grpSpPr>
        <p:grpSp>
          <p:nvGrpSpPr>
            <p:cNvPr id="1418" name="Group 321">
              <a:extLst>
                <a:ext uri="{FF2B5EF4-FFF2-40B4-BE49-F238E27FC236}">
                  <a16:creationId xmlns:a16="http://schemas.microsoft.com/office/drawing/2014/main" id="{51DFE365-F84E-B542-A999-2F3E40E5DF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2" y="3684"/>
              <a:ext cx="379" cy="154"/>
              <a:chOff x="740" y="3209"/>
              <a:chExt cx="379" cy="154"/>
            </a:xfrm>
          </p:grpSpPr>
          <p:grpSp>
            <p:nvGrpSpPr>
              <p:cNvPr id="1446" name="Group 322">
                <a:extLst>
                  <a:ext uri="{FF2B5EF4-FFF2-40B4-BE49-F238E27FC236}">
                    <a16:creationId xmlns:a16="http://schemas.microsoft.com/office/drawing/2014/main" id="{FF5F03F3-DB12-2D40-BC2F-D32AB1400F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1449" name="Rectangle 323">
                  <a:extLst>
                    <a:ext uri="{FF2B5EF4-FFF2-40B4-BE49-F238E27FC236}">
                      <a16:creationId xmlns:a16="http://schemas.microsoft.com/office/drawing/2014/main" id="{A5F0BBB9-9229-8B40-9DA3-EC3C89CAD9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50" name="Text Box 324">
                  <a:extLst>
                    <a:ext uri="{FF2B5EF4-FFF2-40B4-BE49-F238E27FC236}">
                      <a16:creationId xmlns:a16="http://schemas.microsoft.com/office/drawing/2014/main" id="{27765596-C3DB-9A4F-821F-F5B670F90A1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HTTP</a:t>
                  </a:r>
                </a:p>
              </p:txBody>
            </p:sp>
          </p:grpSp>
          <p:sp>
            <p:nvSpPr>
              <p:cNvPr id="1447" name="Rectangle 325">
                <a:extLst>
                  <a:ext uri="{FF2B5EF4-FFF2-40B4-BE49-F238E27FC236}">
                    <a16:creationId xmlns:a16="http://schemas.microsoft.com/office/drawing/2014/main" id="{ADED085D-E105-DD45-9113-079F9044A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48" name="Rectangle 326">
                <a:extLst>
                  <a:ext uri="{FF2B5EF4-FFF2-40B4-BE49-F238E27FC236}">
                    <a16:creationId xmlns:a16="http://schemas.microsoft.com/office/drawing/2014/main" id="{A856D64F-FDE8-0541-901B-7521D7AA7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rgbClr val="00CC99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419" name="Group 327">
              <a:extLst>
                <a:ext uri="{FF2B5EF4-FFF2-40B4-BE49-F238E27FC236}">
                  <a16:creationId xmlns:a16="http://schemas.microsoft.com/office/drawing/2014/main" id="{87D9BB31-BDC2-DB42-B051-33D1994329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2" y="3844"/>
              <a:ext cx="379" cy="154"/>
              <a:chOff x="836" y="3305"/>
              <a:chExt cx="379" cy="154"/>
            </a:xfrm>
          </p:grpSpPr>
          <p:grpSp>
            <p:nvGrpSpPr>
              <p:cNvPr id="1440" name="Group 328">
                <a:extLst>
                  <a:ext uri="{FF2B5EF4-FFF2-40B4-BE49-F238E27FC236}">
                    <a16:creationId xmlns:a16="http://schemas.microsoft.com/office/drawing/2014/main" id="{834AC66A-2ADC-614D-AFB0-B60FCC706A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1444" name="Rectangle 329">
                  <a:extLst>
                    <a:ext uri="{FF2B5EF4-FFF2-40B4-BE49-F238E27FC236}">
                      <a16:creationId xmlns:a16="http://schemas.microsoft.com/office/drawing/2014/main" id="{E68B387B-1AE2-364D-93EE-781BBE6CBB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45" name="Text Box 330">
                  <a:extLst>
                    <a:ext uri="{FF2B5EF4-FFF2-40B4-BE49-F238E27FC236}">
                      <a16:creationId xmlns:a16="http://schemas.microsoft.com/office/drawing/2014/main" id="{C35B73DB-836E-4544-A452-72E2DD4348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HTTP</a:t>
                  </a:r>
                </a:p>
              </p:txBody>
            </p:sp>
          </p:grpSp>
          <p:grpSp>
            <p:nvGrpSpPr>
              <p:cNvPr id="1441" name="Group 331">
                <a:extLst>
                  <a:ext uri="{FF2B5EF4-FFF2-40B4-BE49-F238E27FC236}">
                    <a16:creationId xmlns:a16="http://schemas.microsoft.com/office/drawing/2014/main" id="{271D17BC-6EB1-CB4F-AC93-B1D6D5DB19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1442" name="Rectangle 332">
                  <a:extLst>
                    <a:ext uri="{FF2B5EF4-FFF2-40B4-BE49-F238E27FC236}">
                      <a16:creationId xmlns:a16="http://schemas.microsoft.com/office/drawing/2014/main" id="{30B08293-1768-064C-B8D7-62AD591373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43" name="Rectangle 333">
                  <a:extLst>
                    <a:ext uri="{FF2B5EF4-FFF2-40B4-BE49-F238E27FC236}">
                      <a16:creationId xmlns:a16="http://schemas.microsoft.com/office/drawing/2014/main" id="{471AE46F-12CE-3E43-A551-BD371717F6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rgbClr val="00CC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420" name="Group 334">
              <a:extLst>
                <a:ext uri="{FF2B5EF4-FFF2-40B4-BE49-F238E27FC236}">
                  <a16:creationId xmlns:a16="http://schemas.microsoft.com/office/drawing/2014/main" id="{1826B60C-86D4-BF49-8F23-9B303D150D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9" y="3858"/>
              <a:ext cx="480" cy="112"/>
              <a:chOff x="627" y="3377"/>
              <a:chExt cx="480" cy="112"/>
            </a:xfrm>
          </p:grpSpPr>
          <p:sp>
            <p:nvSpPr>
              <p:cNvPr id="1438" name="Rectangle 335">
                <a:extLst>
                  <a:ext uri="{FF2B5EF4-FFF2-40B4-BE49-F238E27FC236}">
                    <a16:creationId xmlns:a16="http://schemas.microsoft.com/office/drawing/2014/main" id="{43BF521B-C604-944A-8712-1E6D618DD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39" name="Rectangle 336">
                <a:extLst>
                  <a:ext uri="{FF2B5EF4-FFF2-40B4-BE49-F238E27FC236}">
                    <a16:creationId xmlns:a16="http://schemas.microsoft.com/office/drawing/2014/main" id="{5DD50717-750D-C440-911C-0F048BF11E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421" name="Group 360">
              <a:extLst>
                <a:ext uri="{FF2B5EF4-FFF2-40B4-BE49-F238E27FC236}">
                  <a16:creationId xmlns:a16="http://schemas.microsoft.com/office/drawing/2014/main" id="{E57035F4-47DE-374E-88DF-0E40274A1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" y="3531"/>
              <a:ext cx="325" cy="154"/>
              <a:chOff x="844" y="3337"/>
              <a:chExt cx="325" cy="154"/>
            </a:xfrm>
          </p:grpSpPr>
          <p:sp>
            <p:nvSpPr>
              <p:cNvPr id="1436" name="Rectangle 361">
                <a:extLst>
                  <a:ext uri="{FF2B5EF4-FFF2-40B4-BE49-F238E27FC236}">
                    <a16:creationId xmlns:a16="http://schemas.microsoft.com/office/drawing/2014/main" id="{A4B5DAF7-F3AE-4E49-882A-B6B9DF794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37" name="Text Box 362">
                <a:extLst>
                  <a:ext uri="{FF2B5EF4-FFF2-40B4-BE49-F238E27FC236}">
                    <a16:creationId xmlns:a16="http://schemas.microsoft.com/office/drawing/2014/main" id="{A6FC6CE1-9969-BB45-B842-8352A46F94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HTTP</a:t>
                </a:r>
              </a:p>
            </p:txBody>
          </p:sp>
        </p:grpSp>
        <p:grpSp>
          <p:nvGrpSpPr>
            <p:cNvPr id="1422" name="Group 461">
              <a:extLst>
                <a:ext uri="{FF2B5EF4-FFF2-40B4-BE49-F238E27FC236}">
                  <a16:creationId xmlns:a16="http://schemas.microsoft.com/office/drawing/2014/main" id="{945F125E-4877-4C4F-B8B3-80B0B45580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4017"/>
              <a:ext cx="681" cy="154"/>
              <a:chOff x="-341" y="3180"/>
              <a:chExt cx="681" cy="154"/>
            </a:xfrm>
          </p:grpSpPr>
          <p:sp>
            <p:nvSpPr>
              <p:cNvPr id="1423" name="Rectangle 457">
                <a:extLst>
                  <a:ext uri="{FF2B5EF4-FFF2-40B4-BE49-F238E27FC236}">
                    <a16:creationId xmlns:a16="http://schemas.microsoft.com/office/drawing/2014/main" id="{96F48ABE-9A07-9745-8CD8-1838BDF3E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41" y="3186"/>
                <a:ext cx="681" cy="13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424" name="Group 445">
                <a:extLst>
                  <a:ext uri="{FF2B5EF4-FFF2-40B4-BE49-F238E27FC236}">
                    <a16:creationId xmlns:a16="http://schemas.microsoft.com/office/drawing/2014/main" id="{1AC9A35B-D88E-304C-8099-6944F5F112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2" y="3180"/>
                <a:ext cx="492" cy="154"/>
                <a:chOff x="723" y="3453"/>
                <a:chExt cx="492" cy="154"/>
              </a:xfrm>
            </p:grpSpPr>
            <p:grpSp>
              <p:nvGrpSpPr>
                <p:cNvPr id="1427" name="Group 446">
                  <a:extLst>
                    <a:ext uri="{FF2B5EF4-FFF2-40B4-BE49-F238E27FC236}">
                      <a16:creationId xmlns:a16="http://schemas.microsoft.com/office/drawing/2014/main" id="{DB702BD7-8957-2C44-A226-AF80D4754C7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1430" name="Group 447">
                    <a:extLst>
                      <a:ext uri="{FF2B5EF4-FFF2-40B4-BE49-F238E27FC236}">
                        <a16:creationId xmlns:a16="http://schemas.microsoft.com/office/drawing/2014/main" id="{F6B64FB3-38BD-6B4E-8E78-9C99B1A82B6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1434" name="Rectangle 448">
                      <a:extLst>
                        <a:ext uri="{FF2B5EF4-FFF2-40B4-BE49-F238E27FC236}">
                          <a16:creationId xmlns:a16="http://schemas.microsoft.com/office/drawing/2014/main" id="{F1F639F6-C05B-494B-8B4D-1888EBE26A4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435" name="Text Box 449">
                      <a:extLst>
                        <a:ext uri="{FF2B5EF4-FFF2-40B4-BE49-F238E27FC236}">
                          <a16:creationId xmlns:a16="http://schemas.microsoft.com/office/drawing/2014/main" id="{949DB487-3E28-E144-AC2C-1C40E26D3345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1431" name="Group 450">
                    <a:extLst>
                      <a:ext uri="{FF2B5EF4-FFF2-40B4-BE49-F238E27FC236}">
                        <a16:creationId xmlns:a16="http://schemas.microsoft.com/office/drawing/2014/main" id="{6E6B73B0-D0C2-7D46-92E5-29ADF12876D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1432" name="Rectangle 451">
                      <a:extLst>
                        <a:ext uri="{FF2B5EF4-FFF2-40B4-BE49-F238E27FC236}">
                          <a16:creationId xmlns:a16="http://schemas.microsoft.com/office/drawing/2014/main" id="{4C610DFE-363B-F74F-BA64-A87F67D852D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rgbClr val="00CC99"/>
                    </a:solidFill>
                    <a:ln w="9525">
                      <a:solidFill>
                        <a:srgbClr val="FFFFFF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1433" name="Rectangle 452">
                      <a:extLst>
                        <a:ext uri="{FF2B5EF4-FFF2-40B4-BE49-F238E27FC236}">
                          <a16:creationId xmlns:a16="http://schemas.microsoft.com/office/drawing/2014/main" id="{86A71122-100D-224A-9DBF-53DE8D970F3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CC99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</p:grpSp>
            </p:grpSp>
            <p:sp>
              <p:nvSpPr>
                <p:cNvPr id="1428" name="Rectangle 453">
                  <a:extLst>
                    <a:ext uri="{FF2B5EF4-FFF2-40B4-BE49-F238E27FC236}">
                      <a16:creationId xmlns:a16="http://schemas.microsoft.com/office/drawing/2014/main" id="{9BCD973F-4C32-9E44-994F-5153EE8D03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429" name="Rectangle 454">
                  <a:extLst>
                    <a:ext uri="{FF2B5EF4-FFF2-40B4-BE49-F238E27FC236}">
                      <a16:creationId xmlns:a16="http://schemas.microsoft.com/office/drawing/2014/main" id="{852A6FFA-C875-754E-8259-955A851310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425" name="Rectangle 455">
                <a:extLst>
                  <a:ext uri="{FF2B5EF4-FFF2-40B4-BE49-F238E27FC236}">
                    <a16:creationId xmlns:a16="http://schemas.microsoft.com/office/drawing/2014/main" id="{86F66628-5236-984B-B9C7-68FAFC46A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28" y="3202"/>
                <a:ext cx="94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26" name="Rectangle 456">
                <a:extLst>
                  <a:ext uri="{FF2B5EF4-FFF2-40B4-BE49-F238E27FC236}">
                    <a16:creationId xmlns:a16="http://schemas.microsoft.com/office/drawing/2014/main" id="{7831360A-68BA-9C48-8798-45611A892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" y="3201"/>
                <a:ext cx="60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451" name="Group 462">
            <a:extLst>
              <a:ext uri="{FF2B5EF4-FFF2-40B4-BE49-F238E27FC236}">
                <a16:creationId xmlns:a16="http://schemas.microsoft.com/office/drawing/2014/main" id="{0D9DBC59-E587-F447-95DB-826B98FC265E}"/>
              </a:ext>
            </a:extLst>
          </p:cNvPr>
          <p:cNvGrpSpPr>
            <a:grpSpLocks/>
          </p:cNvGrpSpPr>
          <p:nvPr/>
        </p:nvGrpSpPr>
        <p:grpSpPr bwMode="auto">
          <a:xfrm>
            <a:off x="668338" y="5013325"/>
            <a:ext cx="1081087" cy="244475"/>
            <a:chOff x="-341" y="3180"/>
            <a:chExt cx="681" cy="154"/>
          </a:xfrm>
        </p:grpSpPr>
        <p:sp>
          <p:nvSpPr>
            <p:cNvPr id="1452" name="Rectangle 463">
              <a:extLst>
                <a:ext uri="{FF2B5EF4-FFF2-40B4-BE49-F238E27FC236}">
                  <a16:creationId xmlns:a16="http://schemas.microsoft.com/office/drawing/2014/main" id="{A49E1639-B461-5B40-A731-1377E4315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41" y="3186"/>
              <a:ext cx="681" cy="1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453" name="Group 464">
              <a:extLst>
                <a:ext uri="{FF2B5EF4-FFF2-40B4-BE49-F238E27FC236}">
                  <a16:creationId xmlns:a16="http://schemas.microsoft.com/office/drawing/2014/main" id="{D5FA2E0E-0A78-F049-BE06-25BFB15F0D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22" y="3180"/>
              <a:ext cx="492" cy="154"/>
              <a:chOff x="723" y="3453"/>
              <a:chExt cx="492" cy="154"/>
            </a:xfrm>
          </p:grpSpPr>
          <p:grpSp>
            <p:nvGrpSpPr>
              <p:cNvPr id="1456" name="Group 465">
                <a:extLst>
                  <a:ext uri="{FF2B5EF4-FFF2-40B4-BE49-F238E27FC236}">
                    <a16:creationId xmlns:a16="http://schemas.microsoft.com/office/drawing/2014/main" id="{8A2C9457-2B63-E445-A642-A19BC33E7D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1459" name="Group 466">
                  <a:extLst>
                    <a:ext uri="{FF2B5EF4-FFF2-40B4-BE49-F238E27FC236}">
                      <a16:creationId xmlns:a16="http://schemas.microsoft.com/office/drawing/2014/main" id="{0ED7C792-6D2F-7244-AE5D-4733C0D41C0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1463" name="Rectangle 467">
                    <a:extLst>
                      <a:ext uri="{FF2B5EF4-FFF2-40B4-BE49-F238E27FC236}">
                        <a16:creationId xmlns:a16="http://schemas.microsoft.com/office/drawing/2014/main" id="{AB75B8C7-1B46-B54B-BDB3-1BAFD73A47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464" name="Text Box 468">
                    <a:extLst>
                      <a:ext uri="{FF2B5EF4-FFF2-40B4-BE49-F238E27FC236}">
                        <a16:creationId xmlns:a16="http://schemas.microsoft.com/office/drawing/2014/main" id="{F3F7FB78-D532-E842-8C80-77FEABCA4D3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1460" name="Group 469">
                  <a:extLst>
                    <a:ext uri="{FF2B5EF4-FFF2-40B4-BE49-F238E27FC236}">
                      <a16:creationId xmlns:a16="http://schemas.microsoft.com/office/drawing/2014/main" id="{416C1FF9-E113-504D-9EE2-4327347FD8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1461" name="Rectangle 470">
                    <a:extLst>
                      <a:ext uri="{FF2B5EF4-FFF2-40B4-BE49-F238E27FC236}">
                        <a16:creationId xmlns:a16="http://schemas.microsoft.com/office/drawing/2014/main" id="{DE3A100E-198F-E448-AA6A-4DF941945B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>
                    <a:solidFill>
                      <a:srgbClr val="FFFFFF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462" name="Rectangle 471">
                    <a:extLst>
                      <a:ext uri="{FF2B5EF4-FFF2-40B4-BE49-F238E27FC236}">
                        <a16:creationId xmlns:a16="http://schemas.microsoft.com/office/drawing/2014/main" id="{A7D239DD-5743-5846-B6BE-3318EA79F3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rgbClr val="00CC99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1457" name="Rectangle 472">
                <a:extLst>
                  <a:ext uri="{FF2B5EF4-FFF2-40B4-BE49-F238E27FC236}">
                    <a16:creationId xmlns:a16="http://schemas.microsoft.com/office/drawing/2014/main" id="{731ADE56-4682-664C-BC51-BB88883F01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8" name="Rectangle 473">
                <a:extLst>
                  <a:ext uri="{FF2B5EF4-FFF2-40B4-BE49-F238E27FC236}">
                    <a16:creationId xmlns:a16="http://schemas.microsoft.com/office/drawing/2014/main" id="{547100D8-7A3A-1D41-9B15-FFBF05B773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454" name="Rectangle 474">
              <a:extLst>
                <a:ext uri="{FF2B5EF4-FFF2-40B4-BE49-F238E27FC236}">
                  <a16:creationId xmlns:a16="http://schemas.microsoft.com/office/drawing/2014/main" id="{886DAE83-F1EB-BC48-B19C-265C33E86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28" y="3202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455" name="Rectangle 475">
              <a:extLst>
                <a:ext uri="{FF2B5EF4-FFF2-40B4-BE49-F238E27FC236}">
                  <a16:creationId xmlns:a16="http://schemas.microsoft.com/office/drawing/2014/main" id="{E6874F5F-698C-3C4C-B3C1-75898F0DD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" y="3201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pic>
        <p:nvPicPr>
          <p:cNvPr id="1465" name="Picture 478">
            <a:extLst>
              <a:ext uri="{FF2B5EF4-FFF2-40B4-BE49-F238E27FC236}">
                <a16:creationId xmlns:a16="http://schemas.microsoft.com/office/drawing/2014/main" id="{D1685B0C-7F85-E147-A4EA-AFA2AE215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76" y="2632037"/>
            <a:ext cx="639182" cy="395101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466" name="Rectangle 480">
            <a:extLst>
              <a:ext uri="{FF2B5EF4-FFF2-40B4-BE49-F238E27FC236}">
                <a16:creationId xmlns:a16="http://schemas.microsoft.com/office/drawing/2014/main" id="{E8C6E2EE-B2B4-8144-9BCC-BFAF064D1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47" y="1988349"/>
            <a:ext cx="2595553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indent="-187325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ea typeface="ＭＳ Ｐゴシック" charset="0"/>
              </a:rPr>
              <a:t>web page </a:t>
            </a:r>
            <a:r>
              <a:rPr lang="en-US" sz="2000" i="1" dirty="0">
                <a:solidFill>
                  <a:srgbClr val="C00000"/>
                </a:solidFill>
                <a:ea typeface="ＭＳ Ｐゴシック" charset="0"/>
              </a:rPr>
              <a:t>finally (!!!) </a:t>
            </a:r>
            <a:r>
              <a:rPr lang="en-US" sz="2000" dirty="0">
                <a:solidFill>
                  <a:srgbClr val="000000"/>
                </a:solidFill>
                <a:ea typeface="ＭＳ Ｐゴシック" charset="0"/>
              </a:rPr>
              <a:t>displayed</a:t>
            </a:r>
          </a:p>
        </p:txBody>
      </p:sp>
    </p:spTree>
    <p:extLst>
      <p:ext uri="{BB962C8B-B14F-4D97-AF65-F5344CB8AC3E}">
        <p14:creationId xmlns:p14="http://schemas.microsoft.com/office/powerpoint/2010/main" val="50428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3.75E-6 0.07338 L 0.29205 0.06899 L 0.19596 0.25764 L 0.41562 0.11088 L 0.26731 0.51227 C 0.18945 0.51459 0.11744 0.50787 0.03971 0.50996 L 0.03971 0.38079 " pathEditMode="relative" rAng="0" ptsTypes="AAAAAAAA">
                                      <p:cBhvr>
                                        <p:cTn id="39" dur="3000" fill="hold"/>
                                        <p:tgtEl>
                                          <p:spTgt spid="1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81" y="2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023 C -0.00078 0.03264 -0.00143 0.06598 -0.00143 0.09908 L 0.23477 0.09699 L 0.37122 -0.27083 L 0.15104 -0.11944 L 0.25 -0.31666 L -0.03529 -0.31481 C -0.03594 -0.33078 -0.03529 -0.34143 -0.03529 -0.36342 C -0.03529 -0.38263 -0.03893 -0.35995 -0.03893 -0.37939 " pathEditMode="relative" rAng="0" ptsTypes="AAAAAAAAA">
                                      <p:cBhvr>
                                        <p:cTn id="70" dur="3000" fill="hold"/>
                                        <p:tgtEl>
                                          <p:spTgt spid="14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93" y="-14005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1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0" grpId="0"/>
      <p:bldP spid="1331" grpId="0"/>
      <p:bldP spid="1332" grpId="0"/>
      <p:bldP spid="1335" grpId="0"/>
      <p:bldP spid="1466" grpId="0"/>
      <p:bldP spid="146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Calibri" panose="020F0502020204030204"/>
              </a:rPr>
              <a:t>Chapter 6: Summary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6737" y="6492875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0" name="Rectangle 3">
            <a:extLst>
              <a:ext uri="{FF2B5EF4-FFF2-40B4-BE49-F238E27FC236}">
                <a16:creationId xmlns:a16="http://schemas.microsoft.com/office/drawing/2014/main" id="{A4B12346-C21D-2B4E-816C-10F5298F6A06}"/>
              </a:ext>
            </a:extLst>
          </p:cNvPr>
          <p:cNvSpPr txBox="1">
            <a:spLocks noChangeArrowheads="1"/>
          </p:cNvSpPr>
          <p:nvPr/>
        </p:nvSpPr>
        <p:spPr>
          <a:xfrm>
            <a:off x="757518" y="1324816"/>
            <a:ext cx="11434482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>
              <a:defRPr/>
            </a:pPr>
            <a:r>
              <a:rPr lang="en-US" sz="3200" dirty="0"/>
              <a:t>principles behind data link layer services:</a:t>
            </a:r>
          </a:p>
          <a:p>
            <a:pPr lvl="1">
              <a:defRPr/>
            </a:pPr>
            <a:r>
              <a:rPr lang="en-US" sz="2800" dirty="0"/>
              <a:t>error detection, correction</a:t>
            </a:r>
          </a:p>
          <a:p>
            <a:pPr lvl="1">
              <a:defRPr/>
            </a:pPr>
            <a:r>
              <a:rPr lang="en-US" sz="2800" dirty="0"/>
              <a:t>sharing a broadcast channel: multiple access</a:t>
            </a:r>
          </a:p>
          <a:p>
            <a:pPr lvl="1">
              <a:defRPr/>
            </a:pPr>
            <a:r>
              <a:rPr lang="en-US" sz="2800" dirty="0"/>
              <a:t>link layer addressing</a:t>
            </a:r>
          </a:p>
          <a:p>
            <a:pPr indent="-285750">
              <a:defRPr/>
            </a:pPr>
            <a:r>
              <a:rPr lang="en-US" sz="3200" dirty="0"/>
              <a:t>instantiation, implementation of various link layer technologies</a:t>
            </a:r>
          </a:p>
          <a:p>
            <a:pPr lvl="1">
              <a:defRPr/>
            </a:pPr>
            <a:r>
              <a:rPr lang="en-US" sz="2800" dirty="0"/>
              <a:t>Ethernet</a:t>
            </a:r>
          </a:p>
          <a:p>
            <a:pPr lvl="1">
              <a:defRPr/>
            </a:pPr>
            <a:r>
              <a:rPr lang="en-US" sz="2800" dirty="0"/>
              <a:t>switched LANS, VLANs</a:t>
            </a:r>
          </a:p>
          <a:p>
            <a:pPr lvl="1">
              <a:defRPr/>
            </a:pPr>
            <a:r>
              <a:rPr lang="en-US" sz="2800" dirty="0"/>
              <a:t>virtualized networks as a link layer: MPLS</a:t>
            </a:r>
          </a:p>
          <a:p>
            <a:pPr indent="-285750">
              <a:defRPr/>
            </a:pPr>
            <a:r>
              <a:rPr lang="en-US" sz="3200" dirty="0"/>
              <a:t>synthesis: a day in the life of a web request</a:t>
            </a:r>
          </a:p>
          <a:p>
            <a:pPr>
              <a:defRPr/>
            </a:pPr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23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Calibri" panose="020F0502020204030204"/>
              </a:rPr>
              <a:t>Chapter 6: let’s take a breath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6737" y="6492875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0" name="Rectangle 3">
            <a:extLst>
              <a:ext uri="{FF2B5EF4-FFF2-40B4-BE49-F238E27FC236}">
                <a16:creationId xmlns:a16="http://schemas.microsoft.com/office/drawing/2014/main" id="{A4B12346-C21D-2B4E-816C-10F5298F6A06}"/>
              </a:ext>
            </a:extLst>
          </p:cNvPr>
          <p:cNvSpPr txBox="1">
            <a:spLocks noChangeArrowheads="1"/>
          </p:cNvSpPr>
          <p:nvPr/>
        </p:nvSpPr>
        <p:spPr>
          <a:xfrm>
            <a:off x="1026459" y="1365157"/>
            <a:ext cx="10215282" cy="2937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defRPr/>
            </a:pPr>
            <a:r>
              <a:rPr lang="en-US" sz="3200" dirty="0"/>
              <a:t>journey down protocol stack </a:t>
            </a:r>
            <a:r>
              <a:rPr lang="en-US" sz="3200" i="1" dirty="0">
                <a:solidFill>
                  <a:srgbClr val="C00000"/>
                </a:solidFill>
              </a:rPr>
              <a:t>complete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/>
              <a:t>(except PHY)</a:t>
            </a:r>
          </a:p>
          <a:p>
            <a:pPr indent="-339725">
              <a:defRPr/>
            </a:pPr>
            <a:r>
              <a:rPr lang="en-US" sz="3200" dirty="0"/>
              <a:t>solid understanding of networking principles, practice!</a:t>
            </a:r>
          </a:p>
          <a:p>
            <a:pPr indent="-339725">
              <a:defRPr/>
            </a:pPr>
            <a:r>
              <a:rPr lang="en-US" sz="3200" dirty="0"/>
              <a:t>….. could stop here …. but </a:t>
            </a:r>
            <a:r>
              <a:rPr lang="en-US" sz="3200" i="1" dirty="0">
                <a:solidFill>
                  <a:srgbClr val="C00000"/>
                </a:solidFill>
              </a:rPr>
              <a:t>more </a:t>
            </a:r>
            <a:r>
              <a:rPr lang="en-US" sz="3200" dirty="0"/>
              <a:t>interesting topics!</a:t>
            </a:r>
          </a:p>
          <a:p>
            <a:pPr lvl="1">
              <a:defRPr/>
            </a:pPr>
            <a:r>
              <a:rPr lang="en-US" sz="2800" dirty="0"/>
              <a:t>wireless</a:t>
            </a:r>
          </a:p>
          <a:p>
            <a:pPr lvl="1">
              <a:defRPr/>
            </a:pPr>
            <a:r>
              <a:rPr lang="en-US" sz="2800" dirty="0"/>
              <a:t>security </a:t>
            </a:r>
          </a:p>
          <a:p>
            <a:pPr>
              <a:defRPr/>
            </a:pPr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74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layer, LANs: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434" y="18918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553857" y="4906563"/>
            <a:ext cx="5066531" cy="981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33375"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 day in the life of a web request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1006769" y="1374867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error detection, correction 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multiple access protocols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LANs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addressing, ARP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Ethernet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switches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VLANs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link virtualization: MPLS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data center networking</a:t>
            </a:r>
          </a:p>
          <a:p>
            <a:pPr marL="285750" indent="-274638">
              <a:spcBef>
                <a:spcPts val="600"/>
              </a:spcBef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28650" lvl="1" indent="-274638">
              <a:spcBef>
                <a:spcPts val="600"/>
              </a:spcBef>
            </a:pPr>
            <a:endParaRPr lang="en-US" altLang="en-US" sz="2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780E6DF-6C7C-1345-9369-EDA38A72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65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Calibri" panose="020F0502020204030204"/>
              </a:rPr>
              <a:t>Datacenter networks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6737" y="6492875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0" name="Rectangle 6">
            <a:extLst>
              <a:ext uri="{FF2B5EF4-FFF2-40B4-BE49-F238E27FC236}">
                <a16:creationId xmlns:a16="http://schemas.microsoft.com/office/drawing/2014/main" id="{E4D728B5-3C3F-924A-9CDF-27480A919CB3}"/>
              </a:ext>
            </a:extLst>
          </p:cNvPr>
          <p:cNvSpPr txBox="1">
            <a:spLocks noChangeArrowheads="1"/>
          </p:cNvSpPr>
          <p:nvPr/>
        </p:nvSpPr>
        <p:spPr>
          <a:xfrm>
            <a:off x="977152" y="1293906"/>
            <a:ext cx="10210800" cy="19737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  <a:defRPr/>
            </a:pPr>
            <a:r>
              <a:rPr lang="en-US" sz="3200" dirty="0"/>
              <a:t>10’s to 100’s of thousands of hosts, often closely coupled, in close proximity:</a:t>
            </a:r>
          </a:p>
          <a:p>
            <a:pPr marL="641350" lvl="1" indent="-295275">
              <a:buFont typeface="Wingdings" pitchFamily="2" charset="2"/>
              <a:buChar char="§"/>
              <a:defRPr/>
            </a:pPr>
            <a:r>
              <a:rPr lang="en-US" dirty="0"/>
              <a:t>e-business (e.g. Amazon)</a:t>
            </a:r>
          </a:p>
          <a:p>
            <a:pPr marL="641350" lvl="1" indent="-295275">
              <a:buFont typeface="Wingdings" pitchFamily="2" charset="2"/>
              <a:buChar char="§"/>
              <a:defRPr/>
            </a:pPr>
            <a:r>
              <a:rPr lang="en-US" dirty="0"/>
              <a:t>content-servers (e.g., YouTube, Akamai, Apple, Microsoft)</a:t>
            </a:r>
          </a:p>
          <a:p>
            <a:pPr marL="641350" lvl="1" indent="-295275">
              <a:buFont typeface="Wingdings" pitchFamily="2" charset="2"/>
              <a:buChar char="§"/>
              <a:defRPr/>
            </a:pPr>
            <a:r>
              <a:rPr lang="en-US" dirty="0"/>
              <a:t>search engines, data mining (e.g., Google)</a:t>
            </a:r>
          </a:p>
          <a:p>
            <a:pPr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81" name="Rectangle 6">
            <a:extLst>
              <a:ext uri="{FF2B5EF4-FFF2-40B4-BE49-F238E27FC236}">
                <a16:creationId xmlns:a16="http://schemas.microsoft.com/office/drawing/2014/main" id="{D3EF5B0D-E7CD-5644-B7EA-B471327DD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478773"/>
            <a:ext cx="5772243" cy="3056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SzPct val="100000"/>
              <a:buNone/>
              <a:defRPr/>
            </a:pPr>
            <a:r>
              <a:rPr lang="en-US" sz="3200" i="0" dirty="0">
                <a:cs typeface="+mn-cs"/>
              </a:rPr>
              <a:t>challenges:</a:t>
            </a:r>
          </a:p>
          <a:p>
            <a:pPr marL="466725" lvl="1" indent="-280988">
              <a:defRPr/>
            </a:pPr>
            <a:r>
              <a:rPr lang="en-US" sz="2800" i="0" dirty="0">
                <a:cs typeface="+mn-cs"/>
              </a:rPr>
              <a:t>multiple applications, each serving massive numbers of clients </a:t>
            </a:r>
          </a:p>
          <a:p>
            <a:pPr marL="466725" lvl="1" indent="-280988">
              <a:defRPr/>
            </a:pPr>
            <a:r>
              <a:rPr lang="en-US" sz="2800" dirty="0"/>
              <a:t>reliability</a:t>
            </a:r>
            <a:endParaRPr lang="en-US" sz="2800" i="0" dirty="0">
              <a:cs typeface="+mn-cs"/>
            </a:endParaRPr>
          </a:p>
          <a:p>
            <a:pPr marL="466725" lvl="1" indent="-280988">
              <a:defRPr/>
            </a:pPr>
            <a:r>
              <a:rPr lang="en-US" sz="2800" i="0" dirty="0">
                <a:cs typeface="+mn-cs"/>
              </a:rPr>
              <a:t>managing/balancing load, avoiding processing, networking, data bottlenecks  </a:t>
            </a:r>
          </a:p>
        </p:txBody>
      </p:sp>
      <p:pic>
        <p:nvPicPr>
          <p:cNvPr id="82" name="Picture 1">
            <a:extLst>
              <a:ext uri="{FF2B5EF4-FFF2-40B4-BE49-F238E27FC236}">
                <a16:creationId xmlns:a16="http://schemas.microsoft.com/office/drawing/2014/main" id="{EF697C9C-05DB-EC46-A107-B9EED28B8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079" y="3303307"/>
            <a:ext cx="3527425" cy="2522538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3">
            <a:extLst>
              <a:ext uri="{FF2B5EF4-FFF2-40B4-BE49-F238E27FC236}">
                <a16:creationId xmlns:a16="http://schemas.microsoft.com/office/drawing/2014/main" id="{8A4A2A11-339C-0B43-A8FB-3B9DF32DF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035" y="5924644"/>
            <a:ext cx="4794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i="0" dirty="0">
                <a:latin typeface="Arial" charset="0"/>
                <a:cs typeface="Arial" charset="0"/>
              </a:rPr>
              <a:t>Inside a 40-ft Microsoft container, Chicago data center</a:t>
            </a:r>
          </a:p>
        </p:txBody>
      </p:sp>
    </p:spTree>
    <p:extLst>
      <p:ext uri="{BB962C8B-B14F-4D97-AF65-F5344CB8AC3E}">
        <p14:creationId xmlns:p14="http://schemas.microsoft.com/office/powerpoint/2010/main" val="167753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6" name="Group 3045">
            <a:extLst>
              <a:ext uri="{FF2B5EF4-FFF2-40B4-BE49-F238E27FC236}">
                <a16:creationId xmlns:a16="http://schemas.microsoft.com/office/drawing/2014/main" id="{C01B87A7-7127-F442-AE4E-E3462A230005}"/>
              </a:ext>
            </a:extLst>
          </p:cNvPr>
          <p:cNvGrpSpPr/>
          <p:nvPr/>
        </p:nvGrpSpPr>
        <p:grpSpPr>
          <a:xfrm>
            <a:off x="1479177" y="1790700"/>
            <a:ext cx="5700821" cy="1085176"/>
            <a:chOff x="1411941" y="1759372"/>
            <a:chExt cx="5700821" cy="1085176"/>
          </a:xfrm>
        </p:grpSpPr>
        <p:cxnSp>
          <p:nvCxnSpPr>
            <p:cNvPr id="3031" name="Straight Connector 3030">
              <a:extLst>
                <a:ext uri="{FF2B5EF4-FFF2-40B4-BE49-F238E27FC236}">
                  <a16:creationId xmlns:a16="http://schemas.microsoft.com/office/drawing/2014/main" id="{4DACBBAE-EE17-2746-A9E7-933C0B692B39}"/>
                </a:ext>
              </a:extLst>
            </p:cNvPr>
            <p:cNvCxnSpPr>
              <a:endCxn id="1070" idx="9"/>
            </p:cNvCxnSpPr>
            <p:nvPr/>
          </p:nvCxnSpPr>
          <p:spPr>
            <a:xfrm flipV="1">
              <a:off x="1411941" y="1792398"/>
              <a:ext cx="2243429" cy="923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2" name="Straight Connector 3031">
              <a:extLst>
                <a:ext uri="{FF2B5EF4-FFF2-40B4-BE49-F238E27FC236}">
                  <a16:creationId xmlns:a16="http://schemas.microsoft.com/office/drawing/2014/main" id="{CD27CBCF-5CF5-3043-B26E-78688B2819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5388" y="1790700"/>
              <a:ext cx="4493570" cy="9390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4" name="Straight Connector 3033">
              <a:extLst>
                <a:ext uri="{FF2B5EF4-FFF2-40B4-BE49-F238E27FC236}">
                  <a16:creationId xmlns:a16="http://schemas.microsoft.com/office/drawing/2014/main" id="{365D6AA2-2F56-F246-9061-DA47F2E70630}"/>
                </a:ext>
              </a:extLst>
            </p:cNvPr>
            <p:cNvCxnSpPr>
              <a:cxnSpLocks/>
              <a:endCxn id="1070" idx="9"/>
            </p:cNvCxnSpPr>
            <p:nvPr/>
          </p:nvCxnSpPr>
          <p:spPr>
            <a:xfrm flipV="1">
              <a:off x="3016624" y="1792398"/>
              <a:ext cx="638746" cy="10225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6" name="Straight Connector 3035">
              <a:extLst>
                <a:ext uri="{FF2B5EF4-FFF2-40B4-BE49-F238E27FC236}">
                  <a16:creationId xmlns:a16="http://schemas.microsoft.com/office/drawing/2014/main" id="{D5D74B17-E669-FE4C-90E2-AB4FFE11BB70}"/>
                </a:ext>
              </a:extLst>
            </p:cNvPr>
            <p:cNvCxnSpPr>
              <a:cxnSpLocks/>
              <a:endCxn id="1070" idx="13"/>
            </p:cNvCxnSpPr>
            <p:nvPr/>
          </p:nvCxnSpPr>
          <p:spPr>
            <a:xfrm flipH="1" flipV="1">
              <a:off x="3558254" y="1759372"/>
              <a:ext cx="1022712" cy="10538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8" name="Straight Connector 3037">
              <a:extLst>
                <a:ext uri="{FF2B5EF4-FFF2-40B4-BE49-F238E27FC236}">
                  <a16:creationId xmlns:a16="http://schemas.microsoft.com/office/drawing/2014/main" id="{525EBE08-7479-054B-BB61-1565F65EA5BD}"/>
                </a:ext>
              </a:extLst>
            </p:cNvPr>
            <p:cNvCxnSpPr>
              <a:cxnSpLocks/>
              <a:endCxn id="1070" idx="9"/>
            </p:cNvCxnSpPr>
            <p:nvPr/>
          </p:nvCxnSpPr>
          <p:spPr>
            <a:xfrm flipH="1" flipV="1">
              <a:off x="3655370" y="1792398"/>
              <a:ext cx="3457392" cy="10521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0" name="Straight Connector 3039">
              <a:extLst>
                <a:ext uri="{FF2B5EF4-FFF2-40B4-BE49-F238E27FC236}">
                  <a16:creationId xmlns:a16="http://schemas.microsoft.com/office/drawing/2014/main" id="{3FA1EC99-9B3B-1F4B-9262-9BB2D13C8A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5160" y="1759372"/>
              <a:ext cx="2906904" cy="10025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2" name="Straight Connector 3041">
              <a:extLst>
                <a:ext uri="{FF2B5EF4-FFF2-40B4-BE49-F238E27FC236}">
                  <a16:creationId xmlns:a16="http://schemas.microsoft.com/office/drawing/2014/main" id="{7091C08B-B764-4044-B56B-33E0E4C0C11F}"/>
                </a:ext>
              </a:extLst>
            </p:cNvPr>
            <p:cNvCxnSpPr>
              <a:cxnSpLocks/>
              <a:endCxn id="1266" idx="6"/>
            </p:cNvCxnSpPr>
            <p:nvPr/>
          </p:nvCxnSpPr>
          <p:spPr>
            <a:xfrm flipH="1" flipV="1">
              <a:off x="6032171" y="1818912"/>
              <a:ext cx="1009432" cy="9743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3" name="Straight Connector 3042">
              <a:extLst>
                <a:ext uri="{FF2B5EF4-FFF2-40B4-BE49-F238E27FC236}">
                  <a16:creationId xmlns:a16="http://schemas.microsoft.com/office/drawing/2014/main" id="{52F9EC65-3D9A-FE4E-8A58-70BB083F633E}"/>
                </a:ext>
              </a:extLst>
            </p:cNvPr>
            <p:cNvCxnSpPr>
              <a:cxnSpLocks/>
              <a:endCxn id="1266" idx="12"/>
            </p:cNvCxnSpPr>
            <p:nvPr/>
          </p:nvCxnSpPr>
          <p:spPr>
            <a:xfrm flipV="1">
              <a:off x="4549326" y="1819056"/>
              <a:ext cx="1290280" cy="9742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Calibri" panose="020F0502020204030204"/>
              </a:rPr>
              <a:t>Datacenter networks: network elements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6737" y="6492875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19F489-33B2-3749-BFA1-4C8997D87B0C}"/>
              </a:ext>
            </a:extLst>
          </p:cNvPr>
          <p:cNvSpPr txBox="1"/>
          <p:nvPr/>
        </p:nvSpPr>
        <p:spPr bwMode="auto">
          <a:xfrm>
            <a:off x="8168548" y="5355232"/>
            <a:ext cx="348223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0" dirty="0">
                <a:solidFill>
                  <a:srgbClr val="C00000"/>
                </a:solidFill>
                <a:latin typeface="Calibri"/>
                <a:ea typeface="+mn-ea"/>
                <a:cs typeface="+mn-cs"/>
              </a:rPr>
              <a:t>Server racks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342900" indent="-223838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Font typeface="Wingdings" pitchFamily="2" charset="2"/>
              <a:buChar char="§"/>
              <a:defRPr/>
            </a:pPr>
            <a:r>
              <a:rPr lang="en-US" sz="20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20- 40 server blades: hosts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B15393-9320-AD40-A920-9F6F10E726A5}"/>
              </a:ext>
            </a:extLst>
          </p:cNvPr>
          <p:cNvSpPr txBox="1"/>
          <p:nvPr/>
        </p:nvSpPr>
        <p:spPr bwMode="auto">
          <a:xfrm>
            <a:off x="8085439" y="4357127"/>
            <a:ext cx="37748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0" dirty="0">
                <a:solidFill>
                  <a:srgbClr val="C00000"/>
                </a:solidFill>
                <a:latin typeface="Calibri"/>
                <a:ea typeface="+mn-ea"/>
                <a:cs typeface="+mn-cs"/>
              </a:rPr>
              <a:t>Top of Rack (TOR) switch</a:t>
            </a:r>
          </a:p>
          <a:p>
            <a:pPr marL="342900" indent="-22383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Font typeface="Wingdings" pitchFamily="2" charset="2"/>
              <a:buChar char="§"/>
              <a:defRPr/>
            </a:pPr>
            <a:r>
              <a:rPr lang="en-US" sz="20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one per rack</a:t>
            </a:r>
          </a:p>
          <a:p>
            <a:pPr marL="342900" indent="-22383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100G-400G Ethernet to blades      </a:t>
            </a:r>
            <a:endParaRPr lang="en-US" sz="2000" i="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086" name="TextBox 2085">
            <a:extLst>
              <a:ext uri="{FF2B5EF4-FFF2-40B4-BE49-F238E27FC236}">
                <a16:creationId xmlns:a16="http://schemas.microsoft.com/office/drawing/2014/main" id="{053E7DEC-F98A-0E4C-BFF7-FD0AB93149B1}"/>
              </a:ext>
            </a:extLst>
          </p:cNvPr>
          <p:cNvSpPr txBox="1"/>
          <p:nvPr/>
        </p:nvSpPr>
        <p:spPr bwMode="auto">
          <a:xfrm>
            <a:off x="8130262" y="3460657"/>
            <a:ext cx="37748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0" dirty="0">
                <a:solidFill>
                  <a:srgbClr val="C00000"/>
                </a:solidFill>
                <a:latin typeface="Calibri"/>
                <a:ea typeface="+mn-ea"/>
                <a:cs typeface="+mn-cs"/>
              </a:rPr>
              <a:t>Tier-2 switches</a:t>
            </a:r>
          </a:p>
          <a:p>
            <a:pPr marL="342900" indent="-223838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Font typeface="Wingdings" pitchFamily="2" charset="2"/>
              <a:buChar char="§"/>
              <a:defRPr/>
            </a:pPr>
            <a:r>
              <a:rPr lang="en-US" sz="2000" dirty="0">
                <a:latin typeface="Calibri"/>
              </a:rPr>
              <a:t>connecting to  ~16 TORs below</a:t>
            </a:r>
            <a:endParaRPr lang="en-US" sz="2000" i="0" dirty="0">
              <a:latin typeface="Calibri"/>
            </a:endParaRPr>
          </a:p>
        </p:txBody>
      </p:sp>
      <p:grpSp>
        <p:nvGrpSpPr>
          <p:cNvPr id="2210" name="Group 2209">
            <a:extLst>
              <a:ext uri="{FF2B5EF4-FFF2-40B4-BE49-F238E27FC236}">
                <a16:creationId xmlns:a16="http://schemas.microsoft.com/office/drawing/2014/main" id="{13DE82CA-DD22-694A-A97F-01C7E541FE0C}"/>
              </a:ext>
            </a:extLst>
          </p:cNvPr>
          <p:cNvGrpSpPr/>
          <p:nvPr/>
        </p:nvGrpSpPr>
        <p:grpSpPr>
          <a:xfrm>
            <a:off x="7582180" y="4489205"/>
            <a:ext cx="267360" cy="997195"/>
            <a:chOff x="6424161" y="4488570"/>
            <a:chExt cx="267360" cy="997195"/>
          </a:xfrm>
        </p:grpSpPr>
        <p:grpSp>
          <p:nvGrpSpPr>
            <p:cNvPr id="2211" name="Group 506">
              <a:extLst>
                <a:ext uri="{FF2B5EF4-FFF2-40B4-BE49-F238E27FC236}">
                  <a16:creationId xmlns:a16="http://schemas.microsoft.com/office/drawing/2014/main" id="{AD06A772-1A23-D747-9DC2-05E45DF500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24161" y="4637077"/>
              <a:ext cx="235570" cy="848688"/>
              <a:chOff x="6395998" y="3062424"/>
              <a:chExt cx="564403" cy="837478"/>
            </a:xfrm>
          </p:grpSpPr>
          <p:sp>
            <p:nvSpPr>
              <p:cNvPr id="2233" name="Rectangle 2232">
                <a:extLst>
                  <a:ext uri="{FF2B5EF4-FFF2-40B4-BE49-F238E27FC236}">
                    <a16:creationId xmlns:a16="http://schemas.microsoft.com/office/drawing/2014/main" id="{6E750B71-77FD-0D4B-B6D0-F545DE2E9082}"/>
                  </a:ext>
                </a:extLst>
              </p:cNvPr>
              <p:cNvSpPr/>
              <p:nvPr/>
            </p:nvSpPr>
            <p:spPr>
              <a:xfrm>
                <a:off x="6509786" y="3061857"/>
                <a:ext cx="447707" cy="74253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2234" name="Straight Connector 2233">
                <a:extLst>
                  <a:ext uri="{FF2B5EF4-FFF2-40B4-BE49-F238E27FC236}">
                    <a16:creationId xmlns:a16="http://schemas.microsoft.com/office/drawing/2014/main" id="{823776B1-A44D-9E42-BD23-BBDCDD322B5F}"/>
                  </a:ext>
                </a:extLst>
              </p:cNvPr>
              <p:cNvCxnSpPr/>
              <p:nvPr/>
            </p:nvCxnSpPr>
            <p:spPr>
              <a:xfrm flipV="1">
                <a:off x="6847057" y="3061857"/>
                <a:ext cx="113419" cy="924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5" name="Rectangle 2234">
                <a:extLst>
                  <a:ext uri="{FF2B5EF4-FFF2-40B4-BE49-F238E27FC236}">
                    <a16:creationId xmlns:a16="http://schemas.microsoft.com/office/drawing/2014/main" id="{81088A6C-BEE7-6E48-9B05-16BD01ECE6EC}"/>
                  </a:ext>
                </a:extLst>
              </p:cNvPr>
              <p:cNvSpPr/>
              <p:nvPr/>
            </p:nvSpPr>
            <p:spPr>
              <a:xfrm>
                <a:off x="6476953" y="3071256"/>
                <a:ext cx="131327" cy="11592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2236" name="Straight Connector 2235">
                <a:extLst>
                  <a:ext uri="{FF2B5EF4-FFF2-40B4-BE49-F238E27FC236}">
                    <a16:creationId xmlns:a16="http://schemas.microsoft.com/office/drawing/2014/main" id="{668F23B5-2030-B842-8628-4E119C7D48FB}"/>
                  </a:ext>
                </a:extLst>
              </p:cNvPr>
              <p:cNvCxnSpPr/>
              <p:nvPr/>
            </p:nvCxnSpPr>
            <p:spPr>
              <a:xfrm flipV="1">
                <a:off x="6396367" y="3061857"/>
                <a:ext cx="113419" cy="924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7" name="Rectangle 2236">
                <a:extLst>
                  <a:ext uri="{FF2B5EF4-FFF2-40B4-BE49-F238E27FC236}">
                    <a16:creationId xmlns:a16="http://schemas.microsoft.com/office/drawing/2014/main" id="{8221FFC8-C649-0843-94EA-7D3D4CA7C07F}"/>
                  </a:ext>
                </a:extLst>
              </p:cNvPr>
              <p:cNvSpPr/>
              <p:nvPr/>
            </p:nvSpPr>
            <p:spPr>
              <a:xfrm>
                <a:off x="6817210" y="3702567"/>
                <a:ext cx="131327" cy="11592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238" name="Rectangle 2237">
                <a:extLst>
                  <a:ext uri="{FF2B5EF4-FFF2-40B4-BE49-F238E27FC236}">
                    <a16:creationId xmlns:a16="http://schemas.microsoft.com/office/drawing/2014/main" id="{AC21620A-0DE4-A248-99E3-D09659F2A896}"/>
                  </a:ext>
                </a:extLst>
              </p:cNvPr>
              <p:cNvSpPr/>
              <p:nvPr/>
            </p:nvSpPr>
            <p:spPr>
              <a:xfrm>
                <a:off x="6405320" y="3157415"/>
                <a:ext cx="444723" cy="7425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2239" name="Straight Connector 2238">
                <a:extLst>
                  <a:ext uri="{FF2B5EF4-FFF2-40B4-BE49-F238E27FC236}">
                    <a16:creationId xmlns:a16="http://schemas.microsoft.com/office/drawing/2014/main" id="{A57356A9-04B9-584D-8D3C-37D57DA33563}"/>
                  </a:ext>
                </a:extLst>
              </p:cNvPr>
              <p:cNvCxnSpPr/>
              <p:nvPr/>
            </p:nvCxnSpPr>
            <p:spPr>
              <a:xfrm flipV="1">
                <a:off x="6847057" y="3804392"/>
                <a:ext cx="113419" cy="924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40" name="Group 544">
                <a:extLst>
                  <a:ext uri="{FF2B5EF4-FFF2-40B4-BE49-F238E27FC236}">
                    <a16:creationId xmlns:a16="http://schemas.microsoft.com/office/drawing/2014/main" id="{21D16045-4289-1B47-97A3-1C3AE294BD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2268" name="Straight Connector 2267">
                  <a:extLst>
                    <a:ext uri="{FF2B5EF4-FFF2-40B4-BE49-F238E27FC236}">
                      <a16:creationId xmlns:a16="http://schemas.microsoft.com/office/drawing/2014/main" id="{EE48E73C-55BB-384C-88BC-E6353763D363}"/>
                    </a:ext>
                  </a:extLst>
                </p:cNvPr>
                <p:cNvCxnSpPr/>
                <p:nvPr/>
              </p:nvCxnSpPr>
              <p:spPr>
                <a:xfrm flipV="1">
                  <a:off x="7028782" y="2845711"/>
                  <a:ext cx="113419" cy="9242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9" name="Straight Connector 2268">
                  <a:extLst>
                    <a:ext uri="{FF2B5EF4-FFF2-40B4-BE49-F238E27FC236}">
                      <a16:creationId xmlns:a16="http://schemas.microsoft.com/office/drawing/2014/main" id="{07D6B301-B88B-D74A-95A9-A814A617DF0B}"/>
                    </a:ext>
                  </a:extLst>
                </p:cNvPr>
                <p:cNvCxnSpPr/>
                <p:nvPr/>
              </p:nvCxnSpPr>
              <p:spPr>
                <a:xfrm flipV="1">
                  <a:off x="6581076" y="2938136"/>
                  <a:ext cx="4536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41" name="Group 547">
                <a:extLst>
                  <a:ext uri="{FF2B5EF4-FFF2-40B4-BE49-F238E27FC236}">
                    <a16:creationId xmlns:a16="http://schemas.microsoft.com/office/drawing/2014/main" id="{BD431809-A0E5-EB48-8FB3-A2AFCC9E4F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2266" name="Straight Connector 2265">
                  <a:extLst>
                    <a:ext uri="{FF2B5EF4-FFF2-40B4-BE49-F238E27FC236}">
                      <a16:creationId xmlns:a16="http://schemas.microsoft.com/office/drawing/2014/main" id="{DD9C9808-68C2-5641-BBFD-CD64102BC801}"/>
                    </a:ext>
                  </a:extLst>
                </p:cNvPr>
                <p:cNvCxnSpPr/>
                <p:nvPr/>
              </p:nvCxnSpPr>
              <p:spPr>
                <a:xfrm flipV="1">
                  <a:off x="7029263" y="2845642"/>
                  <a:ext cx="119388" cy="892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7" name="Straight Connector 2266">
                  <a:extLst>
                    <a:ext uri="{FF2B5EF4-FFF2-40B4-BE49-F238E27FC236}">
                      <a16:creationId xmlns:a16="http://schemas.microsoft.com/office/drawing/2014/main" id="{24555690-774B-C64C-9B86-6BEFE0B04105}"/>
                    </a:ext>
                  </a:extLst>
                </p:cNvPr>
                <p:cNvCxnSpPr/>
                <p:nvPr/>
              </p:nvCxnSpPr>
              <p:spPr>
                <a:xfrm flipV="1">
                  <a:off x="6581557" y="2934934"/>
                  <a:ext cx="4536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42" name="Group 549">
                <a:extLst>
                  <a:ext uri="{FF2B5EF4-FFF2-40B4-BE49-F238E27FC236}">
                    <a16:creationId xmlns:a16="http://schemas.microsoft.com/office/drawing/2014/main" id="{7861F78C-66A9-0B4D-91DF-9CA4F7B24F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2264" name="Straight Connector 2263">
                  <a:extLst>
                    <a:ext uri="{FF2B5EF4-FFF2-40B4-BE49-F238E27FC236}">
                      <a16:creationId xmlns:a16="http://schemas.microsoft.com/office/drawing/2014/main" id="{7A540AE0-8021-0845-9F64-356B53E091B9}"/>
                    </a:ext>
                  </a:extLst>
                </p:cNvPr>
                <p:cNvCxnSpPr/>
                <p:nvPr/>
              </p:nvCxnSpPr>
              <p:spPr>
                <a:xfrm flipV="1">
                  <a:off x="7026759" y="2845572"/>
                  <a:ext cx="113419" cy="892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5" name="Straight Connector 2264">
                  <a:extLst>
                    <a:ext uri="{FF2B5EF4-FFF2-40B4-BE49-F238E27FC236}">
                      <a16:creationId xmlns:a16="http://schemas.microsoft.com/office/drawing/2014/main" id="{9BC0009B-B5C5-0149-8EE2-68647A7FC2A3}"/>
                    </a:ext>
                  </a:extLst>
                </p:cNvPr>
                <p:cNvCxnSpPr/>
                <p:nvPr/>
              </p:nvCxnSpPr>
              <p:spPr>
                <a:xfrm flipV="1">
                  <a:off x="6582036" y="2934864"/>
                  <a:ext cx="45069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43" name="Group 550">
                <a:extLst>
                  <a:ext uri="{FF2B5EF4-FFF2-40B4-BE49-F238E27FC236}">
                    <a16:creationId xmlns:a16="http://schemas.microsoft.com/office/drawing/2014/main" id="{A0C1B19A-149C-2048-9262-CB275D24DF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2262" name="Straight Connector 2261">
                  <a:extLst>
                    <a:ext uri="{FF2B5EF4-FFF2-40B4-BE49-F238E27FC236}">
                      <a16:creationId xmlns:a16="http://schemas.microsoft.com/office/drawing/2014/main" id="{24EBB181-8802-B048-8755-514B253A7EFB}"/>
                    </a:ext>
                  </a:extLst>
                </p:cNvPr>
                <p:cNvCxnSpPr/>
                <p:nvPr/>
              </p:nvCxnSpPr>
              <p:spPr>
                <a:xfrm flipV="1">
                  <a:off x="7027238" y="2845502"/>
                  <a:ext cx="113419" cy="892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3" name="Straight Connector 2262">
                  <a:extLst>
                    <a:ext uri="{FF2B5EF4-FFF2-40B4-BE49-F238E27FC236}">
                      <a16:creationId xmlns:a16="http://schemas.microsoft.com/office/drawing/2014/main" id="{03647B52-C5CF-9841-84AE-359DB9D28236}"/>
                    </a:ext>
                  </a:extLst>
                </p:cNvPr>
                <p:cNvCxnSpPr/>
                <p:nvPr/>
              </p:nvCxnSpPr>
              <p:spPr>
                <a:xfrm flipV="1">
                  <a:off x="6582516" y="2934794"/>
                  <a:ext cx="45069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44" name="Group 551">
                <a:extLst>
                  <a:ext uri="{FF2B5EF4-FFF2-40B4-BE49-F238E27FC236}">
                    <a16:creationId xmlns:a16="http://schemas.microsoft.com/office/drawing/2014/main" id="{0F6B5FE9-433E-AF45-829B-1693F681EE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2260" name="Straight Connector 2259">
                  <a:extLst>
                    <a:ext uri="{FF2B5EF4-FFF2-40B4-BE49-F238E27FC236}">
                      <a16:creationId xmlns:a16="http://schemas.microsoft.com/office/drawing/2014/main" id="{98D83DBC-7196-674A-AC12-5809335F9950}"/>
                    </a:ext>
                  </a:extLst>
                </p:cNvPr>
                <p:cNvCxnSpPr/>
                <p:nvPr/>
              </p:nvCxnSpPr>
              <p:spPr>
                <a:xfrm flipV="1">
                  <a:off x="7027718" y="2845433"/>
                  <a:ext cx="113419" cy="892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1" name="Straight Connector 2260">
                  <a:extLst>
                    <a:ext uri="{FF2B5EF4-FFF2-40B4-BE49-F238E27FC236}">
                      <a16:creationId xmlns:a16="http://schemas.microsoft.com/office/drawing/2014/main" id="{DA345508-ED75-CB45-84D3-8972B3823321}"/>
                    </a:ext>
                  </a:extLst>
                </p:cNvPr>
                <p:cNvCxnSpPr/>
                <p:nvPr/>
              </p:nvCxnSpPr>
              <p:spPr>
                <a:xfrm flipV="1">
                  <a:off x="6582995" y="2934724"/>
                  <a:ext cx="45069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45" name="Group 552">
                <a:extLst>
                  <a:ext uri="{FF2B5EF4-FFF2-40B4-BE49-F238E27FC236}">
                    <a16:creationId xmlns:a16="http://schemas.microsoft.com/office/drawing/2014/main" id="{F154FC25-62B1-E649-978E-614DF0A54B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2258" name="Straight Connector 2257">
                  <a:extLst>
                    <a:ext uri="{FF2B5EF4-FFF2-40B4-BE49-F238E27FC236}">
                      <a16:creationId xmlns:a16="http://schemas.microsoft.com/office/drawing/2014/main" id="{06A0FAD8-4849-0A41-81FE-F9998F083CF5}"/>
                    </a:ext>
                  </a:extLst>
                </p:cNvPr>
                <p:cNvCxnSpPr/>
                <p:nvPr/>
              </p:nvCxnSpPr>
              <p:spPr>
                <a:xfrm flipV="1">
                  <a:off x="7028199" y="2845363"/>
                  <a:ext cx="113419" cy="939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9" name="Straight Connector 2258">
                  <a:extLst>
                    <a:ext uri="{FF2B5EF4-FFF2-40B4-BE49-F238E27FC236}">
                      <a16:creationId xmlns:a16="http://schemas.microsoft.com/office/drawing/2014/main" id="{F20F58AE-6D2B-F34C-9426-EEBDA8C1C26B}"/>
                    </a:ext>
                  </a:extLst>
                </p:cNvPr>
                <p:cNvCxnSpPr/>
                <p:nvPr/>
              </p:nvCxnSpPr>
              <p:spPr>
                <a:xfrm flipV="1">
                  <a:off x="6583477" y="2939355"/>
                  <a:ext cx="45069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46" name="Group 555">
                <a:extLst>
                  <a:ext uri="{FF2B5EF4-FFF2-40B4-BE49-F238E27FC236}">
                    <a16:creationId xmlns:a16="http://schemas.microsoft.com/office/drawing/2014/main" id="{CE58E6E7-6A3D-5D47-B128-FDA5E9DBE3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2256" name="Straight Connector 2255">
                  <a:extLst>
                    <a:ext uri="{FF2B5EF4-FFF2-40B4-BE49-F238E27FC236}">
                      <a16:creationId xmlns:a16="http://schemas.microsoft.com/office/drawing/2014/main" id="{144AA24F-9ED3-7349-A725-3F258D69A240}"/>
                    </a:ext>
                  </a:extLst>
                </p:cNvPr>
                <p:cNvCxnSpPr/>
                <p:nvPr/>
              </p:nvCxnSpPr>
              <p:spPr>
                <a:xfrm flipV="1">
                  <a:off x="7028679" y="2842160"/>
                  <a:ext cx="113419" cy="9712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7" name="Straight Connector 2256">
                  <a:extLst>
                    <a:ext uri="{FF2B5EF4-FFF2-40B4-BE49-F238E27FC236}">
                      <a16:creationId xmlns:a16="http://schemas.microsoft.com/office/drawing/2014/main" id="{7171569F-E786-B648-BA09-DDEDDFB2395F}"/>
                    </a:ext>
                  </a:extLst>
                </p:cNvPr>
                <p:cNvCxnSpPr/>
                <p:nvPr/>
              </p:nvCxnSpPr>
              <p:spPr>
                <a:xfrm flipV="1">
                  <a:off x="6580972" y="2939284"/>
                  <a:ext cx="4536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47" name="Group 556">
                <a:extLst>
                  <a:ext uri="{FF2B5EF4-FFF2-40B4-BE49-F238E27FC236}">
                    <a16:creationId xmlns:a16="http://schemas.microsoft.com/office/drawing/2014/main" id="{E44CF71B-5C98-8B49-AD01-F0501C70A6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2254" name="Straight Connector 2253">
                  <a:extLst>
                    <a:ext uri="{FF2B5EF4-FFF2-40B4-BE49-F238E27FC236}">
                      <a16:creationId xmlns:a16="http://schemas.microsoft.com/office/drawing/2014/main" id="{38FB85AD-BB56-A147-95AD-2E9AFC52303B}"/>
                    </a:ext>
                  </a:extLst>
                </p:cNvPr>
                <p:cNvCxnSpPr/>
                <p:nvPr/>
              </p:nvCxnSpPr>
              <p:spPr>
                <a:xfrm flipV="1">
                  <a:off x="7029158" y="2842090"/>
                  <a:ext cx="113419" cy="9712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5" name="Straight Connector 2254">
                  <a:extLst>
                    <a:ext uri="{FF2B5EF4-FFF2-40B4-BE49-F238E27FC236}">
                      <a16:creationId xmlns:a16="http://schemas.microsoft.com/office/drawing/2014/main" id="{86C81058-2DCE-C747-9214-73C3790631F5}"/>
                    </a:ext>
                  </a:extLst>
                </p:cNvPr>
                <p:cNvCxnSpPr/>
                <p:nvPr/>
              </p:nvCxnSpPr>
              <p:spPr>
                <a:xfrm flipV="1">
                  <a:off x="6581452" y="2939215"/>
                  <a:ext cx="45367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48" name="Group 557">
                <a:extLst>
                  <a:ext uri="{FF2B5EF4-FFF2-40B4-BE49-F238E27FC236}">
                    <a16:creationId xmlns:a16="http://schemas.microsoft.com/office/drawing/2014/main" id="{5F88A3E4-4A77-E44D-9AC9-B6494EA76A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2252" name="Straight Connector 2251">
                  <a:extLst>
                    <a:ext uri="{FF2B5EF4-FFF2-40B4-BE49-F238E27FC236}">
                      <a16:creationId xmlns:a16="http://schemas.microsoft.com/office/drawing/2014/main" id="{986C57BD-11BE-CA4B-9859-BA66E122AE07}"/>
                    </a:ext>
                  </a:extLst>
                </p:cNvPr>
                <p:cNvCxnSpPr/>
                <p:nvPr/>
              </p:nvCxnSpPr>
              <p:spPr>
                <a:xfrm flipV="1">
                  <a:off x="7026654" y="2846719"/>
                  <a:ext cx="113419" cy="9242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3" name="Straight Connector 2252">
                  <a:extLst>
                    <a:ext uri="{FF2B5EF4-FFF2-40B4-BE49-F238E27FC236}">
                      <a16:creationId xmlns:a16="http://schemas.microsoft.com/office/drawing/2014/main" id="{4FFA72A1-FE20-3248-8048-A54C5BB79E0E}"/>
                    </a:ext>
                  </a:extLst>
                </p:cNvPr>
                <p:cNvCxnSpPr/>
                <p:nvPr/>
              </p:nvCxnSpPr>
              <p:spPr>
                <a:xfrm flipV="1">
                  <a:off x="6581933" y="2939145"/>
                  <a:ext cx="45069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49" name="Group 558">
                <a:extLst>
                  <a:ext uri="{FF2B5EF4-FFF2-40B4-BE49-F238E27FC236}">
                    <a16:creationId xmlns:a16="http://schemas.microsoft.com/office/drawing/2014/main" id="{0C11C4A4-C3FC-BE49-9D24-FE2401268A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2250" name="Straight Connector 2249">
                  <a:extLst>
                    <a:ext uri="{FF2B5EF4-FFF2-40B4-BE49-F238E27FC236}">
                      <a16:creationId xmlns:a16="http://schemas.microsoft.com/office/drawing/2014/main" id="{D78773C1-44C8-5543-8AA5-7D6BA930345C}"/>
                    </a:ext>
                  </a:extLst>
                </p:cNvPr>
                <p:cNvCxnSpPr/>
                <p:nvPr/>
              </p:nvCxnSpPr>
              <p:spPr>
                <a:xfrm flipV="1">
                  <a:off x="7027133" y="2846650"/>
                  <a:ext cx="113419" cy="9242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1" name="Straight Connector 2250">
                  <a:extLst>
                    <a:ext uri="{FF2B5EF4-FFF2-40B4-BE49-F238E27FC236}">
                      <a16:creationId xmlns:a16="http://schemas.microsoft.com/office/drawing/2014/main" id="{51F7BC5F-6A1E-1D43-B11C-D32E91BEA0D3}"/>
                    </a:ext>
                  </a:extLst>
                </p:cNvPr>
                <p:cNvCxnSpPr/>
                <p:nvPr/>
              </p:nvCxnSpPr>
              <p:spPr>
                <a:xfrm flipV="1">
                  <a:off x="6582413" y="2939076"/>
                  <a:ext cx="45069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212" name="Straight Connector 2211">
              <a:extLst>
                <a:ext uri="{FF2B5EF4-FFF2-40B4-BE49-F238E27FC236}">
                  <a16:creationId xmlns:a16="http://schemas.microsoft.com/office/drawing/2014/main" id="{8742A80B-531D-5B4F-BDBD-5C050B324AF1}"/>
                </a:ext>
              </a:extLst>
            </p:cNvPr>
            <p:cNvCxnSpPr/>
            <p:nvPr/>
          </p:nvCxnSpPr>
          <p:spPr bwMode="auto">
            <a:xfrm flipH="1">
              <a:off x="6685171" y="4525377"/>
              <a:ext cx="4763" cy="8556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3" name="Straight Connector 2212">
              <a:extLst>
                <a:ext uri="{FF2B5EF4-FFF2-40B4-BE49-F238E27FC236}">
                  <a16:creationId xmlns:a16="http://schemas.microsoft.com/office/drawing/2014/main" id="{4183F714-C9EF-0148-AAB0-066E4F697E5C}"/>
                </a:ext>
              </a:extLst>
            </p:cNvPr>
            <p:cNvCxnSpPr/>
            <p:nvPr/>
          </p:nvCxnSpPr>
          <p:spPr bwMode="auto">
            <a:xfrm>
              <a:off x="6632784" y="4706352"/>
              <a:ext cx="587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4" name="Straight Connector 2213">
              <a:extLst>
                <a:ext uri="{FF2B5EF4-FFF2-40B4-BE49-F238E27FC236}">
                  <a16:creationId xmlns:a16="http://schemas.microsoft.com/office/drawing/2014/main" id="{F673DA13-DFA2-114D-B9CD-5CF76CE5560F}"/>
                </a:ext>
              </a:extLst>
            </p:cNvPr>
            <p:cNvCxnSpPr/>
            <p:nvPr/>
          </p:nvCxnSpPr>
          <p:spPr bwMode="auto">
            <a:xfrm>
              <a:off x="6631196" y="4771439"/>
              <a:ext cx="587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5" name="Straight Connector 2214">
              <a:extLst>
                <a:ext uri="{FF2B5EF4-FFF2-40B4-BE49-F238E27FC236}">
                  <a16:creationId xmlns:a16="http://schemas.microsoft.com/office/drawing/2014/main" id="{69C43710-5D21-094A-9A94-08F8E56191F8}"/>
                </a:ext>
              </a:extLst>
            </p:cNvPr>
            <p:cNvCxnSpPr/>
            <p:nvPr/>
          </p:nvCxnSpPr>
          <p:spPr bwMode="auto">
            <a:xfrm>
              <a:off x="6631196" y="4849227"/>
              <a:ext cx="587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6" name="Straight Connector 2215">
              <a:extLst>
                <a:ext uri="{FF2B5EF4-FFF2-40B4-BE49-F238E27FC236}">
                  <a16:creationId xmlns:a16="http://schemas.microsoft.com/office/drawing/2014/main" id="{D452918B-D99A-794A-8FB8-E749D444A8A3}"/>
                </a:ext>
              </a:extLst>
            </p:cNvPr>
            <p:cNvCxnSpPr/>
            <p:nvPr/>
          </p:nvCxnSpPr>
          <p:spPr bwMode="auto">
            <a:xfrm>
              <a:off x="6629609" y="4914314"/>
              <a:ext cx="587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7" name="Straight Connector 2216">
              <a:extLst>
                <a:ext uri="{FF2B5EF4-FFF2-40B4-BE49-F238E27FC236}">
                  <a16:creationId xmlns:a16="http://schemas.microsoft.com/office/drawing/2014/main" id="{2A65C57D-F50C-F64C-9B98-A00256DAA950}"/>
                </a:ext>
              </a:extLst>
            </p:cNvPr>
            <p:cNvCxnSpPr/>
            <p:nvPr/>
          </p:nvCxnSpPr>
          <p:spPr bwMode="auto">
            <a:xfrm>
              <a:off x="6628021" y="4976227"/>
              <a:ext cx="603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8" name="Straight Connector 2217">
              <a:extLst>
                <a:ext uri="{FF2B5EF4-FFF2-40B4-BE49-F238E27FC236}">
                  <a16:creationId xmlns:a16="http://schemas.microsoft.com/office/drawing/2014/main" id="{5B3EDDBB-C930-CA45-B460-8A644E068F7A}"/>
                </a:ext>
              </a:extLst>
            </p:cNvPr>
            <p:cNvCxnSpPr/>
            <p:nvPr/>
          </p:nvCxnSpPr>
          <p:spPr bwMode="auto">
            <a:xfrm>
              <a:off x="6628021" y="5044489"/>
              <a:ext cx="587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9" name="Straight Connector 2218">
              <a:extLst>
                <a:ext uri="{FF2B5EF4-FFF2-40B4-BE49-F238E27FC236}">
                  <a16:creationId xmlns:a16="http://schemas.microsoft.com/office/drawing/2014/main" id="{D50EA242-0349-8D4D-88F3-55404B3248E8}"/>
                </a:ext>
              </a:extLst>
            </p:cNvPr>
            <p:cNvCxnSpPr/>
            <p:nvPr/>
          </p:nvCxnSpPr>
          <p:spPr bwMode="auto">
            <a:xfrm>
              <a:off x="6626434" y="5114339"/>
              <a:ext cx="587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0" name="Straight Connector 2219">
              <a:extLst>
                <a:ext uri="{FF2B5EF4-FFF2-40B4-BE49-F238E27FC236}">
                  <a16:creationId xmlns:a16="http://schemas.microsoft.com/office/drawing/2014/main" id="{07C4B9C1-AB62-7346-8FB9-3D2902CD481B}"/>
                </a:ext>
              </a:extLst>
            </p:cNvPr>
            <p:cNvCxnSpPr/>
            <p:nvPr/>
          </p:nvCxnSpPr>
          <p:spPr bwMode="auto">
            <a:xfrm>
              <a:off x="6629609" y="5184189"/>
              <a:ext cx="587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1" name="Straight Connector 2220">
              <a:extLst>
                <a:ext uri="{FF2B5EF4-FFF2-40B4-BE49-F238E27FC236}">
                  <a16:creationId xmlns:a16="http://schemas.microsoft.com/office/drawing/2014/main" id="{455CF468-DF93-D949-A0A5-A99315ED6643}"/>
                </a:ext>
              </a:extLst>
            </p:cNvPr>
            <p:cNvCxnSpPr/>
            <p:nvPr/>
          </p:nvCxnSpPr>
          <p:spPr bwMode="auto">
            <a:xfrm>
              <a:off x="6631196" y="5252452"/>
              <a:ext cx="587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2" name="Straight Connector 2221">
              <a:extLst>
                <a:ext uri="{FF2B5EF4-FFF2-40B4-BE49-F238E27FC236}">
                  <a16:creationId xmlns:a16="http://schemas.microsoft.com/office/drawing/2014/main" id="{688ECD61-4E14-DE44-97CA-2F5FB733C17A}"/>
                </a:ext>
              </a:extLst>
            </p:cNvPr>
            <p:cNvCxnSpPr/>
            <p:nvPr/>
          </p:nvCxnSpPr>
          <p:spPr bwMode="auto">
            <a:xfrm>
              <a:off x="6631196" y="5322302"/>
              <a:ext cx="587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3" name="Straight Connector 2222">
              <a:extLst>
                <a:ext uri="{FF2B5EF4-FFF2-40B4-BE49-F238E27FC236}">
                  <a16:creationId xmlns:a16="http://schemas.microsoft.com/office/drawing/2014/main" id="{5C5B4A84-CD30-E34E-8D82-AD74B698562B}"/>
                </a:ext>
              </a:extLst>
            </p:cNvPr>
            <p:cNvCxnSpPr/>
            <p:nvPr/>
          </p:nvCxnSpPr>
          <p:spPr bwMode="auto">
            <a:xfrm>
              <a:off x="6632784" y="5387389"/>
              <a:ext cx="587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4" name="Straight Connector 2223">
              <a:extLst>
                <a:ext uri="{FF2B5EF4-FFF2-40B4-BE49-F238E27FC236}">
                  <a16:creationId xmlns:a16="http://schemas.microsoft.com/office/drawing/2014/main" id="{5A784C0E-ED94-0E45-A29C-FD09264DB91C}"/>
                </a:ext>
              </a:extLst>
            </p:cNvPr>
            <p:cNvCxnSpPr/>
            <p:nvPr/>
          </p:nvCxnSpPr>
          <p:spPr bwMode="auto">
            <a:xfrm flipH="1">
              <a:off x="6632784" y="4531727"/>
              <a:ext cx="58737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25" name="Group 2224">
              <a:extLst>
                <a:ext uri="{FF2B5EF4-FFF2-40B4-BE49-F238E27FC236}">
                  <a16:creationId xmlns:a16="http://schemas.microsoft.com/office/drawing/2014/main" id="{386EABE6-3F0D-9446-99EA-AD54FAD97ACD}"/>
                </a:ext>
              </a:extLst>
            </p:cNvPr>
            <p:cNvGrpSpPr/>
            <p:nvPr/>
          </p:nvGrpSpPr>
          <p:grpSpPr>
            <a:xfrm>
              <a:off x="6434171" y="4488570"/>
              <a:ext cx="224203" cy="179034"/>
              <a:chOff x="3668110" y="2448910"/>
              <a:chExt cx="3794234" cy="2165130"/>
            </a:xfrm>
          </p:grpSpPr>
          <p:sp>
            <p:nvSpPr>
              <p:cNvPr id="2226" name="Rectangle 2225">
                <a:extLst>
                  <a:ext uri="{FF2B5EF4-FFF2-40B4-BE49-F238E27FC236}">
                    <a16:creationId xmlns:a16="http://schemas.microsoft.com/office/drawing/2014/main" id="{C8BFDF92-4403-7243-ACA6-0719A58A205B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227" name="Freeform 2226">
                <a:extLst>
                  <a:ext uri="{FF2B5EF4-FFF2-40B4-BE49-F238E27FC236}">
                    <a16:creationId xmlns:a16="http://schemas.microsoft.com/office/drawing/2014/main" id="{7E0C8408-4575-1B43-9E7B-C49B042DF770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2228" name="Group 2227">
                <a:extLst>
                  <a:ext uri="{FF2B5EF4-FFF2-40B4-BE49-F238E27FC236}">
                    <a16:creationId xmlns:a16="http://schemas.microsoft.com/office/drawing/2014/main" id="{32EA7FAC-B1FF-C848-917E-4A36D5DF72C1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2229" name="Freeform 2228">
                  <a:extLst>
                    <a:ext uri="{FF2B5EF4-FFF2-40B4-BE49-F238E27FC236}">
                      <a16:creationId xmlns:a16="http://schemas.microsoft.com/office/drawing/2014/main" id="{955FD11A-B45A-0043-85AC-A7FBA5976333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230" name="Freeform 2229">
                  <a:extLst>
                    <a:ext uri="{FF2B5EF4-FFF2-40B4-BE49-F238E27FC236}">
                      <a16:creationId xmlns:a16="http://schemas.microsoft.com/office/drawing/2014/main" id="{905227E9-77C4-5646-BB01-28CE8D9C2CE3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231" name="Freeform 2230">
                  <a:extLst>
                    <a:ext uri="{FF2B5EF4-FFF2-40B4-BE49-F238E27FC236}">
                      <a16:creationId xmlns:a16="http://schemas.microsoft.com/office/drawing/2014/main" id="{81C8ADAC-2766-DA46-8606-FFEF45F98861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Freeform 2231">
                  <a:extLst>
                    <a:ext uri="{FF2B5EF4-FFF2-40B4-BE49-F238E27FC236}">
                      <a16:creationId xmlns:a16="http://schemas.microsoft.com/office/drawing/2014/main" id="{39ADE049-D143-9340-8929-AACE9281CEF4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048" name="Group 3047">
            <a:extLst>
              <a:ext uri="{FF2B5EF4-FFF2-40B4-BE49-F238E27FC236}">
                <a16:creationId xmlns:a16="http://schemas.microsoft.com/office/drawing/2014/main" id="{56F9EA7E-1CB4-2249-A692-78BBE6E06911}"/>
              </a:ext>
            </a:extLst>
          </p:cNvPr>
          <p:cNvGrpSpPr/>
          <p:nvPr/>
        </p:nvGrpSpPr>
        <p:grpSpPr>
          <a:xfrm>
            <a:off x="5974431" y="3377682"/>
            <a:ext cx="1055390" cy="275739"/>
            <a:chOff x="5974431" y="3377682"/>
            <a:chExt cx="1055390" cy="275739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EFE5135-462D-EF4E-AB13-5061441674B8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5974431" y="3483429"/>
              <a:ext cx="1055390" cy="169992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6" name="Straight Connector 2075">
              <a:extLst>
                <a:ext uri="{FF2B5EF4-FFF2-40B4-BE49-F238E27FC236}">
                  <a16:creationId xmlns:a16="http://schemas.microsoft.com/office/drawing/2014/main" id="{E3348DE5-9E35-144F-BA2C-58569C83123A}"/>
                </a:ext>
              </a:extLst>
            </p:cNvPr>
            <p:cNvCxnSpPr>
              <a:cxnSpLocks/>
              <a:stCxn id="1797" idx="8"/>
            </p:cNvCxnSpPr>
            <p:nvPr/>
          </p:nvCxnSpPr>
          <p:spPr bwMode="auto">
            <a:xfrm flipH="1" flipV="1">
              <a:off x="6223247" y="3427445"/>
              <a:ext cx="671696" cy="17383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9" name="Straight Connector 2078">
              <a:extLst>
                <a:ext uri="{FF2B5EF4-FFF2-40B4-BE49-F238E27FC236}">
                  <a16:creationId xmlns:a16="http://schemas.microsoft.com/office/drawing/2014/main" id="{D303DC32-178A-8044-9EDB-91C70B24B214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465843" y="3377682"/>
              <a:ext cx="562839" cy="20182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5" name="Group 2084">
            <a:extLst>
              <a:ext uri="{FF2B5EF4-FFF2-40B4-BE49-F238E27FC236}">
                <a16:creationId xmlns:a16="http://schemas.microsoft.com/office/drawing/2014/main" id="{F5B82866-056E-E94D-A772-F82AE1F53EE6}"/>
              </a:ext>
            </a:extLst>
          </p:cNvPr>
          <p:cNvGrpSpPr/>
          <p:nvPr/>
        </p:nvGrpSpPr>
        <p:grpSpPr>
          <a:xfrm flipV="1">
            <a:off x="5989981" y="3036336"/>
            <a:ext cx="1055390" cy="275739"/>
            <a:chOff x="6920204" y="3530082"/>
            <a:chExt cx="1055390" cy="275739"/>
          </a:xfrm>
        </p:grpSpPr>
        <p:cxnSp>
          <p:nvCxnSpPr>
            <p:cNvPr id="2082" name="Straight Connector 2081">
              <a:extLst>
                <a:ext uri="{FF2B5EF4-FFF2-40B4-BE49-F238E27FC236}">
                  <a16:creationId xmlns:a16="http://schemas.microsoft.com/office/drawing/2014/main" id="{9BFDF748-077C-3C42-928A-5ECFD560C5D3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920204" y="3635829"/>
              <a:ext cx="1055390" cy="169992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3" name="Straight Connector 2082">
              <a:extLst>
                <a:ext uri="{FF2B5EF4-FFF2-40B4-BE49-F238E27FC236}">
                  <a16:creationId xmlns:a16="http://schemas.microsoft.com/office/drawing/2014/main" id="{7784673D-4B8F-FD46-B153-7B298DADAE94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169020" y="3579845"/>
              <a:ext cx="671696" cy="17383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4" name="Straight Connector 2083">
              <a:extLst>
                <a:ext uri="{FF2B5EF4-FFF2-40B4-BE49-F238E27FC236}">
                  <a16:creationId xmlns:a16="http://schemas.microsoft.com/office/drawing/2014/main" id="{2873B3A2-D82B-C34E-B37B-7DE8521CCFC6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411616" y="3530082"/>
              <a:ext cx="562839" cy="20182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49" name="Group 3048">
            <a:extLst>
              <a:ext uri="{FF2B5EF4-FFF2-40B4-BE49-F238E27FC236}">
                <a16:creationId xmlns:a16="http://schemas.microsoft.com/office/drawing/2014/main" id="{0DEFFD4D-EE42-5F4B-99FB-3A86AB6707C8}"/>
              </a:ext>
            </a:extLst>
          </p:cNvPr>
          <p:cNvGrpSpPr/>
          <p:nvPr/>
        </p:nvGrpSpPr>
        <p:grpSpPr>
          <a:xfrm>
            <a:off x="6657747" y="2537293"/>
            <a:ext cx="5251865" cy="1075110"/>
            <a:chOff x="6657747" y="2537293"/>
            <a:chExt cx="5251865" cy="107511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D5EB0EC-9187-E241-9FF4-CF79D7E505C6}"/>
                </a:ext>
              </a:extLst>
            </p:cNvPr>
            <p:cNvCxnSpPr/>
            <p:nvPr/>
          </p:nvCxnSpPr>
          <p:spPr bwMode="auto">
            <a:xfrm flipH="1">
              <a:off x="7111851" y="3098053"/>
              <a:ext cx="1587" cy="5143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66" name="Group 2065">
              <a:extLst>
                <a:ext uri="{FF2B5EF4-FFF2-40B4-BE49-F238E27FC236}">
                  <a16:creationId xmlns:a16="http://schemas.microsoft.com/office/drawing/2014/main" id="{671130CD-6668-134C-8C7A-D342EFD4F4A8}"/>
                </a:ext>
              </a:extLst>
            </p:cNvPr>
            <p:cNvGrpSpPr/>
            <p:nvPr/>
          </p:nvGrpSpPr>
          <p:grpSpPr>
            <a:xfrm>
              <a:off x="6657747" y="2637514"/>
              <a:ext cx="914400" cy="479686"/>
              <a:chOff x="3668110" y="2448910"/>
              <a:chExt cx="3794234" cy="2165130"/>
            </a:xfrm>
          </p:grpSpPr>
          <p:sp>
            <p:nvSpPr>
              <p:cNvPr id="2067" name="Rectangle 2066">
                <a:extLst>
                  <a:ext uri="{FF2B5EF4-FFF2-40B4-BE49-F238E27FC236}">
                    <a16:creationId xmlns:a16="http://schemas.microsoft.com/office/drawing/2014/main" id="{5ED49501-3457-DE48-B6A2-2CC8A28A4B14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068" name="Freeform 2067">
                <a:extLst>
                  <a:ext uri="{FF2B5EF4-FFF2-40B4-BE49-F238E27FC236}">
                    <a16:creationId xmlns:a16="http://schemas.microsoft.com/office/drawing/2014/main" id="{FE7F7BF5-C935-914D-8A79-967EE18C7BC4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2069" name="Group 2068">
                <a:extLst>
                  <a:ext uri="{FF2B5EF4-FFF2-40B4-BE49-F238E27FC236}">
                    <a16:creationId xmlns:a16="http://schemas.microsoft.com/office/drawing/2014/main" id="{E8E1A699-022A-4D49-963C-C0CB3FD03D5F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2070" name="Freeform 2069">
                  <a:extLst>
                    <a:ext uri="{FF2B5EF4-FFF2-40B4-BE49-F238E27FC236}">
                      <a16:creationId xmlns:a16="http://schemas.microsoft.com/office/drawing/2014/main" id="{AC2A9D8C-7B09-FE4A-8E15-3AE55939F72B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071" name="Freeform 2070">
                  <a:extLst>
                    <a:ext uri="{FF2B5EF4-FFF2-40B4-BE49-F238E27FC236}">
                      <a16:creationId xmlns:a16="http://schemas.microsoft.com/office/drawing/2014/main" id="{C3463AC7-21C7-DF41-81AC-E1550BD75576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072" name="Freeform 2071">
                  <a:extLst>
                    <a:ext uri="{FF2B5EF4-FFF2-40B4-BE49-F238E27FC236}">
                      <a16:creationId xmlns:a16="http://schemas.microsoft.com/office/drawing/2014/main" id="{F608C891-1396-8E48-9C57-970118D86E57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073" name="Freeform 2072">
                  <a:extLst>
                    <a:ext uri="{FF2B5EF4-FFF2-40B4-BE49-F238E27FC236}">
                      <a16:creationId xmlns:a16="http://schemas.microsoft.com/office/drawing/2014/main" id="{83C5F980-A19D-AC46-9969-CD08A1A3080C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017" name="TextBox 3016">
              <a:extLst>
                <a:ext uri="{FF2B5EF4-FFF2-40B4-BE49-F238E27FC236}">
                  <a16:creationId xmlns:a16="http://schemas.microsoft.com/office/drawing/2014/main" id="{BCCE49A8-7D52-C34D-ACC2-7FA5FA60D96D}"/>
                </a:ext>
              </a:extLst>
            </p:cNvPr>
            <p:cNvSpPr txBox="1"/>
            <p:nvPr/>
          </p:nvSpPr>
          <p:spPr bwMode="auto">
            <a:xfrm>
              <a:off x="8134745" y="2537293"/>
              <a:ext cx="377486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i="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Tier-1 switches</a:t>
              </a:r>
            </a:p>
            <a:p>
              <a:pPr marL="342900" indent="-223838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Font typeface="Wingdings" pitchFamily="2" charset="2"/>
                <a:buChar char="§"/>
                <a:defRPr/>
              </a:pPr>
              <a:r>
                <a:rPr lang="en-US" sz="2000" dirty="0">
                  <a:latin typeface="Calibri"/>
                </a:rPr>
                <a:t>connecting to  ~16 T-2s below</a:t>
              </a:r>
              <a:endParaRPr lang="en-US" sz="2000" i="0" dirty="0">
                <a:latin typeface="Calibri"/>
              </a:endParaRPr>
            </a:p>
          </p:txBody>
        </p:sp>
      </p:grpSp>
      <p:grpSp>
        <p:nvGrpSpPr>
          <p:cNvPr id="3029" name="Group 3028">
            <a:extLst>
              <a:ext uri="{FF2B5EF4-FFF2-40B4-BE49-F238E27FC236}">
                <a16:creationId xmlns:a16="http://schemas.microsoft.com/office/drawing/2014/main" id="{E6DDCFFF-CBB8-924D-9B40-87D5C47FE2A4}"/>
              </a:ext>
            </a:extLst>
          </p:cNvPr>
          <p:cNvGrpSpPr/>
          <p:nvPr/>
        </p:nvGrpSpPr>
        <p:grpSpPr>
          <a:xfrm>
            <a:off x="3209365" y="1435878"/>
            <a:ext cx="8735897" cy="769441"/>
            <a:chOff x="3209365" y="1435878"/>
            <a:chExt cx="8735897" cy="769441"/>
          </a:xfrm>
        </p:grpSpPr>
        <p:grpSp>
          <p:nvGrpSpPr>
            <p:cNvPr id="1063" name="Group 1062">
              <a:extLst>
                <a:ext uri="{FF2B5EF4-FFF2-40B4-BE49-F238E27FC236}">
                  <a16:creationId xmlns:a16="http://schemas.microsoft.com/office/drawing/2014/main" id="{D7F1E435-14C7-CC4D-B94B-86715A33A14B}"/>
                </a:ext>
              </a:extLst>
            </p:cNvPr>
            <p:cNvGrpSpPr/>
            <p:nvPr/>
          </p:nvGrpSpPr>
          <p:grpSpPr>
            <a:xfrm>
              <a:off x="3209365" y="1621000"/>
              <a:ext cx="894855" cy="442494"/>
              <a:chOff x="7493876" y="2774731"/>
              <a:chExt cx="1481958" cy="894622"/>
            </a:xfrm>
          </p:grpSpPr>
          <p:sp>
            <p:nvSpPr>
              <p:cNvPr id="1064" name="Freeform 1063">
                <a:extLst>
                  <a:ext uri="{FF2B5EF4-FFF2-40B4-BE49-F238E27FC236}">
                    <a16:creationId xmlns:a16="http://schemas.microsoft.com/office/drawing/2014/main" id="{7711398F-9BAE-D94F-A3D7-EA8D66565511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065" name="Oval 1064">
                <a:extLst>
                  <a:ext uri="{FF2B5EF4-FFF2-40B4-BE49-F238E27FC236}">
                    <a16:creationId xmlns:a16="http://schemas.microsoft.com/office/drawing/2014/main" id="{EAE5B278-7BA6-C34F-80E0-6CD3A11015A8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066" name="Group 1065">
                <a:extLst>
                  <a:ext uri="{FF2B5EF4-FFF2-40B4-BE49-F238E27FC236}">
                    <a16:creationId xmlns:a16="http://schemas.microsoft.com/office/drawing/2014/main" id="{3820064E-BDD7-E346-AD74-70B04A832CE7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067" name="Freeform 1066">
                  <a:extLst>
                    <a:ext uri="{FF2B5EF4-FFF2-40B4-BE49-F238E27FC236}">
                      <a16:creationId xmlns:a16="http://schemas.microsoft.com/office/drawing/2014/main" id="{F671AC90-7C5D-8F42-9F82-43E9BC1C5031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068" name="Freeform 1067">
                  <a:extLst>
                    <a:ext uri="{FF2B5EF4-FFF2-40B4-BE49-F238E27FC236}">
                      <a16:creationId xmlns:a16="http://schemas.microsoft.com/office/drawing/2014/main" id="{24131D0B-4B81-D449-BC50-CE1F49E1B828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069" name="Freeform 1068">
                  <a:extLst>
                    <a:ext uri="{FF2B5EF4-FFF2-40B4-BE49-F238E27FC236}">
                      <a16:creationId xmlns:a16="http://schemas.microsoft.com/office/drawing/2014/main" id="{6852CE4A-A835-3B47-81CA-BC904F7C3428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070" name="Freeform 1069">
                  <a:extLst>
                    <a:ext uri="{FF2B5EF4-FFF2-40B4-BE49-F238E27FC236}">
                      <a16:creationId xmlns:a16="http://schemas.microsoft.com/office/drawing/2014/main" id="{109EA57C-1350-374F-9EEF-17AECAB49B8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59" name="Group 1258">
              <a:extLst>
                <a:ext uri="{FF2B5EF4-FFF2-40B4-BE49-F238E27FC236}">
                  <a16:creationId xmlns:a16="http://schemas.microsoft.com/office/drawing/2014/main" id="{7FCBABCA-1F91-EF43-B0E2-A802226568C1}"/>
                </a:ext>
              </a:extLst>
            </p:cNvPr>
            <p:cNvGrpSpPr/>
            <p:nvPr/>
          </p:nvGrpSpPr>
          <p:grpSpPr>
            <a:xfrm>
              <a:off x="5489296" y="1629965"/>
              <a:ext cx="894855" cy="442494"/>
              <a:chOff x="7493876" y="2774731"/>
              <a:chExt cx="1481958" cy="894622"/>
            </a:xfrm>
          </p:grpSpPr>
          <p:sp>
            <p:nvSpPr>
              <p:cNvPr id="1260" name="Freeform 1259">
                <a:extLst>
                  <a:ext uri="{FF2B5EF4-FFF2-40B4-BE49-F238E27FC236}">
                    <a16:creationId xmlns:a16="http://schemas.microsoft.com/office/drawing/2014/main" id="{AF76CBC5-40C6-0D47-B8A4-2F45428AEBA8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261" name="Oval 1260">
                <a:extLst>
                  <a:ext uri="{FF2B5EF4-FFF2-40B4-BE49-F238E27FC236}">
                    <a16:creationId xmlns:a16="http://schemas.microsoft.com/office/drawing/2014/main" id="{7D41A8FF-F728-0646-B249-E5A5B3578DFA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262" name="Group 1261">
                <a:extLst>
                  <a:ext uri="{FF2B5EF4-FFF2-40B4-BE49-F238E27FC236}">
                    <a16:creationId xmlns:a16="http://schemas.microsoft.com/office/drawing/2014/main" id="{DBB91D99-96BD-0A49-962E-7F3F0EAE5494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263" name="Freeform 1262">
                  <a:extLst>
                    <a:ext uri="{FF2B5EF4-FFF2-40B4-BE49-F238E27FC236}">
                      <a16:creationId xmlns:a16="http://schemas.microsoft.com/office/drawing/2014/main" id="{6BA549FE-4ABB-D640-A2A1-CEB356AC8E5B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264" name="Freeform 1263">
                  <a:extLst>
                    <a:ext uri="{FF2B5EF4-FFF2-40B4-BE49-F238E27FC236}">
                      <a16:creationId xmlns:a16="http://schemas.microsoft.com/office/drawing/2014/main" id="{16C84D55-B6B8-3A4F-BC30-699F7EBB024E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265" name="Freeform 1264">
                  <a:extLst>
                    <a:ext uri="{FF2B5EF4-FFF2-40B4-BE49-F238E27FC236}">
                      <a16:creationId xmlns:a16="http://schemas.microsoft.com/office/drawing/2014/main" id="{3FD156E6-B54A-DE4F-ADC6-96076DA88D5E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266" name="Freeform 1265">
                  <a:extLst>
                    <a:ext uri="{FF2B5EF4-FFF2-40B4-BE49-F238E27FC236}">
                      <a16:creationId xmlns:a16="http://schemas.microsoft.com/office/drawing/2014/main" id="{63925375-A660-BB44-AF99-F39AEE6990BE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028" name="TextBox 3027">
              <a:extLst>
                <a:ext uri="{FF2B5EF4-FFF2-40B4-BE49-F238E27FC236}">
                  <a16:creationId xmlns:a16="http://schemas.microsoft.com/office/drawing/2014/main" id="{1181C1E7-C2CE-B241-B3B9-7BCD3088F29E}"/>
                </a:ext>
              </a:extLst>
            </p:cNvPr>
            <p:cNvSpPr txBox="1"/>
            <p:nvPr/>
          </p:nvSpPr>
          <p:spPr bwMode="auto">
            <a:xfrm>
              <a:off x="8092348" y="1435878"/>
              <a:ext cx="3852914" cy="7694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i="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Border routers</a:t>
              </a:r>
              <a:endParaRPr lang="en-US" sz="2400" dirty="0">
                <a:solidFill>
                  <a:prstClr val="black"/>
                </a:solidFill>
                <a:latin typeface="Calibri"/>
              </a:endParaRPr>
            </a:p>
            <a:p>
              <a:pPr marL="342900" indent="-223838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Font typeface="Wingdings" pitchFamily="2" charset="2"/>
                <a:buChar char="§"/>
                <a:defRPr/>
              </a:pP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connections outside datacenter</a:t>
              </a:r>
              <a:endParaRPr lang="en-US" sz="2000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026" name="Group 3025">
            <a:extLst>
              <a:ext uri="{FF2B5EF4-FFF2-40B4-BE49-F238E27FC236}">
                <a16:creationId xmlns:a16="http://schemas.microsoft.com/office/drawing/2014/main" id="{C1D35D5A-ADF5-4F40-AB13-78CC979830DB}"/>
              </a:ext>
            </a:extLst>
          </p:cNvPr>
          <p:cNvGrpSpPr/>
          <p:nvPr/>
        </p:nvGrpSpPr>
        <p:grpSpPr>
          <a:xfrm>
            <a:off x="6424161" y="3564953"/>
            <a:ext cx="1277531" cy="1928756"/>
            <a:chOff x="6424161" y="3564953"/>
            <a:chExt cx="1277531" cy="1928756"/>
          </a:xfrm>
        </p:grpSpPr>
        <p:cxnSp>
          <p:nvCxnSpPr>
            <p:cNvPr id="1787" name="Straight Connector 1786">
              <a:extLst>
                <a:ext uri="{FF2B5EF4-FFF2-40B4-BE49-F238E27FC236}">
                  <a16:creationId xmlns:a16="http://schemas.microsoft.com/office/drawing/2014/main" id="{6C5707B5-1CDF-EF4D-B47F-D0727008A534}"/>
                </a:ext>
              </a:extLst>
            </p:cNvPr>
            <p:cNvCxnSpPr>
              <a:cxnSpLocks/>
              <a:endCxn id="2229" idx="4"/>
            </p:cNvCxnSpPr>
            <p:nvPr/>
          </p:nvCxnSpPr>
          <p:spPr bwMode="auto">
            <a:xfrm>
              <a:off x="7386846" y="3996739"/>
              <a:ext cx="314846" cy="5545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25" name="Group 3024">
              <a:extLst>
                <a:ext uri="{FF2B5EF4-FFF2-40B4-BE49-F238E27FC236}">
                  <a16:creationId xmlns:a16="http://schemas.microsoft.com/office/drawing/2014/main" id="{DE121D77-D6FB-DC40-9F18-FA6FAD6E9A4D}"/>
                </a:ext>
              </a:extLst>
            </p:cNvPr>
            <p:cNvGrpSpPr/>
            <p:nvPr/>
          </p:nvGrpSpPr>
          <p:grpSpPr>
            <a:xfrm>
              <a:off x="6424161" y="3564953"/>
              <a:ext cx="1189906" cy="1928756"/>
              <a:chOff x="6424161" y="3564953"/>
              <a:chExt cx="1189906" cy="1928756"/>
            </a:xfrm>
          </p:grpSpPr>
          <p:cxnSp>
            <p:nvCxnSpPr>
              <p:cNvPr id="1785" name="Straight Connector 1784">
                <a:extLst>
                  <a:ext uri="{FF2B5EF4-FFF2-40B4-BE49-F238E27FC236}">
                    <a16:creationId xmlns:a16="http://schemas.microsoft.com/office/drawing/2014/main" id="{9F7826D9-EA27-234E-B430-97A5A6D95D90}"/>
                  </a:ext>
                </a:extLst>
              </p:cNvPr>
              <p:cNvCxnSpPr>
                <a:cxnSpLocks/>
                <a:endCxn id="1996" idx="4"/>
              </p:cNvCxnSpPr>
              <p:nvPr/>
            </p:nvCxnSpPr>
            <p:spPr bwMode="auto">
              <a:xfrm flipH="1">
                <a:off x="6543673" y="3958639"/>
                <a:ext cx="436774" cy="5920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2" name="Straight Connector 1791">
                <a:extLst>
                  <a:ext uri="{FF2B5EF4-FFF2-40B4-BE49-F238E27FC236}">
                    <a16:creationId xmlns:a16="http://schemas.microsoft.com/office/drawing/2014/main" id="{D1047CD3-9DE8-6648-A62D-70EA1368EB55}"/>
                  </a:ext>
                </a:extLst>
              </p:cNvPr>
              <p:cNvCxnSpPr>
                <a:cxnSpLocks/>
                <a:endCxn id="2169" idx="9"/>
              </p:cNvCxnSpPr>
              <p:nvPr/>
            </p:nvCxnSpPr>
            <p:spPr bwMode="auto">
              <a:xfrm>
                <a:off x="7130402" y="3966699"/>
                <a:ext cx="32665" cy="5715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18" name="Group 3017">
                <a:extLst>
                  <a:ext uri="{FF2B5EF4-FFF2-40B4-BE49-F238E27FC236}">
                    <a16:creationId xmlns:a16="http://schemas.microsoft.com/office/drawing/2014/main" id="{5130D84D-0456-2746-8D9C-0EA6B7529A5D}"/>
                  </a:ext>
                </a:extLst>
              </p:cNvPr>
              <p:cNvGrpSpPr/>
              <p:nvPr/>
            </p:nvGrpSpPr>
            <p:grpSpPr>
              <a:xfrm>
                <a:off x="6424161" y="3564953"/>
                <a:ext cx="1155501" cy="1928756"/>
                <a:chOff x="6424161" y="3564953"/>
                <a:chExt cx="1155501" cy="1928756"/>
              </a:xfrm>
            </p:grpSpPr>
            <p:cxnSp>
              <p:nvCxnSpPr>
                <p:cNvPr id="1786" name="Straight Connector 1785">
                  <a:extLst>
                    <a:ext uri="{FF2B5EF4-FFF2-40B4-BE49-F238E27FC236}">
                      <a16:creationId xmlns:a16="http://schemas.microsoft.com/office/drawing/2014/main" id="{D934F638-3E55-C040-AB10-99BC6CE3C2B2}"/>
                    </a:ext>
                  </a:extLst>
                </p:cNvPr>
                <p:cNvCxnSpPr>
                  <a:cxnSpLocks/>
                  <a:endCxn id="2112" idx="2"/>
                </p:cNvCxnSpPr>
                <p:nvPr/>
              </p:nvCxnSpPr>
              <p:spPr bwMode="auto">
                <a:xfrm flipH="1">
                  <a:off x="6853320" y="3968164"/>
                  <a:ext cx="264752" cy="5864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89" name="Group 2088">
                  <a:extLst>
                    <a:ext uri="{FF2B5EF4-FFF2-40B4-BE49-F238E27FC236}">
                      <a16:creationId xmlns:a16="http://schemas.microsoft.com/office/drawing/2014/main" id="{D711D72B-94F1-E74C-97F9-05E3DBCC8AB4}"/>
                    </a:ext>
                  </a:extLst>
                </p:cNvPr>
                <p:cNvGrpSpPr/>
                <p:nvPr/>
              </p:nvGrpSpPr>
              <p:grpSpPr>
                <a:xfrm>
                  <a:off x="6424161" y="4488570"/>
                  <a:ext cx="267360" cy="997195"/>
                  <a:chOff x="6424161" y="4488570"/>
                  <a:chExt cx="267360" cy="997195"/>
                </a:xfrm>
              </p:grpSpPr>
              <p:grpSp>
                <p:nvGrpSpPr>
                  <p:cNvPr id="1978" name="Group 506">
                    <a:extLst>
                      <a:ext uri="{FF2B5EF4-FFF2-40B4-BE49-F238E27FC236}">
                        <a16:creationId xmlns:a16="http://schemas.microsoft.com/office/drawing/2014/main" id="{DFA25D61-85F3-E548-80CA-FF1AB9B6693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424161" y="4637077"/>
                    <a:ext cx="235570" cy="848688"/>
                    <a:chOff x="6395998" y="3062424"/>
                    <a:chExt cx="564403" cy="837478"/>
                  </a:xfrm>
                </p:grpSpPr>
                <p:sp>
                  <p:nvSpPr>
                    <p:cNvPr id="2000" name="Rectangle 1999">
                      <a:extLst>
                        <a:ext uri="{FF2B5EF4-FFF2-40B4-BE49-F238E27FC236}">
                          <a16:creationId xmlns:a16="http://schemas.microsoft.com/office/drawing/2014/main" id="{472B7546-0140-2843-9750-24031494A7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09786" y="3061857"/>
                      <a:ext cx="447707" cy="742536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001" name="Straight Connector 2000">
                      <a:extLst>
                        <a:ext uri="{FF2B5EF4-FFF2-40B4-BE49-F238E27FC236}">
                          <a16:creationId xmlns:a16="http://schemas.microsoft.com/office/drawing/2014/main" id="{0C4AAF19-3DA0-1242-9188-8393FE5ABED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847057" y="306185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02" name="Rectangle 2001">
                      <a:extLst>
                        <a:ext uri="{FF2B5EF4-FFF2-40B4-BE49-F238E27FC236}">
                          <a16:creationId xmlns:a16="http://schemas.microsoft.com/office/drawing/2014/main" id="{B9ADCB5A-6DD3-1943-941F-74344C1372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6953" y="3071256"/>
                      <a:ext cx="131327" cy="11592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003" name="Straight Connector 2002">
                      <a:extLst>
                        <a:ext uri="{FF2B5EF4-FFF2-40B4-BE49-F238E27FC236}">
                          <a16:creationId xmlns:a16="http://schemas.microsoft.com/office/drawing/2014/main" id="{7A23E786-6780-084E-9CE0-20F8FE16C3C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396367" y="306185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04" name="Rectangle 2003">
                      <a:extLst>
                        <a:ext uri="{FF2B5EF4-FFF2-40B4-BE49-F238E27FC236}">
                          <a16:creationId xmlns:a16="http://schemas.microsoft.com/office/drawing/2014/main" id="{1528C83F-1B08-5448-9605-716DD46388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17210" y="3702567"/>
                      <a:ext cx="131327" cy="11592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005" name="Rectangle 2004">
                      <a:extLst>
                        <a:ext uri="{FF2B5EF4-FFF2-40B4-BE49-F238E27FC236}">
                          <a16:creationId xmlns:a16="http://schemas.microsoft.com/office/drawing/2014/main" id="{D4CA1EA6-7246-2548-A19C-699ECFC13D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05320" y="3157415"/>
                      <a:ext cx="444723" cy="74253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006" name="Straight Connector 2005">
                      <a:extLst>
                        <a:ext uri="{FF2B5EF4-FFF2-40B4-BE49-F238E27FC236}">
                          <a16:creationId xmlns:a16="http://schemas.microsoft.com/office/drawing/2014/main" id="{3CDE0C08-28AC-5C4A-9F3C-AD7F29F476F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847057" y="3804392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007" name="Group 544">
                      <a:extLst>
                        <a:ext uri="{FF2B5EF4-FFF2-40B4-BE49-F238E27FC236}">
                          <a16:creationId xmlns:a16="http://schemas.microsoft.com/office/drawing/2014/main" id="{0FFCF98C-EC18-AA43-ACA2-9337DE46F1E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400318" y="3137421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2035" name="Straight Connector 2034">
                        <a:extLst>
                          <a:ext uri="{FF2B5EF4-FFF2-40B4-BE49-F238E27FC236}">
                            <a16:creationId xmlns:a16="http://schemas.microsoft.com/office/drawing/2014/main" id="{85548661-319F-5E43-BCFD-FB67310108C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8782" y="2845711"/>
                        <a:ext cx="113419" cy="9242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36" name="Straight Connector 2035">
                        <a:extLst>
                          <a:ext uri="{FF2B5EF4-FFF2-40B4-BE49-F238E27FC236}">
                            <a16:creationId xmlns:a16="http://schemas.microsoft.com/office/drawing/2014/main" id="{33DC9C1B-F0D6-F142-B1A4-194A830ABF3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076" y="2938136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08" name="Group 547">
                      <a:extLst>
                        <a:ext uri="{FF2B5EF4-FFF2-40B4-BE49-F238E27FC236}">
                          <a16:creationId xmlns:a16="http://schemas.microsoft.com/office/drawing/2014/main" id="{3701329E-7C1F-9841-8E14-0E7BA95CCD1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9838" y="3203285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2033" name="Straight Connector 2032">
                        <a:extLst>
                          <a:ext uri="{FF2B5EF4-FFF2-40B4-BE49-F238E27FC236}">
                            <a16:creationId xmlns:a16="http://schemas.microsoft.com/office/drawing/2014/main" id="{54B4B5E5-9B1B-3441-B5F5-1C7C76C0480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9263" y="2845642"/>
                        <a:ext cx="119388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34" name="Straight Connector 2033">
                        <a:extLst>
                          <a:ext uri="{FF2B5EF4-FFF2-40B4-BE49-F238E27FC236}">
                            <a16:creationId xmlns:a16="http://schemas.microsoft.com/office/drawing/2014/main" id="{E60D85AA-7AD0-F44C-8446-DEEA7A2C073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557" y="2934934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09" name="Group 549">
                      <a:extLst>
                        <a:ext uri="{FF2B5EF4-FFF2-40B4-BE49-F238E27FC236}">
                          <a16:creationId xmlns:a16="http://schemas.microsoft.com/office/drawing/2014/main" id="{AC4E25B4-2EA2-7B4F-AB74-8FEFBCAC8DC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9358" y="3269149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2031" name="Straight Connector 2030">
                        <a:extLst>
                          <a:ext uri="{FF2B5EF4-FFF2-40B4-BE49-F238E27FC236}">
                            <a16:creationId xmlns:a16="http://schemas.microsoft.com/office/drawing/2014/main" id="{2F6773D3-BEA1-8249-A259-330C00CA38E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6759" y="2845572"/>
                        <a:ext cx="113419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32" name="Straight Connector 2031">
                        <a:extLst>
                          <a:ext uri="{FF2B5EF4-FFF2-40B4-BE49-F238E27FC236}">
                            <a16:creationId xmlns:a16="http://schemas.microsoft.com/office/drawing/2014/main" id="{ECED9B77-1F89-0D4F-95D6-5C84D136480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036" y="2934864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10" name="Group 550">
                      <a:extLst>
                        <a:ext uri="{FF2B5EF4-FFF2-40B4-BE49-F238E27FC236}">
                          <a16:creationId xmlns:a16="http://schemas.microsoft.com/office/drawing/2014/main" id="{E5098D67-74BE-4F42-9C59-754F9064D29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8878" y="3335013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2029" name="Straight Connector 2028">
                        <a:extLst>
                          <a:ext uri="{FF2B5EF4-FFF2-40B4-BE49-F238E27FC236}">
                            <a16:creationId xmlns:a16="http://schemas.microsoft.com/office/drawing/2014/main" id="{105690F5-8C76-5A46-AD76-79181249CCD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7238" y="2845502"/>
                        <a:ext cx="113419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30" name="Straight Connector 2029">
                        <a:extLst>
                          <a:ext uri="{FF2B5EF4-FFF2-40B4-BE49-F238E27FC236}">
                            <a16:creationId xmlns:a16="http://schemas.microsoft.com/office/drawing/2014/main" id="{B7094AF9-9623-4248-867E-69E45A2FEE5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516" y="2934794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11" name="Group 551">
                      <a:extLst>
                        <a:ext uri="{FF2B5EF4-FFF2-40B4-BE49-F238E27FC236}">
                          <a16:creationId xmlns:a16="http://schemas.microsoft.com/office/drawing/2014/main" id="{8D30A7D2-7B14-3D42-A242-6C3AEC2EA37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8398" y="3400877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2027" name="Straight Connector 2026">
                        <a:extLst>
                          <a:ext uri="{FF2B5EF4-FFF2-40B4-BE49-F238E27FC236}">
                            <a16:creationId xmlns:a16="http://schemas.microsoft.com/office/drawing/2014/main" id="{E42AFF67-3B3B-C341-89FC-BA8BC8E7361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7718" y="2845433"/>
                        <a:ext cx="113419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28" name="Straight Connector 2027">
                        <a:extLst>
                          <a:ext uri="{FF2B5EF4-FFF2-40B4-BE49-F238E27FC236}">
                            <a16:creationId xmlns:a16="http://schemas.microsoft.com/office/drawing/2014/main" id="{074F5196-F7A5-3340-8FEF-2EE243F1722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995" y="2934724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12" name="Group 552">
                      <a:extLst>
                        <a:ext uri="{FF2B5EF4-FFF2-40B4-BE49-F238E27FC236}">
                          <a16:creationId xmlns:a16="http://schemas.microsoft.com/office/drawing/2014/main" id="{64E3F8A4-2728-F945-A1A9-632D40EE2F8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7918" y="3466741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2025" name="Straight Connector 2024">
                        <a:extLst>
                          <a:ext uri="{FF2B5EF4-FFF2-40B4-BE49-F238E27FC236}">
                            <a16:creationId xmlns:a16="http://schemas.microsoft.com/office/drawing/2014/main" id="{31851178-ECB3-E340-9AC9-1663013B681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8199" y="2845363"/>
                        <a:ext cx="113419" cy="939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26" name="Straight Connector 2025">
                        <a:extLst>
                          <a:ext uri="{FF2B5EF4-FFF2-40B4-BE49-F238E27FC236}">
                            <a16:creationId xmlns:a16="http://schemas.microsoft.com/office/drawing/2014/main" id="{F2ACCA62-111F-0F45-B87B-46D3A3AFA32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3477" y="2939355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13" name="Group 555">
                      <a:extLst>
                        <a:ext uri="{FF2B5EF4-FFF2-40B4-BE49-F238E27FC236}">
                          <a16:creationId xmlns:a16="http://schemas.microsoft.com/office/drawing/2014/main" id="{550FDAB1-93B4-FE4C-9168-ADA2CA74E37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7438" y="3532605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2023" name="Straight Connector 2022">
                        <a:extLst>
                          <a:ext uri="{FF2B5EF4-FFF2-40B4-BE49-F238E27FC236}">
                            <a16:creationId xmlns:a16="http://schemas.microsoft.com/office/drawing/2014/main" id="{697D2355-32BE-1440-BDB9-E5108CD360A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8679" y="2842160"/>
                        <a:ext cx="113419" cy="9712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24" name="Straight Connector 2023">
                        <a:extLst>
                          <a:ext uri="{FF2B5EF4-FFF2-40B4-BE49-F238E27FC236}">
                            <a16:creationId xmlns:a16="http://schemas.microsoft.com/office/drawing/2014/main" id="{40041FFC-BA7D-1748-BCD7-7A78B2C306A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0972" y="2939284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14" name="Group 556">
                      <a:extLst>
                        <a:ext uri="{FF2B5EF4-FFF2-40B4-BE49-F238E27FC236}">
                          <a16:creationId xmlns:a16="http://schemas.microsoft.com/office/drawing/2014/main" id="{E5D7D48C-981A-C343-99B3-1DB2F9DC670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6958" y="3598469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2021" name="Straight Connector 2020">
                        <a:extLst>
                          <a:ext uri="{FF2B5EF4-FFF2-40B4-BE49-F238E27FC236}">
                            <a16:creationId xmlns:a16="http://schemas.microsoft.com/office/drawing/2014/main" id="{81F08913-D560-0D48-BC21-67DA4A16A4E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9158" y="2842090"/>
                        <a:ext cx="113419" cy="9712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22" name="Straight Connector 2021">
                        <a:extLst>
                          <a:ext uri="{FF2B5EF4-FFF2-40B4-BE49-F238E27FC236}">
                            <a16:creationId xmlns:a16="http://schemas.microsoft.com/office/drawing/2014/main" id="{0322F14D-B0F0-B94D-B86E-151E8A6E80C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452" y="2939215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15" name="Group 557">
                      <a:extLst>
                        <a:ext uri="{FF2B5EF4-FFF2-40B4-BE49-F238E27FC236}">
                          <a16:creationId xmlns:a16="http://schemas.microsoft.com/office/drawing/2014/main" id="{6EDB81F1-637F-8C41-8E5B-5911D29288B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6478" y="3664333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2019" name="Straight Connector 2018">
                        <a:extLst>
                          <a:ext uri="{FF2B5EF4-FFF2-40B4-BE49-F238E27FC236}">
                            <a16:creationId xmlns:a16="http://schemas.microsoft.com/office/drawing/2014/main" id="{14D8AE85-A5EC-EF47-92ED-13696DF4728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6654" y="2846719"/>
                        <a:ext cx="113419" cy="92426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20" name="Straight Connector 2019">
                        <a:extLst>
                          <a:ext uri="{FF2B5EF4-FFF2-40B4-BE49-F238E27FC236}">
                            <a16:creationId xmlns:a16="http://schemas.microsoft.com/office/drawing/2014/main" id="{D7A72355-8439-8C43-95F2-1F34637C52D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933" y="2939145"/>
                        <a:ext cx="450690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16" name="Group 558">
                      <a:extLst>
                        <a:ext uri="{FF2B5EF4-FFF2-40B4-BE49-F238E27FC236}">
                          <a16:creationId xmlns:a16="http://schemas.microsoft.com/office/drawing/2014/main" id="{94655179-C8C1-C642-B509-04619330C48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5998" y="3730197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2017" name="Straight Connector 2016">
                        <a:extLst>
                          <a:ext uri="{FF2B5EF4-FFF2-40B4-BE49-F238E27FC236}">
                            <a16:creationId xmlns:a16="http://schemas.microsoft.com/office/drawing/2014/main" id="{1DA56EF8-36A3-0648-80C4-116681F0EB75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7133" y="2846650"/>
                        <a:ext cx="113419" cy="92426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18" name="Straight Connector 2017">
                        <a:extLst>
                          <a:ext uri="{FF2B5EF4-FFF2-40B4-BE49-F238E27FC236}">
                            <a16:creationId xmlns:a16="http://schemas.microsoft.com/office/drawing/2014/main" id="{B1C0CB77-5078-F14E-AD12-89C646CF14E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413" y="2939076"/>
                        <a:ext cx="450690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979" name="Straight Connector 1978">
                    <a:extLst>
                      <a:ext uri="{FF2B5EF4-FFF2-40B4-BE49-F238E27FC236}">
                        <a16:creationId xmlns:a16="http://schemas.microsoft.com/office/drawing/2014/main" id="{4BC05A56-FB63-9C45-A299-C9441AF7DAFB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685171" y="4525377"/>
                    <a:ext cx="4763" cy="85566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0" name="Straight Connector 1979">
                    <a:extLst>
                      <a:ext uri="{FF2B5EF4-FFF2-40B4-BE49-F238E27FC236}">
                        <a16:creationId xmlns:a16="http://schemas.microsoft.com/office/drawing/2014/main" id="{22B986DD-1DC8-9743-BDF9-94D9C02C338A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2784" y="4706352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1" name="Straight Connector 1980">
                    <a:extLst>
                      <a:ext uri="{FF2B5EF4-FFF2-40B4-BE49-F238E27FC236}">
                        <a16:creationId xmlns:a16="http://schemas.microsoft.com/office/drawing/2014/main" id="{8BCF80E3-8926-6941-A2E9-26214BF51309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4771439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2" name="Straight Connector 1981">
                    <a:extLst>
                      <a:ext uri="{FF2B5EF4-FFF2-40B4-BE49-F238E27FC236}">
                        <a16:creationId xmlns:a16="http://schemas.microsoft.com/office/drawing/2014/main" id="{02C5FFDE-B197-1544-AC99-ADA31F468CB2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4849227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3" name="Straight Connector 1982">
                    <a:extLst>
                      <a:ext uri="{FF2B5EF4-FFF2-40B4-BE49-F238E27FC236}">
                        <a16:creationId xmlns:a16="http://schemas.microsoft.com/office/drawing/2014/main" id="{CA65BE23-64DE-5F44-AC90-A246D0896A11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9609" y="4914314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4" name="Straight Connector 1983">
                    <a:extLst>
                      <a:ext uri="{FF2B5EF4-FFF2-40B4-BE49-F238E27FC236}">
                        <a16:creationId xmlns:a16="http://schemas.microsoft.com/office/drawing/2014/main" id="{725D045D-5BD8-C149-A551-A70E348F95A5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8021" y="4976227"/>
                    <a:ext cx="6032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5" name="Straight Connector 1984">
                    <a:extLst>
                      <a:ext uri="{FF2B5EF4-FFF2-40B4-BE49-F238E27FC236}">
                        <a16:creationId xmlns:a16="http://schemas.microsoft.com/office/drawing/2014/main" id="{2E600D1A-2464-F64E-8073-B9DF328BC072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8021" y="5044489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6" name="Straight Connector 1985">
                    <a:extLst>
                      <a:ext uri="{FF2B5EF4-FFF2-40B4-BE49-F238E27FC236}">
                        <a16:creationId xmlns:a16="http://schemas.microsoft.com/office/drawing/2014/main" id="{41DB8CA6-A5C1-0040-B7C9-CC2CAB3140BE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6434" y="5114339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7" name="Straight Connector 1986">
                    <a:extLst>
                      <a:ext uri="{FF2B5EF4-FFF2-40B4-BE49-F238E27FC236}">
                        <a16:creationId xmlns:a16="http://schemas.microsoft.com/office/drawing/2014/main" id="{2C90F519-371C-2D41-9E74-4EA53ADBBCA9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9609" y="5184189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8" name="Straight Connector 1987">
                    <a:extLst>
                      <a:ext uri="{FF2B5EF4-FFF2-40B4-BE49-F238E27FC236}">
                        <a16:creationId xmlns:a16="http://schemas.microsoft.com/office/drawing/2014/main" id="{A8E65556-BC9A-CB43-875B-04C101552309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5252452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9" name="Straight Connector 1988">
                    <a:extLst>
                      <a:ext uri="{FF2B5EF4-FFF2-40B4-BE49-F238E27FC236}">
                        <a16:creationId xmlns:a16="http://schemas.microsoft.com/office/drawing/2014/main" id="{403340A8-7AE2-1B46-B828-9542E8D5CD0C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5322302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0" name="Straight Connector 1989">
                    <a:extLst>
                      <a:ext uri="{FF2B5EF4-FFF2-40B4-BE49-F238E27FC236}">
                        <a16:creationId xmlns:a16="http://schemas.microsoft.com/office/drawing/2014/main" id="{39B0A57F-EF10-EA4C-89CC-C1CAF0FE93EE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2784" y="5387389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1" name="Straight Connector 1990">
                    <a:extLst>
                      <a:ext uri="{FF2B5EF4-FFF2-40B4-BE49-F238E27FC236}">
                        <a16:creationId xmlns:a16="http://schemas.microsoft.com/office/drawing/2014/main" id="{9D04B02A-DA46-F54A-A2E1-0DDEC89A1D6B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632784" y="4531727"/>
                    <a:ext cx="58737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992" name="Group 1991">
                    <a:extLst>
                      <a:ext uri="{FF2B5EF4-FFF2-40B4-BE49-F238E27FC236}">
                        <a16:creationId xmlns:a16="http://schemas.microsoft.com/office/drawing/2014/main" id="{5D0840D1-BCAD-3445-B4C2-D68AC8CDD06F}"/>
                      </a:ext>
                    </a:extLst>
                  </p:cNvPr>
                  <p:cNvGrpSpPr/>
                  <p:nvPr/>
                </p:nvGrpSpPr>
                <p:grpSpPr>
                  <a:xfrm>
                    <a:off x="6434171" y="4488570"/>
                    <a:ext cx="224203" cy="179034"/>
                    <a:chOff x="3668110" y="2448910"/>
                    <a:chExt cx="3794234" cy="2165130"/>
                  </a:xfrm>
                </p:grpSpPr>
                <p:sp>
                  <p:nvSpPr>
                    <p:cNvPr id="1993" name="Rectangle 1992">
                      <a:extLst>
                        <a:ext uri="{FF2B5EF4-FFF2-40B4-BE49-F238E27FC236}">
                          <a16:creationId xmlns:a16="http://schemas.microsoft.com/office/drawing/2014/main" id="{F1D9D6EF-982F-8846-87A3-10E58EF825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68110" y="3741409"/>
                      <a:ext cx="3780587" cy="872631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bg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63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94" name="Freeform 1993">
                      <a:extLst>
                        <a:ext uri="{FF2B5EF4-FFF2-40B4-BE49-F238E27FC236}">
                          <a16:creationId xmlns:a16="http://schemas.microsoft.com/office/drawing/2014/main" id="{026284F4-E4D7-9E46-A9AF-A9E960D143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78620" y="2448910"/>
                      <a:ext cx="3783724" cy="1324303"/>
                    </a:xfrm>
                    <a:custGeom>
                      <a:avLst/>
                      <a:gdLst>
                        <a:gd name="connsiteX0" fmla="*/ 0 w 3783724"/>
                        <a:gd name="connsiteY0" fmla="*/ 1313793 h 1324303"/>
                        <a:gd name="connsiteX1" fmla="*/ 0 w 3783724"/>
                        <a:gd name="connsiteY1" fmla="*/ 1313793 h 1324303"/>
                        <a:gd name="connsiteX2" fmla="*/ 252248 w 3783724"/>
                        <a:gd name="connsiteY2" fmla="*/ 0 h 1324303"/>
                        <a:gd name="connsiteX3" fmla="*/ 3415862 w 3783724"/>
                        <a:gd name="connsiteY3" fmla="*/ 21020 h 1324303"/>
                        <a:gd name="connsiteX4" fmla="*/ 3783724 w 3783724"/>
                        <a:gd name="connsiteY4" fmla="*/ 1324303 h 1324303"/>
                        <a:gd name="connsiteX5" fmla="*/ 0 w 3783724"/>
                        <a:gd name="connsiteY5" fmla="*/ 1313793 h 13243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783724" h="1324303">
                          <a:moveTo>
                            <a:pt x="0" y="1313793"/>
                          </a:moveTo>
                          <a:lnTo>
                            <a:pt x="0" y="1313793"/>
                          </a:lnTo>
                          <a:lnTo>
                            <a:pt x="252248" y="0"/>
                          </a:lnTo>
                          <a:lnTo>
                            <a:pt x="3415862" y="21020"/>
                          </a:lnTo>
                          <a:lnTo>
                            <a:pt x="3783724" y="1324303"/>
                          </a:lnTo>
                          <a:lnTo>
                            <a:pt x="0" y="1313793"/>
                          </a:lnTo>
                          <a:close/>
                        </a:path>
                      </a:pathLst>
                    </a:custGeom>
                    <a:solidFill>
                      <a:srgbClr val="B8C2C9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1995" name="Group 1994">
                      <a:extLst>
                        <a:ext uri="{FF2B5EF4-FFF2-40B4-BE49-F238E27FC236}">
                          <a16:creationId xmlns:a16="http://schemas.microsoft.com/office/drawing/2014/main" id="{BD75A389-F33E-4E42-A9E7-4B57E12678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1378" y="2603243"/>
                      <a:ext cx="3202061" cy="1066110"/>
                      <a:chOff x="7939341" y="3037317"/>
                      <a:chExt cx="897649" cy="353919"/>
                    </a:xfrm>
                  </p:grpSpPr>
                  <p:sp>
                    <p:nvSpPr>
                      <p:cNvPr id="1996" name="Freeform 1995">
                        <a:extLst>
                          <a:ext uri="{FF2B5EF4-FFF2-40B4-BE49-F238E27FC236}">
                            <a16:creationId xmlns:a16="http://schemas.microsoft.com/office/drawing/2014/main" id="{C0056FAF-2E1A-A749-BFC9-DA663BF6D7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64170" y="3037317"/>
                        <a:ext cx="849158" cy="198115"/>
                      </a:xfrm>
                      <a:custGeom>
                        <a:avLst/>
                        <a:gdLst>
                          <a:gd name="connsiteX0" fmla="*/ 3725333 w 4588933"/>
                          <a:gd name="connsiteY0" fmla="*/ 0 h 1049866"/>
                          <a:gd name="connsiteX1" fmla="*/ 4588933 w 4588933"/>
                          <a:gd name="connsiteY1" fmla="*/ 270933 h 1049866"/>
                          <a:gd name="connsiteX2" fmla="*/ 3962400 w 4588933"/>
                          <a:gd name="connsiteY2" fmla="*/ 541866 h 1049866"/>
                          <a:gd name="connsiteX3" fmla="*/ 3742267 w 4588933"/>
                          <a:gd name="connsiteY3" fmla="*/ 457200 h 1049866"/>
                          <a:gd name="connsiteX4" fmla="*/ 2269067 w 4588933"/>
                          <a:gd name="connsiteY4" fmla="*/ 1049866 h 1049866"/>
                          <a:gd name="connsiteX5" fmla="*/ 880533 w 4588933"/>
                          <a:gd name="connsiteY5" fmla="*/ 457200 h 1049866"/>
                          <a:gd name="connsiteX6" fmla="*/ 592667 w 4588933"/>
                          <a:gd name="connsiteY6" fmla="*/ 541866 h 1049866"/>
                          <a:gd name="connsiteX7" fmla="*/ 0 w 4588933"/>
                          <a:gd name="connsiteY7" fmla="*/ 254000 h 1049866"/>
                          <a:gd name="connsiteX8" fmla="*/ 880533 w 4588933"/>
                          <a:gd name="connsiteY8" fmla="*/ 16933 h 1049866"/>
                          <a:gd name="connsiteX9" fmla="*/ 2302933 w 4588933"/>
                          <a:gd name="connsiteY9" fmla="*/ 626533 h 1049866"/>
                          <a:gd name="connsiteX10" fmla="*/ 3725333 w 4588933"/>
                          <a:gd name="connsiteY10" fmla="*/ 0 h 1049866"/>
                          <a:gd name="connsiteX0" fmla="*/ 3725333 w 4641485"/>
                          <a:gd name="connsiteY0" fmla="*/ 0 h 1049866"/>
                          <a:gd name="connsiteX1" fmla="*/ 4641485 w 4641485"/>
                          <a:gd name="connsiteY1" fmla="*/ 239402 h 1049866"/>
                          <a:gd name="connsiteX2" fmla="*/ 3962400 w 4641485"/>
                          <a:gd name="connsiteY2" fmla="*/ 541866 h 1049866"/>
                          <a:gd name="connsiteX3" fmla="*/ 3742267 w 4641485"/>
                          <a:gd name="connsiteY3" fmla="*/ 457200 h 1049866"/>
                          <a:gd name="connsiteX4" fmla="*/ 2269067 w 4641485"/>
                          <a:gd name="connsiteY4" fmla="*/ 1049866 h 1049866"/>
                          <a:gd name="connsiteX5" fmla="*/ 880533 w 4641485"/>
                          <a:gd name="connsiteY5" fmla="*/ 457200 h 1049866"/>
                          <a:gd name="connsiteX6" fmla="*/ 592667 w 4641485"/>
                          <a:gd name="connsiteY6" fmla="*/ 541866 h 1049866"/>
                          <a:gd name="connsiteX7" fmla="*/ 0 w 4641485"/>
                          <a:gd name="connsiteY7" fmla="*/ 254000 h 1049866"/>
                          <a:gd name="connsiteX8" fmla="*/ 880533 w 4641485"/>
                          <a:gd name="connsiteY8" fmla="*/ 16933 h 1049866"/>
                          <a:gd name="connsiteX9" fmla="*/ 2302933 w 4641485"/>
                          <a:gd name="connsiteY9" fmla="*/ 626533 h 1049866"/>
                          <a:gd name="connsiteX10" fmla="*/ 3725333 w 4641485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73798 w 4673016"/>
                          <a:gd name="connsiteY3" fmla="*/ 45720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84308 w 4673016"/>
                          <a:gd name="connsiteY3" fmla="*/ 404648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815839 w 4673016"/>
                          <a:gd name="connsiteY3" fmla="*/ 46771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4673016" h="1049866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97" name="Freeform 1996">
                        <a:extLst>
                          <a:ext uri="{FF2B5EF4-FFF2-40B4-BE49-F238E27FC236}">
                            <a16:creationId xmlns:a16="http://schemas.microsoft.com/office/drawing/2014/main" id="{2DE6516A-E77C-3A43-941D-99627479CA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19948" y="3206783"/>
                        <a:ext cx="317042" cy="170569"/>
                      </a:xfrm>
                      <a:custGeom>
                        <a:avLst/>
                        <a:gdLst>
                          <a:gd name="connsiteX0" fmla="*/ 21021 w 1744718"/>
                          <a:gd name="connsiteY0" fmla="*/ 0 h 903890"/>
                          <a:gd name="connsiteX1" fmla="*/ 1744718 w 1744718"/>
                          <a:gd name="connsiteY1" fmla="*/ 693683 h 903890"/>
                          <a:gd name="connsiteX2" fmla="*/ 1145628 w 1744718"/>
                          <a:gd name="connsiteY2" fmla="*/ 903890 h 903890"/>
                          <a:gd name="connsiteX3" fmla="*/ 0 w 1744718"/>
                          <a:gd name="connsiteY3" fmla="*/ 451945 h 903890"/>
                          <a:gd name="connsiteX4" fmla="*/ 21021 w 1744718"/>
                          <a:gd name="connsiteY4" fmla="*/ 0 h 9038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44718" h="90389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98" name="Freeform 1997">
                        <a:extLst>
                          <a:ext uri="{FF2B5EF4-FFF2-40B4-BE49-F238E27FC236}">
                            <a16:creationId xmlns:a16="http://schemas.microsoft.com/office/drawing/2014/main" id="{454171B5-796A-9646-AFD5-69B69EB0AB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39341" y="3206783"/>
                        <a:ext cx="311312" cy="168585"/>
                      </a:xfrm>
                      <a:custGeom>
                        <a:avLst/>
                        <a:gdLst>
                          <a:gd name="connsiteX0" fmla="*/ 1702676 w 1713187"/>
                          <a:gd name="connsiteY0" fmla="*/ 0 h 893380"/>
                          <a:gd name="connsiteX1" fmla="*/ 1713187 w 1713187"/>
                          <a:gd name="connsiteY1" fmla="*/ 472966 h 893380"/>
                          <a:gd name="connsiteX2" fmla="*/ 578069 w 1713187"/>
                          <a:gd name="connsiteY2" fmla="*/ 893380 h 893380"/>
                          <a:gd name="connsiteX3" fmla="*/ 0 w 1713187"/>
                          <a:gd name="connsiteY3" fmla="*/ 693683 h 893380"/>
                          <a:gd name="connsiteX4" fmla="*/ 1702676 w 1713187"/>
                          <a:gd name="connsiteY4" fmla="*/ 0 h 8933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13187" h="89338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0000A8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99" name="Freeform 1998">
                        <a:extLst>
                          <a:ext uri="{FF2B5EF4-FFF2-40B4-BE49-F238E27FC236}">
                            <a16:creationId xmlns:a16="http://schemas.microsoft.com/office/drawing/2014/main" id="{5A73B47D-7B61-4742-B23B-171BCB3409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47413" y="3123483"/>
                        <a:ext cx="676892" cy="267753"/>
                      </a:xfrm>
                      <a:custGeom>
                        <a:avLst/>
                        <a:gdLst>
                          <a:gd name="connsiteX0" fmla="*/ 599089 w 4162096"/>
                          <a:gd name="connsiteY0" fmla="*/ 273269 h 1618593"/>
                          <a:gd name="connsiteX1" fmla="*/ 882869 w 4162096"/>
                          <a:gd name="connsiteY1" fmla="*/ 199697 h 1618593"/>
                          <a:gd name="connsiteX2" fmla="*/ 2312276 w 4162096"/>
                          <a:gd name="connsiteY2" fmla="*/ 798786 h 1618593"/>
                          <a:gd name="connsiteX3" fmla="*/ 3794234 w 4162096"/>
                          <a:gd name="connsiteY3" fmla="*/ 199697 h 1618593"/>
                          <a:gd name="connsiteX4" fmla="*/ 4014951 w 4162096"/>
                          <a:gd name="connsiteY4" fmla="*/ 273269 h 1618593"/>
                          <a:gd name="connsiteX5" fmla="*/ 3058510 w 4162096"/>
                          <a:gd name="connsiteY5" fmla="*/ 641131 h 1618593"/>
                          <a:gd name="connsiteX6" fmla="*/ 3026979 w 4162096"/>
                          <a:gd name="connsiteY6" fmla="*/ 1114097 h 1618593"/>
                          <a:gd name="connsiteX7" fmla="*/ 4162096 w 4162096"/>
                          <a:gd name="connsiteY7" fmla="*/ 1545021 h 1618593"/>
                          <a:gd name="connsiteX8" fmla="*/ 3878317 w 4162096"/>
                          <a:gd name="connsiteY8" fmla="*/ 1608083 h 1618593"/>
                          <a:gd name="connsiteX9" fmla="*/ 2301765 w 4162096"/>
                          <a:gd name="connsiteY9" fmla="*/ 945931 h 1618593"/>
                          <a:gd name="connsiteX10" fmla="*/ 693682 w 4162096"/>
                          <a:gd name="connsiteY10" fmla="*/ 1618593 h 1618593"/>
                          <a:gd name="connsiteX11" fmla="*/ 430924 w 4162096"/>
                          <a:gd name="connsiteY11" fmla="*/ 1524000 h 1618593"/>
                          <a:gd name="connsiteX12" fmla="*/ 1576551 w 4162096"/>
                          <a:gd name="connsiteY12" fmla="*/ 1082566 h 1618593"/>
                          <a:gd name="connsiteX13" fmla="*/ 1545020 w 4162096"/>
                          <a:gd name="connsiteY13" fmla="*/ 609600 h 1618593"/>
                          <a:gd name="connsiteX14" fmla="*/ 0 w 4162096"/>
                          <a:gd name="connsiteY14" fmla="*/ 0 h 1618593"/>
                          <a:gd name="connsiteX15" fmla="*/ 872358 w 4162096"/>
                          <a:gd name="connsiteY15" fmla="*/ 210207 h 1618593"/>
                          <a:gd name="connsiteX16" fmla="*/ 872358 w 4162096"/>
                          <a:gd name="connsiteY16" fmla="*/ 210207 h 1618593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15" fmla="*/ 441434 w 3731172"/>
                          <a:gd name="connsiteY15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357351 w 3731172"/>
                          <a:gd name="connsiteY14" fmla="*/ 115613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56137 w 3731172"/>
                          <a:gd name="connsiteY13" fmla="*/ 441434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903890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575034 w 3710151"/>
                          <a:gd name="connsiteY6" fmla="*/ 91440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06565 w 3710151"/>
                          <a:gd name="connsiteY6" fmla="*/ 92491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5151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09858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62012 w 3725019"/>
                          <a:gd name="connsiteY0" fmla="*/ 73572 h 1418896"/>
                          <a:gd name="connsiteX1" fmla="*/ 445792 w 3725019"/>
                          <a:gd name="connsiteY1" fmla="*/ 0 h 1418896"/>
                          <a:gd name="connsiteX2" fmla="*/ 1852896 w 3725019"/>
                          <a:gd name="connsiteY2" fmla="*/ 591655 h 1418896"/>
                          <a:gd name="connsiteX3" fmla="*/ 3357157 w 3725019"/>
                          <a:gd name="connsiteY3" fmla="*/ 0 h 1418896"/>
                          <a:gd name="connsiteX4" fmla="*/ 3577874 w 3725019"/>
                          <a:gd name="connsiteY4" fmla="*/ 73572 h 1418896"/>
                          <a:gd name="connsiteX5" fmla="*/ 2632585 w 3725019"/>
                          <a:gd name="connsiteY5" fmla="*/ 448868 h 1418896"/>
                          <a:gd name="connsiteX6" fmla="*/ 2625150 w 3725019"/>
                          <a:gd name="connsiteY6" fmla="*/ 902607 h 1418896"/>
                          <a:gd name="connsiteX7" fmla="*/ 3725019 w 3725019"/>
                          <a:gd name="connsiteY7" fmla="*/ 1345324 h 1418896"/>
                          <a:gd name="connsiteX8" fmla="*/ 3441240 w 3725019"/>
                          <a:gd name="connsiteY8" fmla="*/ 1408386 h 1418896"/>
                          <a:gd name="connsiteX9" fmla="*/ 1864688 w 3725019"/>
                          <a:gd name="connsiteY9" fmla="*/ 746234 h 1418896"/>
                          <a:gd name="connsiteX10" fmla="*/ 256605 w 3725019"/>
                          <a:gd name="connsiteY10" fmla="*/ 1418896 h 1418896"/>
                          <a:gd name="connsiteX11" fmla="*/ 0 w 3725019"/>
                          <a:gd name="connsiteY11" fmla="*/ 1331097 h 1418896"/>
                          <a:gd name="connsiteX12" fmla="*/ 1113454 w 3725019"/>
                          <a:gd name="connsiteY12" fmla="*/ 903890 h 1418896"/>
                          <a:gd name="connsiteX13" fmla="*/ 1102302 w 3725019"/>
                          <a:gd name="connsiteY13" fmla="*/ 451945 h 1418896"/>
                          <a:gd name="connsiteX14" fmla="*/ 183032 w 3725019"/>
                          <a:gd name="connsiteY14" fmla="*/ 84081 h 1418896"/>
                          <a:gd name="connsiteX15" fmla="*/ 162012 w 3725019"/>
                          <a:gd name="connsiteY15" fmla="*/ 73572 h 14188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725019" h="1418896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793" name="Group 1792">
                  <a:extLst>
                    <a:ext uri="{FF2B5EF4-FFF2-40B4-BE49-F238E27FC236}">
                      <a16:creationId xmlns:a16="http://schemas.microsoft.com/office/drawing/2014/main" id="{E234B59B-F738-154F-B25D-67045E566180}"/>
                    </a:ext>
                  </a:extLst>
                </p:cNvPr>
                <p:cNvGrpSpPr/>
                <p:nvPr/>
              </p:nvGrpSpPr>
              <p:grpSpPr>
                <a:xfrm>
                  <a:off x="6665262" y="3564953"/>
                  <a:ext cx="914400" cy="479686"/>
                  <a:chOff x="3668110" y="2448910"/>
                  <a:chExt cx="3794234" cy="2165130"/>
                </a:xfrm>
              </p:grpSpPr>
              <p:sp>
                <p:nvSpPr>
                  <p:cNvPr id="1794" name="Rectangle 1793">
                    <a:extLst>
                      <a:ext uri="{FF2B5EF4-FFF2-40B4-BE49-F238E27FC236}">
                        <a16:creationId xmlns:a16="http://schemas.microsoft.com/office/drawing/2014/main" id="{3D38A924-9DDA-074A-B436-FF4ED20B76C7}"/>
                      </a:ext>
                    </a:extLst>
                  </p:cNvPr>
                  <p:cNvSpPr/>
                  <p:nvPr/>
                </p:nvSpPr>
                <p:spPr>
                  <a:xfrm>
                    <a:off x="3668110" y="3741409"/>
                    <a:ext cx="3780587" cy="872631"/>
                  </a:xfrm>
                  <a:prstGeom prst="rect">
                    <a:avLst/>
                  </a:prstGeom>
                  <a:gradFill>
                    <a:gsLst>
                      <a:gs pos="0">
                        <a:srgbClr val="B8C2C9"/>
                      </a:gs>
                      <a:gs pos="21000">
                        <a:schemeClr val="bg1"/>
                      </a:gs>
                      <a:gs pos="60000">
                        <a:srgbClr val="D6DCE0"/>
                      </a:gs>
                      <a:gs pos="100000">
                        <a:srgbClr val="B8C2C9"/>
                      </a:gs>
                    </a:gsLst>
                    <a:lin ang="0" scaled="0"/>
                  </a:gradFill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95" name="Freeform 1794">
                    <a:extLst>
                      <a:ext uri="{FF2B5EF4-FFF2-40B4-BE49-F238E27FC236}">
                        <a16:creationId xmlns:a16="http://schemas.microsoft.com/office/drawing/2014/main" id="{C0009717-C294-6049-A91C-C28973A7C1C7}"/>
                      </a:ext>
                    </a:extLst>
                  </p:cNvPr>
                  <p:cNvSpPr/>
                  <p:nvPr/>
                </p:nvSpPr>
                <p:spPr>
                  <a:xfrm>
                    <a:off x="3678620" y="2448910"/>
                    <a:ext cx="3783724" cy="1324303"/>
                  </a:xfrm>
                  <a:custGeom>
                    <a:avLst/>
                    <a:gdLst>
                      <a:gd name="connsiteX0" fmla="*/ 0 w 3783724"/>
                      <a:gd name="connsiteY0" fmla="*/ 1313793 h 1324303"/>
                      <a:gd name="connsiteX1" fmla="*/ 0 w 3783724"/>
                      <a:gd name="connsiteY1" fmla="*/ 1313793 h 1324303"/>
                      <a:gd name="connsiteX2" fmla="*/ 252248 w 3783724"/>
                      <a:gd name="connsiteY2" fmla="*/ 0 h 1324303"/>
                      <a:gd name="connsiteX3" fmla="*/ 3415862 w 3783724"/>
                      <a:gd name="connsiteY3" fmla="*/ 21020 h 1324303"/>
                      <a:gd name="connsiteX4" fmla="*/ 3783724 w 3783724"/>
                      <a:gd name="connsiteY4" fmla="*/ 1324303 h 1324303"/>
                      <a:gd name="connsiteX5" fmla="*/ 0 w 3783724"/>
                      <a:gd name="connsiteY5" fmla="*/ 1313793 h 13243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783724" h="1324303">
                        <a:moveTo>
                          <a:pt x="0" y="1313793"/>
                        </a:moveTo>
                        <a:lnTo>
                          <a:pt x="0" y="1313793"/>
                        </a:lnTo>
                        <a:lnTo>
                          <a:pt x="252248" y="0"/>
                        </a:lnTo>
                        <a:lnTo>
                          <a:pt x="3415862" y="21020"/>
                        </a:lnTo>
                        <a:lnTo>
                          <a:pt x="3783724" y="1324303"/>
                        </a:lnTo>
                        <a:lnTo>
                          <a:pt x="0" y="1313793"/>
                        </a:lnTo>
                        <a:close/>
                      </a:path>
                    </a:pathLst>
                  </a:custGeom>
                  <a:solidFill>
                    <a:srgbClr val="B8C2C9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796" name="Group 1795">
                    <a:extLst>
                      <a:ext uri="{FF2B5EF4-FFF2-40B4-BE49-F238E27FC236}">
                        <a16:creationId xmlns:a16="http://schemas.microsoft.com/office/drawing/2014/main" id="{26887DFC-0F7E-A849-A963-7BA181C6B9B0}"/>
                      </a:ext>
                    </a:extLst>
                  </p:cNvPr>
                  <p:cNvGrpSpPr/>
                  <p:nvPr/>
                </p:nvGrpSpPr>
                <p:grpSpPr>
                  <a:xfrm>
                    <a:off x="3941378" y="2603243"/>
                    <a:ext cx="3202061" cy="1066110"/>
                    <a:chOff x="7939341" y="3037317"/>
                    <a:chExt cx="897649" cy="353919"/>
                  </a:xfrm>
                </p:grpSpPr>
                <p:sp>
                  <p:nvSpPr>
                    <p:cNvPr id="1797" name="Freeform 1796">
                      <a:extLst>
                        <a:ext uri="{FF2B5EF4-FFF2-40B4-BE49-F238E27FC236}">
                          <a16:creationId xmlns:a16="http://schemas.microsoft.com/office/drawing/2014/main" id="{DB6FE4D2-8E83-1046-A689-0AC9A5FEFF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64170" y="3037317"/>
                      <a:ext cx="849158" cy="198115"/>
                    </a:xfrm>
                    <a:custGeom>
                      <a:avLst/>
                      <a:gdLst>
                        <a:gd name="connsiteX0" fmla="*/ 3725333 w 4588933"/>
                        <a:gd name="connsiteY0" fmla="*/ 0 h 1049866"/>
                        <a:gd name="connsiteX1" fmla="*/ 4588933 w 4588933"/>
                        <a:gd name="connsiteY1" fmla="*/ 270933 h 1049866"/>
                        <a:gd name="connsiteX2" fmla="*/ 3962400 w 4588933"/>
                        <a:gd name="connsiteY2" fmla="*/ 541866 h 1049866"/>
                        <a:gd name="connsiteX3" fmla="*/ 3742267 w 4588933"/>
                        <a:gd name="connsiteY3" fmla="*/ 457200 h 1049866"/>
                        <a:gd name="connsiteX4" fmla="*/ 2269067 w 4588933"/>
                        <a:gd name="connsiteY4" fmla="*/ 1049866 h 1049866"/>
                        <a:gd name="connsiteX5" fmla="*/ 880533 w 4588933"/>
                        <a:gd name="connsiteY5" fmla="*/ 457200 h 1049866"/>
                        <a:gd name="connsiteX6" fmla="*/ 592667 w 4588933"/>
                        <a:gd name="connsiteY6" fmla="*/ 541866 h 1049866"/>
                        <a:gd name="connsiteX7" fmla="*/ 0 w 4588933"/>
                        <a:gd name="connsiteY7" fmla="*/ 254000 h 1049866"/>
                        <a:gd name="connsiteX8" fmla="*/ 880533 w 4588933"/>
                        <a:gd name="connsiteY8" fmla="*/ 16933 h 1049866"/>
                        <a:gd name="connsiteX9" fmla="*/ 2302933 w 4588933"/>
                        <a:gd name="connsiteY9" fmla="*/ 626533 h 1049866"/>
                        <a:gd name="connsiteX10" fmla="*/ 3725333 w 4588933"/>
                        <a:gd name="connsiteY10" fmla="*/ 0 h 1049866"/>
                        <a:gd name="connsiteX0" fmla="*/ 3725333 w 4641485"/>
                        <a:gd name="connsiteY0" fmla="*/ 0 h 1049866"/>
                        <a:gd name="connsiteX1" fmla="*/ 4641485 w 4641485"/>
                        <a:gd name="connsiteY1" fmla="*/ 239402 h 1049866"/>
                        <a:gd name="connsiteX2" fmla="*/ 3962400 w 4641485"/>
                        <a:gd name="connsiteY2" fmla="*/ 541866 h 1049866"/>
                        <a:gd name="connsiteX3" fmla="*/ 3742267 w 4641485"/>
                        <a:gd name="connsiteY3" fmla="*/ 457200 h 1049866"/>
                        <a:gd name="connsiteX4" fmla="*/ 2269067 w 4641485"/>
                        <a:gd name="connsiteY4" fmla="*/ 1049866 h 1049866"/>
                        <a:gd name="connsiteX5" fmla="*/ 880533 w 4641485"/>
                        <a:gd name="connsiteY5" fmla="*/ 457200 h 1049866"/>
                        <a:gd name="connsiteX6" fmla="*/ 592667 w 4641485"/>
                        <a:gd name="connsiteY6" fmla="*/ 541866 h 1049866"/>
                        <a:gd name="connsiteX7" fmla="*/ 0 w 4641485"/>
                        <a:gd name="connsiteY7" fmla="*/ 254000 h 1049866"/>
                        <a:gd name="connsiteX8" fmla="*/ 880533 w 4641485"/>
                        <a:gd name="connsiteY8" fmla="*/ 16933 h 1049866"/>
                        <a:gd name="connsiteX9" fmla="*/ 2302933 w 4641485"/>
                        <a:gd name="connsiteY9" fmla="*/ 626533 h 1049866"/>
                        <a:gd name="connsiteX10" fmla="*/ 3725333 w 4641485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73798 w 4673016"/>
                        <a:gd name="connsiteY3" fmla="*/ 457200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34464 w 4673016"/>
                        <a:gd name="connsiteY9" fmla="*/ 62653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84308 w 4673016"/>
                        <a:gd name="connsiteY3" fmla="*/ 404648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34464 w 4673016"/>
                        <a:gd name="connsiteY9" fmla="*/ 62653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94818 w 4673016"/>
                        <a:gd name="connsiteY3" fmla="*/ 436179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34464 w 4673016"/>
                        <a:gd name="connsiteY9" fmla="*/ 62653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94818 w 4673016"/>
                        <a:gd name="connsiteY3" fmla="*/ 436179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23954 w 4673016"/>
                        <a:gd name="connsiteY9" fmla="*/ 61602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94818 w 4673016"/>
                        <a:gd name="connsiteY3" fmla="*/ 436179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75021 h 1049866"/>
                        <a:gd name="connsiteX8" fmla="*/ 912064 w 4673016"/>
                        <a:gd name="connsiteY8" fmla="*/ 16933 h 1049866"/>
                        <a:gd name="connsiteX9" fmla="*/ 2323954 w 4673016"/>
                        <a:gd name="connsiteY9" fmla="*/ 61602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815839 w 4673016"/>
                        <a:gd name="connsiteY3" fmla="*/ 467710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75021 h 1049866"/>
                        <a:gd name="connsiteX8" fmla="*/ 912064 w 4673016"/>
                        <a:gd name="connsiteY8" fmla="*/ 16933 h 1049866"/>
                        <a:gd name="connsiteX9" fmla="*/ 2323954 w 4673016"/>
                        <a:gd name="connsiteY9" fmla="*/ 616023 h 1049866"/>
                        <a:gd name="connsiteX10" fmla="*/ 3756864 w 4673016"/>
                        <a:gd name="connsiteY10" fmla="*/ 0 h 10498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4673016" h="1049866">
                          <a:moveTo>
                            <a:pt x="3756864" y="0"/>
                          </a:moveTo>
                          <a:lnTo>
                            <a:pt x="4673016" y="239402"/>
                          </a:lnTo>
                          <a:lnTo>
                            <a:pt x="3993931" y="541866"/>
                          </a:lnTo>
                          <a:lnTo>
                            <a:pt x="3815839" y="467710"/>
                          </a:lnTo>
                          <a:lnTo>
                            <a:pt x="2300598" y="1049866"/>
                          </a:lnTo>
                          <a:lnTo>
                            <a:pt x="912064" y="457200"/>
                          </a:lnTo>
                          <a:lnTo>
                            <a:pt x="624198" y="541866"/>
                          </a:lnTo>
                          <a:lnTo>
                            <a:pt x="0" y="275021"/>
                          </a:lnTo>
                          <a:lnTo>
                            <a:pt x="912064" y="16933"/>
                          </a:lnTo>
                          <a:lnTo>
                            <a:pt x="2323954" y="616023"/>
                          </a:lnTo>
                          <a:lnTo>
                            <a:pt x="3756864" y="0"/>
                          </a:lnTo>
                          <a:close/>
                        </a:path>
                      </a:pathLst>
                    </a:custGeom>
                    <a:solidFill>
                      <a:srgbClr val="0000A3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798" name="Freeform 1797">
                      <a:extLst>
                        <a:ext uri="{FF2B5EF4-FFF2-40B4-BE49-F238E27FC236}">
                          <a16:creationId xmlns:a16="http://schemas.microsoft.com/office/drawing/2014/main" id="{2687A975-94E1-0C4A-9F9E-91D58A01C0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948" y="3206783"/>
                      <a:ext cx="317042" cy="170569"/>
                    </a:xfrm>
                    <a:custGeom>
                      <a:avLst/>
                      <a:gdLst>
                        <a:gd name="connsiteX0" fmla="*/ 21021 w 1744718"/>
                        <a:gd name="connsiteY0" fmla="*/ 0 h 903890"/>
                        <a:gd name="connsiteX1" fmla="*/ 1744718 w 1744718"/>
                        <a:gd name="connsiteY1" fmla="*/ 693683 h 903890"/>
                        <a:gd name="connsiteX2" fmla="*/ 1145628 w 1744718"/>
                        <a:gd name="connsiteY2" fmla="*/ 903890 h 903890"/>
                        <a:gd name="connsiteX3" fmla="*/ 0 w 1744718"/>
                        <a:gd name="connsiteY3" fmla="*/ 451945 h 903890"/>
                        <a:gd name="connsiteX4" fmla="*/ 21021 w 1744718"/>
                        <a:gd name="connsiteY4" fmla="*/ 0 h 9038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744718" h="903890">
                          <a:moveTo>
                            <a:pt x="21021" y="0"/>
                          </a:moveTo>
                          <a:lnTo>
                            <a:pt x="1744718" y="693683"/>
                          </a:lnTo>
                          <a:lnTo>
                            <a:pt x="1145628" y="903890"/>
                          </a:lnTo>
                          <a:lnTo>
                            <a:pt x="0" y="451945"/>
                          </a:lnTo>
                          <a:lnTo>
                            <a:pt x="21021" y="0"/>
                          </a:lnTo>
                          <a:close/>
                        </a:path>
                      </a:pathLst>
                    </a:custGeom>
                    <a:solidFill>
                      <a:srgbClr val="0000A3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799" name="Freeform 1798">
                      <a:extLst>
                        <a:ext uri="{FF2B5EF4-FFF2-40B4-BE49-F238E27FC236}">
                          <a16:creationId xmlns:a16="http://schemas.microsoft.com/office/drawing/2014/main" id="{B85CD951-350A-034E-A13A-15D0741DAE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39341" y="3206783"/>
                      <a:ext cx="311312" cy="168585"/>
                    </a:xfrm>
                    <a:custGeom>
                      <a:avLst/>
                      <a:gdLst>
                        <a:gd name="connsiteX0" fmla="*/ 1702676 w 1713187"/>
                        <a:gd name="connsiteY0" fmla="*/ 0 h 893380"/>
                        <a:gd name="connsiteX1" fmla="*/ 1713187 w 1713187"/>
                        <a:gd name="connsiteY1" fmla="*/ 472966 h 893380"/>
                        <a:gd name="connsiteX2" fmla="*/ 578069 w 1713187"/>
                        <a:gd name="connsiteY2" fmla="*/ 893380 h 893380"/>
                        <a:gd name="connsiteX3" fmla="*/ 0 w 1713187"/>
                        <a:gd name="connsiteY3" fmla="*/ 693683 h 893380"/>
                        <a:gd name="connsiteX4" fmla="*/ 1702676 w 1713187"/>
                        <a:gd name="connsiteY4" fmla="*/ 0 h 8933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713187" h="893380">
                          <a:moveTo>
                            <a:pt x="1702676" y="0"/>
                          </a:moveTo>
                          <a:lnTo>
                            <a:pt x="1713187" y="472966"/>
                          </a:lnTo>
                          <a:lnTo>
                            <a:pt x="578069" y="893380"/>
                          </a:lnTo>
                          <a:lnTo>
                            <a:pt x="0" y="693683"/>
                          </a:lnTo>
                          <a:lnTo>
                            <a:pt x="1702676" y="0"/>
                          </a:lnTo>
                          <a:close/>
                        </a:path>
                      </a:pathLst>
                    </a:custGeom>
                    <a:solidFill>
                      <a:srgbClr val="0000A8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800" name="Freeform 1799">
                      <a:extLst>
                        <a:ext uri="{FF2B5EF4-FFF2-40B4-BE49-F238E27FC236}">
                          <a16:creationId xmlns:a16="http://schemas.microsoft.com/office/drawing/2014/main" id="{C3A25D66-1399-354A-A8D6-A250C0D520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47413" y="3123483"/>
                      <a:ext cx="676892" cy="267753"/>
                    </a:xfrm>
                    <a:custGeom>
                      <a:avLst/>
                      <a:gdLst>
                        <a:gd name="connsiteX0" fmla="*/ 599089 w 4162096"/>
                        <a:gd name="connsiteY0" fmla="*/ 273269 h 1618593"/>
                        <a:gd name="connsiteX1" fmla="*/ 882869 w 4162096"/>
                        <a:gd name="connsiteY1" fmla="*/ 199697 h 1618593"/>
                        <a:gd name="connsiteX2" fmla="*/ 2312276 w 4162096"/>
                        <a:gd name="connsiteY2" fmla="*/ 798786 h 1618593"/>
                        <a:gd name="connsiteX3" fmla="*/ 3794234 w 4162096"/>
                        <a:gd name="connsiteY3" fmla="*/ 199697 h 1618593"/>
                        <a:gd name="connsiteX4" fmla="*/ 4014951 w 4162096"/>
                        <a:gd name="connsiteY4" fmla="*/ 273269 h 1618593"/>
                        <a:gd name="connsiteX5" fmla="*/ 3058510 w 4162096"/>
                        <a:gd name="connsiteY5" fmla="*/ 641131 h 1618593"/>
                        <a:gd name="connsiteX6" fmla="*/ 3026979 w 4162096"/>
                        <a:gd name="connsiteY6" fmla="*/ 1114097 h 1618593"/>
                        <a:gd name="connsiteX7" fmla="*/ 4162096 w 4162096"/>
                        <a:gd name="connsiteY7" fmla="*/ 1545021 h 1618593"/>
                        <a:gd name="connsiteX8" fmla="*/ 3878317 w 4162096"/>
                        <a:gd name="connsiteY8" fmla="*/ 1608083 h 1618593"/>
                        <a:gd name="connsiteX9" fmla="*/ 2301765 w 4162096"/>
                        <a:gd name="connsiteY9" fmla="*/ 945931 h 1618593"/>
                        <a:gd name="connsiteX10" fmla="*/ 693682 w 4162096"/>
                        <a:gd name="connsiteY10" fmla="*/ 1618593 h 1618593"/>
                        <a:gd name="connsiteX11" fmla="*/ 430924 w 4162096"/>
                        <a:gd name="connsiteY11" fmla="*/ 1524000 h 1618593"/>
                        <a:gd name="connsiteX12" fmla="*/ 1576551 w 4162096"/>
                        <a:gd name="connsiteY12" fmla="*/ 1082566 h 1618593"/>
                        <a:gd name="connsiteX13" fmla="*/ 1545020 w 4162096"/>
                        <a:gd name="connsiteY13" fmla="*/ 609600 h 1618593"/>
                        <a:gd name="connsiteX14" fmla="*/ 0 w 4162096"/>
                        <a:gd name="connsiteY14" fmla="*/ 0 h 1618593"/>
                        <a:gd name="connsiteX15" fmla="*/ 872358 w 4162096"/>
                        <a:gd name="connsiteY15" fmla="*/ 210207 h 1618593"/>
                        <a:gd name="connsiteX16" fmla="*/ 872358 w 4162096"/>
                        <a:gd name="connsiteY16" fmla="*/ 210207 h 1618593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441434 w 3731172"/>
                        <a:gd name="connsiteY14" fmla="*/ 10510 h 1418896"/>
                        <a:gd name="connsiteX15" fmla="*/ 441434 w 3731172"/>
                        <a:gd name="connsiteY15" fmla="*/ 10510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441434 w 3731172"/>
                        <a:gd name="connsiteY14" fmla="*/ 10510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357351 w 3731172"/>
                        <a:gd name="connsiteY14" fmla="*/ 115613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147144 w 3731172"/>
                        <a:gd name="connsiteY14" fmla="*/ 63061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20413 h 1418896"/>
                        <a:gd name="connsiteX14" fmla="*/ 147144 w 3731172"/>
                        <a:gd name="connsiteY14" fmla="*/ 63061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20413 h 1418896"/>
                        <a:gd name="connsiteX14" fmla="*/ 189185 w 3731172"/>
                        <a:gd name="connsiteY14" fmla="*/ 84081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20413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56137 w 3731172"/>
                        <a:gd name="connsiteY13" fmla="*/ 441434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45626 w 3731172"/>
                        <a:gd name="connsiteY13" fmla="*/ 451945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903890 h 1418896"/>
                        <a:gd name="connsiteX13" fmla="*/ 1145626 w 3731172"/>
                        <a:gd name="connsiteY13" fmla="*/ 451945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06565 w 3710151"/>
                        <a:gd name="connsiteY5" fmla="*/ 441434 h 1418896"/>
                        <a:gd name="connsiteX6" fmla="*/ 2575034 w 3710151"/>
                        <a:gd name="connsiteY6" fmla="*/ 914400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06565 w 3710151"/>
                        <a:gd name="connsiteY5" fmla="*/ 441434 h 1418896"/>
                        <a:gd name="connsiteX6" fmla="*/ 2606565 w 3710151"/>
                        <a:gd name="connsiteY6" fmla="*/ 924910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06565 w 3710151"/>
                        <a:gd name="connsiteY5" fmla="*/ 441434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5151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38028 w 3710151"/>
                        <a:gd name="connsiteY2" fmla="*/ 591655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38028 w 3710151"/>
                        <a:gd name="connsiteY2" fmla="*/ 591655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087434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38028 w 3710151"/>
                        <a:gd name="connsiteY2" fmla="*/ 591655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098586 w 3710151"/>
                        <a:gd name="connsiteY12" fmla="*/ 903890 h 1418896"/>
                        <a:gd name="connsiteX13" fmla="*/ 1087434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62012 w 3725019"/>
                        <a:gd name="connsiteY0" fmla="*/ 73572 h 1418896"/>
                        <a:gd name="connsiteX1" fmla="*/ 445792 w 3725019"/>
                        <a:gd name="connsiteY1" fmla="*/ 0 h 1418896"/>
                        <a:gd name="connsiteX2" fmla="*/ 1852896 w 3725019"/>
                        <a:gd name="connsiteY2" fmla="*/ 591655 h 1418896"/>
                        <a:gd name="connsiteX3" fmla="*/ 3357157 w 3725019"/>
                        <a:gd name="connsiteY3" fmla="*/ 0 h 1418896"/>
                        <a:gd name="connsiteX4" fmla="*/ 3577874 w 3725019"/>
                        <a:gd name="connsiteY4" fmla="*/ 73572 h 1418896"/>
                        <a:gd name="connsiteX5" fmla="*/ 2632585 w 3725019"/>
                        <a:gd name="connsiteY5" fmla="*/ 448868 h 1418896"/>
                        <a:gd name="connsiteX6" fmla="*/ 2625150 w 3725019"/>
                        <a:gd name="connsiteY6" fmla="*/ 902607 h 1418896"/>
                        <a:gd name="connsiteX7" fmla="*/ 3725019 w 3725019"/>
                        <a:gd name="connsiteY7" fmla="*/ 1345324 h 1418896"/>
                        <a:gd name="connsiteX8" fmla="*/ 3441240 w 3725019"/>
                        <a:gd name="connsiteY8" fmla="*/ 1408386 h 1418896"/>
                        <a:gd name="connsiteX9" fmla="*/ 1864688 w 3725019"/>
                        <a:gd name="connsiteY9" fmla="*/ 746234 h 1418896"/>
                        <a:gd name="connsiteX10" fmla="*/ 256605 w 3725019"/>
                        <a:gd name="connsiteY10" fmla="*/ 1418896 h 1418896"/>
                        <a:gd name="connsiteX11" fmla="*/ 0 w 3725019"/>
                        <a:gd name="connsiteY11" fmla="*/ 1331097 h 1418896"/>
                        <a:gd name="connsiteX12" fmla="*/ 1113454 w 3725019"/>
                        <a:gd name="connsiteY12" fmla="*/ 903890 h 1418896"/>
                        <a:gd name="connsiteX13" fmla="*/ 1102302 w 3725019"/>
                        <a:gd name="connsiteY13" fmla="*/ 451945 h 1418896"/>
                        <a:gd name="connsiteX14" fmla="*/ 183032 w 3725019"/>
                        <a:gd name="connsiteY14" fmla="*/ 84081 h 1418896"/>
                        <a:gd name="connsiteX15" fmla="*/ 162012 w 3725019"/>
                        <a:gd name="connsiteY15" fmla="*/ 73572 h 14188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725019" h="1418896">
                          <a:moveTo>
                            <a:pt x="162012" y="73572"/>
                          </a:moveTo>
                          <a:lnTo>
                            <a:pt x="445792" y="0"/>
                          </a:lnTo>
                          <a:lnTo>
                            <a:pt x="1852896" y="591655"/>
                          </a:lnTo>
                          <a:lnTo>
                            <a:pt x="3357157" y="0"/>
                          </a:lnTo>
                          <a:lnTo>
                            <a:pt x="3577874" y="73572"/>
                          </a:lnTo>
                          <a:lnTo>
                            <a:pt x="2632585" y="448868"/>
                          </a:lnTo>
                          <a:lnTo>
                            <a:pt x="2625150" y="902607"/>
                          </a:lnTo>
                          <a:lnTo>
                            <a:pt x="3725019" y="1345324"/>
                          </a:lnTo>
                          <a:lnTo>
                            <a:pt x="3441240" y="1408386"/>
                          </a:lnTo>
                          <a:lnTo>
                            <a:pt x="1864688" y="746234"/>
                          </a:lnTo>
                          <a:lnTo>
                            <a:pt x="256605" y="1418896"/>
                          </a:lnTo>
                          <a:lnTo>
                            <a:pt x="0" y="1331097"/>
                          </a:lnTo>
                          <a:lnTo>
                            <a:pt x="1113454" y="903890"/>
                          </a:lnTo>
                          <a:cubicBezTo>
                            <a:pt x="1113454" y="760249"/>
                            <a:pt x="1102302" y="595586"/>
                            <a:pt x="1102302" y="451945"/>
                          </a:cubicBezTo>
                          <a:lnTo>
                            <a:pt x="183032" y="84081"/>
                          </a:lnTo>
                          <a:cubicBezTo>
                            <a:pt x="26317" y="21019"/>
                            <a:pt x="169019" y="77075"/>
                            <a:pt x="162012" y="73572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2090" name="Group 2089">
                  <a:extLst>
                    <a:ext uri="{FF2B5EF4-FFF2-40B4-BE49-F238E27FC236}">
                      <a16:creationId xmlns:a16="http://schemas.microsoft.com/office/drawing/2014/main" id="{4AE08EC8-478A-A947-B02A-442B948BB56A}"/>
                    </a:ext>
                  </a:extLst>
                </p:cNvPr>
                <p:cNvGrpSpPr/>
                <p:nvPr/>
              </p:nvGrpSpPr>
              <p:grpSpPr>
                <a:xfrm>
                  <a:off x="6733411" y="4492542"/>
                  <a:ext cx="267360" cy="997195"/>
                  <a:chOff x="6424161" y="4488570"/>
                  <a:chExt cx="267360" cy="997195"/>
                </a:xfrm>
              </p:grpSpPr>
              <p:grpSp>
                <p:nvGrpSpPr>
                  <p:cNvPr id="2091" name="Group 506">
                    <a:extLst>
                      <a:ext uri="{FF2B5EF4-FFF2-40B4-BE49-F238E27FC236}">
                        <a16:creationId xmlns:a16="http://schemas.microsoft.com/office/drawing/2014/main" id="{0693C2F7-A4DB-EE4B-BDDF-D31A6302182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424161" y="4637077"/>
                    <a:ext cx="235570" cy="848688"/>
                    <a:chOff x="6395998" y="3062424"/>
                    <a:chExt cx="564403" cy="837478"/>
                  </a:xfrm>
                </p:grpSpPr>
                <p:sp>
                  <p:nvSpPr>
                    <p:cNvPr id="2113" name="Rectangle 2112">
                      <a:extLst>
                        <a:ext uri="{FF2B5EF4-FFF2-40B4-BE49-F238E27FC236}">
                          <a16:creationId xmlns:a16="http://schemas.microsoft.com/office/drawing/2014/main" id="{A1128FC9-CAE3-6F46-AB06-69669472A4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09786" y="3061857"/>
                      <a:ext cx="447707" cy="742536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114" name="Straight Connector 2113">
                      <a:extLst>
                        <a:ext uri="{FF2B5EF4-FFF2-40B4-BE49-F238E27FC236}">
                          <a16:creationId xmlns:a16="http://schemas.microsoft.com/office/drawing/2014/main" id="{93414428-D35B-784D-9EBE-A5D48D8069F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847057" y="306185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115" name="Rectangle 2114">
                      <a:extLst>
                        <a:ext uri="{FF2B5EF4-FFF2-40B4-BE49-F238E27FC236}">
                          <a16:creationId xmlns:a16="http://schemas.microsoft.com/office/drawing/2014/main" id="{6BA0AA91-DB5A-AF49-BAD5-610BC24116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6953" y="3071256"/>
                      <a:ext cx="131327" cy="11592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116" name="Straight Connector 2115">
                      <a:extLst>
                        <a:ext uri="{FF2B5EF4-FFF2-40B4-BE49-F238E27FC236}">
                          <a16:creationId xmlns:a16="http://schemas.microsoft.com/office/drawing/2014/main" id="{D22F85EC-2629-6D43-84B9-41F5417DD1C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396367" y="306185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117" name="Rectangle 2116">
                      <a:extLst>
                        <a:ext uri="{FF2B5EF4-FFF2-40B4-BE49-F238E27FC236}">
                          <a16:creationId xmlns:a16="http://schemas.microsoft.com/office/drawing/2014/main" id="{AD58FD2B-90AB-6745-852D-BE4DF8CA25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17210" y="3702567"/>
                      <a:ext cx="131327" cy="11592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118" name="Rectangle 2117">
                      <a:extLst>
                        <a:ext uri="{FF2B5EF4-FFF2-40B4-BE49-F238E27FC236}">
                          <a16:creationId xmlns:a16="http://schemas.microsoft.com/office/drawing/2014/main" id="{0ED19010-CC4C-3A41-A5AA-BB8359ABFD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05320" y="3157415"/>
                      <a:ext cx="444723" cy="74253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119" name="Straight Connector 2118">
                      <a:extLst>
                        <a:ext uri="{FF2B5EF4-FFF2-40B4-BE49-F238E27FC236}">
                          <a16:creationId xmlns:a16="http://schemas.microsoft.com/office/drawing/2014/main" id="{0C5A8EE1-CA77-1241-91E8-BB7ACFD42EA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847057" y="3804392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120" name="Group 544">
                      <a:extLst>
                        <a:ext uri="{FF2B5EF4-FFF2-40B4-BE49-F238E27FC236}">
                          <a16:creationId xmlns:a16="http://schemas.microsoft.com/office/drawing/2014/main" id="{7E261299-56B7-F34C-914A-C21DCDA4699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400318" y="3137421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2148" name="Straight Connector 2147">
                        <a:extLst>
                          <a:ext uri="{FF2B5EF4-FFF2-40B4-BE49-F238E27FC236}">
                            <a16:creationId xmlns:a16="http://schemas.microsoft.com/office/drawing/2014/main" id="{E9C2D4E4-D57E-8B41-9B14-0DF3911D58A5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8782" y="2845711"/>
                        <a:ext cx="113419" cy="9242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49" name="Straight Connector 2148">
                        <a:extLst>
                          <a:ext uri="{FF2B5EF4-FFF2-40B4-BE49-F238E27FC236}">
                            <a16:creationId xmlns:a16="http://schemas.microsoft.com/office/drawing/2014/main" id="{4BEC4D11-E475-1944-B856-B0CB17D449A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076" y="2938136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121" name="Group 547">
                      <a:extLst>
                        <a:ext uri="{FF2B5EF4-FFF2-40B4-BE49-F238E27FC236}">
                          <a16:creationId xmlns:a16="http://schemas.microsoft.com/office/drawing/2014/main" id="{E8B580C7-66F7-0A4C-B319-CC8E9875B21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9838" y="3203285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2146" name="Straight Connector 2145">
                        <a:extLst>
                          <a:ext uri="{FF2B5EF4-FFF2-40B4-BE49-F238E27FC236}">
                            <a16:creationId xmlns:a16="http://schemas.microsoft.com/office/drawing/2014/main" id="{F328678E-CEC6-6247-8666-B5EEBCAD12B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9263" y="2845642"/>
                        <a:ext cx="119388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47" name="Straight Connector 2146">
                        <a:extLst>
                          <a:ext uri="{FF2B5EF4-FFF2-40B4-BE49-F238E27FC236}">
                            <a16:creationId xmlns:a16="http://schemas.microsoft.com/office/drawing/2014/main" id="{D975EEA3-87CC-C645-AA3D-075122C7710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557" y="2934934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122" name="Group 549">
                      <a:extLst>
                        <a:ext uri="{FF2B5EF4-FFF2-40B4-BE49-F238E27FC236}">
                          <a16:creationId xmlns:a16="http://schemas.microsoft.com/office/drawing/2014/main" id="{F5F8D206-E12A-1943-91C8-DF8868A889E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9358" y="3269149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2144" name="Straight Connector 2143">
                        <a:extLst>
                          <a:ext uri="{FF2B5EF4-FFF2-40B4-BE49-F238E27FC236}">
                            <a16:creationId xmlns:a16="http://schemas.microsoft.com/office/drawing/2014/main" id="{F8DC0D66-D6D4-C745-8D1A-F641BE5C3B0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6759" y="2845572"/>
                        <a:ext cx="113419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45" name="Straight Connector 2144">
                        <a:extLst>
                          <a:ext uri="{FF2B5EF4-FFF2-40B4-BE49-F238E27FC236}">
                            <a16:creationId xmlns:a16="http://schemas.microsoft.com/office/drawing/2014/main" id="{E86251BD-A5BC-614F-A8EF-3B9E51822D2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036" y="2934864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123" name="Group 550">
                      <a:extLst>
                        <a:ext uri="{FF2B5EF4-FFF2-40B4-BE49-F238E27FC236}">
                          <a16:creationId xmlns:a16="http://schemas.microsoft.com/office/drawing/2014/main" id="{3342E35B-D80A-314E-B4F2-025E60DF4B3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8878" y="3335013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2142" name="Straight Connector 2141">
                        <a:extLst>
                          <a:ext uri="{FF2B5EF4-FFF2-40B4-BE49-F238E27FC236}">
                            <a16:creationId xmlns:a16="http://schemas.microsoft.com/office/drawing/2014/main" id="{81D50022-118D-D743-AE08-C00A7A2B6EB5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7238" y="2845502"/>
                        <a:ext cx="113419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43" name="Straight Connector 2142">
                        <a:extLst>
                          <a:ext uri="{FF2B5EF4-FFF2-40B4-BE49-F238E27FC236}">
                            <a16:creationId xmlns:a16="http://schemas.microsoft.com/office/drawing/2014/main" id="{3F9F8978-5942-A74A-A640-4066CF09ABF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516" y="2934794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124" name="Group 551">
                      <a:extLst>
                        <a:ext uri="{FF2B5EF4-FFF2-40B4-BE49-F238E27FC236}">
                          <a16:creationId xmlns:a16="http://schemas.microsoft.com/office/drawing/2014/main" id="{2BDF1FAF-543D-D44B-A44F-7F68F19783A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8398" y="3400877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2140" name="Straight Connector 2139">
                        <a:extLst>
                          <a:ext uri="{FF2B5EF4-FFF2-40B4-BE49-F238E27FC236}">
                            <a16:creationId xmlns:a16="http://schemas.microsoft.com/office/drawing/2014/main" id="{BD43A2A5-F967-7C42-97F7-3BF114D90505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7718" y="2845433"/>
                        <a:ext cx="113419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41" name="Straight Connector 2140">
                        <a:extLst>
                          <a:ext uri="{FF2B5EF4-FFF2-40B4-BE49-F238E27FC236}">
                            <a16:creationId xmlns:a16="http://schemas.microsoft.com/office/drawing/2014/main" id="{718C1F83-C0AF-E64D-8088-5950A36A18C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995" y="2934724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125" name="Group 552">
                      <a:extLst>
                        <a:ext uri="{FF2B5EF4-FFF2-40B4-BE49-F238E27FC236}">
                          <a16:creationId xmlns:a16="http://schemas.microsoft.com/office/drawing/2014/main" id="{2303367C-C6FE-6741-99DE-853E9073AC9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7918" y="3466741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2138" name="Straight Connector 2137">
                        <a:extLst>
                          <a:ext uri="{FF2B5EF4-FFF2-40B4-BE49-F238E27FC236}">
                            <a16:creationId xmlns:a16="http://schemas.microsoft.com/office/drawing/2014/main" id="{3341DF0E-1C45-B249-BF43-52A8A9EFAD9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8199" y="2845363"/>
                        <a:ext cx="113419" cy="939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39" name="Straight Connector 2138">
                        <a:extLst>
                          <a:ext uri="{FF2B5EF4-FFF2-40B4-BE49-F238E27FC236}">
                            <a16:creationId xmlns:a16="http://schemas.microsoft.com/office/drawing/2014/main" id="{4A1818C9-8994-8646-A2DB-1E4A8DA09315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3477" y="2939355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126" name="Group 555">
                      <a:extLst>
                        <a:ext uri="{FF2B5EF4-FFF2-40B4-BE49-F238E27FC236}">
                          <a16:creationId xmlns:a16="http://schemas.microsoft.com/office/drawing/2014/main" id="{B79E7B16-60D5-9E4C-BA27-7A37C17C792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7438" y="3532605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2136" name="Straight Connector 2135">
                        <a:extLst>
                          <a:ext uri="{FF2B5EF4-FFF2-40B4-BE49-F238E27FC236}">
                            <a16:creationId xmlns:a16="http://schemas.microsoft.com/office/drawing/2014/main" id="{DDCB9142-50CC-5746-8F69-00E04DF524D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8679" y="2842160"/>
                        <a:ext cx="113419" cy="9712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37" name="Straight Connector 2136">
                        <a:extLst>
                          <a:ext uri="{FF2B5EF4-FFF2-40B4-BE49-F238E27FC236}">
                            <a16:creationId xmlns:a16="http://schemas.microsoft.com/office/drawing/2014/main" id="{01E450FA-6E30-6142-AD7D-20C574F970E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0972" y="2939284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127" name="Group 556">
                      <a:extLst>
                        <a:ext uri="{FF2B5EF4-FFF2-40B4-BE49-F238E27FC236}">
                          <a16:creationId xmlns:a16="http://schemas.microsoft.com/office/drawing/2014/main" id="{A0E61EE8-B3D8-A24C-95B3-797058116FD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6958" y="3598469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2134" name="Straight Connector 2133">
                        <a:extLst>
                          <a:ext uri="{FF2B5EF4-FFF2-40B4-BE49-F238E27FC236}">
                            <a16:creationId xmlns:a16="http://schemas.microsoft.com/office/drawing/2014/main" id="{CACF2A72-7E46-464B-AA02-ACC0ED74E12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9158" y="2842090"/>
                        <a:ext cx="113419" cy="9712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35" name="Straight Connector 2134">
                        <a:extLst>
                          <a:ext uri="{FF2B5EF4-FFF2-40B4-BE49-F238E27FC236}">
                            <a16:creationId xmlns:a16="http://schemas.microsoft.com/office/drawing/2014/main" id="{12BA0C47-CA16-CF4A-B0A7-7E8B0B23E6B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452" y="2939215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128" name="Group 557">
                      <a:extLst>
                        <a:ext uri="{FF2B5EF4-FFF2-40B4-BE49-F238E27FC236}">
                          <a16:creationId xmlns:a16="http://schemas.microsoft.com/office/drawing/2014/main" id="{EB7E2893-0182-DB49-822F-C1D5D98F9C1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6478" y="3664333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2132" name="Straight Connector 2131">
                        <a:extLst>
                          <a:ext uri="{FF2B5EF4-FFF2-40B4-BE49-F238E27FC236}">
                            <a16:creationId xmlns:a16="http://schemas.microsoft.com/office/drawing/2014/main" id="{86F6B344-A792-C84D-9B93-C6304D3EBFA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6654" y="2846719"/>
                        <a:ext cx="113419" cy="92426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33" name="Straight Connector 2132">
                        <a:extLst>
                          <a:ext uri="{FF2B5EF4-FFF2-40B4-BE49-F238E27FC236}">
                            <a16:creationId xmlns:a16="http://schemas.microsoft.com/office/drawing/2014/main" id="{8547FDC0-DD08-AA4B-8B1E-90354DC531F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933" y="2939145"/>
                        <a:ext cx="450690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129" name="Group 558">
                      <a:extLst>
                        <a:ext uri="{FF2B5EF4-FFF2-40B4-BE49-F238E27FC236}">
                          <a16:creationId xmlns:a16="http://schemas.microsoft.com/office/drawing/2014/main" id="{9A84FCD8-8A9C-5145-BFBD-73FC26FAE43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5998" y="3730197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2130" name="Straight Connector 2129">
                        <a:extLst>
                          <a:ext uri="{FF2B5EF4-FFF2-40B4-BE49-F238E27FC236}">
                            <a16:creationId xmlns:a16="http://schemas.microsoft.com/office/drawing/2014/main" id="{DD5BCA96-E788-DB45-AB67-AE87537876F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7133" y="2846650"/>
                        <a:ext cx="113419" cy="92426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31" name="Straight Connector 2130">
                        <a:extLst>
                          <a:ext uri="{FF2B5EF4-FFF2-40B4-BE49-F238E27FC236}">
                            <a16:creationId xmlns:a16="http://schemas.microsoft.com/office/drawing/2014/main" id="{435A6D71-E2B4-4743-9BC5-8B0AACA30F8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413" y="2939076"/>
                        <a:ext cx="450690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092" name="Straight Connector 2091">
                    <a:extLst>
                      <a:ext uri="{FF2B5EF4-FFF2-40B4-BE49-F238E27FC236}">
                        <a16:creationId xmlns:a16="http://schemas.microsoft.com/office/drawing/2014/main" id="{DCA6A8AD-66EE-C24A-9795-1659CB97BDDF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685171" y="4525377"/>
                    <a:ext cx="4763" cy="85566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3" name="Straight Connector 2092">
                    <a:extLst>
                      <a:ext uri="{FF2B5EF4-FFF2-40B4-BE49-F238E27FC236}">
                        <a16:creationId xmlns:a16="http://schemas.microsoft.com/office/drawing/2014/main" id="{C8B7F9E9-FD45-3049-9F7E-0A4C9227728B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2784" y="4706352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4" name="Straight Connector 2093">
                    <a:extLst>
                      <a:ext uri="{FF2B5EF4-FFF2-40B4-BE49-F238E27FC236}">
                        <a16:creationId xmlns:a16="http://schemas.microsoft.com/office/drawing/2014/main" id="{3E0705BD-E059-AB4F-95F5-D7576F9F5866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4771439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5" name="Straight Connector 2094">
                    <a:extLst>
                      <a:ext uri="{FF2B5EF4-FFF2-40B4-BE49-F238E27FC236}">
                        <a16:creationId xmlns:a16="http://schemas.microsoft.com/office/drawing/2014/main" id="{E0E0AFF0-AC59-8E4D-802D-7301159F4A77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4849227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6" name="Straight Connector 2095">
                    <a:extLst>
                      <a:ext uri="{FF2B5EF4-FFF2-40B4-BE49-F238E27FC236}">
                        <a16:creationId xmlns:a16="http://schemas.microsoft.com/office/drawing/2014/main" id="{546CBAA4-F40C-D64C-B6E7-8CF7D7B2C586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9609" y="4914314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7" name="Straight Connector 2096">
                    <a:extLst>
                      <a:ext uri="{FF2B5EF4-FFF2-40B4-BE49-F238E27FC236}">
                        <a16:creationId xmlns:a16="http://schemas.microsoft.com/office/drawing/2014/main" id="{0FC4709D-EC66-8644-A434-475D75F89A07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8021" y="4976227"/>
                    <a:ext cx="6032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8" name="Straight Connector 2097">
                    <a:extLst>
                      <a:ext uri="{FF2B5EF4-FFF2-40B4-BE49-F238E27FC236}">
                        <a16:creationId xmlns:a16="http://schemas.microsoft.com/office/drawing/2014/main" id="{E7E218D2-0D27-0247-AF1A-B41F8179F023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8021" y="5044489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9" name="Straight Connector 2098">
                    <a:extLst>
                      <a:ext uri="{FF2B5EF4-FFF2-40B4-BE49-F238E27FC236}">
                        <a16:creationId xmlns:a16="http://schemas.microsoft.com/office/drawing/2014/main" id="{41743A95-20A4-4A48-943F-43F757D3FC1A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6434" y="5114339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0" name="Straight Connector 2099">
                    <a:extLst>
                      <a:ext uri="{FF2B5EF4-FFF2-40B4-BE49-F238E27FC236}">
                        <a16:creationId xmlns:a16="http://schemas.microsoft.com/office/drawing/2014/main" id="{DF731ED4-D1EF-1A4A-9DE3-51FD6DD02337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9609" y="5184189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1" name="Straight Connector 2100">
                    <a:extLst>
                      <a:ext uri="{FF2B5EF4-FFF2-40B4-BE49-F238E27FC236}">
                        <a16:creationId xmlns:a16="http://schemas.microsoft.com/office/drawing/2014/main" id="{EBD082EF-FDAE-3B43-956C-5C775CEB4BEE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5252452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2" name="Straight Connector 2101">
                    <a:extLst>
                      <a:ext uri="{FF2B5EF4-FFF2-40B4-BE49-F238E27FC236}">
                        <a16:creationId xmlns:a16="http://schemas.microsoft.com/office/drawing/2014/main" id="{A4702698-17E2-504C-ADA7-3130ACD4B2CE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5322302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3" name="Straight Connector 2102">
                    <a:extLst>
                      <a:ext uri="{FF2B5EF4-FFF2-40B4-BE49-F238E27FC236}">
                        <a16:creationId xmlns:a16="http://schemas.microsoft.com/office/drawing/2014/main" id="{19781C64-2AC3-374A-808D-D29CE11AC261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2784" y="5387389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4" name="Straight Connector 2103">
                    <a:extLst>
                      <a:ext uri="{FF2B5EF4-FFF2-40B4-BE49-F238E27FC236}">
                        <a16:creationId xmlns:a16="http://schemas.microsoft.com/office/drawing/2014/main" id="{DA5C7A8A-345A-B64D-B518-E9CF29631FBD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632784" y="4531727"/>
                    <a:ext cx="58737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105" name="Group 2104">
                    <a:extLst>
                      <a:ext uri="{FF2B5EF4-FFF2-40B4-BE49-F238E27FC236}">
                        <a16:creationId xmlns:a16="http://schemas.microsoft.com/office/drawing/2014/main" id="{55A399A8-4C1A-AF4A-9DFF-59736112E16E}"/>
                      </a:ext>
                    </a:extLst>
                  </p:cNvPr>
                  <p:cNvGrpSpPr/>
                  <p:nvPr/>
                </p:nvGrpSpPr>
                <p:grpSpPr>
                  <a:xfrm>
                    <a:off x="6434171" y="4488570"/>
                    <a:ext cx="224203" cy="179034"/>
                    <a:chOff x="3668110" y="2448910"/>
                    <a:chExt cx="3794234" cy="2165130"/>
                  </a:xfrm>
                </p:grpSpPr>
                <p:sp>
                  <p:nvSpPr>
                    <p:cNvPr id="2106" name="Rectangle 2105">
                      <a:extLst>
                        <a:ext uri="{FF2B5EF4-FFF2-40B4-BE49-F238E27FC236}">
                          <a16:creationId xmlns:a16="http://schemas.microsoft.com/office/drawing/2014/main" id="{04184889-BEE7-5E47-A592-04B335DCF9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68110" y="3741409"/>
                      <a:ext cx="3780587" cy="872631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bg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63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07" name="Freeform 2106">
                      <a:extLst>
                        <a:ext uri="{FF2B5EF4-FFF2-40B4-BE49-F238E27FC236}">
                          <a16:creationId xmlns:a16="http://schemas.microsoft.com/office/drawing/2014/main" id="{821AF90C-8DA3-F743-B551-BB4CF636D0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78620" y="2448910"/>
                      <a:ext cx="3783724" cy="1324303"/>
                    </a:xfrm>
                    <a:custGeom>
                      <a:avLst/>
                      <a:gdLst>
                        <a:gd name="connsiteX0" fmla="*/ 0 w 3783724"/>
                        <a:gd name="connsiteY0" fmla="*/ 1313793 h 1324303"/>
                        <a:gd name="connsiteX1" fmla="*/ 0 w 3783724"/>
                        <a:gd name="connsiteY1" fmla="*/ 1313793 h 1324303"/>
                        <a:gd name="connsiteX2" fmla="*/ 252248 w 3783724"/>
                        <a:gd name="connsiteY2" fmla="*/ 0 h 1324303"/>
                        <a:gd name="connsiteX3" fmla="*/ 3415862 w 3783724"/>
                        <a:gd name="connsiteY3" fmla="*/ 21020 h 1324303"/>
                        <a:gd name="connsiteX4" fmla="*/ 3783724 w 3783724"/>
                        <a:gd name="connsiteY4" fmla="*/ 1324303 h 1324303"/>
                        <a:gd name="connsiteX5" fmla="*/ 0 w 3783724"/>
                        <a:gd name="connsiteY5" fmla="*/ 1313793 h 13243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783724" h="1324303">
                          <a:moveTo>
                            <a:pt x="0" y="1313793"/>
                          </a:moveTo>
                          <a:lnTo>
                            <a:pt x="0" y="1313793"/>
                          </a:lnTo>
                          <a:lnTo>
                            <a:pt x="252248" y="0"/>
                          </a:lnTo>
                          <a:lnTo>
                            <a:pt x="3415862" y="21020"/>
                          </a:lnTo>
                          <a:lnTo>
                            <a:pt x="3783724" y="1324303"/>
                          </a:lnTo>
                          <a:lnTo>
                            <a:pt x="0" y="1313793"/>
                          </a:lnTo>
                          <a:close/>
                        </a:path>
                      </a:pathLst>
                    </a:custGeom>
                    <a:solidFill>
                      <a:srgbClr val="B8C2C9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2108" name="Group 2107">
                      <a:extLst>
                        <a:ext uri="{FF2B5EF4-FFF2-40B4-BE49-F238E27FC236}">
                          <a16:creationId xmlns:a16="http://schemas.microsoft.com/office/drawing/2014/main" id="{F9D0888E-DC1B-684B-A1AF-DC01D33471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1378" y="2603243"/>
                      <a:ext cx="3202061" cy="1066110"/>
                      <a:chOff x="7939341" y="3037317"/>
                      <a:chExt cx="897649" cy="353919"/>
                    </a:xfrm>
                  </p:grpSpPr>
                  <p:sp>
                    <p:nvSpPr>
                      <p:cNvPr id="2109" name="Freeform 2108">
                        <a:extLst>
                          <a:ext uri="{FF2B5EF4-FFF2-40B4-BE49-F238E27FC236}">
                            <a16:creationId xmlns:a16="http://schemas.microsoft.com/office/drawing/2014/main" id="{ADED783D-24D7-2E47-92B4-D13DAD5C77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64170" y="3037317"/>
                        <a:ext cx="849158" cy="198115"/>
                      </a:xfrm>
                      <a:custGeom>
                        <a:avLst/>
                        <a:gdLst>
                          <a:gd name="connsiteX0" fmla="*/ 3725333 w 4588933"/>
                          <a:gd name="connsiteY0" fmla="*/ 0 h 1049866"/>
                          <a:gd name="connsiteX1" fmla="*/ 4588933 w 4588933"/>
                          <a:gd name="connsiteY1" fmla="*/ 270933 h 1049866"/>
                          <a:gd name="connsiteX2" fmla="*/ 3962400 w 4588933"/>
                          <a:gd name="connsiteY2" fmla="*/ 541866 h 1049866"/>
                          <a:gd name="connsiteX3" fmla="*/ 3742267 w 4588933"/>
                          <a:gd name="connsiteY3" fmla="*/ 457200 h 1049866"/>
                          <a:gd name="connsiteX4" fmla="*/ 2269067 w 4588933"/>
                          <a:gd name="connsiteY4" fmla="*/ 1049866 h 1049866"/>
                          <a:gd name="connsiteX5" fmla="*/ 880533 w 4588933"/>
                          <a:gd name="connsiteY5" fmla="*/ 457200 h 1049866"/>
                          <a:gd name="connsiteX6" fmla="*/ 592667 w 4588933"/>
                          <a:gd name="connsiteY6" fmla="*/ 541866 h 1049866"/>
                          <a:gd name="connsiteX7" fmla="*/ 0 w 4588933"/>
                          <a:gd name="connsiteY7" fmla="*/ 254000 h 1049866"/>
                          <a:gd name="connsiteX8" fmla="*/ 880533 w 4588933"/>
                          <a:gd name="connsiteY8" fmla="*/ 16933 h 1049866"/>
                          <a:gd name="connsiteX9" fmla="*/ 2302933 w 4588933"/>
                          <a:gd name="connsiteY9" fmla="*/ 626533 h 1049866"/>
                          <a:gd name="connsiteX10" fmla="*/ 3725333 w 4588933"/>
                          <a:gd name="connsiteY10" fmla="*/ 0 h 1049866"/>
                          <a:gd name="connsiteX0" fmla="*/ 3725333 w 4641485"/>
                          <a:gd name="connsiteY0" fmla="*/ 0 h 1049866"/>
                          <a:gd name="connsiteX1" fmla="*/ 4641485 w 4641485"/>
                          <a:gd name="connsiteY1" fmla="*/ 239402 h 1049866"/>
                          <a:gd name="connsiteX2" fmla="*/ 3962400 w 4641485"/>
                          <a:gd name="connsiteY2" fmla="*/ 541866 h 1049866"/>
                          <a:gd name="connsiteX3" fmla="*/ 3742267 w 4641485"/>
                          <a:gd name="connsiteY3" fmla="*/ 457200 h 1049866"/>
                          <a:gd name="connsiteX4" fmla="*/ 2269067 w 4641485"/>
                          <a:gd name="connsiteY4" fmla="*/ 1049866 h 1049866"/>
                          <a:gd name="connsiteX5" fmla="*/ 880533 w 4641485"/>
                          <a:gd name="connsiteY5" fmla="*/ 457200 h 1049866"/>
                          <a:gd name="connsiteX6" fmla="*/ 592667 w 4641485"/>
                          <a:gd name="connsiteY6" fmla="*/ 541866 h 1049866"/>
                          <a:gd name="connsiteX7" fmla="*/ 0 w 4641485"/>
                          <a:gd name="connsiteY7" fmla="*/ 254000 h 1049866"/>
                          <a:gd name="connsiteX8" fmla="*/ 880533 w 4641485"/>
                          <a:gd name="connsiteY8" fmla="*/ 16933 h 1049866"/>
                          <a:gd name="connsiteX9" fmla="*/ 2302933 w 4641485"/>
                          <a:gd name="connsiteY9" fmla="*/ 626533 h 1049866"/>
                          <a:gd name="connsiteX10" fmla="*/ 3725333 w 4641485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73798 w 4673016"/>
                          <a:gd name="connsiteY3" fmla="*/ 45720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84308 w 4673016"/>
                          <a:gd name="connsiteY3" fmla="*/ 404648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815839 w 4673016"/>
                          <a:gd name="connsiteY3" fmla="*/ 46771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4673016" h="1049866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110" name="Freeform 2109">
                        <a:extLst>
                          <a:ext uri="{FF2B5EF4-FFF2-40B4-BE49-F238E27FC236}">
                            <a16:creationId xmlns:a16="http://schemas.microsoft.com/office/drawing/2014/main" id="{8EA4B129-3219-E746-851C-1B5F668872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19948" y="3206783"/>
                        <a:ext cx="317042" cy="170569"/>
                      </a:xfrm>
                      <a:custGeom>
                        <a:avLst/>
                        <a:gdLst>
                          <a:gd name="connsiteX0" fmla="*/ 21021 w 1744718"/>
                          <a:gd name="connsiteY0" fmla="*/ 0 h 903890"/>
                          <a:gd name="connsiteX1" fmla="*/ 1744718 w 1744718"/>
                          <a:gd name="connsiteY1" fmla="*/ 693683 h 903890"/>
                          <a:gd name="connsiteX2" fmla="*/ 1145628 w 1744718"/>
                          <a:gd name="connsiteY2" fmla="*/ 903890 h 903890"/>
                          <a:gd name="connsiteX3" fmla="*/ 0 w 1744718"/>
                          <a:gd name="connsiteY3" fmla="*/ 451945 h 903890"/>
                          <a:gd name="connsiteX4" fmla="*/ 21021 w 1744718"/>
                          <a:gd name="connsiteY4" fmla="*/ 0 h 9038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44718" h="90389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111" name="Freeform 2110">
                        <a:extLst>
                          <a:ext uri="{FF2B5EF4-FFF2-40B4-BE49-F238E27FC236}">
                            <a16:creationId xmlns:a16="http://schemas.microsoft.com/office/drawing/2014/main" id="{286F7A1B-5ABA-B544-9A92-25144735F4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39341" y="3206783"/>
                        <a:ext cx="311312" cy="168585"/>
                      </a:xfrm>
                      <a:custGeom>
                        <a:avLst/>
                        <a:gdLst>
                          <a:gd name="connsiteX0" fmla="*/ 1702676 w 1713187"/>
                          <a:gd name="connsiteY0" fmla="*/ 0 h 893380"/>
                          <a:gd name="connsiteX1" fmla="*/ 1713187 w 1713187"/>
                          <a:gd name="connsiteY1" fmla="*/ 472966 h 893380"/>
                          <a:gd name="connsiteX2" fmla="*/ 578069 w 1713187"/>
                          <a:gd name="connsiteY2" fmla="*/ 893380 h 893380"/>
                          <a:gd name="connsiteX3" fmla="*/ 0 w 1713187"/>
                          <a:gd name="connsiteY3" fmla="*/ 693683 h 893380"/>
                          <a:gd name="connsiteX4" fmla="*/ 1702676 w 1713187"/>
                          <a:gd name="connsiteY4" fmla="*/ 0 h 8933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13187" h="89338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0000A8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112" name="Freeform 2111">
                        <a:extLst>
                          <a:ext uri="{FF2B5EF4-FFF2-40B4-BE49-F238E27FC236}">
                            <a16:creationId xmlns:a16="http://schemas.microsoft.com/office/drawing/2014/main" id="{2571C5DF-E8C9-6841-BFC1-19F0C73C29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47413" y="3123483"/>
                        <a:ext cx="676892" cy="267753"/>
                      </a:xfrm>
                      <a:custGeom>
                        <a:avLst/>
                        <a:gdLst>
                          <a:gd name="connsiteX0" fmla="*/ 599089 w 4162096"/>
                          <a:gd name="connsiteY0" fmla="*/ 273269 h 1618593"/>
                          <a:gd name="connsiteX1" fmla="*/ 882869 w 4162096"/>
                          <a:gd name="connsiteY1" fmla="*/ 199697 h 1618593"/>
                          <a:gd name="connsiteX2" fmla="*/ 2312276 w 4162096"/>
                          <a:gd name="connsiteY2" fmla="*/ 798786 h 1618593"/>
                          <a:gd name="connsiteX3" fmla="*/ 3794234 w 4162096"/>
                          <a:gd name="connsiteY3" fmla="*/ 199697 h 1618593"/>
                          <a:gd name="connsiteX4" fmla="*/ 4014951 w 4162096"/>
                          <a:gd name="connsiteY4" fmla="*/ 273269 h 1618593"/>
                          <a:gd name="connsiteX5" fmla="*/ 3058510 w 4162096"/>
                          <a:gd name="connsiteY5" fmla="*/ 641131 h 1618593"/>
                          <a:gd name="connsiteX6" fmla="*/ 3026979 w 4162096"/>
                          <a:gd name="connsiteY6" fmla="*/ 1114097 h 1618593"/>
                          <a:gd name="connsiteX7" fmla="*/ 4162096 w 4162096"/>
                          <a:gd name="connsiteY7" fmla="*/ 1545021 h 1618593"/>
                          <a:gd name="connsiteX8" fmla="*/ 3878317 w 4162096"/>
                          <a:gd name="connsiteY8" fmla="*/ 1608083 h 1618593"/>
                          <a:gd name="connsiteX9" fmla="*/ 2301765 w 4162096"/>
                          <a:gd name="connsiteY9" fmla="*/ 945931 h 1618593"/>
                          <a:gd name="connsiteX10" fmla="*/ 693682 w 4162096"/>
                          <a:gd name="connsiteY10" fmla="*/ 1618593 h 1618593"/>
                          <a:gd name="connsiteX11" fmla="*/ 430924 w 4162096"/>
                          <a:gd name="connsiteY11" fmla="*/ 1524000 h 1618593"/>
                          <a:gd name="connsiteX12" fmla="*/ 1576551 w 4162096"/>
                          <a:gd name="connsiteY12" fmla="*/ 1082566 h 1618593"/>
                          <a:gd name="connsiteX13" fmla="*/ 1545020 w 4162096"/>
                          <a:gd name="connsiteY13" fmla="*/ 609600 h 1618593"/>
                          <a:gd name="connsiteX14" fmla="*/ 0 w 4162096"/>
                          <a:gd name="connsiteY14" fmla="*/ 0 h 1618593"/>
                          <a:gd name="connsiteX15" fmla="*/ 872358 w 4162096"/>
                          <a:gd name="connsiteY15" fmla="*/ 210207 h 1618593"/>
                          <a:gd name="connsiteX16" fmla="*/ 872358 w 4162096"/>
                          <a:gd name="connsiteY16" fmla="*/ 210207 h 1618593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15" fmla="*/ 441434 w 3731172"/>
                          <a:gd name="connsiteY15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357351 w 3731172"/>
                          <a:gd name="connsiteY14" fmla="*/ 115613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56137 w 3731172"/>
                          <a:gd name="connsiteY13" fmla="*/ 441434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903890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575034 w 3710151"/>
                          <a:gd name="connsiteY6" fmla="*/ 91440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06565 w 3710151"/>
                          <a:gd name="connsiteY6" fmla="*/ 92491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5151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09858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62012 w 3725019"/>
                          <a:gd name="connsiteY0" fmla="*/ 73572 h 1418896"/>
                          <a:gd name="connsiteX1" fmla="*/ 445792 w 3725019"/>
                          <a:gd name="connsiteY1" fmla="*/ 0 h 1418896"/>
                          <a:gd name="connsiteX2" fmla="*/ 1852896 w 3725019"/>
                          <a:gd name="connsiteY2" fmla="*/ 591655 h 1418896"/>
                          <a:gd name="connsiteX3" fmla="*/ 3357157 w 3725019"/>
                          <a:gd name="connsiteY3" fmla="*/ 0 h 1418896"/>
                          <a:gd name="connsiteX4" fmla="*/ 3577874 w 3725019"/>
                          <a:gd name="connsiteY4" fmla="*/ 73572 h 1418896"/>
                          <a:gd name="connsiteX5" fmla="*/ 2632585 w 3725019"/>
                          <a:gd name="connsiteY5" fmla="*/ 448868 h 1418896"/>
                          <a:gd name="connsiteX6" fmla="*/ 2625150 w 3725019"/>
                          <a:gd name="connsiteY6" fmla="*/ 902607 h 1418896"/>
                          <a:gd name="connsiteX7" fmla="*/ 3725019 w 3725019"/>
                          <a:gd name="connsiteY7" fmla="*/ 1345324 h 1418896"/>
                          <a:gd name="connsiteX8" fmla="*/ 3441240 w 3725019"/>
                          <a:gd name="connsiteY8" fmla="*/ 1408386 h 1418896"/>
                          <a:gd name="connsiteX9" fmla="*/ 1864688 w 3725019"/>
                          <a:gd name="connsiteY9" fmla="*/ 746234 h 1418896"/>
                          <a:gd name="connsiteX10" fmla="*/ 256605 w 3725019"/>
                          <a:gd name="connsiteY10" fmla="*/ 1418896 h 1418896"/>
                          <a:gd name="connsiteX11" fmla="*/ 0 w 3725019"/>
                          <a:gd name="connsiteY11" fmla="*/ 1331097 h 1418896"/>
                          <a:gd name="connsiteX12" fmla="*/ 1113454 w 3725019"/>
                          <a:gd name="connsiteY12" fmla="*/ 903890 h 1418896"/>
                          <a:gd name="connsiteX13" fmla="*/ 1102302 w 3725019"/>
                          <a:gd name="connsiteY13" fmla="*/ 451945 h 1418896"/>
                          <a:gd name="connsiteX14" fmla="*/ 183032 w 3725019"/>
                          <a:gd name="connsiteY14" fmla="*/ 84081 h 1418896"/>
                          <a:gd name="connsiteX15" fmla="*/ 162012 w 3725019"/>
                          <a:gd name="connsiteY15" fmla="*/ 73572 h 14188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725019" h="1418896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150" name="Group 2149">
                  <a:extLst>
                    <a:ext uri="{FF2B5EF4-FFF2-40B4-BE49-F238E27FC236}">
                      <a16:creationId xmlns:a16="http://schemas.microsoft.com/office/drawing/2014/main" id="{0A5C5036-22EC-4446-B31C-201DFADD3224}"/>
                    </a:ext>
                  </a:extLst>
                </p:cNvPr>
                <p:cNvGrpSpPr/>
                <p:nvPr/>
              </p:nvGrpSpPr>
              <p:grpSpPr>
                <a:xfrm>
                  <a:off x="7042661" y="4496514"/>
                  <a:ext cx="267360" cy="997195"/>
                  <a:chOff x="6424161" y="4488570"/>
                  <a:chExt cx="267360" cy="997195"/>
                </a:xfrm>
              </p:grpSpPr>
              <p:grpSp>
                <p:nvGrpSpPr>
                  <p:cNvPr id="2151" name="Group 506">
                    <a:extLst>
                      <a:ext uri="{FF2B5EF4-FFF2-40B4-BE49-F238E27FC236}">
                        <a16:creationId xmlns:a16="http://schemas.microsoft.com/office/drawing/2014/main" id="{AEA7F7A8-E5CC-4542-B836-AC80A70C903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424161" y="4637077"/>
                    <a:ext cx="235570" cy="848688"/>
                    <a:chOff x="6395998" y="3062424"/>
                    <a:chExt cx="564403" cy="837478"/>
                  </a:xfrm>
                </p:grpSpPr>
                <p:sp>
                  <p:nvSpPr>
                    <p:cNvPr id="2173" name="Rectangle 2172">
                      <a:extLst>
                        <a:ext uri="{FF2B5EF4-FFF2-40B4-BE49-F238E27FC236}">
                          <a16:creationId xmlns:a16="http://schemas.microsoft.com/office/drawing/2014/main" id="{385CA685-33CB-F94A-A5C9-9B09E86A75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09786" y="3061857"/>
                      <a:ext cx="447707" cy="742536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174" name="Straight Connector 2173">
                      <a:extLst>
                        <a:ext uri="{FF2B5EF4-FFF2-40B4-BE49-F238E27FC236}">
                          <a16:creationId xmlns:a16="http://schemas.microsoft.com/office/drawing/2014/main" id="{4E7D56BA-140F-1742-BF6A-A4EAD12D3B7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847057" y="306185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175" name="Rectangle 2174">
                      <a:extLst>
                        <a:ext uri="{FF2B5EF4-FFF2-40B4-BE49-F238E27FC236}">
                          <a16:creationId xmlns:a16="http://schemas.microsoft.com/office/drawing/2014/main" id="{FA3D0965-CE5D-4947-B92C-788B21D879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6953" y="3071256"/>
                      <a:ext cx="131327" cy="11592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176" name="Straight Connector 2175">
                      <a:extLst>
                        <a:ext uri="{FF2B5EF4-FFF2-40B4-BE49-F238E27FC236}">
                          <a16:creationId xmlns:a16="http://schemas.microsoft.com/office/drawing/2014/main" id="{20AE7627-AFD2-A24C-A1B2-6D5A9BAD0A5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396367" y="306185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177" name="Rectangle 2176">
                      <a:extLst>
                        <a:ext uri="{FF2B5EF4-FFF2-40B4-BE49-F238E27FC236}">
                          <a16:creationId xmlns:a16="http://schemas.microsoft.com/office/drawing/2014/main" id="{14F65906-8D5D-7A4F-BB2B-EE5AC056A2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17210" y="3702567"/>
                      <a:ext cx="131327" cy="11592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178" name="Rectangle 2177">
                      <a:extLst>
                        <a:ext uri="{FF2B5EF4-FFF2-40B4-BE49-F238E27FC236}">
                          <a16:creationId xmlns:a16="http://schemas.microsoft.com/office/drawing/2014/main" id="{F8A01793-BDDA-3B44-A9EA-ADA8C04ABB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05320" y="3157415"/>
                      <a:ext cx="444723" cy="74253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179" name="Straight Connector 2178">
                      <a:extLst>
                        <a:ext uri="{FF2B5EF4-FFF2-40B4-BE49-F238E27FC236}">
                          <a16:creationId xmlns:a16="http://schemas.microsoft.com/office/drawing/2014/main" id="{40CA05C2-2ED0-634A-B598-6CB77B02C1B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847057" y="3804392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180" name="Group 544">
                      <a:extLst>
                        <a:ext uri="{FF2B5EF4-FFF2-40B4-BE49-F238E27FC236}">
                          <a16:creationId xmlns:a16="http://schemas.microsoft.com/office/drawing/2014/main" id="{B742DC97-5638-CC44-8B1A-E1FA06C1CD6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400318" y="3137421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2208" name="Straight Connector 2207">
                        <a:extLst>
                          <a:ext uri="{FF2B5EF4-FFF2-40B4-BE49-F238E27FC236}">
                            <a16:creationId xmlns:a16="http://schemas.microsoft.com/office/drawing/2014/main" id="{31C033BB-97BB-AE42-946D-6DAE18C564C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8782" y="2845711"/>
                        <a:ext cx="113419" cy="9242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09" name="Straight Connector 2208">
                        <a:extLst>
                          <a:ext uri="{FF2B5EF4-FFF2-40B4-BE49-F238E27FC236}">
                            <a16:creationId xmlns:a16="http://schemas.microsoft.com/office/drawing/2014/main" id="{3EA7D252-BA9D-6442-93D2-883728959055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076" y="2938136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181" name="Group 547">
                      <a:extLst>
                        <a:ext uri="{FF2B5EF4-FFF2-40B4-BE49-F238E27FC236}">
                          <a16:creationId xmlns:a16="http://schemas.microsoft.com/office/drawing/2014/main" id="{4B465EDE-AFDC-6B45-A6E3-8E52D885C36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9838" y="3203285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2206" name="Straight Connector 2205">
                        <a:extLst>
                          <a:ext uri="{FF2B5EF4-FFF2-40B4-BE49-F238E27FC236}">
                            <a16:creationId xmlns:a16="http://schemas.microsoft.com/office/drawing/2014/main" id="{CBE6C8C8-AABD-9742-A828-D1B1C8AE2A7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9263" y="2845642"/>
                        <a:ext cx="119388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07" name="Straight Connector 2206">
                        <a:extLst>
                          <a:ext uri="{FF2B5EF4-FFF2-40B4-BE49-F238E27FC236}">
                            <a16:creationId xmlns:a16="http://schemas.microsoft.com/office/drawing/2014/main" id="{015127E3-F142-0F45-833E-74E9C38809F5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557" y="2934934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182" name="Group 549">
                      <a:extLst>
                        <a:ext uri="{FF2B5EF4-FFF2-40B4-BE49-F238E27FC236}">
                          <a16:creationId xmlns:a16="http://schemas.microsoft.com/office/drawing/2014/main" id="{034C5E13-7DE0-4841-A1AE-0CF16C64F5A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9358" y="3269149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2204" name="Straight Connector 2203">
                        <a:extLst>
                          <a:ext uri="{FF2B5EF4-FFF2-40B4-BE49-F238E27FC236}">
                            <a16:creationId xmlns:a16="http://schemas.microsoft.com/office/drawing/2014/main" id="{654DA9A0-9A12-5041-B6BE-1F758B9C541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6759" y="2845572"/>
                        <a:ext cx="113419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05" name="Straight Connector 2204">
                        <a:extLst>
                          <a:ext uri="{FF2B5EF4-FFF2-40B4-BE49-F238E27FC236}">
                            <a16:creationId xmlns:a16="http://schemas.microsoft.com/office/drawing/2014/main" id="{6C18C362-680F-3443-B09D-63A73FFE530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036" y="2934864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183" name="Group 550">
                      <a:extLst>
                        <a:ext uri="{FF2B5EF4-FFF2-40B4-BE49-F238E27FC236}">
                          <a16:creationId xmlns:a16="http://schemas.microsoft.com/office/drawing/2014/main" id="{DDB301E0-86F7-BC4B-ABF0-9DFF37181A5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8878" y="3335013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2202" name="Straight Connector 2201">
                        <a:extLst>
                          <a:ext uri="{FF2B5EF4-FFF2-40B4-BE49-F238E27FC236}">
                            <a16:creationId xmlns:a16="http://schemas.microsoft.com/office/drawing/2014/main" id="{BFCBEC57-7781-A94F-B985-BB7115DF89B5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7238" y="2845502"/>
                        <a:ext cx="113419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03" name="Straight Connector 2202">
                        <a:extLst>
                          <a:ext uri="{FF2B5EF4-FFF2-40B4-BE49-F238E27FC236}">
                            <a16:creationId xmlns:a16="http://schemas.microsoft.com/office/drawing/2014/main" id="{6EF4157F-A38E-6B48-A10B-9AE3791FDC1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516" y="2934794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184" name="Group 551">
                      <a:extLst>
                        <a:ext uri="{FF2B5EF4-FFF2-40B4-BE49-F238E27FC236}">
                          <a16:creationId xmlns:a16="http://schemas.microsoft.com/office/drawing/2014/main" id="{97ECE234-6976-244B-8812-7D55EB292A5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8398" y="3400877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2200" name="Straight Connector 2199">
                        <a:extLst>
                          <a:ext uri="{FF2B5EF4-FFF2-40B4-BE49-F238E27FC236}">
                            <a16:creationId xmlns:a16="http://schemas.microsoft.com/office/drawing/2014/main" id="{4111D136-0D58-154B-BC81-5A67C405301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7718" y="2845433"/>
                        <a:ext cx="113419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01" name="Straight Connector 2200">
                        <a:extLst>
                          <a:ext uri="{FF2B5EF4-FFF2-40B4-BE49-F238E27FC236}">
                            <a16:creationId xmlns:a16="http://schemas.microsoft.com/office/drawing/2014/main" id="{F6B98B08-31BB-3149-9DCA-2A29BA72333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995" y="2934724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185" name="Group 552">
                      <a:extLst>
                        <a:ext uri="{FF2B5EF4-FFF2-40B4-BE49-F238E27FC236}">
                          <a16:creationId xmlns:a16="http://schemas.microsoft.com/office/drawing/2014/main" id="{766F1780-CFC7-9C43-A9F5-6DD7365A9C2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7918" y="3466741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2198" name="Straight Connector 2197">
                        <a:extLst>
                          <a:ext uri="{FF2B5EF4-FFF2-40B4-BE49-F238E27FC236}">
                            <a16:creationId xmlns:a16="http://schemas.microsoft.com/office/drawing/2014/main" id="{986CA474-042C-1E41-8305-6B22F0596C3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8199" y="2845363"/>
                        <a:ext cx="113419" cy="939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99" name="Straight Connector 2198">
                        <a:extLst>
                          <a:ext uri="{FF2B5EF4-FFF2-40B4-BE49-F238E27FC236}">
                            <a16:creationId xmlns:a16="http://schemas.microsoft.com/office/drawing/2014/main" id="{98253DDF-026A-A748-AF31-BC13A50E5B3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3477" y="2939355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186" name="Group 555">
                      <a:extLst>
                        <a:ext uri="{FF2B5EF4-FFF2-40B4-BE49-F238E27FC236}">
                          <a16:creationId xmlns:a16="http://schemas.microsoft.com/office/drawing/2014/main" id="{B0754F5B-5FD7-214D-8778-F241319F96F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7438" y="3532605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2196" name="Straight Connector 2195">
                        <a:extLst>
                          <a:ext uri="{FF2B5EF4-FFF2-40B4-BE49-F238E27FC236}">
                            <a16:creationId xmlns:a16="http://schemas.microsoft.com/office/drawing/2014/main" id="{AB375F99-D5CD-594D-B7B6-2DDD8AD463E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8679" y="2842160"/>
                        <a:ext cx="113419" cy="9712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97" name="Straight Connector 2196">
                        <a:extLst>
                          <a:ext uri="{FF2B5EF4-FFF2-40B4-BE49-F238E27FC236}">
                            <a16:creationId xmlns:a16="http://schemas.microsoft.com/office/drawing/2014/main" id="{8942224F-46C2-2E4B-B84C-B307B213E6E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0972" y="2939284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187" name="Group 556">
                      <a:extLst>
                        <a:ext uri="{FF2B5EF4-FFF2-40B4-BE49-F238E27FC236}">
                          <a16:creationId xmlns:a16="http://schemas.microsoft.com/office/drawing/2014/main" id="{0B09E575-9979-6F44-8247-0C76F3AB5BE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6958" y="3598469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2194" name="Straight Connector 2193">
                        <a:extLst>
                          <a:ext uri="{FF2B5EF4-FFF2-40B4-BE49-F238E27FC236}">
                            <a16:creationId xmlns:a16="http://schemas.microsoft.com/office/drawing/2014/main" id="{444B571B-8E32-5344-BCE1-32749BB784B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9158" y="2842090"/>
                        <a:ext cx="113419" cy="9712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95" name="Straight Connector 2194">
                        <a:extLst>
                          <a:ext uri="{FF2B5EF4-FFF2-40B4-BE49-F238E27FC236}">
                            <a16:creationId xmlns:a16="http://schemas.microsoft.com/office/drawing/2014/main" id="{FBE5523F-3CFB-A940-944E-2191AA1B729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452" y="2939215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188" name="Group 557">
                      <a:extLst>
                        <a:ext uri="{FF2B5EF4-FFF2-40B4-BE49-F238E27FC236}">
                          <a16:creationId xmlns:a16="http://schemas.microsoft.com/office/drawing/2014/main" id="{6C0FACEB-3B09-8642-B4D6-4563096A3C1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6478" y="3664333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2192" name="Straight Connector 2191">
                        <a:extLst>
                          <a:ext uri="{FF2B5EF4-FFF2-40B4-BE49-F238E27FC236}">
                            <a16:creationId xmlns:a16="http://schemas.microsoft.com/office/drawing/2014/main" id="{AD49900A-9084-0446-BC38-A314E219BE6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6654" y="2846719"/>
                        <a:ext cx="113419" cy="92426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93" name="Straight Connector 2192">
                        <a:extLst>
                          <a:ext uri="{FF2B5EF4-FFF2-40B4-BE49-F238E27FC236}">
                            <a16:creationId xmlns:a16="http://schemas.microsoft.com/office/drawing/2014/main" id="{895E717E-E3CF-9741-B528-D13D71F2591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933" y="2939145"/>
                        <a:ext cx="450690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189" name="Group 558">
                      <a:extLst>
                        <a:ext uri="{FF2B5EF4-FFF2-40B4-BE49-F238E27FC236}">
                          <a16:creationId xmlns:a16="http://schemas.microsoft.com/office/drawing/2014/main" id="{8EA84B21-6847-454C-BD38-01FA81B26D9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5998" y="3730197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2190" name="Straight Connector 2189">
                        <a:extLst>
                          <a:ext uri="{FF2B5EF4-FFF2-40B4-BE49-F238E27FC236}">
                            <a16:creationId xmlns:a16="http://schemas.microsoft.com/office/drawing/2014/main" id="{1244BDE3-90DC-DE4D-90BD-C56202F82D7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7133" y="2846650"/>
                        <a:ext cx="113419" cy="92426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91" name="Straight Connector 2190">
                        <a:extLst>
                          <a:ext uri="{FF2B5EF4-FFF2-40B4-BE49-F238E27FC236}">
                            <a16:creationId xmlns:a16="http://schemas.microsoft.com/office/drawing/2014/main" id="{E12FCF4B-DA6F-A948-B615-E356136D88D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413" y="2939076"/>
                        <a:ext cx="450690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152" name="Straight Connector 2151">
                    <a:extLst>
                      <a:ext uri="{FF2B5EF4-FFF2-40B4-BE49-F238E27FC236}">
                        <a16:creationId xmlns:a16="http://schemas.microsoft.com/office/drawing/2014/main" id="{37F9EE80-FA72-C348-B913-9E54BFA0A194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685171" y="4525377"/>
                    <a:ext cx="4763" cy="85566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3" name="Straight Connector 2152">
                    <a:extLst>
                      <a:ext uri="{FF2B5EF4-FFF2-40B4-BE49-F238E27FC236}">
                        <a16:creationId xmlns:a16="http://schemas.microsoft.com/office/drawing/2014/main" id="{28D38FDF-A5B1-F34F-ACC1-BFE7F441D799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2784" y="4706352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4" name="Straight Connector 2153">
                    <a:extLst>
                      <a:ext uri="{FF2B5EF4-FFF2-40B4-BE49-F238E27FC236}">
                        <a16:creationId xmlns:a16="http://schemas.microsoft.com/office/drawing/2014/main" id="{FC2AEB16-E92A-394E-967D-46EC73B56F07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4771439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5" name="Straight Connector 2154">
                    <a:extLst>
                      <a:ext uri="{FF2B5EF4-FFF2-40B4-BE49-F238E27FC236}">
                        <a16:creationId xmlns:a16="http://schemas.microsoft.com/office/drawing/2014/main" id="{0F60EA5E-6744-4C42-A8F1-62A81AB30CBE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4849227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6" name="Straight Connector 2155">
                    <a:extLst>
                      <a:ext uri="{FF2B5EF4-FFF2-40B4-BE49-F238E27FC236}">
                        <a16:creationId xmlns:a16="http://schemas.microsoft.com/office/drawing/2014/main" id="{DB9D06AE-5BCC-854F-8397-047541C06C30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9609" y="4914314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7" name="Straight Connector 2156">
                    <a:extLst>
                      <a:ext uri="{FF2B5EF4-FFF2-40B4-BE49-F238E27FC236}">
                        <a16:creationId xmlns:a16="http://schemas.microsoft.com/office/drawing/2014/main" id="{F8CED4CB-2F48-C14A-9EDE-2A722CCB60FD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8021" y="4976227"/>
                    <a:ext cx="6032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8" name="Straight Connector 2157">
                    <a:extLst>
                      <a:ext uri="{FF2B5EF4-FFF2-40B4-BE49-F238E27FC236}">
                        <a16:creationId xmlns:a16="http://schemas.microsoft.com/office/drawing/2014/main" id="{B75AFFC0-04BD-494D-97F6-7C1F0FD3A4D7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8021" y="5044489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9" name="Straight Connector 2158">
                    <a:extLst>
                      <a:ext uri="{FF2B5EF4-FFF2-40B4-BE49-F238E27FC236}">
                        <a16:creationId xmlns:a16="http://schemas.microsoft.com/office/drawing/2014/main" id="{309532F9-5627-DE42-99E1-3285C376BC07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6434" y="5114339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0" name="Straight Connector 2159">
                    <a:extLst>
                      <a:ext uri="{FF2B5EF4-FFF2-40B4-BE49-F238E27FC236}">
                        <a16:creationId xmlns:a16="http://schemas.microsoft.com/office/drawing/2014/main" id="{88B5E709-B7BF-0C48-8036-BB180D439935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9609" y="5184189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1" name="Straight Connector 2160">
                    <a:extLst>
                      <a:ext uri="{FF2B5EF4-FFF2-40B4-BE49-F238E27FC236}">
                        <a16:creationId xmlns:a16="http://schemas.microsoft.com/office/drawing/2014/main" id="{79009453-806E-0844-8CDB-29E74DFE52F0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5252452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2" name="Straight Connector 2161">
                    <a:extLst>
                      <a:ext uri="{FF2B5EF4-FFF2-40B4-BE49-F238E27FC236}">
                        <a16:creationId xmlns:a16="http://schemas.microsoft.com/office/drawing/2014/main" id="{DE568E2F-8777-7F49-815E-4C660948D61E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5322302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3" name="Straight Connector 2162">
                    <a:extLst>
                      <a:ext uri="{FF2B5EF4-FFF2-40B4-BE49-F238E27FC236}">
                        <a16:creationId xmlns:a16="http://schemas.microsoft.com/office/drawing/2014/main" id="{7083EAB8-CFFB-7745-A6CE-A400C978C6F5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2784" y="5387389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4" name="Straight Connector 2163">
                    <a:extLst>
                      <a:ext uri="{FF2B5EF4-FFF2-40B4-BE49-F238E27FC236}">
                        <a16:creationId xmlns:a16="http://schemas.microsoft.com/office/drawing/2014/main" id="{B15B59A1-1C67-B64D-9AE3-AC6FECBA1877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632784" y="4531727"/>
                    <a:ext cx="58737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165" name="Group 2164">
                    <a:extLst>
                      <a:ext uri="{FF2B5EF4-FFF2-40B4-BE49-F238E27FC236}">
                        <a16:creationId xmlns:a16="http://schemas.microsoft.com/office/drawing/2014/main" id="{BE59DFDA-5234-8449-80D6-4D9E9AE8C7C4}"/>
                      </a:ext>
                    </a:extLst>
                  </p:cNvPr>
                  <p:cNvGrpSpPr/>
                  <p:nvPr/>
                </p:nvGrpSpPr>
                <p:grpSpPr>
                  <a:xfrm>
                    <a:off x="6434171" y="4488570"/>
                    <a:ext cx="224203" cy="179034"/>
                    <a:chOff x="3668110" y="2448910"/>
                    <a:chExt cx="3794234" cy="2165130"/>
                  </a:xfrm>
                </p:grpSpPr>
                <p:sp>
                  <p:nvSpPr>
                    <p:cNvPr id="2166" name="Rectangle 2165">
                      <a:extLst>
                        <a:ext uri="{FF2B5EF4-FFF2-40B4-BE49-F238E27FC236}">
                          <a16:creationId xmlns:a16="http://schemas.microsoft.com/office/drawing/2014/main" id="{8A7376E3-433F-BB47-9994-3015F22E9B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68110" y="3741409"/>
                      <a:ext cx="3780587" cy="872631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bg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63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67" name="Freeform 2166">
                      <a:extLst>
                        <a:ext uri="{FF2B5EF4-FFF2-40B4-BE49-F238E27FC236}">
                          <a16:creationId xmlns:a16="http://schemas.microsoft.com/office/drawing/2014/main" id="{41B54974-C0F6-7648-A572-44E269E4E1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78620" y="2448910"/>
                      <a:ext cx="3783724" cy="1324303"/>
                    </a:xfrm>
                    <a:custGeom>
                      <a:avLst/>
                      <a:gdLst>
                        <a:gd name="connsiteX0" fmla="*/ 0 w 3783724"/>
                        <a:gd name="connsiteY0" fmla="*/ 1313793 h 1324303"/>
                        <a:gd name="connsiteX1" fmla="*/ 0 w 3783724"/>
                        <a:gd name="connsiteY1" fmla="*/ 1313793 h 1324303"/>
                        <a:gd name="connsiteX2" fmla="*/ 252248 w 3783724"/>
                        <a:gd name="connsiteY2" fmla="*/ 0 h 1324303"/>
                        <a:gd name="connsiteX3" fmla="*/ 3415862 w 3783724"/>
                        <a:gd name="connsiteY3" fmla="*/ 21020 h 1324303"/>
                        <a:gd name="connsiteX4" fmla="*/ 3783724 w 3783724"/>
                        <a:gd name="connsiteY4" fmla="*/ 1324303 h 1324303"/>
                        <a:gd name="connsiteX5" fmla="*/ 0 w 3783724"/>
                        <a:gd name="connsiteY5" fmla="*/ 1313793 h 13243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783724" h="1324303">
                          <a:moveTo>
                            <a:pt x="0" y="1313793"/>
                          </a:moveTo>
                          <a:lnTo>
                            <a:pt x="0" y="1313793"/>
                          </a:lnTo>
                          <a:lnTo>
                            <a:pt x="252248" y="0"/>
                          </a:lnTo>
                          <a:lnTo>
                            <a:pt x="3415862" y="21020"/>
                          </a:lnTo>
                          <a:lnTo>
                            <a:pt x="3783724" y="1324303"/>
                          </a:lnTo>
                          <a:lnTo>
                            <a:pt x="0" y="1313793"/>
                          </a:lnTo>
                          <a:close/>
                        </a:path>
                      </a:pathLst>
                    </a:custGeom>
                    <a:solidFill>
                      <a:srgbClr val="B8C2C9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2168" name="Group 2167">
                      <a:extLst>
                        <a:ext uri="{FF2B5EF4-FFF2-40B4-BE49-F238E27FC236}">
                          <a16:creationId xmlns:a16="http://schemas.microsoft.com/office/drawing/2014/main" id="{07E13F5C-260A-804A-8484-2A4B78659E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1378" y="2603243"/>
                      <a:ext cx="3202061" cy="1066110"/>
                      <a:chOff x="7939341" y="3037317"/>
                      <a:chExt cx="897649" cy="353919"/>
                    </a:xfrm>
                  </p:grpSpPr>
                  <p:sp>
                    <p:nvSpPr>
                      <p:cNvPr id="2169" name="Freeform 2168">
                        <a:extLst>
                          <a:ext uri="{FF2B5EF4-FFF2-40B4-BE49-F238E27FC236}">
                            <a16:creationId xmlns:a16="http://schemas.microsoft.com/office/drawing/2014/main" id="{DAF8FC3E-8AE8-8544-9E2C-2A3337D3D5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64170" y="3037317"/>
                        <a:ext cx="849158" cy="198115"/>
                      </a:xfrm>
                      <a:custGeom>
                        <a:avLst/>
                        <a:gdLst>
                          <a:gd name="connsiteX0" fmla="*/ 3725333 w 4588933"/>
                          <a:gd name="connsiteY0" fmla="*/ 0 h 1049866"/>
                          <a:gd name="connsiteX1" fmla="*/ 4588933 w 4588933"/>
                          <a:gd name="connsiteY1" fmla="*/ 270933 h 1049866"/>
                          <a:gd name="connsiteX2" fmla="*/ 3962400 w 4588933"/>
                          <a:gd name="connsiteY2" fmla="*/ 541866 h 1049866"/>
                          <a:gd name="connsiteX3" fmla="*/ 3742267 w 4588933"/>
                          <a:gd name="connsiteY3" fmla="*/ 457200 h 1049866"/>
                          <a:gd name="connsiteX4" fmla="*/ 2269067 w 4588933"/>
                          <a:gd name="connsiteY4" fmla="*/ 1049866 h 1049866"/>
                          <a:gd name="connsiteX5" fmla="*/ 880533 w 4588933"/>
                          <a:gd name="connsiteY5" fmla="*/ 457200 h 1049866"/>
                          <a:gd name="connsiteX6" fmla="*/ 592667 w 4588933"/>
                          <a:gd name="connsiteY6" fmla="*/ 541866 h 1049866"/>
                          <a:gd name="connsiteX7" fmla="*/ 0 w 4588933"/>
                          <a:gd name="connsiteY7" fmla="*/ 254000 h 1049866"/>
                          <a:gd name="connsiteX8" fmla="*/ 880533 w 4588933"/>
                          <a:gd name="connsiteY8" fmla="*/ 16933 h 1049866"/>
                          <a:gd name="connsiteX9" fmla="*/ 2302933 w 4588933"/>
                          <a:gd name="connsiteY9" fmla="*/ 626533 h 1049866"/>
                          <a:gd name="connsiteX10" fmla="*/ 3725333 w 4588933"/>
                          <a:gd name="connsiteY10" fmla="*/ 0 h 1049866"/>
                          <a:gd name="connsiteX0" fmla="*/ 3725333 w 4641485"/>
                          <a:gd name="connsiteY0" fmla="*/ 0 h 1049866"/>
                          <a:gd name="connsiteX1" fmla="*/ 4641485 w 4641485"/>
                          <a:gd name="connsiteY1" fmla="*/ 239402 h 1049866"/>
                          <a:gd name="connsiteX2" fmla="*/ 3962400 w 4641485"/>
                          <a:gd name="connsiteY2" fmla="*/ 541866 h 1049866"/>
                          <a:gd name="connsiteX3" fmla="*/ 3742267 w 4641485"/>
                          <a:gd name="connsiteY3" fmla="*/ 457200 h 1049866"/>
                          <a:gd name="connsiteX4" fmla="*/ 2269067 w 4641485"/>
                          <a:gd name="connsiteY4" fmla="*/ 1049866 h 1049866"/>
                          <a:gd name="connsiteX5" fmla="*/ 880533 w 4641485"/>
                          <a:gd name="connsiteY5" fmla="*/ 457200 h 1049866"/>
                          <a:gd name="connsiteX6" fmla="*/ 592667 w 4641485"/>
                          <a:gd name="connsiteY6" fmla="*/ 541866 h 1049866"/>
                          <a:gd name="connsiteX7" fmla="*/ 0 w 4641485"/>
                          <a:gd name="connsiteY7" fmla="*/ 254000 h 1049866"/>
                          <a:gd name="connsiteX8" fmla="*/ 880533 w 4641485"/>
                          <a:gd name="connsiteY8" fmla="*/ 16933 h 1049866"/>
                          <a:gd name="connsiteX9" fmla="*/ 2302933 w 4641485"/>
                          <a:gd name="connsiteY9" fmla="*/ 626533 h 1049866"/>
                          <a:gd name="connsiteX10" fmla="*/ 3725333 w 4641485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73798 w 4673016"/>
                          <a:gd name="connsiteY3" fmla="*/ 45720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84308 w 4673016"/>
                          <a:gd name="connsiteY3" fmla="*/ 404648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815839 w 4673016"/>
                          <a:gd name="connsiteY3" fmla="*/ 46771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4673016" h="1049866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170" name="Freeform 2169">
                        <a:extLst>
                          <a:ext uri="{FF2B5EF4-FFF2-40B4-BE49-F238E27FC236}">
                            <a16:creationId xmlns:a16="http://schemas.microsoft.com/office/drawing/2014/main" id="{0D551CD2-D2ED-494A-BC9A-B1FB447487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19948" y="3206783"/>
                        <a:ext cx="317042" cy="170569"/>
                      </a:xfrm>
                      <a:custGeom>
                        <a:avLst/>
                        <a:gdLst>
                          <a:gd name="connsiteX0" fmla="*/ 21021 w 1744718"/>
                          <a:gd name="connsiteY0" fmla="*/ 0 h 903890"/>
                          <a:gd name="connsiteX1" fmla="*/ 1744718 w 1744718"/>
                          <a:gd name="connsiteY1" fmla="*/ 693683 h 903890"/>
                          <a:gd name="connsiteX2" fmla="*/ 1145628 w 1744718"/>
                          <a:gd name="connsiteY2" fmla="*/ 903890 h 903890"/>
                          <a:gd name="connsiteX3" fmla="*/ 0 w 1744718"/>
                          <a:gd name="connsiteY3" fmla="*/ 451945 h 903890"/>
                          <a:gd name="connsiteX4" fmla="*/ 21021 w 1744718"/>
                          <a:gd name="connsiteY4" fmla="*/ 0 h 9038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44718" h="90389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171" name="Freeform 2170">
                        <a:extLst>
                          <a:ext uri="{FF2B5EF4-FFF2-40B4-BE49-F238E27FC236}">
                            <a16:creationId xmlns:a16="http://schemas.microsoft.com/office/drawing/2014/main" id="{75D9A10D-03F2-B644-AD05-E5F7360F01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39341" y="3206783"/>
                        <a:ext cx="311312" cy="168585"/>
                      </a:xfrm>
                      <a:custGeom>
                        <a:avLst/>
                        <a:gdLst>
                          <a:gd name="connsiteX0" fmla="*/ 1702676 w 1713187"/>
                          <a:gd name="connsiteY0" fmla="*/ 0 h 893380"/>
                          <a:gd name="connsiteX1" fmla="*/ 1713187 w 1713187"/>
                          <a:gd name="connsiteY1" fmla="*/ 472966 h 893380"/>
                          <a:gd name="connsiteX2" fmla="*/ 578069 w 1713187"/>
                          <a:gd name="connsiteY2" fmla="*/ 893380 h 893380"/>
                          <a:gd name="connsiteX3" fmla="*/ 0 w 1713187"/>
                          <a:gd name="connsiteY3" fmla="*/ 693683 h 893380"/>
                          <a:gd name="connsiteX4" fmla="*/ 1702676 w 1713187"/>
                          <a:gd name="connsiteY4" fmla="*/ 0 h 8933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13187" h="89338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0000A8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172" name="Freeform 2171">
                        <a:extLst>
                          <a:ext uri="{FF2B5EF4-FFF2-40B4-BE49-F238E27FC236}">
                            <a16:creationId xmlns:a16="http://schemas.microsoft.com/office/drawing/2014/main" id="{D1EE3C72-0B0E-BB4F-8596-A522A529A2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47413" y="3123483"/>
                        <a:ext cx="676892" cy="267753"/>
                      </a:xfrm>
                      <a:custGeom>
                        <a:avLst/>
                        <a:gdLst>
                          <a:gd name="connsiteX0" fmla="*/ 599089 w 4162096"/>
                          <a:gd name="connsiteY0" fmla="*/ 273269 h 1618593"/>
                          <a:gd name="connsiteX1" fmla="*/ 882869 w 4162096"/>
                          <a:gd name="connsiteY1" fmla="*/ 199697 h 1618593"/>
                          <a:gd name="connsiteX2" fmla="*/ 2312276 w 4162096"/>
                          <a:gd name="connsiteY2" fmla="*/ 798786 h 1618593"/>
                          <a:gd name="connsiteX3" fmla="*/ 3794234 w 4162096"/>
                          <a:gd name="connsiteY3" fmla="*/ 199697 h 1618593"/>
                          <a:gd name="connsiteX4" fmla="*/ 4014951 w 4162096"/>
                          <a:gd name="connsiteY4" fmla="*/ 273269 h 1618593"/>
                          <a:gd name="connsiteX5" fmla="*/ 3058510 w 4162096"/>
                          <a:gd name="connsiteY5" fmla="*/ 641131 h 1618593"/>
                          <a:gd name="connsiteX6" fmla="*/ 3026979 w 4162096"/>
                          <a:gd name="connsiteY6" fmla="*/ 1114097 h 1618593"/>
                          <a:gd name="connsiteX7" fmla="*/ 4162096 w 4162096"/>
                          <a:gd name="connsiteY7" fmla="*/ 1545021 h 1618593"/>
                          <a:gd name="connsiteX8" fmla="*/ 3878317 w 4162096"/>
                          <a:gd name="connsiteY8" fmla="*/ 1608083 h 1618593"/>
                          <a:gd name="connsiteX9" fmla="*/ 2301765 w 4162096"/>
                          <a:gd name="connsiteY9" fmla="*/ 945931 h 1618593"/>
                          <a:gd name="connsiteX10" fmla="*/ 693682 w 4162096"/>
                          <a:gd name="connsiteY10" fmla="*/ 1618593 h 1618593"/>
                          <a:gd name="connsiteX11" fmla="*/ 430924 w 4162096"/>
                          <a:gd name="connsiteY11" fmla="*/ 1524000 h 1618593"/>
                          <a:gd name="connsiteX12" fmla="*/ 1576551 w 4162096"/>
                          <a:gd name="connsiteY12" fmla="*/ 1082566 h 1618593"/>
                          <a:gd name="connsiteX13" fmla="*/ 1545020 w 4162096"/>
                          <a:gd name="connsiteY13" fmla="*/ 609600 h 1618593"/>
                          <a:gd name="connsiteX14" fmla="*/ 0 w 4162096"/>
                          <a:gd name="connsiteY14" fmla="*/ 0 h 1618593"/>
                          <a:gd name="connsiteX15" fmla="*/ 872358 w 4162096"/>
                          <a:gd name="connsiteY15" fmla="*/ 210207 h 1618593"/>
                          <a:gd name="connsiteX16" fmla="*/ 872358 w 4162096"/>
                          <a:gd name="connsiteY16" fmla="*/ 210207 h 1618593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15" fmla="*/ 441434 w 3731172"/>
                          <a:gd name="connsiteY15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357351 w 3731172"/>
                          <a:gd name="connsiteY14" fmla="*/ 115613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56137 w 3731172"/>
                          <a:gd name="connsiteY13" fmla="*/ 441434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903890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575034 w 3710151"/>
                          <a:gd name="connsiteY6" fmla="*/ 91440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06565 w 3710151"/>
                          <a:gd name="connsiteY6" fmla="*/ 92491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5151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09858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62012 w 3725019"/>
                          <a:gd name="connsiteY0" fmla="*/ 73572 h 1418896"/>
                          <a:gd name="connsiteX1" fmla="*/ 445792 w 3725019"/>
                          <a:gd name="connsiteY1" fmla="*/ 0 h 1418896"/>
                          <a:gd name="connsiteX2" fmla="*/ 1852896 w 3725019"/>
                          <a:gd name="connsiteY2" fmla="*/ 591655 h 1418896"/>
                          <a:gd name="connsiteX3" fmla="*/ 3357157 w 3725019"/>
                          <a:gd name="connsiteY3" fmla="*/ 0 h 1418896"/>
                          <a:gd name="connsiteX4" fmla="*/ 3577874 w 3725019"/>
                          <a:gd name="connsiteY4" fmla="*/ 73572 h 1418896"/>
                          <a:gd name="connsiteX5" fmla="*/ 2632585 w 3725019"/>
                          <a:gd name="connsiteY5" fmla="*/ 448868 h 1418896"/>
                          <a:gd name="connsiteX6" fmla="*/ 2625150 w 3725019"/>
                          <a:gd name="connsiteY6" fmla="*/ 902607 h 1418896"/>
                          <a:gd name="connsiteX7" fmla="*/ 3725019 w 3725019"/>
                          <a:gd name="connsiteY7" fmla="*/ 1345324 h 1418896"/>
                          <a:gd name="connsiteX8" fmla="*/ 3441240 w 3725019"/>
                          <a:gd name="connsiteY8" fmla="*/ 1408386 h 1418896"/>
                          <a:gd name="connsiteX9" fmla="*/ 1864688 w 3725019"/>
                          <a:gd name="connsiteY9" fmla="*/ 746234 h 1418896"/>
                          <a:gd name="connsiteX10" fmla="*/ 256605 w 3725019"/>
                          <a:gd name="connsiteY10" fmla="*/ 1418896 h 1418896"/>
                          <a:gd name="connsiteX11" fmla="*/ 0 w 3725019"/>
                          <a:gd name="connsiteY11" fmla="*/ 1331097 h 1418896"/>
                          <a:gd name="connsiteX12" fmla="*/ 1113454 w 3725019"/>
                          <a:gd name="connsiteY12" fmla="*/ 903890 h 1418896"/>
                          <a:gd name="connsiteX13" fmla="*/ 1102302 w 3725019"/>
                          <a:gd name="connsiteY13" fmla="*/ 451945 h 1418896"/>
                          <a:gd name="connsiteX14" fmla="*/ 183032 w 3725019"/>
                          <a:gd name="connsiteY14" fmla="*/ 84081 h 1418896"/>
                          <a:gd name="connsiteX15" fmla="*/ 162012 w 3725019"/>
                          <a:gd name="connsiteY15" fmla="*/ 73572 h 14188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725019" h="1418896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  <p:sp>
              <p:nvSpPr>
                <p:cNvPr id="2274" name="TextBox 2273">
                  <a:extLst>
                    <a:ext uri="{FF2B5EF4-FFF2-40B4-BE49-F238E27FC236}">
                      <a16:creationId xmlns:a16="http://schemas.microsoft.com/office/drawing/2014/main" id="{96AB7A36-67E3-8243-8B85-234034995217}"/>
                    </a:ext>
                  </a:extLst>
                </p:cNvPr>
                <p:cNvSpPr txBox="1"/>
                <p:nvPr/>
              </p:nvSpPr>
              <p:spPr>
                <a:xfrm>
                  <a:off x="7175036" y="4021359"/>
                  <a:ext cx="3433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</a:p>
              </p:txBody>
            </p:sp>
          </p:grpSp>
          <p:sp>
            <p:nvSpPr>
              <p:cNvPr id="2275" name="TextBox 2274">
                <a:extLst>
                  <a:ext uri="{FF2B5EF4-FFF2-40B4-BE49-F238E27FC236}">
                    <a16:creationId xmlns:a16="http://schemas.microsoft.com/office/drawing/2014/main" id="{530B41F0-74DC-274C-9D07-7FF1196543B8}"/>
                  </a:ext>
                </a:extLst>
              </p:cNvPr>
              <p:cNvSpPr txBox="1"/>
              <p:nvPr/>
            </p:nvSpPr>
            <p:spPr>
              <a:xfrm>
                <a:off x="7270703" y="4827855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</p:grpSp>
      <p:grpSp>
        <p:nvGrpSpPr>
          <p:cNvPr id="3050" name="Group 3049">
            <a:extLst>
              <a:ext uri="{FF2B5EF4-FFF2-40B4-BE49-F238E27FC236}">
                <a16:creationId xmlns:a16="http://schemas.microsoft.com/office/drawing/2014/main" id="{EE8E1037-DFF3-0E40-92F8-FFB4BCCF06C9}"/>
              </a:ext>
            </a:extLst>
          </p:cNvPr>
          <p:cNvGrpSpPr/>
          <p:nvPr/>
        </p:nvGrpSpPr>
        <p:grpSpPr>
          <a:xfrm>
            <a:off x="1017496" y="2600174"/>
            <a:ext cx="4405604" cy="990932"/>
            <a:chOff x="788896" y="6230880"/>
            <a:chExt cx="4405604" cy="990932"/>
          </a:xfrm>
        </p:grpSpPr>
        <p:grpSp>
          <p:nvGrpSpPr>
            <p:cNvPr id="3019" name="Group 3018">
              <a:extLst>
                <a:ext uri="{FF2B5EF4-FFF2-40B4-BE49-F238E27FC236}">
                  <a16:creationId xmlns:a16="http://schemas.microsoft.com/office/drawing/2014/main" id="{4E2F731A-B829-1040-8D11-097AB681E06E}"/>
                </a:ext>
              </a:extLst>
            </p:cNvPr>
            <p:cNvGrpSpPr/>
            <p:nvPr/>
          </p:nvGrpSpPr>
          <p:grpSpPr>
            <a:xfrm>
              <a:off x="1244508" y="6689164"/>
              <a:ext cx="3949992" cy="532648"/>
              <a:chOff x="1432767" y="3085352"/>
              <a:chExt cx="3949992" cy="532648"/>
            </a:xfrm>
          </p:grpSpPr>
          <p:cxnSp>
            <p:nvCxnSpPr>
              <p:cNvPr id="2054" name="Straight Connector 2053">
                <a:extLst>
                  <a:ext uri="{FF2B5EF4-FFF2-40B4-BE49-F238E27FC236}">
                    <a16:creationId xmlns:a16="http://schemas.microsoft.com/office/drawing/2014/main" id="{3633397E-B589-BE4A-91A9-45383BA21A7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264355" y="3086100"/>
                <a:ext cx="1269273" cy="5190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ADB96313-F51C-784B-8A27-F914791320F4}"/>
                  </a:ext>
                </a:extLst>
              </p:cNvPr>
              <p:cNvCxnSpPr/>
              <p:nvPr/>
            </p:nvCxnSpPr>
            <p:spPr bwMode="auto">
              <a:xfrm flipH="1">
                <a:off x="1432767" y="3085352"/>
                <a:ext cx="1588" cy="514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D7A33BC-122A-4D4C-8216-E9ADABB4118A}"/>
                  </a:ext>
                </a:extLst>
              </p:cNvPr>
              <p:cNvCxnSpPr/>
              <p:nvPr/>
            </p:nvCxnSpPr>
            <p:spPr bwMode="auto">
              <a:xfrm flipH="1">
                <a:off x="3010952" y="3094877"/>
                <a:ext cx="0" cy="514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CC4D6DD-F7F7-9842-8817-1ADC39CDC006}"/>
                  </a:ext>
                </a:extLst>
              </p:cNvPr>
              <p:cNvCxnSpPr/>
              <p:nvPr/>
            </p:nvCxnSpPr>
            <p:spPr bwMode="auto">
              <a:xfrm flipH="1">
                <a:off x="4588152" y="3086100"/>
                <a:ext cx="1587" cy="514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98D0CB0-E908-204C-80E9-4112D5AE59E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502755" y="3091702"/>
                <a:ext cx="1269273" cy="5190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99C0129-90CE-F943-BD7E-DE59AB09F6D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3050155" y="3091702"/>
                <a:ext cx="1417185" cy="5262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8881BBB-9B49-9443-B24F-DA02C1EEBB9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780206" y="3340359"/>
                <a:ext cx="565231" cy="25215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5CD2FCA-AC04-7445-8630-50BF2B4D0A9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632664" y="3086100"/>
                <a:ext cx="2609091" cy="4731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539B5BF-E363-8141-8954-F81C27ADFFA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3230270" y="3253273"/>
                <a:ext cx="2052963" cy="33434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79AA327-34B4-0F4D-9424-9F249FD4E9FF}"/>
                  </a:ext>
                </a:extLst>
              </p:cNvPr>
              <p:cNvCxnSpPr>
                <a:cxnSpLocks/>
                <a:endCxn id="1253" idx="3"/>
              </p:cNvCxnSpPr>
              <p:nvPr/>
            </p:nvCxnSpPr>
            <p:spPr bwMode="auto">
              <a:xfrm flipH="1">
                <a:off x="1802901" y="3147527"/>
                <a:ext cx="3530096" cy="40763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EA445DC-730E-CD43-ACA1-87532C66F51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444739" y="3093289"/>
                <a:ext cx="1552575" cy="5175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8293BC1-6D02-3E40-9C4F-991186A27A60}"/>
                  </a:ext>
                </a:extLst>
              </p:cNvPr>
              <p:cNvCxnSpPr/>
              <p:nvPr/>
            </p:nvCxnSpPr>
            <p:spPr bwMode="auto">
              <a:xfrm>
                <a:off x="1585177" y="3086100"/>
                <a:ext cx="3014662" cy="52546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0398E10-845D-C840-B2E2-882489F2FBB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50240" y="3086100"/>
                <a:ext cx="3682756" cy="48441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F97A42D-223B-BB4F-9593-14DEDF81935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4665026" y="3086101"/>
                <a:ext cx="674190" cy="20449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8" name="Straight Connector 2057">
                <a:extLst>
                  <a:ext uri="{FF2B5EF4-FFF2-40B4-BE49-F238E27FC236}">
                    <a16:creationId xmlns:a16="http://schemas.microsoft.com/office/drawing/2014/main" id="{4B358127-CED7-5F40-BE62-8CC4211C9D5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419946" y="3086100"/>
                <a:ext cx="1962813" cy="36622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7" name="Group 1266">
              <a:extLst>
                <a:ext uri="{FF2B5EF4-FFF2-40B4-BE49-F238E27FC236}">
                  <a16:creationId xmlns:a16="http://schemas.microsoft.com/office/drawing/2014/main" id="{1C8B5EED-AFAD-9D4E-ABB6-ACF2B46C4BBC}"/>
                </a:ext>
              </a:extLst>
            </p:cNvPr>
            <p:cNvGrpSpPr/>
            <p:nvPr/>
          </p:nvGrpSpPr>
          <p:grpSpPr>
            <a:xfrm>
              <a:off x="788896" y="6230951"/>
              <a:ext cx="914400" cy="479686"/>
              <a:chOff x="3668110" y="2448910"/>
              <a:chExt cx="3794234" cy="2165130"/>
            </a:xfrm>
          </p:grpSpPr>
          <p:sp>
            <p:nvSpPr>
              <p:cNvPr id="1268" name="Rectangle 1267">
                <a:extLst>
                  <a:ext uri="{FF2B5EF4-FFF2-40B4-BE49-F238E27FC236}">
                    <a16:creationId xmlns:a16="http://schemas.microsoft.com/office/drawing/2014/main" id="{3238B38C-F530-E04D-9BFE-2FB6F5FDEED0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269" name="Freeform 1268">
                <a:extLst>
                  <a:ext uri="{FF2B5EF4-FFF2-40B4-BE49-F238E27FC236}">
                    <a16:creationId xmlns:a16="http://schemas.microsoft.com/office/drawing/2014/main" id="{D3497A98-A287-2A4B-A69F-32125D8F2813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1270" name="Group 1269">
                <a:extLst>
                  <a:ext uri="{FF2B5EF4-FFF2-40B4-BE49-F238E27FC236}">
                    <a16:creationId xmlns:a16="http://schemas.microsoft.com/office/drawing/2014/main" id="{B69DCBBD-C0EA-D347-8A32-C67565A9232A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271" name="Freeform 1270">
                  <a:extLst>
                    <a:ext uri="{FF2B5EF4-FFF2-40B4-BE49-F238E27FC236}">
                      <a16:creationId xmlns:a16="http://schemas.microsoft.com/office/drawing/2014/main" id="{AA515CBD-165D-F448-AA81-820F06F01102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272" name="Freeform 1271">
                  <a:extLst>
                    <a:ext uri="{FF2B5EF4-FFF2-40B4-BE49-F238E27FC236}">
                      <a16:creationId xmlns:a16="http://schemas.microsoft.com/office/drawing/2014/main" id="{BCA5BB97-166C-064C-B223-D1F5F8D85F2D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273" name="Freeform 1272">
                  <a:extLst>
                    <a:ext uri="{FF2B5EF4-FFF2-40B4-BE49-F238E27FC236}">
                      <a16:creationId xmlns:a16="http://schemas.microsoft.com/office/drawing/2014/main" id="{E6A68141-A195-7545-AD60-B57665A29BC4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274" name="Freeform 1273">
                  <a:extLst>
                    <a:ext uri="{FF2B5EF4-FFF2-40B4-BE49-F238E27FC236}">
                      <a16:creationId xmlns:a16="http://schemas.microsoft.com/office/drawing/2014/main" id="{C0C7EB7C-3270-B44C-8D8D-34D429C54D73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37" name="Group 2036">
              <a:extLst>
                <a:ext uri="{FF2B5EF4-FFF2-40B4-BE49-F238E27FC236}">
                  <a16:creationId xmlns:a16="http://schemas.microsoft.com/office/drawing/2014/main" id="{22F365AC-2EFD-BF4D-88C6-B9AA1359F4B6}"/>
                </a:ext>
              </a:extLst>
            </p:cNvPr>
            <p:cNvGrpSpPr/>
            <p:nvPr/>
          </p:nvGrpSpPr>
          <p:grpSpPr>
            <a:xfrm>
              <a:off x="2375579" y="6230880"/>
              <a:ext cx="914400" cy="479686"/>
              <a:chOff x="3668110" y="2448910"/>
              <a:chExt cx="3794234" cy="2165130"/>
            </a:xfrm>
          </p:grpSpPr>
          <p:sp>
            <p:nvSpPr>
              <p:cNvPr id="2038" name="Rectangle 2037">
                <a:extLst>
                  <a:ext uri="{FF2B5EF4-FFF2-40B4-BE49-F238E27FC236}">
                    <a16:creationId xmlns:a16="http://schemas.microsoft.com/office/drawing/2014/main" id="{9D7667EC-5CB1-B440-9124-49C78053B903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039" name="Freeform 2038">
                <a:extLst>
                  <a:ext uri="{FF2B5EF4-FFF2-40B4-BE49-F238E27FC236}">
                    <a16:creationId xmlns:a16="http://schemas.microsoft.com/office/drawing/2014/main" id="{67CFBF89-8A80-0F46-B8A5-B9D4694FAC55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2040" name="Group 2039">
                <a:extLst>
                  <a:ext uri="{FF2B5EF4-FFF2-40B4-BE49-F238E27FC236}">
                    <a16:creationId xmlns:a16="http://schemas.microsoft.com/office/drawing/2014/main" id="{F6318596-17F3-3F4F-8E5B-CB84718781BE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2041" name="Freeform 2040">
                  <a:extLst>
                    <a:ext uri="{FF2B5EF4-FFF2-40B4-BE49-F238E27FC236}">
                      <a16:creationId xmlns:a16="http://schemas.microsoft.com/office/drawing/2014/main" id="{99852DB6-22CD-204D-A321-75C489E42EE8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042" name="Freeform 2041">
                  <a:extLst>
                    <a:ext uri="{FF2B5EF4-FFF2-40B4-BE49-F238E27FC236}">
                      <a16:creationId xmlns:a16="http://schemas.microsoft.com/office/drawing/2014/main" id="{549A274D-AE42-A244-9C0D-4FE13605F290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043" name="Freeform 2042">
                  <a:extLst>
                    <a:ext uri="{FF2B5EF4-FFF2-40B4-BE49-F238E27FC236}">
                      <a16:creationId xmlns:a16="http://schemas.microsoft.com/office/drawing/2014/main" id="{87E179B7-5ABC-D245-9597-307FFEE26CEB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044" name="Freeform 2043">
                  <a:extLst>
                    <a:ext uri="{FF2B5EF4-FFF2-40B4-BE49-F238E27FC236}">
                      <a16:creationId xmlns:a16="http://schemas.microsoft.com/office/drawing/2014/main" id="{20AF9F93-553D-5A45-8523-21F44194DD8E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45" name="Group 2044">
              <a:extLst>
                <a:ext uri="{FF2B5EF4-FFF2-40B4-BE49-F238E27FC236}">
                  <a16:creationId xmlns:a16="http://schemas.microsoft.com/office/drawing/2014/main" id="{BC37F488-F70D-A847-B633-66E672BC3E2A}"/>
                </a:ext>
              </a:extLst>
            </p:cNvPr>
            <p:cNvGrpSpPr/>
            <p:nvPr/>
          </p:nvGrpSpPr>
          <p:grpSpPr>
            <a:xfrm>
              <a:off x="3946379" y="6235680"/>
              <a:ext cx="914400" cy="479686"/>
              <a:chOff x="3668110" y="2448910"/>
              <a:chExt cx="3794234" cy="2165130"/>
            </a:xfrm>
          </p:grpSpPr>
          <p:sp>
            <p:nvSpPr>
              <p:cNvPr id="2046" name="Rectangle 2045">
                <a:extLst>
                  <a:ext uri="{FF2B5EF4-FFF2-40B4-BE49-F238E27FC236}">
                    <a16:creationId xmlns:a16="http://schemas.microsoft.com/office/drawing/2014/main" id="{A248A14A-DF6F-A045-8B56-1D5E8E4928DD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047" name="Freeform 2046">
                <a:extLst>
                  <a:ext uri="{FF2B5EF4-FFF2-40B4-BE49-F238E27FC236}">
                    <a16:creationId xmlns:a16="http://schemas.microsoft.com/office/drawing/2014/main" id="{6D70C432-A96E-FA45-AF1C-23A1FA6079E2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2048" name="Group 2047">
                <a:extLst>
                  <a:ext uri="{FF2B5EF4-FFF2-40B4-BE49-F238E27FC236}">
                    <a16:creationId xmlns:a16="http://schemas.microsoft.com/office/drawing/2014/main" id="{5892B579-45A3-1244-97D3-F6581DAC5BC5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2049" name="Freeform 2048">
                  <a:extLst>
                    <a:ext uri="{FF2B5EF4-FFF2-40B4-BE49-F238E27FC236}">
                      <a16:creationId xmlns:a16="http://schemas.microsoft.com/office/drawing/2014/main" id="{AEEDCF3E-732E-F048-9AA4-330538461159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050" name="Freeform 2049">
                  <a:extLst>
                    <a:ext uri="{FF2B5EF4-FFF2-40B4-BE49-F238E27FC236}">
                      <a16:creationId xmlns:a16="http://schemas.microsoft.com/office/drawing/2014/main" id="{92CA9438-E35D-3145-83A2-6CAD6A1A4442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051" name="Freeform 2050">
                  <a:extLst>
                    <a:ext uri="{FF2B5EF4-FFF2-40B4-BE49-F238E27FC236}">
                      <a16:creationId xmlns:a16="http://schemas.microsoft.com/office/drawing/2014/main" id="{3BC3F487-A992-0341-80A0-EF1C669D1FD6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052" name="Freeform 2051">
                  <a:extLst>
                    <a:ext uri="{FF2B5EF4-FFF2-40B4-BE49-F238E27FC236}">
                      <a16:creationId xmlns:a16="http://schemas.microsoft.com/office/drawing/2014/main" id="{E1144D82-B02D-D44A-A875-BB29A45C3FF4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021" name="Group 3020">
            <a:extLst>
              <a:ext uri="{FF2B5EF4-FFF2-40B4-BE49-F238E27FC236}">
                <a16:creationId xmlns:a16="http://schemas.microsoft.com/office/drawing/2014/main" id="{CABD8F81-519A-104B-88A2-4B682A9DE096}"/>
              </a:ext>
            </a:extLst>
          </p:cNvPr>
          <p:cNvGrpSpPr/>
          <p:nvPr/>
        </p:nvGrpSpPr>
        <p:grpSpPr>
          <a:xfrm>
            <a:off x="628478" y="3550503"/>
            <a:ext cx="4630262" cy="1935897"/>
            <a:chOff x="628478" y="3550503"/>
            <a:chExt cx="4630262" cy="1935897"/>
          </a:xfrm>
        </p:grpSpPr>
        <p:grpSp>
          <p:nvGrpSpPr>
            <p:cNvPr id="2522" name="Group 2521">
              <a:extLst>
                <a:ext uri="{FF2B5EF4-FFF2-40B4-BE49-F238E27FC236}">
                  <a16:creationId xmlns:a16="http://schemas.microsoft.com/office/drawing/2014/main" id="{F54A1D1E-FF36-D743-AFA8-D3C74C3A34D3}"/>
                </a:ext>
              </a:extLst>
            </p:cNvPr>
            <p:cNvGrpSpPr/>
            <p:nvPr/>
          </p:nvGrpSpPr>
          <p:grpSpPr>
            <a:xfrm>
              <a:off x="3833361" y="3951330"/>
              <a:ext cx="1425379" cy="1535070"/>
              <a:chOff x="6576561" y="4111039"/>
              <a:chExt cx="1425379" cy="1535070"/>
            </a:xfrm>
          </p:grpSpPr>
          <p:cxnSp>
            <p:nvCxnSpPr>
              <p:cNvPr id="2276" name="Straight Connector 2275">
                <a:extLst>
                  <a:ext uri="{FF2B5EF4-FFF2-40B4-BE49-F238E27FC236}">
                    <a16:creationId xmlns:a16="http://schemas.microsoft.com/office/drawing/2014/main" id="{07E51812-9247-CA4F-B189-993416E63E5D}"/>
                  </a:ext>
                </a:extLst>
              </p:cNvPr>
              <p:cNvCxnSpPr>
                <a:cxnSpLocks/>
                <a:endCxn id="2298" idx="4"/>
              </p:cNvCxnSpPr>
              <p:nvPr/>
            </p:nvCxnSpPr>
            <p:spPr bwMode="auto">
              <a:xfrm flipH="1">
                <a:off x="6696073" y="4111039"/>
                <a:ext cx="436774" cy="5920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7" name="Straight Connector 2276">
                <a:extLst>
                  <a:ext uri="{FF2B5EF4-FFF2-40B4-BE49-F238E27FC236}">
                    <a16:creationId xmlns:a16="http://schemas.microsoft.com/office/drawing/2014/main" id="{EA4A0CB1-3F42-4944-9840-FB43738D7F01}"/>
                  </a:ext>
                </a:extLst>
              </p:cNvPr>
              <p:cNvCxnSpPr>
                <a:cxnSpLocks/>
                <a:endCxn id="2362" idx="2"/>
              </p:cNvCxnSpPr>
              <p:nvPr/>
            </p:nvCxnSpPr>
            <p:spPr bwMode="auto">
              <a:xfrm flipH="1">
                <a:off x="7005720" y="4120564"/>
                <a:ext cx="264752" cy="5864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8" name="Straight Connector 2277">
                <a:extLst>
                  <a:ext uri="{FF2B5EF4-FFF2-40B4-BE49-F238E27FC236}">
                    <a16:creationId xmlns:a16="http://schemas.microsoft.com/office/drawing/2014/main" id="{8B7E381B-2282-9847-8FE9-7DB6AEAA3B61}"/>
                  </a:ext>
                </a:extLst>
              </p:cNvPr>
              <p:cNvCxnSpPr>
                <a:cxnSpLocks/>
                <a:endCxn id="2479" idx="4"/>
              </p:cNvCxnSpPr>
              <p:nvPr/>
            </p:nvCxnSpPr>
            <p:spPr bwMode="auto">
              <a:xfrm>
                <a:off x="7539246" y="4149139"/>
                <a:ext cx="314846" cy="5545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79" name="Group 2278">
                <a:extLst>
                  <a:ext uri="{FF2B5EF4-FFF2-40B4-BE49-F238E27FC236}">
                    <a16:creationId xmlns:a16="http://schemas.microsoft.com/office/drawing/2014/main" id="{AC02A6C9-87D9-2A49-9800-21A535F2998C}"/>
                  </a:ext>
                </a:extLst>
              </p:cNvPr>
              <p:cNvGrpSpPr/>
              <p:nvPr/>
            </p:nvGrpSpPr>
            <p:grpSpPr>
              <a:xfrm>
                <a:off x="6576561" y="4640970"/>
                <a:ext cx="267360" cy="997195"/>
                <a:chOff x="6424161" y="4488570"/>
                <a:chExt cx="267360" cy="997195"/>
              </a:xfrm>
            </p:grpSpPr>
            <p:grpSp>
              <p:nvGrpSpPr>
                <p:cNvPr id="2280" name="Group 506">
                  <a:extLst>
                    <a:ext uri="{FF2B5EF4-FFF2-40B4-BE49-F238E27FC236}">
                      <a16:creationId xmlns:a16="http://schemas.microsoft.com/office/drawing/2014/main" id="{A7B8652E-31B5-4B41-B6F5-D67F5BA9FEF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424161" y="4637077"/>
                  <a:ext cx="235570" cy="848688"/>
                  <a:chOff x="6395998" y="3062424"/>
                  <a:chExt cx="564403" cy="837478"/>
                </a:xfrm>
              </p:grpSpPr>
              <p:sp>
                <p:nvSpPr>
                  <p:cNvPr id="2302" name="Rectangle 2301">
                    <a:extLst>
                      <a:ext uri="{FF2B5EF4-FFF2-40B4-BE49-F238E27FC236}">
                        <a16:creationId xmlns:a16="http://schemas.microsoft.com/office/drawing/2014/main" id="{FD5BBCFB-1E19-BD49-912E-B28D0226E8F9}"/>
                      </a:ext>
                    </a:extLst>
                  </p:cNvPr>
                  <p:cNvSpPr/>
                  <p:nvPr/>
                </p:nvSpPr>
                <p:spPr>
                  <a:xfrm>
                    <a:off x="6509786" y="3061857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303" name="Straight Connector 2302">
                    <a:extLst>
                      <a:ext uri="{FF2B5EF4-FFF2-40B4-BE49-F238E27FC236}">
                        <a16:creationId xmlns:a16="http://schemas.microsoft.com/office/drawing/2014/main" id="{85D331F3-540C-4D47-818B-D4DFBBF92AB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47057" y="3061857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04" name="Rectangle 2303">
                    <a:extLst>
                      <a:ext uri="{FF2B5EF4-FFF2-40B4-BE49-F238E27FC236}">
                        <a16:creationId xmlns:a16="http://schemas.microsoft.com/office/drawing/2014/main" id="{91440F2F-FF46-8947-80FF-929B7758CB3E}"/>
                      </a:ext>
                    </a:extLst>
                  </p:cNvPr>
                  <p:cNvSpPr/>
                  <p:nvPr/>
                </p:nvSpPr>
                <p:spPr>
                  <a:xfrm>
                    <a:off x="6476953" y="3071256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305" name="Straight Connector 2304">
                    <a:extLst>
                      <a:ext uri="{FF2B5EF4-FFF2-40B4-BE49-F238E27FC236}">
                        <a16:creationId xmlns:a16="http://schemas.microsoft.com/office/drawing/2014/main" id="{89C42C1D-947D-2046-B452-9052246A9C0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396367" y="3061857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06" name="Rectangle 2305">
                    <a:extLst>
                      <a:ext uri="{FF2B5EF4-FFF2-40B4-BE49-F238E27FC236}">
                        <a16:creationId xmlns:a16="http://schemas.microsoft.com/office/drawing/2014/main" id="{31930012-FB89-DD42-9386-842599988E69}"/>
                      </a:ext>
                    </a:extLst>
                  </p:cNvPr>
                  <p:cNvSpPr/>
                  <p:nvPr/>
                </p:nvSpPr>
                <p:spPr>
                  <a:xfrm>
                    <a:off x="6817210" y="370256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307" name="Rectangle 2306">
                    <a:extLst>
                      <a:ext uri="{FF2B5EF4-FFF2-40B4-BE49-F238E27FC236}">
                        <a16:creationId xmlns:a16="http://schemas.microsoft.com/office/drawing/2014/main" id="{5B21C088-5508-CA43-967B-4544D05408D2}"/>
                      </a:ext>
                    </a:extLst>
                  </p:cNvPr>
                  <p:cNvSpPr/>
                  <p:nvPr/>
                </p:nvSpPr>
                <p:spPr>
                  <a:xfrm>
                    <a:off x="6405320" y="3157415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308" name="Straight Connector 2307">
                    <a:extLst>
                      <a:ext uri="{FF2B5EF4-FFF2-40B4-BE49-F238E27FC236}">
                        <a16:creationId xmlns:a16="http://schemas.microsoft.com/office/drawing/2014/main" id="{7D901C73-6EEF-8B4B-9DE3-6C7D201204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47057" y="3804392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309" name="Group 544">
                    <a:extLst>
                      <a:ext uri="{FF2B5EF4-FFF2-40B4-BE49-F238E27FC236}">
                        <a16:creationId xmlns:a16="http://schemas.microsoft.com/office/drawing/2014/main" id="{9832DE10-4905-A24D-A68F-D5D4F26A274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337" name="Straight Connector 2336">
                      <a:extLst>
                        <a:ext uri="{FF2B5EF4-FFF2-40B4-BE49-F238E27FC236}">
                          <a16:creationId xmlns:a16="http://schemas.microsoft.com/office/drawing/2014/main" id="{90E54857-BEAA-D14F-9D93-38F6E006E6F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782" y="2845711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38" name="Straight Connector 2337">
                      <a:extLst>
                        <a:ext uri="{FF2B5EF4-FFF2-40B4-BE49-F238E27FC236}">
                          <a16:creationId xmlns:a16="http://schemas.microsoft.com/office/drawing/2014/main" id="{132007CA-8466-EA4F-943B-747AC921551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076" y="293813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10" name="Group 547">
                    <a:extLst>
                      <a:ext uri="{FF2B5EF4-FFF2-40B4-BE49-F238E27FC236}">
                        <a16:creationId xmlns:a16="http://schemas.microsoft.com/office/drawing/2014/main" id="{2152290B-30C2-8F4A-8FC0-ACF5495E860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335" name="Straight Connector 2334">
                      <a:extLst>
                        <a:ext uri="{FF2B5EF4-FFF2-40B4-BE49-F238E27FC236}">
                          <a16:creationId xmlns:a16="http://schemas.microsoft.com/office/drawing/2014/main" id="{83A34C97-61E0-C44B-A608-3931B9A612E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9263" y="2845642"/>
                      <a:ext cx="119388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36" name="Straight Connector 2335">
                      <a:extLst>
                        <a:ext uri="{FF2B5EF4-FFF2-40B4-BE49-F238E27FC236}">
                          <a16:creationId xmlns:a16="http://schemas.microsoft.com/office/drawing/2014/main" id="{5639D87F-BFEA-D149-8904-6A85BBC843A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557" y="293493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11" name="Group 549">
                    <a:extLst>
                      <a:ext uri="{FF2B5EF4-FFF2-40B4-BE49-F238E27FC236}">
                        <a16:creationId xmlns:a16="http://schemas.microsoft.com/office/drawing/2014/main" id="{44831599-8D32-FB4B-A9DC-33EFC99F701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333" name="Straight Connector 2332">
                      <a:extLst>
                        <a:ext uri="{FF2B5EF4-FFF2-40B4-BE49-F238E27FC236}">
                          <a16:creationId xmlns:a16="http://schemas.microsoft.com/office/drawing/2014/main" id="{056B47A2-E138-BD40-9D4E-4E1822BC3D3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6759" y="2845572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34" name="Straight Connector 2333">
                      <a:extLst>
                        <a:ext uri="{FF2B5EF4-FFF2-40B4-BE49-F238E27FC236}">
                          <a16:creationId xmlns:a16="http://schemas.microsoft.com/office/drawing/2014/main" id="{E0403499-4864-B745-A45E-1BEFCDAFF87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036" y="293486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12" name="Group 550">
                    <a:extLst>
                      <a:ext uri="{FF2B5EF4-FFF2-40B4-BE49-F238E27FC236}">
                        <a16:creationId xmlns:a16="http://schemas.microsoft.com/office/drawing/2014/main" id="{6DA4B1DB-ED45-4B48-A0FB-A451EA464C4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331" name="Straight Connector 2330">
                      <a:extLst>
                        <a:ext uri="{FF2B5EF4-FFF2-40B4-BE49-F238E27FC236}">
                          <a16:creationId xmlns:a16="http://schemas.microsoft.com/office/drawing/2014/main" id="{D0CB3D7C-D1DA-6740-A29E-037E2226A8F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238" y="2845502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32" name="Straight Connector 2331">
                      <a:extLst>
                        <a:ext uri="{FF2B5EF4-FFF2-40B4-BE49-F238E27FC236}">
                          <a16:creationId xmlns:a16="http://schemas.microsoft.com/office/drawing/2014/main" id="{63E23CBC-6E6D-4F43-B5B7-55A7675CCB2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516" y="293479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13" name="Group 551">
                    <a:extLst>
                      <a:ext uri="{FF2B5EF4-FFF2-40B4-BE49-F238E27FC236}">
                        <a16:creationId xmlns:a16="http://schemas.microsoft.com/office/drawing/2014/main" id="{BD921E18-788A-D740-8134-F5B3AB965CF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329" name="Straight Connector 2328">
                      <a:extLst>
                        <a:ext uri="{FF2B5EF4-FFF2-40B4-BE49-F238E27FC236}">
                          <a16:creationId xmlns:a16="http://schemas.microsoft.com/office/drawing/2014/main" id="{0022BC58-4849-5F4F-A4D3-6C43F3AF554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718" y="2845433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30" name="Straight Connector 2329">
                      <a:extLst>
                        <a:ext uri="{FF2B5EF4-FFF2-40B4-BE49-F238E27FC236}">
                          <a16:creationId xmlns:a16="http://schemas.microsoft.com/office/drawing/2014/main" id="{EE006CD1-C8AD-B441-AF9C-BE533EB09D9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995" y="293472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14" name="Group 552">
                    <a:extLst>
                      <a:ext uri="{FF2B5EF4-FFF2-40B4-BE49-F238E27FC236}">
                        <a16:creationId xmlns:a16="http://schemas.microsoft.com/office/drawing/2014/main" id="{83687260-37F2-964D-8D6F-F3D0AFDDCB3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327" name="Straight Connector 2326">
                      <a:extLst>
                        <a:ext uri="{FF2B5EF4-FFF2-40B4-BE49-F238E27FC236}">
                          <a16:creationId xmlns:a16="http://schemas.microsoft.com/office/drawing/2014/main" id="{8506789E-5C98-7A47-85B3-53016C70211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199" y="2845363"/>
                      <a:ext cx="113419" cy="939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28" name="Straight Connector 2327">
                      <a:extLst>
                        <a:ext uri="{FF2B5EF4-FFF2-40B4-BE49-F238E27FC236}">
                          <a16:creationId xmlns:a16="http://schemas.microsoft.com/office/drawing/2014/main" id="{84E852B4-DBE5-1541-A9F2-16A1DAB1D4D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3477" y="2939355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15" name="Group 555">
                    <a:extLst>
                      <a:ext uri="{FF2B5EF4-FFF2-40B4-BE49-F238E27FC236}">
                        <a16:creationId xmlns:a16="http://schemas.microsoft.com/office/drawing/2014/main" id="{4A3FBE37-D0A9-7E45-BFAB-B8536B95B90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325" name="Straight Connector 2324">
                      <a:extLst>
                        <a:ext uri="{FF2B5EF4-FFF2-40B4-BE49-F238E27FC236}">
                          <a16:creationId xmlns:a16="http://schemas.microsoft.com/office/drawing/2014/main" id="{65A655A0-9D53-8C4E-A78E-104274B0D6A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679" y="284216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26" name="Straight Connector 2325">
                      <a:extLst>
                        <a:ext uri="{FF2B5EF4-FFF2-40B4-BE49-F238E27FC236}">
                          <a16:creationId xmlns:a16="http://schemas.microsoft.com/office/drawing/2014/main" id="{42F7D494-EC9E-8E44-B72B-2A3D99ED1BF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0972" y="293928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16" name="Group 556">
                    <a:extLst>
                      <a:ext uri="{FF2B5EF4-FFF2-40B4-BE49-F238E27FC236}">
                        <a16:creationId xmlns:a16="http://schemas.microsoft.com/office/drawing/2014/main" id="{F9EAE8A2-A814-4640-AADF-556DA12A062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323" name="Straight Connector 2322">
                      <a:extLst>
                        <a:ext uri="{FF2B5EF4-FFF2-40B4-BE49-F238E27FC236}">
                          <a16:creationId xmlns:a16="http://schemas.microsoft.com/office/drawing/2014/main" id="{9744C030-C657-B142-A53D-CDBD1A8C336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9158" y="284209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24" name="Straight Connector 2323">
                      <a:extLst>
                        <a:ext uri="{FF2B5EF4-FFF2-40B4-BE49-F238E27FC236}">
                          <a16:creationId xmlns:a16="http://schemas.microsoft.com/office/drawing/2014/main" id="{E86A1E59-AA12-7244-BED7-1DAFFA0FA73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452" y="2939215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17" name="Group 557">
                    <a:extLst>
                      <a:ext uri="{FF2B5EF4-FFF2-40B4-BE49-F238E27FC236}">
                        <a16:creationId xmlns:a16="http://schemas.microsoft.com/office/drawing/2014/main" id="{C2F3CFD7-A822-0D48-BAA7-9AAE7E2598C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321" name="Straight Connector 2320">
                      <a:extLst>
                        <a:ext uri="{FF2B5EF4-FFF2-40B4-BE49-F238E27FC236}">
                          <a16:creationId xmlns:a16="http://schemas.microsoft.com/office/drawing/2014/main" id="{0EE762F2-8D5A-AE44-863D-57BBC25A2CC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6654" y="284671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22" name="Straight Connector 2321">
                      <a:extLst>
                        <a:ext uri="{FF2B5EF4-FFF2-40B4-BE49-F238E27FC236}">
                          <a16:creationId xmlns:a16="http://schemas.microsoft.com/office/drawing/2014/main" id="{E9C86D11-7177-9E49-8309-7B6C6598413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933" y="2939145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18" name="Group 558">
                    <a:extLst>
                      <a:ext uri="{FF2B5EF4-FFF2-40B4-BE49-F238E27FC236}">
                        <a16:creationId xmlns:a16="http://schemas.microsoft.com/office/drawing/2014/main" id="{7B6D3704-3A39-B24F-8DD5-14DD393B0F7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319" name="Straight Connector 2318">
                      <a:extLst>
                        <a:ext uri="{FF2B5EF4-FFF2-40B4-BE49-F238E27FC236}">
                          <a16:creationId xmlns:a16="http://schemas.microsoft.com/office/drawing/2014/main" id="{7CF49B5F-09EA-5147-9A50-E22FEEF165B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133" y="2846650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20" name="Straight Connector 2319">
                      <a:extLst>
                        <a:ext uri="{FF2B5EF4-FFF2-40B4-BE49-F238E27FC236}">
                          <a16:creationId xmlns:a16="http://schemas.microsoft.com/office/drawing/2014/main" id="{529059EE-E922-4D48-A284-A247DF3A383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413" y="293907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281" name="Straight Connector 2280">
                  <a:extLst>
                    <a:ext uri="{FF2B5EF4-FFF2-40B4-BE49-F238E27FC236}">
                      <a16:creationId xmlns:a16="http://schemas.microsoft.com/office/drawing/2014/main" id="{619E89F9-107F-E14A-B8CB-1C8167EDCC9B}"/>
                    </a:ext>
                  </a:extLst>
                </p:cNvPr>
                <p:cNvCxnSpPr/>
                <p:nvPr/>
              </p:nvCxnSpPr>
              <p:spPr bwMode="auto">
                <a:xfrm flipH="1">
                  <a:off x="6685171" y="4525377"/>
                  <a:ext cx="4763" cy="8556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2" name="Straight Connector 2281">
                  <a:extLst>
                    <a:ext uri="{FF2B5EF4-FFF2-40B4-BE49-F238E27FC236}">
                      <a16:creationId xmlns:a16="http://schemas.microsoft.com/office/drawing/2014/main" id="{92BBB2AC-654B-7D47-808B-AA53B98B7D94}"/>
                    </a:ext>
                  </a:extLst>
                </p:cNvPr>
                <p:cNvCxnSpPr/>
                <p:nvPr/>
              </p:nvCxnSpPr>
              <p:spPr bwMode="auto">
                <a:xfrm>
                  <a:off x="6632784" y="4706352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3" name="Straight Connector 2282">
                  <a:extLst>
                    <a:ext uri="{FF2B5EF4-FFF2-40B4-BE49-F238E27FC236}">
                      <a16:creationId xmlns:a16="http://schemas.microsoft.com/office/drawing/2014/main" id="{FD22B955-7BB9-7A4B-A14D-710606009ABF}"/>
                    </a:ext>
                  </a:extLst>
                </p:cNvPr>
                <p:cNvCxnSpPr/>
                <p:nvPr/>
              </p:nvCxnSpPr>
              <p:spPr bwMode="auto">
                <a:xfrm>
                  <a:off x="6631196" y="4771439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4" name="Straight Connector 2283">
                  <a:extLst>
                    <a:ext uri="{FF2B5EF4-FFF2-40B4-BE49-F238E27FC236}">
                      <a16:creationId xmlns:a16="http://schemas.microsoft.com/office/drawing/2014/main" id="{63D436EC-9580-7845-8FB6-6B43BCC41DB0}"/>
                    </a:ext>
                  </a:extLst>
                </p:cNvPr>
                <p:cNvCxnSpPr/>
                <p:nvPr/>
              </p:nvCxnSpPr>
              <p:spPr bwMode="auto">
                <a:xfrm>
                  <a:off x="6631196" y="4849227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5" name="Straight Connector 2284">
                  <a:extLst>
                    <a:ext uri="{FF2B5EF4-FFF2-40B4-BE49-F238E27FC236}">
                      <a16:creationId xmlns:a16="http://schemas.microsoft.com/office/drawing/2014/main" id="{9665F424-0C33-0B4F-B691-43D22BB35E92}"/>
                    </a:ext>
                  </a:extLst>
                </p:cNvPr>
                <p:cNvCxnSpPr/>
                <p:nvPr/>
              </p:nvCxnSpPr>
              <p:spPr bwMode="auto">
                <a:xfrm>
                  <a:off x="6629609" y="4914314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6" name="Straight Connector 2285">
                  <a:extLst>
                    <a:ext uri="{FF2B5EF4-FFF2-40B4-BE49-F238E27FC236}">
                      <a16:creationId xmlns:a16="http://schemas.microsoft.com/office/drawing/2014/main" id="{F121A627-310D-104E-8993-5EC5D8941CFB}"/>
                    </a:ext>
                  </a:extLst>
                </p:cNvPr>
                <p:cNvCxnSpPr/>
                <p:nvPr/>
              </p:nvCxnSpPr>
              <p:spPr bwMode="auto">
                <a:xfrm>
                  <a:off x="6628021" y="4976227"/>
                  <a:ext cx="6032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7" name="Straight Connector 2286">
                  <a:extLst>
                    <a:ext uri="{FF2B5EF4-FFF2-40B4-BE49-F238E27FC236}">
                      <a16:creationId xmlns:a16="http://schemas.microsoft.com/office/drawing/2014/main" id="{428B4CD3-DED8-5A45-AF60-99C022E3F0FA}"/>
                    </a:ext>
                  </a:extLst>
                </p:cNvPr>
                <p:cNvCxnSpPr/>
                <p:nvPr/>
              </p:nvCxnSpPr>
              <p:spPr bwMode="auto">
                <a:xfrm>
                  <a:off x="6628021" y="5044489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8" name="Straight Connector 2287">
                  <a:extLst>
                    <a:ext uri="{FF2B5EF4-FFF2-40B4-BE49-F238E27FC236}">
                      <a16:creationId xmlns:a16="http://schemas.microsoft.com/office/drawing/2014/main" id="{C09C705D-1C8E-224A-8A24-B72D27540119}"/>
                    </a:ext>
                  </a:extLst>
                </p:cNvPr>
                <p:cNvCxnSpPr/>
                <p:nvPr/>
              </p:nvCxnSpPr>
              <p:spPr bwMode="auto">
                <a:xfrm>
                  <a:off x="6626434" y="5114339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9" name="Straight Connector 2288">
                  <a:extLst>
                    <a:ext uri="{FF2B5EF4-FFF2-40B4-BE49-F238E27FC236}">
                      <a16:creationId xmlns:a16="http://schemas.microsoft.com/office/drawing/2014/main" id="{60F14028-0577-1946-AB96-90616A51C022}"/>
                    </a:ext>
                  </a:extLst>
                </p:cNvPr>
                <p:cNvCxnSpPr/>
                <p:nvPr/>
              </p:nvCxnSpPr>
              <p:spPr bwMode="auto">
                <a:xfrm>
                  <a:off x="6629609" y="5184189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0" name="Straight Connector 2289">
                  <a:extLst>
                    <a:ext uri="{FF2B5EF4-FFF2-40B4-BE49-F238E27FC236}">
                      <a16:creationId xmlns:a16="http://schemas.microsoft.com/office/drawing/2014/main" id="{4FA9DF8B-1733-234D-87ED-3FFA2FD2BB78}"/>
                    </a:ext>
                  </a:extLst>
                </p:cNvPr>
                <p:cNvCxnSpPr/>
                <p:nvPr/>
              </p:nvCxnSpPr>
              <p:spPr bwMode="auto">
                <a:xfrm>
                  <a:off x="6631196" y="5252452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1" name="Straight Connector 2290">
                  <a:extLst>
                    <a:ext uri="{FF2B5EF4-FFF2-40B4-BE49-F238E27FC236}">
                      <a16:creationId xmlns:a16="http://schemas.microsoft.com/office/drawing/2014/main" id="{2F9A1F62-EE43-2941-934B-DA06553478D8}"/>
                    </a:ext>
                  </a:extLst>
                </p:cNvPr>
                <p:cNvCxnSpPr/>
                <p:nvPr/>
              </p:nvCxnSpPr>
              <p:spPr bwMode="auto">
                <a:xfrm>
                  <a:off x="6631196" y="5322302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2" name="Straight Connector 2291">
                  <a:extLst>
                    <a:ext uri="{FF2B5EF4-FFF2-40B4-BE49-F238E27FC236}">
                      <a16:creationId xmlns:a16="http://schemas.microsoft.com/office/drawing/2014/main" id="{A6415396-9D20-154D-A80F-84465630A698}"/>
                    </a:ext>
                  </a:extLst>
                </p:cNvPr>
                <p:cNvCxnSpPr/>
                <p:nvPr/>
              </p:nvCxnSpPr>
              <p:spPr bwMode="auto">
                <a:xfrm>
                  <a:off x="6632784" y="5387389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3" name="Straight Connector 2292">
                  <a:extLst>
                    <a:ext uri="{FF2B5EF4-FFF2-40B4-BE49-F238E27FC236}">
                      <a16:creationId xmlns:a16="http://schemas.microsoft.com/office/drawing/2014/main" id="{A3328FAD-E9EF-C04B-8F67-456AB8E95781}"/>
                    </a:ext>
                  </a:extLst>
                </p:cNvPr>
                <p:cNvCxnSpPr/>
                <p:nvPr/>
              </p:nvCxnSpPr>
              <p:spPr bwMode="auto">
                <a:xfrm flipH="1">
                  <a:off x="6632784" y="4531727"/>
                  <a:ext cx="58737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94" name="Group 2293">
                  <a:extLst>
                    <a:ext uri="{FF2B5EF4-FFF2-40B4-BE49-F238E27FC236}">
                      <a16:creationId xmlns:a16="http://schemas.microsoft.com/office/drawing/2014/main" id="{17AC471E-684D-D841-8C42-5D457ACD0E77}"/>
                    </a:ext>
                  </a:extLst>
                </p:cNvPr>
                <p:cNvGrpSpPr/>
                <p:nvPr/>
              </p:nvGrpSpPr>
              <p:grpSpPr>
                <a:xfrm>
                  <a:off x="6434171" y="4488570"/>
                  <a:ext cx="224203" cy="179034"/>
                  <a:chOff x="3668110" y="2448910"/>
                  <a:chExt cx="3794234" cy="2165130"/>
                </a:xfrm>
              </p:grpSpPr>
              <p:sp>
                <p:nvSpPr>
                  <p:cNvPr id="2295" name="Rectangle 2294">
                    <a:extLst>
                      <a:ext uri="{FF2B5EF4-FFF2-40B4-BE49-F238E27FC236}">
                        <a16:creationId xmlns:a16="http://schemas.microsoft.com/office/drawing/2014/main" id="{D2BE09E0-69EE-7949-8784-071729C25E57}"/>
                      </a:ext>
                    </a:extLst>
                  </p:cNvPr>
                  <p:cNvSpPr/>
                  <p:nvPr/>
                </p:nvSpPr>
                <p:spPr>
                  <a:xfrm>
                    <a:off x="3668110" y="3741409"/>
                    <a:ext cx="3780587" cy="872631"/>
                  </a:xfrm>
                  <a:prstGeom prst="rect">
                    <a:avLst/>
                  </a:prstGeom>
                  <a:gradFill>
                    <a:gsLst>
                      <a:gs pos="0">
                        <a:srgbClr val="B8C2C9"/>
                      </a:gs>
                      <a:gs pos="21000">
                        <a:schemeClr val="bg1"/>
                      </a:gs>
                      <a:gs pos="60000">
                        <a:srgbClr val="D6DCE0"/>
                      </a:gs>
                      <a:gs pos="100000">
                        <a:srgbClr val="B8C2C9"/>
                      </a:gs>
                    </a:gsLst>
                    <a:lin ang="0" scaled="0"/>
                  </a:gradFill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96" name="Freeform 2295">
                    <a:extLst>
                      <a:ext uri="{FF2B5EF4-FFF2-40B4-BE49-F238E27FC236}">
                        <a16:creationId xmlns:a16="http://schemas.microsoft.com/office/drawing/2014/main" id="{4AFA7F4E-0DDF-2D43-8612-DC9C789FD613}"/>
                      </a:ext>
                    </a:extLst>
                  </p:cNvPr>
                  <p:cNvSpPr/>
                  <p:nvPr/>
                </p:nvSpPr>
                <p:spPr>
                  <a:xfrm>
                    <a:off x="3678620" y="2448910"/>
                    <a:ext cx="3783724" cy="1324303"/>
                  </a:xfrm>
                  <a:custGeom>
                    <a:avLst/>
                    <a:gdLst>
                      <a:gd name="connsiteX0" fmla="*/ 0 w 3783724"/>
                      <a:gd name="connsiteY0" fmla="*/ 1313793 h 1324303"/>
                      <a:gd name="connsiteX1" fmla="*/ 0 w 3783724"/>
                      <a:gd name="connsiteY1" fmla="*/ 1313793 h 1324303"/>
                      <a:gd name="connsiteX2" fmla="*/ 252248 w 3783724"/>
                      <a:gd name="connsiteY2" fmla="*/ 0 h 1324303"/>
                      <a:gd name="connsiteX3" fmla="*/ 3415862 w 3783724"/>
                      <a:gd name="connsiteY3" fmla="*/ 21020 h 1324303"/>
                      <a:gd name="connsiteX4" fmla="*/ 3783724 w 3783724"/>
                      <a:gd name="connsiteY4" fmla="*/ 1324303 h 1324303"/>
                      <a:gd name="connsiteX5" fmla="*/ 0 w 3783724"/>
                      <a:gd name="connsiteY5" fmla="*/ 1313793 h 13243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783724" h="1324303">
                        <a:moveTo>
                          <a:pt x="0" y="1313793"/>
                        </a:moveTo>
                        <a:lnTo>
                          <a:pt x="0" y="1313793"/>
                        </a:lnTo>
                        <a:lnTo>
                          <a:pt x="252248" y="0"/>
                        </a:lnTo>
                        <a:lnTo>
                          <a:pt x="3415862" y="21020"/>
                        </a:lnTo>
                        <a:lnTo>
                          <a:pt x="3783724" y="1324303"/>
                        </a:lnTo>
                        <a:lnTo>
                          <a:pt x="0" y="1313793"/>
                        </a:lnTo>
                        <a:close/>
                      </a:path>
                    </a:pathLst>
                  </a:custGeom>
                  <a:solidFill>
                    <a:srgbClr val="B8C2C9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297" name="Group 2296">
                    <a:extLst>
                      <a:ext uri="{FF2B5EF4-FFF2-40B4-BE49-F238E27FC236}">
                        <a16:creationId xmlns:a16="http://schemas.microsoft.com/office/drawing/2014/main" id="{18CF12F5-ECF0-BB47-9F52-03ED0DDF1136}"/>
                      </a:ext>
                    </a:extLst>
                  </p:cNvPr>
                  <p:cNvGrpSpPr/>
                  <p:nvPr/>
                </p:nvGrpSpPr>
                <p:grpSpPr>
                  <a:xfrm>
                    <a:off x="3941378" y="2603243"/>
                    <a:ext cx="3202061" cy="1066110"/>
                    <a:chOff x="7939341" y="3037317"/>
                    <a:chExt cx="897649" cy="353919"/>
                  </a:xfrm>
                </p:grpSpPr>
                <p:sp>
                  <p:nvSpPr>
                    <p:cNvPr id="2298" name="Freeform 2297">
                      <a:extLst>
                        <a:ext uri="{FF2B5EF4-FFF2-40B4-BE49-F238E27FC236}">
                          <a16:creationId xmlns:a16="http://schemas.microsoft.com/office/drawing/2014/main" id="{537CEA06-B306-6243-BC5E-6EC764AAB4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64170" y="3037317"/>
                      <a:ext cx="849158" cy="198115"/>
                    </a:xfrm>
                    <a:custGeom>
                      <a:avLst/>
                      <a:gdLst>
                        <a:gd name="connsiteX0" fmla="*/ 3725333 w 4588933"/>
                        <a:gd name="connsiteY0" fmla="*/ 0 h 1049866"/>
                        <a:gd name="connsiteX1" fmla="*/ 4588933 w 4588933"/>
                        <a:gd name="connsiteY1" fmla="*/ 270933 h 1049866"/>
                        <a:gd name="connsiteX2" fmla="*/ 3962400 w 4588933"/>
                        <a:gd name="connsiteY2" fmla="*/ 541866 h 1049866"/>
                        <a:gd name="connsiteX3" fmla="*/ 3742267 w 4588933"/>
                        <a:gd name="connsiteY3" fmla="*/ 457200 h 1049866"/>
                        <a:gd name="connsiteX4" fmla="*/ 2269067 w 4588933"/>
                        <a:gd name="connsiteY4" fmla="*/ 1049866 h 1049866"/>
                        <a:gd name="connsiteX5" fmla="*/ 880533 w 4588933"/>
                        <a:gd name="connsiteY5" fmla="*/ 457200 h 1049866"/>
                        <a:gd name="connsiteX6" fmla="*/ 592667 w 4588933"/>
                        <a:gd name="connsiteY6" fmla="*/ 541866 h 1049866"/>
                        <a:gd name="connsiteX7" fmla="*/ 0 w 4588933"/>
                        <a:gd name="connsiteY7" fmla="*/ 254000 h 1049866"/>
                        <a:gd name="connsiteX8" fmla="*/ 880533 w 4588933"/>
                        <a:gd name="connsiteY8" fmla="*/ 16933 h 1049866"/>
                        <a:gd name="connsiteX9" fmla="*/ 2302933 w 4588933"/>
                        <a:gd name="connsiteY9" fmla="*/ 626533 h 1049866"/>
                        <a:gd name="connsiteX10" fmla="*/ 3725333 w 4588933"/>
                        <a:gd name="connsiteY10" fmla="*/ 0 h 1049866"/>
                        <a:gd name="connsiteX0" fmla="*/ 3725333 w 4641485"/>
                        <a:gd name="connsiteY0" fmla="*/ 0 h 1049866"/>
                        <a:gd name="connsiteX1" fmla="*/ 4641485 w 4641485"/>
                        <a:gd name="connsiteY1" fmla="*/ 239402 h 1049866"/>
                        <a:gd name="connsiteX2" fmla="*/ 3962400 w 4641485"/>
                        <a:gd name="connsiteY2" fmla="*/ 541866 h 1049866"/>
                        <a:gd name="connsiteX3" fmla="*/ 3742267 w 4641485"/>
                        <a:gd name="connsiteY3" fmla="*/ 457200 h 1049866"/>
                        <a:gd name="connsiteX4" fmla="*/ 2269067 w 4641485"/>
                        <a:gd name="connsiteY4" fmla="*/ 1049866 h 1049866"/>
                        <a:gd name="connsiteX5" fmla="*/ 880533 w 4641485"/>
                        <a:gd name="connsiteY5" fmla="*/ 457200 h 1049866"/>
                        <a:gd name="connsiteX6" fmla="*/ 592667 w 4641485"/>
                        <a:gd name="connsiteY6" fmla="*/ 541866 h 1049866"/>
                        <a:gd name="connsiteX7" fmla="*/ 0 w 4641485"/>
                        <a:gd name="connsiteY7" fmla="*/ 254000 h 1049866"/>
                        <a:gd name="connsiteX8" fmla="*/ 880533 w 4641485"/>
                        <a:gd name="connsiteY8" fmla="*/ 16933 h 1049866"/>
                        <a:gd name="connsiteX9" fmla="*/ 2302933 w 4641485"/>
                        <a:gd name="connsiteY9" fmla="*/ 626533 h 1049866"/>
                        <a:gd name="connsiteX10" fmla="*/ 3725333 w 4641485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73798 w 4673016"/>
                        <a:gd name="connsiteY3" fmla="*/ 457200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34464 w 4673016"/>
                        <a:gd name="connsiteY9" fmla="*/ 62653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84308 w 4673016"/>
                        <a:gd name="connsiteY3" fmla="*/ 404648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34464 w 4673016"/>
                        <a:gd name="connsiteY9" fmla="*/ 62653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94818 w 4673016"/>
                        <a:gd name="connsiteY3" fmla="*/ 436179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34464 w 4673016"/>
                        <a:gd name="connsiteY9" fmla="*/ 62653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94818 w 4673016"/>
                        <a:gd name="connsiteY3" fmla="*/ 436179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23954 w 4673016"/>
                        <a:gd name="connsiteY9" fmla="*/ 61602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94818 w 4673016"/>
                        <a:gd name="connsiteY3" fmla="*/ 436179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75021 h 1049866"/>
                        <a:gd name="connsiteX8" fmla="*/ 912064 w 4673016"/>
                        <a:gd name="connsiteY8" fmla="*/ 16933 h 1049866"/>
                        <a:gd name="connsiteX9" fmla="*/ 2323954 w 4673016"/>
                        <a:gd name="connsiteY9" fmla="*/ 61602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815839 w 4673016"/>
                        <a:gd name="connsiteY3" fmla="*/ 467710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75021 h 1049866"/>
                        <a:gd name="connsiteX8" fmla="*/ 912064 w 4673016"/>
                        <a:gd name="connsiteY8" fmla="*/ 16933 h 1049866"/>
                        <a:gd name="connsiteX9" fmla="*/ 2323954 w 4673016"/>
                        <a:gd name="connsiteY9" fmla="*/ 616023 h 1049866"/>
                        <a:gd name="connsiteX10" fmla="*/ 3756864 w 4673016"/>
                        <a:gd name="connsiteY10" fmla="*/ 0 h 10498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4673016" h="1049866">
                          <a:moveTo>
                            <a:pt x="3756864" y="0"/>
                          </a:moveTo>
                          <a:lnTo>
                            <a:pt x="4673016" y="239402"/>
                          </a:lnTo>
                          <a:lnTo>
                            <a:pt x="3993931" y="541866"/>
                          </a:lnTo>
                          <a:lnTo>
                            <a:pt x="3815839" y="467710"/>
                          </a:lnTo>
                          <a:lnTo>
                            <a:pt x="2300598" y="1049866"/>
                          </a:lnTo>
                          <a:lnTo>
                            <a:pt x="912064" y="457200"/>
                          </a:lnTo>
                          <a:lnTo>
                            <a:pt x="624198" y="541866"/>
                          </a:lnTo>
                          <a:lnTo>
                            <a:pt x="0" y="275021"/>
                          </a:lnTo>
                          <a:lnTo>
                            <a:pt x="912064" y="16933"/>
                          </a:lnTo>
                          <a:lnTo>
                            <a:pt x="2323954" y="616023"/>
                          </a:lnTo>
                          <a:lnTo>
                            <a:pt x="3756864" y="0"/>
                          </a:lnTo>
                          <a:close/>
                        </a:path>
                      </a:pathLst>
                    </a:custGeom>
                    <a:solidFill>
                      <a:srgbClr val="0000A3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99" name="Freeform 2298">
                      <a:extLst>
                        <a:ext uri="{FF2B5EF4-FFF2-40B4-BE49-F238E27FC236}">
                          <a16:creationId xmlns:a16="http://schemas.microsoft.com/office/drawing/2014/main" id="{2335930D-6254-034B-9953-9AFB8BF8D0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948" y="3206783"/>
                      <a:ext cx="317042" cy="170569"/>
                    </a:xfrm>
                    <a:custGeom>
                      <a:avLst/>
                      <a:gdLst>
                        <a:gd name="connsiteX0" fmla="*/ 21021 w 1744718"/>
                        <a:gd name="connsiteY0" fmla="*/ 0 h 903890"/>
                        <a:gd name="connsiteX1" fmla="*/ 1744718 w 1744718"/>
                        <a:gd name="connsiteY1" fmla="*/ 693683 h 903890"/>
                        <a:gd name="connsiteX2" fmla="*/ 1145628 w 1744718"/>
                        <a:gd name="connsiteY2" fmla="*/ 903890 h 903890"/>
                        <a:gd name="connsiteX3" fmla="*/ 0 w 1744718"/>
                        <a:gd name="connsiteY3" fmla="*/ 451945 h 903890"/>
                        <a:gd name="connsiteX4" fmla="*/ 21021 w 1744718"/>
                        <a:gd name="connsiteY4" fmla="*/ 0 h 9038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744718" h="903890">
                          <a:moveTo>
                            <a:pt x="21021" y="0"/>
                          </a:moveTo>
                          <a:lnTo>
                            <a:pt x="1744718" y="693683"/>
                          </a:lnTo>
                          <a:lnTo>
                            <a:pt x="1145628" y="903890"/>
                          </a:lnTo>
                          <a:lnTo>
                            <a:pt x="0" y="451945"/>
                          </a:lnTo>
                          <a:lnTo>
                            <a:pt x="21021" y="0"/>
                          </a:lnTo>
                          <a:close/>
                        </a:path>
                      </a:pathLst>
                    </a:custGeom>
                    <a:solidFill>
                      <a:srgbClr val="0000A3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300" name="Freeform 2299">
                      <a:extLst>
                        <a:ext uri="{FF2B5EF4-FFF2-40B4-BE49-F238E27FC236}">
                          <a16:creationId xmlns:a16="http://schemas.microsoft.com/office/drawing/2014/main" id="{3212805A-4AB2-E540-A43F-389E40AC19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39341" y="3206783"/>
                      <a:ext cx="311312" cy="168585"/>
                    </a:xfrm>
                    <a:custGeom>
                      <a:avLst/>
                      <a:gdLst>
                        <a:gd name="connsiteX0" fmla="*/ 1702676 w 1713187"/>
                        <a:gd name="connsiteY0" fmla="*/ 0 h 893380"/>
                        <a:gd name="connsiteX1" fmla="*/ 1713187 w 1713187"/>
                        <a:gd name="connsiteY1" fmla="*/ 472966 h 893380"/>
                        <a:gd name="connsiteX2" fmla="*/ 578069 w 1713187"/>
                        <a:gd name="connsiteY2" fmla="*/ 893380 h 893380"/>
                        <a:gd name="connsiteX3" fmla="*/ 0 w 1713187"/>
                        <a:gd name="connsiteY3" fmla="*/ 693683 h 893380"/>
                        <a:gd name="connsiteX4" fmla="*/ 1702676 w 1713187"/>
                        <a:gd name="connsiteY4" fmla="*/ 0 h 8933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713187" h="893380">
                          <a:moveTo>
                            <a:pt x="1702676" y="0"/>
                          </a:moveTo>
                          <a:lnTo>
                            <a:pt x="1713187" y="472966"/>
                          </a:lnTo>
                          <a:lnTo>
                            <a:pt x="578069" y="893380"/>
                          </a:lnTo>
                          <a:lnTo>
                            <a:pt x="0" y="693683"/>
                          </a:lnTo>
                          <a:lnTo>
                            <a:pt x="1702676" y="0"/>
                          </a:lnTo>
                          <a:close/>
                        </a:path>
                      </a:pathLst>
                    </a:custGeom>
                    <a:solidFill>
                      <a:srgbClr val="0000A8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301" name="Freeform 2300">
                      <a:extLst>
                        <a:ext uri="{FF2B5EF4-FFF2-40B4-BE49-F238E27FC236}">
                          <a16:creationId xmlns:a16="http://schemas.microsoft.com/office/drawing/2014/main" id="{783E79E3-1422-3444-AD7E-67A622EE35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47413" y="3123483"/>
                      <a:ext cx="676892" cy="267753"/>
                    </a:xfrm>
                    <a:custGeom>
                      <a:avLst/>
                      <a:gdLst>
                        <a:gd name="connsiteX0" fmla="*/ 599089 w 4162096"/>
                        <a:gd name="connsiteY0" fmla="*/ 273269 h 1618593"/>
                        <a:gd name="connsiteX1" fmla="*/ 882869 w 4162096"/>
                        <a:gd name="connsiteY1" fmla="*/ 199697 h 1618593"/>
                        <a:gd name="connsiteX2" fmla="*/ 2312276 w 4162096"/>
                        <a:gd name="connsiteY2" fmla="*/ 798786 h 1618593"/>
                        <a:gd name="connsiteX3" fmla="*/ 3794234 w 4162096"/>
                        <a:gd name="connsiteY3" fmla="*/ 199697 h 1618593"/>
                        <a:gd name="connsiteX4" fmla="*/ 4014951 w 4162096"/>
                        <a:gd name="connsiteY4" fmla="*/ 273269 h 1618593"/>
                        <a:gd name="connsiteX5" fmla="*/ 3058510 w 4162096"/>
                        <a:gd name="connsiteY5" fmla="*/ 641131 h 1618593"/>
                        <a:gd name="connsiteX6" fmla="*/ 3026979 w 4162096"/>
                        <a:gd name="connsiteY6" fmla="*/ 1114097 h 1618593"/>
                        <a:gd name="connsiteX7" fmla="*/ 4162096 w 4162096"/>
                        <a:gd name="connsiteY7" fmla="*/ 1545021 h 1618593"/>
                        <a:gd name="connsiteX8" fmla="*/ 3878317 w 4162096"/>
                        <a:gd name="connsiteY8" fmla="*/ 1608083 h 1618593"/>
                        <a:gd name="connsiteX9" fmla="*/ 2301765 w 4162096"/>
                        <a:gd name="connsiteY9" fmla="*/ 945931 h 1618593"/>
                        <a:gd name="connsiteX10" fmla="*/ 693682 w 4162096"/>
                        <a:gd name="connsiteY10" fmla="*/ 1618593 h 1618593"/>
                        <a:gd name="connsiteX11" fmla="*/ 430924 w 4162096"/>
                        <a:gd name="connsiteY11" fmla="*/ 1524000 h 1618593"/>
                        <a:gd name="connsiteX12" fmla="*/ 1576551 w 4162096"/>
                        <a:gd name="connsiteY12" fmla="*/ 1082566 h 1618593"/>
                        <a:gd name="connsiteX13" fmla="*/ 1545020 w 4162096"/>
                        <a:gd name="connsiteY13" fmla="*/ 609600 h 1618593"/>
                        <a:gd name="connsiteX14" fmla="*/ 0 w 4162096"/>
                        <a:gd name="connsiteY14" fmla="*/ 0 h 1618593"/>
                        <a:gd name="connsiteX15" fmla="*/ 872358 w 4162096"/>
                        <a:gd name="connsiteY15" fmla="*/ 210207 h 1618593"/>
                        <a:gd name="connsiteX16" fmla="*/ 872358 w 4162096"/>
                        <a:gd name="connsiteY16" fmla="*/ 210207 h 1618593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441434 w 3731172"/>
                        <a:gd name="connsiteY14" fmla="*/ 10510 h 1418896"/>
                        <a:gd name="connsiteX15" fmla="*/ 441434 w 3731172"/>
                        <a:gd name="connsiteY15" fmla="*/ 10510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441434 w 3731172"/>
                        <a:gd name="connsiteY14" fmla="*/ 10510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357351 w 3731172"/>
                        <a:gd name="connsiteY14" fmla="*/ 115613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147144 w 3731172"/>
                        <a:gd name="connsiteY14" fmla="*/ 63061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20413 h 1418896"/>
                        <a:gd name="connsiteX14" fmla="*/ 147144 w 3731172"/>
                        <a:gd name="connsiteY14" fmla="*/ 63061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20413 h 1418896"/>
                        <a:gd name="connsiteX14" fmla="*/ 189185 w 3731172"/>
                        <a:gd name="connsiteY14" fmla="*/ 84081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20413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56137 w 3731172"/>
                        <a:gd name="connsiteY13" fmla="*/ 441434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45626 w 3731172"/>
                        <a:gd name="connsiteY13" fmla="*/ 451945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903890 h 1418896"/>
                        <a:gd name="connsiteX13" fmla="*/ 1145626 w 3731172"/>
                        <a:gd name="connsiteY13" fmla="*/ 451945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06565 w 3710151"/>
                        <a:gd name="connsiteY5" fmla="*/ 441434 h 1418896"/>
                        <a:gd name="connsiteX6" fmla="*/ 2575034 w 3710151"/>
                        <a:gd name="connsiteY6" fmla="*/ 914400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06565 w 3710151"/>
                        <a:gd name="connsiteY5" fmla="*/ 441434 h 1418896"/>
                        <a:gd name="connsiteX6" fmla="*/ 2606565 w 3710151"/>
                        <a:gd name="connsiteY6" fmla="*/ 924910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06565 w 3710151"/>
                        <a:gd name="connsiteY5" fmla="*/ 441434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5151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38028 w 3710151"/>
                        <a:gd name="connsiteY2" fmla="*/ 591655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38028 w 3710151"/>
                        <a:gd name="connsiteY2" fmla="*/ 591655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087434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38028 w 3710151"/>
                        <a:gd name="connsiteY2" fmla="*/ 591655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098586 w 3710151"/>
                        <a:gd name="connsiteY12" fmla="*/ 903890 h 1418896"/>
                        <a:gd name="connsiteX13" fmla="*/ 1087434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62012 w 3725019"/>
                        <a:gd name="connsiteY0" fmla="*/ 73572 h 1418896"/>
                        <a:gd name="connsiteX1" fmla="*/ 445792 w 3725019"/>
                        <a:gd name="connsiteY1" fmla="*/ 0 h 1418896"/>
                        <a:gd name="connsiteX2" fmla="*/ 1852896 w 3725019"/>
                        <a:gd name="connsiteY2" fmla="*/ 591655 h 1418896"/>
                        <a:gd name="connsiteX3" fmla="*/ 3357157 w 3725019"/>
                        <a:gd name="connsiteY3" fmla="*/ 0 h 1418896"/>
                        <a:gd name="connsiteX4" fmla="*/ 3577874 w 3725019"/>
                        <a:gd name="connsiteY4" fmla="*/ 73572 h 1418896"/>
                        <a:gd name="connsiteX5" fmla="*/ 2632585 w 3725019"/>
                        <a:gd name="connsiteY5" fmla="*/ 448868 h 1418896"/>
                        <a:gd name="connsiteX6" fmla="*/ 2625150 w 3725019"/>
                        <a:gd name="connsiteY6" fmla="*/ 902607 h 1418896"/>
                        <a:gd name="connsiteX7" fmla="*/ 3725019 w 3725019"/>
                        <a:gd name="connsiteY7" fmla="*/ 1345324 h 1418896"/>
                        <a:gd name="connsiteX8" fmla="*/ 3441240 w 3725019"/>
                        <a:gd name="connsiteY8" fmla="*/ 1408386 h 1418896"/>
                        <a:gd name="connsiteX9" fmla="*/ 1864688 w 3725019"/>
                        <a:gd name="connsiteY9" fmla="*/ 746234 h 1418896"/>
                        <a:gd name="connsiteX10" fmla="*/ 256605 w 3725019"/>
                        <a:gd name="connsiteY10" fmla="*/ 1418896 h 1418896"/>
                        <a:gd name="connsiteX11" fmla="*/ 0 w 3725019"/>
                        <a:gd name="connsiteY11" fmla="*/ 1331097 h 1418896"/>
                        <a:gd name="connsiteX12" fmla="*/ 1113454 w 3725019"/>
                        <a:gd name="connsiteY12" fmla="*/ 903890 h 1418896"/>
                        <a:gd name="connsiteX13" fmla="*/ 1102302 w 3725019"/>
                        <a:gd name="connsiteY13" fmla="*/ 451945 h 1418896"/>
                        <a:gd name="connsiteX14" fmla="*/ 183032 w 3725019"/>
                        <a:gd name="connsiteY14" fmla="*/ 84081 h 1418896"/>
                        <a:gd name="connsiteX15" fmla="*/ 162012 w 3725019"/>
                        <a:gd name="connsiteY15" fmla="*/ 73572 h 14188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725019" h="1418896">
                          <a:moveTo>
                            <a:pt x="162012" y="73572"/>
                          </a:moveTo>
                          <a:lnTo>
                            <a:pt x="445792" y="0"/>
                          </a:lnTo>
                          <a:lnTo>
                            <a:pt x="1852896" y="591655"/>
                          </a:lnTo>
                          <a:lnTo>
                            <a:pt x="3357157" y="0"/>
                          </a:lnTo>
                          <a:lnTo>
                            <a:pt x="3577874" y="73572"/>
                          </a:lnTo>
                          <a:lnTo>
                            <a:pt x="2632585" y="448868"/>
                          </a:lnTo>
                          <a:lnTo>
                            <a:pt x="2625150" y="902607"/>
                          </a:lnTo>
                          <a:lnTo>
                            <a:pt x="3725019" y="1345324"/>
                          </a:lnTo>
                          <a:lnTo>
                            <a:pt x="3441240" y="1408386"/>
                          </a:lnTo>
                          <a:lnTo>
                            <a:pt x="1864688" y="746234"/>
                          </a:lnTo>
                          <a:lnTo>
                            <a:pt x="256605" y="1418896"/>
                          </a:lnTo>
                          <a:lnTo>
                            <a:pt x="0" y="1331097"/>
                          </a:lnTo>
                          <a:lnTo>
                            <a:pt x="1113454" y="903890"/>
                          </a:lnTo>
                          <a:cubicBezTo>
                            <a:pt x="1113454" y="760249"/>
                            <a:pt x="1102302" y="595586"/>
                            <a:pt x="1102302" y="451945"/>
                          </a:cubicBezTo>
                          <a:lnTo>
                            <a:pt x="183032" y="84081"/>
                          </a:lnTo>
                          <a:cubicBezTo>
                            <a:pt x="26317" y="21019"/>
                            <a:pt x="169019" y="77075"/>
                            <a:pt x="162012" y="73572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  <p:cxnSp>
            <p:nvCxnSpPr>
              <p:cNvPr id="2339" name="Straight Connector 2338">
                <a:extLst>
                  <a:ext uri="{FF2B5EF4-FFF2-40B4-BE49-F238E27FC236}">
                    <a16:creationId xmlns:a16="http://schemas.microsoft.com/office/drawing/2014/main" id="{A9556B21-E664-8649-9A18-571C28B6049D}"/>
                  </a:ext>
                </a:extLst>
              </p:cNvPr>
              <p:cNvCxnSpPr>
                <a:cxnSpLocks/>
                <a:endCxn id="2419" idx="9"/>
              </p:cNvCxnSpPr>
              <p:nvPr/>
            </p:nvCxnSpPr>
            <p:spPr bwMode="auto">
              <a:xfrm>
                <a:off x="7282802" y="4119099"/>
                <a:ext cx="32665" cy="5715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40" name="Group 2339">
                <a:extLst>
                  <a:ext uri="{FF2B5EF4-FFF2-40B4-BE49-F238E27FC236}">
                    <a16:creationId xmlns:a16="http://schemas.microsoft.com/office/drawing/2014/main" id="{8920259F-DBD7-1C4D-9502-331D992CB674}"/>
                  </a:ext>
                </a:extLst>
              </p:cNvPr>
              <p:cNvGrpSpPr/>
              <p:nvPr/>
            </p:nvGrpSpPr>
            <p:grpSpPr>
              <a:xfrm>
                <a:off x="6885811" y="4644942"/>
                <a:ext cx="267360" cy="997195"/>
                <a:chOff x="6424161" y="4488570"/>
                <a:chExt cx="267360" cy="997195"/>
              </a:xfrm>
            </p:grpSpPr>
            <p:grpSp>
              <p:nvGrpSpPr>
                <p:cNvPr id="2341" name="Group 506">
                  <a:extLst>
                    <a:ext uri="{FF2B5EF4-FFF2-40B4-BE49-F238E27FC236}">
                      <a16:creationId xmlns:a16="http://schemas.microsoft.com/office/drawing/2014/main" id="{8B2F1D96-A3F6-D64A-8D21-711FEB67CF0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424161" y="4637077"/>
                  <a:ext cx="235570" cy="848688"/>
                  <a:chOff x="6395998" y="3062424"/>
                  <a:chExt cx="564403" cy="837478"/>
                </a:xfrm>
              </p:grpSpPr>
              <p:sp>
                <p:nvSpPr>
                  <p:cNvPr id="2363" name="Rectangle 2362">
                    <a:extLst>
                      <a:ext uri="{FF2B5EF4-FFF2-40B4-BE49-F238E27FC236}">
                        <a16:creationId xmlns:a16="http://schemas.microsoft.com/office/drawing/2014/main" id="{DA3BF071-CC51-7D4B-8A7E-F99A149E56A8}"/>
                      </a:ext>
                    </a:extLst>
                  </p:cNvPr>
                  <p:cNvSpPr/>
                  <p:nvPr/>
                </p:nvSpPr>
                <p:spPr>
                  <a:xfrm>
                    <a:off x="6509786" y="3061857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364" name="Straight Connector 2363">
                    <a:extLst>
                      <a:ext uri="{FF2B5EF4-FFF2-40B4-BE49-F238E27FC236}">
                        <a16:creationId xmlns:a16="http://schemas.microsoft.com/office/drawing/2014/main" id="{B34B9351-7DFD-6643-9472-023B68341E7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47057" y="3061857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65" name="Rectangle 2364">
                    <a:extLst>
                      <a:ext uri="{FF2B5EF4-FFF2-40B4-BE49-F238E27FC236}">
                        <a16:creationId xmlns:a16="http://schemas.microsoft.com/office/drawing/2014/main" id="{87B70B4B-F01F-7645-A3FD-B2C8DB6FEA74}"/>
                      </a:ext>
                    </a:extLst>
                  </p:cNvPr>
                  <p:cNvSpPr/>
                  <p:nvPr/>
                </p:nvSpPr>
                <p:spPr>
                  <a:xfrm>
                    <a:off x="6476953" y="3071256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366" name="Straight Connector 2365">
                    <a:extLst>
                      <a:ext uri="{FF2B5EF4-FFF2-40B4-BE49-F238E27FC236}">
                        <a16:creationId xmlns:a16="http://schemas.microsoft.com/office/drawing/2014/main" id="{BEB8ACA0-7B6B-6F40-B4D3-8065EF2195D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396367" y="3061857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67" name="Rectangle 2366">
                    <a:extLst>
                      <a:ext uri="{FF2B5EF4-FFF2-40B4-BE49-F238E27FC236}">
                        <a16:creationId xmlns:a16="http://schemas.microsoft.com/office/drawing/2014/main" id="{DA9396B9-C976-9947-BED0-6F5A9AA9DD26}"/>
                      </a:ext>
                    </a:extLst>
                  </p:cNvPr>
                  <p:cNvSpPr/>
                  <p:nvPr/>
                </p:nvSpPr>
                <p:spPr>
                  <a:xfrm>
                    <a:off x="6817210" y="370256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368" name="Rectangle 2367">
                    <a:extLst>
                      <a:ext uri="{FF2B5EF4-FFF2-40B4-BE49-F238E27FC236}">
                        <a16:creationId xmlns:a16="http://schemas.microsoft.com/office/drawing/2014/main" id="{4431B0FC-C780-B44D-B27D-2156FEEA3A45}"/>
                      </a:ext>
                    </a:extLst>
                  </p:cNvPr>
                  <p:cNvSpPr/>
                  <p:nvPr/>
                </p:nvSpPr>
                <p:spPr>
                  <a:xfrm>
                    <a:off x="6405320" y="3157415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369" name="Straight Connector 2368">
                    <a:extLst>
                      <a:ext uri="{FF2B5EF4-FFF2-40B4-BE49-F238E27FC236}">
                        <a16:creationId xmlns:a16="http://schemas.microsoft.com/office/drawing/2014/main" id="{F72FB103-246D-B248-8BFF-DD6A2B92B82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47057" y="3804392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370" name="Group 544">
                    <a:extLst>
                      <a:ext uri="{FF2B5EF4-FFF2-40B4-BE49-F238E27FC236}">
                        <a16:creationId xmlns:a16="http://schemas.microsoft.com/office/drawing/2014/main" id="{7910A8A9-5BA2-5448-83EB-FD673F73B3B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398" name="Straight Connector 2397">
                      <a:extLst>
                        <a:ext uri="{FF2B5EF4-FFF2-40B4-BE49-F238E27FC236}">
                          <a16:creationId xmlns:a16="http://schemas.microsoft.com/office/drawing/2014/main" id="{74A01E35-0458-6143-8AF6-739403491BB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782" y="2845711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99" name="Straight Connector 2398">
                      <a:extLst>
                        <a:ext uri="{FF2B5EF4-FFF2-40B4-BE49-F238E27FC236}">
                          <a16:creationId xmlns:a16="http://schemas.microsoft.com/office/drawing/2014/main" id="{396995E0-7B36-2F45-8CDA-EBAC3A55C58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076" y="293813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71" name="Group 547">
                    <a:extLst>
                      <a:ext uri="{FF2B5EF4-FFF2-40B4-BE49-F238E27FC236}">
                        <a16:creationId xmlns:a16="http://schemas.microsoft.com/office/drawing/2014/main" id="{8515C717-DDA9-3C4A-A259-193FF5E775D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396" name="Straight Connector 2395">
                      <a:extLst>
                        <a:ext uri="{FF2B5EF4-FFF2-40B4-BE49-F238E27FC236}">
                          <a16:creationId xmlns:a16="http://schemas.microsoft.com/office/drawing/2014/main" id="{508F8154-0E76-C846-A557-782834AFBE3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9263" y="2845642"/>
                      <a:ext cx="119388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97" name="Straight Connector 2396">
                      <a:extLst>
                        <a:ext uri="{FF2B5EF4-FFF2-40B4-BE49-F238E27FC236}">
                          <a16:creationId xmlns:a16="http://schemas.microsoft.com/office/drawing/2014/main" id="{3A4B3462-30B9-1648-9B3F-7089AF9E885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557" y="293493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72" name="Group 549">
                    <a:extLst>
                      <a:ext uri="{FF2B5EF4-FFF2-40B4-BE49-F238E27FC236}">
                        <a16:creationId xmlns:a16="http://schemas.microsoft.com/office/drawing/2014/main" id="{49FD3C32-8DEE-C141-BFD0-11DFA43BC5C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394" name="Straight Connector 2393">
                      <a:extLst>
                        <a:ext uri="{FF2B5EF4-FFF2-40B4-BE49-F238E27FC236}">
                          <a16:creationId xmlns:a16="http://schemas.microsoft.com/office/drawing/2014/main" id="{48B52404-DADB-1241-92B1-D5275E6B303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6759" y="2845572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95" name="Straight Connector 2394">
                      <a:extLst>
                        <a:ext uri="{FF2B5EF4-FFF2-40B4-BE49-F238E27FC236}">
                          <a16:creationId xmlns:a16="http://schemas.microsoft.com/office/drawing/2014/main" id="{E7D3CBDD-8E6C-0042-A93E-46ACE2398B4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036" y="293486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73" name="Group 550">
                    <a:extLst>
                      <a:ext uri="{FF2B5EF4-FFF2-40B4-BE49-F238E27FC236}">
                        <a16:creationId xmlns:a16="http://schemas.microsoft.com/office/drawing/2014/main" id="{5944B0D3-40D0-E747-BD5D-45462F8C794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392" name="Straight Connector 2391">
                      <a:extLst>
                        <a:ext uri="{FF2B5EF4-FFF2-40B4-BE49-F238E27FC236}">
                          <a16:creationId xmlns:a16="http://schemas.microsoft.com/office/drawing/2014/main" id="{99D23C72-E185-074C-BC83-CC65B906C9D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238" y="2845502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93" name="Straight Connector 2392">
                      <a:extLst>
                        <a:ext uri="{FF2B5EF4-FFF2-40B4-BE49-F238E27FC236}">
                          <a16:creationId xmlns:a16="http://schemas.microsoft.com/office/drawing/2014/main" id="{1B0F0212-FCBC-AE4D-99A3-53800C00C34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516" y="293479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74" name="Group 551">
                    <a:extLst>
                      <a:ext uri="{FF2B5EF4-FFF2-40B4-BE49-F238E27FC236}">
                        <a16:creationId xmlns:a16="http://schemas.microsoft.com/office/drawing/2014/main" id="{0B7D011C-1BBD-5C4D-9F5F-9EF99058E4C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390" name="Straight Connector 2389">
                      <a:extLst>
                        <a:ext uri="{FF2B5EF4-FFF2-40B4-BE49-F238E27FC236}">
                          <a16:creationId xmlns:a16="http://schemas.microsoft.com/office/drawing/2014/main" id="{E727C0F3-EA3A-4B41-A66C-641A801FB47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718" y="2845433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91" name="Straight Connector 2390">
                      <a:extLst>
                        <a:ext uri="{FF2B5EF4-FFF2-40B4-BE49-F238E27FC236}">
                          <a16:creationId xmlns:a16="http://schemas.microsoft.com/office/drawing/2014/main" id="{8DA3E3A7-73DA-A541-AA13-C1A0C04C7BD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995" y="293472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75" name="Group 552">
                    <a:extLst>
                      <a:ext uri="{FF2B5EF4-FFF2-40B4-BE49-F238E27FC236}">
                        <a16:creationId xmlns:a16="http://schemas.microsoft.com/office/drawing/2014/main" id="{AEE459DC-FF26-3A44-8B7B-A7CC834C473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388" name="Straight Connector 2387">
                      <a:extLst>
                        <a:ext uri="{FF2B5EF4-FFF2-40B4-BE49-F238E27FC236}">
                          <a16:creationId xmlns:a16="http://schemas.microsoft.com/office/drawing/2014/main" id="{03A834E2-2DB0-1B48-94AB-AC3C77BE750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199" y="2845363"/>
                      <a:ext cx="113419" cy="939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89" name="Straight Connector 2388">
                      <a:extLst>
                        <a:ext uri="{FF2B5EF4-FFF2-40B4-BE49-F238E27FC236}">
                          <a16:creationId xmlns:a16="http://schemas.microsoft.com/office/drawing/2014/main" id="{40AD60AB-6AC6-AC4F-9758-1E46AB2A967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3477" y="2939355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76" name="Group 555">
                    <a:extLst>
                      <a:ext uri="{FF2B5EF4-FFF2-40B4-BE49-F238E27FC236}">
                        <a16:creationId xmlns:a16="http://schemas.microsoft.com/office/drawing/2014/main" id="{35F375F7-AED7-FB4D-85D2-E2A1F7C969C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386" name="Straight Connector 2385">
                      <a:extLst>
                        <a:ext uri="{FF2B5EF4-FFF2-40B4-BE49-F238E27FC236}">
                          <a16:creationId xmlns:a16="http://schemas.microsoft.com/office/drawing/2014/main" id="{04E819DC-180A-FD48-8AEB-CB916C22C08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679" y="284216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87" name="Straight Connector 2386">
                      <a:extLst>
                        <a:ext uri="{FF2B5EF4-FFF2-40B4-BE49-F238E27FC236}">
                          <a16:creationId xmlns:a16="http://schemas.microsoft.com/office/drawing/2014/main" id="{8FAB1081-399E-AC4D-81BB-390BB532094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0972" y="293928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77" name="Group 556">
                    <a:extLst>
                      <a:ext uri="{FF2B5EF4-FFF2-40B4-BE49-F238E27FC236}">
                        <a16:creationId xmlns:a16="http://schemas.microsoft.com/office/drawing/2014/main" id="{7950C1BF-0002-3046-901A-FE8215BC7CD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384" name="Straight Connector 2383">
                      <a:extLst>
                        <a:ext uri="{FF2B5EF4-FFF2-40B4-BE49-F238E27FC236}">
                          <a16:creationId xmlns:a16="http://schemas.microsoft.com/office/drawing/2014/main" id="{2D75E21E-9106-FA46-AF24-C64280D87CE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9158" y="284209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85" name="Straight Connector 2384">
                      <a:extLst>
                        <a:ext uri="{FF2B5EF4-FFF2-40B4-BE49-F238E27FC236}">
                          <a16:creationId xmlns:a16="http://schemas.microsoft.com/office/drawing/2014/main" id="{10D15BB5-0454-B444-A942-E89F9DE077E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452" y="2939215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78" name="Group 557">
                    <a:extLst>
                      <a:ext uri="{FF2B5EF4-FFF2-40B4-BE49-F238E27FC236}">
                        <a16:creationId xmlns:a16="http://schemas.microsoft.com/office/drawing/2014/main" id="{BB8F8CD4-B8FC-374F-B321-9CCE71A284E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382" name="Straight Connector 2381">
                      <a:extLst>
                        <a:ext uri="{FF2B5EF4-FFF2-40B4-BE49-F238E27FC236}">
                          <a16:creationId xmlns:a16="http://schemas.microsoft.com/office/drawing/2014/main" id="{A8CE3D36-4F21-F840-B515-16A3CA0F5F7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6654" y="284671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83" name="Straight Connector 2382">
                      <a:extLst>
                        <a:ext uri="{FF2B5EF4-FFF2-40B4-BE49-F238E27FC236}">
                          <a16:creationId xmlns:a16="http://schemas.microsoft.com/office/drawing/2014/main" id="{374EF800-4E88-0341-9DFC-975A465CA13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933" y="2939145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79" name="Group 558">
                    <a:extLst>
                      <a:ext uri="{FF2B5EF4-FFF2-40B4-BE49-F238E27FC236}">
                        <a16:creationId xmlns:a16="http://schemas.microsoft.com/office/drawing/2014/main" id="{E0E77391-A29D-BF4A-B5FF-53DB190154A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380" name="Straight Connector 2379">
                      <a:extLst>
                        <a:ext uri="{FF2B5EF4-FFF2-40B4-BE49-F238E27FC236}">
                          <a16:creationId xmlns:a16="http://schemas.microsoft.com/office/drawing/2014/main" id="{05364F18-EF17-1E44-BE7D-24C76224399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133" y="2846650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81" name="Straight Connector 2380">
                      <a:extLst>
                        <a:ext uri="{FF2B5EF4-FFF2-40B4-BE49-F238E27FC236}">
                          <a16:creationId xmlns:a16="http://schemas.microsoft.com/office/drawing/2014/main" id="{14EDC7C5-B700-7940-91D1-457A8CBF646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413" y="293907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342" name="Straight Connector 2341">
                  <a:extLst>
                    <a:ext uri="{FF2B5EF4-FFF2-40B4-BE49-F238E27FC236}">
                      <a16:creationId xmlns:a16="http://schemas.microsoft.com/office/drawing/2014/main" id="{21544BA5-8A81-4748-894A-A7C675A1C536}"/>
                    </a:ext>
                  </a:extLst>
                </p:cNvPr>
                <p:cNvCxnSpPr/>
                <p:nvPr/>
              </p:nvCxnSpPr>
              <p:spPr bwMode="auto">
                <a:xfrm flipH="1">
                  <a:off x="6685171" y="4525377"/>
                  <a:ext cx="4763" cy="8556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3" name="Straight Connector 2342">
                  <a:extLst>
                    <a:ext uri="{FF2B5EF4-FFF2-40B4-BE49-F238E27FC236}">
                      <a16:creationId xmlns:a16="http://schemas.microsoft.com/office/drawing/2014/main" id="{C2F37B4E-DA7A-C349-A0A1-A0ED2D14A493}"/>
                    </a:ext>
                  </a:extLst>
                </p:cNvPr>
                <p:cNvCxnSpPr/>
                <p:nvPr/>
              </p:nvCxnSpPr>
              <p:spPr bwMode="auto">
                <a:xfrm>
                  <a:off x="6632784" y="4706352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4" name="Straight Connector 2343">
                  <a:extLst>
                    <a:ext uri="{FF2B5EF4-FFF2-40B4-BE49-F238E27FC236}">
                      <a16:creationId xmlns:a16="http://schemas.microsoft.com/office/drawing/2014/main" id="{018FE6C9-E9DD-9946-846D-F46B9C9FBB0A}"/>
                    </a:ext>
                  </a:extLst>
                </p:cNvPr>
                <p:cNvCxnSpPr/>
                <p:nvPr/>
              </p:nvCxnSpPr>
              <p:spPr bwMode="auto">
                <a:xfrm>
                  <a:off x="6631196" y="4771439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5" name="Straight Connector 2344">
                  <a:extLst>
                    <a:ext uri="{FF2B5EF4-FFF2-40B4-BE49-F238E27FC236}">
                      <a16:creationId xmlns:a16="http://schemas.microsoft.com/office/drawing/2014/main" id="{A16A8D54-316D-994E-95E4-C6D39FBCC49A}"/>
                    </a:ext>
                  </a:extLst>
                </p:cNvPr>
                <p:cNvCxnSpPr/>
                <p:nvPr/>
              </p:nvCxnSpPr>
              <p:spPr bwMode="auto">
                <a:xfrm>
                  <a:off x="6631196" y="4849227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6" name="Straight Connector 2345">
                  <a:extLst>
                    <a:ext uri="{FF2B5EF4-FFF2-40B4-BE49-F238E27FC236}">
                      <a16:creationId xmlns:a16="http://schemas.microsoft.com/office/drawing/2014/main" id="{DFFAD0BA-6C6D-494B-A63C-CA4F608893B8}"/>
                    </a:ext>
                  </a:extLst>
                </p:cNvPr>
                <p:cNvCxnSpPr/>
                <p:nvPr/>
              </p:nvCxnSpPr>
              <p:spPr bwMode="auto">
                <a:xfrm>
                  <a:off x="6629609" y="4914314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7" name="Straight Connector 2346">
                  <a:extLst>
                    <a:ext uri="{FF2B5EF4-FFF2-40B4-BE49-F238E27FC236}">
                      <a16:creationId xmlns:a16="http://schemas.microsoft.com/office/drawing/2014/main" id="{4B7548A4-ADF2-304B-973E-40EBAD8DA903}"/>
                    </a:ext>
                  </a:extLst>
                </p:cNvPr>
                <p:cNvCxnSpPr/>
                <p:nvPr/>
              </p:nvCxnSpPr>
              <p:spPr bwMode="auto">
                <a:xfrm>
                  <a:off x="6628021" y="4976227"/>
                  <a:ext cx="6032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8" name="Straight Connector 2347">
                  <a:extLst>
                    <a:ext uri="{FF2B5EF4-FFF2-40B4-BE49-F238E27FC236}">
                      <a16:creationId xmlns:a16="http://schemas.microsoft.com/office/drawing/2014/main" id="{DB4C92AC-50C5-D14D-829F-F8856BB4B1B0}"/>
                    </a:ext>
                  </a:extLst>
                </p:cNvPr>
                <p:cNvCxnSpPr/>
                <p:nvPr/>
              </p:nvCxnSpPr>
              <p:spPr bwMode="auto">
                <a:xfrm>
                  <a:off x="6628021" y="5044489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9" name="Straight Connector 2348">
                  <a:extLst>
                    <a:ext uri="{FF2B5EF4-FFF2-40B4-BE49-F238E27FC236}">
                      <a16:creationId xmlns:a16="http://schemas.microsoft.com/office/drawing/2014/main" id="{BA345EF6-FC3A-A444-B301-46CE5CD9CE82}"/>
                    </a:ext>
                  </a:extLst>
                </p:cNvPr>
                <p:cNvCxnSpPr/>
                <p:nvPr/>
              </p:nvCxnSpPr>
              <p:spPr bwMode="auto">
                <a:xfrm>
                  <a:off x="6626434" y="5114339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0" name="Straight Connector 2349">
                  <a:extLst>
                    <a:ext uri="{FF2B5EF4-FFF2-40B4-BE49-F238E27FC236}">
                      <a16:creationId xmlns:a16="http://schemas.microsoft.com/office/drawing/2014/main" id="{27643A89-B167-394F-99E0-1394BDC4D075}"/>
                    </a:ext>
                  </a:extLst>
                </p:cNvPr>
                <p:cNvCxnSpPr/>
                <p:nvPr/>
              </p:nvCxnSpPr>
              <p:spPr bwMode="auto">
                <a:xfrm>
                  <a:off x="6629609" y="5184189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1" name="Straight Connector 2350">
                  <a:extLst>
                    <a:ext uri="{FF2B5EF4-FFF2-40B4-BE49-F238E27FC236}">
                      <a16:creationId xmlns:a16="http://schemas.microsoft.com/office/drawing/2014/main" id="{3CBB6863-0916-2443-8A7F-4191566E9925}"/>
                    </a:ext>
                  </a:extLst>
                </p:cNvPr>
                <p:cNvCxnSpPr/>
                <p:nvPr/>
              </p:nvCxnSpPr>
              <p:spPr bwMode="auto">
                <a:xfrm>
                  <a:off x="6631196" y="5252452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2" name="Straight Connector 2351">
                  <a:extLst>
                    <a:ext uri="{FF2B5EF4-FFF2-40B4-BE49-F238E27FC236}">
                      <a16:creationId xmlns:a16="http://schemas.microsoft.com/office/drawing/2014/main" id="{0D0D2BE2-59DC-6F4A-A07D-27EA6EA30EE7}"/>
                    </a:ext>
                  </a:extLst>
                </p:cNvPr>
                <p:cNvCxnSpPr/>
                <p:nvPr/>
              </p:nvCxnSpPr>
              <p:spPr bwMode="auto">
                <a:xfrm>
                  <a:off x="6631196" y="5322302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3" name="Straight Connector 2352">
                  <a:extLst>
                    <a:ext uri="{FF2B5EF4-FFF2-40B4-BE49-F238E27FC236}">
                      <a16:creationId xmlns:a16="http://schemas.microsoft.com/office/drawing/2014/main" id="{BBBC1298-B0F4-4947-B9C2-1C8C35C9F4B5}"/>
                    </a:ext>
                  </a:extLst>
                </p:cNvPr>
                <p:cNvCxnSpPr/>
                <p:nvPr/>
              </p:nvCxnSpPr>
              <p:spPr bwMode="auto">
                <a:xfrm>
                  <a:off x="6632784" y="5387389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4" name="Straight Connector 2353">
                  <a:extLst>
                    <a:ext uri="{FF2B5EF4-FFF2-40B4-BE49-F238E27FC236}">
                      <a16:creationId xmlns:a16="http://schemas.microsoft.com/office/drawing/2014/main" id="{E332CB77-B836-BD40-8AA7-620E60019493}"/>
                    </a:ext>
                  </a:extLst>
                </p:cNvPr>
                <p:cNvCxnSpPr/>
                <p:nvPr/>
              </p:nvCxnSpPr>
              <p:spPr bwMode="auto">
                <a:xfrm flipH="1">
                  <a:off x="6632784" y="4531727"/>
                  <a:ext cx="58737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55" name="Group 2354">
                  <a:extLst>
                    <a:ext uri="{FF2B5EF4-FFF2-40B4-BE49-F238E27FC236}">
                      <a16:creationId xmlns:a16="http://schemas.microsoft.com/office/drawing/2014/main" id="{03E1801B-6305-8B4D-97F0-1285F7980D36}"/>
                    </a:ext>
                  </a:extLst>
                </p:cNvPr>
                <p:cNvGrpSpPr/>
                <p:nvPr/>
              </p:nvGrpSpPr>
              <p:grpSpPr>
                <a:xfrm>
                  <a:off x="6434171" y="4488570"/>
                  <a:ext cx="224203" cy="179034"/>
                  <a:chOff x="3668110" y="2448910"/>
                  <a:chExt cx="3794234" cy="2165130"/>
                </a:xfrm>
              </p:grpSpPr>
              <p:sp>
                <p:nvSpPr>
                  <p:cNvPr id="2356" name="Rectangle 2355">
                    <a:extLst>
                      <a:ext uri="{FF2B5EF4-FFF2-40B4-BE49-F238E27FC236}">
                        <a16:creationId xmlns:a16="http://schemas.microsoft.com/office/drawing/2014/main" id="{FB483745-210A-514F-B274-CACFCA698281}"/>
                      </a:ext>
                    </a:extLst>
                  </p:cNvPr>
                  <p:cNvSpPr/>
                  <p:nvPr/>
                </p:nvSpPr>
                <p:spPr>
                  <a:xfrm>
                    <a:off x="3668110" y="3741409"/>
                    <a:ext cx="3780587" cy="872631"/>
                  </a:xfrm>
                  <a:prstGeom prst="rect">
                    <a:avLst/>
                  </a:prstGeom>
                  <a:gradFill>
                    <a:gsLst>
                      <a:gs pos="0">
                        <a:srgbClr val="B8C2C9"/>
                      </a:gs>
                      <a:gs pos="21000">
                        <a:schemeClr val="bg1"/>
                      </a:gs>
                      <a:gs pos="60000">
                        <a:srgbClr val="D6DCE0"/>
                      </a:gs>
                      <a:gs pos="100000">
                        <a:srgbClr val="B8C2C9"/>
                      </a:gs>
                    </a:gsLst>
                    <a:lin ang="0" scaled="0"/>
                  </a:gradFill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7" name="Freeform 2356">
                    <a:extLst>
                      <a:ext uri="{FF2B5EF4-FFF2-40B4-BE49-F238E27FC236}">
                        <a16:creationId xmlns:a16="http://schemas.microsoft.com/office/drawing/2014/main" id="{323E14EC-0984-9D46-BE2E-5A6F963F5291}"/>
                      </a:ext>
                    </a:extLst>
                  </p:cNvPr>
                  <p:cNvSpPr/>
                  <p:nvPr/>
                </p:nvSpPr>
                <p:spPr>
                  <a:xfrm>
                    <a:off x="3678620" y="2448910"/>
                    <a:ext cx="3783724" cy="1324303"/>
                  </a:xfrm>
                  <a:custGeom>
                    <a:avLst/>
                    <a:gdLst>
                      <a:gd name="connsiteX0" fmla="*/ 0 w 3783724"/>
                      <a:gd name="connsiteY0" fmla="*/ 1313793 h 1324303"/>
                      <a:gd name="connsiteX1" fmla="*/ 0 w 3783724"/>
                      <a:gd name="connsiteY1" fmla="*/ 1313793 h 1324303"/>
                      <a:gd name="connsiteX2" fmla="*/ 252248 w 3783724"/>
                      <a:gd name="connsiteY2" fmla="*/ 0 h 1324303"/>
                      <a:gd name="connsiteX3" fmla="*/ 3415862 w 3783724"/>
                      <a:gd name="connsiteY3" fmla="*/ 21020 h 1324303"/>
                      <a:gd name="connsiteX4" fmla="*/ 3783724 w 3783724"/>
                      <a:gd name="connsiteY4" fmla="*/ 1324303 h 1324303"/>
                      <a:gd name="connsiteX5" fmla="*/ 0 w 3783724"/>
                      <a:gd name="connsiteY5" fmla="*/ 1313793 h 13243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783724" h="1324303">
                        <a:moveTo>
                          <a:pt x="0" y="1313793"/>
                        </a:moveTo>
                        <a:lnTo>
                          <a:pt x="0" y="1313793"/>
                        </a:lnTo>
                        <a:lnTo>
                          <a:pt x="252248" y="0"/>
                        </a:lnTo>
                        <a:lnTo>
                          <a:pt x="3415862" y="21020"/>
                        </a:lnTo>
                        <a:lnTo>
                          <a:pt x="3783724" y="1324303"/>
                        </a:lnTo>
                        <a:lnTo>
                          <a:pt x="0" y="1313793"/>
                        </a:lnTo>
                        <a:close/>
                      </a:path>
                    </a:pathLst>
                  </a:custGeom>
                  <a:solidFill>
                    <a:srgbClr val="B8C2C9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358" name="Group 2357">
                    <a:extLst>
                      <a:ext uri="{FF2B5EF4-FFF2-40B4-BE49-F238E27FC236}">
                        <a16:creationId xmlns:a16="http://schemas.microsoft.com/office/drawing/2014/main" id="{625076BF-7E89-8445-81B0-89F2A19BB408}"/>
                      </a:ext>
                    </a:extLst>
                  </p:cNvPr>
                  <p:cNvGrpSpPr/>
                  <p:nvPr/>
                </p:nvGrpSpPr>
                <p:grpSpPr>
                  <a:xfrm>
                    <a:off x="3941378" y="2603243"/>
                    <a:ext cx="3202061" cy="1066110"/>
                    <a:chOff x="7939341" y="3037317"/>
                    <a:chExt cx="897649" cy="353919"/>
                  </a:xfrm>
                </p:grpSpPr>
                <p:sp>
                  <p:nvSpPr>
                    <p:cNvPr id="2359" name="Freeform 2358">
                      <a:extLst>
                        <a:ext uri="{FF2B5EF4-FFF2-40B4-BE49-F238E27FC236}">
                          <a16:creationId xmlns:a16="http://schemas.microsoft.com/office/drawing/2014/main" id="{A6DDFD2B-83E6-EC46-BE36-C84823B979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64170" y="3037317"/>
                      <a:ext cx="849158" cy="198115"/>
                    </a:xfrm>
                    <a:custGeom>
                      <a:avLst/>
                      <a:gdLst>
                        <a:gd name="connsiteX0" fmla="*/ 3725333 w 4588933"/>
                        <a:gd name="connsiteY0" fmla="*/ 0 h 1049866"/>
                        <a:gd name="connsiteX1" fmla="*/ 4588933 w 4588933"/>
                        <a:gd name="connsiteY1" fmla="*/ 270933 h 1049866"/>
                        <a:gd name="connsiteX2" fmla="*/ 3962400 w 4588933"/>
                        <a:gd name="connsiteY2" fmla="*/ 541866 h 1049866"/>
                        <a:gd name="connsiteX3" fmla="*/ 3742267 w 4588933"/>
                        <a:gd name="connsiteY3" fmla="*/ 457200 h 1049866"/>
                        <a:gd name="connsiteX4" fmla="*/ 2269067 w 4588933"/>
                        <a:gd name="connsiteY4" fmla="*/ 1049866 h 1049866"/>
                        <a:gd name="connsiteX5" fmla="*/ 880533 w 4588933"/>
                        <a:gd name="connsiteY5" fmla="*/ 457200 h 1049866"/>
                        <a:gd name="connsiteX6" fmla="*/ 592667 w 4588933"/>
                        <a:gd name="connsiteY6" fmla="*/ 541866 h 1049866"/>
                        <a:gd name="connsiteX7" fmla="*/ 0 w 4588933"/>
                        <a:gd name="connsiteY7" fmla="*/ 254000 h 1049866"/>
                        <a:gd name="connsiteX8" fmla="*/ 880533 w 4588933"/>
                        <a:gd name="connsiteY8" fmla="*/ 16933 h 1049866"/>
                        <a:gd name="connsiteX9" fmla="*/ 2302933 w 4588933"/>
                        <a:gd name="connsiteY9" fmla="*/ 626533 h 1049866"/>
                        <a:gd name="connsiteX10" fmla="*/ 3725333 w 4588933"/>
                        <a:gd name="connsiteY10" fmla="*/ 0 h 1049866"/>
                        <a:gd name="connsiteX0" fmla="*/ 3725333 w 4641485"/>
                        <a:gd name="connsiteY0" fmla="*/ 0 h 1049866"/>
                        <a:gd name="connsiteX1" fmla="*/ 4641485 w 4641485"/>
                        <a:gd name="connsiteY1" fmla="*/ 239402 h 1049866"/>
                        <a:gd name="connsiteX2" fmla="*/ 3962400 w 4641485"/>
                        <a:gd name="connsiteY2" fmla="*/ 541866 h 1049866"/>
                        <a:gd name="connsiteX3" fmla="*/ 3742267 w 4641485"/>
                        <a:gd name="connsiteY3" fmla="*/ 457200 h 1049866"/>
                        <a:gd name="connsiteX4" fmla="*/ 2269067 w 4641485"/>
                        <a:gd name="connsiteY4" fmla="*/ 1049866 h 1049866"/>
                        <a:gd name="connsiteX5" fmla="*/ 880533 w 4641485"/>
                        <a:gd name="connsiteY5" fmla="*/ 457200 h 1049866"/>
                        <a:gd name="connsiteX6" fmla="*/ 592667 w 4641485"/>
                        <a:gd name="connsiteY6" fmla="*/ 541866 h 1049866"/>
                        <a:gd name="connsiteX7" fmla="*/ 0 w 4641485"/>
                        <a:gd name="connsiteY7" fmla="*/ 254000 h 1049866"/>
                        <a:gd name="connsiteX8" fmla="*/ 880533 w 4641485"/>
                        <a:gd name="connsiteY8" fmla="*/ 16933 h 1049866"/>
                        <a:gd name="connsiteX9" fmla="*/ 2302933 w 4641485"/>
                        <a:gd name="connsiteY9" fmla="*/ 626533 h 1049866"/>
                        <a:gd name="connsiteX10" fmla="*/ 3725333 w 4641485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73798 w 4673016"/>
                        <a:gd name="connsiteY3" fmla="*/ 457200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34464 w 4673016"/>
                        <a:gd name="connsiteY9" fmla="*/ 62653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84308 w 4673016"/>
                        <a:gd name="connsiteY3" fmla="*/ 404648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34464 w 4673016"/>
                        <a:gd name="connsiteY9" fmla="*/ 62653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94818 w 4673016"/>
                        <a:gd name="connsiteY3" fmla="*/ 436179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34464 w 4673016"/>
                        <a:gd name="connsiteY9" fmla="*/ 62653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94818 w 4673016"/>
                        <a:gd name="connsiteY3" fmla="*/ 436179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23954 w 4673016"/>
                        <a:gd name="connsiteY9" fmla="*/ 61602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94818 w 4673016"/>
                        <a:gd name="connsiteY3" fmla="*/ 436179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75021 h 1049866"/>
                        <a:gd name="connsiteX8" fmla="*/ 912064 w 4673016"/>
                        <a:gd name="connsiteY8" fmla="*/ 16933 h 1049866"/>
                        <a:gd name="connsiteX9" fmla="*/ 2323954 w 4673016"/>
                        <a:gd name="connsiteY9" fmla="*/ 61602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815839 w 4673016"/>
                        <a:gd name="connsiteY3" fmla="*/ 467710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75021 h 1049866"/>
                        <a:gd name="connsiteX8" fmla="*/ 912064 w 4673016"/>
                        <a:gd name="connsiteY8" fmla="*/ 16933 h 1049866"/>
                        <a:gd name="connsiteX9" fmla="*/ 2323954 w 4673016"/>
                        <a:gd name="connsiteY9" fmla="*/ 616023 h 1049866"/>
                        <a:gd name="connsiteX10" fmla="*/ 3756864 w 4673016"/>
                        <a:gd name="connsiteY10" fmla="*/ 0 h 10498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4673016" h="1049866">
                          <a:moveTo>
                            <a:pt x="3756864" y="0"/>
                          </a:moveTo>
                          <a:lnTo>
                            <a:pt x="4673016" y="239402"/>
                          </a:lnTo>
                          <a:lnTo>
                            <a:pt x="3993931" y="541866"/>
                          </a:lnTo>
                          <a:lnTo>
                            <a:pt x="3815839" y="467710"/>
                          </a:lnTo>
                          <a:lnTo>
                            <a:pt x="2300598" y="1049866"/>
                          </a:lnTo>
                          <a:lnTo>
                            <a:pt x="912064" y="457200"/>
                          </a:lnTo>
                          <a:lnTo>
                            <a:pt x="624198" y="541866"/>
                          </a:lnTo>
                          <a:lnTo>
                            <a:pt x="0" y="275021"/>
                          </a:lnTo>
                          <a:lnTo>
                            <a:pt x="912064" y="16933"/>
                          </a:lnTo>
                          <a:lnTo>
                            <a:pt x="2323954" y="616023"/>
                          </a:lnTo>
                          <a:lnTo>
                            <a:pt x="3756864" y="0"/>
                          </a:lnTo>
                          <a:close/>
                        </a:path>
                      </a:pathLst>
                    </a:custGeom>
                    <a:solidFill>
                      <a:srgbClr val="0000A3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360" name="Freeform 2359">
                      <a:extLst>
                        <a:ext uri="{FF2B5EF4-FFF2-40B4-BE49-F238E27FC236}">
                          <a16:creationId xmlns:a16="http://schemas.microsoft.com/office/drawing/2014/main" id="{102A8082-CBCB-4644-80C6-31569B5544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948" y="3206783"/>
                      <a:ext cx="317042" cy="170569"/>
                    </a:xfrm>
                    <a:custGeom>
                      <a:avLst/>
                      <a:gdLst>
                        <a:gd name="connsiteX0" fmla="*/ 21021 w 1744718"/>
                        <a:gd name="connsiteY0" fmla="*/ 0 h 903890"/>
                        <a:gd name="connsiteX1" fmla="*/ 1744718 w 1744718"/>
                        <a:gd name="connsiteY1" fmla="*/ 693683 h 903890"/>
                        <a:gd name="connsiteX2" fmla="*/ 1145628 w 1744718"/>
                        <a:gd name="connsiteY2" fmla="*/ 903890 h 903890"/>
                        <a:gd name="connsiteX3" fmla="*/ 0 w 1744718"/>
                        <a:gd name="connsiteY3" fmla="*/ 451945 h 903890"/>
                        <a:gd name="connsiteX4" fmla="*/ 21021 w 1744718"/>
                        <a:gd name="connsiteY4" fmla="*/ 0 h 9038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744718" h="903890">
                          <a:moveTo>
                            <a:pt x="21021" y="0"/>
                          </a:moveTo>
                          <a:lnTo>
                            <a:pt x="1744718" y="693683"/>
                          </a:lnTo>
                          <a:lnTo>
                            <a:pt x="1145628" y="903890"/>
                          </a:lnTo>
                          <a:lnTo>
                            <a:pt x="0" y="451945"/>
                          </a:lnTo>
                          <a:lnTo>
                            <a:pt x="21021" y="0"/>
                          </a:lnTo>
                          <a:close/>
                        </a:path>
                      </a:pathLst>
                    </a:custGeom>
                    <a:solidFill>
                      <a:srgbClr val="0000A3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361" name="Freeform 2360">
                      <a:extLst>
                        <a:ext uri="{FF2B5EF4-FFF2-40B4-BE49-F238E27FC236}">
                          <a16:creationId xmlns:a16="http://schemas.microsoft.com/office/drawing/2014/main" id="{BB29FD97-1852-CD4F-85CA-9B8DD1F43E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39341" y="3206783"/>
                      <a:ext cx="311312" cy="168585"/>
                    </a:xfrm>
                    <a:custGeom>
                      <a:avLst/>
                      <a:gdLst>
                        <a:gd name="connsiteX0" fmla="*/ 1702676 w 1713187"/>
                        <a:gd name="connsiteY0" fmla="*/ 0 h 893380"/>
                        <a:gd name="connsiteX1" fmla="*/ 1713187 w 1713187"/>
                        <a:gd name="connsiteY1" fmla="*/ 472966 h 893380"/>
                        <a:gd name="connsiteX2" fmla="*/ 578069 w 1713187"/>
                        <a:gd name="connsiteY2" fmla="*/ 893380 h 893380"/>
                        <a:gd name="connsiteX3" fmla="*/ 0 w 1713187"/>
                        <a:gd name="connsiteY3" fmla="*/ 693683 h 893380"/>
                        <a:gd name="connsiteX4" fmla="*/ 1702676 w 1713187"/>
                        <a:gd name="connsiteY4" fmla="*/ 0 h 8933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713187" h="893380">
                          <a:moveTo>
                            <a:pt x="1702676" y="0"/>
                          </a:moveTo>
                          <a:lnTo>
                            <a:pt x="1713187" y="472966"/>
                          </a:lnTo>
                          <a:lnTo>
                            <a:pt x="578069" y="893380"/>
                          </a:lnTo>
                          <a:lnTo>
                            <a:pt x="0" y="693683"/>
                          </a:lnTo>
                          <a:lnTo>
                            <a:pt x="1702676" y="0"/>
                          </a:lnTo>
                          <a:close/>
                        </a:path>
                      </a:pathLst>
                    </a:custGeom>
                    <a:solidFill>
                      <a:srgbClr val="0000A8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362" name="Freeform 2361">
                      <a:extLst>
                        <a:ext uri="{FF2B5EF4-FFF2-40B4-BE49-F238E27FC236}">
                          <a16:creationId xmlns:a16="http://schemas.microsoft.com/office/drawing/2014/main" id="{70105F05-73A4-174F-B3B8-A9F1FF0236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47413" y="3123483"/>
                      <a:ext cx="676892" cy="267753"/>
                    </a:xfrm>
                    <a:custGeom>
                      <a:avLst/>
                      <a:gdLst>
                        <a:gd name="connsiteX0" fmla="*/ 599089 w 4162096"/>
                        <a:gd name="connsiteY0" fmla="*/ 273269 h 1618593"/>
                        <a:gd name="connsiteX1" fmla="*/ 882869 w 4162096"/>
                        <a:gd name="connsiteY1" fmla="*/ 199697 h 1618593"/>
                        <a:gd name="connsiteX2" fmla="*/ 2312276 w 4162096"/>
                        <a:gd name="connsiteY2" fmla="*/ 798786 h 1618593"/>
                        <a:gd name="connsiteX3" fmla="*/ 3794234 w 4162096"/>
                        <a:gd name="connsiteY3" fmla="*/ 199697 h 1618593"/>
                        <a:gd name="connsiteX4" fmla="*/ 4014951 w 4162096"/>
                        <a:gd name="connsiteY4" fmla="*/ 273269 h 1618593"/>
                        <a:gd name="connsiteX5" fmla="*/ 3058510 w 4162096"/>
                        <a:gd name="connsiteY5" fmla="*/ 641131 h 1618593"/>
                        <a:gd name="connsiteX6" fmla="*/ 3026979 w 4162096"/>
                        <a:gd name="connsiteY6" fmla="*/ 1114097 h 1618593"/>
                        <a:gd name="connsiteX7" fmla="*/ 4162096 w 4162096"/>
                        <a:gd name="connsiteY7" fmla="*/ 1545021 h 1618593"/>
                        <a:gd name="connsiteX8" fmla="*/ 3878317 w 4162096"/>
                        <a:gd name="connsiteY8" fmla="*/ 1608083 h 1618593"/>
                        <a:gd name="connsiteX9" fmla="*/ 2301765 w 4162096"/>
                        <a:gd name="connsiteY9" fmla="*/ 945931 h 1618593"/>
                        <a:gd name="connsiteX10" fmla="*/ 693682 w 4162096"/>
                        <a:gd name="connsiteY10" fmla="*/ 1618593 h 1618593"/>
                        <a:gd name="connsiteX11" fmla="*/ 430924 w 4162096"/>
                        <a:gd name="connsiteY11" fmla="*/ 1524000 h 1618593"/>
                        <a:gd name="connsiteX12" fmla="*/ 1576551 w 4162096"/>
                        <a:gd name="connsiteY12" fmla="*/ 1082566 h 1618593"/>
                        <a:gd name="connsiteX13" fmla="*/ 1545020 w 4162096"/>
                        <a:gd name="connsiteY13" fmla="*/ 609600 h 1618593"/>
                        <a:gd name="connsiteX14" fmla="*/ 0 w 4162096"/>
                        <a:gd name="connsiteY14" fmla="*/ 0 h 1618593"/>
                        <a:gd name="connsiteX15" fmla="*/ 872358 w 4162096"/>
                        <a:gd name="connsiteY15" fmla="*/ 210207 h 1618593"/>
                        <a:gd name="connsiteX16" fmla="*/ 872358 w 4162096"/>
                        <a:gd name="connsiteY16" fmla="*/ 210207 h 1618593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441434 w 3731172"/>
                        <a:gd name="connsiteY14" fmla="*/ 10510 h 1418896"/>
                        <a:gd name="connsiteX15" fmla="*/ 441434 w 3731172"/>
                        <a:gd name="connsiteY15" fmla="*/ 10510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441434 w 3731172"/>
                        <a:gd name="connsiteY14" fmla="*/ 10510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357351 w 3731172"/>
                        <a:gd name="connsiteY14" fmla="*/ 115613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147144 w 3731172"/>
                        <a:gd name="connsiteY14" fmla="*/ 63061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20413 h 1418896"/>
                        <a:gd name="connsiteX14" fmla="*/ 147144 w 3731172"/>
                        <a:gd name="connsiteY14" fmla="*/ 63061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20413 h 1418896"/>
                        <a:gd name="connsiteX14" fmla="*/ 189185 w 3731172"/>
                        <a:gd name="connsiteY14" fmla="*/ 84081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20413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56137 w 3731172"/>
                        <a:gd name="connsiteY13" fmla="*/ 441434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45626 w 3731172"/>
                        <a:gd name="connsiteY13" fmla="*/ 451945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903890 h 1418896"/>
                        <a:gd name="connsiteX13" fmla="*/ 1145626 w 3731172"/>
                        <a:gd name="connsiteY13" fmla="*/ 451945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06565 w 3710151"/>
                        <a:gd name="connsiteY5" fmla="*/ 441434 h 1418896"/>
                        <a:gd name="connsiteX6" fmla="*/ 2575034 w 3710151"/>
                        <a:gd name="connsiteY6" fmla="*/ 914400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06565 w 3710151"/>
                        <a:gd name="connsiteY5" fmla="*/ 441434 h 1418896"/>
                        <a:gd name="connsiteX6" fmla="*/ 2606565 w 3710151"/>
                        <a:gd name="connsiteY6" fmla="*/ 924910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06565 w 3710151"/>
                        <a:gd name="connsiteY5" fmla="*/ 441434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5151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38028 w 3710151"/>
                        <a:gd name="connsiteY2" fmla="*/ 591655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38028 w 3710151"/>
                        <a:gd name="connsiteY2" fmla="*/ 591655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087434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38028 w 3710151"/>
                        <a:gd name="connsiteY2" fmla="*/ 591655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098586 w 3710151"/>
                        <a:gd name="connsiteY12" fmla="*/ 903890 h 1418896"/>
                        <a:gd name="connsiteX13" fmla="*/ 1087434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62012 w 3725019"/>
                        <a:gd name="connsiteY0" fmla="*/ 73572 h 1418896"/>
                        <a:gd name="connsiteX1" fmla="*/ 445792 w 3725019"/>
                        <a:gd name="connsiteY1" fmla="*/ 0 h 1418896"/>
                        <a:gd name="connsiteX2" fmla="*/ 1852896 w 3725019"/>
                        <a:gd name="connsiteY2" fmla="*/ 591655 h 1418896"/>
                        <a:gd name="connsiteX3" fmla="*/ 3357157 w 3725019"/>
                        <a:gd name="connsiteY3" fmla="*/ 0 h 1418896"/>
                        <a:gd name="connsiteX4" fmla="*/ 3577874 w 3725019"/>
                        <a:gd name="connsiteY4" fmla="*/ 73572 h 1418896"/>
                        <a:gd name="connsiteX5" fmla="*/ 2632585 w 3725019"/>
                        <a:gd name="connsiteY5" fmla="*/ 448868 h 1418896"/>
                        <a:gd name="connsiteX6" fmla="*/ 2625150 w 3725019"/>
                        <a:gd name="connsiteY6" fmla="*/ 902607 h 1418896"/>
                        <a:gd name="connsiteX7" fmla="*/ 3725019 w 3725019"/>
                        <a:gd name="connsiteY7" fmla="*/ 1345324 h 1418896"/>
                        <a:gd name="connsiteX8" fmla="*/ 3441240 w 3725019"/>
                        <a:gd name="connsiteY8" fmla="*/ 1408386 h 1418896"/>
                        <a:gd name="connsiteX9" fmla="*/ 1864688 w 3725019"/>
                        <a:gd name="connsiteY9" fmla="*/ 746234 h 1418896"/>
                        <a:gd name="connsiteX10" fmla="*/ 256605 w 3725019"/>
                        <a:gd name="connsiteY10" fmla="*/ 1418896 h 1418896"/>
                        <a:gd name="connsiteX11" fmla="*/ 0 w 3725019"/>
                        <a:gd name="connsiteY11" fmla="*/ 1331097 h 1418896"/>
                        <a:gd name="connsiteX12" fmla="*/ 1113454 w 3725019"/>
                        <a:gd name="connsiteY12" fmla="*/ 903890 h 1418896"/>
                        <a:gd name="connsiteX13" fmla="*/ 1102302 w 3725019"/>
                        <a:gd name="connsiteY13" fmla="*/ 451945 h 1418896"/>
                        <a:gd name="connsiteX14" fmla="*/ 183032 w 3725019"/>
                        <a:gd name="connsiteY14" fmla="*/ 84081 h 1418896"/>
                        <a:gd name="connsiteX15" fmla="*/ 162012 w 3725019"/>
                        <a:gd name="connsiteY15" fmla="*/ 73572 h 14188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725019" h="1418896">
                          <a:moveTo>
                            <a:pt x="162012" y="73572"/>
                          </a:moveTo>
                          <a:lnTo>
                            <a:pt x="445792" y="0"/>
                          </a:lnTo>
                          <a:lnTo>
                            <a:pt x="1852896" y="591655"/>
                          </a:lnTo>
                          <a:lnTo>
                            <a:pt x="3357157" y="0"/>
                          </a:lnTo>
                          <a:lnTo>
                            <a:pt x="3577874" y="73572"/>
                          </a:lnTo>
                          <a:lnTo>
                            <a:pt x="2632585" y="448868"/>
                          </a:lnTo>
                          <a:lnTo>
                            <a:pt x="2625150" y="902607"/>
                          </a:lnTo>
                          <a:lnTo>
                            <a:pt x="3725019" y="1345324"/>
                          </a:lnTo>
                          <a:lnTo>
                            <a:pt x="3441240" y="1408386"/>
                          </a:lnTo>
                          <a:lnTo>
                            <a:pt x="1864688" y="746234"/>
                          </a:lnTo>
                          <a:lnTo>
                            <a:pt x="256605" y="1418896"/>
                          </a:lnTo>
                          <a:lnTo>
                            <a:pt x="0" y="1331097"/>
                          </a:lnTo>
                          <a:lnTo>
                            <a:pt x="1113454" y="903890"/>
                          </a:lnTo>
                          <a:cubicBezTo>
                            <a:pt x="1113454" y="760249"/>
                            <a:pt x="1102302" y="595586"/>
                            <a:pt x="1102302" y="451945"/>
                          </a:cubicBezTo>
                          <a:lnTo>
                            <a:pt x="183032" y="84081"/>
                          </a:lnTo>
                          <a:cubicBezTo>
                            <a:pt x="26317" y="21019"/>
                            <a:pt x="169019" y="77075"/>
                            <a:pt x="162012" y="73572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  <p:grpSp>
            <p:nvGrpSpPr>
              <p:cNvPr id="2400" name="Group 2399">
                <a:extLst>
                  <a:ext uri="{FF2B5EF4-FFF2-40B4-BE49-F238E27FC236}">
                    <a16:creationId xmlns:a16="http://schemas.microsoft.com/office/drawing/2014/main" id="{DC72E541-5322-DB47-8286-5C840645D78D}"/>
                  </a:ext>
                </a:extLst>
              </p:cNvPr>
              <p:cNvGrpSpPr/>
              <p:nvPr/>
            </p:nvGrpSpPr>
            <p:grpSpPr>
              <a:xfrm>
                <a:off x="7195061" y="4648914"/>
                <a:ext cx="267360" cy="997195"/>
                <a:chOff x="6424161" y="4488570"/>
                <a:chExt cx="267360" cy="997195"/>
              </a:xfrm>
            </p:grpSpPr>
            <p:grpSp>
              <p:nvGrpSpPr>
                <p:cNvPr id="2401" name="Group 506">
                  <a:extLst>
                    <a:ext uri="{FF2B5EF4-FFF2-40B4-BE49-F238E27FC236}">
                      <a16:creationId xmlns:a16="http://schemas.microsoft.com/office/drawing/2014/main" id="{D97DFA29-2D8A-854E-9BB3-17889A0ACA2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424161" y="4637077"/>
                  <a:ext cx="235570" cy="848688"/>
                  <a:chOff x="6395998" y="3062424"/>
                  <a:chExt cx="564403" cy="837478"/>
                </a:xfrm>
              </p:grpSpPr>
              <p:sp>
                <p:nvSpPr>
                  <p:cNvPr id="2423" name="Rectangle 2422">
                    <a:extLst>
                      <a:ext uri="{FF2B5EF4-FFF2-40B4-BE49-F238E27FC236}">
                        <a16:creationId xmlns:a16="http://schemas.microsoft.com/office/drawing/2014/main" id="{F8C2B6C5-DF24-C246-BAD8-3C1C2F06EB44}"/>
                      </a:ext>
                    </a:extLst>
                  </p:cNvPr>
                  <p:cNvSpPr/>
                  <p:nvPr/>
                </p:nvSpPr>
                <p:spPr>
                  <a:xfrm>
                    <a:off x="6509786" y="3061857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24" name="Straight Connector 2423">
                    <a:extLst>
                      <a:ext uri="{FF2B5EF4-FFF2-40B4-BE49-F238E27FC236}">
                        <a16:creationId xmlns:a16="http://schemas.microsoft.com/office/drawing/2014/main" id="{ECF8F5DC-A02A-A24D-98FF-B5DDF697D62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47057" y="3061857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25" name="Rectangle 2424">
                    <a:extLst>
                      <a:ext uri="{FF2B5EF4-FFF2-40B4-BE49-F238E27FC236}">
                        <a16:creationId xmlns:a16="http://schemas.microsoft.com/office/drawing/2014/main" id="{916DF6DF-0A2A-4F4B-A21D-8C44A5DB2C99}"/>
                      </a:ext>
                    </a:extLst>
                  </p:cNvPr>
                  <p:cNvSpPr/>
                  <p:nvPr/>
                </p:nvSpPr>
                <p:spPr>
                  <a:xfrm>
                    <a:off x="6476953" y="3071256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26" name="Straight Connector 2425">
                    <a:extLst>
                      <a:ext uri="{FF2B5EF4-FFF2-40B4-BE49-F238E27FC236}">
                        <a16:creationId xmlns:a16="http://schemas.microsoft.com/office/drawing/2014/main" id="{C3B297FC-EC68-9040-B99C-365C653F221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396367" y="3061857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27" name="Rectangle 2426">
                    <a:extLst>
                      <a:ext uri="{FF2B5EF4-FFF2-40B4-BE49-F238E27FC236}">
                        <a16:creationId xmlns:a16="http://schemas.microsoft.com/office/drawing/2014/main" id="{EAECFBE5-0341-7046-B835-ABD05CE6DDC4}"/>
                      </a:ext>
                    </a:extLst>
                  </p:cNvPr>
                  <p:cNvSpPr/>
                  <p:nvPr/>
                </p:nvSpPr>
                <p:spPr>
                  <a:xfrm>
                    <a:off x="6817210" y="370256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28" name="Rectangle 2427">
                    <a:extLst>
                      <a:ext uri="{FF2B5EF4-FFF2-40B4-BE49-F238E27FC236}">
                        <a16:creationId xmlns:a16="http://schemas.microsoft.com/office/drawing/2014/main" id="{EAA01B0A-8376-8E45-9199-E144D7A061DC}"/>
                      </a:ext>
                    </a:extLst>
                  </p:cNvPr>
                  <p:cNvSpPr/>
                  <p:nvPr/>
                </p:nvSpPr>
                <p:spPr>
                  <a:xfrm>
                    <a:off x="6405320" y="3157415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29" name="Straight Connector 2428">
                    <a:extLst>
                      <a:ext uri="{FF2B5EF4-FFF2-40B4-BE49-F238E27FC236}">
                        <a16:creationId xmlns:a16="http://schemas.microsoft.com/office/drawing/2014/main" id="{655C3617-4F93-9240-B8D3-1BBF7E0EC8E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47057" y="3804392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30" name="Group 544">
                    <a:extLst>
                      <a:ext uri="{FF2B5EF4-FFF2-40B4-BE49-F238E27FC236}">
                        <a16:creationId xmlns:a16="http://schemas.microsoft.com/office/drawing/2014/main" id="{D5991026-F1AD-6943-961A-EFDD236F328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458" name="Straight Connector 2457">
                      <a:extLst>
                        <a:ext uri="{FF2B5EF4-FFF2-40B4-BE49-F238E27FC236}">
                          <a16:creationId xmlns:a16="http://schemas.microsoft.com/office/drawing/2014/main" id="{9638B423-7D58-224E-9AAC-4B4259585BA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782" y="2845711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59" name="Straight Connector 2458">
                      <a:extLst>
                        <a:ext uri="{FF2B5EF4-FFF2-40B4-BE49-F238E27FC236}">
                          <a16:creationId xmlns:a16="http://schemas.microsoft.com/office/drawing/2014/main" id="{48BBA55B-BDF2-AD48-A787-B57D1875243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076" y="293813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431" name="Group 547">
                    <a:extLst>
                      <a:ext uri="{FF2B5EF4-FFF2-40B4-BE49-F238E27FC236}">
                        <a16:creationId xmlns:a16="http://schemas.microsoft.com/office/drawing/2014/main" id="{4C8B18EE-DDA1-214D-92EE-F3CD597AC91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456" name="Straight Connector 2455">
                      <a:extLst>
                        <a:ext uri="{FF2B5EF4-FFF2-40B4-BE49-F238E27FC236}">
                          <a16:creationId xmlns:a16="http://schemas.microsoft.com/office/drawing/2014/main" id="{95F61286-A02E-0447-A980-38E969506A3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9263" y="2845642"/>
                      <a:ext cx="119388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57" name="Straight Connector 2456">
                      <a:extLst>
                        <a:ext uri="{FF2B5EF4-FFF2-40B4-BE49-F238E27FC236}">
                          <a16:creationId xmlns:a16="http://schemas.microsoft.com/office/drawing/2014/main" id="{71C305A0-7184-6444-9CA4-B234E0A2E38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557" y="293493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432" name="Group 549">
                    <a:extLst>
                      <a:ext uri="{FF2B5EF4-FFF2-40B4-BE49-F238E27FC236}">
                        <a16:creationId xmlns:a16="http://schemas.microsoft.com/office/drawing/2014/main" id="{B6F9C950-6D8E-7B44-B2D7-7B1189715D8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454" name="Straight Connector 2453">
                      <a:extLst>
                        <a:ext uri="{FF2B5EF4-FFF2-40B4-BE49-F238E27FC236}">
                          <a16:creationId xmlns:a16="http://schemas.microsoft.com/office/drawing/2014/main" id="{8CD1FF83-F141-1E41-BE1A-286369EA1F3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6759" y="2845572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55" name="Straight Connector 2454">
                      <a:extLst>
                        <a:ext uri="{FF2B5EF4-FFF2-40B4-BE49-F238E27FC236}">
                          <a16:creationId xmlns:a16="http://schemas.microsoft.com/office/drawing/2014/main" id="{BF607AE3-6348-9744-81B5-A0430C220B5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036" y="293486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433" name="Group 550">
                    <a:extLst>
                      <a:ext uri="{FF2B5EF4-FFF2-40B4-BE49-F238E27FC236}">
                        <a16:creationId xmlns:a16="http://schemas.microsoft.com/office/drawing/2014/main" id="{89C7F0EF-869C-CD44-92A7-0769B290E50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452" name="Straight Connector 2451">
                      <a:extLst>
                        <a:ext uri="{FF2B5EF4-FFF2-40B4-BE49-F238E27FC236}">
                          <a16:creationId xmlns:a16="http://schemas.microsoft.com/office/drawing/2014/main" id="{2517E731-63AA-854F-BB24-0E088922C6D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238" y="2845502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53" name="Straight Connector 2452">
                      <a:extLst>
                        <a:ext uri="{FF2B5EF4-FFF2-40B4-BE49-F238E27FC236}">
                          <a16:creationId xmlns:a16="http://schemas.microsoft.com/office/drawing/2014/main" id="{6C1BCB5B-B2A0-1B41-9969-235582B66EE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516" y="293479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434" name="Group 551">
                    <a:extLst>
                      <a:ext uri="{FF2B5EF4-FFF2-40B4-BE49-F238E27FC236}">
                        <a16:creationId xmlns:a16="http://schemas.microsoft.com/office/drawing/2014/main" id="{D5895C0F-EC16-5A44-BB3F-65B0645C988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450" name="Straight Connector 2449">
                      <a:extLst>
                        <a:ext uri="{FF2B5EF4-FFF2-40B4-BE49-F238E27FC236}">
                          <a16:creationId xmlns:a16="http://schemas.microsoft.com/office/drawing/2014/main" id="{B31E1928-C002-0A48-8690-0AC4856F71B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718" y="2845433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51" name="Straight Connector 2450">
                      <a:extLst>
                        <a:ext uri="{FF2B5EF4-FFF2-40B4-BE49-F238E27FC236}">
                          <a16:creationId xmlns:a16="http://schemas.microsoft.com/office/drawing/2014/main" id="{BAF5FE34-5BE6-EF40-81E2-ED41FD32092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995" y="293472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435" name="Group 552">
                    <a:extLst>
                      <a:ext uri="{FF2B5EF4-FFF2-40B4-BE49-F238E27FC236}">
                        <a16:creationId xmlns:a16="http://schemas.microsoft.com/office/drawing/2014/main" id="{C4227255-FE6C-6C47-87DE-92EEB0BDA7E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448" name="Straight Connector 2447">
                      <a:extLst>
                        <a:ext uri="{FF2B5EF4-FFF2-40B4-BE49-F238E27FC236}">
                          <a16:creationId xmlns:a16="http://schemas.microsoft.com/office/drawing/2014/main" id="{B7A80E03-B1CA-6F43-879C-5B3B772881D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199" y="2845363"/>
                      <a:ext cx="113419" cy="939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49" name="Straight Connector 2448">
                      <a:extLst>
                        <a:ext uri="{FF2B5EF4-FFF2-40B4-BE49-F238E27FC236}">
                          <a16:creationId xmlns:a16="http://schemas.microsoft.com/office/drawing/2014/main" id="{79631E26-0B9E-9042-AD07-452224A9621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3477" y="2939355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436" name="Group 555">
                    <a:extLst>
                      <a:ext uri="{FF2B5EF4-FFF2-40B4-BE49-F238E27FC236}">
                        <a16:creationId xmlns:a16="http://schemas.microsoft.com/office/drawing/2014/main" id="{84E73840-6F50-F643-BA41-9587F1EF644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446" name="Straight Connector 2445">
                      <a:extLst>
                        <a:ext uri="{FF2B5EF4-FFF2-40B4-BE49-F238E27FC236}">
                          <a16:creationId xmlns:a16="http://schemas.microsoft.com/office/drawing/2014/main" id="{558D42FE-501A-8C42-9AAE-CF418423545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679" y="284216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47" name="Straight Connector 2446">
                      <a:extLst>
                        <a:ext uri="{FF2B5EF4-FFF2-40B4-BE49-F238E27FC236}">
                          <a16:creationId xmlns:a16="http://schemas.microsoft.com/office/drawing/2014/main" id="{736D2FF3-593F-7945-BC7A-2C01F80E052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0972" y="293928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437" name="Group 556">
                    <a:extLst>
                      <a:ext uri="{FF2B5EF4-FFF2-40B4-BE49-F238E27FC236}">
                        <a16:creationId xmlns:a16="http://schemas.microsoft.com/office/drawing/2014/main" id="{92A17294-BFAF-9E43-9B21-163F71675EC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444" name="Straight Connector 2443">
                      <a:extLst>
                        <a:ext uri="{FF2B5EF4-FFF2-40B4-BE49-F238E27FC236}">
                          <a16:creationId xmlns:a16="http://schemas.microsoft.com/office/drawing/2014/main" id="{B6CD0D62-FBEA-694A-981F-DF1907F142E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9158" y="284209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45" name="Straight Connector 2444">
                      <a:extLst>
                        <a:ext uri="{FF2B5EF4-FFF2-40B4-BE49-F238E27FC236}">
                          <a16:creationId xmlns:a16="http://schemas.microsoft.com/office/drawing/2014/main" id="{1C239A28-E49C-DE4C-9B4B-351CAEC3D4A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452" y="2939215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438" name="Group 557">
                    <a:extLst>
                      <a:ext uri="{FF2B5EF4-FFF2-40B4-BE49-F238E27FC236}">
                        <a16:creationId xmlns:a16="http://schemas.microsoft.com/office/drawing/2014/main" id="{85654060-97CB-C544-A086-E224097DFE6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442" name="Straight Connector 2441">
                      <a:extLst>
                        <a:ext uri="{FF2B5EF4-FFF2-40B4-BE49-F238E27FC236}">
                          <a16:creationId xmlns:a16="http://schemas.microsoft.com/office/drawing/2014/main" id="{74FB43A4-2BEF-F34E-983B-37D3A800823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6654" y="284671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43" name="Straight Connector 2442">
                      <a:extLst>
                        <a:ext uri="{FF2B5EF4-FFF2-40B4-BE49-F238E27FC236}">
                          <a16:creationId xmlns:a16="http://schemas.microsoft.com/office/drawing/2014/main" id="{A5350130-26A3-AA40-B10D-7298AD406A0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933" y="2939145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439" name="Group 558">
                    <a:extLst>
                      <a:ext uri="{FF2B5EF4-FFF2-40B4-BE49-F238E27FC236}">
                        <a16:creationId xmlns:a16="http://schemas.microsoft.com/office/drawing/2014/main" id="{B6D9651B-51CC-D046-8694-6F6A35C4BBE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440" name="Straight Connector 2439">
                      <a:extLst>
                        <a:ext uri="{FF2B5EF4-FFF2-40B4-BE49-F238E27FC236}">
                          <a16:creationId xmlns:a16="http://schemas.microsoft.com/office/drawing/2014/main" id="{99124930-BC24-CA47-913A-BDE370E460F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133" y="2846650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41" name="Straight Connector 2440">
                      <a:extLst>
                        <a:ext uri="{FF2B5EF4-FFF2-40B4-BE49-F238E27FC236}">
                          <a16:creationId xmlns:a16="http://schemas.microsoft.com/office/drawing/2014/main" id="{8A7E5B2A-72E9-C846-8543-07C90206078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413" y="293907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402" name="Straight Connector 2401">
                  <a:extLst>
                    <a:ext uri="{FF2B5EF4-FFF2-40B4-BE49-F238E27FC236}">
                      <a16:creationId xmlns:a16="http://schemas.microsoft.com/office/drawing/2014/main" id="{C1240F9B-96CF-7C4F-A7F2-819ED2393138}"/>
                    </a:ext>
                  </a:extLst>
                </p:cNvPr>
                <p:cNvCxnSpPr/>
                <p:nvPr/>
              </p:nvCxnSpPr>
              <p:spPr bwMode="auto">
                <a:xfrm flipH="1">
                  <a:off x="6685171" y="4525377"/>
                  <a:ext cx="4763" cy="8556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3" name="Straight Connector 2402">
                  <a:extLst>
                    <a:ext uri="{FF2B5EF4-FFF2-40B4-BE49-F238E27FC236}">
                      <a16:creationId xmlns:a16="http://schemas.microsoft.com/office/drawing/2014/main" id="{4A18F4BD-1777-804F-992C-776C93BAB292}"/>
                    </a:ext>
                  </a:extLst>
                </p:cNvPr>
                <p:cNvCxnSpPr/>
                <p:nvPr/>
              </p:nvCxnSpPr>
              <p:spPr bwMode="auto">
                <a:xfrm>
                  <a:off x="6632784" y="4706352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4" name="Straight Connector 2403">
                  <a:extLst>
                    <a:ext uri="{FF2B5EF4-FFF2-40B4-BE49-F238E27FC236}">
                      <a16:creationId xmlns:a16="http://schemas.microsoft.com/office/drawing/2014/main" id="{06A32EDA-E721-3941-98B7-B4142EB42F9A}"/>
                    </a:ext>
                  </a:extLst>
                </p:cNvPr>
                <p:cNvCxnSpPr/>
                <p:nvPr/>
              </p:nvCxnSpPr>
              <p:spPr bwMode="auto">
                <a:xfrm>
                  <a:off x="6631196" y="4771439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5" name="Straight Connector 2404">
                  <a:extLst>
                    <a:ext uri="{FF2B5EF4-FFF2-40B4-BE49-F238E27FC236}">
                      <a16:creationId xmlns:a16="http://schemas.microsoft.com/office/drawing/2014/main" id="{03ACC353-63F8-894D-B170-74F551725CAF}"/>
                    </a:ext>
                  </a:extLst>
                </p:cNvPr>
                <p:cNvCxnSpPr/>
                <p:nvPr/>
              </p:nvCxnSpPr>
              <p:spPr bwMode="auto">
                <a:xfrm>
                  <a:off x="6631196" y="4849227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6" name="Straight Connector 2405">
                  <a:extLst>
                    <a:ext uri="{FF2B5EF4-FFF2-40B4-BE49-F238E27FC236}">
                      <a16:creationId xmlns:a16="http://schemas.microsoft.com/office/drawing/2014/main" id="{59833BA1-A7E8-434B-8097-93478A02BA3B}"/>
                    </a:ext>
                  </a:extLst>
                </p:cNvPr>
                <p:cNvCxnSpPr/>
                <p:nvPr/>
              </p:nvCxnSpPr>
              <p:spPr bwMode="auto">
                <a:xfrm>
                  <a:off x="6629609" y="4914314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7" name="Straight Connector 2406">
                  <a:extLst>
                    <a:ext uri="{FF2B5EF4-FFF2-40B4-BE49-F238E27FC236}">
                      <a16:creationId xmlns:a16="http://schemas.microsoft.com/office/drawing/2014/main" id="{1D655226-42F7-BC46-A89F-D23124889B78}"/>
                    </a:ext>
                  </a:extLst>
                </p:cNvPr>
                <p:cNvCxnSpPr/>
                <p:nvPr/>
              </p:nvCxnSpPr>
              <p:spPr bwMode="auto">
                <a:xfrm>
                  <a:off x="6628021" y="4976227"/>
                  <a:ext cx="6032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8" name="Straight Connector 2407">
                  <a:extLst>
                    <a:ext uri="{FF2B5EF4-FFF2-40B4-BE49-F238E27FC236}">
                      <a16:creationId xmlns:a16="http://schemas.microsoft.com/office/drawing/2014/main" id="{D47004B6-2D98-0743-8C10-F3029ABDC37C}"/>
                    </a:ext>
                  </a:extLst>
                </p:cNvPr>
                <p:cNvCxnSpPr/>
                <p:nvPr/>
              </p:nvCxnSpPr>
              <p:spPr bwMode="auto">
                <a:xfrm>
                  <a:off x="6628021" y="5044489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9" name="Straight Connector 2408">
                  <a:extLst>
                    <a:ext uri="{FF2B5EF4-FFF2-40B4-BE49-F238E27FC236}">
                      <a16:creationId xmlns:a16="http://schemas.microsoft.com/office/drawing/2014/main" id="{90EEA463-011B-854D-8506-1CEBD5ED4024}"/>
                    </a:ext>
                  </a:extLst>
                </p:cNvPr>
                <p:cNvCxnSpPr/>
                <p:nvPr/>
              </p:nvCxnSpPr>
              <p:spPr bwMode="auto">
                <a:xfrm>
                  <a:off x="6626434" y="5114339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0" name="Straight Connector 2409">
                  <a:extLst>
                    <a:ext uri="{FF2B5EF4-FFF2-40B4-BE49-F238E27FC236}">
                      <a16:creationId xmlns:a16="http://schemas.microsoft.com/office/drawing/2014/main" id="{0FC959F2-E4F7-E84F-AA31-DB541FCB174F}"/>
                    </a:ext>
                  </a:extLst>
                </p:cNvPr>
                <p:cNvCxnSpPr/>
                <p:nvPr/>
              </p:nvCxnSpPr>
              <p:spPr bwMode="auto">
                <a:xfrm>
                  <a:off x="6629609" y="5184189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1" name="Straight Connector 2410">
                  <a:extLst>
                    <a:ext uri="{FF2B5EF4-FFF2-40B4-BE49-F238E27FC236}">
                      <a16:creationId xmlns:a16="http://schemas.microsoft.com/office/drawing/2014/main" id="{97892E73-B147-4142-A75F-85C65CDFB7F1}"/>
                    </a:ext>
                  </a:extLst>
                </p:cNvPr>
                <p:cNvCxnSpPr/>
                <p:nvPr/>
              </p:nvCxnSpPr>
              <p:spPr bwMode="auto">
                <a:xfrm>
                  <a:off x="6631196" y="5252452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2" name="Straight Connector 2411">
                  <a:extLst>
                    <a:ext uri="{FF2B5EF4-FFF2-40B4-BE49-F238E27FC236}">
                      <a16:creationId xmlns:a16="http://schemas.microsoft.com/office/drawing/2014/main" id="{2FEED4FB-B5CB-5D43-A3AD-6673879E6763}"/>
                    </a:ext>
                  </a:extLst>
                </p:cNvPr>
                <p:cNvCxnSpPr/>
                <p:nvPr/>
              </p:nvCxnSpPr>
              <p:spPr bwMode="auto">
                <a:xfrm>
                  <a:off x="6631196" y="5322302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3" name="Straight Connector 2412">
                  <a:extLst>
                    <a:ext uri="{FF2B5EF4-FFF2-40B4-BE49-F238E27FC236}">
                      <a16:creationId xmlns:a16="http://schemas.microsoft.com/office/drawing/2014/main" id="{DF769B03-FAF8-F64C-B095-E4D2BBDBE599}"/>
                    </a:ext>
                  </a:extLst>
                </p:cNvPr>
                <p:cNvCxnSpPr/>
                <p:nvPr/>
              </p:nvCxnSpPr>
              <p:spPr bwMode="auto">
                <a:xfrm>
                  <a:off x="6632784" y="5387389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4" name="Straight Connector 2413">
                  <a:extLst>
                    <a:ext uri="{FF2B5EF4-FFF2-40B4-BE49-F238E27FC236}">
                      <a16:creationId xmlns:a16="http://schemas.microsoft.com/office/drawing/2014/main" id="{8C6B0BF8-922F-0140-8855-8AC1A71D1AA6}"/>
                    </a:ext>
                  </a:extLst>
                </p:cNvPr>
                <p:cNvCxnSpPr/>
                <p:nvPr/>
              </p:nvCxnSpPr>
              <p:spPr bwMode="auto">
                <a:xfrm flipH="1">
                  <a:off x="6632784" y="4531727"/>
                  <a:ext cx="58737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15" name="Group 2414">
                  <a:extLst>
                    <a:ext uri="{FF2B5EF4-FFF2-40B4-BE49-F238E27FC236}">
                      <a16:creationId xmlns:a16="http://schemas.microsoft.com/office/drawing/2014/main" id="{561A8A72-07AD-F742-BEC3-E3DB6CAFD0B8}"/>
                    </a:ext>
                  </a:extLst>
                </p:cNvPr>
                <p:cNvGrpSpPr/>
                <p:nvPr/>
              </p:nvGrpSpPr>
              <p:grpSpPr>
                <a:xfrm>
                  <a:off x="6434171" y="4488570"/>
                  <a:ext cx="224203" cy="179034"/>
                  <a:chOff x="3668110" y="2448910"/>
                  <a:chExt cx="3794234" cy="2165130"/>
                </a:xfrm>
              </p:grpSpPr>
              <p:sp>
                <p:nvSpPr>
                  <p:cNvPr id="2416" name="Rectangle 2415">
                    <a:extLst>
                      <a:ext uri="{FF2B5EF4-FFF2-40B4-BE49-F238E27FC236}">
                        <a16:creationId xmlns:a16="http://schemas.microsoft.com/office/drawing/2014/main" id="{7E9A86BA-807C-8C49-AC6A-AE6AD23CC430}"/>
                      </a:ext>
                    </a:extLst>
                  </p:cNvPr>
                  <p:cNvSpPr/>
                  <p:nvPr/>
                </p:nvSpPr>
                <p:spPr>
                  <a:xfrm>
                    <a:off x="3668110" y="3741409"/>
                    <a:ext cx="3780587" cy="872631"/>
                  </a:xfrm>
                  <a:prstGeom prst="rect">
                    <a:avLst/>
                  </a:prstGeom>
                  <a:gradFill>
                    <a:gsLst>
                      <a:gs pos="0">
                        <a:srgbClr val="B8C2C9"/>
                      </a:gs>
                      <a:gs pos="21000">
                        <a:schemeClr val="bg1"/>
                      </a:gs>
                      <a:gs pos="60000">
                        <a:srgbClr val="D6DCE0"/>
                      </a:gs>
                      <a:gs pos="100000">
                        <a:srgbClr val="B8C2C9"/>
                      </a:gs>
                    </a:gsLst>
                    <a:lin ang="0" scaled="0"/>
                  </a:gradFill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17" name="Freeform 2416">
                    <a:extLst>
                      <a:ext uri="{FF2B5EF4-FFF2-40B4-BE49-F238E27FC236}">
                        <a16:creationId xmlns:a16="http://schemas.microsoft.com/office/drawing/2014/main" id="{00463D8A-CD70-5F4A-AE85-39A63F5525D9}"/>
                      </a:ext>
                    </a:extLst>
                  </p:cNvPr>
                  <p:cNvSpPr/>
                  <p:nvPr/>
                </p:nvSpPr>
                <p:spPr>
                  <a:xfrm>
                    <a:off x="3678620" y="2448910"/>
                    <a:ext cx="3783724" cy="1324303"/>
                  </a:xfrm>
                  <a:custGeom>
                    <a:avLst/>
                    <a:gdLst>
                      <a:gd name="connsiteX0" fmla="*/ 0 w 3783724"/>
                      <a:gd name="connsiteY0" fmla="*/ 1313793 h 1324303"/>
                      <a:gd name="connsiteX1" fmla="*/ 0 w 3783724"/>
                      <a:gd name="connsiteY1" fmla="*/ 1313793 h 1324303"/>
                      <a:gd name="connsiteX2" fmla="*/ 252248 w 3783724"/>
                      <a:gd name="connsiteY2" fmla="*/ 0 h 1324303"/>
                      <a:gd name="connsiteX3" fmla="*/ 3415862 w 3783724"/>
                      <a:gd name="connsiteY3" fmla="*/ 21020 h 1324303"/>
                      <a:gd name="connsiteX4" fmla="*/ 3783724 w 3783724"/>
                      <a:gd name="connsiteY4" fmla="*/ 1324303 h 1324303"/>
                      <a:gd name="connsiteX5" fmla="*/ 0 w 3783724"/>
                      <a:gd name="connsiteY5" fmla="*/ 1313793 h 13243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783724" h="1324303">
                        <a:moveTo>
                          <a:pt x="0" y="1313793"/>
                        </a:moveTo>
                        <a:lnTo>
                          <a:pt x="0" y="1313793"/>
                        </a:lnTo>
                        <a:lnTo>
                          <a:pt x="252248" y="0"/>
                        </a:lnTo>
                        <a:lnTo>
                          <a:pt x="3415862" y="21020"/>
                        </a:lnTo>
                        <a:lnTo>
                          <a:pt x="3783724" y="1324303"/>
                        </a:lnTo>
                        <a:lnTo>
                          <a:pt x="0" y="1313793"/>
                        </a:lnTo>
                        <a:close/>
                      </a:path>
                    </a:pathLst>
                  </a:custGeom>
                  <a:solidFill>
                    <a:srgbClr val="B8C2C9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418" name="Group 2417">
                    <a:extLst>
                      <a:ext uri="{FF2B5EF4-FFF2-40B4-BE49-F238E27FC236}">
                        <a16:creationId xmlns:a16="http://schemas.microsoft.com/office/drawing/2014/main" id="{49015639-48B0-D944-860A-E0359692FEC0}"/>
                      </a:ext>
                    </a:extLst>
                  </p:cNvPr>
                  <p:cNvGrpSpPr/>
                  <p:nvPr/>
                </p:nvGrpSpPr>
                <p:grpSpPr>
                  <a:xfrm>
                    <a:off x="3941378" y="2603243"/>
                    <a:ext cx="3202061" cy="1066110"/>
                    <a:chOff x="7939341" y="3037317"/>
                    <a:chExt cx="897649" cy="353919"/>
                  </a:xfrm>
                </p:grpSpPr>
                <p:sp>
                  <p:nvSpPr>
                    <p:cNvPr id="2419" name="Freeform 2418">
                      <a:extLst>
                        <a:ext uri="{FF2B5EF4-FFF2-40B4-BE49-F238E27FC236}">
                          <a16:creationId xmlns:a16="http://schemas.microsoft.com/office/drawing/2014/main" id="{8E716625-6649-444C-9B9C-8DB15721D6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64170" y="3037317"/>
                      <a:ext cx="849158" cy="198115"/>
                    </a:xfrm>
                    <a:custGeom>
                      <a:avLst/>
                      <a:gdLst>
                        <a:gd name="connsiteX0" fmla="*/ 3725333 w 4588933"/>
                        <a:gd name="connsiteY0" fmla="*/ 0 h 1049866"/>
                        <a:gd name="connsiteX1" fmla="*/ 4588933 w 4588933"/>
                        <a:gd name="connsiteY1" fmla="*/ 270933 h 1049866"/>
                        <a:gd name="connsiteX2" fmla="*/ 3962400 w 4588933"/>
                        <a:gd name="connsiteY2" fmla="*/ 541866 h 1049866"/>
                        <a:gd name="connsiteX3" fmla="*/ 3742267 w 4588933"/>
                        <a:gd name="connsiteY3" fmla="*/ 457200 h 1049866"/>
                        <a:gd name="connsiteX4" fmla="*/ 2269067 w 4588933"/>
                        <a:gd name="connsiteY4" fmla="*/ 1049866 h 1049866"/>
                        <a:gd name="connsiteX5" fmla="*/ 880533 w 4588933"/>
                        <a:gd name="connsiteY5" fmla="*/ 457200 h 1049866"/>
                        <a:gd name="connsiteX6" fmla="*/ 592667 w 4588933"/>
                        <a:gd name="connsiteY6" fmla="*/ 541866 h 1049866"/>
                        <a:gd name="connsiteX7" fmla="*/ 0 w 4588933"/>
                        <a:gd name="connsiteY7" fmla="*/ 254000 h 1049866"/>
                        <a:gd name="connsiteX8" fmla="*/ 880533 w 4588933"/>
                        <a:gd name="connsiteY8" fmla="*/ 16933 h 1049866"/>
                        <a:gd name="connsiteX9" fmla="*/ 2302933 w 4588933"/>
                        <a:gd name="connsiteY9" fmla="*/ 626533 h 1049866"/>
                        <a:gd name="connsiteX10" fmla="*/ 3725333 w 4588933"/>
                        <a:gd name="connsiteY10" fmla="*/ 0 h 1049866"/>
                        <a:gd name="connsiteX0" fmla="*/ 3725333 w 4641485"/>
                        <a:gd name="connsiteY0" fmla="*/ 0 h 1049866"/>
                        <a:gd name="connsiteX1" fmla="*/ 4641485 w 4641485"/>
                        <a:gd name="connsiteY1" fmla="*/ 239402 h 1049866"/>
                        <a:gd name="connsiteX2" fmla="*/ 3962400 w 4641485"/>
                        <a:gd name="connsiteY2" fmla="*/ 541866 h 1049866"/>
                        <a:gd name="connsiteX3" fmla="*/ 3742267 w 4641485"/>
                        <a:gd name="connsiteY3" fmla="*/ 457200 h 1049866"/>
                        <a:gd name="connsiteX4" fmla="*/ 2269067 w 4641485"/>
                        <a:gd name="connsiteY4" fmla="*/ 1049866 h 1049866"/>
                        <a:gd name="connsiteX5" fmla="*/ 880533 w 4641485"/>
                        <a:gd name="connsiteY5" fmla="*/ 457200 h 1049866"/>
                        <a:gd name="connsiteX6" fmla="*/ 592667 w 4641485"/>
                        <a:gd name="connsiteY6" fmla="*/ 541866 h 1049866"/>
                        <a:gd name="connsiteX7" fmla="*/ 0 w 4641485"/>
                        <a:gd name="connsiteY7" fmla="*/ 254000 h 1049866"/>
                        <a:gd name="connsiteX8" fmla="*/ 880533 w 4641485"/>
                        <a:gd name="connsiteY8" fmla="*/ 16933 h 1049866"/>
                        <a:gd name="connsiteX9" fmla="*/ 2302933 w 4641485"/>
                        <a:gd name="connsiteY9" fmla="*/ 626533 h 1049866"/>
                        <a:gd name="connsiteX10" fmla="*/ 3725333 w 4641485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73798 w 4673016"/>
                        <a:gd name="connsiteY3" fmla="*/ 457200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34464 w 4673016"/>
                        <a:gd name="connsiteY9" fmla="*/ 62653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84308 w 4673016"/>
                        <a:gd name="connsiteY3" fmla="*/ 404648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34464 w 4673016"/>
                        <a:gd name="connsiteY9" fmla="*/ 62653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94818 w 4673016"/>
                        <a:gd name="connsiteY3" fmla="*/ 436179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34464 w 4673016"/>
                        <a:gd name="connsiteY9" fmla="*/ 62653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94818 w 4673016"/>
                        <a:gd name="connsiteY3" fmla="*/ 436179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23954 w 4673016"/>
                        <a:gd name="connsiteY9" fmla="*/ 61602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94818 w 4673016"/>
                        <a:gd name="connsiteY3" fmla="*/ 436179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75021 h 1049866"/>
                        <a:gd name="connsiteX8" fmla="*/ 912064 w 4673016"/>
                        <a:gd name="connsiteY8" fmla="*/ 16933 h 1049866"/>
                        <a:gd name="connsiteX9" fmla="*/ 2323954 w 4673016"/>
                        <a:gd name="connsiteY9" fmla="*/ 61602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815839 w 4673016"/>
                        <a:gd name="connsiteY3" fmla="*/ 467710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75021 h 1049866"/>
                        <a:gd name="connsiteX8" fmla="*/ 912064 w 4673016"/>
                        <a:gd name="connsiteY8" fmla="*/ 16933 h 1049866"/>
                        <a:gd name="connsiteX9" fmla="*/ 2323954 w 4673016"/>
                        <a:gd name="connsiteY9" fmla="*/ 616023 h 1049866"/>
                        <a:gd name="connsiteX10" fmla="*/ 3756864 w 4673016"/>
                        <a:gd name="connsiteY10" fmla="*/ 0 h 10498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4673016" h="1049866">
                          <a:moveTo>
                            <a:pt x="3756864" y="0"/>
                          </a:moveTo>
                          <a:lnTo>
                            <a:pt x="4673016" y="239402"/>
                          </a:lnTo>
                          <a:lnTo>
                            <a:pt x="3993931" y="541866"/>
                          </a:lnTo>
                          <a:lnTo>
                            <a:pt x="3815839" y="467710"/>
                          </a:lnTo>
                          <a:lnTo>
                            <a:pt x="2300598" y="1049866"/>
                          </a:lnTo>
                          <a:lnTo>
                            <a:pt x="912064" y="457200"/>
                          </a:lnTo>
                          <a:lnTo>
                            <a:pt x="624198" y="541866"/>
                          </a:lnTo>
                          <a:lnTo>
                            <a:pt x="0" y="275021"/>
                          </a:lnTo>
                          <a:lnTo>
                            <a:pt x="912064" y="16933"/>
                          </a:lnTo>
                          <a:lnTo>
                            <a:pt x="2323954" y="616023"/>
                          </a:lnTo>
                          <a:lnTo>
                            <a:pt x="3756864" y="0"/>
                          </a:lnTo>
                          <a:close/>
                        </a:path>
                      </a:pathLst>
                    </a:custGeom>
                    <a:solidFill>
                      <a:srgbClr val="0000A3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420" name="Freeform 2419">
                      <a:extLst>
                        <a:ext uri="{FF2B5EF4-FFF2-40B4-BE49-F238E27FC236}">
                          <a16:creationId xmlns:a16="http://schemas.microsoft.com/office/drawing/2014/main" id="{D35B3318-F39E-B243-8F32-755AA04DCF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948" y="3206783"/>
                      <a:ext cx="317042" cy="170569"/>
                    </a:xfrm>
                    <a:custGeom>
                      <a:avLst/>
                      <a:gdLst>
                        <a:gd name="connsiteX0" fmla="*/ 21021 w 1744718"/>
                        <a:gd name="connsiteY0" fmla="*/ 0 h 903890"/>
                        <a:gd name="connsiteX1" fmla="*/ 1744718 w 1744718"/>
                        <a:gd name="connsiteY1" fmla="*/ 693683 h 903890"/>
                        <a:gd name="connsiteX2" fmla="*/ 1145628 w 1744718"/>
                        <a:gd name="connsiteY2" fmla="*/ 903890 h 903890"/>
                        <a:gd name="connsiteX3" fmla="*/ 0 w 1744718"/>
                        <a:gd name="connsiteY3" fmla="*/ 451945 h 903890"/>
                        <a:gd name="connsiteX4" fmla="*/ 21021 w 1744718"/>
                        <a:gd name="connsiteY4" fmla="*/ 0 h 9038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744718" h="903890">
                          <a:moveTo>
                            <a:pt x="21021" y="0"/>
                          </a:moveTo>
                          <a:lnTo>
                            <a:pt x="1744718" y="693683"/>
                          </a:lnTo>
                          <a:lnTo>
                            <a:pt x="1145628" y="903890"/>
                          </a:lnTo>
                          <a:lnTo>
                            <a:pt x="0" y="451945"/>
                          </a:lnTo>
                          <a:lnTo>
                            <a:pt x="21021" y="0"/>
                          </a:lnTo>
                          <a:close/>
                        </a:path>
                      </a:pathLst>
                    </a:custGeom>
                    <a:solidFill>
                      <a:srgbClr val="0000A3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421" name="Freeform 2420">
                      <a:extLst>
                        <a:ext uri="{FF2B5EF4-FFF2-40B4-BE49-F238E27FC236}">
                          <a16:creationId xmlns:a16="http://schemas.microsoft.com/office/drawing/2014/main" id="{C7B48E5D-225B-8540-95F3-99A27E741E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39341" y="3206783"/>
                      <a:ext cx="311312" cy="168585"/>
                    </a:xfrm>
                    <a:custGeom>
                      <a:avLst/>
                      <a:gdLst>
                        <a:gd name="connsiteX0" fmla="*/ 1702676 w 1713187"/>
                        <a:gd name="connsiteY0" fmla="*/ 0 h 893380"/>
                        <a:gd name="connsiteX1" fmla="*/ 1713187 w 1713187"/>
                        <a:gd name="connsiteY1" fmla="*/ 472966 h 893380"/>
                        <a:gd name="connsiteX2" fmla="*/ 578069 w 1713187"/>
                        <a:gd name="connsiteY2" fmla="*/ 893380 h 893380"/>
                        <a:gd name="connsiteX3" fmla="*/ 0 w 1713187"/>
                        <a:gd name="connsiteY3" fmla="*/ 693683 h 893380"/>
                        <a:gd name="connsiteX4" fmla="*/ 1702676 w 1713187"/>
                        <a:gd name="connsiteY4" fmla="*/ 0 h 8933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713187" h="893380">
                          <a:moveTo>
                            <a:pt x="1702676" y="0"/>
                          </a:moveTo>
                          <a:lnTo>
                            <a:pt x="1713187" y="472966"/>
                          </a:lnTo>
                          <a:lnTo>
                            <a:pt x="578069" y="893380"/>
                          </a:lnTo>
                          <a:lnTo>
                            <a:pt x="0" y="693683"/>
                          </a:lnTo>
                          <a:lnTo>
                            <a:pt x="1702676" y="0"/>
                          </a:lnTo>
                          <a:close/>
                        </a:path>
                      </a:pathLst>
                    </a:custGeom>
                    <a:solidFill>
                      <a:srgbClr val="0000A8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422" name="Freeform 2421">
                      <a:extLst>
                        <a:ext uri="{FF2B5EF4-FFF2-40B4-BE49-F238E27FC236}">
                          <a16:creationId xmlns:a16="http://schemas.microsoft.com/office/drawing/2014/main" id="{281D88B6-A2E7-4A49-B51E-9B01654DCE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47413" y="3123483"/>
                      <a:ext cx="676892" cy="267753"/>
                    </a:xfrm>
                    <a:custGeom>
                      <a:avLst/>
                      <a:gdLst>
                        <a:gd name="connsiteX0" fmla="*/ 599089 w 4162096"/>
                        <a:gd name="connsiteY0" fmla="*/ 273269 h 1618593"/>
                        <a:gd name="connsiteX1" fmla="*/ 882869 w 4162096"/>
                        <a:gd name="connsiteY1" fmla="*/ 199697 h 1618593"/>
                        <a:gd name="connsiteX2" fmla="*/ 2312276 w 4162096"/>
                        <a:gd name="connsiteY2" fmla="*/ 798786 h 1618593"/>
                        <a:gd name="connsiteX3" fmla="*/ 3794234 w 4162096"/>
                        <a:gd name="connsiteY3" fmla="*/ 199697 h 1618593"/>
                        <a:gd name="connsiteX4" fmla="*/ 4014951 w 4162096"/>
                        <a:gd name="connsiteY4" fmla="*/ 273269 h 1618593"/>
                        <a:gd name="connsiteX5" fmla="*/ 3058510 w 4162096"/>
                        <a:gd name="connsiteY5" fmla="*/ 641131 h 1618593"/>
                        <a:gd name="connsiteX6" fmla="*/ 3026979 w 4162096"/>
                        <a:gd name="connsiteY6" fmla="*/ 1114097 h 1618593"/>
                        <a:gd name="connsiteX7" fmla="*/ 4162096 w 4162096"/>
                        <a:gd name="connsiteY7" fmla="*/ 1545021 h 1618593"/>
                        <a:gd name="connsiteX8" fmla="*/ 3878317 w 4162096"/>
                        <a:gd name="connsiteY8" fmla="*/ 1608083 h 1618593"/>
                        <a:gd name="connsiteX9" fmla="*/ 2301765 w 4162096"/>
                        <a:gd name="connsiteY9" fmla="*/ 945931 h 1618593"/>
                        <a:gd name="connsiteX10" fmla="*/ 693682 w 4162096"/>
                        <a:gd name="connsiteY10" fmla="*/ 1618593 h 1618593"/>
                        <a:gd name="connsiteX11" fmla="*/ 430924 w 4162096"/>
                        <a:gd name="connsiteY11" fmla="*/ 1524000 h 1618593"/>
                        <a:gd name="connsiteX12" fmla="*/ 1576551 w 4162096"/>
                        <a:gd name="connsiteY12" fmla="*/ 1082566 h 1618593"/>
                        <a:gd name="connsiteX13" fmla="*/ 1545020 w 4162096"/>
                        <a:gd name="connsiteY13" fmla="*/ 609600 h 1618593"/>
                        <a:gd name="connsiteX14" fmla="*/ 0 w 4162096"/>
                        <a:gd name="connsiteY14" fmla="*/ 0 h 1618593"/>
                        <a:gd name="connsiteX15" fmla="*/ 872358 w 4162096"/>
                        <a:gd name="connsiteY15" fmla="*/ 210207 h 1618593"/>
                        <a:gd name="connsiteX16" fmla="*/ 872358 w 4162096"/>
                        <a:gd name="connsiteY16" fmla="*/ 210207 h 1618593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441434 w 3731172"/>
                        <a:gd name="connsiteY14" fmla="*/ 10510 h 1418896"/>
                        <a:gd name="connsiteX15" fmla="*/ 441434 w 3731172"/>
                        <a:gd name="connsiteY15" fmla="*/ 10510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441434 w 3731172"/>
                        <a:gd name="connsiteY14" fmla="*/ 10510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357351 w 3731172"/>
                        <a:gd name="connsiteY14" fmla="*/ 115613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147144 w 3731172"/>
                        <a:gd name="connsiteY14" fmla="*/ 63061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20413 h 1418896"/>
                        <a:gd name="connsiteX14" fmla="*/ 147144 w 3731172"/>
                        <a:gd name="connsiteY14" fmla="*/ 63061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20413 h 1418896"/>
                        <a:gd name="connsiteX14" fmla="*/ 189185 w 3731172"/>
                        <a:gd name="connsiteY14" fmla="*/ 84081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20413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56137 w 3731172"/>
                        <a:gd name="connsiteY13" fmla="*/ 441434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45626 w 3731172"/>
                        <a:gd name="connsiteY13" fmla="*/ 451945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903890 h 1418896"/>
                        <a:gd name="connsiteX13" fmla="*/ 1145626 w 3731172"/>
                        <a:gd name="connsiteY13" fmla="*/ 451945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06565 w 3710151"/>
                        <a:gd name="connsiteY5" fmla="*/ 441434 h 1418896"/>
                        <a:gd name="connsiteX6" fmla="*/ 2575034 w 3710151"/>
                        <a:gd name="connsiteY6" fmla="*/ 914400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06565 w 3710151"/>
                        <a:gd name="connsiteY5" fmla="*/ 441434 h 1418896"/>
                        <a:gd name="connsiteX6" fmla="*/ 2606565 w 3710151"/>
                        <a:gd name="connsiteY6" fmla="*/ 924910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06565 w 3710151"/>
                        <a:gd name="connsiteY5" fmla="*/ 441434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5151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38028 w 3710151"/>
                        <a:gd name="connsiteY2" fmla="*/ 591655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38028 w 3710151"/>
                        <a:gd name="connsiteY2" fmla="*/ 591655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087434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38028 w 3710151"/>
                        <a:gd name="connsiteY2" fmla="*/ 591655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098586 w 3710151"/>
                        <a:gd name="connsiteY12" fmla="*/ 903890 h 1418896"/>
                        <a:gd name="connsiteX13" fmla="*/ 1087434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62012 w 3725019"/>
                        <a:gd name="connsiteY0" fmla="*/ 73572 h 1418896"/>
                        <a:gd name="connsiteX1" fmla="*/ 445792 w 3725019"/>
                        <a:gd name="connsiteY1" fmla="*/ 0 h 1418896"/>
                        <a:gd name="connsiteX2" fmla="*/ 1852896 w 3725019"/>
                        <a:gd name="connsiteY2" fmla="*/ 591655 h 1418896"/>
                        <a:gd name="connsiteX3" fmla="*/ 3357157 w 3725019"/>
                        <a:gd name="connsiteY3" fmla="*/ 0 h 1418896"/>
                        <a:gd name="connsiteX4" fmla="*/ 3577874 w 3725019"/>
                        <a:gd name="connsiteY4" fmla="*/ 73572 h 1418896"/>
                        <a:gd name="connsiteX5" fmla="*/ 2632585 w 3725019"/>
                        <a:gd name="connsiteY5" fmla="*/ 448868 h 1418896"/>
                        <a:gd name="connsiteX6" fmla="*/ 2625150 w 3725019"/>
                        <a:gd name="connsiteY6" fmla="*/ 902607 h 1418896"/>
                        <a:gd name="connsiteX7" fmla="*/ 3725019 w 3725019"/>
                        <a:gd name="connsiteY7" fmla="*/ 1345324 h 1418896"/>
                        <a:gd name="connsiteX8" fmla="*/ 3441240 w 3725019"/>
                        <a:gd name="connsiteY8" fmla="*/ 1408386 h 1418896"/>
                        <a:gd name="connsiteX9" fmla="*/ 1864688 w 3725019"/>
                        <a:gd name="connsiteY9" fmla="*/ 746234 h 1418896"/>
                        <a:gd name="connsiteX10" fmla="*/ 256605 w 3725019"/>
                        <a:gd name="connsiteY10" fmla="*/ 1418896 h 1418896"/>
                        <a:gd name="connsiteX11" fmla="*/ 0 w 3725019"/>
                        <a:gd name="connsiteY11" fmla="*/ 1331097 h 1418896"/>
                        <a:gd name="connsiteX12" fmla="*/ 1113454 w 3725019"/>
                        <a:gd name="connsiteY12" fmla="*/ 903890 h 1418896"/>
                        <a:gd name="connsiteX13" fmla="*/ 1102302 w 3725019"/>
                        <a:gd name="connsiteY13" fmla="*/ 451945 h 1418896"/>
                        <a:gd name="connsiteX14" fmla="*/ 183032 w 3725019"/>
                        <a:gd name="connsiteY14" fmla="*/ 84081 h 1418896"/>
                        <a:gd name="connsiteX15" fmla="*/ 162012 w 3725019"/>
                        <a:gd name="connsiteY15" fmla="*/ 73572 h 14188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725019" h="1418896">
                          <a:moveTo>
                            <a:pt x="162012" y="73572"/>
                          </a:moveTo>
                          <a:lnTo>
                            <a:pt x="445792" y="0"/>
                          </a:lnTo>
                          <a:lnTo>
                            <a:pt x="1852896" y="591655"/>
                          </a:lnTo>
                          <a:lnTo>
                            <a:pt x="3357157" y="0"/>
                          </a:lnTo>
                          <a:lnTo>
                            <a:pt x="3577874" y="73572"/>
                          </a:lnTo>
                          <a:lnTo>
                            <a:pt x="2632585" y="448868"/>
                          </a:lnTo>
                          <a:lnTo>
                            <a:pt x="2625150" y="902607"/>
                          </a:lnTo>
                          <a:lnTo>
                            <a:pt x="3725019" y="1345324"/>
                          </a:lnTo>
                          <a:lnTo>
                            <a:pt x="3441240" y="1408386"/>
                          </a:lnTo>
                          <a:lnTo>
                            <a:pt x="1864688" y="746234"/>
                          </a:lnTo>
                          <a:lnTo>
                            <a:pt x="256605" y="1418896"/>
                          </a:lnTo>
                          <a:lnTo>
                            <a:pt x="0" y="1331097"/>
                          </a:lnTo>
                          <a:lnTo>
                            <a:pt x="1113454" y="903890"/>
                          </a:lnTo>
                          <a:cubicBezTo>
                            <a:pt x="1113454" y="760249"/>
                            <a:pt x="1102302" y="595586"/>
                            <a:pt x="1102302" y="451945"/>
                          </a:cubicBezTo>
                          <a:lnTo>
                            <a:pt x="183032" y="84081"/>
                          </a:lnTo>
                          <a:cubicBezTo>
                            <a:pt x="26317" y="21019"/>
                            <a:pt x="169019" y="77075"/>
                            <a:pt x="162012" y="73572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  <p:grpSp>
            <p:nvGrpSpPr>
              <p:cNvPr id="2460" name="Group 2459">
                <a:extLst>
                  <a:ext uri="{FF2B5EF4-FFF2-40B4-BE49-F238E27FC236}">
                    <a16:creationId xmlns:a16="http://schemas.microsoft.com/office/drawing/2014/main" id="{7C944485-CA57-684E-A975-A82A2E6507D8}"/>
                  </a:ext>
                </a:extLst>
              </p:cNvPr>
              <p:cNvGrpSpPr/>
              <p:nvPr/>
            </p:nvGrpSpPr>
            <p:grpSpPr>
              <a:xfrm>
                <a:off x="7734580" y="4641605"/>
                <a:ext cx="267360" cy="997195"/>
                <a:chOff x="6424161" y="4488570"/>
                <a:chExt cx="267360" cy="997195"/>
              </a:xfrm>
            </p:grpSpPr>
            <p:grpSp>
              <p:nvGrpSpPr>
                <p:cNvPr id="2461" name="Group 506">
                  <a:extLst>
                    <a:ext uri="{FF2B5EF4-FFF2-40B4-BE49-F238E27FC236}">
                      <a16:creationId xmlns:a16="http://schemas.microsoft.com/office/drawing/2014/main" id="{F43BE92D-F383-4F42-919A-27A0935B23A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424161" y="4637077"/>
                  <a:ext cx="235570" cy="848688"/>
                  <a:chOff x="6395998" y="3062424"/>
                  <a:chExt cx="564403" cy="837478"/>
                </a:xfrm>
              </p:grpSpPr>
              <p:sp>
                <p:nvSpPr>
                  <p:cNvPr id="2483" name="Rectangle 2482">
                    <a:extLst>
                      <a:ext uri="{FF2B5EF4-FFF2-40B4-BE49-F238E27FC236}">
                        <a16:creationId xmlns:a16="http://schemas.microsoft.com/office/drawing/2014/main" id="{00CC4B5F-B714-1A48-A88B-583E932E158F}"/>
                      </a:ext>
                    </a:extLst>
                  </p:cNvPr>
                  <p:cNvSpPr/>
                  <p:nvPr/>
                </p:nvSpPr>
                <p:spPr>
                  <a:xfrm>
                    <a:off x="6509786" y="3061857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84" name="Straight Connector 2483">
                    <a:extLst>
                      <a:ext uri="{FF2B5EF4-FFF2-40B4-BE49-F238E27FC236}">
                        <a16:creationId xmlns:a16="http://schemas.microsoft.com/office/drawing/2014/main" id="{D663E87C-87A2-874C-8D5B-B177DD072CD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47057" y="3061857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85" name="Rectangle 2484">
                    <a:extLst>
                      <a:ext uri="{FF2B5EF4-FFF2-40B4-BE49-F238E27FC236}">
                        <a16:creationId xmlns:a16="http://schemas.microsoft.com/office/drawing/2014/main" id="{9D91EF22-2A06-E941-9281-E1D02B942D6B}"/>
                      </a:ext>
                    </a:extLst>
                  </p:cNvPr>
                  <p:cNvSpPr/>
                  <p:nvPr/>
                </p:nvSpPr>
                <p:spPr>
                  <a:xfrm>
                    <a:off x="6476953" y="3071256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86" name="Straight Connector 2485">
                    <a:extLst>
                      <a:ext uri="{FF2B5EF4-FFF2-40B4-BE49-F238E27FC236}">
                        <a16:creationId xmlns:a16="http://schemas.microsoft.com/office/drawing/2014/main" id="{EC182329-0160-9E48-B38F-162A9FB38D0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396367" y="3061857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87" name="Rectangle 2486">
                    <a:extLst>
                      <a:ext uri="{FF2B5EF4-FFF2-40B4-BE49-F238E27FC236}">
                        <a16:creationId xmlns:a16="http://schemas.microsoft.com/office/drawing/2014/main" id="{5B7A7940-C76C-F14D-8D8C-63C6CF94A8E4}"/>
                      </a:ext>
                    </a:extLst>
                  </p:cNvPr>
                  <p:cNvSpPr/>
                  <p:nvPr/>
                </p:nvSpPr>
                <p:spPr>
                  <a:xfrm>
                    <a:off x="6817210" y="370256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488" name="Rectangle 2487">
                    <a:extLst>
                      <a:ext uri="{FF2B5EF4-FFF2-40B4-BE49-F238E27FC236}">
                        <a16:creationId xmlns:a16="http://schemas.microsoft.com/office/drawing/2014/main" id="{EBB2E890-2774-6A4C-A067-79FC66DAF866}"/>
                      </a:ext>
                    </a:extLst>
                  </p:cNvPr>
                  <p:cNvSpPr/>
                  <p:nvPr/>
                </p:nvSpPr>
                <p:spPr>
                  <a:xfrm>
                    <a:off x="6405320" y="3157415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489" name="Straight Connector 2488">
                    <a:extLst>
                      <a:ext uri="{FF2B5EF4-FFF2-40B4-BE49-F238E27FC236}">
                        <a16:creationId xmlns:a16="http://schemas.microsoft.com/office/drawing/2014/main" id="{E572EAB9-715B-EC4A-BCDD-1AE65F32CF4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47057" y="3804392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90" name="Group 544">
                    <a:extLst>
                      <a:ext uri="{FF2B5EF4-FFF2-40B4-BE49-F238E27FC236}">
                        <a16:creationId xmlns:a16="http://schemas.microsoft.com/office/drawing/2014/main" id="{0717116A-55A9-FA4C-926E-3FD60582FDC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518" name="Straight Connector 2517">
                      <a:extLst>
                        <a:ext uri="{FF2B5EF4-FFF2-40B4-BE49-F238E27FC236}">
                          <a16:creationId xmlns:a16="http://schemas.microsoft.com/office/drawing/2014/main" id="{82AB63F7-A1D0-1049-AD89-CAB8DBF81D2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782" y="2845711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19" name="Straight Connector 2518">
                      <a:extLst>
                        <a:ext uri="{FF2B5EF4-FFF2-40B4-BE49-F238E27FC236}">
                          <a16:creationId xmlns:a16="http://schemas.microsoft.com/office/drawing/2014/main" id="{0462CD84-87E5-AB40-A2FA-1A1213137EC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076" y="293813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491" name="Group 547">
                    <a:extLst>
                      <a:ext uri="{FF2B5EF4-FFF2-40B4-BE49-F238E27FC236}">
                        <a16:creationId xmlns:a16="http://schemas.microsoft.com/office/drawing/2014/main" id="{990AF7D0-FF30-934F-BEE4-DDDA4C2EE79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516" name="Straight Connector 2515">
                      <a:extLst>
                        <a:ext uri="{FF2B5EF4-FFF2-40B4-BE49-F238E27FC236}">
                          <a16:creationId xmlns:a16="http://schemas.microsoft.com/office/drawing/2014/main" id="{5436A0A0-8430-9840-BF42-851E021F63E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9263" y="2845642"/>
                      <a:ext cx="119388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17" name="Straight Connector 2516">
                      <a:extLst>
                        <a:ext uri="{FF2B5EF4-FFF2-40B4-BE49-F238E27FC236}">
                          <a16:creationId xmlns:a16="http://schemas.microsoft.com/office/drawing/2014/main" id="{28908E59-2022-A24E-BF11-CAD62969CA3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557" y="293493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492" name="Group 549">
                    <a:extLst>
                      <a:ext uri="{FF2B5EF4-FFF2-40B4-BE49-F238E27FC236}">
                        <a16:creationId xmlns:a16="http://schemas.microsoft.com/office/drawing/2014/main" id="{734FE8B8-A243-964B-A92A-CE7E3FBFE8D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514" name="Straight Connector 2513">
                      <a:extLst>
                        <a:ext uri="{FF2B5EF4-FFF2-40B4-BE49-F238E27FC236}">
                          <a16:creationId xmlns:a16="http://schemas.microsoft.com/office/drawing/2014/main" id="{32A621BF-2AD4-2A47-9010-303A71430E8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6759" y="2845572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15" name="Straight Connector 2514">
                      <a:extLst>
                        <a:ext uri="{FF2B5EF4-FFF2-40B4-BE49-F238E27FC236}">
                          <a16:creationId xmlns:a16="http://schemas.microsoft.com/office/drawing/2014/main" id="{B59FCCA6-402F-8C4A-9631-2EB01BBB157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036" y="293486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493" name="Group 550">
                    <a:extLst>
                      <a:ext uri="{FF2B5EF4-FFF2-40B4-BE49-F238E27FC236}">
                        <a16:creationId xmlns:a16="http://schemas.microsoft.com/office/drawing/2014/main" id="{318C9151-2BC7-684F-88D3-7BC00948C6F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512" name="Straight Connector 2511">
                      <a:extLst>
                        <a:ext uri="{FF2B5EF4-FFF2-40B4-BE49-F238E27FC236}">
                          <a16:creationId xmlns:a16="http://schemas.microsoft.com/office/drawing/2014/main" id="{74F3F804-8CB7-4946-8072-E293785E0C2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238" y="2845502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13" name="Straight Connector 2512">
                      <a:extLst>
                        <a:ext uri="{FF2B5EF4-FFF2-40B4-BE49-F238E27FC236}">
                          <a16:creationId xmlns:a16="http://schemas.microsoft.com/office/drawing/2014/main" id="{9F2640A3-DBFC-404A-B232-C6D4F789DDA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516" y="293479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494" name="Group 551">
                    <a:extLst>
                      <a:ext uri="{FF2B5EF4-FFF2-40B4-BE49-F238E27FC236}">
                        <a16:creationId xmlns:a16="http://schemas.microsoft.com/office/drawing/2014/main" id="{BD30133F-02F5-C24B-B771-F48C56EE38D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510" name="Straight Connector 2509">
                      <a:extLst>
                        <a:ext uri="{FF2B5EF4-FFF2-40B4-BE49-F238E27FC236}">
                          <a16:creationId xmlns:a16="http://schemas.microsoft.com/office/drawing/2014/main" id="{07076F6D-CC76-6F47-85DF-9BE1DA2DB40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718" y="2845433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11" name="Straight Connector 2510">
                      <a:extLst>
                        <a:ext uri="{FF2B5EF4-FFF2-40B4-BE49-F238E27FC236}">
                          <a16:creationId xmlns:a16="http://schemas.microsoft.com/office/drawing/2014/main" id="{905EE9A8-6E39-184E-B1D5-C75872A34C3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995" y="293472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495" name="Group 552">
                    <a:extLst>
                      <a:ext uri="{FF2B5EF4-FFF2-40B4-BE49-F238E27FC236}">
                        <a16:creationId xmlns:a16="http://schemas.microsoft.com/office/drawing/2014/main" id="{8598A6A3-8F6A-4642-AAC2-84D94A955FA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508" name="Straight Connector 2507">
                      <a:extLst>
                        <a:ext uri="{FF2B5EF4-FFF2-40B4-BE49-F238E27FC236}">
                          <a16:creationId xmlns:a16="http://schemas.microsoft.com/office/drawing/2014/main" id="{8C0030C4-666A-0543-949A-68FA918A9AC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199" y="2845363"/>
                      <a:ext cx="113419" cy="939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09" name="Straight Connector 2508">
                      <a:extLst>
                        <a:ext uri="{FF2B5EF4-FFF2-40B4-BE49-F238E27FC236}">
                          <a16:creationId xmlns:a16="http://schemas.microsoft.com/office/drawing/2014/main" id="{F6A335CA-4381-ED48-BAA1-FBAA922B983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3477" y="2939355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496" name="Group 555">
                    <a:extLst>
                      <a:ext uri="{FF2B5EF4-FFF2-40B4-BE49-F238E27FC236}">
                        <a16:creationId xmlns:a16="http://schemas.microsoft.com/office/drawing/2014/main" id="{92C61D97-09BA-C248-A9D0-5152AB147B3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506" name="Straight Connector 2505">
                      <a:extLst>
                        <a:ext uri="{FF2B5EF4-FFF2-40B4-BE49-F238E27FC236}">
                          <a16:creationId xmlns:a16="http://schemas.microsoft.com/office/drawing/2014/main" id="{FE0B3530-0C8B-6B4A-8E8A-B1709C72933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679" y="284216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07" name="Straight Connector 2506">
                      <a:extLst>
                        <a:ext uri="{FF2B5EF4-FFF2-40B4-BE49-F238E27FC236}">
                          <a16:creationId xmlns:a16="http://schemas.microsoft.com/office/drawing/2014/main" id="{FA5772E5-9D32-9947-8431-D43D4E5AFE0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0972" y="293928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497" name="Group 556">
                    <a:extLst>
                      <a:ext uri="{FF2B5EF4-FFF2-40B4-BE49-F238E27FC236}">
                        <a16:creationId xmlns:a16="http://schemas.microsoft.com/office/drawing/2014/main" id="{584111FF-264F-B04A-ACE4-D37AD206551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504" name="Straight Connector 2503">
                      <a:extLst>
                        <a:ext uri="{FF2B5EF4-FFF2-40B4-BE49-F238E27FC236}">
                          <a16:creationId xmlns:a16="http://schemas.microsoft.com/office/drawing/2014/main" id="{B04E112D-D7D8-9549-8056-2449DEA7D48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9158" y="284209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05" name="Straight Connector 2504">
                      <a:extLst>
                        <a:ext uri="{FF2B5EF4-FFF2-40B4-BE49-F238E27FC236}">
                          <a16:creationId xmlns:a16="http://schemas.microsoft.com/office/drawing/2014/main" id="{C5EAE0B9-3DB3-AB4A-A346-90AF65A1A01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452" y="2939215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498" name="Group 557">
                    <a:extLst>
                      <a:ext uri="{FF2B5EF4-FFF2-40B4-BE49-F238E27FC236}">
                        <a16:creationId xmlns:a16="http://schemas.microsoft.com/office/drawing/2014/main" id="{F3E5B694-C59A-4D4F-B95D-CEEFC033C76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502" name="Straight Connector 2501">
                      <a:extLst>
                        <a:ext uri="{FF2B5EF4-FFF2-40B4-BE49-F238E27FC236}">
                          <a16:creationId xmlns:a16="http://schemas.microsoft.com/office/drawing/2014/main" id="{537C267D-9565-0243-BDF1-2CB0E15719A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6654" y="284671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03" name="Straight Connector 2502">
                      <a:extLst>
                        <a:ext uri="{FF2B5EF4-FFF2-40B4-BE49-F238E27FC236}">
                          <a16:creationId xmlns:a16="http://schemas.microsoft.com/office/drawing/2014/main" id="{6C3C4521-7518-F842-8BCE-86C41BE4F4E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933" y="2939145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499" name="Group 558">
                    <a:extLst>
                      <a:ext uri="{FF2B5EF4-FFF2-40B4-BE49-F238E27FC236}">
                        <a16:creationId xmlns:a16="http://schemas.microsoft.com/office/drawing/2014/main" id="{8C1B3AC2-28A8-1349-877D-824DF5A7928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500" name="Straight Connector 2499">
                      <a:extLst>
                        <a:ext uri="{FF2B5EF4-FFF2-40B4-BE49-F238E27FC236}">
                          <a16:creationId xmlns:a16="http://schemas.microsoft.com/office/drawing/2014/main" id="{D3CEC8A4-903D-2544-9E54-029C2983C39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133" y="2846650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01" name="Straight Connector 2500">
                      <a:extLst>
                        <a:ext uri="{FF2B5EF4-FFF2-40B4-BE49-F238E27FC236}">
                          <a16:creationId xmlns:a16="http://schemas.microsoft.com/office/drawing/2014/main" id="{71450232-E6A2-F640-B0AA-2AC2C113A62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413" y="293907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462" name="Straight Connector 2461">
                  <a:extLst>
                    <a:ext uri="{FF2B5EF4-FFF2-40B4-BE49-F238E27FC236}">
                      <a16:creationId xmlns:a16="http://schemas.microsoft.com/office/drawing/2014/main" id="{D179719B-AC24-1042-A7BC-2F62A8C0917D}"/>
                    </a:ext>
                  </a:extLst>
                </p:cNvPr>
                <p:cNvCxnSpPr/>
                <p:nvPr/>
              </p:nvCxnSpPr>
              <p:spPr bwMode="auto">
                <a:xfrm flipH="1">
                  <a:off x="6685171" y="4525377"/>
                  <a:ext cx="4763" cy="8556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3" name="Straight Connector 2462">
                  <a:extLst>
                    <a:ext uri="{FF2B5EF4-FFF2-40B4-BE49-F238E27FC236}">
                      <a16:creationId xmlns:a16="http://schemas.microsoft.com/office/drawing/2014/main" id="{07A304A3-7458-3D44-A410-CB89DFE50C4F}"/>
                    </a:ext>
                  </a:extLst>
                </p:cNvPr>
                <p:cNvCxnSpPr/>
                <p:nvPr/>
              </p:nvCxnSpPr>
              <p:spPr bwMode="auto">
                <a:xfrm>
                  <a:off x="6632784" y="4706352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4" name="Straight Connector 2463">
                  <a:extLst>
                    <a:ext uri="{FF2B5EF4-FFF2-40B4-BE49-F238E27FC236}">
                      <a16:creationId xmlns:a16="http://schemas.microsoft.com/office/drawing/2014/main" id="{B43B3920-7FF3-EC4B-8F0B-3909F135EC27}"/>
                    </a:ext>
                  </a:extLst>
                </p:cNvPr>
                <p:cNvCxnSpPr/>
                <p:nvPr/>
              </p:nvCxnSpPr>
              <p:spPr bwMode="auto">
                <a:xfrm>
                  <a:off x="6631196" y="4771439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5" name="Straight Connector 2464">
                  <a:extLst>
                    <a:ext uri="{FF2B5EF4-FFF2-40B4-BE49-F238E27FC236}">
                      <a16:creationId xmlns:a16="http://schemas.microsoft.com/office/drawing/2014/main" id="{93698D03-C5B7-6B40-A461-3FF30AD19386}"/>
                    </a:ext>
                  </a:extLst>
                </p:cNvPr>
                <p:cNvCxnSpPr/>
                <p:nvPr/>
              </p:nvCxnSpPr>
              <p:spPr bwMode="auto">
                <a:xfrm>
                  <a:off x="6631196" y="4849227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6" name="Straight Connector 2465">
                  <a:extLst>
                    <a:ext uri="{FF2B5EF4-FFF2-40B4-BE49-F238E27FC236}">
                      <a16:creationId xmlns:a16="http://schemas.microsoft.com/office/drawing/2014/main" id="{0EC56F5D-6586-C94C-8B57-A37711111664}"/>
                    </a:ext>
                  </a:extLst>
                </p:cNvPr>
                <p:cNvCxnSpPr/>
                <p:nvPr/>
              </p:nvCxnSpPr>
              <p:spPr bwMode="auto">
                <a:xfrm>
                  <a:off x="6629609" y="4914314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7" name="Straight Connector 2466">
                  <a:extLst>
                    <a:ext uri="{FF2B5EF4-FFF2-40B4-BE49-F238E27FC236}">
                      <a16:creationId xmlns:a16="http://schemas.microsoft.com/office/drawing/2014/main" id="{F4A9212C-A088-D345-81F3-02DA88CA4F7E}"/>
                    </a:ext>
                  </a:extLst>
                </p:cNvPr>
                <p:cNvCxnSpPr/>
                <p:nvPr/>
              </p:nvCxnSpPr>
              <p:spPr bwMode="auto">
                <a:xfrm>
                  <a:off x="6628021" y="4976227"/>
                  <a:ext cx="6032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8" name="Straight Connector 2467">
                  <a:extLst>
                    <a:ext uri="{FF2B5EF4-FFF2-40B4-BE49-F238E27FC236}">
                      <a16:creationId xmlns:a16="http://schemas.microsoft.com/office/drawing/2014/main" id="{D9523183-B47A-0D41-B85D-322D2FDC3F8B}"/>
                    </a:ext>
                  </a:extLst>
                </p:cNvPr>
                <p:cNvCxnSpPr/>
                <p:nvPr/>
              </p:nvCxnSpPr>
              <p:spPr bwMode="auto">
                <a:xfrm>
                  <a:off x="6628021" y="5044489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9" name="Straight Connector 2468">
                  <a:extLst>
                    <a:ext uri="{FF2B5EF4-FFF2-40B4-BE49-F238E27FC236}">
                      <a16:creationId xmlns:a16="http://schemas.microsoft.com/office/drawing/2014/main" id="{145AFE8B-B317-8949-A55E-398936C969E4}"/>
                    </a:ext>
                  </a:extLst>
                </p:cNvPr>
                <p:cNvCxnSpPr/>
                <p:nvPr/>
              </p:nvCxnSpPr>
              <p:spPr bwMode="auto">
                <a:xfrm>
                  <a:off x="6626434" y="5114339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0" name="Straight Connector 2469">
                  <a:extLst>
                    <a:ext uri="{FF2B5EF4-FFF2-40B4-BE49-F238E27FC236}">
                      <a16:creationId xmlns:a16="http://schemas.microsoft.com/office/drawing/2014/main" id="{9D89C991-B87F-8F47-AF81-3955ED8ED427}"/>
                    </a:ext>
                  </a:extLst>
                </p:cNvPr>
                <p:cNvCxnSpPr/>
                <p:nvPr/>
              </p:nvCxnSpPr>
              <p:spPr bwMode="auto">
                <a:xfrm>
                  <a:off x="6629609" y="5184189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1" name="Straight Connector 2470">
                  <a:extLst>
                    <a:ext uri="{FF2B5EF4-FFF2-40B4-BE49-F238E27FC236}">
                      <a16:creationId xmlns:a16="http://schemas.microsoft.com/office/drawing/2014/main" id="{75E27900-8B64-0543-A879-4E1B623C2A9B}"/>
                    </a:ext>
                  </a:extLst>
                </p:cNvPr>
                <p:cNvCxnSpPr/>
                <p:nvPr/>
              </p:nvCxnSpPr>
              <p:spPr bwMode="auto">
                <a:xfrm>
                  <a:off x="6631196" y="5252452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2" name="Straight Connector 2471">
                  <a:extLst>
                    <a:ext uri="{FF2B5EF4-FFF2-40B4-BE49-F238E27FC236}">
                      <a16:creationId xmlns:a16="http://schemas.microsoft.com/office/drawing/2014/main" id="{BA47EB1D-3872-A54C-B9B9-363EBF7E9558}"/>
                    </a:ext>
                  </a:extLst>
                </p:cNvPr>
                <p:cNvCxnSpPr/>
                <p:nvPr/>
              </p:nvCxnSpPr>
              <p:spPr bwMode="auto">
                <a:xfrm>
                  <a:off x="6631196" y="5322302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3" name="Straight Connector 2472">
                  <a:extLst>
                    <a:ext uri="{FF2B5EF4-FFF2-40B4-BE49-F238E27FC236}">
                      <a16:creationId xmlns:a16="http://schemas.microsoft.com/office/drawing/2014/main" id="{C2EEA1DD-9DE3-F14C-83CB-6EA373E91CF5}"/>
                    </a:ext>
                  </a:extLst>
                </p:cNvPr>
                <p:cNvCxnSpPr/>
                <p:nvPr/>
              </p:nvCxnSpPr>
              <p:spPr bwMode="auto">
                <a:xfrm>
                  <a:off x="6632784" y="5387389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4" name="Straight Connector 2473">
                  <a:extLst>
                    <a:ext uri="{FF2B5EF4-FFF2-40B4-BE49-F238E27FC236}">
                      <a16:creationId xmlns:a16="http://schemas.microsoft.com/office/drawing/2014/main" id="{95F2F40D-C118-5644-B4AD-8E0D4F9E9EC1}"/>
                    </a:ext>
                  </a:extLst>
                </p:cNvPr>
                <p:cNvCxnSpPr/>
                <p:nvPr/>
              </p:nvCxnSpPr>
              <p:spPr bwMode="auto">
                <a:xfrm flipH="1">
                  <a:off x="6632784" y="4531727"/>
                  <a:ext cx="58737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75" name="Group 2474">
                  <a:extLst>
                    <a:ext uri="{FF2B5EF4-FFF2-40B4-BE49-F238E27FC236}">
                      <a16:creationId xmlns:a16="http://schemas.microsoft.com/office/drawing/2014/main" id="{D9727411-2F84-7A4F-910D-D0693C3D7949}"/>
                    </a:ext>
                  </a:extLst>
                </p:cNvPr>
                <p:cNvGrpSpPr/>
                <p:nvPr/>
              </p:nvGrpSpPr>
              <p:grpSpPr>
                <a:xfrm>
                  <a:off x="6434171" y="4488570"/>
                  <a:ext cx="224203" cy="179034"/>
                  <a:chOff x="3668110" y="2448910"/>
                  <a:chExt cx="3794234" cy="2165130"/>
                </a:xfrm>
              </p:grpSpPr>
              <p:sp>
                <p:nvSpPr>
                  <p:cNvPr id="2476" name="Rectangle 2475">
                    <a:extLst>
                      <a:ext uri="{FF2B5EF4-FFF2-40B4-BE49-F238E27FC236}">
                        <a16:creationId xmlns:a16="http://schemas.microsoft.com/office/drawing/2014/main" id="{84A652B7-A1D5-0040-A38E-35107285EA6F}"/>
                      </a:ext>
                    </a:extLst>
                  </p:cNvPr>
                  <p:cNvSpPr/>
                  <p:nvPr/>
                </p:nvSpPr>
                <p:spPr>
                  <a:xfrm>
                    <a:off x="3668110" y="3741409"/>
                    <a:ext cx="3780587" cy="872631"/>
                  </a:xfrm>
                  <a:prstGeom prst="rect">
                    <a:avLst/>
                  </a:prstGeom>
                  <a:gradFill>
                    <a:gsLst>
                      <a:gs pos="0">
                        <a:srgbClr val="B8C2C9"/>
                      </a:gs>
                      <a:gs pos="21000">
                        <a:schemeClr val="bg1"/>
                      </a:gs>
                      <a:gs pos="60000">
                        <a:srgbClr val="D6DCE0"/>
                      </a:gs>
                      <a:gs pos="100000">
                        <a:srgbClr val="B8C2C9"/>
                      </a:gs>
                    </a:gsLst>
                    <a:lin ang="0" scaled="0"/>
                  </a:gradFill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77" name="Freeform 2476">
                    <a:extLst>
                      <a:ext uri="{FF2B5EF4-FFF2-40B4-BE49-F238E27FC236}">
                        <a16:creationId xmlns:a16="http://schemas.microsoft.com/office/drawing/2014/main" id="{3550A56E-BFC7-3B49-AE1A-E0214A98A8BC}"/>
                      </a:ext>
                    </a:extLst>
                  </p:cNvPr>
                  <p:cNvSpPr/>
                  <p:nvPr/>
                </p:nvSpPr>
                <p:spPr>
                  <a:xfrm>
                    <a:off x="3678620" y="2448910"/>
                    <a:ext cx="3783724" cy="1324303"/>
                  </a:xfrm>
                  <a:custGeom>
                    <a:avLst/>
                    <a:gdLst>
                      <a:gd name="connsiteX0" fmla="*/ 0 w 3783724"/>
                      <a:gd name="connsiteY0" fmla="*/ 1313793 h 1324303"/>
                      <a:gd name="connsiteX1" fmla="*/ 0 w 3783724"/>
                      <a:gd name="connsiteY1" fmla="*/ 1313793 h 1324303"/>
                      <a:gd name="connsiteX2" fmla="*/ 252248 w 3783724"/>
                      <a:gd name="connsiteY2" fmla="*/ 0 h 1324303"/>
                      <a:gd name="connsiteX3" fmla="*/ 3415862 w 3783724"/>
                      <a:gd name="connsiteY3" fmla="*/ 21020 h 1324303"/>
                      <a:gd name="connsiteX4" fmla="*/ 3783724 w 3783724"/>
                      <a:gd name="connsiteY4" fmla="*/ 1324303 h 1324303"/>
                      <a:gd name="connsiteX5" fmla="*/ 0 w 3783724"/>
                      <a:gd name="connsiteY5" fmla="*/ 1313793 h 13243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783724" h="1324303">
                        <a:moveTo>
                          <a:pt x="0" y="1313793"/>
                        </a:moveTo>
                        <a:lnTo>
                          <a:pt x="0" y="1313793"/>
                        </a:lnTo>
                        <a:lnTo>
                          <a:pt x="252248" y="0"/>
                        </a:lnTo>
                        <a:lnTo>
                          <a:pt x="3415862" y="21020"/>
                        </a:lnTo>
                        <a:lnTo>
                          <a:pt x="3783724" y="1324303"/>
                        </a:lnTo>
                        <a:lnTo>
                          <a:pt x="0" y="1313793"/>
                        </a:lnTo>
                        <a:close/>
                      </a:path>
                    </a:pathLst>
                  </a:custGeom>
                  <a:solidFill>
                    <a:srgbClr val="B8C2C9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478" name="Group 2477">
                    <a:extLst>
                      <a:ext uri="{FF2B5EF4-FFF2-40B4-BE49-F238E27FC236}">
                        <a16:creationId xmlns:a16="http://schemas.microsoft.com/office/drawing/2014/main" id="{7F89E1EB-4EFC-554D-8786-504462798540}"/>
                      </a:ext>
                    </a:extLst>
                  </p:cNvPr>
                  <p:cNvGrpSpPr/>
                  <p:nvPr/>
                </p:nvGrpSpPr>
                <p:grpSpPr>
                  <a:xfrm>
                    <a:off x="3941378" y="2603243"/>
                    <a:ext cx="3202061" cy="1066110"/>
                    <a:chOff x="7939341" y="3037317"/>
                    <a:chExt cx="897649" cy="353919"/>
                  </a:xfrm>
                </p:grpSpPr>
                <p:sp>
                  <p:nvSpPr>
                    <p:cNvPr id="2479" name="Freeform 2478">
                      <a:extLst>
                        <a:ext uri="{FF2B5EF4-FFF2-40B4-BE49-F238E27FC236}">
                          <a16:creationId xmlns:a16="http://schemas.microsoft.com/office/drawing/2014/main" id="{4F53807E-5CBC-2748-AE36-2DD05013C4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64170" y="3037317"/>
                      <a:ext cx="849158" cy="198115"/>
                    </a:xfrm>
                    <a:custGeom>
                      <a:avLst/>
                      <a:gdLst>
                        <a:gd name="connsiteX0" fmla="*/ 3725333 w 4588933"/>
                        <a:gd name="connsiteY0" fmla="*/ 0 h 1049866"/>
                        <a:gd name="connsiteX1" fmla="*/ 4588933 w 4588933"/>
                        <a:gd name="connsiteY1" fmla="*/ 270933 h 1049866"/>
                        <a:gd name="connsiteX2" fmla="*/ 3962400 w 4588933"/>
                        <a:gd name="connsiteY2" fmla="*/ 541866 h 1049866"/>
                        <a:gd name="connsiteX3" fmla="*/ 3742267 w 4588933"/>
                        <a:gd name="connsiteY3" fmla="*/ 457200 h 1049866"/>
                        <a:gd name="connsiteX4" fmla="*/ 2269067 w 4588933"/>
                        <a:gd name="connsiteY4" fmla="*/ 1049866 h 1049866"/>
                        <a:gd name="connsiteX5" fmla="*/ 880533 w 4588933"/>
                        <a:gd name="connsiteY5" fmla="*/ 457200 h 1049866"/>
                        <a:gd name="connsiteX6" fmla="*/ 592667 w 4588933"/>
                        <a:gd name="connsiteY6" fmla="*/ 541866 h 1049866"/>
                        <a:gd name="connsiteX7" fmla="*/ 0 w 4588933"/>
                        <a:gd name="connsiteY7" fmla="*/ 254000 h 1049866"/>
                        <a:gd name="connsiteX8" fmla="*/ 880533 w 4588933"/>
                        <a:gd name="connsiteY8" fmla="*/ 16933 h 1049866"/>
                        <a:gd name="connsiteX9" fmla="*/ 2302933 w 4588933"/>
                        <a:gd name="connsiteY9" fmla="*/ 626533 h 1049866"/>
                        <a:gd name="connsiteX10" fmla="*/ 3725333 w 4588933"/>
                        <a:gd name="connsiteY10" fmla="*/ 0 h 1049866"/>
                        <a:gd name="connsiteX0" fmla="*/ 3725333 w 4641485"/>
                        <a:gd name="connsiteY0" fmla="*/ 0 h 1049866"/>
                        <a:gd name="connsiteX1" fmla="*/ 4641485 w 4641485"/>
                        <a:gd name="connsiteY1" fmla="*/ 239402 h 1049866"/>
                        <a:gd name="connsiteX2" fmla="*/ 3962400 w 4641485"/>
                        <a:gd name="connsiteY2" fmla="*/ 541866 h 1049866"/>
                        <a:gd name="connsiteX3" fmla="*/ 3742267 w 4641485"/>
                        <a:gd name="connsiteY3" fmla="*/ 457200 h 1049866"/>
                        <a:gd name="connsiteX4" fmla="*/ 2269067 w 4641485"/>
                        <a:gd name="connsiteY4" fmla="*/ 1049866 h 1049866"/>
                        <a:gd name="connsiteX5" fmla="*/ 880533 w 4641485"/>
                        <a:gd name="connsiteY5" fmla="*/ 457200 h 1049866"/>
                        <a:gd name="connsiteX6" fmla="*/ 592667 w 4641485"/>
                        <a:gd name="connsiteY6" fmla="*/ 541866 h 1049866"/>
                        <a:gd name="connsiteX7" fmla="*/ 0 w 4641485"/>
                        <a:gd name="connsiteY7" fmla="*/ 254000 h 1049866"/>
                        <a:gd name="connsiteX8" fmla="*/ 880533 w 4641485"/>
                        <a:gd name="connsiteY8" fmla="*/ 16933 h 1049866"/>
                        <a:gd name="connsiteX9" fmla="*/ 2302933 w 4641485"/>
                        <a:gd name="connsiteY9" fmla="*/ 626533 h 1049866"/>
                        <a:gd name="connsiteX10" fmla="*/ 3725333 w 4641485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73798 w 4673016"/>
                        <a:gd name="connsiteY3" fmla="*/ 457200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34464 w 4673016"/>
                        <a:gd name="connsiteY9" fmla="*/ 62653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84308 w 4673016"/>
                        <a:gd name="connsiteY3" fmla="*/ 404648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34464 w 4673016"/>
                        <a:gd name="connsiteY9" fmla="*/ 62653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94818 w 4673016"/>
                        <a:gd name="connsiteY3" fmla="*/ 436179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34464 w 4673016"/>
                        <a:gd name="connsiteY9" fmla="*/ 62653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94818 w 4673016"/>
                        <a:gd name="connsiteY3" fmla="*/ 436179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23954 w 4673016"/>
                        <a:gd name="connsiteY9" fmla="*/ 61602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94818 w 4673016"/>
                        <a:gd name="connsiteY3" fmla="*/ 436179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75021 h 1049866"/>
                        <a:gd name="connsiteX8" fmla="*/ 912064 w 4673016"/>
                        <a:gd name="connsiteY8" fmla="*/ 16933 h 1049866"/>
                        <a:gd name="connsiteX9" fmla="*/ 2323954 w 4673016"/>
                        <a:gd name="connsiteY9" fmla="*/ 61602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815839 w 4673016"/>
                        <a:gd name="connsiteY3" fmla="*/ 467710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75021 h 1049866"/>
                        <a:gd name="connsiteX8" fmla="*/ 912064 w 4673016"/>
                        <a:gd name="connsiteY8" fmla="*/ 16933 h 1049866"/>
                        <a:gd name="connsiteX9" fmla="*/ 2323954 w 4673016"/>
                        <a:gd name="connsiteY9" fmla="*/ 616023 h 1049866"/>
                        <a:gd name="connsiteX10" fmla="*/ 3756864 w 4673016"/>
                        <a:gd name="connsiteY10" fmla="*/ 0 h 10498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4673016" h="1049866">
                          <a:moveTo>
                            <a:pt x="3756864" y="0"/>
                          </a:moveTo>
                          <a:lnTo>
                            <a:pt x="4673016" y="239402"/>
                          </a:lnTo>
                          <a:lnTo>
                            <a:pt x="3993931" y="541866"/>
                          </a:lnTo>
                          <a:lnTo>
                            <a:pt x="3815839" y="467710"/>
                          </a:lnTo>
                          <a:lnTo>
                            <a:pt x="2300598" y="1049866"/>
                          </a:lnTo>
                          <a:lnTo>
                            <a:pt x="912064" y="457200"/>
                          </a:lnTo>
                          <a:lnTo>
                            <a:pt x="624198" y="541866"/>
                          </a:lnTo>
                          <a:lnTo>
                            <a:pt x="0" y="275021"/>
                          </a:lnTo>
                          <a:lnTo>
                            <a:pt x="912064" y="16933"/>
                          </a:lnTo>
                          <a:lnTo>
                            <a:pt x="2323954" y="616023"/>
                          </a:lnTo>
                          <a:lnTo>
                            <a:pt x="3756864" y="0"/>
                          </a:lnTo>
                          <a:close/>
                        </a:path>
                      </a:pathLst>
                    </a:custGeom>
                    <a:solidFill>
                      <a:srgbClr val="0000A3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480" name="Freeform 2479">
                      <a:extLst>
                        <a:ext uri="{FF2B5EF4-FFF2-40B4-BE49-F238E27FC236}">
                          <a16:creationId xmlns:a16="http://schemas.microsoft.com/office/drawing/2014/main" id="{B2D5FAC8-FC88-F54C-BDD3-DBBA441BAA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948" y="3206783"/>
                      <a:ext cx="317042" cy="170569"/>
                    </a:xfrm>
                    <a:custGeom>
                      <a:avLst/>
                      <a:gdLst>
                        <a:gd name="connsiteX0" fmla="*/ 21021 w 1744718"/>
                        <a:gd name="connsiteY0" fmla="*/ 0 h 903890"/>
                        <a:gd name="connsiteX1" fmla="*/ 1744718 w 1744718"/>
                        <a:gd name="connsiteY1" fmla="*/ 693683 h 903890"/>
                        <a:gd name="connsiteX2" fmla="*/ 1145628 w 1744718"/>
                        <a:gd name="connsiteY2" fmla="*/ 903890 h 903890"/>
                        <a:gd name="connsiteX3" fmla="*/ 0 w 1744718"/>
                        <a:gd name="connsiteY3" fmla="*/ 451945 h 903890"/>
                        <a:gd name="connsiteX4" fmla="*/ 21021 w 1744718"/>
                        <a:gd name="connsiteY4" fmla="*/ 0 h 9038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744718" h="903890">
                          <a:moveTo>
                            <a:pt x="21021" y="0"/>
                          </a:moveTo>
                          <a:lnTo>
                            <a:pt x="1744718" y="693683"/>
                          </a:lnTo>
                          <a:lnTo>
                            <a:pt x="1145628" y="903890"/>
                          </a:lnTo>
                          <a:lnTo>
                            <a:pt x="0" y="451945"/>
                          </a:lnTo>
                          <a:lnTo>
                            <a:pt x="21021" y="0"/>
                          </a:lnTo>
                          <a:close/>
                        </a:path>
                      </a:pathLst>
                    </a:custGeom>
                    <a:solidFill>
                      <a:srgbClr val="0000A3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481" name="Freeform 2480">
                      <a:extLst>
                        <a:ext uri="{FF2B5EF4-FFF2-40B4-BE49-F238E27FC236}">
                          <a16:creationId xmlns:a16="http://schemas.microsoft.com/office/drawing/2014/main" id="{65D4A208-EEE1-614C-8155-5AF747A704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39341" y="3206783"/>
                      <a:ext cx="311312" cy="168585"/>
                    </a:xfrm>
                    <a:custGeom>
                      <a:avLst/>
                      <a:gdLst>
                        <a:gd name="connsiteX0" fmla="*/ 1702676 w 1713187"/>
                        <a:gd name="connsiteY0" fmla="*/ 0 h 893380"/>
                        <a:gd name="connsiteX1" fmla="*/ 1713187 w 1713187"/>
                        <a:gd name="connsiteY1" fmla="*/ 472966 h 893380"/>
                        <a:gd name="connsiteX2" fmla="*/ 578069 w 1713187"/>
                        <a:gd name="connsiteY2" fmla="*/ 893380 h 893380"/>
                        <a:gd name="connsiteX3" fmla="*/ 0 w 1713187"/>
                        <a:gd name="connsiteY3" fmla="*/ 693683 h 893380"/>
                        <a:gd name="connsiteX4" fmla="*/ 1702676 w 1713187"/>
                        <a:gd name="connsiteY4" fmla="*/ 0 h 8933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713187" h="893380">
                          <a:moveTo>
                            <a:pt x="1702676" y="0"/>
                          </a:moveTo>
                          <a:lnTo>
                            <a:pt x="1713187" y="472966"/>
                          </a:lnTo>
                          <a:lnTo>
                            <a:pt x="578069" y="893380"/>
                          </a:lnTo>
                          <a:lnTo>
                            <a:pt x="0" y="693683"/>
                          </a:lnTo>
                          <a:lnTo>
                            <a:pt x="1702676" y="0"/>
                          </a:lnTo>
                          <a:close/>
                        </a:path>
                      </a:pathLst>
                    </a:custGeom>
                    <a:solidFill>
                      <a:srgbClr val="0000A8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482" name="Freeform 2481">
                      <a:extLst>
                        <a:ext uri="{FF2B5EF4-FFF2-40B4-BE49-F238E27FC236}">
                          <a16:creationId xmlns:a16="http://schemas.microsoft.com/office/drawing/2014/main" id="{E02323BC-07F6-0E43-AAD0-7D5FC96673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47413" y="3123483"/>
                      <a:ext cx="676892" cy="267753"/>
                    </a:xfrm>
                    <a:custGeom>
                      <a:avLst/>
                      <a:gdLst>
                        <a:gd name="connsiteX0" fmla="*/ 599089 w 4162096"/>
                        <a:gd name="connsiteY0" fmla="*/ 273269 h 1618593"/>
                        <a:gd name="connsiteX1" fmla="*/ 882869 w 4162096"/>
                        <a:gd name="connsiteY1" fmla="*/ 199697 h 1618593"/>
                        <a:gd name="connsiteX2" fmla="*/ 2312276 w 4162096"/>
                        <a:gd name="connsiteY2" fmla="*/ 798786 h 1618593"/>
                        <a:gd name="connsiteX3" fmla="*/ 3794234 w 4162096"/>
                        <a:gd name="connsiteY3" fmla="*/ 199697 h 1618593"/>
                        <a:gd name="connsiteX4" fmla="*/ 4014951 w 4162096"/>
                        <a:gd name="connsiteY4" fmla="*/ 273269 h 1618593"/>
                        <a:gd name="connsiteX5" fmla="*/ 3058510 w 4162096"/>
                        <a:gd name="connsiteY5" fmla="*/ 641131 h 1618593"/>
                        <a:gd name="connsiteX6" fmla="*/ 3026979 w 4162096"/>
                        <a:gd name="connsiteY6" fmla="*/ 1114097 h 1618593"/>
                        <a:gd name="connsiteX7" fmla="*/ 4162096 w 4162096"/>
                        <a:gd name="connsiteY7" fmla="*/ 1545021 h 1618593"/>
                        <a:gd name="connsiteX8" fmla="*/ 3878317 w 4162096"/>
                        <a:gd name="connsiteY8" fmla="*/ 1608083 h 1618593"/>
                        <a:gd name="connsiteX9" fmla="*/ 2301765 w 4162096"/>
                        <a:gd name="connsiteY9" fmla="*/ 945931 h 1618593"/>
                        <a:gd name="connsiteX10" fmla="*/ 693682 w 4162096"/>
                        <a:gd name="connsiteY10" fmla="*/ 1618593 h 1618593"/>
                        <a:gd name="connsiteX11" fmla="*/ 430924 w 4162096"/>
                        <a:gd name="connsiteY11" fmla="*/ 1524000 h 1618593"/>
                        <a:gd name="connsiteX12" fmla="*/ 1576551 w 4162096"/>
                        <a:gd name="connsiteY12" fmla="*/ 1082566 h 1618593"/>
                        <a:gd name="connsiteX13" fmla="*/ 1545020 w 4162096"/>
                        <a:gd name="connsiteY13" fmla="*/ 609600 h 1618593"/>
                        <a:gd name="connsiteX14" fmla="*/ 0 w 4162096"/>
                        <a:gd name="connsiteY14" fmla="*/ 0 h 1618593"/>
                        <a:gd name="connsiteX15" fmla="*/ 872358 w 4162096"/>
                        <a:gd name="connsiteY15" fmla="*/ 210207 h 1618593"/>
                        <a:gd name="connsiteX16" fmla="*/ 872358 w 4162096"/>
                        <a:gd name="connsiteY16" fmla="*/ 210207 h 1618593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441434 w 3731172"/>
                        <a:gd name="connsiteY14" fmla="*/ 10510 h 1418896"/>
                        <a:gd name="connsiteX15" fmla="*/ 441434 w 3731172"/>
                        <a:gd name="connsiteY15" fmla="*/ 10510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441434 w 3731172"/>
                        <a:gd name="connsiteY14" fmla="*/ 10510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357351 w 3731172"/>
                        <a:gd name="connsiteY14" fmla="*/ 115613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147144 w 3731172"/>
                        <a:gd name="connsiteY14" fmla="*/ 63061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20413 h 1418896"/>
                        <a:gd name="connsiteX14" fmla="*/ 147144 w 3731172"/>
                        <a:gd name="connsiteY14" fmla="*/ 63061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20413 h 1418896"/>
                        <a:gd name="connsiteX14" fmla="*/ 189185 w 3731172"/>
                        <a:gd name="connsiteY14" fmla="*/ 84081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20413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56137 w 3731172"/>
                        <a:gd name="connsiteY13" fmla="*/ 441434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45626 w 3731172"/>
                        <a:gd name="connsiteY13" fmla="*/ 451945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903890 h 1418896"/>
                        <a:gd name="connsiteX13" fmla="*/ 1145626 w 3731172"/>
                        <a:gd name="connsiteY13" fmla="*/ 451945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06565 w 3710151"/>
                        <a:gd name="connsiteY5" fmla="*/ 441434 h 1418896"/>
                        <a:gd name="connsiteX6" fmla="*/ 2575034 w 3710151"/>
                        <a:gd name="connsiteY6" fmla="*/ 914400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06565 w 3710151"/>
                        <a:gd name="connsiteY5" fmla="*/ 441434 h 1418896"/>
                        <a:gd name="connsiteX6" fmla="*/ 2606565 w 3710151"/>
                        <a:gd name="connsiteY6" fmla="*/ 924910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06565 w 3710151"/>
                        <a:gd name="connsiteY5" fmla="*/ 441434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5151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38028 w 3710151"/>
                        <a:gd name="connsiteY2" fmla="*/ 591655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38028 w 3710151"/>
                        <a:gd name="connsiteY2" fmla="*/ 591655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087434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38028 w 3710151"/>
                        <a:gd name="connsiteY2" fmla="*/ 591655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098586 w 3710151"/>
                        <a:gd name="connsiteY12" fmla="*/ 903890 h 1418896"/>
                        <a:gd name="connsiteX13" fmla="*/ 1087434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62012 w 3725019"/>
                        <a:gd name="connsiteY0" fmla="*/ 73572 h 1418896"/>
                        <a:gd name="connsiteX1" fmla="*/ 445792 w 3725019"/>
                        <a:gd name="connsiteY1" fmla="*/ 0 h 1418896"/>
                        <a:gd name="connsiteX2" fmla="*/ 1852896 w 3725019"/>
                        <a:gd name="connsiteY2" fmla="*/ 591655 h 1418896"/>
                        <a:gd name="connsiteX3" fmla="*/ 3357157 w 3725019"/>
                        <a:gd name="connsiteY3" fmla="*/ 0 h 1418896"/>
                        <a:gd name="connsiteX4" fmla="*/ 3577874 w 3725019"/>
                        <a:gd name="connsiteY4" fmla="*/ 73572 h 1418896"/>
                        <a:gd name="connsiteX5" fmla="*/ 2632585 w 3725019"/>
                        <a:gd name="connsiteY5" fmla="*/ 448868 h 1418896"/>
                        <a:gd name="connsiteX6" fmla="*/ 2625150 w 3725019"/>
                        <a:gd name="connsiteY6" fmla="*/ 902607 h 1418896"/>
                        <a:gd name="connsiteX7" fmla="*/ 3725019 w 3725019"/>
                        <a:gd name="connsiteY7" fmla="*/ 1345324 h 1418896"/>
                        <a:gd name="connsiteX8" fmla="*/ 3441240 w 3725019"/>
                        <a:gd name="connsiteY8" fmla="*/ 1408386 h 1418896"/>
                        <a:gd name="connsiteX9" fmla="*/ 1864688 w 3725019"/>
                        <a:gd name="connsiteY9" fmla="*/ 746234 h 1418896"/>
                        <a:gd name="connsiteX10" fmla="*/ 256605 w 3725019"/>
                        <a:gd name="connsiteY10" fmla="*/ 1418896 h 1418896"/>
                        <a:gd name="connsiteX11" fmla="*/ 0 w 3725019"/>
                        <a:gd name="connsiteY11" fmla="*/ 1331097 h 1418896"/>
                        <a:gd name="connsiteX12" fmla="*/ 1113454 w 3725019"/>
                        <a:gd name="connsiteY12" fmla="*/ 903890 h 1418896"/>
                        <a:gd name="connsiteX13" fmla="*/ 1102302 w 3725019"/>
                        <a:gd name="connsiteY13" fmla="*/ 451945 h 1418896"/>
                        <a:gd name="connsiteX14" fmla="*/ 183032 w 3725019"/>
                        <a:gd name="connsiteY14" fmla="*/ 84081 h 1418896"/>
                        <a:gd name="connsiteX15" fmla="*/ 162012 w 3725019"/>
                        <a:gd name="connsiteY15" fmla="*/ 73572 h 14188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725019" h="1418896">
                          <a:moveTo>
                            <a:pt x="162012" y="73572"/>
                          </a:moveTo>
                          <a:lnTo>
                            <a:pt x="445792" y="0"/>
                          </a:lnTo>
                          <a:lnTo>
                            <a:pt x="1852896" y="591655"/>
                          </a:lnTo>
                          <a:lnTo>
                            <a:pt x="3357157" y="0"/>
                          </a:lnTo>
                          <a:lnTo>
                            <a:pt x="3577874" y="73572"/>
                          </a:lnTo>
                          <a:lnTo>
                            <a:pt x="2632585" y="448868"/>
                          </a:lnTo>
                          <a:lnTo>
                            <a:pt x="2625150" y="902607"/>
                          </a:lnTo>
                          <a:lnTo>
                            <a:pt x="3725019" y="1345324"/>
                          </a:lnTo>
                          <a:lnTo>
                            <a:pt x="3441240" y="1408386"/>
                          </a:lnTo>
                          <a:lnTo>
                            <a:pt x="1864688" y="746234"/>
                          </a:lnTo>
                          <a:lnTo>
                            <a:pt x="256605" y="1418896"/>
                          </a:lnTo>
                          <a:lnTo>
                            <a:pt x="0" y="1331097"/>
                          </a:lnTo>
                          <a:lnTo>
                            <a:pt x="1113454" y="903890"/>
                          </a:lnTo>
                          <a:cubicBezTo>
                            <a:pt x="1113454" y="760249"/>
                            <a:pt x="1102302" y="595586"/>
                            <a:pt x="1102302" y="451945"/>
                          </a:cubicBezTo>
                          <a:lnTo>
                            <a:pt x="183032" y="84081"/>
                          </a:lnTo>
                          <a:cubicBezTo>
                            <a:pt x="26317" y="21019"/>
                            <a:pt x="169019" y="77075"/>
                            <a:pt x="162012" y="73572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  <p:sp>
            <p:nvSpPr>
              <p:cNvPr id="2520" name="TextBox 2519">
                <a:extLst>
                  <a:ext uri="{FF2B5EF4-FFF2-40B4-BE49-F238E27FC236}">
                    <a16:creationId xmlns:a16="http://schemas.microsoft.com/office/drawing/2014/main" id="{4E776991-C8D1-FE47-8CEB-7958DC82D180}"/>
                  </a:ext>
                </a:extLst>
              </p:cNvPr>
              <p:cNvSpPr txBox="1"/>
              <p:nvPr/>
            </p:nvSpPr>
            <p:spPr>
              <a:xfrm>
                <a:off x="7327436" y="4173759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521" name="TextBox 2520">
                <a:extLst>
                  <a:ext uri="{FF2B5EF4-FFF2-40B4-BE49-F238E27FC236}">
                    <a16:creationId xmlns:a16="http://schemas.microsoft.com/office/drawing/2014/main" id="{5B2F7EF0-1AE4-384B-84E4-C2AB9242B41D}"/>
                  </a:ext>
                </a:extLst>
              </p:cNvPr>
              <p:cNvSpPr txBox="1"/>
              <p:nvPr/>
            </p:nvSpPr>
            <p:spPr>
              <a:xfrm>
                <a:off x="7423103" y="4980255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2523" name="Group 2522">
              <a:extLst>
                <a:ext uri="{FF2B5EF4-FFF2-40B4-BE49-F238E27FC236}">
                  <a16:creationId xmlns:a16="http://schemas.microsoft.com/office/drawing/2014/main" id="{4C187293-B31F-DD4B-B02E-AA7502D95F77}"/>
                </a:ext>
              </a:extLst>
            </p:cNvPr>
            <p:cNvGrpSpPr/>
            <p:nvPr/>
          </p:nvGrpSpPr>
          <p:grpSpPr>
            <a:xfrm>
              <a:off x="2237643" y="3951330"/>
              <a:ext cx="1425379" cy="1535070"/>
              <a:chOff x="6576561" y="4111039"/>
              <a:chExt cx="1425379" cy="1535070"/>
            </a:xfrm>
          </p:grpSpPr>
          <p:cxnSp>
            <p:nvCxnSpPr>
              <p:cNvPr id="2524" name="Straight Connector 2523">
                <a:extLst>
                  <a:ext uri="{FF2B5EF4-FFF2-40B4-BE49-F238E27FC236}">
                    <a16:creationId xmlns:a16="http://schemas.microsoft.com/office/drawing/2014/main" id="{1ED8AC55-11BB-6447-A59F-9BC3CE17F5A0}"/>
                  </a:ext>
                </a:extLst>
              </p:cNvPr>
              <p:cNvCxnSpPr>
                <a:cxnSpLocks/>
                <a:endCxn id="2729" idx="4"/>
              </p:cNvCxnSpPr>
              <p:nvPr/>
            </p:nvCxnSpPr>
            <p:spPr bwMode="auto">
              <a:xfrm flipH="1">
                <a:off x="6696073" y="4111039"/>
                <a:ext cx="436774" cy="5920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5" name="Straight Connector 2524">
                <a:extLst>
                  <a:ext uri="{FF2B5EF4-FFF2-40B4-BE49-F238E27FC236}">
                    <a16:creationId xmlns:a16="http://schemas.microsoft.com/office/drawing/2014/main" id="{D74FF846-8950-454D-8D28-14B37F33CF78}"/>
                  </a:ext>
                </a:extLst>
              </p:cNvPr>
              <p:cNvCxnSpPr>
                <a:cxnSpLocks/>
                <a:endCxn id="2673" idx="2"/>
              </p:cNvCxnSpPr>
              <p:nvPr/>
            </p:nvCxnSpPr>
            <p:spPr bwMode="auto">
              <a:xfrm flipH="1">
                <a:off x="7005720" y="4120564"/>
                <a:ext cx="264752" cy="5864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6" name="Straight Connector 2525">
                <a:extLst>
                  <a:ext uri="{FF2B5EF4-FFF2-40B4-BE49-F238E27FC236}">
                    <a16:creationId xmlns:a16="http://schemas.microsoft.com/office/drawing/2014/main" id="{8BB6C9F9-7F62-5D4C-8BC3-AB831BBA6FA5}"/>
                  </a:ext>
                </a:extLst>
              </p:cNvPr>
              <p:cNvCxnSpPr>
                <a:cxnSpLocks/>
                <a:endCxn id="2552" idx="4"/>
              </p:cNvCxnSpPr>
              <p:nvPr/>
            </p:nvCxnSpPr>
            <p:spPr bwMode="auto">
              <a:xfrm>
                <a:off x="7539246" y="4149139"/>
                <a:ext cx="314846" cy="5545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27" name="Group 2526">
                <a:extLst>
                  <a:ext uri="{FF2B5EF4-FFF2-40B4-BE49-F238E27FC236}">
                    <a16:creationId xmlns:a16="http://schemas.microsoft.com/office/drawing/2014/main" id="{9DA69560-9C09-1344-9ECD-FAAC35D0E4CF}"/>
                  </a:ext>
                </a:extLst>
              </p:cNvPr>
              <p:cNvGrpSpPr/>
              <p:nvPr/>
            </p:nvGrpSpPr>
            <p:grpSpPr>
              <a:xfrm>
                <a:off x="6576561" y="4640970"/>
                <a:ext cx="267360" cy="997195"/>
                <a:chOff x="6424161" y="4488570"/>
                <a:chExt cx="267360" cy="997195"/>
              </a:xfrm>
            </p:grpSpPr>
            <p:grpSp>
              <p:nvGrpSpPr>
                <p:cNvPr id="2711" name="Group 506">
                  <a:extLst>
                    <a:ext uri="{FF2B5EF4-FFF2-40B4-BE49-F238E27FC236}">
                      <a16:creationId xmlns:a16="http://schemas.microsoft.com/office/drawing/2014/main" id="{3DE293AB-354C-3D4E-AF77-A8BC6A86668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424161" y="4637077"/>
                  <a:ext cx="235570" cy="848688"/>
                  <a:chOff x="6395998" y="3062424"/>
                  <a:chExt cx="564403" cy="837478"/>
                </a:xfrm>
              </p:grpSpPr>
              <p:sp>
                <p:nvSpPr>
                  <p:cNvPr id="2733" name="Rectangle 2732">
                    <a:extLst>
                      <a:ext uri="{FF2B5EF4-FFF2-40B4-BE49-F238E27FC236}">
                        <a16:creationId xmlns:a16="http://schemas.microsoft.com/office/drawing/2014/main" id="{F41FBD55-6F85-C940-BF5A-15855458F0D6}"/>
                      </a:ext>
                    </a:extLst>
                  </p:cNvPr>
                  <p:cNvSpPr/>
                  <p:nvPr/>
                </p:nvSpPr>
                <p:spPr>
                  <a:xfrm>
                    <a:off x="6509786" y="3061857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734" name="Straight Connector 2733">
                    <a:extLst>
                      <a:ext uri="{FF2B5EF4-FFF2-40B4-BE49-F238E27FC236}">
                        <a16:creationId xmlns:a16="http://schemas.microsoft.com/office/drawing/2014/main" id="{DAE2A8F7-1A4E-4F4A-B732-707B343FEDD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47057" y="3061857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35" name="Rectangle 2734">
                    <a:extLst>
                      <a:ext uri="{FF2B5EF4-FFF2-40B4-BE49-F238E27FC236}">
                        <a16:creationId xmlns:a16="http://schemas.microsoft.com/office/drawing/2014/main" id="{00602BD5-B264-2845-BE82-5316F863DACB}"/>
                      </a:ext>
                    </a:extLst>
                  </p:cNvPr>
                  <p:cNvSpPr/>
                  <p:nvPr/>
                </p:nvSpPr>
                <p:spPr>
                  <a:xfrm>
                    <a:off x="6476953" y="3071256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736" name="Straight Connector 2735">
                    <a:extLst>
                      <a:ext uri="{FF2B5EF4-FFF2-40B4-BE49-F238E27FC236}">
                        <a16:creationId xmlns:a16="http://schemas.microsoft.com/office/drawing/2014/main" id="{4E0BCD8F-9A06-0140-BC9B-B3E3303991E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396367" y="3061857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37" name="Rectangle 2736">
                    <a:extLst>
                      <a:ext uri="{FF2B5EF4-FFF2-40B4-BE49-F238E27FC236}">
                        <a16:creationId xmlns:a16="http://schemas.microsoft.com/office/drawing/2014/main" id="{D712E0F5-0513-BB45-8E9B-B81FA1BC20F0}"/>
                      </a:ext>
                    </a:extLst>
                  </p:cNvPr>
                  <p:cNvSpPr/>
                  <p:nvPr/>
                </p:nvSpPr>
                <p:spPr>
                  <a:xfrm>
                    <a:off x="6817210" y="370256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738" name="Rectangle 2737">
                    <a:extLst>
                      <a:ext uri="{FF2B5EF4-FFF2-40B4-BE49-F238E27FC236}">
                        <a16:creationId xmlns:a16="http://schemas.microsoft.com/office/drawing/2014/main" id="{BF3F1C10-303E-6A4A-8B78-0F63CBAF0220}"/>
                      </a:ext>
                    </a:extLst>
                  </p:cNvPr>
                  <p:cNvSpPr/>
                  <p:nvPr/>
                </p:nvSpPr>
                <p:spPr>
                  <a:xfrm>
                    <a:off x="6405320" y="3157415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739" name="Straight Connector 2738">
                    <a:extLst>
                      <a:ext uri="{FF2B5EF4-FFF2-40B4-BE49-F238E27FC236}">
                        <a16:creationId xmlns:a16="http://schemas.microsoft.com/office/drawing/2014/main" id="{FDF6D16F-9E34-9D4D-93B8-F8884A66A98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47057" y="3804392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740" name="Group 544">
                    <a:extLst>
                      <a:ext uri="{FF2B5EF4-FFF2-40B4-BE49-F238E27FC236}">
                        <a16:creationId xmlns:a16="http://schemas.microsoft.com/office/drawing/2014/main" id="{D5C30A36-4DAB-3A4D-A833-1018AC21A46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768" name="Straight Connector 2767">
                      <a:extLst>
                        <a:ext uri="{FF2B5EF4-FFF2-40B4-BE49-F238E27FC236}">
                          <a16:creationId xmlns:a16="http://schemas.microsoft.com/office/drawing/2014/main" id="{E27F92D6-260D-2E45-9499-FD8B2C615EB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782" y="2845711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69" name="Straight Connector 2768">
                      <a:extLst>
                        <a:ext uri="{FF2B5EF4-FFF2-40B4-BE49-F238E27FC236}">
                          <a16:creationId xmlns:a16="http://schemas.microsoft.com/office/drawing/2014/main" id="{93F6D570-E065-F14B-830D-EB1C2FFAF77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076" y="293813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741" name="Group 547">
                    <a:extLst>
                      <a:ext uri="{FF2B5EF4-FFF2-40B4-BE49-F238E27FC236}">
                        <a16:creationId xmlns:a16="http://schemas.microsoft.com/office/drawing/2014/main" id="{F4B055DF-F63D-294E-8484-5941996AFF5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766" name="Straight Connector 2765">
                      <a:extLst>
                        <a:ext uri="{FF2B5EF4-FFF2-40B4-BE49-F238E27FC236}">
                          <a16:creationId xmlns:a16="http://schemas.microsoft.com/office/drawing/2014/main" id="{8B34D140-14F4-4248-A489-1BF7CABF05C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9263" y="2845642"/>
                      <a:ext cx="119388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67" name="Straight Connector 2766">
                      <a:extLst>
                        <a:ext uri="{FF2B5EF4-FFF2-40B4-BE49-F238E27FC236}">
                          <a16:creationId xmlns:a16="http://schemas.microsoft.com/office/drawing/2014/main" id="{155D9386-0789-A142-8372-62CF9BB2A6B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557" y="293493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742" name="Group 549">
                    <a:extLst>
                      <a:ext uri="{FF2B5EF4-FFF2-40B4-BE49-F238E27FC236}">
                        <a16:creationId xmlns:a16="http://schemas.microsoft.com/office/drawing/2014/main" id="{D50E89CA-CD70-FA46-B0A8-1650F156619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764" name="Straight Connector 2763">
                      <a:extLst>
                        <a:ext uri="{FF2B5EF4-FFF2-40B4-BE49-F238E27FC236}">
                          <a16:creationId xmlns:a16="http://schemas.microsoft.com/office/drawing/2014/main" id="{6E0DDC7A-684C-6F49-BC27-2648B888EA6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6759" y="2845572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65" name="Straight Connector 2764">
                      <a:extLst>
                        <a:ext uri="{FF2B5EF4-FFF2-40B4-BE49-F238E27FC236}">
                          <a16:creationId xmlns:a16="http://schemas.microsoft.com/office/drawing/2014/main" id="{F3450A3B-24B5-E14F-9595-411773CF5D7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036" y="293486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743" name="Group 550">
                    <a:extLst>
                      <a:ext uri="{FF2B5EF4-FFF2-40B4-BE49-F238E27FC236}">
                        <a16:creationId xmlns:a16="http://schemas.microsoft.com/office/drawing/2014/main" id="{B24B2555-6135-6149-81C8-6AEE217475D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762" name="Straight Connector 2761">
                      <a:extLst>
                        <a:ext uri="{FF2B5EF4-FFF2-40B4-BE49-F238E27FC236}">
                          <a16:creationId xmlns:a16="http://schemas.microsoft.com/office/drawing/2014/main" id="{8B211ACE-8C74-3648-8DE8-3E296E0AD93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238" y="2845502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63" name="Straight Connector 2762">
                      <a:extLst>
                        <a:ext uri="{FF2B5EF4-FFF2-40B4-BE49-F238E27FC236}">
                          <a16:creationId xmlns:a16="http://schemas.microsoft.com/office/drawing/2014/main" id="{7D11B897-CDCF-654D-AC91-1CA3BD9F2FB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516" y="293479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744" name="Group 551">
                    <a:extLst>
                      <a:ext uri="{FF2B5EF4-FFF2-40B4-BE49-F238E27FC236}">
                        <a16:creationId xmlns:a16="http://schemas.microsoft.com/office/drawing/2014/main" id="{D901633A-5E23-FB46-A17D-B9FFA5D9267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760" name="Straight Connector 2759">
                      <a:extLst>
                        <a:ext uri="{FF2B5EF4-FFF2-40B4-BE49-F238E27FC236}">
                          <a16:creationId xmlns:a16="http://schemas.microsoft.com/office/drawing/2014/main" id="{8E9720F0-255B-A446-B560-E69EC959AC9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718" y="2845433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61" name="Straight Connector 2760">
                      <a:extLst>
                        <a:ext uri="{FF2B5EF4-FFF2-40B4-BE49-F238E27FC236}">
                          <a16:creationId xmlns:a16="http://schemas.microsoft.com/office/drawing/2014/main" id="{30116532-BF22-9148-8E8E-3FCC90F476F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995" y="293472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745" name="Group 552">
                    <a:extLst>
                      <a:ext uri="{FF2B5EF4-FFF2-40B4-BE49-F238E27FC236}">
                        <a16:creationId xmlns:a16="http://schemas.microsoft.com/office/drawing/2014/main" id="{BFA72039-BE3C-2E42-A7E7-E356F04251C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758" name="Straight Connector 2757">
                      <a:extLst>
                        <a:ext uri="{FF2B5EF4-FFF2-40B4-BE49-F238E27FC236}">
                          <a16:creationId xmlns:a16="http://schemas.microsoft.com/office/drawing/2014/main" id="{8CF71F82-8C1C-8843-9F28-6116B2FE0D6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199" y="2845363"/>
                      <a:ext cx="113419" cy="939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59" name="Straight Connector 2758">
                      <a:extLst>
                        <a:ext uri="{FF2B5EF4-FFF2-40B4-BE49-F238E27FC236}">
                          <a16:creationId xmlns:a16="http://schemas.microsoft.com/office/drawing/2014/main" id="{F6DCCB7B-F5F9-A04C-AFC4-BD71D28E40F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3477" y="2939355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746" name="Group 555">
                    <a:extLst>
                      <a:ext uri="{FF2B5EF4-FFF2-40B4-BE49-F238E27FC236}">
                        <a16:creationId xmlns:a16="http://schemas.microsoft.com/office/drawing/2014/main" id="{6A530D90-27E0-CD40-9BA6-0373C29004A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756" name="Straight Connector 2755">
                      <a:extLst>
                        <a:ext uri="{FF2B5EF4-FFF2-40B4-BE49-F238E27FC236}">
                          <a16:creationId xmlns:a16="http://schemas.microsoft.com/office/drawing/2014/main" id="{E71D6C84-9983-D740-970A-2911C2816D6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679" y="284216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57" name="Straight Connector 2756">
                      <a:extLst>
                        <a:ext uri="{FF2B5EF4-FFF2-40B4-BE49-F238E27FC236}">
                          <a16:creationId xmlns:a16="http://schemas.microsoft.com/office/drawing/2014/main" id="{0FC87A53-51D1-2947-931D-D178AF08E4E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0972" y="293928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747" name="Group 556">
                    <a:extLst>
                      <a:ext uri="{FF2B5EF4-FFF2-40B4-BE49-F238E27FC236}">
                        <a16:creationId xmlns:a16="http://schemas.microsoft.com/office/drawing/2014/main" id="{D9EC563E-C6AF-2346-A464-2F7D9C7C4AF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754" name="Straight Connector 2753">
                      <a:extLst>
                        <a:ext uri="{FF2B5EF4-FFF2-40B4-BE49-F238E27FC236}">
                          <a16:creationId xmlns:a16="http://schemas.microsoft.com/office/drawing/2014/main" id="{C041B78A-B9A2-3C48-A080-06A66FE86E5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9158" y="284209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55" name="Straight Connector 2754">
                      <a:extLst>
                        <a:ext uri="{FF2B5EF4-FFF2-40B4-BE49-F238E27FC236}">
                          <a16:creationId xmlns:a16="http://schemas.microsoft.com/office/drawing/2014/main" id="{EC3F30A6-DC74-FB43-A7BC-1FF35E8CD65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452" y="2939215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748" name="Group 557">
                    <a:extLst>
                      <a:ext uri="{FF2B5EF4-FFF2-40B4-BE49-F238E27FC236}">
                        <a16:creationId xmlns:a16="http://schemas.microsoft.com/office/drawing/2014/main" id="{4D7460FE-63B5-D546-8F1C-0C440BE7FFC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752" name="Straight Connector 2751">
                      <a:extLst>
                        <a:ext uri="{FF2B5EF4-FFF2-40B4-BE49-F238E27FC236}">
                          <a16:creationId xmlns:a16="http://schemas.microsoft.com/office/drawing/2014/main" id="{BA826C7B-B44F-7145-928F-69F420AD5A0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6654" y="284671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53" name="Straight Connector 2752">
                      <a:extLst>
                        <a:ext uri="{FF2B5EF4-FFF2-40B4-BE49-F238E27FC236}">
                          <a16:creationId xmlns:a16="http://schemas.microsoft.com/office/drawing/2014/main" id="{1ACD8343-22C8-1C48-A31D-CB4C891A0A7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933" y="2939145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749" name="Group 558">
                    <a:extLst>
                      <a:ext uri="{FF2B5EF4-FFF2-40B4-BE49-F238E27FC236}">
                        <a16:creationId xmlns:a16="http://schemas.microsoft.com/office/drawing/2014/main" id="{059217EA-0752-2349-9F7B-68A9B02C6CC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750" name="Straight Connector 2749">
                      <a:extLst>
                        <a:ext uri="{FF2B5EF4-FFF2-40B4-BE49-F238E27FC236}">
                          <a16:creationId xmlns:a16="http://schemas.microsoft.com/office/drawing/2014/main" id="{D3712AF7-4AEA-D342-B736-DB20BE3BD8E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133" y="2846650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51" name="Straight Connector 2750">
                      <a:extLst>
                        <a:ext uri="{FF2B5EF4-FFF2-40B4-BE49-F238E27FC236}">
                          <a16:creationId xmlns:a16="http://schemas.microsoft.com/office/drawing/2014/main" id="{08D5FBCE-B9F5-E941-9CBF-8961016B5C7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413" y="293907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712" name="Straight Connector 2711">
                  <a:extLst>
                    <a:ext uri="{FF2B5EF4-FFF2-40B4-BE49-F238E27FC236}">
                      <a16:creationId xmlns:a16="http://schemas.microsoft.com/office/drawing/2014/main" id="{92855798-1D4C-9349-8D0B-A6B6BB631871}"/>
                    </a:ext>
                  </a:extLst>
                </p:cNvPr>
                <p:cNvCxnSpPr/>
                <p:nvPr/>
              </p:nvCxnSpPr>
              <p:spPr bwMode="auto">
                <a:xfrm flipH="1">
                  <a:off x="6685171" y="4525377"/>
                  <a:ext cx="4763" cy="8556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3" name="Straight Connector 2712">
                  <a:extLst>
                    <a:ext uri="{FF2B5EF4-FFF2-40B4-BE49-F238E27FC236}">
                      <a16:creationId xmlns:a16="http://schemas.microsoft.com/office/drawing/2014/main" id="{16F6F2D2-CF35-4947-AB35-4E484FED3307}"/>
                    </a:ext>
                  </a:extLst>
                </p:cNvPr>
                <p:cNvCxnSpPr/>
                <p:nvPr/>
              </p:nvCxnSpPr>
              <p:spPr bwMode="auto">
                <a:xfrm>
                  <a:off x="6632784" y="4706352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4" name="Straight Connector 2713">
                  <a:extLst>
                    <a:ext uri="{FF2B5EF4-FFF2-40B4-BE49-F238E27FC236}">
                      <a16:creationId xmlns:a16="http://schemas.microsoft.com/office/drawing/2014/main" id="{C038B5EE-CAAA-5042-A0A9-250469EFEAB9}"/>
                    </a:ext>
                  </a:extLst>
                </p:cNvPr>
                <p:cNvCxnSpPr/>
                <p:nvPr/>
              </p:nvCxnSpPr>
              <p:spPr bwMode="auto">
                <a:xfrm>
                  <a:off x="6631196" y="4771439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5" name="Straight Connector 2714">
                  <a:extLst>
                    <a:ext uri="{FF2B5EF4-FFF2-40B4-BE49-F238E27FC236}">
                      <a16:creationId xmlns:a16="http://schemas.microsoft.com/office/drawing/2014/main" id="{1A8B2F4A-59E8-8E4D-AF16-E30588C169E3}"/>
                    </a:ext>
                  </a:extLst>
                </p:cNvPr>
                <p:cNvCxnSpPr/>
                <p:nvPr/>
              </p:nvCxnSpPr>
              <p:spPr bwMode="auto">
                <a:xfrm>
                  <a:off x="6631196" y="4849227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6" name="Straight Connector 2715">
                  <a:extLst>
                    <a:ext uri="{FF2B5EF4-FFF2-40B4-BE49-F238E27FC236}">
                      <a16:creationId xmlns:a16="http://schemas.microsoft.com/office/drawing/2014/main" id="{89C9CD5E-A8D9-8646-8D8A-33C8E6348B7D}"/>
                    </a:ext>
                  </a:extLst>
                </p:cNvPr>
                <p:cNvCxnSpPr/>
                <p:nvPr/>
              </p:nvCxnSpPr>
              <p:spPr bwMode="auto">
                <a:xfrm>
                  <a:off x="6629609" y="4914314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7" name="Straight Connector 2716">
                  <a:extLst>
                    <a:ext uri="{FF2B5EF4-FFF2-40B4-BE49-F238E27FC236}">
                      <a16:creationId xmlns:a16="http://schemas.microsoft.com/office/drawing/2014/main" id="{2380D10B-02D7-7D4D-858E-7B9E0F25EA47}"/>
                    </a:ext>
                  </a:extLst>
                </p:cNvPr>
                <p:cNvCxnSpPr/>
                <p:nvPr/>
              </p:nvCxnSpPr>
              <p:spPr bwMode="auto">
                <a:xfrm>
                  <a:off x="6628021" y="4976227"/>
                  <a:ext cx="6032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8" name="Straight Connector 2717">
                  <a:extLst>
                    <a:ext uri="{FF2B5EF4-FFF2-40B4-BE49-F238E27FC236}">
                      <a16:creationId xmlns:a16="http://schemas.microsoft.com/office/drawing/2014/main" id="{E4D4FEF4-0BC3-DA4D-B1B2-68728DF20B49}"/>
                    </a:ext>
                  </a:extLst>
                </p:cNvPr>
                <p:cNvCxnSpPr/>
                <p:nvPr/>
              </p:nvCxnSpPr>
              <p:spPr bwMode="auto">
                <a:xfrm>
                  <a:off x="6628021" y="5044489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9" name="Straight Connector 2718">
                  <a:extLst>
                    <a:ext uri="{FF2B5EF4-FFF2-40B4-BE49-F238E27FC236}">
                      <a16:creationId xmlns:a16="http://schemas.microsoft.com/office/drawing/2014/main" id="{F6E061C3-ABF4-144A-848C-5BEF31ADECF4}"/>
                    </a:ext>
                  </a:extLst>
                </p:cNvPr>
                <p:cNvCxnSpPr/>
                <p:nvPr/>
              </p:nvCxnSpPr>
              <p:spPr bwMode="auto">
                <a:xfrm>
                  <a:off x="6626434" y="5114339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0" name="Straight Connector 2719">
                  <a:extLst>
                    <a:ext uri="{FF2B5EF4-FFF2-40B4-BE49-F238E27FC236}">
                      <a16:creationId xmlns:a16="http://schemas.microsoft.com/office/drawing/2014/main" id="{B9405782-3E20-3B45-B0D6-9589D7CF19AF}"/>
                    </a:ext>
                  </a:extLst>
                </p:cNvPr>
                <p:cNvCxnSpPr/>
                <p:nvPr/>
              </p:nvCxnSpPr>
              <p:spPr bwMode="auto">
                <a:xfrm>
                  <a:off x="6629609" y="5184189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1" name="Straight Connector 2720">
                  <a:extLst>
                    <a:ext uri="{FF2B5EF4-FFF2-40B4-BE49-F238E27FC236}">
                      <a16:creationId xmlns:a16="http://schemas.microsoft.com/office/drawing/2014/main" id="{915303A3-B5C1-2348-8424-C6383598B92E}"/>
                    </a:ext>
                  </a:extLst>
                </p:cNvPr>
                <p:cNvCxnSpPr/>
                <p:nvPr/>
              </p:nvCxnSpPr>
              <p:spPr bwMode="auto">
                <a:xfrm>
                  <a:off x="6631196" y="5252452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2" name="Straight Connector 2721">
                  <a:extLst>
                    <a:ext uri="{FF2B5EF4-FFF2-40B4-BE49-F238E27FC236}">
                      <a16:creationId xmlns:a16="http://schemas.microsoft.com/office/drawing/2014/main" id="{102738D2-18A6-AA40-B466-CA08495E568F}"/>
                    </a:ext>
                  </a:extLst>
                </p:cNvPr>
                <p:cNvCxnSpPr/>
                <p:nvPr/>
              </p:nvCxnSpPr>
              <p:spPr bwMode="auto">
                <a:xfrm>
                  <a:off x="6631196" y="5322302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3" name="Straight Connector 2722">
                  <a:extLst>
                    <a:ext uri="{FF2B5EF4-FFF2-40B4-BE49-F238E27FC236}">
                      <a16:creationId xmlns:a16="http://schemas.microsoft.com/office/drawing/2014/main" id="{F22F42B5-4E9C-5248-A274-FEB9C75B6F59}"/>
                    </a:ext>
                  </a:extLst>
                </p:cNvPr>
                <p:cNvCxnSpPr/>
                <p:nvPr/>
              </p:nvCxnSpPr>
              <p:spPr bwMode="auto">
                <a:xfrm>
                  <a:off x="6632784" y="5387389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4" name="Straight Connector 2723">
                  <a:extLst>
                    <a:ext uri="{FF2B5EF4-FFF2-40B4-BE49-F238E27FC236}">
                      <a16:creationId xmlns:a16="http://schemas.microsoft.com/office/drawing/2014/main" id="{FD887A2F-12F9-8644-B716-BD003AA9A24B}"/>
                    </a:ext>
                  </a:extLst>
                </p:cNvPr>
                <p:cNvCxnSpPr/>
                <p:nvPr/>
              </p:nvCxnSpPr>
              <p:spPr bwMode="auto">
                <a:xfrm flipH="1">
                  <a:off x="6632784" y="4531727"/>
                  <a:ext cx="58737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25" name="Group 2724">
                  <a:extLst>
                    <a:ext uri="{FF2B5EF4-FFF2-40B4-BE49-F238E27FC236}">
                      <a16:creationId xmlns:a16="http://schemas.microsoft.com/office/drawing/2014/main" id="{8C1E25E6-6E1F-FF4E-A660-BFCB7345C0B3}"/>
                    </a:ext>
                  </a:extLst>
                </p:cNvPr>
                <p:cNvGrpSpPr/>
                <p:nvPr/>
              </p:nvGrpSpPr>
              <p:grpSpPr>
                <a:xfrm>
                  <a:off x="6434171" y="4488570"/>
                  <a:ext cx="224203" cy="179034"/>
                  <a:chOff x="3668110" y="2448910"/>
                  <a:chExt cx="3794234" cy="2165130"/>
                </a:xfrm>
              </p:grpSpPr>
              <p:sp>
                <p:nvSpPr>
                  <p:cNvPr id="2726" name="Rectangle 2725">
                    <a:extLst>
                      <a:ext uri="{FF2B5EF4-FFF2-40B4-BE49-F238E27FC236}">
                        <a16:creationId xmlns:a16="http://schemas.microsoft.com/office/drawing/2014/main" id="{56B3F659-21EF-0049-84CB-E92BC0D0E74E}"/>
                      </a:ext>
                    </a:extLst>
                  </p:cNvPr>
                  <p:cNvSpPr/>
                  <p:nvPr/>
                </p:nvSpPr>
                <p:spPr>
                  <a:xfrm>
                    <a:off x="3668110" y="3741409"/>
                    <a:ext cx="3780587" cy="872631"/>
                  </a:xfrm>
                  <a:prstGeom prst="rect">
                    <a:avLst/>
                  </a:prstGeom>
                  <a:gradFill>
                    <a:gsLst>
                      <a:gs pos="0">
                        <a:srgbClr val="B8C2C9"/>
                      </a:gs>
                      <a:gs pos="21000">
                        <a:schemeClr val="bg1"/>
                      </a:gs>
                      <a:gs pos="60000">
                        <a:srgbClr val="D6DCE0"/>
                      </a:gs>
                      <a:gs pos="100000">
                        <a:srgbClr val="B8C2C9"/>
                      </a:gs>
                    </a:gsLst>
                    <a:lin ang="0" scaled="0"/>
                  </a:gradFill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27" name="Freeform 2726">
                    <a:extLst>
                      <a:ext uri="{FF2B5EF4-FFF2-40B4-BE49-F238E27FC236}">
                        <a16:creationId xmlns:a16="http://schemas.microsoft.com/office/drawing/2014/main" id="{5C8E3830-BF24-0348-9A82-855D2C48E0E2}"/>
                      </a:ext>
                    </a:extLst>
                  </p:cNvPr>
                  <p:cNvSpPr/>
                  <p:nvPr/>
                </p:nvSpPr>
                <p:spPr>
                  <a:xfrm>
                    <a:off x="3678620" y="2448910"/>
                    <a:ext cx="3783724" cy="1324303"/>
                  </a:xfrm>
                  <a:custGeom>
                    <a:avLst/>
                    <a:gdLst>
                      <a:gd name="connsiteX0" fmla="*/ 0 w 3783724"/>
                      <a:gd name="connsiteY0" fmla="*/ 1313793 h 1324303"/>
                      <a:gd name="connsiteX1" fmla="*/ 0 w 3783724"/>
                      <a:gd name="connsiteY1" fmla="*/ 1313793 h 1324303"/>
                      <a:gd name="connsiteX2" fmla="*/ 252248 w 3783724"/>
                      <a:gd name="connsiteY2" fmla="*/ 0 h 1324303"/>
                      <a:gd name="connsiteX3" fmla="*/ 3415862 w 3783724"/>
                      <a:gd name="connsiteY3" fmla="*/ 21020 h 1324303"/>
                      <a:gd name="connsiteX4" fmla="*/ 3783724 w 3783724"/>
                      <a:gd name="connsiteY4" fmla="*/ 1324303 h 1324303"/>
                      <a:gd name="connsiteX5" fmla="*/ 0 w 3783724"/>
                      <a:gd name="connsiteY5" fmla="*/ 1313793 h 13243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783724" h="1324303">
                        <a:moveTo>
                          <a:pt x="0" y="1313793"/>
                        </a:moveTo>
                        <a:lnTo>
                          <a:pt x="0" y="1313793"/>
                        </a:lnTo>
                        <a:lnTo>
                          <a:pt x="252248" y="0"/>
                        </a:lnTo>
                        <a:lnTo>
                          <a:pt x="3415862" y="21020"/>
                        </a:lnTo>
                        <a:lnTo>
                          <a:pt x="3783724" y="1324303"/>
                        </a:lnTo>
                        <a:lnTo>
                          <a:pt x="0" y="1313793"/>
                        </a:lnTo>
                        <a:close/>
                      </a:path>
                    </a:pathLst>
                  </a:custGeom>
                  <a:solidFill>
                    <a:srgbClr val="B8C2C9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728" name="Group 2727">
                    <a:extLst>
                      <a:ext uri="{FF2B5EF4-FFF2-40B4-BE49-F238E27FC236}">
                        <a16:creationId xmlns:a16="http://schemas.microsoft.com/office/drawing/2014/main" id="{4B5333A7-A95F-C347-8CC8-BABA141D6C40}"/>
                      </a:ext>
                    </a:extLst>
                  </p:cNvPr>
                  <p:cNvGrpSpPr/>
                  <p:nvPr/>
                </p:nvGrpSpPr>
                <p:grpSpPr>
                  <a:xfrm>
                    <a:off x="3941378" y="2603243"/>
                    <a:ext cx="3202061" cy="1066110"/>
                    <a:chOff x="7939341" y="3037317"/>
                    <a:chExt cx="897649" cy="353919"/>
                  </a:xfrm>
                </p:grpSpPr>
                <p:sp>
                  <p:nvSpPr>
                    <p:cNvPr id="2729" name="Freeform 2728">
                      <a:extLst>
                        <a:ext uri="{FF2B5EF4-FFF2-40B4-BE49-F238E27FC236}">
                          <a16:creationId xmlns:a16="http://schemas.microsoft.com/office/drawing/2014/main" id="{92C3D09B-112B-9D41-BF39-03E09E32E0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64170" y="3037317"/>
                      <a:ext cx="849158" cy="198115"/>
                    </a:xfrm>
                    <a:custGeom>
                      <a:avLst/>
                      <a:gdLst>
                        <a:gd name="connsiteX0" fmla="*/ 3725333 w 4588933"/>
                        <a:gd name="connsiteY0" fmla="*/ 0 h 1049866"/>
                        <a:gd name="connsiteX1" fmla="*/ 4588933 w 4588933"/>
                        <a:gd name="connsiteY1" fmla="*/ 270933 h 1049866"/>
                        <a:gd name="connsiteX2" fmla="*/ 3962400 w 4588933"/>
                        <a:gd name="connsiteY2" fmla="*/ 541866 h 1049866"/>
                        <a:gd name="connsiteX3" fmla="*/ 3742267 w 4588933"/>
                        <a:gd name="connsiteY3" fmla="*/ 457200 h 1049866"/>
                        <a:gd name="connsiteX4" fmla="*/ 2269067 w 4588933"/>
                        <a:gd name="connsiteY4" fmla="*/ 1049866 h 1049866"/>
                        <a:gd name="connsiteX5" fmla="*/ 880533 w 4588933"/>
                        <a:gd name="connsiteY5" fmla="*/ 457200 h 1049866"/>
                        <a:gd name="connsiteX6" fmla="*/ 592667 w 4588933"/>
                        <a:gd name="connsiteY6" fmla="*/ 541866 h 1049866"/>
                        <a:gd name="connsiteX7" fmla="*/ 0 w 4588933"/>
                        <a:gd name="connsiteY7" fmla="*/ 254000 h 1049866"/>
                        <a:gd name="connsiteX8" fmla="*/ 880533 w 4588933"/>
                        <a:gd name="connsiteY8" fmla="*/ 16933 h 1049866"/>
                        <a:gd name="connsiteX9" fmla="*/ 2302933 w 4588933"/>
                        <a:gd name="connsiteY9" fmla="*/ 626533 h 1049866"/>
                        <a:gd name="connsiteX10" fmla="*/ 3725333 w 4588933"/>
                        <a:gd name="connsiteY10" fmla="*/ 0 h 1049866"/>
                        <a:gd name="connsiteX0" fmla="*/ 3725333 w 4641485"/>
                        <a:gd name="connsiteY0" fmla="*/ 0 h 1049866"/>
                        <a:gd name="connsiteX1" fmla="*/ 4641485 w 4641485"/>
                        <a:gd name="connsiteY1" fmla="*/ 239402 h 1049866"/>
                        <a:gd name="connsiteX2" fmla="*/ 3962400 w 4641485"/>
                        <a:gd name="connsiteY2" fmla="*/ 541866 h 1049866"/>
                        <a:gd name="connsiteX3" fmla="*/ 3742267 w 4641485"/>
                        <a:gd name="connsiteY3" fmla="*/ 457200 h 1049866"/>
                        <a:gd name="connsiteX4" fmla="*/ 2269067 w 4641485"/>
                        <a:gd name="connsiteY4" fmla="*/ 1049866 h 1049866"/>
                        <a:gd name="connsiteX5" fmla="*/ 880533 w 4641485"/>
                        <a:gd name="connsiteY5" fmla="*/ 457200 h 1049866"/>
                        <a:gd name="connsiteX6" fmla="*/ 592667 w 4641485"/>
                        <a:gd name="connsiteY6" fmla="*/ 541866 h 1049866"/>
                        <a:gd name="connsiteX7" fmla="*/ 0 w 4641485"/>
                        <a:gd name="connsiteY7" fmla="*/ 254000 h 1049866"/>
                        <a:gd name="connsiteX8" fmla="*/ 880533 w 4641485"/>
                        <a:gd name="connsiteY8" fmla="*/ 16933 h 1049866"/>
                        <a:gd name="connsiteX9" fmla="*/ 2302933 w 4641485"/>
                        <a:gd name="connsiteY9" fmla="*/ 626533 h 1049866"/>
                        <a:gd name="connsiteX10" fmla="*/ 3725333 w 4641485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73798 w 4673016"/>
                        <a:gd name="connsiteY3" fmla="*/ 457200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34464 w 4673016"/>
                        <a:gd name="connsiteY9" fmla="*/ 62653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84308 w 4673016"/>
                        <a:gd name="connsiteY3" fmla="*/ 404648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34464 w 4673016"/>
                        <a:gd name="connsiteY9" fmla="*/ 62653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94818 w 4673016"/>
                        <a:gd name="connsiteY3" fmla="*/ 436179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34464 w 4673016"/>
                        <a:gd name="connsiteY9" fmla="*/ 62653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94818 w 4673016"/>
                        <a:gd name="connsiteY3" fmla="*/ 436179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23954 w 4673016"/>
                        <a:gd name="connsiteY9" fmla="*/ 61602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94818 w 4673016"/>
                        <a:gd name="connsiteY3" fmla="*/ 436179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75021 h 1049866"/>
                        <a:gd name="connsiteX8" fmla="*/ 912064 w 4673016"/>
                        <a:gd name="connsiteY8" fmla="*/ 16933 h 1049866"/>
                        <a:gd name="connsiteX9" fmla="*/ 2323954 w 4673016"/>
                        <a:gd name="connsiteY9" fmla="*/ 61602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815839 w 4673016"/>
                        <a:gd name="connsiteY3" fmla="*/ 467710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75021 h 1049866"/>
                        <a:gd name="connsiteX8" fmla="*/ 912064 w 4673016"/>
                        <a:gd name="connsiteY8" fmla="*/ 16933 h 1049866"/>
                        <a:gd name="connsiteX9" fmla="*/ 2323954 w 4673016"/>
                        <a:gd name="connsiteY9" fmla="*/ 616023 h 1049866"/>
                        <a:gd name="connsiteX10" fmla="*/ 3756864 w 4673016"/>
                        <a:gd name="connsiteY10" fmla="*/ 0 h 10498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4673016" h="1049866">
                          <a:moveTo>
                            <a:pt x="3756864" y="0"/>
                          </a:moveTo>
                          <a:lnTo>
                            <a:pt x="4673016" y="239402"/>
                          </a:lnTo>
                          <a:lnTo>
                            <a:pt x="3993931" y="541866"/>
                          </a:lnTo>
                          <a:lnTo>
                            <a:pt x="3815839" y="467710"/>
                          </a:lnTo>
                          <a:lnTo>
                            <a:pt x="2300598" y="1049866"/>
                          </a:lnTo>
                          <a:lnTo>
                            <a:pt x="912064" y="457200"/>
                          </a:lnTo>
                          <a:lnTo>
                            <a:pt x="624198" y="541866"/>
                          </a:lnTo>
                          <a:lnTo>
                            <a:pt x="0" y="275021"/>
                          </a:lnTo>
                          <a:lnTo>
                            <a:pt x="912064" y="16933"/>
                          </a:lnTo>
                          <a:lnTo>
                            <a:pt x="2323954" y="616023"/>
                          </a:lnTo>
                          <a:lnTo>
                            <a:pt x="3756864" y="0"/>
                          </a:lnTo>
                          <a:close/>
                        </a:path>
                      </a:pathLst>
                    </a:custGeom>
                    <a:solidFill>
                      <a:srgbClr val="0000A3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30" name="Freeform 2729">
                      <a:extLst>
                        <a:ext uri="{FF2B5EF4-FFF2-40B4-BE49-F238E27FC236}">
                          <a16:creationId xmlns:a16="http://schemas.microsoft.com/office/drawing/2014/main" id="{C29A1B9B-959D-F34E-A166-6CCBBC871F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948" y="3206783"/>
                      <a:ext cx="317042" cy="170569"/>
                    </a:xfrm>
                    <a:custGeom>
                      <a:avLst/>
                      <a:gdLst>
                        <a:gd name="connsiteX0" fmla="*/ 21021 w 1744718"/>
                        <a:gd name="connsiteY0" fmla="*/ 0 h 903890"/>
                        <a:gd name="connsiteX1" fmla="*/ 1744718 w 1744718"/>
                        <a:gd name="connsiteY1" fmla="*/ 693683 h 903890"/>
                        <a:gd name="connsiteX2" fmla="*/ 1145628 w 1744718"/>
                        <a:gd name="connsiteY2" fmla="*/ 903890 h 903890"/>
                        <a:gd name="connsiteX3" fmla="*/ 0 w 1744718"/>
                        <a:gd name="connsiteY3" fmla="*/ 451945 h 903890"/>
                        <a:gd name="connsiteX4" fmla="*/ 21021 w 1744718"/>
                        <a:gd name="connsiteY4" fmla="*/ 0 h 9038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744718" h="903890">
                          <a:moveTo>
                            <a:pt x="21021" y="0"/>
                          </a:moveTo>
                          <a:lnTo>
                            <a:pt x="1744718" y="693683"/>
                          </a:lnTo>
                          <a:lnTo>
                            <a:pt x="1145628" y="903890"/>
                          </a:lnTo>
                          <a:lnTo>
                            <a:pt x="0" y="451945"/>
                          </a:lnTo>
                          <a:lnTo>
                            <a:pt x="21021" y="0"/>
                          </a:lnTo>
                          <a:close/>
                        </a:path>
                      </a:pathLst>
                    </a:custGeom>
                    <a:solidFill>
                      <a:srgbClr val="0000A3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31" name="Freeform 2730">
                      <a:extLst>
                        <a:ext uri="{FF2B5EF4-FFF2-40B4-BE49-F238E27FC236}">
                          <a16:creationId xmlns:a16="http://schemas.microsoft.com/office/drawing/2014/main" id="{597F3699-7468-9D4D-8979-E5C8A48E7C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39341" y="3206783"/>
                      <a:ext cx="311312" cy="168585"/>
                    </a:xfrm>
                    <a:custGeom>
                      <a:avLst/>
                      <a:gdLst>
                        <a:gd name="connsiteX0" fmla="*/ 1702676 w 1713187"/>
                        <a:gd name="connsiteY0" fmla="*/ 0 h 893380"/>
                        <a:gd name="connsiteX1" fmla="*/ 1713187 w 1713187"/>
                        <a:gd name="connsiteY1" fmla="*/ 472966 h 893380"/>
                        <a:gd name="connsiteX2" fmla="*/ 578069 w 1713187"/>
                        <a:gd name="connsiteY2" fmla="*/ 893380 h 893380"/>
                        <a:gd name="connsiteX3" fmla="*/ 0 w 1713187"/>
                        <a:gd name="connsiteY3" fmla="*/ 693683 h 893380"/>
                        <a:gd name="connsiteX4" fmla="*/ 1702676 w 1713187"/>
                        <a:gd name="connsiteY4" fmla="*/ 0 h 8933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713187" h="893380">
                          <a:moveTo>
                            <a:pt x="1702676" y="0"/>
                          </a:moveTo>
                          <a:lnTo>
                            <a:pt x="1713187" y="472966"/>
                          </a:lnTo>
                          <a:lnTo>
                            <a:pt x="578069" y="893380"/>
                          </a:lnTo>
                          <a:lnTo>
                            <a:pt x="0" y="693683"/>
                          </a:lnTo>
                          <a:lnTo>
                            <a:pt x="1702676" y="0"/>
                          </a:lnTo>
                          <a:close/>
                        </a:path>
                      </a:pathLst>
                    </a:custGeom>
                    <a:solidFill>
                      <a:srgbClr val="0000A8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32" name="Freeform 2731">
                      <a:extLst>
                        <a:ext uri="{FF2B5EF4-FFF2-40B4-BE49-F238E27FC236}">
                          <a16:creationId xmlns:a16="http://schemas.microsoft.com/office/drawing/2014/main" id="{97195BD3-473E-0E49-A1FB-18A9CD9A81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47413" y="3123483"/>
                      <a:ext cx="676892" cy="267753"/>
                    </a:xfrm>
                    <a:custGeom>
                      <a:avLst/>
                      <a:gdLst>
                        <a:gd name="connsiteX0" fmla="*/ 599089 w 4162096"/>
                        <a:gd name="connsiteY0" fmla="*/ 273269 h 1618593"/>
                        <a:gd name="connsiteX1" fmla="*/ 882869 w 4162096"/>
                        <a:gd name="connsiteY1" fmla="*/ 199697 h 1618593"/>
                        <a:gd name="connsiteX2" fmla="*/ 2312276 w 4162096"/>
                        <a:gd name="connsiteY2" fmla="*/ 798786 h 1618593"/>
                        <a:gd name="connsiteX3" fmla="*/ 3794234 w 4162096"/>
                        <a:gd name="connsiteY3" fmla="*/ 199697 h 1618593"/>
                        <a:gd name="connsiteX4" fmla="*/ 4014951 w 4162096"/>
                        <a:gd name="connsiteY4" fmla="*/ 273269 h 1618593"/>
                        <a:gd name="connsiteX5" fmla="*/ 3058510 w 4162096"/>
                        <a:gd name="connsiteY5" fmla="*/ 641131 h 1618593"/>
                        <a:gd name="connsiteX6" fmla="*/ 3026979 w 4162096"/>
                        <a:gd name="connsiteY6" fmla="*/ 1114097 h 1618593"/>
                        <a:gd name="connsiteX7" fmla="*/ 4162096 w 4162096"/>
                        <a:gd name="connsiteY7" fmla="*/ 1545021 h 1618593"/>
                        <a:gd name="connsiteX8" fmla="*/ 3878317 w 4162096"/>
                        <a:gd name="connsiteY8" fmla="*/ 1608083 h 1618593"/>
                        <a:gd name="connsiteX9" fmla="*/ 2301765 w 4162096"/>
                        <a:gd name="connsiteY9" fmla="*/ 945931 h 1618593"/>
                        <a:gd name="connsiteX10" fmla="*/ 693682 w 4162096"/>
                        <a:gd name="connsiteY10" fmla="*/ 1618593 h 1618593"/>
                        <a:gd name="connsiteX11" fmla="*/ 430924 w 4162096"/>
                        <a:gd name="connsiteY11" fmla="*/ 1524000 h 1618593"/>
                        <a:gd name="connsiteX12" fmla="*/ 1576551 w 4162096"/>
                        <a:gd name="connsiteY12" fmla="*/ 1082566 h 1618593"/>
                        <a:gd name="connsiteX13" fmla="*/ 1545020 w 4162096"/>
                        <a:gd name="connsiteY13" fmla="*/ 609600 h 1618593"/>
                        <a:gd name="connsiteX14" fmla="*/ 0 w 4162096"/>
                        <a:gd name="connsiteY14" fmla="*/ 0 h 1618593"/>
                        <a:gd name="connsiteX15" fmla="*/ 872358 w 4162096"/>
                        <a:gd name="connsiteY15" fmla="*/ 210207 h 1618593"/>
                        <a:gd name="connsiteX16" fmla="*/ 872358 w 4162096"/>
                        <a:gd name="connsiteY16" fmla="*/ 210207 h 1618593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441434 w 3731172"/>
                        <a:gd name="connsiteY14" fmla="*/ 10510 h 1418896"/>
                        <a:gd name="connsiteX15" fmla="*/ 441434 w 3731172"/>
                        <a:gd name="connsiteY15" fmla="*/ 10510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441434 w 3731172"/>
                        <a:gd name="connsiteY14" fmla="*/ 10510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357351 w 3731172"/>
                        <a:gd name="connsiteY14" fmla="*/ 115613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147144 w 3731172"/>
                        <a:gd name="connsiteY14" fmla="*/ 63061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20413 h 1418896"/>
                        <a:gd name="connsiteX14" fmla="*/ 147144 w 3731172"/>
                        <a:gd name="connsiteY14" fmla="*/ 63061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20413 h 1418896"/>
                        <a:gd name="connsiteX14" fmla="*/ 189185 w 3731172"/>
                        <a:gd name="connsiteY14" fmla="*/ 84081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20413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56137 w 3731172"/>
                        <a:gd name="connsiteY13" fmla="*/ 441434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45626 w 3731172"/>
                        <a:gd name="connsiteY13" fmla="*/ 451945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903890 h 1418896"/>
                        <a:gd name="connsiteX13" fmla="*/ 1145626 w 3731172"/>
                        <a:gd name="connsiteY13" fmla="*/ 451945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06565 w 3710151"/>
                        <a:gd name="connsiteY5" fmla="*/ 441434 h 1418896"/>
                        <a:gd name="connsiteX6" fmla="*/ 2575034 w 3710151"/>
                        <a:gd name="connsiteY6" fmla="*/ 914400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06565 w 3710151"/>
                        <a:gd name="connsiteY5" fmla="*/ 441434 h 1418896"/>
                        <a:gd name="connsiteX6" fmla="*/ 2606565 w 3710151"/>
                        <a:gd name="connsiteY6" fmla="*/ 924910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06565 w 3710151"/>
                        <a:gd name="connsiteY5" fmla="*/ 441434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5151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38028 w 3710151"/>
                        <a:gd name="connsiteY2" fmla="*/ 591655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38028 w 3710151"/>
                        <a:gd name="connsiteY2" fmla="*/ 591655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087434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38028 w 3710151"/>
                        <a:gd name="connsiteY2" fmla="*/ 591655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098586 w 3710151"/>
                        <a:gd name="connsiteY12" fmla="*/ 903890 h 1418896"/>
                        <a:gd name="connsiteX13" fmla="*/ 1087434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62012 w 3725019"/>
                        <a:gd name="connsiteY0" fmla="*/ 73572 h 1418896"/>
                        <a:gd name="connsiteX1" fmla="*/ 445792 w 3725019"/>
                        <a:gd name="connsiteY1" fmla="*/ 0 h 1418896"/>
                        <a:gd name="connsiteX2" fmla="*/ 1852896 w 3725019"/>
                        <a:gd name="connsiteY2" fmla="*/ 591655 h 1418896"/>
                        <a:gd name="connsiteX3" fmla="*/ 3357157 w 3725019"/>
                        <a:gd name="connsiteY3" fmla="*/ 0 h 1418896"/>
                        <a:gd name="connsiteX4" fmla="*/ 3577874 w 3725019"/>
                        <a:gd name="connsiteY4" fmla="*/ 73572 h 1418896"/>
                        <a:gd name="connsiteX5" fmla="*/ 2632585 w 3725019"/>
                        <a:gd name="connsiteY5" fmla="*/ 448868 h 1418896"/>
                        <a:gd name="connsiteX6" fmla="*/ 2625150 w 3725019"/>
                        <a:gd name="connsiteY6" fmla="*/ 902607 h 1418896"/>
                        <a:gd name="connsiteX7" fmla="*/ 3725019 w 3725019"/>
                        <a:gd name="connsiteY7" fmla="*/ 1345324 h 1418896"/>
                        <a:gd name="connsiteX8" fmla="*/ 3441240 w 3725019"/>
                        <a:gd name="connsiteY8" fmla="*/ 1408386 h 1418896"/>
                        <a:gd name="connsiteX9" fmla="*/ 1864688 w 3725019"/>
                        <a:gd name="connsiteY9" fmla="*/ 746234 h 1418896"/>
                        <a:gd name="connsiteX10" fmla="*/ 256605 w 3725019"/>
                        <a:gd name="connsiteY10" fmla="*/ 1418896 h 1418896"/>
                        <a:gd name="connsiteX11" fmla="*/ 0 w 3725019"/>
                        <a:gd name="connsiteY11" fmla="*/ 1331097 h 1418896"/>
                        <a:gd name="connsiteX12" fmla="*/ 1113454 w 3725019"/>
                        <a:gd name="connsiteY12" fmla="*/ 903890 h 1418896"/>
                        <a:gd name="connsiteX13" fmla="*/ 1102302 w 3725019"/>
                        <a:gd name="connsiteY13" fmla="*/ 451945 h 1418896"/>
                        <a:gd name="connsiteX14" fmla="*/ 183032 w 3725019"/>
                        <a:gd name="connsiteY14" fmla="*/ 84081 h 1418896"/>
                        <a:gd name="connsiteX15" fmla="*/ 162012 w 3725019"/>
                        <a:gd name="connsiteY15" fmla="*/ 73572 h 14188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725019" h="1418896">
                          <a:moveTo>
                            <a:pt x="162012" y="73572"/>
                          </a:moveTo>
                          <a:lnTo>
                            <a:pt x="445792" y="0"/>
                          </a:lnTo>
                          <a:lnTo>
                            <a:pt x="1852896" y="591655"/>
                          </a:lnTo>
                          <a:lnTo>
                            <a:pt x="3357157" y="0"/>
                          </a:lnTo>
                          <a:lnTo>
                            <a:pt x="3577874" y="73572"/>
                          </a:lnTo>
                          <a:lnTo>
                            <a:pt x="2632585" y="448868"/>
                          </a:lnTo>
                          <a:lnTo>
                            <a:pt x="2625150" y="902607"/>
                          </a:lnTo>
                          <a:lnTo>
                            <a:pt x="3725019" y="1345324"/>
                          </a:lnTo>
                          <a:lnTo>
                            <a:pt x="3441240" y="1408386"/>
                          </a:lnTo>
                          <a:lnTo>
                            <a:pt x="1864688" y="746234"/>
                          </a:lnTo>
                          <a:lnTo>
                            <a:pt x="256605" y="1418896"/>
                          </a:lnTo>
                          <a:lnTo>
                            <a:pt x="0" y="1331097"/>
                          </a:lnTo>
                          <a:lnTo>
                            <a:pt x="1113454" y="903890"/>
                          </a:lnTo>
                          <a:cubicBezTo>
                            <a:pt x="1113454" y="760249"/>
                            <a:pt x="1102302" y="595586"/>
                            <a:pt x="1102302" y="451945"/>
                          </a:cubicBezTo>
                          <a:lnTo>
                            <a:pt x="183032" y="84081"/>
                          </a:lnTo>
                          <a:cubicBezTo>
                            <a:pt x="26317" y="21019"/>
                            <a:pt x="169019" y="77075"/>
                            <a:pt x="162012" y="73572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  <p:cxnSp>
            <p:nvCxnSpPr>
              <p:cNvPr id="2528" name="Straight Connector 2527">
                <a:extLst>
                  <a:ext uri="{FF2B5EF4-FFF2-40B4-BE49-F238E27FC236}">
                    <a16:creationId xmlns:a16="http://schemas.microsoft.com/office/drawing/2014/main" id="{516A4D27-52E4-DA41-BD9B-30D14B81A0CD}"/>
                  </a:ext>
                </a:extLst>
              </p:cNvPr>
              <p:cNvCxnSpPr>
                <a:cxnSpLocks/>
                <a:endCxn id="2611" idx="9"/>
              </p:cNvCxnSpPr>
              <p:nvPr/>
            </p:nvCxnSpPr>
            <p:spPr bwMode="auto">
              <a:xfrm>
                <a:off x="7282802" y="4119099"/>
                <a:ext cx="32665" cy="5715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29" name="Group 2528">
                <a:extLst>
                  <a:ext uri="{FF2B5EF4-FFF2-40B4-BE49-F238E27FC236}">
                    <a16:creationId xmlns:a16="http://schemas.microsoft.com/office/drawing/2014/main" id="{FEAF1439-07B9-B34F-BA33-4844CED96955}"/>
                  </a:ext>
                </a:extLst>
              </p:cNvPr>
              <p:cNvGrpSpPr/>
              <p:nvPr/>
            </p:nvGrpSpPr>
            <p:grpSpPr>
              <a:xfrm>
                <a:off x="6885811" y="4644942"/>
                <a:ext cx="267360" cy="997195"/>
                <a:chOff x="6424161" y="4488570"/>
                <a:chExt cx="267360" cy="997195"/>
              </a:xfrm>
            </p:grpSpPr>
            <p:grpSp>
              <p:nvGrpSpPr>
                <p:cNvPr id="2652" name="Group 506">
                  <a:extLst>
                    <a:ext uri="{FF2B5EF4-FFF2-40B4-BE49-F238E27FC236}">
                      <a16:creationId xmlns:a16="http://schemas.microsoft.com/office/drawing/2014/main" id="{035788A8-C823-0641-8B0A-765D173FB6B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424161" y="4637077"/>
                  <a:ext cx="235570" cy="848688"/>
                  <a:chOff x="6395998" y="3062424"/>
                  <a:chExt cx="564403" cy="837478"/>
                </a:xfrm>
              </p:grpSpPr>
              <p:sp>
                <p:nvSpPr>
                  <p:cNvPr id="2674" name="Rectangle 2673">
                    <a:extLst>
                      <a:ext uri="{FF2B5EF4-FFF2-40B4-BE49-F238E27FC236}">
                        <a16:creationId xmlns:a16="http://schemas.microsoft.com/office/drawing/2014/main" id="{7494D0C8-A13D-0446-AD92-3571A0460A19}"/>
                      </a:ext>
                    </a:extLst>
                  </p:cNvPr>
                  <p:cNvSpPr/>
                  <p:nvPr/>
                </p:nvSpPr>
                <p:spPr>
                  <a:xfrm>
                    <a:off x="6509786" y="3061857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675" name="Straight Connector 2674">
                    <a:extLst>
                      <a:ext uri="{FF2B5EF4-FFF2-40B4-BE49-F238E27FC236}">
                        <a16:creationId xmlns:a16="http://schemas.microsoft.com/office/drawing/2014/main" id="{32323868-FEF5-4347-A411-83B83EE5B7A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47057" y="3061857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76" name="Rectangle 2675">
                    <a:extLst>
                      <a:ext uri="{FF2B5EF4-FFF2-40B4-BE49-F238E27FC236}">
                        <a16:creationId xmlns:a16="http://schemas.microsoft.com/office/drawing/2014/main" id="{FD66C5F6-A566-F143-AE73-8F35102F70A6}"/>
                      </a:ext>
                    </a:extLst>
                  </p:cNvPr>
                  <p:cNvSpPr/>
                  <p:nvPr/>
                </p:nvSpPr>
                <p:spPr>
                  <a:xfrm>
                    <a:off x="6476953" y="3071256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677" name="Straight Connector 2676">
                    <a:extLst>
                      <a:ext uri="{FF2B5EF4-FFF2-40B4-BE49-F238E27FC236}">
                        <a16:creationId xmlns:a16="http://schemas.microsoft.com/office/drawing/2014/main" id="{E00B3598-77A2-B346-AE64-13E4A7218AB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396367" y="3061857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78" name="Rectangle 2677">
                    <a:extLst>
                      <a:ext uri="{FF2B5EF4-FFF2-40B4-BE49-F238E27FC236}">
                        <a16:creationId xmlns:a16="http://schemas.microsoft.com/office/drawing/2014/main" id="{D0A9CE37-966A-1B46-9B34-AC1358A24B34}"/>
                      </a:ext>
                    </a:extLst>
                  </p:cNvPr>
                  <p:cNvSpPr/>
                  <p:nvPr/>
                </p:nvSpPr>
                <p:spPr>
                  <a:xfrm>
                    <a:off x="6817210" y="370256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679" name="Rectangle 2678">
                    <a:extLst>
                      <a:ext uri="{FF2B5EF4-FFF2-40B4-BE49-F238E27FC236}">
                        <a16:creationId xmlns:a16="http://schemas.microsoft.com/office/drawing/2014/main" id="{C9142642-519B-5F42-8CA6-EBDEE3175419}"/>
                      </a:ext>
                    </a:extLst>
                  </p:cNvPr>
                  <p:cNvSpPr/>
                  <p:nvPr/>
                </p:nvSpPr>
                <p:spPr>
                  <a:xfrm>
                    <a:off x="6405320" y="3157415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680" name="Straight Connector 2679">
                    <a:extLst>
                      <a:ext uri="{FF2B5EF4-FFF2-40B4-BE49-F238E27FC236}">
                        <a16:creationId xmlns:a16="http://schemas.microsoft.com/office/drawing/2014/main" id="{0F8F2436-A4A0-244D-B3C0-1A37A374EB3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47057" y="3804392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681" name="Group 544">
                    <a:extLst>
                      <a:ext uri="{FF2B5EF4-FFF2-40B4-BE49-F238E27FC236}">
                        <a16:creationId xmlns:a16="http://schemas.microsoft.com/office/drawing/2014/main" id="{4CD2238B-39F6-4345-913A-6524EB54B77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709" name="Straight Connector 2708">
                      <a:extLst>
                        <a:ext uri="{FF2B5EF4-FFF2-40B4-BE49-F238E27FC236}">
                          <a16:creationId xmlns:a16="http://schemas.microsoft.com/office/drawing/2014/main" id="{326428B6-7080-FA4F-B82E-39C09E065AD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782" y="2845711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10" name="Straight Connector 2709">
                      <a:extLst>
                        <a:ext uri="{FF2B5EF4-FFF2-40B4-BE49-F238E27FC236}">
                          <a16:creationId xmlns:a16="http://schemas.microsoft.com/office/drawing/2014/main" id="{97068EDE-C96C-3049-AF86-FF2CE0E61AE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076" y="293813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682" name="Group 547">
                    <a:extLst>
                      <a:ext uri="{FF2B5EF4-FFF2-40B4-BE49-F238E27FC236}">
                        <a16:creationId xmlns:a16="http://schemas.microsoft.com/office/drawing/2014/main" id="{6D6DE228-D319-0645-BF61-D932EA68C5F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707" name="Straight Connector 2706">
                      <a:extLst>
                        <a:ext uri="{FF2B5EF4-FFF2-40B4-BE49-F238E27FC236}">
                          <a16:creationId xmlns:a16="http://schemas.microsoft.com/office/drawing/2014/main" id="{D7EF321D-7E1E-7C44-9E11-1F807665DA4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9263" y="2845642"/>
                      <a:ext cx="119388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08" name="Straight Connector 2707">
                      <a:extLst>
                        <a:ext uri="{FF2B5EF4-FFF2-40B4-BE49-F238E27FC236}">
                          <a16:creationId xmlns:a16="http://schemas.microsoft.com/office/drawing/2014/main" id="{4A5C36D2-1A3B-BB4F-AA2D-7E93B880809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557" y="293493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683" name="Group 549">
                    <a:extLst>
                      <a:ext uri="{FF2B5EF4-FFF2-40B4-BE49-F238E27FC236}">
                        <a16:creationId xmlns:a16="http://schemas.microsoft.com/office/drawing/2014/main" id="{F9A25F8F-FF43-3947-8353-B6A2E78C62A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705" name="Straight Connector 2704">
                      <a:extLst>
                        <a:ext uri="{FF2B5EF4-FFF2-40B4-BE49-F238E27FC236}">
                          <a16:creationId xmlns:a16="http://schemas.microsoft.com/office/drawing/2014/main" id="{F88EE6A5-D2EA-E545-8107-F3988F05BD8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6759" y="2845572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06" name="Straight Connector 2705">
                      <a:extLst>
                        <a:ext uri="{FF2B5EF4-FFF2-40B4-BE49-F238E27FC236}">
                          <a16:creationId xmlns:a16="http://schemas.microsoft.com/office/drawing/2014/main" id="{A0C1C194-65DA-E141-A9C5-32F67C1FCCC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036" y="293486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684" name="Group 550">
                    <a:extLst>
                      <a:ext uri="{FF2B5EF4-FFF2-40B4-BE49-F238E27FC236}">
                        <a16:creationId xmlns:a16="http://schemas.microsoft.com/office/drawing/2014/main" id="{0062A062-A807-9A43-8C7A-C1AD2D7509B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703" name="Straight Connector 2702">
                      <a:extLst>
                        <a:ext uri="{FF2B5EF4-FFF2-40B4-BE49-F238E27FC236}">
                          <a16:creationId xmlns:a16="http://schemas.microsoft.com/office/drawing/2014/main" id="{FF5F221B-378C-984F-93E8-7B92737AC7D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238" y="2845502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04" name="Straight Connector 2703">
                      <a:extLst>
                        <a:ext uri="{FF2B5EF4-FFF2-40B4-BE49-F238E27FC236}">
                          <a16:creationId xmlns:a16="http://schemas.microsoft.com/office/drawing/2014/main" id="{F02BA098-B806-4247-87C5-7685B30FD6E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516" y="293479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685" name="Group 551">
                    <a:extLst>
                      <a:ext uri="{FF2B5EF4-FFF2-40B4-BE49-F238E27FC236}">
                        <a16:creationId xmlns:a16="http://schemas.microsoft.com/office/drawing/2014/main" id="{D556F490-05B7-9D47-876A-3DCD2A7CACA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701" name="Straight Connector 2700">
                      <a:extLst>
                        <a:ext uri="{FF2B5EF4-FFF2-40B4-BE49-F238E27FC236}">
                          <a16:creationId xmlns:a16="http://schemas.microsoft.com/office/drawing/2014/main" id="{034D07EB-9262-1248-B778-B995468AE7E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718" y="2845433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02" name="Straight Connector 2701">
                      <a:extLst>
                        <a:ext uri="{FF2B5EF4-FFF2-40B4-BE49-F238E27FC236}">
                          <a16:creationId xmlns:a16="http://schemas.microsoft.com/office/drawing/2014/main" id="{4ACF7225-C815-6F47-81CE-EB2D3B624E9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995" y="293472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686" name="Group 552">
                    <a:extLst>
                      <a:ext uri="{FF2B5EF4-FFF2-40B4-BE49-F238E27FC236}">
                        <a16:creationId xmlns:a16="http://schemas.microsoft.com/office/drawing/2014/main" id="{CFE83555-35C6-BC45-9536-2D5EA4F18D4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699" name="Straight Connector 2698">
                      <a:extLst>
                        <a:ext uri="{FF2B5EF4-FFF2-40B4-BE49-F238E27FC236}">
                          <a16:creationId xmlns:a16="http://schemas.microsoft.com/office/drawing/2014/main" id="{44AA5AB1-F7AB-EE40-BBD1-8BEE203967D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199" y="2845363"/>
                      <a:ext cx="113419" cy="939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00" name="Straight Connector 2699">
                      <a:extLst>
                        <a:ext uri="{FF2B5EF4-FFF2-40B4-BE49-F238E27FC236}">
                          <a16:creationId xmlns:a16="http://schemas.microsoft.com/office/drawing/2014/main" id="{BA69000A-83EB-D541-966D-F8C52CE0DE1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3477" y="2939355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687" name="Group 555">
                    <a:extLst>
                      <a:ext uri="{FF2B5EF4-FFF2-40B4-BE49-F238E27FC236}">
                        <a16:creationId xmlns:a16="http://schemas.microsoft.com/office/drawing/2014/main" id="{3C06EBAD-5D3A-2249-95AF-5C0E7DA96FB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697" name="Straight Connector 2696">
                      <a:extLst>
                        <a:ext uri="{FF2B5EF4-FFF2-40B4-BE49-F238E27FC236}">
                          <a16:creationId xmlns:a16="http://schemas.microsoft.com/office/drawing/2014/main" id="{FAB299D8-25E4-DB40-B2FF-BA322C74705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679" y="284216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98" name="Straight Connector 2697">
                      <a:extLst>
                        <a:ext uri="{FF2B5EF4-FFF2-40B4-BE49-F238E27FC236}">
                          <a16:creationId xmlns:a16="http://schemas.microsoft.com/office/drawing/2014/main" id="{6DE2C72E-6EA3-AD4D-9AD3-E0DFC075167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0972" y="293928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688" name="Group 556">
                    <a:extLst>
                      <a:ext uri="{FF2B5EF4-FFF2-40B4-BE49-F238E27FC236}">
                        <a16:creationId xmlns:a16="http://schemas.microsoft.com/office/drawing/2014/main" id="{2E67B371-181E-9F47-90AF-9948D1DBD44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695" name="Straight Connector 2694">
                      <a:extLst>
                        <a:ext uri="{FF2B5EF4-FFF2-40B4-BE49-F238E27FC236}">
                          <a16:creationId xmlns:a16="http://schemas.microsoft.com/office/drawing/2014/main" id="{ADCE692A-981A-CC4C-BC21-8A762332F7A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9158" y="284209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96" name="Straight Connector 2695">
                      <a:extLst>
                        <a:ext uri="{FF2B5EF4-FFF2-40B4-BE49-F238E27FC236}">
                          <a16:creationId xmlns:a16="http://schemas.microsoft.com/office/drawing/2014/main" id="{06B55BD8-5DAC-E340-A23B-3DF12BF23F3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452" y="2939215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689" name="Group 557">
                    <a:extLst>
                      <a:ext uri="{FF2B5EF4-FFF2-40B4-BE49-F238E27FC236}">
                        <a16:creationId xmlns:a16="http://schemas.microsoft.com/office/drawing/2014/main" id="{C4088A01-9248-2545-B9F8-D5F693A78E0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693" name="Straight Connector 2692">
                      <a:extLst>
                        <a:ext uri="{FF2B5EF4-FFF2-40B4-BE49-F238E27FC236}">
                          <a16:creationId xmlns:a16="http://schemas.microsoft.com/office/drawing/2014/main" id="{FB2195F3-A4C6-4441-B7E2-E194BDA68AE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6654" y="284671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94" name="Straight Connector 2693">
                      <a:extLst>
                        <a:ext uri="{FF2B5EF4-FFF2-40B4-BE49-F238E27FC236}">
                          <a16:creationId xmlns:a16="http://schemas.microsoft.com/office/drawing/2014/main" id="{FF0F9D1C-51A6-8046-9415-647EE722455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933" y="2939145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690" name="Group 558">
                    <a:extLst>
                      <a:ext uri="{FF2B5EF4-FFF2-40B4-BE49-F238E27FC236}">
                        <a16:creationId xmlns:a16="http://schemas.microsoft.com/office/drawing/2014/main" id="{74001BEB-1555-2249-88B0-0B7E43C8C04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691" name="Straight Connector 2690">
                      <a:extLst>
                        <a:ext uri="{FF2B5EF4-FFF2-40B4-BE49-F238E27FC236}">
                          <a16:creationId xmlns:a16="http://schemas.microsoft.com/office/drawing/2014/main" id="{F7875115-8920-1446-860A-3CE55A373CB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133" y="2846650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92" name="Straight Connector 2691">
                      <a:extLst>
                        <a:ext uri="{FF2B5EF4-FFF2-40B4-BE49-F238E27FC236}">
                          <a16:creationId xmlns:a16="http://schemas.microsoft.com/office/drawing/2014/main" id="{AE6F0108-E5A2-ED49-B44A-CA2EEA8AA5E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413" y="293907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653" name="Straight Connector 2652">
                  <a:extLst>
                    <a:ext uri="{FF2B5EF4-FFF2-40B4-BE49-F238E27FC236}">
                      <a16:creationId xmlns:a16="http://schemas.microsoft.com/office/drawing/2014/main" id="{99C0B842-2650-074A-A671-B548AB1D1B78}"/>
                    </a:ext>
                  </a:extLst>
                </p:cNvPr>
                <p:cNvCxnSpPr/>
                <p:nvPr/>
              </p:nvCxnSpPr>
              <p:spPr bwMode="auto">
                <a:xfrm flipH="1">
                  <a:off x="6685171" y="4525377"/>
                  <a:ext cx="4763" cy="8556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4" name="Straight Connector 2653">
                  <a:extLst>
                    <a:ext uri="{FF2B5EF4-FFF2-40B4-BE49-F238E27FC236}">
                      <a16:creationId xmlns:a16="http://schemas.microsoft.com/office/drawing/2014/main" id="{9D2E1827-1FE4-AB4F-8FC1-593540CC1085}"/>
                    </a:ext>
                  </a:extLst>
                </p:cNvPr>
                <p:cNvCxnSpPr/>
                <p:nvPr/>
              </p:nvCxnSpPr>
              <p:spPr bwMode="auto">
                <a:xfrm>
                  <a:off x="6632784" y="4706352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5" name="Straight Connector 2654">
                  <a:extLst>
                    <a:ext uri="{FF2B5EF4-FFF2-40B4-BE49-F238E27FC236}">
                      <a16:creationId xmlns:a16="http://schemas.microsoft.com/office/drawing/2014/main" id="{13266EC0-DB31-DB41-82BD-180F5592BB7D}"/>
                    </a:ext>
                  </a:extLst>
                </p:cNvPr>
                <p:cNvCxnSpPr/>
                <p:nvPr/>
              </p:nvCxnSpPr>
              <p:spPr bwMode="auto">
                <a:xfrm>
                  <a:off x="6631196" y="4771439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6" name="Straight Connector 2655">
                  <a:extLst>
                    <a:ext uri="{FF2B5EF4-FFF2-40B4-BE49-F238E27FC236}">
                      <a16:creationId xmlns:a16="http://schemas.microsoft.com/office/drawing/2014/main" id="{667A5482-3F45-B54A-AE2C-760693899A05}"/>
                    </a:ext>
                  </a:extLst>
                </p:cNvPr>
                <p:cNvCxnSpPr/>
                <p:nvPr/>
              </p:nvCxnSpPr>
              <p:spPr bwMode="auto">
                <a:xfrm>
                  <a:off x="6631196" y="4849227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7" name="Straight Connector 2656">
                  <a:extLst>
                    <a:ext uri="{FF2B5EF4-FFF2-40B4-BE49-F238E27FC236}">
                      <a16:creationId xmlns:a16="http://schemas.microsoft.com/office/drawing/2014/main" id="{5E26F1AA-C154-1840-BDEE-AD2D85A20611}"/>
                    </a:ext>
                  </a:extLst>
                </p:cNvPr>
                <p:cNvCxnSpPr/>
                <p:nvPr/>
              </p:nvCxnSpPr>
              <p:spPr bwMode="auto">
                <a:xfrm>
                  <a:off x="6629609" y="4914314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8" name="Straight Connector 2657">
                  <a:extLst>
                    <a:ext uri="{FF2B5EF4-FFF2-40B4-BE49-F238E27FC236}">
                      <a16:creationId xmlns:a16="http://schemas.microsoft.com/office/drawing/2014/main" id="{69C8A4C5-29F2-504D-9832-BA7B5B927527}"/>
                    </a:ext>
                  </a:extLst>
                </p:cNvPr>
                <p:cNvCxnSpPr/>
                <p:nvPr/>
              </p:nvCxnSpPr>
              <p:spPr bwMode="auto">
                <a:xfrm>
                  <a:off x="6628021" y="4976227"/>
                  <a:ext cx="6032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9" name="Straight Connector 2658">
                  <a:extLst>
                    <a:ext uri="{FF2B5EF4-FFF2-40B4-BE49-F238E27FC236}">
                      <a16:creationId xmlns:a16="http://schemas.microsoft.com/office/drawing/2014/main" id="{4CFE866F-E04D-614C-A078-C76ED9EB90DE}"/>
                    </a:ext>
                  </a:extLst>
                </p:cNvPr>
                <p:cNvCxnSpPr/>
                <p:nvPr/>
              </p:nvCxnSpPr>
              <p:spPr bwMode="auto">
                <a:xfrm>
                  <a:off x="6628021" y="5044489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0" name="Straight Connector 2659">
                  <a:extLst>
                    <a:ext uri="{FF2B5EF4-FFF2-40B4-BE49-F238E27FC236}">
                      <a16:creationId xmlns:a16="http://schemas.microsoft.com/office/drawing/2014/main" id="{6AFC21B9-ACF3-A944-8DD9-4AB2B9261AEA}"/>
                    </a:ext>
                  </a:extLst>
                </p:cNvPr>
                <p:cNvCxnSpPr/>
                <p:nvPr/>
              </p:nvCxnSpPr>
              <p:spPr bwMode="auto">
                <a:xfrm>
                  <a:off x="6626434" y="5114339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1" name="Straight Connector 2660">
                  <a:extLst>
                    <a:ext uri="{FF2B5EF4-FFF2-40B4-BE49-F238E27FC236}">
                      <a16:creationId xmlns:a16="http://schemas.microsoft.com/office/drawing/2014/main" id="{FE1EE6F2-BBB5-174B-ADDF-F6D4BA7625FD}"/>
                    </a:ext>
                  </a:extLst>
                </p:cNvPr>
                <p:cNvCxnSpPr/>
                <p:nvPr/>
              </p:nvCxnSpPr>
              <p:spPr bwMode="auto">
                <a:xfrm>
                  <a:off x="6629609" y="5184189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2" name="Straight Connector 2661">
                  <a:extLst>
                    <a:ext uri="{FF2B5EF4-FFF2-40B4-BE49-F238E27FC236}">
                      <a16:creationId xmlns:a16="http://schemas.microsoft.com/office/drawing/2014/main" id="{15B5F4DE-410F-2341-9CE5-F9F738BF4C37}"/>
                    </a:ext>
                  </a:extLst>
                </p:cNvPr>
                <p:cNvCxnSpPr/>
                <p:nvPr/>
              </p:nvCxnSpPr>
              <p:spPr bwMode="auto">
                <a:xfrm>
                  <a:off x="6631196" y="5252452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3" name="Straight Connector 2662">
                  <a:extLst>
                    <a:ext uri="{FF2B5EF4-FFF2-40B4-BE49-F238E27FC236}">
                      <a16:creationId xmlns:a16="http://schemas.microsoft.com/office/drawing/2014/main" id="{E700FDA0-0984-5447-8552-58F7A973221E}"/>
                    </a:ext>
                  </a:extLst>
                </p:cNvPr>
                <p:cNvCxnSpPr/>
                <p:nvPr/>
              </p:nvCxnSpPr>
              <p:spPr bwMode="auto">
                <a:xfrm>
                  <a:off x="6631196" y="5322302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4" name="Straight Connector 2663">
                  <a:extLst>
                    <a:ext uri="{FF2B5EF4-FFF2-40B4-BE49-F238E27FC236}">
                      <a16:creationId xmlns:a16="http://schemas.microsoft.com/office/drawing/2014/main" id="{CFB699C7-3856-6440-B7FC-EE22D9323C38}"/>
                    </a:ext>
                  </a:extLst>
                </p:cNvPr>
                <p:cNvCxnSpPr/>
                <p:nvPr/>
              </p:nvCxnSpPr>
              <p:spPr bwMode="auto">
                <a:xfrm>
                  <a:off x="6632784" y="5387389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5" name="Straight Connector 2664">
                  <a:extLst>
                    <a:ext uri="{FF2B5EF4-FFF2-40B4-BE49-F238E27FC236}">
                      <a16:creationId xmlns:a16="http://schemas.microsoft.com/office/drawing/2014/main" id="{94E6F370-634E-B548-A88E-FF00664296DE}"/>
                    </a:ext>
                  </a:extLst>
                </p:cNvPr>
                <p:cNvCxnSpPr/>
                <p:nvPr/>
              </p:nvCxnSpPr>
              <p:spPr bwMode="auto">
                <a:xfrm flipH="1">
                  <a:off x="6632784" y="4531727"/>
                  <a:ext cx="58737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66" name="Group 2665">
                  <a:extLst>
                    <a:ext uri="{FF2B5EF4-FFF2-40B4-BE49-F238E27FC236}">
                      <a16:creationId xmlns:a16="http://schemas.microsoft.com/office/drawing/2014/main" id="{F9A7E178-9A8D-9E46-9463-D4D086413FF6}"/>
                    </a:ext>
                  </a:extLst>
                </p:cNvPr>
                <p:cNvGrpSpPr/>
                <p:nvPr/>
              </p:nvGrpSpPr>
              <p:grpSpPr>
                <a:xfrm>
                  <a:off x="6434171" y="4488570"/>
                  <a:ext cx="224203" cy="179034"/>
                  <a:chOff x="3668110" y="2448910"/>
                  <a:chExt cx="3794234" cy="2165130"/>
                </a:xfrm>
              </p:grpSpPr>
              <p:sp>
                <p:nvSpPr>
                  <p:cNvPr id="2667" name="Rectangle 2666">
                    <a:extLst>
                      <a:ext uri="{FF2B5EF4-FFF2-40B4-BE49-F238E27FC236}">
                        <a16:creationId xmlns:a16="http://schemas.microsoft.com/office/drawing/2014/main" id="{61B77E3E-F5E4-D24A-8A85-8ABE9A780515}"/>
                      </a:ext>
                    </a:extLst>
                  </p:cNvPr>
                  <p:cNvSpPr/>
                  <p:nvPr/>
                </p:nvSpPr>
                <p:spPr>
                  <a:xfrm>
                    <a:off x="3668110" y="3741409"/>
                    <a:ext cx="3780587" cy="872631"/>
                  </a:xfrm>
                  <a:prstGeom prst="rect">
                    <a:avLst/>
                  </a:prstGeom>
                  <a:gradFill>
                    <a:gsLst>
                      <a:gs pos="0">
                        <a:srgbClr val="B8C2C9"/>
                      </a:gs>
                      <a:gs pos="21000">
                        <a:schemeClr val="bg1"/>
                      </a:gs>
                      <a:gs pos="60000">
                        <a:srgbClr val="D6DCE0"/>
                      </a:gs>
                      <a:gs pos="100000">
                        <a:srgbClr val="B8C2C9"/>
                      </a:gs>
                    </a:gsLst>
                    <a:lin ang="0" scaled="0"/>
                  </a:gradFill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68" name="Freeform 2667">
                    <a:extLst>
                      <a:ext uri="{FF2B5EF4-FFF2-40B4-BE49-F238E27FC236}">
                        <a16:creationId xmlns:a16="http://schemas.microsoft.com/office/drawing/2014/main" id="{821BA21B-E8A5-224D-B461-D4200B5310E2}"/>
                      </a:ext>
                    </a:extLst>
                  </p:cNvPr>
                  <p:cNvSpPr/>
                  <p:nvPr/>
                </p:nvSpPr>
                <p:spPr>
                  <a:xfrm>
                    <a:off x="3678620" y="2448910"/>
                    <a:ext cx="3783724" cy="1324303"/>
                  </a:xfrm>
                  <a:custGeom>
                    <a:avLst/>
                    <a:gdLst>
                      <a:gd name="connsiteX0" fmla="*/ 0 w 3783724"/>
                      <a:gd name="connsiteY0" fmla="*/ 1313793 h 1324303"/>
                      <a:gd name="connsiteX1" fmla="*/ 0 w 3783724"/>
                      <a:gd name="connsiteY1" fmla="*/ 1313793 h 1324303"/>
                      <a:gd name="connsiteX2" fmla="*/ 252248 w 3783724"/>
                      <a:gd name="connsiteY2" fmla="*/ 0 h 1324303"/>
                      <a:gd name="connsiteX3" fmla="*/ 3415862 w 3783724"/>
                      <a:gd name="connsiteY3" fmla="*/ 21020 h 1324303"/>
                      <a:gd name="connsiteX4" fmla="*/ 3783724 w 3783724"/>
                      <a:gd name="connsiteY4" fmla="*/ 1324303 h 1324303"/>
                      <a:gd name="connsiteX5" fmla="*/ 0 w 3783724"/>
                      <a:gd name="connsiteY5" fmla="*/ 1313793 h 13243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783724" h="1324303">
                        <a:moveTo>
                          <a:pt x="0" y="1313793"/>
                        </a:moveTo>
                        <a:lnTo>
                          <a:pt x="0" y="1313793"/>
                        </a:lnTo>
                        <a:lnTo>
                          <a:pt x="252248" y="0"/>
                        </a:lnTo>
                        <a:lnTo>
                          <a:pt x="3415862" y="21020"/>
                        </a:lnTo>
                        <a:lnTo>
                          <a:pt x="3783724" y="1324303"/>
                        </a:lnTo>
                        <a:lnTo>
                          <a:pt x="0" y="1313793"/>
                        </a:lnTo>
                        <a:close/>
                      </a:path>
                    </a:pathLst>
                  </a:custGeom>
                  <a:solidFill>
                    <a:srgbClr val="B8C2C9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669" name="Group 2668">
                    <a:extLst>
                      <a:ext uri="{FF2B5EF4-FFF2-40B4-BE49-F238E27FC236}">
                        <a16:creationId xmlns:a16="http://schemas.microsoft.com/office/drawing/2014/main" id="{51A12182-13E9-E649-BD3C-B202D79887C1}"/>
                      </a:ext>
                    </a:extLst>
                  </p:cNvPr>
                  <p:cNvGrpSpPr/>
                  <p:nvPr/>
                </p:nvGrpSpPr>
                <p:grpSpPr>
                  <a:xfrm>
                    <a:off x="3941378" y="2603243"/>
                    <a:ext cx="3202061" cy="1066110"/>
                    <a:chOff x="7939341" y="3037317"/>
                    <a:chExt cx="897649" cy="353919"/>
                  </a:xfrm>
                </p:grpSpPr>
                <p:sp>
                  <p:nvSpPr>
                    <p:cNvPr id="2670" name="Freeform 2669">
                      <a:extLst>
                        <a:ext uri="{FF2B5EF4-FFF2-40B4-BE49-F238E27FC236}">
                          <a16:creationId xmlns:a16="http://schemas.microsoft.com/office/drawing/2014/main" id="{B9D68917-F9EC-C644-9FB0-B9BE560BC8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64170" y="3037317"/>
                      <a:ext cx="849158" cy="198115"/>
                    </a:xfrm>
                    <a:custGeom>
                      <a:avLst/>
                      <a:gdLst>
                        <a:gd name="connsiteX0" fmla="*/ 3725333 w 4588933"/>
                        <a:gd name="connsiteY0" fmla="*/ 0 h 1049866"/>
                        <a:gd name="connsiteX1" fmla="*/ 4588933 w 4588933"/>
                        <a:gd name="connsiteY1" fmla="*/ 270933 h 1049866"/>
                        <a:gd name="connsiteX2" fmla="*/ 3962400 w 4588933"/>
                        <a:gd name="connsiteY2" fmla="*/ 541866 h 1049866"/>
                        <a:gd name="connsiteX3" fmla="*/ 3742267 w 4588933"/>
                        <a:gd name="connsiteY3" fmla="*/ 457200 h 1049866"/>
                        <a:gd name="connsiteX4" fmla="*/ 2269067 w 4588933"/>
                        <a:gd name="connsiteY4" fmla="*/ 1049866 h 1049866"/>
                        <a:gd name="connsiteX5" fmla="*/ 880533 w 4588933"/>
                        <a:gd name="connsiteY5" fmla="*/ 457200 h 1049866"/>
                        <a:gd name="connsiteX6" fmla="*/ 592667 w 4588933"/>
                        <a:gd name="connsiteY6" fmla="*/ 541866 h 1049866"/>
                        <a:gd name="connsiteX7" fmla="*/ 0 w 4588933"/>
                        <a:gd name="connsiteY7" fmla="*/ 254000 h 1049866"/>
                        <a:gd name="connsiteX8" fmla="*/ 880533 w 4588933"/>
                        <a:gd name="connsiteY8" fmla="*/ 16933 h 1049866"/>
                        <a:gd name="connsiteX9" fmla="*/ 2302933 w 4588933"/>
                        <a:gd name="connsiteY9" fmla="*/ 626533 h 1049866"/>
                        <a:gd name="connsiteX10" fmla="*/ 3725333 w 4588933"/>
                        <a:gd name="connsiteY10" fmla="*/ 0 h 1049866"/>
                        <a:gd name="connsiteX0" fmla="*/ 3725333 w 4641485"/>
                        <a:gd name="connsiteY0" fmla="*/ 0 h 1049866"/>
                        <a:gd name="connsiteX1" fmla="*/ 4641485 w 4641485"/>
                        <a:gd name="connsiteY1" fmla="*/ 239402 h 1049866"/>
                        <a:gd name="connsiteX2" fmla="*/ 3962400 w 4641485"/>
                        <a:gd name="connsiteY2" fmla="*/ 541866 h 1049866"/>
                        <a:gd name="connsiteX3" fmla="*/ 3742267 w 4641485"/>
                        <a:gd name="connsiteY3" fmla="*/ 457200 h 1049866"/>
                        <a:gd name="connsiteX4" fmla="*/ 2269067 w 4641485"/>
                        <a:gd name="connsiteY4" fmla="*/ 1049866 h 1049866"/>
                        <a:gd name="connsiteX5" fmla="*/ 880533 w 4641485"/>
                        <a:gd name="connsiteY5" fmla="*/ 457200 h 1049866"/>
                        <a:gd name="connsiteX6" fmla="*/ 592667 w 4641485"/>
                        <a:gd name="connsiteY6" fmla="*/ 541866 h 1049866"/>
                        <a:gd name="connsiteX7" fmla="*/ 0 w 4641485"/>
                        <a:gd name="connsiteY7" fmla="*/ 254000 h 1049866"/>
                        <a:gd name="connsiteX8" fmla="*/ 880533 w 4641485"/>
                        <a:gd name="connsiteY8" fmla="*/ 16933 h 1049866"/>
                        <a:gd name="connsiteX9" fmla="*/ 2302933 w 4641485"/>
                        <a:gd name="connsiteY9" fmla="*/ 626533 h 1049866"/>
                        <a:gd name="connsiteX10" fmla="*/ 3725333 w 4641485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73798 w 4673016"/>
                        <a:gd name="connsiteY3" fmla="*/ 457200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34464 w 4673016"/>
                        <a:gd name="connsiteY9" fmla="*/ 62653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84308 w 4673016"/>
                        <a:gd name="connsiteY3" fmla="*/ 404648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34464 w 4673016"/>
                        <a:gd name="connsiteY9" fmla="*/ 62653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94818 w 4673016"/>
                        <a:gd name="connsiteY3" fmla="*/ 436179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34464 w 4673016"/>
                        <a:gd name="connsiteY9" fmla="*/ 62653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94818 w 4673016"/>
                        <a:gd name="connsiteY3" fmla="*/ 436179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23954 w 4673016"/>
                        <a:gd name="connsiteY9" fmla="*/ 61602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94818 w 4673016"/>
                        <a:gd name="connsiteY3" fmla="*/ 436179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75021 h 1049866"/>
                        <a:gd name="connsiteX8" fmla="*/ 912064 w 4673016"/>
                        <a:gd name="connsiteY8" fmla="*/ 16933 h 1049866"/>
                        <a:gd name="connsiteX9" fmla="*/ 2323954 w 4673016"/>
                        <a:gd name="connsiteY9" fmla="*/ 61602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815839 w 4673016"/>
                        <a:gd name="connsiteY3" fmla="*/ 467710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75021 h 1049866"/>
                        <a:gd name="connsiteX8" fmla="*/ 912064 w 4673016"/>
                        <a:gd name="connsiteY8" fmla="*/ 16933 h 1049866"/>
                        <a:gd name="connsiteX9" fmla="*/ 2323954 w 4673016"/>
                        <a:gd name="connsiteY9" fmla="*/ 616023 h 1049866"/>
                        <a:gd name="connsiteX10" fmla="*/ 3756864 w 4673016"/>
                        <a:gd name="connsiteY10" fmla="*/ 0 h 10498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4673016" h="1049866">
                          <a:moveTo>
                            <a:pt x="3756864" y="0"/>
                          </a:moveTo>
                          <a:lnTo>
                            <a:pt x="4673016" y="239402"/>
                          </a:lnTo>
                          <a:lnTo>
                            <a:pt x="3993931" y="541866"/>
                          </a:lnTo>
                          <a:lnTo>
                            <a:pt x="3815839" y="467710"/>
                          </a:lnTo>
                          <a:lnTo>
                            <a:pt x="2300598" y="1049866"/>
                          </a:lnTo>
                          <a:lnTo>
                            <a:pt x="912064" y="457200"/>
                          </a:lnTo>
                          <a:lnTo>
                            <a:pt x="624198" y="541866"/>
                          </a:lnTo>
                          <a:lnTo>
                            <a:pt x="0" y="275021"/>
                          </a:lnTo>
                          <a:lnTo>
                            <a:pt x="912064" y="16933"/>
                          </a:lnTo>
                          <a:lnTo>
                            <a:pt x="2323954" y="616023"/>
                          </a:lnTo>
                          <a:lnTo>
                            <a:pt x="3756864" y="0"/>
                          </a:lnTo>
                          <a:close/>
                        </a:path>
                      </a:pathLst>
                    </a:custGeom>
                    <a:solidFill>
                      <a:srgbClr val="0000A3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671" name="Freeform 2670">
                      <a:extLst>
                        <a:ext uri="{FF2B5EF4-FFF2-40B4-BE49-F238E27FC236}">
                          <a16:creationId xmlns:a16="http://schemas.microsoft.com/office/drawing/2014/main" id="{097BF18B-953D-104D-8EB9-447FB708C7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948" y="3206783"/>
                      <a:ext cx="317042" cy="170569"/>
                    </a:xfrm>
                    <a:custGeom>
                      <a:avLst/>
                      <a:gdLst>
                        <a:gd name="connsiteX0" fmla="*/ 21021 w 1744718"/>
                        <a:gd name="connsiteY0" fmla="*/ 0 h 903890"/>
                        <a:gd name="connsiteX1" fmla="*/ 1744718 w 1744718"/>
                        <a:gd name="connsiteY1" fmla="*/ 693683 h 903890"/>
                        <a:gd name="connsiteX2" fmla="*/ 1145628 w 1744718"/>
                        <a:gd name="connsiteY2" fmla="*/ 903890 h 903890"/>
                        <a:gd name="connsiteX3" fmla="*/ 0 w 1744718"/>
                        <a:gd name="connsiteY3" fmla="*/ 451945 h 903890"/>
                        <a:gd name="connsiteX4" fmla="*/ 21021 w 1744718"/>
                        <a:gd name="connsiteY4" fmla="*/ 0 h 9038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744718" h="903890">
                          <a:moveTo>
                            <a:pt x="21021" y="0"/>
                          </a:moveTo>
                          <a:lnTo>
                            <a:pt x="1744718" y="693683"/>
                          </a:lnTo>
                          <a:lnTo>
                            <a:pt x="1145628" y="903890"/>
                          </a:lnTo>
                          <a:lnTo>
                            <a:pt x="0" y="451945"/>
                          </a:lnTo>
                          <a:lnTo>
                            <a:pt x="21021" y="0"/>
                          </a:lnTo>
                          <a:close/>
                        </a:path>
                      </a:pathLst>
                    </a:custGeom>
                    <a:solidFill>
                      <a:srgbClr val="0000A3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672" name="Freeform 2671">
                      <a:extLst>
                        <a:ext uri="{FF2B5EF4-FFF2-40B4-BE49-F238E27FC236}">
                          <a16:creationId xmlns:a16="http://schemas.microsoft.com/office/drawing/2014/main" id="{0A307EB1-DD6F-8F44-A5C5-FF98394173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39341" y="3206783"/>
                      <a:ext cx="311312" cy="168585"/>
                    </a:xfrm>
                    <a:custGeom>
                      <a:avLst/>
                      <a:gdLst>
                        <a:gd name="connsiteX0" fmla="*/ 1702676 w 1713187"/>
                        <a:gd name="connsiteY0" fmla="*/ 0 h 893380"/>
                        <a:gd name="connsiteX1" fmla="*/ 1713187 w 1713187"/>
                        <a:gd name="connsiteY1" fmla="*/ 472966 h 893380"/>
                        <a:gd name="connsiteX2" fmla="*/ 578069 w 1713187"/>
                        <a:gd name="connsiteY2" fmla="*/ 893380 h 893380"/>
                        <a:gd name="connsiteX3" fmla="*/ 0 w 1713187"/>
                        <a:gd name="connsiteY3" fmla="*/ 693683 h 893380"/>
                        <a:gd name="connsiteX4" fmla="*/ 1702676 w 1713187"/>
                        <a:gd name="connsiteY4" fmla="*/ 0 h 8933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713187" h="893380">
                          <a:moveTo>
                            <a:pt x="1702676" y="0"/>
                          </a:moveTo>
                          <a:lnTo>
                            <a:pt x="1713187" y="472966"/>
                          </a:lnTo>
                          <a:lnTo>
                            <a:pt x="578069" y="893380"/>
                          </a:lnTo>
                          <a:lnTo>
                            <a:pt x="0" y="693683"/>
                          </a:lnTo>
                          <a:lnTo>
                            <a:pt x="1702676" y="0"/>
                          </a:lnTo>
                          <a:close/>
                        </a:path>
                      </a:pathLst>
                    </a:custGeom>
                    <a:solidFill>
                      <a:srgbClr val="0000A8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673" name="Freeform 2672">
                      <a:extLst>
                        <a:ext uri="{FF2B5EF4-FFF2-40B4-BE49-F238E27FC236}">
                          <a16:creationId xmlns:a16="http://schemas.microsoft.com/office/drawing/2014/main" id="{C21ADCF9-EEDF-B044-AE74-F77C1C5BCF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47413" y="3123483"/>
                      <a:ext cx="676892" cy="267753"/>
                    </a:xfrm>
                    <a:custGeom>
                      <a:avLst/>
                      <a:gdLst>
                        <a:gd name="connsiteX0" fmla="*/ 599089 w 4162096"/>
                        <a:gd name="connsiteY0" fmla="*/ 273269 h 1618593"/>
                        <a:gd name="connsiteX1" fmla="*/ 882869 w 4162096"/>
                        <a:gd name="connsiteY1" fmla="*/ 199697 h 1618593"/>
                        <a:gd name="connsiteX2" fmla="*/ 2312276 w 4162096"/>
                        <a:gd name="connsiteY2" fmla="*/ 798786 h 1618593"/>
                        <a:gd name="connsiteX3" fmla="*/ 3794234 w 4162096"/>
                        <a:gd name="connsiteY3" fmla="*/ 199697 h 1618593"/>
                        <a:gd name="connsiteX4" fmla="*/ 4014951 w 4162096"/>
                        <a:gd name="connsiteY4" fmla="*/ 273269 h 1618593"/>
                        <a:gd name="connsiteX5" fmla="*/ 3058510 w 4162096"/>
                        <a:gd name="connsiteY5" fmla="*/ 641131 h 1618593"/>
                        <a:gd name="connsiteX6" fmla="*/ 3026979 w 4162096"/>
                        <a:gd name="connsiteY6" fmla="*/ 1114097 h 1618593"/>
                        <a:gd name="connsiteX7" fmla="*/ 4162096 w 4162096"/>
                        <a:gd name="connsiteY7" fmla="*/ 1545021 h 1618593"/>
                        <a:gd name="connsiteX8" fmla="*/ 3878317 w 4162096"/>
                        <a:gd name="connsiteY8" fmla="*/ 1608083 h 1618593"/>
                        <a:gd name="connsiteX9" fmla="*/ 2301765 w 4162096"/>
                        <a:gd name="connsiteY9" fmla="*/ 945931 h 1618593"/>
                        <a:gd name="connsiteX10" fmla="*/ 693682 w 4162096"/>
                        <a:gd name="connsiteY10" fmla="*/ 1618593 h 1618593"/>
                        <a:gd name="connsiteX11" fmla="*/ 430924 w 4162096"/>
                        <a:gd name="connsiteY11" fmla="*/ 1524000 h 1618593"/>
                        <a:gd name="connsiteX12" fmla="*/ 1576551 w 4162096"/>
                        <a:gd name="connsiteY12" fmla="*/ 1082566 h 1618593"/>
                        <a:gd name="connsiteX13" fmla="*/ 1545020 w 4162096"/>
                        <a:gd name="connsiteY13" fmla="*/ 609600 h 1618593"/>
                        <a:gd name="connsiteX14" fmla="*/ 0 w 4162096"/>
                        <a:gd name="connsiteY14" fmla="*/ 0 h 1618593"/>
                        <a:gd name="connsiteX15" fmla="*/ 872358 w 4162096"/>
                        <a:gd name="connsiteY15" fmla="*/ 210207 h 1618593"/>
                        <a:gd name="connsiteX16" fmla="*/ 872358 w 4162096"/>
                        <a:gd name="connsiteY16" fmla="*/ 210207 h 1618593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441434 w 3731172"/>
                        <a:gd name="connsiteY14" fmla="*/ 10510 h 1418896"/>
                        <a:gd name="connsiteX15" fmla="*/ 441434 w 3731172"/>
                        <a:gd name="connsiteY15" fmla="*/ 10510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441434 w 3731172"/>
                        <a:gd name="connsiteY14" fmla="*/ 10510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357351 w 3731172"/>
                        <a:gd name="connsiteY14" fmla="*/ 115613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147144 w 3731172"/>
                        <a:gd name="connsiteY14" fmla="*/ 63061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20413 h 1418896"/>
                        <a:gd name="connsiteX14" fmla="*/ 147144 w 3731172"/>
                        <a:gd name="connsiteY14" fmla="*/ 63061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20413 h 1418896"/>
                        <a:gd name="connsiteX14" fmla="*/ 189185 w 3731172"/>
                        <a:gd name="connsiteY14" fmla="*/ 84081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20413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56137 w 3731172"/>
                        <a:gd name="connsiteY13" fmla="*/ 441434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45626 w 3731172"/>
                        <a:gd name="connsiteY13" fmla="*/ 451945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903890 h 1418896"/>
                        <a:gd name="connsiteX13" fmla="*/ 1145626 w 3731172"/>
                        <a:gd name="connsiteY13" fmla="*/ 451945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06565 w 3710151"/>
                        <a:gd name="connsiteY5" fmla="*/ 441434 h 1418896"/>
                        <a:gd name="connsiteX6" fmla="*/ 2575034 w 3710151"/>
                        <a:gd name="connsiteY6" fmla="*/ 914400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06565 w 3710151"/>
                        <a:gd name="connsiteY5" fmla="*/ 441434 h 1418896"/>
                        <a:gd name="connsiteX6" fmla="*/ 2606565 w 3710151"/>
                        <a:gd name="connsiteY6" fmla="*/ 924910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06565 w 3710151"/>
                        <a:gd name="connsiteY5" fmla="*/ 441434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5151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38028 w 3710151"/>
                        <a:gd name="connsiteY2" fmla="*/ 591655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38028 w 3710151"/>
                        <a:gd name="connsiteY2" fmla="*/ 591655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087434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38028 w 3710151"/>
                        <a:gd name="connsiteY2" fmla="*/ 591655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098586 w 3710151"/>
                        <a:gd name="connsiteY12" fmla="*/ 903890 h 1418896"/>
                        <a:gd name="connsiteX13" fmla="*/ 1087434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62012 w 3725019"/>
                        <a:gd name="connsiteY0" fmla="*/ 73572 h 1418896"/>
                        <a:gd name="connsiteX1" fmla="*/ 445792 w 3725019"/>
                        <a:gd name="connsiteY1" fmla="*/ 0 h 1418896"/>
                        <a:gd name="connsiteX2" fmla="*/ 1852896 w 3725019"/>
                        <a:gd name="connsiteY2" fmla="*/ 591655 h 1418896"/>
                        <a:gd name="connsiteX3" fmla="*/ 3357157 w 3725019"/>
                        <a:gd name="connsiteY3" fmla="*/ 0 h 1418896"/>
                        <a:gd name="connsiteX4" fmla="*/ 3577874 w 3725019"/>
                        <a:gd name="connsiteY4" fmla="*/ 73572 h 1418896"/>
                        <a:gd name="connsiteX5" fmla="*/ 2632585 w 3725019"/>
                        <a:gd name="connsiteY5" fmla="*/ 448868 h 1418896"/>
                        <a:gd name="connsiteX6" fmla="*/ 2625150 w 3725019"/>
                        <a:gd name="connsiteY6" fmla="*/ 902607 h 1418896"/>
                        <a:gd name="connsiteX7" fmla="*/ 3725019 w 3725019"/>
                        <a:gd name="connsiteY7" fmla="*/ 1345324 h 1418896"/>
                        <a:gd name="connsiteX8" fmla="*/ 3441240 w 3725019"/>
                        <a:gd name="connsiteY8" fmla="*/ 1408386 h 1418896"/>
                        <a:gd name="connsiteX9" fmla="*/ 1864688 w 3725019"/>
                        <a:gd name="connsiteY9" fmla="*/ 746234 h 1418896"/>
                        <a:gd name="connsiteX10" fmla="*/ 256605 w 3725019"/>
                        <a:gd name="connsiteY10" fmla="*/ 1418896 h 1418896"/>
                        <a:gd name="connsiteX11" fmla="*/ 0 w 3725019"/>
                        <a:gd name="connsiteY11" fmla="*/ 1331097 h 1418896"/>
                        <a:gd name="connsiteX12" fmla="*/ 1113454 w 3725019"/>
                        <a:gd name="connsiteY12" fmla="*/ 903890 h 1418896"/>
                        <a:gd name="connsiteX13" fmla="*/ 1102302 w 3725019"/>
                        <a:gd name="connsiteY13" fmla="*/ 451945 h 1418896"/>
                        <a:gd name="connsiteX14" fmla="*/ 183032 w 3725019"/>
                        <a:gd name="connsiteY14" fmla="*/ 84081 h 1418896"/>
                        <a:gd name="connsiteX15" fmla="*/ 162012 w 3725019"/>
                        <a:gd name="connsiteY15" fmla="*/ 73572 h 14188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725019" h="1418896">
                          <a:moveTo>
                            <a:pt x="162012" y="73572"/>
                          </a:moveTo>
                          <a:lnTo>
                            <a:pt x="445792" y="0"/>
                          </a:lnTo>
                          <a:lnTo>
                            <a:pt x="1852896" y="591655"/>
                          </a:lnTo>
                          <a:lnTo>
                            <a:pt x="3357157" y="0"/>
                          </a:lnTo>
                          <a:lnTo>
                            <a:pt x="3577874" y="73572"/>
                          </a:lnTo>
                          <a:lnTo>
                            <a:pt x="2632585" y="448868"/>
                          </a:lnTo>
                          <a:lnTo>
                            <a:pt x="2625150" y="902607"/>
                          </a:lnTo>
                          <a:lnTo>
                            <a:pt x="3725019" y="1345324"/>
                          </a:lnTo>
                          <a:lnTo>
                            <a:pt x="3441240" y="1408386"/>
                          </a:lnTo>
                          <a:lnTo>
                            <a:pt x="1864688" y="746234"/>
                          </a:lnTo>
                          <a:lnTo>
                            <a:pt x="256605" y="1418896"/>
                          </a:lnTo>
                          <a:lnTo>
                            <a:pt x="0" y="1331097"/>
                          </a:lnTo>
                          <a:lnTo>
                            <a:pt x="1113454" y="903890"/>
                          </a:lnTo>
                          <a:cubicBezTo>
                            <a:pt x="1113454" y="760249"/>
                            <a:pt x="1102302" y="595586"/>
                            <a:pt x="1102302" y="451945"/>
                          </a:cubicBezTo>
                          <a:lnTo>
                            <a:pt x="183032" y="84081"/>
                          </a:lnTo>
                          <a:cubicBezTo>
                            <a:pt x="26317" y="21019"/>
                            <a:pt x="169019" y="77075"/>
                            <a:pt x="162012" y="73572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  <p:grpSp>
            <p:nvGrpSpPr>
              <p:cNvPr id="2530" name="Group 2529">
                <a:extLst>
                  <a:ext uri="{FF2B5EF4-FFF2-40B4-BE49-F238E27FC236}">
                    <a16:creationId xmlns:a16="http://schemas.microsoft.com/office/drawing/2014/main" id="{B247061D-A89F-5541-90B5-BA808BF6F7FE}"/>
                  </a:ext>
                </a:extLst>
              </p:cNvPr>
              <p:cNvGrpSpPr/>
              <p:nvPr/>
            </p:nvGrpSpPr>
            <p:grpSpPr>
              <a:xfrm>
                <a:off x="7195061" y="4648914"/>
                <a:ext cx="267360" cy="997195"/>
                <a:chOff x="6424161" y="4488570"/>
                <a:chExt cx="267360" cy="997195"/>
              </a:xfrm>
            </p:grpSpPr>
            <p:grpSp>
              <p:nvGrpSpPr>
                <p:cNvPr id="2593" name="Group 506">
                  <a:extLst>
                    <a:ext uri="{FF2B5EF4-FFF2-40B4-BE49-F238E27FC236}">
                      <a16:creationId xmlns:a16="http://schemas.microsoft.com/office/drawing/2014/main" id="{10572AB2-C8AA-BD47-BE6F-856F85D93CD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424161" y="4637077"/>
                  <a:ext cx="235570" cy="848688"/>
                  <a:chOff x="6395998" y="3062424"/>
                  <a:chExt cx="564403" cy="837478"/>
                </a:xfrm>
              </p:grpSpPr>
              <p:sp>
                <p:nvSpPr>
                  <p:cNvPr id="2615" name="Rectangle 2614">
                    <a:extLst>
                      <a:ext uri="{FF2B5EF4-FFF2-40B4-BE49-F238E27FC236}">
                        <a16:creationId xmlns:a16="http://schemas.microsoft.com/office/drawing/2014/main" id="{244CDD88-AB3F-1645-B344-9C2A1869E71E}"/>
                      </a:ext>
                    </a:extLst>
                  </p:cNvPr>
                  <p:cNvSpPr/>
                  <p:nvPr/>
                </p:nvSpPr>
                <p:spPr>
                  <a:xfrm>
                    <a:off x="6509786" y="3061857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616" name="Straight Connector 2615">
                    <a:extLst>
                      <a:ext uri="{FF2B5EF4-FFF2-40B4-BE49-F238E27FC236}">
                        <a16:creationId xmlns:a16="http://schemas.microsoft.com/office/drawing/2014/main" id="{4287D42C-DDBB-7844-B425-0B9CCE0F37B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47057" y="3061857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17" name="Rectangle 2616">
                    <a:extLst>
                      <a:ext uri="{FF2B5EF4-FFF2-40B4-BE49-F238E27FC236}">
                        <a16:creationId xmlns:a16="http://schemas.microsoft.com/office/drawing/2014/main" id="{9DBFBEF6-7D02-6142-87B5-2E3945C99322}"/>
                      </a:ext>
                    </a:extLst>
                  </p:cNvPr>
                  <p:cNvSpPr/>
                  <p:nvPr/>
                </p:nvSpPr>
                <p:spPr>
                  <a:xfrm>
                    <a:off x="6476953" y="3071256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618" name="Straight Connector 2617">
                    <a:extLst>
                      <a:ext uri="{FF2B5EF4-FFF2-40B4-BE49-F238E27FC236}">
                        <a16:creationId xmlns:a16="http://schemas.microsoft.com/office/drawing/2014/main" id="{1528349E-DCC3-2744-B853-602D9074E79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396367" y="3061857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19" name="Rectangle 2618">
                    <a:extLst>
                      <a:ext uri="{FF2B5EF4-FFF2-40B4-BE49-F238E27FC236}">
                        <a16:creationId xmlns:a16="http://schemas.microsoft.com/office/drawing/2014/main" id="{53DF1FEF-4071-0343-969E-41AAC1B12921}"/>
                      </a:ext>
                    </a:extLst>
                  </p:cNvPr>
                  <p:cNvSpPr/>
                  <p:nvPr/>
                </p:nvSpPr>
                <p:spPr>
                  <a:xfrm>
                    <a:off x="6817210" y="370256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620" name="Rectangle 2619">
                    <a:extLst>
                      <a:ext uri="{FF2B5EF4-FFF2-40B4-BE49-F238E27FC236}">
                        <a16:creationId xmlns:a16="http://schemas.microsoft.com/office/drawing/2014/main" id="{85ABBBCC-66BE-9F44-81DD-0919D144E050}"/>
                      </a:ext>
                    </a:extLst>
                  </p:cNvPr>
                  <p:cNvSpPr/>
                  <p:nvPr/>
                </p:nvSpPr>
                <p:spPr>
                  <a:xfrm>
                    <a:off x="6405320" y="3157415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621" name="Straight Connector 2620">
                    <a:extLst>
                      <a:ext uri="{FF2B5EF4-FFF2-40B4-BE49-F238E27FC236}">
                        <a16:creationId xmlns:a16="http://schemas.microsoft.com/office/drawing/2014/main" id="{12698478-61EB-B343-8165-C1B948C7264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47057" y="3804392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622" name="Group 544">
                    <a:extLst>
                      <a:ext uri="{FF2B5EF4-FFF2-40B4-BE49-F238E27FC236}">
                        <a16:creationId xmlns:a16="http://schemas.microsoft.com/office/drawing/2014/main" id="{528FEFD8-7971-4F40-B254-33458D857B3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650" name="Straight Connector 2649">
                      <a:extLst>
                        <a:ext uri="{FF2B5EF4-FFF2-40B4-BE49-F238E27FC236}">
                          <a16:creationId xmlns:a16="http://schemas.microsoft.com/office/drawing/2014/main" id="{DE5B333F-C0A6-2143-942F-7285B8DEFB2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782" y="2845711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51" name="Straight Connector 2650">
                      <a:extLst>
                        <a:ext uri="{FF2B5EF4-FFF2-40B4-BE49-F238E27FC236}">
                          <a16:creationId xmlns:a16="http://schemas.microsoft.com/office/drawing/2014/main" id="{70054E87-1084-DC45-A8C1-6BA1F919573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076" y="293813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623" name="Group 547">
                    <a:extLst>
                      <a:ext uri="{FF2B5EF4-FFF2-40B4-BE49-F238E27FC236}">
                        <a16:creationId xmlns:a16="http://schemas.microsoft.com/office/drawing/2014/main" id="{A0DA8582-E3D1-BE4D-A6A5-118A54FA721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648" name="Straight Connector 2647">
                      <a:extLst>
                        <a:ext uri="{FF2B5EF4-FFF2-40B4-BE49-F238E27FC236}">
                          <a16:creationId xmlns:a16="http://schemas.microsoft.com/office/drawing/2014/main" id="{FB2BCFB8-B23C-9648-80A4-B06368E3EF7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9263" y="2845642"/>
                      <a:ext cx="119388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49" name="Straight Connector 2648">
                      <a:extLst>
                        <a:ext uri="{FF2B5EF4-FFF2-40B4-BE49-F238E27FC236}">
                          <a16:creationId xmlns:a16="http://schemas.microsoft.com/office/drawing/2014/main" id="{ED446F30-E680-0A49-8CD0-05D69853973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557" y="293493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624" name="Group 549">
                    <a:extLst>
                      <a:ext uri="{FF2B5EF4-FFF2-40B4-BE49-F238E27FC236}">
                        <a16:creationId xmlns:a16="http://schemas.microsoft.com/office/drawing/2014/main" id="{61881AA7-BEC5-DA4C-9D9D-51FF427D512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646" name="Straight Connector 2645">
                      <a:extLst>
                        <a:ext uri="{FF2B5EF4-FFF2-40B4-BE49-F238E27FC236}">
                          <a16:creationId xmlns:a16="http://schemas.microsoft.com/office/drawing/2014/main" id="{47CB8124-B4D9-F14E-9E99-54A79E970B4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6759" y="2845572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47" name="Straight Connector 2646">
                      <a:extLst>
                        <a:ext uri="{FF2B5EF4-FFF2-40B4-BE49-F238E27FC236}">
                          <a16:creationId xmlns:a16="http://schemas.microsoft.com/office/drawing/2014/main" id="{5F29928C-B85A-A54F-A3D4-438CDAFD022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036" y="293486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625" name="Group 550">
                    <a:extLst>
                      <a:ext uri="{FF2B5EF4-FFF2-40B4-BE49-F238E27FC236}">
                        <a16:creationId xmlns:a16="http://schemas.microsoft.com/office/drawing/2014/main" id="{EC0A6406-A83B-5B4D-B388-18F724008CC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644" name="Straight Connector 2643">
                      <a:extLst>
                        <a:ext uri="{FF2B5EF4-FFF2-40B4-BE49-F238E27FC236}">
                          <a16:creationId xmlns:a16="http://schemas.microsoft.com/office/drawing/2014/main" id="{2955D3A5-E7D9-B648-82CC-A03BE980AA3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238" y="2845502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45" name="Straight Connector 2644">
                      <a:extLst>
                        <a:ext uri="{FF2B5EF4-FFF2-40B4-BE49-F238E27FC236}">
                          <a16:creationId xmlns:a16="http://schemas.microsoft.com/office/drawing/2014/main" id="{6FB11079-9CD4-B049-9045-E0EAA9099C3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516" y="293479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626" name="Group 551">
                    <a:extLst>
                      <a:ext uri="{FF2B5EF4-FFF2-40B4-BE49-F238E27FC236}">
                        <a16:creationId xmlns:a16="http://schemas.microsoft.com/office/drawing/2014/main" id="{7DF30373-36C8-1D47-9B4F-4899DAAF14F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642" name="Straight Connector 2641">
                      <a:extLst>
                        <a:ext uri="{FF2B5EF4-FFF2-40B4-BE49-F238E27FC236}">
                          <a16:creationId xmlns:a16="http://schemas.microsoft.com/office/drawing/2014/main" id="{B1075FE5-1022-A74C-970A-CC77616AACB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718" y="2845433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43" name="Straight Connector 2642">
                      <a:extLst>
                        <a:ext uri="{FF2B5EF4-FFF2-40B4-BE49-F238E27FC236}">
                          <a16:creationId xmlns:a16="http://schemas.microsoft.com/office/drawing/2014/main" id="{DC2C28BA-26CB-A847-9DEB-287EE739B78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995" y="293472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627" name="Group 552">
                    <a:extLst>
                      <a:ext uri="{FF2B5EF4-FFF2-40B4-BE49-F238E27FC236}">
                        <a16:creationId xmlns:a16="http://schemas.microsoft.com/office/drawing/2014/main" id="{DAAE2BD1-5485-884D-B6DB-53CB14BD2EF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640" name="Straight Connector 2639">
                      <a:extLst>
                        <a:ext uri="{FF2B5EF4-FFF2-40B4-BE49-F238E27FC236}">
                          <a16:creationId xmlns:a16="http://schemas.microsoft.com/office/drawing/2014/main" id="{D92F2268-7671-5D43-AFFD-2A080ABCEE4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199" y="2845363"/>
                      <a:ext cx="113419" cy="939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41" name="Straight Connector 2640">
                      <a:extLst>
                        <a:ext uri="{FF2B5EF4-FFF2-40B4-BE49-F238E27FC236}">
                          <a16:creationId xmlns:a16="http://schemas.microsoft.com/office/drawing/2014/main" id="{F8B5DE4C-68E2-8B46-A1AF-673180D3D95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3477" y="2939355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628" name="Group 555">
                    <a:extLst>
                      <a:ext uri="{FF2B5EF4-FFF2-40B4-BE49-F238E27FC236}">
                        <a16:creationId xmlns:a16="http://schemas.microsoft.com/office/drawing/2014/main" id="{EF8DBA8A-A876-D942-A2EE-B79F9D43E5E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638" name="Straight Connector 2637">
                      <a:extLst>
                        <a:ext uri="{FF2B5EF4-FFF2-40B4-BE49-F238E27FC236}">
                          <a16:creationId xmlns:a16="http://schemas.microsoft.com/office/drawing/2014/main" id="{85C5C745-52D0-8440-AA0A-C1D1DE526A6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679" y="284216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39" name="Straight Connector 2638">
                      <a:extLst>
                        <a:ext uri="{FF2B5EF4-FFF2-40B4-BE49-F238E27FC236}">
                          <a16:creationId xmlns:a16="http://schemas.microsoft.com/office/drawing/2014/main" id="{908856FD-5DDB-D045-993D-16559E9B8D7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0972" y="293928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629" name="Group 556">
                    <a:extLst>
                      <a:ext uri="{FF2B5EF4-FFF2-40B4-BE49-F238E27FC236}">
                        <a16:creationId xmlns:a16="http://schemas.microsoft.com/office/drawing/2014/main" id="{2564D952-975E-3F47-B4C6-3FFA63D34FE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636" name="Straight Connector 2635">
                      <a:extLst>
                        <a:ext uri="{FF2B5EF4-FFF2-40B4-BE49-F238E27FC236}">
                          <a16:creationId xmlns:a16="http://schemas.microsoft.com/office/drawing/2014/main" id="{D91144BB-8083-7841-8535-049907AFB5D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9158" y="284209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37" name="Straight Connector 2636">
                      <a:extLst>
                        <a:ext uri="{FF2B5EF4-FFF2-40B4-BE49-F238E27FC236}">
                          <a16:creationId xmlns:a16="http://schemas.microsoft.com/office/drawing/2014/main" id="{9A4467C1-072E-8B47-900C-0B390B731DE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452" y="2939215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630" name="Group 557">
                    <a:extLst>
                      <a:ext uri="{FF2B5EF4-FFF2-40B4-BE49-F238E27FC236}">
                        <a16:creationId xmlns:a16="http://schemas.microsoft.com/office/drawing/2014/main" id="{3FEA7815-1DE5-CF44-AC99-459ACFB7D58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634" name="Straight Connector 2633">
                      <a:extLst>
                        <a:ext uri="{FF2B5EF4-FFF2-40B4-BE49-F238E27FC236}">
                          <a16:creationId xmlns:a16="http://schemas.microsoft.com/office/drawing/2014/main" id="{87328C4B-FA62-8F46-8D9D-10C56E4A6CB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6654" y="284671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35" name="Straight Connector 2634">
                      <a:extLst>
                        <a:ext uri="{FF2B5EF4-FFF2-40B4-BE49-F238E27FC236}">
                          <a16:creationId xmlns:a16="http://schemas.microsoft.com/office/drawing/2014/main" id="{5E3B65D2-5662-2B45-AD5F-3D00F8E4AEC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933" y="2939145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631" name="Group 558">
                    <a:extLst>
                      <a:ext uri="{FF2B5EF4-FFF2-40B4-BE49-F238E27FC236}">
                        <a16:creationId xmlns:a16="http://schemas.microsoft.com/office/drawing/2014/main" id="{8F64ED35-1F6D-F64A-A135-B41F1C727B9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632" name="Straight Connector 2631">
                      <a:extLst>
                        <a:ext uri="{FF2B5EF4-FFF2-40B4-BE49-F238E27FC236}">
                          <a16:creationId xmlns:a16="http://schemas.microsoft.com/office/drawing/2014/main" id="{7197108C-4D6C-714A-B71A-A4A6FCC9265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133" y="2846650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33" name="Straight Connector 2632">
                      <a:extLst>
                        <a:ext uri="{FF2B5EF4-FFF2-40B4-BE49-F238E27FC236}">
                          <a16:creationId xmlns:a16="http://schemas.microsoft.com/office/drawing/2014/main" id="{71B921F4-C4FB-7844-BE6E-EBC8CE7E912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413" y="293907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594" name="Straight Connector 2593">
                  <a:extLst>
                    <a:ext uri="{FF2B5EF4-FFF2-40B4-BE49-F238E27FC236}">
                      <a16:creationId xmlns:a16="http://schemas.microsoft.com/office/drawing/2014/main" id="{1FD12A70-8C6A-4549-B461-1653A5D4371F}"/>
                    </a:ext>
                  </a:extLst>
                </p:cNvPr>
                <p:cNvCxnSpPr/>
                <p:nvPr/>
              </p:nvCxnSpPr>
              <p:spPr bwMode="auto">
                <a:xfrm flipH="1">
                  <a:off x="6685171" y="4525377"/>
                  <a:ext cx="4763" cy="8556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5" name="Straight Connector 2594">
                  <a:extLst>
                    <a:ext uri="{FF2B5EF4-FFF2-40B4-BE49-F238E27FC236}">
                      <a16:creationId xmlns:a16="http://schemas.microsoft.com/office/drawing/2014/main" id="{5A43E320-0F01-FD4F-9B63-F202DA9100FA}"/>
                    </a:ext>
                  </a:extLst>
                </p:cNvPr>
                <p:cNvCxnSpPr/>
                <p:nvPr/>
              </p:nvCxnSpPr>
              <p:spPr bwMode="auto">
                <a:xfrm>
                  <a:off x="6632784" y="4706352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6" name="Straight Connector 2595">
                  <a:extLst>
                    <a:ext uri="{FF2B5EF4-FFF2-40B4-BE49-F238E27FC236}">
                      <a16:creationId xmlns:a16="http://schemas.microsoft.com/office/drawing/2014/main" id="{7F69DDC9-8B0A-5847-A394-25A19A477846}"/>
                    </a:ext>
                  </a:extLst>
                </p:cNvPr>
                <p:cNvCxnSpPr/>
                <p:nvPr/>
              </p:nvCxnSpPr>
              <p:spPr bwMode="auto">
                <a:xfrm>
                  <a:off x="6631196" y="4771439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7" name="Straight Connector 2596">
                  <a:extLst>
                    <a:ext uri="{FF2B5EF4-FFF2-40B4-BE49-F238E27FC236}">
                      <a16:creationId xmlns:a16="http://schemas.microsoft.com/office/drawing/2014/main" id="{70F491A2-25C2-9B48-9FEF-053945BB950C}"/>
                    </a:ext>
                  </a:extLst>
                </p:cNvPr>
                <p:cNvCxnSpPr/>
                <p:nvPr/>
              </p:nvCxnSpPr>
              <p:spPr bwMode="auto">
                <a:xfrm>
                  <a:off x="6631196" y="4849227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8" name="Straight Connector 2597">
                  <a:extLst>
                    <a:ext uri="{FF2B5EF4-FFF2-40B4-BE49-F238E27FC236}">
                      <a16:creationId xmlns:a16="http://schemas.microsoft.com/office/drawing/2014/main" id="{4C58B88C-E601-9448-9F17-E78C35C823EB}"/>
                    </a:ext>
                  </a:extLst>
                </p:cNvPr>
                <p:cNvCxnSpPr/>
                <p:nvPr/>
              </p:nvCxnSpPr>
              <p:spPr bwMode="auto">
                <a:xfrm>
                  <a:off x="6629609" y="4914314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9" name="Straight Connector 2598">
                  <a:extLst>
                    <a:ext uri="{FF2B5EF4-FFF2-40B4-BE49-F238E27FC236}">
                      <a16:creationId xmlns:a16="http://schemas.microsoft.com/office/drawing/2014/main" id="{9A3A2276-41D3-0340-BB40-28CA41179ACB}"/>
                    </a:ext>
                  </a:extLst>
                </p:cNvPr>
                <p:cNvCxnSpPr/>
                <p:nvPr/>
              </p:nvCxnSpPr>
              <p:spPr bwMode="auto">
                <a:xfrm>
                  <a:off x="6628021" y="4976227"/>
                  <a:ext cx="6032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0" name="Straight Connector 2599">
                  <a:extLst>
                    <a:ext uri="{FF2B5EF4-FFF2-40B4-BE49-F238E27FC236}">
                      <a16:creationId xmlns:a16="http://schemas.microsoft.com/office/drawing/2014/main" id="{7C6416E7-62B8-824F-8189-5D0EBDE82CD6}"/>
                    </a:ext>
                  </a:extLst>
                </p:cNvPr>
                <p:cNvCxnSpPr/>
                <p:nvPr/>
              </p:nvCxnSpPr>
              <p:spPr bwMode="auto">
                <a:xfrm>
                  <a:off x="6628021" y="5044489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1" name="Straight Connector 2600">
                  <a:extLst>
                    <a:ext uri="{FF2B5EF4-FFF2-40B4-BE49-F238E27FC236}">
                      <a16:creationId xmlns:a16="http://schemas.microsoft.com/office/drawing/2014/main" id="{0A9564E5-8854-B548-82F4-750613EF9317}"/>
                    </a:ext>
                  </a:extLst>
                </p:cNvPr>
                <p:cNvCxnSpPr/>
                <p:nvPr/>
              </p:nvCxnSpPr>
              <p:spPr bwMode="auto">
                <a:xfrm>
                  <a:off x="6626434" y="5114339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2" name="Straight Connector 2601">
                  <a:extLst>
                    <a:ext uri="{FF2B5EF4-FFF2-40B4-BE49-F238E27FC236}">
                      <a16:creationId xmlns:a16="http://schemas.microsoft.com/office/drawing/2014/main" id="{047ED494-1832-D642-B4E9-E501A46811B9}"/>
                    </a:ext>
                  </a:extLst>
                </p:cNvPr>
                <p:cNvCxnSpPr/>
                <p:nvPr/>
              </p:nvCxnSpPr>
              <p:spPr bwMode="auto">
                <a:xfrm>
                  <a:off x="6629609" y="5184189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3" name="Straight Connector 2602">
                  <a:extLst>
                    <a:ext uri="{FF2B5EF4-FFF2-40B4-BE49-F238E27FC236}">
                      <a16:creationId xmlns:a16="http://schemas.microsoft.com/office/drawing/2014/main" id="{9DBD71DA-E7F1-584B-9A0F-90B154895720}"/>
                    </a:ext>
                  </a:extLst>
                </p:cNvPr>
                <p:cNvCxnSpPr/>
                <p:nvPr/>
              </p:nvCxnSpPr>
              <p:spPr bwMode="auto">
                <a:xfrm>
                  <a:off x="6631196" y="5252452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4" name="Straight Connector 2603">
                  <a:extLst>
                    <a:ext uri="{FF2B5EF4-FFF2-40B4-BE49-F238E27FC236}">
                      <a16:creationId xmlns:a16="http://schemas.microsoft.com/office/drawing/2014/main" id="{2AD06F4C-DF7F-874D-9268-CC14FF052EEE}"/>
                    </a:ext>
                  </a:extLst>
                </p:cNvPr>
                <p:cNvCxnSpPr/>
                <p:nvPr/>
              </p:nvCxnSpPr>
              <p:spPr bwMode="auto">
                <a:xfrm>
                  <a:off x="6631196" y="5322302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5" name="Straight Connector 2604">
                  <a:extLst>
                    <a:ext uri="{FF2B5EF4-FFF2-40B4-BE49-F238E27FC236}">
                      <a16:creationId xmlns:a16="http://schemas.microsoft.com/office/drawing/2014/main" id="{D4A857D3-24C8-9C44-8231-BF81F919CDBC}"/>
                    </a:ext>
                  </a:extLst>
                </p:cNvPr>
                <p:cNvCxnSpPr/>
                <p:nvPr/>
              </p:nvCxnSpPr>
              <p:spPr bwMode="auto">
                <a:xfrm>
                  <a:off x="6632784" y="5387389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6" name="Straight Connector 2605">
                  <a:extLst>
                    <a:ext uri="{FF2B5EF4-FFF2-40B4-BE49-F238E27FC236}">
                      <a16:creationId xmlns:a16="http://schemas.microsoft.com/office/drawing/2014/main" id="{B3F1DABE-EB12-3642-9491-73A9CFAFEB76}"/>
                    </a:ext>
                  </a:extLst>
                </p:cNvPr>
                <p:cNvCxnSpPr/>
                <p:nvPr/>
              </p:nvCxnSpPr>
              <p:spPr bwMode="auto">
                <a:xfrm flipH="1">
                  <a:off x="6632784" y="4531727"/>
                  <a:ext cx="58737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07" name="Group 2606">
                  <a:extLst>
                    <a:ext uri="{FF2B5EF4-FFF2-40B4-BE49-F238E27FC236}">
                      <a16:creationId xmlns:a16="http://schemas.microsoft.com/office/drawing/2014/main" id="{9D1140F3-ED54-9A4D-93BB-DC02CEFAEF5C}"/>
                    </a:ext>
                  </a:extLst>
                </p:cNvPr>
                <p:cNvGrpSpPr/>
                <p:nvPr/>
              </p:nvGrpSpPr>
              <p:grpSpPr>
                <a:xfrm>
                  <a:off x="6434171" y="4488570"/>
                  <a:ext cx="224203" cy="179034"/>
                  <a:chOff x="3668110" y="2448910"/>
                  <a:chExt cx="3794234" cy="2165130"/>
                </a:xfrm>
              </p:grpSpPr>
              <p:sp>
                <p:nvSpPr>
                  <p:cNvPr id="2608" name="Rectangle 2607">
                    <a:extLst>
                      <a:ext uri="{FF2B5EF4-FFF2-40B4-BE49-F238E27FC236}">
                        <a16:creationId xmlns:a16="http://schemas.microsoft.com/office/drawing/2014/main" id="{5401C5C7-A55A-3C46-90B3-7BDC8DEC0875}"/>
                      </a:ext>
                    </a:extLst>
                  </p:cNvPr>
                  <p:cNvSpPr/>
                  <p:nvPr/>
                </p:nvSpPr>
                <p:spPr>
                  <a:xfrm>
                    <a:off x="3668110" y="3741409"/>
                    <a:ext cx="3780587" cy="872631"/>
                  </a:xfrm>
                  <a:prstGeom prst="rect">
                    <a:avLst/>
                  </a:prstGeom>
                  <a:gradFill>
                    <a:gsLst>
                      <a:gs pos="0">
                        <a:srgbClr val="B8C2C9"/>
                      </a:gs>
                      <a:gs pos="21000">
                        <a:schemeClr val="bg1"/>
                      </a:gs>
                      <a:gs pos="60000">
                        <a:srgbClr val="D6DCE0"/>
                      </a:gs>
                      <a:gs pos="100000">
                        <a:srgbClr val="B8C2C9"/>
                      </a:gs>
                    </a:gsLst>
                    <a:lin ang="0" scaled="0"/>
                  </a:gradFill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09" name="Freeform 2608">
                    <a:extLst>
                      <a:ext uri="{FF2B5EF4-FFF2-40B4-BE49-F238E27FC236}">
                        <a16:creationId xmlns:a16="http://schemas.microsoft.com/office/drawing/2014/main" id="{92F1744E-34B8-7E4D-B973-88C72E513FFC}"/>
                      </a:ext>
                    </a:extLst>
                  </p:cNvPr>
                  <p:cNvSpPr/>
                  <p:nvPr/>
                </p:nvSpPr>
                <p:spPr>
                  <a:xfrm>
                    <a:off x="3678620" y="2448910"/>
                    <a:ext cx="3783724" cy="1324303"/>
                  </a:xfrm>
                  <a:custGeom>
                    <a:avLst/>
                    <a:gdLst>
                      <a:gd name="connsiteX0" fmla="*/ 0 w 3783724"/>
                      <a:gd name="connsiteY0" fmla="*/ 1313793 h 1324303"/>
                      <a:gd name="connsiteX1" fmla="*/ 0 w 3783724"/>
                      <a:gd name="connsiteY1" fmla="*/ 1313793 h 1324303"/>
                      <a:gd name="connsiteX2" fmla="*/ 252248 w 3783724"/>
                      <a:gd name="connsiteY2" fmla="*/ 0 h 1324303"/>
                      <a:gd name="connsiteX3" fmla="*/ 3415862 w 3783724"/>
                      <a:gd name="connsiteY3" fmla="*/ 21020 h 1324303"/>
                      <a:gd name="connsiteX4" fmla="*/ 3783724 w 3783724"/>
                      <a:gd name="connsiteY4" fmla="*/ 1324303 h 1324303"/>
                      <a:gd name="connsiteX5" fmla="*/ 0 w 3783724"/>
                      <a:gd name="connsiteY5" fmla="*/ 1313793 h 13243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783724" h="1324303">
                        <a:moveTo>
                          <a:pt x="0" y="1313793"/>
                        </a:moveTo>
                        <a:lnTo>
                          <a:pt x="0" y="1313793"/>
                        </a:lnTo>
                        <a:lnTo>
                          <a:pt x="252248" y="0"/>
                        </a:lnTo>
                        <a:lnTo>
                          <a:pt x="3415862" y="21020"/>
                        </a:lnTo>
                        <a:lnTo>
                          <a:pt x="3783724" y="1324303"/>
                        </a:lnTo>
                        <a:lnTo>
                          <a:pt x="0" y="1313793"/>
                        </a:lnTo>
                        <a:close/>
                      </a:path>
                    </a:pathLst>
                  </a:custGeom>
                  <a:solidFill>
                    <a:srgbClr val="B8C2C9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610" name="Group 2609">
                    <a:extLst>
                      <a:ext uri="{FF2B5EF4-FFF2-40B4-BE49-F238E27FC236}">
                        <a16:creationId xmlns:a16="http://schemas.microsoft.com/office/drawing/2014/main" id="{8857101C-C24B-894D-8CD6-619FE327391B}"/>
                      </a:ext>
                    </a:extLst>
                  </p:cNvPr>
                  <p:cNvGrpSpPr/>
                  <p:nvPr/>
                </p:nvGrpSpPr>
                <p:grpSpPr>
                  <a:xfrm>
                    <a:off x="3941378" y="2603243"/>
                    <a:ext cx="3202061" cy="1066110"/>
                    <a:chOff x="7939341" y="3037317"/>
                    <a:chExt cx="897649" cy="353919"/>
                  </a:xfrm>
                </p:grpSpPr>
                <p:sp>
                  <p:nvSpPr>
                    <p:cNvPr id="2611" name="Freeform 2610">
                      <a:extLst>
                        <a:ext uri="{FF2B5EF4-FFF2-40B4-BE49-F238E27FC236}">
                          <a16:creationId xmlns:a16="http://schemas.microsoft.com/office/drawing/2014/main" id="{9242B10B-3628-6947-BDF0-6A54FEE74E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64170" y="3037317"/>
                      <a:ext cx="849158" cy="198115"/>
                    </a:xfrm>
                    <a:custGeom>
                      <a:avLst/>
                      <a:gdLst>
                        <a:gd name="connsiteX0" fmla="*/ 3725333 w 4588933"/>
                        <a:gd name="connsiteY0" fmla="*/ 0 h 1049866"/>
                        <a:gd name="connsiteX1" fmla="*/ 4588933 w 4588933"/>
                        <a:gd name="connsiteY1" fmla="*/ 270933 h 1049866"/>
                        <a:gd name="connsiteX2" fmla="*/ 3962400 w 4588933"/>
                        <a:gd name="connsiteY2" fmla="*/ 541866 h 1049866"/>
                        <a:gd name="connsiteX3" fmla="*/ 3742267 w 4588933"/>
                        <a:gd name="connsiteY3" fmla="*/ 457200 h 1049866"/>
                        <a:gd name="connsiteX4" fmla="*/ 2269067 w 4588933"/>
                        <a:gd name="connsiteY4" fmla="*/ 1049866 h 1049866"/>
                        <a:gd name="connsiteX5" fmla="*/ 880533 w 4588933"/>
                        <a:gd name="connsiteY5" fmla="*/ 457200 h 1049866"/>
                        <a:gd name="connsiteX6" fmla="*/ 592667 w 4588933"/>
                        <a:gd name="connsiteY6" fmla="*/ 541866 h 1049866"/>
                        <a:gd name="connsiteX7" fmla="*/ 0 w 4588933"/>
                        <a:gd name="connsiteY7" fmla="*/ 254000 h 1049866"/>
                        <a:gd name="connsiteX8" fmla="*/ 880533 w 4588933"/>
                        <a:gd name="connsiteY8" fmla="*/ 16933 h 1049866"/>
                        <a:gd name="connsiteX9" fmla="*/ 2302933 w 4588933"/>
                        <a:gd name="connsiteY9" fmla="*/ 626533 h 1049866"/>
                        <a:gd name="connsiteX10" fmla="*/ 3725333 w 4588933"/>
                        <a:gd name="connsiteY10" fmla="*/ 0 h 1049866"/>
                        <a:gd name="connsiteX0" fmla="*/ 3725333 w 4641485"/>
                        <a:gd name="connsiteY0" fmla="*/ 0 h 1049866"/>
                        <a:gd name="connsiteX1" fmla="*/ 4641485 w 4641485"/>
                        <a:gd name="connsiteY1" fmla="*/ 239402 h 1049866"/>
                        <a:gd name="connsiteX2" fmla="*/ 3962400 w 4641485"/>
                        <a:gd name="connsiteY2" fmla="*/ 541866 h 1049866"/>
                        <a:gd name="connsiteX3" fmla="*/ 3742267 w 4641485"/>
                        <a:gd name="connsiteY3" fmla="*/ 457200 h 1049866"/>
                        <a:gd name="connsiteX4" fmla="*/ 2269067 w 4641485"/>
                        <a:gd name="connsiteY4" fmla="*/ 1049866 h 1049866"/>
                        <a:gd name="connsiteX5" fmla="*/ 880533 w 4641485"/>
                        <a:gd name="connsiteY5" fmla="*/ 457200 h 1049866"/>
                        <a:gd name="connsiteX6" fmla="*/ 592667 w 4641485"/>
                        <a:gd name="connsiteY6" fmla="*/ 541866 h 1049866"/>
                        <a:gd name="connsiteX7" fmla="*/ 0 w 4641485"/>
                        <a:gd name="connsiteY7" fmla="*/ 254000 h 1049866"/>
                        <a:gd name="connsiteX8" fmla="*/ 880533 w 4641485"/>
                        <a:gd name="connsiteY8" fmla="*/ 16933 h 1049866"/>
                        <a:gd name="connsiteX9" fmla="*/ 2302933 w 4641485"/>
                        <a:gd name="connsiteY9" fmla="*/ 626533 h 1049866"/>
                        <a:gd name="connsiteX10" fmla="*/ 3725333 w 4641485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73798 w 4673016"/>
                        <a:gd name="connsiteY3" fmla="*/ 457200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34464 w 4673016"/>
                        <a:gd name="connsiteY9" fmla="*/ 62653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84308 w 4673016"/>
                        <a:gd name="connsiteY3" fmla="*/ 404648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34464 w 4673016"/>
                        <a:gd name="connsiteY9" fmla="*/ 62653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94818 w 4673016"/>
                        <a:gd name="connsiteY3" fmla="*/ 436179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34464 w 4673016"/>
                        <a:gd name="connsiteY9" fmla="*/ 62653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94818 w 4673016"/>
                        <a:gd name="connsiteY3" fmla="*/ 436179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23954 w 4673016"/>
                        <a:gd name="connsiteY9" fmla="*/ 61602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94818 w 4673016"/>
                        <a:gd name="connsiteY3" fmla="*/ 436179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75021 h 1049866"/>
                        <a:gd name="connsiteX8" fmla="*/ 912064 w 4673016"/>
                        <a:gd name="connsiteY8" fmla="*/ 16933 h 1049866"/>
                        <a:gd name="connsiteX9" fmla="*/ 2323954 w 4673016"/>
                        <a:gd name="connsiteY9" fmla="*/ 61602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815839 w 4673016"/>
                        <a:gd name="connsiteY3" fmla="*/ 467710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75021 h 1049866"/>
                        <a:gd name="connsiteX8" fmla="*/ 912064 w 4673016"/>
                        <a:gd name="connsiteY8" fmla="*/ 16933 h 1049866"/>
                        <a:gd name="connsiteX9" fmla="*/ 2323954 w 4673016"/>
                        <a:gd name="connsiteY9" fmla="*/ 616023 h 1049866"/>
                        <a:gd name="connsiteX10" fmla="*/ 3756864 w 4673016"/>
                        <a:gd name="connsiteY10" fmla="*/ 0 h 10498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4673016" h="1049866">
                          <a:moveTo>
                            <a:pt x="3756864" y="0"/>
                          </a:moveTo>
                          <a:lnTo>
                            <a:pt x="4673016" y="239402"/>
                          </a:lnTo>
                          <a:lnTo>
                            <a:pt x="3993931" y="541866"/>
                          </a:lnTo>
                          <a:lnTo>
                            <a:pt x="3815839" y="467710"/>
                          </a:lnTo>
                          <a:lnTo>
                            <a:pt x="2300598" y="1049866"/>
                          </a:lnTo>
                          <a:lnTo>
                            <a:pt x="912064" y="457200"/>
                          </a:lnTo>
                          <a:lnTo>
                            <a:pt x="624198" y="541866"/>
                          </a:lnTo>
                          <a:lnTo>
                            <a:pt x="0" y="275021"/>
                          </a:lnTo>
                          <a:lnTo>
                            <a:pt x="912064" y="16933"/>
                          </a:lnTo>
                          <a:lnTo>
                            <a:pt x="2323954" y="616023"/>
                          </a:lnTo>
                          <a:lnTo>
                            <a:pt x="3756864" y="0"/>
                          </a:lnTo>
                          <a:close/>
                        </a:path>
                      </a:pathLst>
                    </a:custGeom>
                    <a:solidFill>
                      <a:srgbClr val="0000A3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612" name="Freeform 2611">
                      <a:extLst>
                        <a:ext uri="{FF2B5EF4-FFF2-40B4-BE49-F238E27FC236}">
                          <a16:creationId xmlns:a16="http://schemas.microsoft.com/office/drawing/2014/main" id="{C2D61088-C903-3846-9A1D-413A7BB893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948" y="3206783"/>
                      <a:ext cx="317042" cy="170569"/>
                    </a:xfrm>
                    <a:custGeom>
                      <a:avLst/>
                      <a:gdLst>
                        <a:gd name="connsiteX0" fmla="*/ 21021 w 1744718"/>
                        <a:gd name="connsiteY0" fmla="*/ 0 h 903890"/>
                        <a:gd name="connsiteX1" fmla="*/ 1744718 w 1744718"/>
                        <a:gd name="connsiteY1" fmla="*/ 693683 h 903890"/>
                        <a:gd name="connsiteX2" fmla="*/ 1145628 w 1744718"/>
                        <a:gd name="connsiteY2" fmla="*/ 903890 h 903890"/>
                        <a:gd name="connsiteX3" fmla="*/ 0 w 1744718"/>
                        <a:gd name="connsiteY3" fmla="*/ 451945 h 903890"/>
                        <a:gd name="connsiteX4" fmla="*/ 21021 w 1744718"/>
                        <a:gd name="connsiteY4" fmla="*/ 0 h 9038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744718" h="903890">
                          <a:moveTo>
                            <a:pt x="21021" y="0"/>
                          </a:moveTo>
                          <a:lnTo>
                            <a:pt x="1744718" y="693683"/>
                          </a:lnTo>
                          <a:lnTo>
                            <a:pt x="1145628" y="903890"/>
                          </a:lnTo>
                          <a:lnTo>
                            <a:pt x="0" y="451945"/>
                          </a:lnTo>
                          <a:lnTo>
                            <a:pt x="21021" y="0"/>
                          </a:lnTo>
                          <a:close/>
                        </a:path>
                      </a:pathLst>
                    </a:custGeom>
                    <a:solidFill>
                      <a:srgbClr val="0000A3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613" name="Freeform 2612">
                      <a:extLst>
                        <a:ext uri="{FF2B5EF4-FFF2-40B4-BE49-F238E27FC236}">
                          <a16:creationId xmlns:a16="http://schemas.microsoft.com/office/drawing/2014/main" id="{257B36FB-D22D-754F-845B-3F9493789A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39341" y="3206783"/>
                      <a:ext cx="311312" cy="168585"/>
                    </a:xfrm>
                    <a:custGeom>
                      <a:avLst/>
                      <a:gdLst>
                        <a:gd name="connsiteX0" fmla="*/ 1702676 w 1713187"/>
                        <a:gd name="connsiteY0" fmla="*/ 0 h 893380"/>
                        <a:gd name="connsiteX1" fmla="*/ 1713187 w 1713187"/>
                        <a:gd name="connsiteY1" fmla="*/ 472966 h 893380"/>
                        <a:gd name="connsiteX2" fmla="*/ 578069 w 1713187"/>
                        <a:gd name="connsiteY2" fmla="*/ 893380 h 893380"/>
                        <a:gd name="connsiteX3" fmla="*/ 0 w 1713187"/>
                        <a:gd name="connsiteY3" fmla="*/ 693683 h 893380"/>
                        <a:gd name="connsiteX4" fmla="*/ 1702676 w 1713187"/>
                        <a:gd name="connsiteY4" fmla="*/ 0 h 8933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713187" h="893380">
                          <a:moveTo>
                            <a:pt x="1702676" y="0"/>
                          </a:moveTo>
                          <a:lnTo>
                            <a:pt x="1713187" y="472966"/>
                          </a:lnTo>
                          <a:lnTo>
                            <a:pt x="578069" y="893380"/>
                          </a:lnTo>
                          <a:lnTo>
                            <a:pt x="0" y="693683"/>
                          </a:lnTo>
                          <a:lnTo>
                            <a:pt x="1702676" y="0"/>
                          </a:lnTo>
                          <a:close/>
                        </a:path>
                      </a:pathLst>
                    </a:custGeom>
                    <a:solidFill>
                      <a:srgbClr val="0000A8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614" name="Freeform 2613">
                      <a:extLst>
                        <a:ext uri="{FF2B5EF4-FFF2-40B4-BE49-F238E27FC236}">
                          <a16:creationId xmlns:a16="http://schemas.microsoft.com/office/drawing/2014/main" id="{EFAB353E-9579-BA4A-BE56-6750C237F3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47413" y="3123483"/>
                      <a:ext cx="676892" cy="267753"/>
                    </a:xfrm>
                    <a:custGeom>
                      <a:avLst/>
                      <a:gdLst>
                        <a:gd name="connsiteX0" fmla="*/ 599089 w 4162096"/>
                        <a:gd name="connsiteY0" fmla="*/ 273269 h 1618593"/>
                        <a:gd name="connsiteX1" fmla="*/ 882869 w 4162096"/>
                        <a:gd name="connsiteY1" fmla="*/ 199697 h 1618593"/>
                        <a:gd name="connsiteX2" fmla="*/ 2312276 w 4162096"/>
                        <a:gd name="connsiteY2" fmla="*/ 798786 h 1618593"/>
                        <a:gd name="connsiteX3" fmla="*/ 3794234 w 4162096"/>
                        <a:gd name="connsiteY3" fmla="*/ 199697 h 1618593"/>
                        <a:gd name="connsiteX4" fmla="*/ 4014951 w 4162096"/>
                        <a:gd name="connsiteY4" fmla="*/ 273269 h 1618593"/>
                        <a:gd name="connsiteX5" fmla="*/ 3058510 w 4162096"/>
                        <a:gd name="connsiteY5" fmla="*/ 641131 h 1618593"/>
                        <a:gd name="connsiteX6" fmla="*/ 3026979 w 4162096"/>
                        <a:gd name="connsiteY6" fmla="*/ 1114097 h 1618593"/>
                        <a:gd name="connsiteX7" fmla="*/ 4162096 w 4162096"/>
                        <a:gd name="connsiteY7" fmla="*/ 1545021 h 1618593"/>
                        <a:gd name="connsiteX8" fmla="*/ 3878317 w 4162096"/>
                        <a:gd name="connsiteY8" fmla="*/ 1608083 h 1618593"/>
                        <a:gd name="connsiteX9" fmla="*/ 2301765 w 4162096"/>
                        <a:gd name="connsiteY9" fmla="*/ 945931 h 1618593"/>
                        <a:gd name="connsiteX10" fmla="*/ 693682 w 4162096"/>
                        <a:gd name="connsiteY10" fmla="*/ 1618593 h 1618593"/>
                        <a:gd name="connsiteX11" fmla="*/ 430924 w 4162096"/>
                        <a:gd name="connsiteY11" fmla="*/ 1524000 h 1618593"/>
                        <a:gd name="connsiteX12" fmla="*/ 1576551 w 4162096"/>
                        <a:gd name="connsiteY12" fmla="*/ 1082566 h 1618593"/>
                        <a:gd name="connsiteX13" fmla="*/ 1545020 w 4162096"/>
                        <a:gd name="connsiteY13" fmla="*/ 609600 h 1618593"/>
                        <a:gd name="connsiteX14" fmla="*/ 0 w 4162096"/>
                        <a:gd name="connsiteY14" fmla="*/ 0 h 1618593"/>
                        <a:gd name="connsiteX15" fmla="*/ 872358 w 4162096"/>
                        <a:gd name="connsiteY15" fmla="*/ 210207 h 1618593"/>
                        <a:gd name="connsiteX16" fmla="*/ 872358 w 4162096"/>
                        <a:gd name="connsiteY16" fmla="*/ 210207 h 1618593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441434 w 3731172"/>
                        <a:gd name="connsiteY14" fmla="*/ 10510 h 1418896"/>
                        <a:gd name="connsiteX15" fmla="*/ 441434 w 3731172"/>
                        <a:gd name="connsiteY15" fmla="*/ 10510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441434 w 3731172"/>
                        <a:gd name="connsiteY14" fmla="*/ 10510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357351 w 3731172"/>
                        <a:gd name="connsiteY14" fmla="*/ 115613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147144 w 3731172"/>
                        <a:gd name="connsiteY14" fmla="*/ 63061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20413 h 1418896"/>
                        <a:gd name="connsiteX14" fmla="*/ 147144 w 3731172"/>
                        <a:gd name="connsiteY14" fmla="*/ 63061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20413 h 1418896"/>
                        <a:gd name="connsiteX14" fmla="*/ 189185 w 3731172"/>
                        <a:gd name="connsiteY14" fmla="*/ 84081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20413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56137 w 3731172"/>
                        <a:gd name="connsiteY13" fmla="*/ 441434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45626 w 3731172"/>
                        <a:gd name="connsiteY13" fmla="*/ 451945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903890 h 1418896"/>
                        <a:gd name="connsiteX13" fmla="*/ 1145626 w 3731172"/>
                        <a:gd name="connsiteY13" fmla="*/ 451945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06565 w 3710151"/>
                        <a:gd name="connsiteY5" fmla="*/ 441434 h 1418896"/>
                        <a:gd name="connsiteX6" fmla="*/ 2575034 w 3710151"/>
                        <a:gd name="connsiteY6" fmla="*/ 914400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06565 w 3710151"/>
                        <a:gd name="connsiteY5" fmla="*/ 441434 h 1418896"/>
                        <a:gd name="connsiteX6" fmla="*/ 2606565 w 3710151"/>
                        <a:gd name="connsiteY6" fmla="*/ 924910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06565 w 3710151"/>
                        <a:gd name="connsiteY5" fmla="*/ 441434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5151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38028 w 3710151"/>
                        <a:gd name="connsiteY2" fmla="*/ 591655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38028 w 3710151"/>
                        <a:gd name="connsiteY2" fmla="*/ 591655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087434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38028 w 3710151"/>
                        <a:gd name="connsiteY2" fmla="*/ 591655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098586 w 3710151"/>
                        <a:gd name="connsiteY12" fmla="*/ 903890 h 1418896"/>
                        <a:gd name="connsiteX13" fmla="*/ 1087434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62012 w 3725019"/>
                        <a:gd name="connsiteY0" fmla="*/ 73572 h 1418896"/>
                        <a:gd name="connsiteX1" fmla="*/ 445792 w 3725019"/>
                        <a:gd name="connsiteY1" fmla="*/ 0 h 1418896"/>
                        <a:gd name="connsiteX2" fmla="*/ 1852896 w 3725019"/>
                        <a:gd name="connsiteY2" fmla="*/ 591655 h 1418896"/>
                        <a:gd name="connsiteX3" fmla="*/ 3357157 w 3725019"/>
                        <a:gd name="connsiteY3" fmla="*/ 0 h 1418896"/>
                        <a:gd name="connsiteX4" fmla="*/ 3577874 w 3725019"/>
                        <a:gd name="connsiteY4" fmla="*/ 73572 h 1418896"/>
                        <a:gd name="connsiteX5" fmla="*/ 2632585 w 3725019"/>
                        <a:gd name="connsiteY5" fmla="*/ 448868 h 1418896"/>
                        <a:gd name="connsiteX6" fmla="*/ 2625150 w 3725019"/>
                        <a:gd name="connsiteY6" fmla="*/ 902607 h 1418896"/>
                        <a:gd name="connsiteX7" fmla="*/ 3725019 w 3725019"/>
                        <a:gd name="connsiteY7" fmla="*/ 1345324 h 1418896"/>
                        <a:gd name="connsiteX8" fmla="*/ 3441240 w 3725019"/>
                        <a:gd name="connsiteY8" fmla="*/ 1408386 h 1418896"/>
                        <a:gd name="connsiteX9" fmla="*/ 1864688 w 3725019"/>
                        <a:gd name="connsiteY9" fmla="*/ 746234 h 1418896"/>
                        <a:gd name="connsiteX10" fmla="*/ 256605 w 3725019"/>
                        <a:gd name="connsiteY10" fmla="*/ 1418896 h 1418896"/>
                        <a:gd name="connsiteX11" fmla="*/ 0 w 3725019"/>
                        <a:gd name="connsiteY11" fmla="*/ 1331097 h 1418896"/>
                        <a:gd name="connsiteX12" fmla="*/ 1113454 w 3725019"/>
                        <a:gd name="connsiteY12" fmla="*/ 903890 h 1418896"/>
                        <a:gd name="connsiteX13" fmla="*/ 1102302 w 3725019"/>
                        <a:gd name="connsiteY13" fmla="*/ 451945 h 1418896"/>
                        <a:gd name="connsiteX14" fmla="*/ 183032 w 3725019"/>
                        <a:gd name="connsiteY14" fmla="*/ 84081 h 1418896"/>
                        <a:gd name="connsiteX15" fmla="*/ 162012 w 3725019"/>
                        <a:gd name="connsiteY15" fmla="*/ 73572 h 14188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725019" h="1418896">
                          <a:moveTo>
                            <a:pt x="162012" y="73572"/>
                          </a:moveTo>
                          <a:lnTo>
                            <a:pt x="445792" y="0"/>
                          </a:lnTo>
                          <a:lnTo>
                            <a:pt x="1852896" y="591655"/>
                          </a:lnTo>
                          <a:lnTo>
                            <a:pt x="3357157" y="0"/>
                          </a:lnTo>
                          <a:lnTo>
                            <a:pt x="3577874" y="73572"/>
                          </a:lnTo>
                          <a:lnTo>
                            <a:pt x="2632585" y="448868"/>
                          </a:lnTo>
                          <a:lnTo>
                            <a:pt x="2625150" y="902607"/>
                          </a:lnTo>
                          <a:lnTo>
                            <a:pt x="3725019" y="1345324"/>
                          </a:lnTo>
                          <a:lnTo>
                            <a:pt x="3441240" y="1408386"/>
                          </a:lnTo>
                          <a:lnTo>
                            <a:pt x="1864688" y="746234"/>
                          </a:lnTo>
                          <a:lnTo>
                            <a:pt x="256605" y="1418896"/>
                          </a:lnTo>
                          <a:lnTo>
                            <a:pt x="0" y="1331097"/>
                          </a:lnTo>
                          <a:lnTo>
                            <a:pt x="1113454" y="903890"/>
                          </a:lnTo>
                          <a:cubicBezTo>
                            <a:pt x="1113454" y="760249"/>
                            <a:pt x="1102302" y="595586"/>
                            <a:pt x="1102302" y="451945"/>
                          </a:cubicBezTo>
                          <a:lnTo>
                            <a:pt x="183032" y="84081"/>
                          </a:lnTo>
                          <a:cubicBezTo>
                            <a:pt x="26317" y="21019"/>
                            <a:pt x="169019" y="77075"/>
                            <a:pt x="162012" y="73572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  <p:grpSp>
            <p:nvGrpSpPr>
              <p:cNvPr id="2531" name="Group 2530">
                <a:extLst>
                  <a:ext uri="{FF2B5EF4-FFF2-40B4-BE49-F238E27FC236}">
                    <a16:creationId xmlns:a16="http://schemas.microsoft.com/office/drawing/2014/main" id="{E5636579-E28A-C441-BADF-6ABE9303E0CD}"/>
                  </a:ext>
                </a:extLst>
              </p:cNvPr>
              <p:cNvGrpSpPr/>
              <p:nvPr/>
            </p:nvGrpSpPr>
            <p:grpSpPr>
              <a:xfrm>
                <a:off x="7734580" y="4641605"/>
                <a:ext cx="267360" cy="997195"/>
                <a:chOff x="6424161" y="4488570"/>
                <a:chExt cx="267360" cy="997195"/>
              </a:xfrm>
            </p:grpSpPr>
            <p:grpSp>
              <p:nvGrpSpPr>
                <p:cNvPr id="2534" name="Group 506">
                  <a:extLst>
                    <a:ext uri="{FF2B5EF4-FFF2-40B4-BE49-F238E27FC236}">
                      <a16:creationId xmlns:a16="http://schemas.microsoft.com/office/drawing/2014/main" id="{3D9E2AAE-2D43-7041-AE4C-5863603CA5A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424161" y="4637077"/>
                  <a:ext cx="235570" cy="848688"/>
                  <a:chOff x="6395998" y="3062424"/>
                  <a:chExt cx="564403" cy="837478"/>
                </a:xfrm>
              </p:grpSpPr>
              <p:sp>
                <p:nvSpPr>
                  <p:cNvPr id="2556" name="Rectangle 2555">
                    <a:extLst>
                      <a:ext uri="{FF2B5EF4-FFF2-40B4-BE49-F238E27FC236}">
                        <a16:creationId xmlns:a16="http://schemas.microsoft.com/office/drawing/2014/main" id="{AD89D0AE-A48C-3948-9DA5-5EA63615180C}"/>
                      </a:ext>
                    </a:extLst>
                  </p:cNvPr>
                  <p:cNvSpPr/>
                  <p:nvPr/>
                </p:nvSpPr>
                <p:spPr>
                  <a:xfrm>
                    <a:off x="6509786" y="3061857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57" name="Straight Connector 2556">
                    <a:extLst>
                      <a:ext uri="{FF2B5EF4-FFF2-40B4-BE49-F238E27FC236}">
                        <a16:creationId xmlns:a16="http://schemas.microsoft.com/office/drawing/2014/main" id="{5274D0C1-0EE6-044F-B367-C96D5715829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47057" y="3061857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58" name="Rectangle 2557">
                    <a:extLst>
                      <a:ext uri="{FF2B5EF4-FFF2-40B4-BE49-F238E27FC236}">
                        <a16:creationId xmlns:a16="http://schemas.microsoft.com/office/drawing/2014/main" id="{E15BE864-946B-6E41-B345-78D360538849}"/>
                      </a:ext>
                    </a:extLst>
                  </p:cNvPr>
                  <p:cNvSpPr/>
                  <p:nvPr/>
                </p:nvSpPr>
                <p:spPr>
                  <a:xfrm>
                    <a:off x="6476953" y="3071256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59" name="Straight Connector 2558">
                    <a:extLst>
                      <a:ext uri="{FF2B5EF4-FFF2-40B4-BE49-F238E27FC236}">
                        <a16:creationId xmlns:a16="http://schemas.microsoft.com/office/drawing/2014/main" id="{50C13E5D-D1D8-E649-83D7-ED50A69C2BD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396367" y="3061857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60" name="Rectangle 2559">
                    <a:extLst>
                      <a:ext uri="{FF2B5EF4-FFF2-40B4-BE49-F238E27FC236}">
                        <a16:creationId xmlns:a16="http://schemas.microsoft.com/office/drawing/2014/main" id="{3687A460-CB84-4C45-813F-71A7EA90CF8F}"/>
                      </a:ext>
                    </a:extLst>
                  </p:cNvPr>
                  <p:cNvSpPr/>
                  <p:nvPr/>
                </p:nvSpPr>
                <p:spPr>
                  <a:xfrm>
                    <a:off x="6817210" y="370256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561" name="Rectangle 2560">
                    <a:extLst>
                      <a:ext uri="{FF2B5EF4-FFF2-40B4-BE49-F238E27FC236}">
                        <a16:creationId xmlns:a16="http://schemas.microsoft.com/office/drawing/2014/main" id="{0E04C5FC-FDD6-194D-808F-D97931009999}"/>
                      </a:ext>
                    </a:extLst>
                  </p:cNvPr>
                  <p:cNvSpPr/>
                  <p:nvPr/>
                </p:nvSpPr>
                <p:spPr>
                  <a:xfrm>
                    <a:off x="6405320" y="3157415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562" name="Straight Connector 2561">
                    <a:extLst>
                      <a:ext uri="{FF2B5EF4-FFF2-40B4-BE49-F238E27FC236}">
                        <a16:creationId xmlns:a16="http://schemas.microsoft.com/office/drawing/2014/main" id="{F491D56B-13FF-3D4E-B85B-75A3FDD61C9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47057" y="3804392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563" name="Group 544">
                    <a:extLst>
                      <a:ext uri="{FF2B5EF4-FFF2-40B4-BE49-F238E27FC236}">
                        <a16:creationId xmlns:a16="http://schemas.microsoft.com/office/drawing/2014/main" id="{D1FFC292-525E-B84A-A94A-35BA27DE498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591" name="Straight Connector 2590">
                      <a:extLst>
                        <a:ext uri="{FF2B5EF4-FFF2-40B4-BE49-F238E27FC236}">
                          <a16:creationId xmlns:a16="http://schemas.microsoft.com/office/drawing/2014/main" id="{F7CE7E3E-528B-ED4B-A247-870CA0D4E3F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782" y="2845711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92" name="Straight Connector 2591">
                      <a:extLst>
                        <a:ext uri="{FF2B5EF4-FFF2-40B4-BE49-F238E27FC236}">
                          <a16:creationId xmlns:a16="http://schemas.microsoft.com/office/drawing/2014/main" id="{1B9F7B3E-3AE1-FC4E-AB74-0498FEAECB0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076" y="293813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564" name="Group 547">
                    <a:extLst>
                      <a:ext uri="{FF2B5EF4-FFF2-40B4-BE49-F238E27FC236}">
                        <a16:creationId xmlns:a16="http://schemas.microsoft.com/office/drawing/2014/main" id="{46F2F29E-C30C-5943-AEF9-6071DC36985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589" name="Straight Connector 2588">
                      <a:extLst>
                        <a:ext uri="{FF2B5EF4-FFF2-40B4-BE49-F238E27FC236}">
                          <a16:creationId xmlns:a16="http://schemas.microsoft.com/office/drawing/2014/main" id="{5FD1FBD5-D8BB-0142-B075-95ED229BBC8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9263" y="2845642"/>
                      <a:ext cx="119388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90" name="Straight Connector 2589">
                      <a:extLst>
                        <a:ext uri="{FF2B5EF4-FFF2-40B4-BE49-F238E27FC236}">
                          <a16:creationId xmlns:a16="http://schemas.microsoft.com/office/drawing/2014/main" id="{3109318A-C99E-A94E-B067-15940E7C67D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557" y="293493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565" name="Group 549">
                    <a:extLst>
                      <a:ext uri="{FF2B5EF4-FFF2-40B4-BE49-F238E27FC236}">
                        <a16:creationId xmlns:a16="http://schemas.microsoft.com/office/drawing/2014/main" id="{8E01EDA8-B0EF-5845-BDED-4D889FF6F07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587" name="Straight Connector 2586">
                      <a:extLst>
                        <a:ext uri="{FF2B5EF4-FFF2-40B4-BE49-F238E27FC236}">
                          <a16:creationId xmlns:a16="http://schemas.microsoft.com/office/drawing/2014/main" id="{D35F1299-A51C-CF4E-A76E-1AEFBAA5D71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6759" y="2845572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88" name="Straight Connector 2587">
                      <a:extLst>
                        <a:ext uri="{FF2B5EF4-FFF2-40B4-BE49-F238E27FC236}">
                          <a16:creationId xmlns:a16="http://schemas.microsoft.com/office/drawing/2014/main" id="{B06E4D14-DBDC-6E40-8AF7-C866A37C54D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036" y="293486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566" name="Group 550">
                    <a:extLst>
                      <a:ext uri="{FF2B5EF4-FFF2-40B4-BE49-F238E27FC236}">
                        <a16:creationId xmlns:a16="http://schemas.microsoft.com/office/drawing/2014/main" id="{B1E266F7-8DA9-374E-8B9C-EF5B4CB7E73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585" name="Straight Connector 2584">
                      <a:extLst>
                        <a:ext uri="{FF2B5EF4-FFF2-40B4-BE49-F238E27FC236}">
                          <a16:creationId xmlns:a16="http://schemas.microsoft.com/office/drawing/2014/main" id="{8180CF44-5116-AA45-A5F9-6C65D461260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238" y="2845502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86" name="Straight Connector 2585">
                      <a:extLst>
                        <a:ext uri="{FF2B5EF4-FFF2-40B4-BE49-F238E27FC236}">
                          <a16:creationId xmlns:a16="http://schemas.microsoft.com/office/drawing/2014/main" id="{448695F4-ACEC-594D-9330-C2979A3F3AD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516" y="293479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567" name="Group 551">
                    <a:extLst>
                      <a:ext uri="{FF2B5EF4-FFF2-40B4-BE49-F238E27FC236}">
                        <a16:creationId xmlns:a16="http://schemas.microsoft.com/office/drawing/2014/main" id="{9F0096DD-3742-F04E-97A4-679E004EA5D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583" name="Straight Connector 2582">
                      <a:extLst>
                        <a:ext uri="{FF2B5EF4-FFF2-40B4-BE49-F238E27FC236}">
                          <a16:creationId xmlns:a16="http://schemas.microsoft.com/office/drawing/2014/main" id="{814BDEF4-BA8C-374A-A46A-0738D95DDCF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718" y="2845433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84" name="Straight Connector 2583">
                      <a:extLst>
                        <a:ext uri="{FF2B5EF4-FFF2-40B4-BE49-F238E27FC236}">
                          <a16:creationId xmlns:a16="http://schemas.microsoft.com/office/drawing/2014/main" id="{7FC546F3-0B05-7A4B-AD4C-8C9BC3257BD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995" y="293472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568" name="Group 552">
                    <a:extLst>
                      <a:ext uri="{FF2B5EF4-FFF2-40B4-BE49-F238E27FC236}">
                        <a16:creationId xmlns:a16="http://schemas.microsoft.com/office/drawing/2014/main" id="{A5590C6A-CFFF-0041-AF52-8CE187A2222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581" name="Straight Connector 2580">
                      <a:extLst>
                        <a:ext uri="{FF2B5EF4-FFF2-40B4-BE49-F238E27FC236}">
                          <a16:creationId xmlns:a16="http://schemas.microsoft.com/office/drawing/2014/main" id="{6DB4CBD2-9A48-7144-B4AC-57177F161AF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199" y="2845363"/>
                      <a:ext cx="113419" cy="939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82" name="Straight Connector 2581">
                      <a:extLst>
                        <a:ext uri="{FF2B5EF4-FFF2-40B4-BE49-F238E27FC236}">
                          <a16:creationId xmlns:a16="http://schemas.microsoft.com/office/drawing/2014/main" id="{60A7177C-2063-B145-9730-F1FADA4D2EC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3477" y="2939355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569" name="Group 555">
                    <a:extLst>
                      <a:ext uri="{FF2B5EF4-FFF2-40B4-BE49-F238E27FC236}">
                        <a16:creationId xmlns:a16="http://schemas.microsoft.com/office/drawing/2014/main" id="{7B312BF1-ABA0-A544-9DAB-79A8DB35265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579" name="Straight Connector 2578">
                      <a:extLst>
                        <a:ext uri="{FF2B5EF4-FFF2-40B4-BE49-F238E27FC236}">
                          <a16:creationId xmlns:a16="http://schemas.microsoft.com/office/drawing/2014/main" id="{24B9CAD2-46F6-7E46-8678-07C32C6EA86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679" y="284216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80" name="Straight Connector 2579">
                      <a:extLst>
                        <a:ext uri="{FF2B5EF4-FFF2-40B4-BE49-F238E27FC236}">
                          <a16:creationId xmlns:a16="http://schemas.microsoft.com/office/drawing/2014/main" id="{EE902672-76F5-3844-A2AA-FCFE636437B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0972" y="293928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570" name="Group 556">
                    <a:extLst>
                      <a:ext uri="{FF2B5EF4-FFF2-40B4-BE49-F238E27FC236}">
                        <a16:creationId xmlns:a16="http://schemas.microsoft.com/office/drawing/2014/main" id="{117FF5CC-D853-0C48-B287-D9541E96006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577" name="Straight Connector 2576">
                      <a:extLst>
                        <a:ext uri="{FF2B5EF4-FFF2-40B4-BE49-F238E27FC236}">
                          <a16:creationId xmlns:a16="http://schemas.microsoft.com/office/drawing/2014/main" id="{C1FF0F33-24A8-9041-AB6B-8B4B665BBCC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9158" y="284209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78" name="Straight Connector 2577">
                      <a:extLst>
                        <a:ext uri="{FF2B5EF4-FFF2-40B4-BE49-F238E27FC236}">
                          <a16:creationId xmlns:a16="http://schemas.microsoft.com/office/drawing/2014/main" id="{AD1D5314-AD6E-1946-8361-C3A013885A9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452" y="2939215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571" name="Group 557">
                    <a:extLst>
                      <a:ext uri="{FF2B5EF4-FFF2-40B4-BE49-F238E27FC236}">
                        <a16:creationId xmlns:a16="http://schemas.microsoft.com/office/drawing/2014/main" id="{87836DA4-532F-1241-9E9E-F487D268846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575" name="Straight Connector 2574">
                      <a:extLst>
                        <a:ext uri="{FF2B5EF4-FFF2-40B4-BE49-F238E27FC236}">
                          <a16:creationId xmlns:a16="http://schemas.microsoft.com/office/drawing/2014/main" id="{30F934FF-2345-DE44-BA2E-47665B0D670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6654" y="284671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76" name="Straight Connector 2575">
                      <a:extLst>
                        <a:ext uri="{FF2B5EF4-FFF2-40B4-BE49-F238E27FC236}">
                          <a16:creationId xmlns:a16="http://schemas.microsoft.com/office/drawing/2014/main" id="{F1CE7BD6-599D-8B49-AC95-A7F4B64C3ED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933" y="2939145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572" name="Group 558">
                    <a:extLst>
                      <a:ext uri="{FF2B5EF4-FFF2-40B4-BE49-F238E27FC236}">
                        <a16:creationId xmlns:a16="http://schemas.microsoft.com/office/drawing/2014/main" id="{5CA0D093-60B0-0A4A-8ED7-66763274503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573" name="Straight Connector 2572">
                      <a:extLst>
                        <a:ext uri="{FF2B5EF4-FFF2-40B4-BE49-F238E27FC236}">
                          <a16:creationId xmlns:a16="http://schemas.microsoft.com/office/drawing/2014/main" id="{DD18327F-2C9E-0142-AFAD-46C153DAD13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133" y="2846650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74" name="Straight Connector 2573">
                      <a:extLst>
                        <a:ext uri="{FF2B5EF4-FFF2-40B4-BE49-F238E27FC236}">
                          <a16:creationId xmlns:a16="http://schemas.microsoft.com/office/drawing/2014/main" id="{5E50C869-5298-6347-B9CF-439474FD6E3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413" y="293907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535" name="Straight Connector 2534">
                  <a:extLst>
                    <a:ext uri="{FF2B5EF4-FFF2-40B4-BE49-F238E27FC236}">
                      <a16:creationId xmlns:a16="http://schemas.microsoft.com/office/drawing/2014/main" id="{155FBDAE-743E-3040-9C64-A0A645A90528}"/>
                    </a:ext>
                  </a:extLst>
                </p:cNvPr>
                <p:cNvCxnSpPr/>
                <p:nvPr/>
              </p:nvCxnSpPr>
              <p:spPr bwMode="auto">
                <a:xfrm flipH="1">
                  <a:off x="6685171" y="4525377"/>
                  <a:ext cx="4763" cy="8556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6" name="Straight Connector 2535">
                  <a:extLst>
                    <a:ext uri="{FF2B5EF4-FFF2-40B4-BE49-F238E27FC236}">
                      <a16:creationId xmlns:a16="http://schemas.microsoft.com/office/drawing/2014/main" id="{64F40D2E-9F3C-A54F-B69C-90E95A2ABDDE}"/>
                    </a:ext>
                  </a:extLst>
                </p:cNvPr>
                <p:cNvCxnSpPr/>
                <p:nvPr/>
              </p:nvCxnSpPr>
              <p:spPr bwMode="auto">
                <a:xfrm>
                  <a:off x="6632784" y="4706352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7" name="Straight Connector 2536">
                  <a:extLst>
                    <a:ext uri="{FF2B5EF4-FFF2-40B4-BE49-F238E27FC236}">
                      <a16:creationId xmlns:a16="http://schemas.microsoft.com/office/drawing/2014/main" id="{0697A2F2-C1B8-D04D-987D-CFEFC140CAAB}"/>
                    </a:ext>
                  </a:extLst>
                </p:cNvPr>
                <p:cNvCxnSpPr/>
                <p:nvPr/>
              </p:nvCxnSpPr>
              <p:spPr bwMode="auto">
                <a:xfrm>
                  <a:off x="6631196" y="4771439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8" name="Straight Connector 2537">
                  <a:extLst>
                    <a:ext uri="{FF2B5EF4-FFF2-40B4-BE49-F238E27FC236}">
                      <a16:creationId xmlns:a16="http://schemas.microsoft.com/office/drawing/2014/main" id="{82CE24DB-CF2B-8740-86E0-99BD1E4BFACA}"/>
                    </a:ext>
                  </a:extLst>
                </p:cNvPr>
                <p:cNvCxnSpPr/>
                <p:nvPr/>
              </p:nvCxnSpPr>
              <p:spPr bwMode="auto">
                <a:xfrm>
                  <a:off x="6631196" y="4849227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9" name="Straight Connector 2538">
                  <a:extLst>
                    <a:ext uri="{FF2B5EF4-FFF2-40B4-BE49-F238E27FC236}">
                      <a16:creationId xmlns:a16="http://schemas.microsoft.com/office/drawing/2014/main" id="{456EEBC9-5478-DB41-9245-87B29473A401}"/>
                    </a:ext>
                  </a:extLst>
                </p:cNvPr>
                <p:cNvCxnSpPr/>
                <p:nvPr/>
              </p:nvCxnSpPr>
              <p:spPr bwMode="auto">
                <a:xfrm>
                  <a:off x="6629609" y="4914314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0" name="Straight Connector 2539">
                  <a:extLst>
                    <a:ext uri="{FF2B5EF4-FFF2-40B4-BE49-F238E27FC236}">
                      <a16:creationId xmlns:a16="http://schemas.microsoft.com/office/drawing/2014/main" id="{BF8B5192-9EC8-7444-8674-BCD649EE784D}"/>
                    </a:ext>
                  </a:extLst>
                </p:cNvPr>
                <p:cNvCxnSpPr/>
                <p:nvPr/>
              </p:nvCxnSpPr>
              <p:spPr bwMode="auto">
                <a:xfrm>
                  <a:off x="6628021" y="4976227"/>
                  <a:ext cx="6032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1" name="Straight Connector 2540">
                  <a:extLst>
                    <a:ext uri="{FF2B5EF4-FFF2-40B4-BE49-F238E27FC236}">
                      <a16:creationId xmlns:a16="http://schemas.microsoft.com/office/drawing/2014/main" id="{BD8F44F7-B1F7-AA4A-816F-8D859452EEA1}"/>
                    </a:ext>
                  </a:extLst>
                </p:cNvPr>
                <p:cNvCxnSpPr/>
                <p:nvPr/>
              </p:nvCxnSpPr>
              <p:spPr bwMode="auto">
                <a:xfrm>
                  <a:off x="6628021" y="5044489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2" name="Straight Connector 2541">
                  <a:extLst>
                    <a:ext uri="{FF2B5EF4-FFF2-40B4-BE49-F238E27FC236}">
                      <a16:creationId xmlns:a16="http://schemas.microsoft.com/office/drawing/2014/main" id="{6FF32A7A-4D31-D14A-8ECA-BDC18FF43FF1}"/>
                    </a:ext>
                  </a:extLst>
                </p:cNvPr>
                <p:cNvCxnSpPr/>
                <p:nvPr/>
              </p:nvCxnSpPr>
              <p:spPr bwMode="auto">
                <a:xfrm>
                  <a:off x="6626434" y="5114339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3" name="Straight Connector 2542">
                  <a:extLst>
                    <a:ext uri="{FF2B5EF4-FFF2-40B4-BE49-F238E27FC236}">
                      <a16:creationId xmlns:a16="http://schemas.microsoft.com/office/drawing/2014/main" id="{A74CCCEB-4513-2B48-BCD2-D65CAF4C2582}"/>
                    </a:ext>
                  </a:extLst>
                </p:cNvPr>
                <p:cNvCxnSpPr/>
                <p:nvPr/>
              </p:nvCxnSpPr>
              <p:spPr bwMode="auto">
                <a:xfrm>
                  <a:off x="6629609" y="5184189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4" name="Straight Connector 2543">
                  <a:extLst>
                    <a:ext uri="{FF2B5EF4-FFF2-40B4-BE49-F238E27FC236}">
                      <a16:creationId xmlns:a16="http://schemas.microsoft.com/office/drawing/2014/main" id="{264B36F9-F92A-7C44-8D71-08EFB1BFAA74}"/>
                    </a:ext>
                  </a:extLst>
                </p:cNvPr>
                <p:cNvCxnSpPr/>
                <p:nvPr/>
              </p:nvCxnSpPr>
              <p:spPr bwMode="auto">
                <a:xfrm>
                  <a:off x="6631196" y="5252452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5" name="Straight Connector 2544">
                  <a:extLst>
                    <a:ext uri="{FF2B5EF4-FFF2-40B4-BE49-F238E27FC236}">
                      <a16:creationId xmlns:a16="http://schemas.microsoft.com/office/drawing/2014/main" id="{65A00510-9989-1846-8ED2-D5B50741EAE0}"/>
                    </a:ext>
                  </a:extLst>
                </p:cNvPr>
                <p:cNvCxnSpPr/>
                <p:nvPr/>
              </p:nvCxnSpPr>
              <p:spPr bwMode="auto">
                <a:xfrm>
                  <a:off x="6631196" y="5322302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6" name="Straight Connector 2545">
                  <a:extLst>
                    <a:ext uri="{FF2B5EF4-FFF2-40B4-BE49-F238E27FC236}">
                      <a16:creationId xmlns:a16="http://schemas.microsoft.com/office/drawing/2014/main" id="{1029C18E-4EE2-6949-BF72-3B4C5EA81BAA}"/>
                    </a:ext>
                  </a:extLst>
                </p:cNvPr>
                <p:cNvCxnSpPr/>
                <p:nvPr/>
              </p:nvCxnSpPr>
              <p:spPr bwMode="auto">
                <a:xfrm>
                  <a:off x="6632784" y="5387389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7" name="Straight Connector 2546">
                  <a:extLst>
                    <a:ext uri="{FF2B5EF4-FFF2-40B4-BE49-F238E27FC236}">
                      <a16:creationId xmlns:a16="http://schemas.microsoft.com/office/drawing/2014/main" id="{0E64F7A4-3FE6-054C-931A-35F50F687C5E}"/>
                    </a:ext>
                  </a:extLst>
                </p:cNvPr>
                <p:cNvCxnSpPr/>
                <p:nvPr/>
              </p:nvCxnSpPr>
              <p:spPr bwMode="auto">
                <a:xfrm flipH="1">
                  <a:off x="6632784" y="4531727"/>
                  <a:ext cx="58737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48" name="Group 2547">
                  <a:extLst>
                    <a:ext uri="{FF2B5EF4-FFF2-40B4-BE49-F238E27FC236}">
                      <a16:creationId xmlns:a16="http://schemas.microsoft.com/office/drawing/2014/main" id="{11EE78FC-9387-0C46-AAB3-585BAC09C939}"/>
                    </a:ext>
                  </a:extLst>
                </p:cNvPr>
                <p:cNvGrpSpPr/>
                <p:nvPr/>
              </p:nvGrpSpPr>
              <p:grpSpPr>
                <a:xfrm>
                  <a:off x="6434171" y="4488570"/>
                  <a:ext cx="224203" cy="179034"/>
                  <a:chOff x="3668110" y="2448910"/>
                  <a:chExt cx="3794234" cy="2165130"/>
                </a:xfrm>
              </p:grpSpPr>
              <p:sp>
                <p:nvSpPr>
                  <p:cNvPr id="2549" name="Rectangle 2548">
                    <a:extLst>
                      <a:ext uri="{FF2B5EF4-FFF2-40B4-BE49-F238E27FC236}">
                        <a16:creationId xmlns:a16="http://schemas.microsoft.com/office/drawing/2014/main" id="{8355CC28-4D31-B14D-A33C-3F6EA5480EDF}"/>
                      </a:ext>
                    </a:extLst>
                  </p:cNvPr>
                  <p:cNvSpPr/>
                  <p:nvPr/>
                </p:nvSpPr>
                <p:spPr>
                  <a:xfrm>
                    <a:off x="3668110" y="3741409"/>
                    <a:ext cx="3780587" cy="872631"/>
                  </a:xfrm>
                  <a:prstGeom prst="rect">
                    <a:avLst/>
                  </a:prstGeom>
                  <a:gradFill>
                    <a:gsLst>
                      <a:gs pos="0">
                        <a:srgbClr val="B8C2C9"/>
                      </a:gs>
                      <a:gs pos="21000">
                        <a:schemeClr val="bg1"/>
                      </a:gs>
                      <a:gs pos="60000">
                        <a:srgbClr val="D6DCE0"/>
                      </a:gs>
                      <a:gs pos="100000">
                        <a:srgbClr val="B8C2C9"/>
                      </a:gs>
                    </a:gsLst>
                    <a:lin ang="0" scaled="0"/>
                  </a:gradFill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50" name="Freeform 2549">
                    <a:extLst>
                      <a:ext uri="{FF2B5EF4-FFF2-40B4-BE49-F238E27FC236}">
                        <a16:creationId xmlns:a16="http://schemas.microsoft.com/office/drawing/2014/main" id="{685B2A85-60A9-C34D-92D3-239FD1FC0AD9}"/>
                      </a:ext>
                    </a:extLst>
                  </p:cNvPr>
                  <p:cNvSpPr/>
                  <p:nvPr/>
                </p:nvSpPr>
                <p:spPr>
                  <a:xfrm>
                    <a:off x="3678620" y="2448910"/>
                    <a:ext cx="3783724" cy="1324303"/>
                  </a:xfrm>
                  <a:custGeom>
                    <a:avLst/>
                    <a:gdLst>
                      <a:gd name="connsiteX0" fmla="*/ 0 w 3783724"/>
                      <a:gd name="connsiteY0" fmla="*/ 1313793 h 1324303"/>
                      <a:gd name="connsiteX1" fmla="*/ 0 w 3783724"/>
                      <a:gd name="connsiteY1" fmla="*/ 1313793 h 1324303"/>
                      <a:gd name="connsiteX2" fmla="*/ 252248 w 3783724"/>
                      <a:gd name="connsiteY2" fmla="*/ 0 h 1324303"/>
                      <a:gd name="connsiteX3" fmla="*/ 3415862 w 3783724"/>
                      <a:gd name="connsiteY3" fmla="*/ 21020 h 1324303"/>
                      <a:gd name="connsiteX4" fmla="*/ 3783724 w 3783724"/>
                      <a:gd name="connsiteY4" fmla="*/ 1324303 h 1324303"/>
                      <a:gd name="connsiteX5" fmla="*/ 0 w 3783724"/>
                      <a:gd name="connsiteY5" fmla="*/ 1313793 h 13243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783724" h="1324303">
                        <a:moveTo>
                          <a:pt x="0" y="1313793"/>
                        </a:moveTo>
                        <a:lnTo>
                          <a:pt x="0" y="1313793"/>
                        </a:lnTo>
                        <a:lnTo>
                          <a:pt x="252248" y="0"/>
                        </a:lnTo>
                        <a:lnTo>
                          <a:pt x="3415862" y="21020"/>
                        </a:lnTo>
                        <a:lnTo>
                          <a:pt x="3783724" y="1324303"/>
                        </a:lnTo>
                        <a:lnTo>
                          <a:pt x="0" y="1313793"/>
                        </a:lnTo>
                        <a:close/>
                      </a:path>
                    </a:pathLst>
                  </a:custGeom>
                  <a:solidFill>
                    <a:srgbClr val="B8C2C9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551" name="Group 2550">
                    <a:extLst>
                      <a:ext uri="{FF2B5EF4-FFF2-40B4-BE49-F238E27FC236}">
                        <a16:creationId xmlns:a16="http://schemas.microsoft.com/office/drawing/2014/main" id="{F17B7C18-533E-BA4D-9F58-1FECCCC62E8A}"/>
                      </a:ext>
                    </a:extLst>
                  </p:cNvPr>
                  <p:cNvGrpSpPr/>
                  <p:nvPr/>
                </p:nvGrpSpPr>
                <p:grpSpPr>
                  <a:xfrm>
                    <a:off x="3941378" y="2603243"/>
                    <a:ext cx="3202061" cy="1066110"/>
                    <a:chOff x="7939341" y="3037317"/>
                    <a:chExt cx="897649" cy="353919"/>
                  </a:xfrm>
                </p:grpSpPr>
                <p:sp>
                  <p:nvSpPr>
                    <p:cNvPr id="2552" name="Freeform 2551">
                      <a:extLst>
                        <a:ext uri="{FF2B5EF4-FFF2-40B4-BE49-F238E27FC236}">
                          <a16:creationId xmlns:a16="http://schemas.microsoft.com/office/drawing/2014/main" id="{3DEAF15D-4F47-F143-A3A4-EA2F62D753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64170" y="3037317"/>
                      <a:ext cx="849158" cy="198115"/>
                    </a:xfrm>
                    <a:custGeom>
                      <a:avLst/>
                      <a:gdLst>
                        <a:gd name="connsiteX0" fmla="*/ 3725333 w 4588933"/>
                        <a:gd name="connsiteY0" fmla="*/ 0 h 1049866"/>
                        <a:gd name="connsiteX1" fmla="*/ 4588933 w 4588933"/>
                        <a:gd name="connsiteY1" fmla="*/ 270933 h 1049866"/>
                        <a:gd name="connsiteX2" fmla="*/ 3962400 w 4588933"/>
                        <a:gd name="connsiteY2" fmla="*/ 541866 h 1049866"/>
                        <a:gd name="connsiteX3" fmla="*/ 3742267 w 4588933"/>
                        <a:gd name="connsiteY3" fmla="*/ 457200 h 1049866"/>
                        <a:gd name="connsiteX4" fmla="*/ 2269067 w 4588933"/>
                        <a:gd name="connsiteY4" fmla="*/ 1049866 h 1049866"/>
                        <a:gd name="connsiteX5" fmla="*/ 880533 w 4588933"/>
                        <a:gd name="connsiteY5" fmla="*/ 457200 h 1049866"/>
                        <a:gd name="connsiteX6" fmla="*/ 592667 w 4588933"/>
                        <a:gd name="connsiteY6" fmla="*/ 541866 h 1049866"/>
                        <a:gd name="connsiteX7" fmla="*/ 0 w 4588933"/>
                        <a:gd name="connsiteY7" fmla="*/ 254000 h 1049866"/>
                        <a:gd name="connsiteX8" fmla="*/ 880533 w 4588933"/>
                        <a:gd name="connsiteY8" fmla="*/ 16933 h 1049866"/>
                        <a:gd name="connsiteX9" fmla="*/ 2302933 w 4588933"/>
                        <a:gd name="connsiteY9" fmla="*/ 626533 h 1049866"/>
                        <a:gd name="connsiteX10" fmla="*/ 3725333 w 4588933"/>
                        <a:gd name="connsiteY10" fmla="*/ 0 h 1049866"/>
                        <a:gd name="connsiteX0" fmla="*/ 3725333 w 4641485"/>
                        <a:gd name="connsiteY0" fmla="*/ 0 h 1049866"/>
                        <a:gd name="connsiteX1" fmla="*/ 4641485 w 4641485"/>
                        <a:gd name="connsiteY1" fmla="*/ 239402 h 1049866"/>
                        <a:gd name="connsiteX2" fmla="*/ 3962400 w 4641485"/>
                        <a:gd name="connsiteY2" fmla="*/ 541866 h 1049866"/>
                        <a:gd name="connsiteX3" fmla="*/ 3742267 w 4641485"/>
                        <a:gd name="connsiteY3" fmla="*/ 457200 h 1049866"/>
                        <a:gd name="connsiteX4" fmla="*/ 2269067 w 4641485"/>
                        <a:gd name="connsiteY4" fmla="*/ 1049866 h 1049866"/>
                        <a:gd name="connsiteX5" fmla="*/ 880533 w 4641485"/>
                        <a:gd name="connsiteY5" fmla="*/ 457200 h 1049866"/>
                        <a:gd name="connsiteX6" fmla="*/ 592667 w 4641485"/>
                        <a:gd name="connsiteY6" fmla="*/ 541866 h 1049866"/>
                        <a:gd name="connsiteX7" fmla="*/ 0 w 4641485"/>
                        <a:gd name="connsiteY7" fmla="*/ 254000 h 1049866"/>
                        <a:gd name="connsiteX8" fmla="*/ 880533 w 4641485"/>
                        <a:gd name="connsiteY8" fmla="*/ 16933 h 1049866"/>
                        <a:gd name="connsiteX9" fmla="*/ 2302933 w 4641485"/>
                        <a:gd name="connsiteY9" fmla="*/ 626533 h 1049866"/>
                        <a:gd name="connsiteX10" fmla="*/ 3725333 w 4641485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73798 w 4673016"/>
                        <a:gd name="connsiteY3" fmla="*/ 457200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34464 w 4673016"/>
                        <a:gd name="connsiteY9" fmla="*/ 62653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84308 w 4673016"/>
                        <a:gd name="connsiteY3" fmla="*/ 404648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34464 w 4673016"/>
                        <a:gd name="connsiteY9" fmla="*/ 62653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94818 w 4673016"/>
                        <a:gd name="connsiteY3" fmla="*/ 436179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34464 w 4673016"/>
                        <a:gd name="connsiteY9" fmla="*/ 62653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94818 w 4673016"/>
                        <a:gd name="connsiteY3" fmla="*/ 436179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23954 w 4673016"/>
                        <a:gd name="connsiteY9" fmla="*/ 61602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94818 w 4673016"/>
                        <a:gd name="connsiteY3" fmla="*/ 436179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75021 h 1049866"/>
                        <a:gd name="connsiteX8" fmla="*/ 912064 w 4673016"/>
                        <a:gd name="connsiteY8" fmla="*/ 16933 h 1049866"/>
                        <a:gd name="connsiteX9" fmla="*/ 2323954 w 4673016"/>
                        <a:gd name="connsiteY9" fmla="*/ 61602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815839 w 4673016"/>
                        <a:gd name="connsiteY3" fmla="*/ 467710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75021 h 1049866"/>
                        <a:gd name="connsiteX8" fmla="*/ 912064 w 4673016"/>
                        <a:gd name="connsiteY8" fmla="*/ 16933 h 1049866"/>
                        <a:gd name="connsiteX9" fmla="*/ 2323954 w 4673016"/>
                        <a:gd name="connsiteY9" fmla="*/ 616023 h 1049866"/>
                        <a:gd name="connsiteX10" fmla="*/ 3756864 w 4673016"/>
                        <a:gd name="connsiteY10" fmla="*/ 0 h 10498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4673016" h="1049866">
                          <a:moveTo>
                            <a:pt x="3756864" y="0"/>
                          </a:moveTo>
                          <a:lnTo>
                            <a:pt x="4673016" y="239402"/>
                          </a:lnTo>
                          <a:lnTo>
                            <a:pt x="3993931" y="541866"/>
                          </a:lnTo>
                          <a:lnTo>
                            <a:pt x="3815839" y="467710"/>
                          </a:lnTo>
                          <a:lnTo>
                            <a:pt x="2300598" y="1049866"/>
                          </a:lnTo>
                          <a:lnTo>
                            <a:pt x="912064" y="457200"/>
                          </a:lnTo>
                          <a:lnTo>
                            <a:pt x="624198" y="541866"/>
                          </a:lnTo>
                          <a:lnTo>
                            <a:pt x="0" y="275021"/>
                          </a:lnTo>
                          <a:lnTo>
                            <a:pt x="912064" y="16933"/>
                          </a:lnTo>
                          <a:lnTo>
                            <a:pt x="2323954" y="616023"/>
                          </a:lnTo>
                          <a:lnTo>
                            <a:pt x="3756864" y="0"/>
                          </a:lnTo>
                          <a:close/>
                        </a:path>
                      </a:pathLst>
                    </a:custGeom>
                    <a:solidFill>
                      <a:srgbClr val="0000A3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553" name="Freeform 2552">
                      <a:extLst>
                        <a:ext uri="{FF2B5EF4-FFF2-40B4-BE49-F238E27FC236}">
                          <a16:creationId xmlns:a16="http://schemas.microsoft.com/office/drawing/2014/main" id="{2CE35F6C-C96C-AD46-B1C4-604D34627C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948" y="3206783"/>
                      <a:ext cx="317042" cy="170569"/>
                    </a:xfrm>
                    <a:custGeom>
                      <a:avLst/>
                      <a:gdLst>
                        <a:gd name="connsiteX0" fmla="*/ 21021 w 1744718"/>
                        <a:gd name="connsiteY0" fmla="*/ 0 h 903890"/>
                        <a:gd name="connsiteX1" fmla="*/ 1744718 w 1744718"/>
                        <a:gd name="connsiteY1" fmla="*/ 693683 h 903890"/>
                        <a:gd name="connsiteX2" fmla="*/ 1145628 w 1744718"/>
                        <a:gd name="connsiteY2" fmla="*/ 903890 h 903890"/>
                        <a:gd name="connsiteX3" fmla="*/ 0 w 1744718"/>
                        <a:gd name="connsiteY3" fmla="*/ 451945 h 903890"/>
                        <a:gd name="connsiteX4" fmla="*/ 21021 w 1744718"/>
                        <a:gd name="connsiteY4" fmla="*/ 0 h 9038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744718" h="903890">
                          <a:moveTo>
                            <a:pt x="21021" y="0"/>
                          </a:moveTo>
                          <a:lnTo>
                            <a:pt x="1744718" y="693683"/>
                          </a:lnTo>
                          <a:lnTo>
                            <a:pt x="1145628" y="903890"/>
                          </a:lnTo>
                          <a:lnTo>
                            <a:pt x="0" y="451945"/>
                          </a:lnTo>
                          <a:lnTo>
                            <a:pt x="21021" y="0"/>
                          </a:lnTo>
                          <a:close/>
                        </a:path>
                      </a:pathLst>
                    </a:custGeom>
                    <a:solidFill>
                      <a:srgbClr val="0000A3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554" name="Freeform 2553">
                      <a:extLst>
                        <a:ext uri="{FF2B5EF4-FFF2-40B4-BE49-F238E27FC236}">
                          <a16:creationId xmlns:a16="http://schemas.microsoft.com/office/drawing/2014/main" id="{1400A2F3-1D73-DB40-BFEA-A0BEC450D7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39341" y="3206783"/>
                      <a:ext cx="311312" cy="168585"/>
                    </a:xfrm>
                    <a:custGeom>
                      <a:avLst/>
                      <a:gdLst>
                        <a:gd name="connsiteX0" fmla="*/ 1702676 w 1713187"/>
                        <a:gd name="connsiteY0" fmla="*/ 0 h 893380"/>
                        <a:gd name="connsiteX1" fmla="*/ 1713187 w 1713187"/>
                        <a:gd name="connsiteY1" fmla="*/ 472966 h 893380"/>
                        <a:gd name="connsiteX2" fmla="*/ 578069 w 1713187"/>
                        <a:gd name="connsiteY2" fmla="*/ 893380 h 893380"/>
                        <a:gd name="connsiteX3" fmla="*/ 0 w 1713187"/>
                        <a:gd name="connsiteY3" fmla="*/ 693683 h 893380"/>
                        <a:gd name="connsiteX4" fmla="*/ 1702676 w 1713187"/>
                        <a:gd name="connsiteY4" fmla="*/ 0 h 8933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713187" h="893380">
                          <a:moveTo>
                            <a:pt x="1702676" y="0"/>
                          </a:moveTo>
                          <a:lnTo>
                            <a:pt x="1713187" y="472966"/>
                          </a:lnTo>
                          <a:lnTo>
                            <a:pt x="578069" y="893380"/>
                          </a:lnTo>
                          <a:lnTo>
                            <a:pt x="0" y="693683"/>
                          </a:lnTo>
                          <a:lnTo>
                            <a:pt x="1702676" y="0"/>
                          </a:lnTo>
                          <a:close/>
                        </a:path>
                      </a:pathLst>
                    </a:custGeom>
                    <a:solidFill>
                      <a:srgbClr val="0000A8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555" name="Freeform 2554">
                      <a:extLst>
                        <a:ext uri="{FF2B5EF4-FFF2-40B4-BE49-F238E27FC236}">
                          <a16:creationId xmlns:a16="http://schemas.microsoft.com/office/drawing/2014/main" id="{6582DB27-C0C0-EF47-A11E-A6CCFE9D7B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47413" y="3123483"/>
                      <a:ext cx="676892" cy="267753"/>
                    </a:xfrm>
                    <a:custGeom>
                      <a:avLst/>
                      <a:gdLst>
                        <a:gd name="connsiteX0" fmla="*/ 599089 w 4162096"/>
                        <a:gd name="connsiteY0" fmla="*/ 273269 h 1618593"/>
                        <a:gd name="connsiteX1" fmla="*/ 882869 w 4162096"/>
                        <a:gd name="connsiteY1" fmla="*/ 199697 h 1618593"/>
                        <a:gd name="connsiteX2" fmla="*/ 2312276 w 4162096"/>
                        <a:gd name="connsiteY2" fmla="*/ 798786 h 1618593"/>
                        <a:gd name="connsiteX3" fmla="*/ 3794234 w 4162096"/>
                        <a:gd name="connsiteY3" fmla="*/ 199697 h 1618593"/>
                        <a:gd name="connsiteX4" fmla="*/ 4014951 w 4162096"/>
                        <a:gd name="connsiteY4" fmla="*/ 273269 h 1618593"/>
                        <a:gd name="connsiteX5" fmla="*/ 3058510 w 4162096"/>
                        <a:gd name="connsiteY5" fmla="*/ 641131 h 1618593"/>
                        <a:gd name="connsiteX6" fmla="*/ 3026979 w 4162096"/>
                        <a:gd name="connsiteY6" fmla="*/ 1114097 h 1618593"/>
                        <a:gd name="connsiteX7" fmla="*/ 4162096 w 4162096"/>
                        <a:gd name="connsiteY7" fmla="*/ 1545021 h 1618593"/>
                        <a:gd name="connsiteX8" fmla="*/ 3878317 w 4162096"/>
                        <a:gd name="connsiteY8" fmla="*/ 1608083 h 1618593"/>
                        <a:gd name="connsiteX9" fmla="*/ 2301765 w 4162096"/>
                        <a:gd name="connsiteY9" fmla="*/ 945931 h 1618593"/>
                        <a:gd name="connsiteX10" fmla="*/ 693682 w 4162096"/>
                        <a:gd name="connsiteY10" fmla="*/ 1618593 h 1618593"/>
                        <a:gd name="connsiteX11" fmla="*/ 430924 w 4162096"/>
                        <a:gd name="connsiteY11" fmla="*/ 1524000 h 1618593"/>
                        <a:gd name="connsiteX12" fmla="*/ 1576551 w 4162096"/>
                        <a:gd name="connsiteY12" fmla="*/ 1082566 h 1618593"/>
                        <a:gd name="connsiteX13" fmla="*/ 1545020 w 4162096"/>
                        <a:gd name="connsiteY13" fmla="*/ 609600 h 1618593"/>
                        <a:gd name="connsiteX14" fmla="*/ 0 w 4162096"/>
                        <a:gd name="connsiteY14" fmla="*/ 0 h 1618593"/>
                        <a:gd name="connsiteX15" fmla="*/ 872358 w 4162096"/>
                        <a:gd name="connsiteY15" fmla="*/ 210207 h 1618593"/>
                        <a:gd name="connsiteX16" fmla="*/ 872358 w 4162096"/>
                        <a:gd name="connsiteY16" fmla="*/ 210207 h 1618593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441434 w 3731172"/>
                        <a:gd name="connsiteY14" fmla="*/ 10510 h 1418896"/>
                        <a:gd name="connsiteX15" fmla="*/ 441434 w 3731172"/>
                        <a:gd name="connsiteY15" fmla="*/ 10510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441434 w 3731172"/>
                        <a:gd name="connsiteY14" fmla="*/ 10510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357351 w 3731172"/>
                        <a:gd name="connsiteY14" fmla="*/ 115613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147144 w 3731172"/>
                        <a:gd name="connsiteY14" fmla="*/ 63061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20413 h 1418896"/>
                        <a:gd name="connsiteX14" fmla="*/ 147144 w 3731172"/>
                        <a:gd name="connsiteY14" fmla="*/ 63061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20413 h 1418896"/>
                        <a:gd name="connsiteX14" fmla="*/ 189185 w 3731172"/>
                        <a:gd name="connsiteY14" fmla="*/ 84081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20413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56137 w 3731172"/>
                        <a:gd name="connsiteY13" fmla="*/ 441434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45626 w 3731172"/>
                        <a:gd name="connsiteY13" fmla="*/ 451945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903890 h 1418896"/>
                        <a:gd name="connsiteX13" fmla="*/ 1145626 w 3731172"/>
                        <a:gd name="connsiteY13" fmla="*/ 451945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06565 w 3710151"/>
                        <a:gd name="connsiteY5" fmla="*/ 441434 h 1418896"/>
                        <a:gd name="connsiteX6" fmla="*/ 2575034 w 3710151"/>
                        <a:gd name="connsiteY6" fmla="*/ 914400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06565 w 3710151"/>
                        <a:gd name="connsiteY5" fmla="*/ 441434 h 1418896"/>
                        <a:gd name="connsiteX6" fmla="*/ 2606565 w 3710151"/>
                        <a:gd name="connsiteY6" fmla="*/ 924910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06565 w 3710151"/>
                        <a:gd name="connsiteY5" fmla="*/ 441434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5151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38028 w 3710151"/>
                        <a:gd name="connsiteY2" fmla="*/ 591655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38028 w 3710151"/>
                        <a:gd name="connsiteY2" fmla="*/ 591655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087434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38028 w 3710151"/>
                        <a:gd name="connsiteY2" fmla="*/ 591655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098586 w 3710151"/>
                        <a:gd name="connsiteY12" fmla="*/ 903890 h 1418896"/>
                        <a:gd name="connsiteX13" fmla="*/ 1087434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62012 w 3725019"/>
                        <a:gd name="connsiteY0" fmla="*/ 73572 h 1418896"/>
                        <a:gd name="connsiteX1" fmla="*/ 445792 w 3725019"/>
                        <a:gd name="connsiteY1" fmla="*/ 0 h 1418896"/>
                        <a:gd name="connsiteX2" fmla="*/ 1852896 w 3725019"/>
                        <a:gd name="connsiteY2" fmla="*/ 591655 h 1418896"/>
                        <a:gd name="connsiteX3" fmla="*/ 3357157 w 3725019"/>
                        <a:gd name="connsiteY3" fmla="*/ 0 h 1418896"/>
                        <a:gd name="connsiteX4" fmla="*/ 3577874 w 3725019"/>
                        <a:gd name="connsiteY4" fmla="*/ 73572 h 1418896"/>
                        <a:gd name="connsiteX5" fmla="*/ 2632585 w 3725019"/>
                        <a:gd name="connsiteY5" fmla="*/ 448868 h 1418896"/>
                        <a:gd name="connsiteX6" fmla="*/ 2625150 w 3725019"/>
                        <a:gd name="connsiteY6" fmla="*/ 902607 h 1418896"/>
                        <a:gd name="connsiteX7" fmla="*/ 3725019 w 3725019"/>
                        <a:gd name="connsiteY7" fmla="*/ 1345324 h 1418896"/>
                        <a:gd name="connsiteX8" fmla="*/ 3441240 w 3725019"/>
                        <a:gd name="connsiteY8" fmla="*/ 1408386 h 1418896"/>
                        <a:gd name="connsiteX9" fmla="*/ 1864688 w 3725019"/>
                        <a:gd name="connsiteY9" fmla="*/ 746234 h 1418896"/>
                        <a:gd name="connsiteX10" fmla="*/ 256605 w 3725019"/>
                        <a:gd name="connsiteY10" fmla="*/ 1418896 h 1418896"/>
                        <a:gd name="connsiteX11" fmla="*/ 0 w 3725019"/>
                        <a:gd name="connsiteY11" fmla="*/ 1331097 h 1418896"/>
                        <a:gd name="connsiteX12" fmla="*/ 1113454 w 3725019"/>
                        <a:gd name="connsiteY12" fmla="*/ 903890 h 1418896"/>
                        <a:gd name="connsiteX13" fmla="*/ 1102302 w 3725019"/>
                        <a:gd name="connsiteY13" fmla="*/ 451945 h 1418896"/>
                        <a:gd name="connsiteX14" fmla="*/ 183032 w 3725019"/>
                        <a:gd name="connsiteY14" fmla="*/ 84081 h 1418896"/>
                        <a:gd name="connsiteX15" fmla="*/ 162012 w 3725019"/>
                        <a:gd name="connsiteY15" fmla="*/ 73572 h 14188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725019" h="1418896">
                          <a:moveTo>
                            <a:pt x="162012" y="73572"/>
                          </a:moveTo>
                          <a:lnTo>
                            <a:pt x="445792" y="0"/>
                          </a:lnTo>
                          <a:lnTo>
                            <a:pt x="1852896" y="591655"/>
                          </a:lnTo>
                          <a:lnTo>
                            <a:pt x="3357157" y="0"/>
                          </a:lnTo>
                          <a:lnTo>
                            <a:pt x="3577874" y="73572"/>
                          </a:lnTo>
                          <a:lnTo>
                            <a:pt x="2632585" y="448868"/>
                          </a:lnTo>
                          <a:lnTo>
                            <a:pt x="2625150" y="902607"/>
                          </a:lnTo>
                          <a:lnTo>
                            <a:pt x="3725019" y="1345324"/>
                          </a:lnTo>
                          <a:lnTo>
                            <a:pt x="3441240" y="1408386"/>
                          </a:lnTo>
                          <a:lnTo>
                            <a:pt x="1864688" y="746234"/>
                          </a:lnTo>
                          <a:lnTo>
                            <a:pt x="256605" y="1418896"/>
                          </a:lnTo>
                          <a:lnTo>
                            <a:pt x="0" y="1331097"/>
                          </a:lnTo>
                          <a:lnTo>
                            <a:pt x="1113454" y="903890"/>
                          </a:lnTo>
                          <a:cubicBezTo>
                            <a:pt x="1113454" y="760249"/>
                            <a:pt x="1102302" y="595586"/>
                            <a:pt x="1102302" y="451945"/>
                          </a:cubicBezTo>
                          <a:lnTo>
                            <a:pt x="183032" y="84081"/>
                          </a:lnTo>
                          <a:cubicBezTo>
                            <a:pt x="26317" y="21019"/>
                            <a:pt x="169019" y="77075"/>
                            <a:pt x="162012" y="73572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  <p:sp>
            <p:nvSpPr>
              <p:cNvPr id="2532" name="TextBox 2531">
                <a:extLst>
                  <a:ext uri="{FF2B5EF4-FFF2-40B4-BE49-F238E27FC236}">
                    <a16:creationId xmlns:a16="http://schemas.microsoft.com/office/drawing/2014/main" id="{E955B85D-1A43-5943-924C-930554B187D2}"/>
                  </a:ext>
                </a:extLst>
              </p:cNvPr>
              <p:cNvSpPr txBox="1"/>
              <p:nvPr/>
            </p:nvSpPr>
            <p:spPr>
              <a:xfrm>
                <a:off x="7327436" y="4173759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533" name="TextBox 2532">
                <a:extLst>
                  <a:ext uri="{FF2B5EF4-FFF2-40B4-BE49-F238E27FC236}">
                    <a16:creationId xmlns:a16="http://schemas.microsoft.com/office/drawing/2014/main" id="{41CCD471-A55D-4D40-B61E-76F52482B181}"/>
                  </a:ext>
                </a:extLst>
              </p:cNvPr>
              <p:cNvSpPr txBox="1"/>
              <p:nvPr/>
            </p:nvSpPr>
            <p:spPr>
              <a:xfrm>
                <a:off x="7423103" y="4980255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2770" name="Group 2769">
              <a:extLst>
                <a:ext uri="{FF2B5EF4-FFF2-40B4-BE49-F238E27FC236}">
                  <a16:creationId xmlns:a16="http://schemas.microsoft.com/office/drawing/2014/main" id="{ABB37AAA-5245-244C-8BE5-1FDD41B139C1}"/>
                </a:ext>
              </a:extLst>
            </p:cNvPr>
            <p:cNvGrpSpPr/>
            <p:nvPr/>
          </p:nvGrpSpPr>
          <p:grpSpPr>
            <a:xfrm>
              <a:off x="628478" y="3951330"/>
              <a:ext cx="1425379" cy="1535070"/>
              <a:chOff x="6576561" y="4111039"/>
              <a:chExt cx="1425379" cy="1535070"/>
            </a:xfrm>
          </p:grpSpPr>
          <p:cxnSp>
            <p:nvCxnSpPr>
              <p:cNvPr id="2771" name="Straight Connector 2770">
                <a:extLst>
                  <a:ext uri="{FF2B5EF4-FFF2-40B4-BE49-F238E27FC236}">
                    <a16:creationId xmlns:a16="http://schemas.microsoft.com/office/drawing/2014/main" id="{2660BC7F-3AF0-CB42-8C9A-EC70022E2B0D}"/>
                  </a:ext>
                </a:extLst>
              </p:cNvPr>
              <p:cNvCxnSpPr>
                <a:cxnSpLocks/>
                <a:endCxn id="2976" idx="4"/>
              </p:cNvCxnSpPr>
              <p:nvPr/>
            </p:nvCxnSpPr>
            <p:spPr bwMode="auto">
              <a:xfrm flipH="1">
                <a:off x="6696073" y="4111039"/>
                <a:ext cx="436774" cy="5920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2" name="Straight Connector 2771">
                <a:extLst>
                  <a:ext uri="{FF2B5EF4-FFF2-40B4-BE49-F238E27FC236}">
                    <a16:creationId xmlns:a16="http://schemas.microsoft.com/office/drawing/2014/main" id="{F7B00784-A7DC-D04C-8F4A-30B3B163AFC1}"/>
                  </a:ext>
                </a:extLst>
              </p:cNvPr>
              <p:cNvCxnSpPr>
                <a:cxnSpLocks/>
                <a:endCxn id="2920" idx="2"/>
              </p:cNvCxnSpPr>
              <p:nvPr/>
            </p:nvCxnSpPr>
            <p:spPr bwMode="auto">
              <a:xfrm flipH="1">
                <a:off x="7005720" y="4120564"/>
                <a:ext cx="264752" cy="58641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3" name="Straight Connector 2772">
                <a:extLst>
                  <a:ext uri="{FF2B5EF4-FFF2-40B4-BE49-F238E27FC236}">
                    <a16:creationId xmlns:a16="http://schemas.microsoft.com/office/drawing/2014/main" id="{939677D0-73B7-2746-AA91-4BAF9F6359A8}"/>
                  </a:ext>
                </a:extLst>
              </p:cNvPr>
              <p:cNvCxnSpPr>
                <a:cxnSpLocks/>
                <a:endCxn id="2799" idx="4"/>
              </p:cNvCxnSpPr>
              <p:nvPr/>
            </p:nvCxnSpPr>
            <p:spPr bwMode="auto">
              <a:xfrm>
                <a:off x="7539246" y="4149139"/>
                <a:ext cx="314846" cy="5545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74" name="Group 2773">
                <a:extLst>
                  <a:ext uri="{FF2B5EF4-FFF2-40B4-BE49-F238E27FC236}">
                    <a16:creationId xmlns:a16="http://schemas.microsoft.com/office/drawing/2014/main" id="{CD3E1C88-B4D0-5542-B16F-7607A4940AC9}"/>
                  </a:ext>
                </a:extLst>
              </p:cNvPr>
              <p:cNvGrpSpPr/>
              <p:nvPr/>
            </p:nvGrpSpPr>
            <p:grpSpPr>
              <a:xfrm>
                <a:off x="6576561" y="4640970"/>
                <a:ext cx="267360" cy="997195"/>
                <a:chOff x="6424161" y="4488570"/>
                <a:chExt cx="267360" cy="997195"/>
              </a:xfrm>
            </p:grpSpPr>
            <p:grpSp>
              <p:nvGrpSpPr>
                <p:cNvPr id="2958" name="Group 506">
                  <a:extLst>
                    <a:ext uri="{FF2B5EF4-FFF2-40B4-BE49-F238E27FC236}">
                      <a16:creationId xmlns:a16="http://schemas.microsoft.com/office/drawing/2014/main" id="{01C91856-CE84-164B-AAAE-C73DEFCA29A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424161" y="4637077"/>
                  <a:ext cx="235570" cy="848688"/>
                  <a:chOff x="6395998" y="3062424"/>
                  <a:chExt cx="564403" cy="837478"/>
                </a:xfrm>
              </p:grpSpPr>
              <p:sp>
                <p:nvSpPr>
                  <p:cNvPr id="2980" name="Rectangle 2979">
                    <a:extLst>
                      <a:ext uri="{FF2B5EF4-FFF2-40B4-BE49-F238E27FC236}">
                        <a16:creationId xmlns:a16="http://schemas.microsoft.com/office/drawing/2014/main" id="{E56709E2-BA63-A049-8D02-104AB2DCB835}"/>
                      </a:ext>
                    </a:extLst>
                  </p:cNvPr>
                  <p:cNvSpPr/>
                  <p:nvPr/>
                </p:nvSpPr>
                <p:spPr>
                  <a:xfrm>
                    <a:off x="6509786" y="3061857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981" name="Straight Connector 2980">
                    <a:extLst>
                      <a:ext uri="{FF2B5EF4-FFF2-40B4-BE49-F238E27FC236}">
                        <a16:creationId xmlns:a16="http://schemas.microsoft.com/office/drawing/2014/main" id="{15E2FE11-4EE9-A548-B71B-FD85151DCF9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47057" y="3061857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82" name="Rectangle 2981">
                    <a:extLst>
                      <a:ext uri="{FF2B5EF4-FFF2-40B4-BE49-F238E27FC236}">
                        <a16:creationId xmlns:a16="http://schemas.microsoft.com/office/drawing/2014/main" id="{136D983E-85A6-D248-839E-1DD924AD9ACD}"/>
                      </a:ext>
                    </a:extLst>
                  </p:cNvPr>
                  <p:cNvSpPr/>
                  <p:nvPr/>
                </p:nvSpPr>
                <p:spPr>
                  <a:xfrm>
                    <a:off x="6476953" y="3071256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983" name="Straight Connector 2982">
                    <a:extLst>
                      <a:ext uri="{FF2B5EF4-FFF2-40B4-BE49-F238E27FC236}">
                        <a16:creationId xmlns:a16="http://schemas.microsoft.com/office/drawing/2014/main" id="{A9CD21D4-85CD-AE41-A85B-BFF690C15CD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396367" y="3061857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84" name="Rectangle 2983">
                    <a:extLst>
                      <a:ext uri="{FF2B5EF4-FFF2-40B4-BE49-F238E27FC236}">
                        <a16:creationId xmlns:a16="http://schemas.microsoft.com/office/drawing/2014/main" id="{6603FD68-364F-7146-848F-ADCE3D660EC3}"/>
                      </a:ext>
                    </a:extLst>
                  </p:cNvPr>
                  <p:cNvSpPr/>
                  <p:nvPr/>
                </p:nvSpPr>
                <p:spPr>
                  <a:xfrm>
                    <a:off x="6817210" y="370256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985" name="Rectangle 2984">
                    <a:extLst>
                      <a:ext uri="{FF2B5EF4-FFF2-40B4-BE49-F238E27FC236}">
                        <a16:creationId xmlns:a16="http://schemas.microsoft.com/office/drawing/2014/main" id="{C7C87AC4-FEB5-9744-9D97-C6568EE24AD8}"/>
                      </a:ext>
                    </a:extLst>
                  </p:cNvPr>
                  <p:cNvSpPr/>
                  <p:nvPr/>
                </p:nvSpPr>
                <p:spPr>
                  <a:xfrm>
                    <a:off x="6405320" y="3157415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986" name="Straight Connector 2985">
                    <a:extLst>
                      <a:ext uri="{FF2B5EF4-FFF2-40B4-BE49-F238E27FC236}">
                        <a16:creationId xmlns:a16="http://schemas.microsoft.com/office/drawing/2014/main" id="{89D40770-424B-1743-A03C-FB92AE2C2EA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47057" y="3804392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987" name="Group 544">
                    <a:extLst>
                      <a:ext uri="{FF2B5EF4-FFF2-40B4-BE49-F238E27FC236}">
                        <a16:creationId xmlns:a16="http://schemas.microsoft.com/office/drawing/2014/main" id="{B0D8153C-AC3D-4B47-B2A0-0BE32513EBE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3015" name="Straight Connector 3014">
                      <a:extLst>
                        <a:ext uri="{FF2B5EF4-FFF2-40B4-BE49-F238E27FC236}">
                          <a16:creationId xmlns:a16="http://schemas.microsoft.com/office/drawing/2014/main" id="{4CD5F0B5-3BBD-BC47-A782-E5227147F18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782" y="2845711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16" name="Straight Connector 3015">
                      <a:extLst>
                        <a:ext uri="{FF2B5EF4-FFF2-40B4-BE49-F238E27FC236}">
                          <a16:creationId xmlns:a16="http://schemas.microsoft.com/office/drawing/2014/main" id="{377F983C-3485-4343-943B-C5D37F1BF9A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076" y="293813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88" name="Group 547">
                    <a:extLst>
                      <a:ext uri="{FF2B5EF4-FFF2-40B4-BE49-F238E27FC236}">
                        <a16:creationId xmlns:a16="http://schemas.microsoft.com/office/drawing/2014/main" id="{676A633B-0C83-4E45-B8C9-7D74B388E5B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3013" name="Straight Connector 3012">
                      <a:extLst>
                        <a:ext uri="{FF2B5EF4-FFF2-40B4-BE49-F238E27FC236}">
                          <a16:creationId xmlns:a16="http://schemas.microsoft.com/office/drawing/2014/main" id="{D33D4A0D-3C90-344A-AAF5-CBF87B124E3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9263" y="2845642"/>
                      <a:ext cx="119388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14" name="Straight Connector 3013">
                      <a:extLst>
                        <a:ext uri="{FF2B5EF4-FFF2-40B4-BE49-F238E27FC236}">
                          <a16:creationId xmlns:a16="http://schemas.microsoft.com/office/drawing/2014/main" id="{08BA40ED-3CD9-B043-9C67-0C93BB36B09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557" y="293493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89" name="Group 549">
                    <a:extLst>
                      <a:ext uri="{FF2B5EF4-FFF2-40B4-BE49-F238E27FC236}">
                        <a16:creationId xmlns:a16="http://schemas.microsoft.com/office/drawing/2014/main" id="{9CB9AB89-378F-304A-BF4E-FDA043C370A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3011" name="Straight Connector 3010">
                      <a:extLst>
                        <a:ext uri="{FF2B5EF4-FFF2-40B4-BE49-F238E27FC236}">
                          <a16:creationId xmlns:a16="http://schemas.microsoft.com/office/drawing/2014/main" id="{8EA479FC-215E-D44E-91A2-7480A29D821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6759" y="2845572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12" name="Straight Connector 3011">
                      <a:extLst>
                        <a:ext uri="{FF2B5EF4-FFF2-40B4-BE49-F238E27FC236}">
                          <a16:creationId xmlns:a16="http://schemas.microsoft.com/office/drawing/2014/main" id="{2E88F7AD-46AE-F04B-8EAC-4E0A721E695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036" y="293486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90" name="Group 550">
                    <a:extLst>
                      <a:ext uri="{FF2B5EF4-FFF2-40B4-BE49-F238E27FC236}">
                        <a16:creationId xmlns:a16="http://schemas.microsoft.com/office/drawing/2014/main" id="{C9031434-A48D-6C4E-AF37-F907B57327C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3009" name="Straight Connector 3008">
                      <a:extLst>
                        <a:ext uri="{FF2B5EF4-FFF2-40B4-BE49-F238E27FC236}">
                          <a16:creationId xmlns:a16="http://schemas.microsoft.com/office/drawing/2014/main" id="{C9DB9FCC-D3D0-6340-A8DD-2DF5F29D85F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238" y="2845502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10" name="Straight Connector 3009">
                      <a:extLst>
                        <a:ext uri="{FF2B5EF4-FFF2-40B4-BE49-F238E27FC236}">
                          <a16:creationId xmlns:a16="http://schemas.microsoft.com/office/drawing/2014/main" id="{AB912982-D9D7-D84C-B769-82A12CA04A5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516" y="293479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91" name="Group 551">
                    <a:extLst>
                      <a:ext uri="{FF2B5EF4-FFF2-40B4-BE49-F238E27FC236}">
                        <a16:creationId xmlns:a16="http://schemas.microsoft.com/office/drawing/2014/main" id="{533467A7-AD7C-0949-93BC-61370C6CB27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3007" name="Straight Connector 3006">
                      <a:extLst>
                        <a:ext uri="{FF2B5EF4-FFF2-40B4-BE49-F238E27FC236}">
                          <a16:creationId xmlns:a16="http://schemas.microsoft.com/office/drawing/2014/main" id="{CBB29AA8-8BFB-F74A-8EA5-E1BCFE63CA5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718" y="2845433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08" name="Straight Connector 3007">
                      <a:extLst>
                        <a:ext uri="{FF2B5EF4-FFF2-40B4-BE49-F238E27FC236}">
                          <a16:creationId xmlns:a16="http://schemas.microsoft.com/office/drawing/2014/main" id="{D4197E28-1D6C-714F-BE52-520F9F8B384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995" y="293472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92" name="Group 552">
                    <a:extLst>
                      <a:ext uri="{FF2B5EF4-FFF2-40B4-BE49-F238E27FC236}">
                        <a16:creationId xmlns:a16="http://schemas.microsoft.com/office/drawing/2014/main" id="{FF6B82A5-0653-904B-AF3B-28AEBF064F8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3005" name="Straight Connector 3004">
                      <a:extLst>
                        <a:ext uri="{FF2B5EF4-FFF2-40B4-BE49-F238E27FC236}">
                          <a16:creationId xmlns:a16="http://schemas.microsoft.com/office/drawing/2014/main" id="{3F7D0CD4-DD28-064F-B099-B48BEB18E05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199" y="2845363"/>
                      <a:ext cx="113419" cy="939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06" name="Straight Connector 3005">
                      <a:extLst>
                        <a:ext uri="{FF2B5EF4-FFF2-40B4-BE49-F238E27FC236}">
                          <a16:creationId xmlns:a16="http://schemas.microsoft.com/office/drawing/2014/main" id="{B8D49641-20C4-AB40-8BEB-F7029A2F3A3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3477" y="2939355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93" name="Group 555">
                    <a:extLst>
                      <a:ext uri="{FF2B5EF4-FFF2-40B4-BE49-F238E27FC236}">
                        <a16:creationId xmlns:a16="http://schemas.microsoft.com/office/drawing/2014/main" id="{3293D173-C9D7-8847-9E10-7F5997E2901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3003" name="Straight Connector 3002">
                      <a:extLst>
                        <a:ext uri="{FF2B5EF4-FFF2-40B4-BE49-F238E27FC236}">
                          <a16:creationId xmlns:a16="http://schemas.microsoft.com/office/drawing/2014/main" id="{D7F9967F-A397-5540-AD30-15D000A0EB4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679" y="284216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04" name="Straight Connector 3003">
                      <a:extLst>
                        <a:ext uri="{FF2B5EF4-FFF2-40B4-BE49-F238E27FC236}">
                          <a16:creationId xmlns:a16="http://schemas.microsoft.com/office/drawing/2014/main" id="{6FDAF489-E4AA-4941-9B10-2B318B0861B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0972" y="293928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94" name="Group 556">
                    <a:extLst>
                      <a:ext uri="{FF2B5EF4-FFF2-40B4-BE49-F238E27FC236}">
                        <a16:creationId xmlns:a16="http://schemas.microsoft.com/office/drawing/2014/main" id="{0A5A6645-F0BB-734A-B058-9A4AFF37DA6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3001" name="Straight Connector 3000">
                      <a:extLst>
                        <a:ext uri="{FF2B5EF4-FFF2-40B4-BE49-F238E27FC236}">
                          <a16:creationId xmlns:a16="http://schemas.microsoft.com/office/drawing/2014/main" id="{FFD6FAB3-E327-CC4B-80A2-B2050A67F84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9158" y="284209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02" name="Straight Connector 3001">
                      <a:extLst>
                        <a:ext uri="{FF2B5EF4-FFF2-40B4-BE49-F238E27FC236}">
                          <a16:creationId xmlns:a16="http://schemas.microsoft.com/office/drawing/2014/main" id="{E2DE5F2E-082F-4446-8561-325FCF6014C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452" y="2939215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95" name="Group 557">
                    <a:extLst>
                      <a:ext uri="{FF2B5EF4-FFF2-40B4-BE49-F238E27FC236}">
                        <a16:creationId xmlns:a16="http://schemas.microsoft.com/office/drawing/2014/main" id="{2AC6542E-9AB4-004C-B016-D09260D39CC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999" name="Straight Connector 2998">
                      <a:extLst>
                        <a:ext uri="{FF2B5EF4-FFF2-40B4-BE49-F238E27FC236}">
                          <a16:creationId xmlns:a16="http://schemas.microsoft.com/office/drawing/2014/main" id="{86C3C23D-831C-F94E-9ABC-B43E231D344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6654" y="284671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00" name="Straight Connector 2999">
                      <a:extLst>
                        <a:ext uri="{FF2B5EF4-FFF2-40B4-BE49-F238E27FC236}">
                          <a16:creationId xmlns:a16="http://schemas.microsoft.com/office/drawing/2014/main" id="{73C2F54F-88B7-1346-9272-8D602A92D7A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933" y="2939145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96" name="Group 558">
                    <a:extLst>
                      <a:ext uri="{FF2B5EF4-FFF2-40B4-BE49-F238E27FC236}">
                        <a16:creationId xmlns:a16="http://schemas.microsoft.com/office/drawing/2014/main" id="{969D5965-705C-3D46-AB96-0713B47AC6A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997" name="Straight Connector 2996">
                      <a:extLst>
                        <a:ext uri="{FF2B5EF4-FFF2-40B4-BE49-F238E27FC236}">
                          <a16:creationId xmlns:a16="http://schemas.microsoft.com/office/drawing/2014/main" id="{BFAB4A26-1A95-9C42-95F1-99D99F9D31E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133" y="2846650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98" name="Straight Connector 2997">
                      <a:extLst>
                        <a:ext uri="{FF2B5EF4-FFF2-40B4-BE49-F238E27FC236}">
                          <a16:creationId xmlns:a16="http://schemas.microsoft.com/office/drawing/2014/main" id="{75E2530F-B768-7546-9F6C-9402FED914A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413" y="293907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959" name="Straight Connector 2958">
                  <a:extLst>
                    <a:ext uri="{FF2B5EF4-FFF2-40B4-BE49-F238E27FC236}">
                      <a16:creationId xmlns:a16="http://schemas.microsoft.com/office/drawing/2014/main" id="{F2EAA3B2-503B-4D42-BEEB-C6A885CD05DA}"/>
                    </a:ext>
                  </a:extLst>
                </p:cNvPr>
                <p:cNvCxnSpPr/>
                <p:nvPr/>
              </p:nvCxnSpPr>
              <p:spPr bwMode="auto">
                <a:xfrm flipH="1">
                  <a:off x="6685171" y="4525377"/>
                  <a:ext cx="4763" cy="8556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0" name="Straight Connector 2959">
                  <a:extLst>
                    <a:ext uri="{FF2B5EF4-FFF2-40B4-BE49-F238E27FC236}">
                      <a16:creationId xmlns:a16="http://schemas.microsoft.com/office/drawing/2014/main" id="{04483DA5-4614-7641-87CE-CC4D28818560}"/>
                    </a:ext>
                  </a:extLst>
                </p:cNvPr>
                <p:cNvCxnSpPr/>
                <p:nvPr/>
              </p:nvCxnSpPr>
              <p:spPr bwMode="auto">
                <a:xfrm>
                  <a:off x="6632784" y="4706352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1" name="Straight Connector 2960">
                  <a:extLst>
                    <a:ext uri="{FF2B5EF4-FFF2-40B4-BE49-F238E27FC236}">
                      <a16:creationId xmlns:a16="http://schemas.microsoft.com/office/drawing/2014/main" id="{EFD0DBBB-D844-C94E-A108-05FA3A9EE540}"/>
                    </a:ext>
                  </a:extLst>
                </p:cNvPr>
                <p:cNvCxnSpPr/>
                <p:nvPr/>
              </p:nvCxnSpPr>
              <p:spPr bwMode="auto">
                <a:xfrm>
                  <a:off x="6631196" y="4771439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2" name="Straight Connector 2961">
                  <a:extLst>
                    <a:ext uri="{FF2B5EF4-FFF2-40B4-BE49-F238E27FC236}">
                      <a16:creationId xmlns:a16="http://schemas.microsoft.com/office/drawing/2014/main" id="{814EF190-1B35-524C-ADCD-12FCE76F47C8}"/>
                    </a:ext>
                  </a:extLst>
                </p:cNvPr>
                <p:cNvCxnSpPr/>
                <p:nvPr/>
              </p:nvCxnSpPr>
              <p:spPr bwMode="auto">
                <a:xfrm>
                  <a:off x="6631196" y="4849227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3" name="Straight Connector 2962">
                  <a:extLst>
                    <a:ext uri="{FF2B5EF4-FFF2-40B4-BE49-F238E27FC236}">
                      <a16:creationId xmlns:a16="http://schemas.microsoft.com/office/drawing/2014/main" id="{0D778635-B2C5-674C-845C-CEBF19E0A83D}"/>
                    </a:ext>
                  </a:extLst>
                </p:cNvPr>
                <p:cNvCxnSpPr/>
                <p:nvPr/>
              </p:nvCxnSpPr>
              <p:spPr bwMode="auto">
                <a:xfrm>
                  <a:off x="6629609" y="4914314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4" name="Straight Connector 2963">
                  <a:extLst>
                    <a:ext uri="{FF2B5EF4-FFF2-40B4-BE49-F238E27FC236}">
                      <a16:creationId xmlns:a16="http://schemas.microsoft.com/office/drawing/2014/main" id="{3A3ADA51-298F-354B-8DBE-2A36970B4FEC}"/>
                    </a:ext>
                  </a:extLst>
                </p:cNvPr>
                <p:cNvCxnSpPr/>
                <p:nvPr/>
              </p:nvCxnSpPr>
              <p:spPr bwMode="auto">
                <a:xfrm>
                  <a:off x="6628021" y="4976227"/>
                  <a:ext cx="6032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5" name="Straight Connector 2964">
                  <a:extLst>
                    <a:ext uri="{FF2B5EF4-FFF2-40B4-BE49-F238E27FC236}">
                      <a16:creationId xmlns:a16="http://schemas.microsoft.com/office/drawing/2014/main" id="{6AB117A0-0B8B-5D47-86EF-1DAAA51B8122}"/>
                    </a:ext>
                  </a:extLst>
                </p:cNvPr>
                <p:cNvCxnSpPr/>
                <p:nvPr/>
              </p:nvCxnSpPr>
              <p:spPr bwMode="auto">
                <a:xfrm>
                  <a:off x="6628021" y="5044489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6" name="Straight Connector 2965">
                  <a:extLst>
                    <a:ext uri="{FF2B5EF4-FFF2-40B4-BE49-F238E27FC236}">
                      <a16:creationId xmlns:a16="http://schemas.microsoft.com/office/drawing/2014/main" id="{850DCEE2-D453-C14F-9C11-3F3A5D87E7FD}"/>
                    </a:ext>
                  </a:extLst>
                </p:cNvPr>
                <p:cNvCxnSpPr/>
                <p:nvPr/>
              </p:nvCxnSpPr>
              <p:spPr bwMode="auto">
                <a:xfrm>
                  <a:off x="6626434" y="5114339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7" name="Straight Connector 2966">
                  <a:extLst>
                    <a:ext uri="{FF2B5EF4-FFF2-40B4-BE49-F238E27FC236}">
                      <a16:creationId xmlns:a16="http://schemas.microsoft.com/office/drawing/2014/main" id="{7E0E45F6-A7C2-8B4E-9C45-42E71BB1854A}"/>
                    </a:ext>
                  </a:extLst>
                </p:cNvPr>
                <p:cNvCxnSpPr/>
                <p:nvPr/>
              </p:nvCxnSpPr>
              <p:spPr bwMode="auto">
                <a:xfrm>
                  <a:off x="6629609" y="5184189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8" name="Straight Connector 2967">
                  <a:extLst>
                    <a:ext uri="{FF2B5EF4-FFF2-40B4-BE49-F238E27FC236}">
                      <a16:creationId xmlns:a16="http://schemas.microsoft.com/office/drawing/2014/main" id="{0FFE8662-7383-3E42-B195-63FD3FE7D225}"/>
                    </a:ext>
                  </a:extLst>
                </p:cNvPr>
                <p:cNvCxnSpPr/>
                <p:nvPr/>
              </p:nvCxnSpPr>
              <p:spPr bwMode="auto">
                <a:xfrm>
                  <a:off x="6631196" y="5252452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9" name="Straight Connector 2968">
                  <a:extLst>
                    <a:ext uri="{FF2B5EF4-FFF2-40B4-BE49-F238E27FC236}">
                      <a16:creationId xmlns:a16="http://schemas.microsoft.com/office/drawing/2014/main" id="{858204A7-BF2F-B54A-A6C9-83ABA608AFA7}"/>
                    </a:ext>
                  </a:extLst>
                </p:cNvPr>
                <p:cNvCxnSpPr/>
                <p:nvPr/>
              </p:nvCxnSpPr>
              <p:spPr bwMode="auto">
                <a:xfrm>
                  <a:off x="6631196" y="5322302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0" name="Straight Connector 2969">
                  <a:extLst>
                    <a:ext uri="{FF2B5EF4-FFF2-40B4-BE49-F238E27FC236}">
                      <a16:creationId xmlns:a16="http://schemas.microsoft.com/office/drawing/2014/main" id="{3850A4DF-ADE5-E84B-B90C-80F1ACFB786C}"/>
                    </a:ext>
                  </a:extLst>
                </p:cNvPr>
                <p:cNvCxnSpPr/>
                <p:nvPr/>
              </p:nvCxnSpPr>
              <p:spPr bwMode="auto">
                <a:xfrm>
                  <a:off x="6632784" y="5387389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1" name="Straight Connector 2970">
                  <a:extLst>
                    <a:ext uri="{FF2B5EF4-FFF2-40B4-BE49-F238E27FC236}">
                      <a16:creationId xmlns:a16="http://schemas.microsoft.com/office/drawing/2014/main" id="{BC335103-93AF-D442-B5A6-B98BA3A1E0C4}"/>
                    </a:ext>
                  </a:extLst>
                </p:cNvPr>
                <p:cNvCxnSpPr/>
                <p:nvPr/>
              </p:nvCxnSpPr>
              <p:spPr bwMode="auto">
                <a:xfrm flipH="1">
                  <a:off x="6632784" y="4531727"/>
                  <a:ext cx="58737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72" name="Group 2971">
                  <a:extLst>
                    <a:ext uri="{FF2B5EF4-FFF2-40B4-BE49-F238E27FC236}">
                      <a16:creationId xmlns:a16="http://schemas.microsoft.com/office/drawing/2014/main" id="{82936530-5ED7-9B4F-B1C9-997FC75A9A1E}"/>
                    </a:ext>
                  </a:extLst>
                </p:cNvPr>
                <p:cNvGrpSpPr/>
                <p:nvPr/>
              </p:nvGrpSpPr>
              <p:grpSpPr>
                <a:xfrm>
                  <a:off x="6434171" y="4488570"/>
                  <a:ext cx="224203" cy="179034"/>
                  <a:chOff x="3668110" y="2448910"/>
                  <a:chExt cx="3794234" cy="2165130"/>
                </a:xfrm>
              </p:grpSpPr>
              <p:sp>
                <p:nvSpPr>
                  <p:cNvPr id="2973" name="Rectangle 2972">
                    <a:extLst>
                      <a:ext uri="{FF2B5EF4-FFF2-40B4-BE49-F238E27FC236}">
                        <a16:creationId xmlns:a16="http://schemas.microsoft.com/office/drawing/2014/main" id="{676CE18E-493E-7245-9F15-1664559A1EA1}"/>
                      </a:ext>
                    </a:extLst>
                  </p:cNvPr>
                  <p:cNvSpPr/>
                  <p:nvPr/>
                </p:nvSpPr>
                <p:spPr>
                  <a:xfrm>
                    <a:off x="3668110" y="3741409"/>
                    <a:ext cx="3780587" cy="872631"/>
                  </a:xfrm>
                  <a:prstGeom prst="rect">
                    <a:avLst/>
                  </a:prstGeom>
                  <a:gradFill>
                    <a:gsLst>
                      <a:gs pos="0">
                        <a:srgbClr val="B8C2C9"/>
                      </a:gs>
                      <a:gs pos="21000">
                        <a:schemeClr val="bg1"/>
                      </a:gs>
                      <a:gs pos="60000">
                        <a:srgbClr val="D6DCE0"/>
                      </a:gs>
                      <a:gs pos="100000">
                        <a:srgbClr val="B8C2C9"/>
                      </a:gs>
                    </a:gsLst>
                    <a:lin ang="0" scaled="0"/>
                  </a:gradFill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74" name="Freeform 2973">
                    <a:extLst>
                      <a:ext uri="{FF2B5EF4-FFF2-40B4-BE49-F238E27FC236}">
                        <a16:creationId xmlns:a16="http://schemas.microsoft.com/office/drawing/2014/main" id="{50900629-1230-6F42-82F0-AAF55D449891}"/>
                      </a:ext>
                    </a:extLst>
                  </p:cNvPr>
                  <p:cNvSpPr/>
                  <p:nvPr/>
                </p:nvSpPr>
                <p:spPr>
                  <a:xfrm>
                    <a:off x="3678620" y="2448910"/>
                    <a:ext cx="3783724" cy="1324303"/>
                  </a:xfrm>
                  <a:custGeom>
                    <a:avLst/>
                    <a:gdLst>
                      <a:gd name="connsiteX0" fmla="*/ 0 w 3783724"/>
                      <a:gd name="connsiteY0" fmla="*/ 1313793 h 1324303"/>
                      <a:gd name="connsiteX1" fmla="*/ 0 w 3783724"/>
                      <a:gd name="connsiteY1" fmla="*/ 1313793 h 1324303"/>
                      <a:gd name="connsiteX2" fmla="*/ 252248 w 3783724"/>
                      <a:gd name="connsiteY2" fmla="*/ 0 h 1324303"/>
                      <a:gd name="connsiteX3" fmla="*/ 3415862 w 3783724"/>
                      <a:gd name="connsiteY3" fmla="*/ 21020 h 1324303"/>
                      <a:gd name="connsiteX4" fmla="*/ 3783724 w 3783724"/>
                      <a:gd name="connsiteY4" fmla="*/ 1324303 h 1324303"/>
                      <a:gd name="connsiteX5" fmla="*/ 0 w 3783724"/>
                      <a:gd name="connsiteY5" fmla="*/ 1313793 h 13243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783724" h="1324303">
                        <a:moveTo>
                          <a:pt x="0" y="1313793"/>
                        </a:moveTo>
                        <a:lnTo>
                          <a:pt x="0" y="1313793"/>
                        </a:lnTo>
                        <a:lnTo>
                          <a:pt x="252248" y="0"/>
                        </a:lnTo>
                        <a:lnTo>
                          <a:pt x="3415862" y="21020"/>
                        </a:lnTo>
                        <a:lnTo>
                          <a:pt x="3783724" y="1324303"/>
                        </a:lnTo>
                        <a:lnTo>
                          <a:pt x="0" y="1313793"/>
                        </a:lnTo>
                        <a:close/>
                      </a:path>
                    </a:pathLst>
                  </a:custGeom>
                  <a:solidFill>
                    <a:srgbClr val="B8C2C9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975" name="Group 2974">
                    <a:extLst>
                      <a:ext uri="{FF2B5EF4-FFF2-40B4-BE49-F238E27FC236}">
                        <a16:creationId xmlns:a16="http://schemas.microsoft.com/office/drawing/2014/main" id="{A18D766A-2DD7-DF42-BEFF-3D454F6395DD}"/>
                      </a:ext>
                    </a:extLst>
                  </p:cNvPr>
                  <p:cNvGrpSpPr/>
                  <p:nvPr/>
                </p:nvGrpSpPr>
                <p:grpSpPr>
                  <a:xfrm>
                    <a:off x="3941378" y="2603243"/>
                    <a:ext cx="3202061" cy="1066110"/>
                    <a:chOff x="7939341" y="3037317"/>
                    <a:chExt cx="897649" cy="353919"/>
                  </a:xfrm>
                </p:grpSpPr>
                <p:sp>
                  <p:nvSpPr>
                    <p:cNvPr id="2976" name="Freeform 2975">
                      <a:extLst>
                        <a:ext uri="{FF2B5EF4-FFF2-40B4-BE49-F238E27FC236}">
                          <a16:creationId xmlns:a16="http://schemas.microsoft.com/office/drawing/2014/main" id="{E687B5EB-ED66-8049-9CF1-02BDCC103C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64170" y="3037317"/>
                      <a:ext cx="849158" cy="198115"/>
                    </a:xfrm>
                    <a:custGeom>
                      <a:avLst/>
                      <a:gdLst>
                        <a:gd name="connsiteX0" fmla="*/ 3725333 w 4588933"/>
                        <a:gd name="connsiteY0" fmla="*/ 0 h 1049866"/>
                        <a:gd name="connsiteX1" fmla="*/ 4588933 w 4588933"/>
                        <a:gd name="connsiteY1" fmla="*/ 270933 h 1049866"/>
                        <a:gd name="connsiteX2" fmla="*/ 3962400 w 4588933"/>
                        <a:gd name="connsiteY2" fmla="*/ 541866 h 1049866"/>
                        <a:gd name="connsiteX3" fmla="*/ 3742267 w 4588933"/>
                        <a:gd name="connsiteY3" fmla="*/ 457200 h 1049866"/>
                        <a:gd name="connsiteX4" fmla="*/ 2269067 w 4588933"/>
                        <a:gd name="connsiteY4" fmla="*/ 1049866 h 1049866"/>
                        <a:gd name="connsiteX5" fmla="*/ 880533 w 4588933"/>
                        <a:gd name="connsiteY5" fmla="*/ 457200 h 1049866"/>
                        <a:gd name="connsiteX6" fmla="*/ 592667 w 4588933"/>
                        <a:gd name="connsiteY6" fmla="*/ 541866 h 1049866"/>
                        <a:gd name="connsiteX7" fmla="*/ 0 w 4588933"/>
                        <a:gd name="connsiteY7" fmla="*/ 254000 h 1049866"/>
                        <a:gd name="connsiteX8" fmla="*/ 880533 w 4588933"/>
                        <a:gd name="connsiteY8" fmla="*/ 16933 h 1049866"/>
                        <a:gd name="connsiteX9" fmla="*/ 2302933 w 4588933"/>
                        <a:gd name="connsiteY9" fmla="*/ 626533 h 1049866"/>
                        <a:gd name="connsiteX10" fmla="*/ 3725333 w 4588933"/>
                        <a:gd name="connsiteY10" fmla="*/ 0 h 1049866"/>
                        <a:gd name="connsiteX0" fmla="*/ 3725333 w 4641485"/>
                        <a:gd name="connsiteY0" fmla="*/ 0 h 1049866"/>
                        <a:gd name="connsiteX1" fmla="*/ 4641485 w 4641485"/>
                        <a:gd name="connsiteY1" fmla="*/ 239402 h 1049866"/>
                        <a:gd name="connsiteX2" fmla="*/ 3962400 w 4641485"/>
                        <a:gd name="connsiteY2" fmla="*/ 541866 h 1049866"/>
                        <a:gd name="connsiteX3" fmla="*/ 3742267 w 4641485"/>
                        <a:gd name="connsiteY3" fmla="*/ 457200 h 1049866"/>
                        <a:gd name="connsiteX4" fmla="*/ 2269067 w 4641485"/>
                        <a:gd name="connsiteY4" fmla="*/ 1049866 h 1049866"/>
                        <a:gd name="connsiteX5" fmla="*/ 880533 w 4641485"/>
                        <a:gd name="connsiteY5" fmla="*/ 457200 h 1049866"/>
                        <a:gd name="connsiteX6" fmla="*/ 592667 w 4641485"/>
                        <a:gd name="connsiteY6" fmla="*/ 541866 h 1049866"/>
                        <a:gd name="connsiteX7" fmla="*/ 0 w 4641485"/>
                        <a:gd name="connsiteY7" fmla="*/ 254000 h 1049866"/>
                        <a:gd name="connsiteX8" fmla="*/ 880533 w 4641485"/>
                        <a:gd name="connsiteY8" fmla="*/ 16933 h 1049866"/>
                        <a:gd name="connsiteX9" fmla="*/ 2302933 w 4641485"/>
                        <a:gd name="connsiteY9" fmla="*/ 626533 h 1049866"/>
                        <a:gd name="connsiteX10" fmla="*/ 3725333 w 4641485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73798 w 4673016"/>
                        <a:gd name="connsiteY3" fmla="*/ 457200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34464 w 4673016"/>
                        <a:gd name="connsiteY9" fmla="*/ 62653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84308 w 4673016"/>
                        <a:gd name="connsiteY3" fmla="*/ 404648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34464 w 4673016"/>
                        <a:gd name="connsiteY9" fmla="*/ 62653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94818 w 4673016"/>
                        <a:gd name="connsiteY3" fmla="*/ 436179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34464 w 4673016"/>
                        <a:gd name="connsiteY9" fmla="*/ 62653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94818 w 4673016"/>
                        <a:gd name="connsiteY3" fmla="*/ 436179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23954 w 4673016"/>
                        <a:gd name="connsiteY9" fmla="*/ 61602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94818 w 4673016"/>
                        <a:gd name="connsiteY3" fmla="*/ 436179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75021 h 1049866"/>
                        <a:gd name="connsiteX8" fmla="*/ 912064 w 4673016"/>
                        <a:gd name="connsiteY8" fmla="*/ 16933 h 1049866"/>
                        <a:gd name="connsiteX9" fmla="*/ 2323954 w 4673016"/>
                        <a:gd name="connsiteY9" fmla="*/ 61602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815839 w 4673016"/>
                        <a:gd name="connsiteY3" fmla="*/ 467710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75021 h 1049866"/>
                        <a:gd name="connsiteX8" fmla="*/ 912064 w 4673016"/>
                        <a:gd name="connsiteY8" fmla="*/ 16933 h 1049866"/>
                        <a:gd name="connsiteX9" fmla="*/ 2323954 w 4673016"/>
                        <a:gd name="connsiteY9" fmla="*/ 616023 h 1049866"/>
                        <a:gd name="connsiteX10" fmla="*/ 3756864 w 4673016"/>
                        <a:gd name="connsiteY10" fmla="*/ 0 h 10498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4673016" h="1049866">
                          <a:moveTo>
                            <a:pt x="3756864" y="0"/>
                          </a:moveTo>
                          <a:lnTo>
                            <a:pt x="4673016" y="239402"/>
                          </a:lnTo>
                          <a:lnTo>
                            <a:pt x="3993931" y="541866"/>
                          </a:lnTo>
                          <a:lnTo>
                            <a:pt x="3815839" y="467710"/>
                          </a:lnTo>
                          <a:lnTo>
                            <a:pt x="2300598" y="1049866"/>
                          </a:lnTo>
                          <a:lnTo>
                            <a:pt x="912064" y="457200"/>
                          </a:lnTo>
                          <a:lnTo>
                            <a:pt x="624198" y="541866"/>
                          </a:lnTo>
                          <a:lnTo>
                            <a:pt x="0" y="275021"/>
                          </a:lnTo>
                          <a:lnTo>
                            <a:pt x="912064" y="16933"/>
                          </a:lnTo>
                          <a:lnTo>
                            <a:pt x="2323954" y="616023"/>
                          </a:lnTo>
                          <a:lnTo>
                            <a:pt x="3756864" y="0"/>
                          </a:lnTo>
                          <a:close/>
                        </a:path>
                      </a:pathLst>
                    </a:custGeom>
                    <a:solidFill>
                      <a:srgbClr val="0000A3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77" name="Freeform 2976">
                      <a:extLst>
                        <a:ext uri="{FF2B5EF4-FFF2-40B4-BE49-F238E27FC236}">
                          <a16:creationId xmlns:a16="http://schemas.microsoft.com/office/drawing/2014/main" id="{A0B5B10F-6049-9040-AAFD-ABDD92DF46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948" y="3206783"/>
                      <a:ext cx="317042" cy="170569"/>
                    </a:xfrm>
                    <a:custGeom>
                      <a:avLst/>
                      <a:gdLst>
                        <a:gd name="connsiteX0" fmla="*/ 21021 w 1744718"/>
                        <a:gd name="connsiteY0" fmla="*/ 0 h 903890"/>
                        <a:gd name="connsiteX1" fmla="*/ 1744718 w 1744718"/>
                        <a:gd name="connsiteY1" fmla="*/ 693683 h 903890"/>
                        <a:gd name="connsiteX2" fmla="*/ 1145628 w 1744718"/>
                        <a:gd name="connsiteY2" fmla="*/ 903890 h 903890"/>
                        <a:gd name="connsiteX3" fmla="*/ 0 w 1744718"/>
                        <a:gd name="connsiteY3" fmla="*/ 451945 h 903890"/>
                        <a:gd name="connsiteX4" fmla="*/ 21021 w 1744718"/>
                        <a:gd name="connsiteY4" fmla="*/ 0 h 9038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744718" h="903890">
                          <a:moveTo>
                            <a:pt x="21021" y="0"/>
                          </a:moveTo>
                          <a:lnTo>
                            <a:pt x="1744718" y="693683"/>
                          </a:lnTo>
                          <a:lnTo>
                            <a:pt x="1145628" y="903890"/>
                          </a:lnTo>
                          <a:lnTo>
                            <a:pt x="0" y="451945"/>
                          </a:lnTo>
                          <a:lnTo>
                            <a:pt x="21021" y="0"/>
                          </a:lnTo>
                          <a:close/>
                        </a:path>
                      </a:pathLst>
                    </a:custGeom>
                    <a:solidFill>
                      <a:srgbClr val="0000A3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78" name="Freeform 2977">
                      <a:extLst>
                        <a:ext uri="{FF2B5EF4-FFF2-40B4-BE49-F238E27FC236}">
                          <a16:creationId xmlns:a16="http://schemas.microsoft.com/office/drawing/2014/main" id="{E051DAA4-FFCE-1246-83BF-AB0908B00B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39341" y="3206783"/>
                      <a:ext cx="311312" cy="168585"/>
                    </a:xfrm>
                    <a:custGeom>
                      <a:avLst/>
                      <a:gdLst>
                        <a:gd name="connsiteX0" fmla="*/ 1702676 w 1713187"/>
                        <a:gd name="connsiteY0" fmla="*/ 0 h 893380"/>
                        <a:gd name="connsiteX1" fmla="*/ 1713187 w 1713187"/>
                        <a:gd name="connsiteY1" fmla="*/ 472966 h 893380"/>
                        <a:gd name="connsiteX2" fmla="*/ 578069 w 1713187"/>
                        <a:gd name="connsiteY2" fmla="*/ 893380 h 893380"/>
                        <a:gd name="connsiteX3" fmla="*/ 0 w 1713187"/>
                        <a:gd name="connsiteY3" fmla="*/ 693683 h 893380"/>
                        <a:gd name="connsiteX4" fmla="*/ 1702676 w 1713187"/>
                        <a:gd name="connsiteY4" fmla="*/ 0 h 8933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713187" h="893380">
                          <a:moveTo>
                            <a:pt x="1702676" y="0"/>
                          </a:moveTo>
                          <a:lnTo>
                            <a:pt x="1713187" y="472966"/>
                          </a:lnTo>
                          <a:lnTo>
                            <a:pt x="578069" y="893380"/>
                          </a:lnTo>
                          <a:lnTo>
                            <a:pt x="0" y="693683"/>
                          </a:lnTo>
                          <a:lnTo>
                            <a:pt x="1702676" y="0"/>
                          </a:lnTo>
                          <a:close/>
                        </a:path>
                      </a:pathLst>
                    </a:custGeom>
                    <a:solidFill>
                      <a:srgbClr val="0000A8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79" name="Freeform 2978">
                      <a:extLst>
                        <a:ext uri="{FF2B5EF4-FFF2-40B4-BE49-F238E27FC236}">
                          <a16:creationId xmlns:a16="http://schemas.microsoft.com/office/drawing/2014/main" id="{174C85F8-BBB5-8745-BF3F-3A95FB9015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47413" y="3123483"/>
                      <a:ext cx="676892" cy="267753"/>
                    </a:xfrm>
                    <a:custGeom>
                      <a:avLst/>
                      <a:gdLst>
                        <a:gd name="connsiteX0" fmla="*/ 599089 w 4162096"/>
                        <a:gd name="connsiteY0" fmla="*/ 273269 h 1618593"/>
                        <a:gd name="connsiteX1" fmla="*/ 882869 w 4162096"/>
                        <a:gd name="connsiteY1" fmla="*/ 199697 h 1618593"/>
                        <a:gd name="connsiteX2" fmla="*/ 2312276 w 4162096"/>
                        <a:gd name="connsiteY2" fmla="*/ 798786 h 1618593"/>
                        <a:gd name="connsiteX3" fmla="*/ 3794234 w 4162096"/>
                        <a:gd name="connsiteY3" fmla="*/ 199697 h 1618593"/>
                        <a:gd name="connsiteX4" fmla="*/ 4014951 w 4162096"/>
                        <a:gd name="connsiteY4" fmla="*/ 273269 h 1618593"/>
                        <a:gd name="connsiteX5" fmla="*/ 3058510 w 4162096"/>
                        <a:gd name="connsiteY5" fmla="*/ 641131 h 1618593"/>
                        <a:gd name="connsiteX6" fmla="*/ 3026979 w 4162096"/>
                        <a:gd name="connsiteY6" fmla="*/ 1114097 h 1618593"/>
                        <a:gd name="connsiteX7" fmla="*/ 4162096 w 4162096"/>
                        <a:gd name="connsiteY7" fmla="*/ 1545021 h 1618593"/>
                        <a:gd name="connsiteX8" fmla="*/ 3878317 w 4162096"/>
                        <a:gd name="connsiteY8" fmla="*/ 1608083 h 1618593"/>
                        <a:gd name="connsiteX9" fmla="*/ 2301765 w 4162096"/>
                        <a:gd name="connsiteY9" fmla="*/ 945931 h 1618593"/>
                        <a:gd name="connsiteX10" fmla="*/ 693682 w 4162096"/>
                        <a:gd name="connsiteY10" fmla="*/ 1618593 h 1618593"/>
                        <a:gd name="connsiteX11" fmla="*/ 430924 w 4162096"/>
                        <a:gd name="connsiteY11" fmla="*/ 1524000 h 1618593"/>
                        <a:gd name="connsiteX12" fmla="*/ 1576551 w 4162096"/>
                        <a:gd name="connsiteY12" fmla="*/ 1082566 h 1618593"/>
                        <a:gd name="connsiteX13" fmla="*/ 1545020 w 4162096"/>
                        <a:gd name="connsiteY13" fmla="*/ 609600 h 1618593"/>
                        <a:gd name="connsiteX14" fmla="*/ 0 w 4162096"/>
                        <a:gd name="connsiteY14" fmla="*/ 0 h 1618593"/>
                        <a:gd name="connsiteX15" fmla="*/ 872358 w 4162096"/>
                        <a:gd name="connsiteY15" fmla="*/ 210207 h 1618593"/>
                        <a:gd name="connsiteX16" fmla="*/ 872358 w 4162096"/>
                        <a:gd name="connsiteY16" fmla="*/ 210207 h 1618593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441434 w 3731172"/>
                        <a:gd name="connsiteY14" fmla="*/ 10510 h 1418896"/>
                        <a:gd name="connsiteX15" fmla="*/ 441434 w 3731172"/>
                        <a:gd name="connsiteY15" fmla="*/ 10510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441434 w 3731172"/>
                        <a:gd name="connsiteY14" fmla="*/ 10510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357351 w 3731172"/>
                        <a:gd name="connsiteY14" fmla="*/ 115613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147144 w 3731172"/>
                        <a:gd name="connsiteY14" fmla="*/ 63061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20413 h 1418896"/>
                        <a:gd name="connsiteX14" fmla="*/ 147144 w 3731172"/>
                        <a:gd name="connsiteY14" fmla="*/ 63061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20413 h 1418896"/>
                        <a:gd name="connsiteX14" fmla="*/ 189185 w 3731172"/>
                        <a:gd name="connsiteY14" fmla="*/ 84081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20413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56137 w 3731172"/>
                        <a:gd name="connsiteY13" fmla="*/ 441434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45626 w 3731172"/>
                        <a:gd name="connsiteY13" fmla="*/ 451945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903890 h 1418896"/>
                        <a:gd name="connsiteX13" fmla="*/ 1145626 w 3731172"/>
                        <a:gd name="connsiteY13" fmla="*/ 451945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06565 w 3710151"/>
                        <a:gd name="connsiteY5" fmla="*/ 441434 h 1418896"/>
                        <a:gd name="connsiteX6" fmla="*/ 2575034 w 3710151"/>
                        <a:gd name="connsiteY6" fmla="*/ 914400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06565 w 3710151"/>
                        <a:gd name="connsiteY5" fmla="*/ 441434 h 1418896"/>
                        <a:gd name="connsiteX6" fmla="*/ 2606565 w 3710151"/>
                        <a:gd name="connsiteY6" fmla="*/ 924910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06565 w 3710151"/>
                        <a:gd name="connsiteY5" fmla="*/ 441434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5151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38028 w 3710151"/>
                        <a:gd name="connsiteY2" fmla="*/ 591655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38028 w 3710151"/>
                        <a:gd name="connsiteY2" fmla="*/ 591655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087434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38028 w 3710151"/>
                        <a:gd name="connsiteY2" fmla="*/ 591655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098586 w 3710151"/>
                        <a:gd name="connsiteY12" fmla="*/ 903890 h 1418896"/>
                        <a:gd name="connsiteX13" fmla="*/ 1087434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62012 w 3725019"/>
                        <a:gd name="connsiteY0" fmla="*/ 73572 h 1418896"/>
                        <a:gd name="connsiteX1" fmla="*/ 445792 w 3725019"/>
                        <a:gd name="connsiteY1" fmla="*/ 0 h 1418896"/>
                        <a:gd name="connsiteX2" fmla="*/ 1852896 w 3725019"/>
                        <a:gd name="connsiteY2" fmla="*/ 591655 h 1418896"/>
                        <a:gd name="connsiteX3" fmla="*/ 3357157 w 3725019"/>
                        <a:gd name="connsiteY3" fmla="*/ 0 h 1418896"/>
                        <a:gd name="connsiteX4" fmla="*/ 3577874 w 3725019"/>
                        <a:gd name="connsiteY4" fmla="*/ 73572 h 1418896"/>
                        <a:gd name="connsiteX5" fmla="*/ 2632585 w 3725019"/>
                        <a:gd name="connsiteY5" fmla="*/ 448868 h 1418896"/>
                        <a:gd name="connsiteX6" fmla="*/ 2625150 w 3725019"/>
                        <a:gd name="connsiteY6" fmla="*/ 902607 h 1418896"/>
                        <a:gd name="connsiteX7" fmla="*/ 3725019 w 3725019"/>
                        <a:gd name="connsiteY7" fmla="*/ 1345324 h 1418896"/>
                        <a:gd name="connsiteX8" fmla="*/ 3441240 w 3725019"/>
                        <a:gd name="connsiteY8" fmla="*/ 1408386 h 1418896"/>
                        <a:gd name="connsiteX9" fmla="*/ 1864688 w 3725019"/>
                        <a:gd name="connsiteY9" fmla="*/ 746234 h 1418896"/>
                        <a:gd name="connsiteX10" fmla="*/ 256605 w 3725019"/>
                        <a:gd name="connsiteY10" fmla="*/ 1418896 h 1418896"/>
                        <a:gd name="connsiteX11" fmla="*/ 0 w 3725019"/>
                        <a:gd name="connsiteY11" fmla="*/ 1331097 h 1418896"/>
                        <a:gd name="connsiteX12" fmla="*/ 1113454 w 3725019"/>
                        <a:gd name="connsiteY12" fmla="*/ 903890 h 1418896"/>
                        <a:gd name="connsiteX13" fmla="*/ 1102302 w 3725019"/>
                        <a:gd name="connsiteY13" fmla="*/ 451945 h 1418896"/>
                        <a:gd name="connsiteX14" fmla="*/ 183032 w 3725019"/>
                        <a:gd name="connsiteY14" fmla="*/ 84081 h 1418896"/>
                        <a:gd name="connsiteX15" fmla="*/ 162012 w 3725019"/>
                        <a:gd name="connsiteY15" fmla="*/ 73572 h 14188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725019" h="1418896">
                          <a:moveTo>
                            <a:pt x="162012" y="73572"/>
                          </a:moveTo>
                          <a:lnTo>
                            <a:pt x="445792" y="0"/>
                          </a:lnTo>
                          <a:lnTo>
                            <a:pt x="1852896" y="591655"/>
                          </a:lnTo>
                          <a:lnTo>
                            <a:pt x="3357157" y="0"/>
                          </a:lnTo>
                          <a:lnTo>
                            <a:pt x="3577874" y="73572"/>
                          </a:lnTo>
                          <a:lnTo>
                            <a:pt x="2632585" y="448868"/>
                          </a:lnTo>
                          <a:lnTo>
                            <a:pt x="2625150" y="902607"/>
                          </a:lnTo>
                          <a:lnTo>
                            <a:pt x="3725019" y="1345324"/>
                          </a:lnTo>
                          <a:lnTo>
                            <a:pt x="3441240" y="1408386"/>
                          </a:lnTo>
                          <a:lnTo>
                            <a:pt x="1864688" y="746234"/>
                          </a:lnTo>
                          <a:lnTo>
                            <a:pt x="256605" y="1418896"/>
                          </a:lnTo>
                          <a:lnTo>
                            <a:pt x="0" y="1331097"/>
                          </a:lnTo>
                          <a:lnTo>
                            <a:pt x="1113454" y="903890"/>
                          </a:lnTo>
                          <a:cubicBezTo>
                            <a:pt x="1113454" y="760249"/>
                            <a:pt x="1102302" y="595586"/>
                            <a:pt x="1102302" y="451945"/>
                          </a:cubicBezTo>
                          <a:lnTo>
                            <a:pt x="183032" y="84081"/>
                          </a:lnTo>
                          <a:cubicBezTo>
                            <a:pt x="26317" y="21019"/>
                            <a:pt x="169019" y="77075"/>
                            <a:pt x="162012" y="73572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  <p:cxnSp>
            <p:nvCxnSpPr>
              <p:cNvPr id="2775" name="Straight Connector 2774">
                <a:extLst>
                  <a:ext uri="{FF2B5EF4-FFF2-40B4-BE49-F238E27FC236}">
                    <a16:creationId xmlns:a16="http://schemas.microsoft.com/office/drawing/2014/main" id="{1017697C-9CA0-E24A-A992-132D22E9DCC7}"/>
                  </a:ext>
                </a:extLst>
              </p:cNvPr>
              <p:cNvCxnSpPr>
                <a:cxnSpLocks/>
                <a:endCxn id="2858" idx="9"/>
              </p:cNvCxnSpPr>
              <p:nvPr/>
            </p:nvCxnSpPr>
            <p:spPr bwMode="auto">
              <a:xfrm>
                <a:off x="7282802" y="4119099"/>
                <a:ext cx="32665" cy="5715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76" name="Group 2775">
                <a:extLst>
                  <a:ext uri="{FF2B5EF4-FFF2-40B4-BE49-F238E27FC236}">
                    <a16:creationId xmlns:a16="http://schemas.microsoft.com/office/drawing/2014/main" id="{CC5C6A66-9A8E-7D47-91C4-5C76B185CF76}"/>
                  </a:ext>
                </a:extLst>
              </p:cNvPr>
              <p:cNvGrpSpPr/>
              <p:nvPr/>
            </p:nvGrpSpPr>
            <p:grpSpPr>
              <a:xfrm>
                <a:off x="6885811" y="4644942"/>
                <a:ext cx="267360" cy="997195"/>
                <a:chOff x="6424161" y="4488570"/>
                <a:chExt cx="267360" cy="997195"/>
              </a:xfrm>
            </p:grpSpPr>
            <p:grpSp>
              <p:nvGrpSpPr>
                <p:cNvPr id="2899" name="Group 506">
                  <a:extLst>
                    <a:ext uri="{FF2B5EF4-FFF2-40B4-BE49-F238E27FC236}">
                      <a16:creationId xmlns:a16="http://schemas.microsoft.com/office/drawing/2014/main" id="{DD7F8D35-1E8B-B649-8D1A-55DEA3B217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424161" y="4637077"/>
                  <a:ext cx="235570" cy="848688"/>
                  <a:chOff x="6395998" y="3062424"/>
                  <a:chExt cx="564403" cy="837478"/>
                </a:xfrm>
              </p:grpSpPr>
              <p:sp>
                <p:nvSpPr>
                  <p:cNvPr id="2921" name="Rectangle 2920">
                    <a:extLst>
                      <a:ext uri="{FF2B5EF4-FFF2-40B4-BE49-F238E27FC236}">
                        <a16:creationId xmlns:a16="http://schemas.microsoft.com/office/drawing/2014/main" id="{718737FB-C534-3040-BCD6-EE411A2D9BF8}"/>
                      </a:ext>
                    </a:extLst>
                  </p:cNvPr>
                  <p:cNvSpPr/>
                  <p:nvPr/>
                </p:nvSpPr>
                <p:spPr>
                  <a:xfrm>
                    <a:off x="6509786" y="3061857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922" name="Straight Connector 2921">
                    <a:extLst>
                      <a:ext uri="{FF2B5EF4-FFF2-40B4-BE49-F238E27FC236}">
                        <a16:creationId xmlns:a16="http://schemas.microsoft.com/office/drawing/2014/main" id="{9CFB1D22-C454-7143-B09B-925031EBEA0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47057" y="3061857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23" name="Rectangle 2922">
                    <a:extLst>
                      <a:ext uri="{FF2B5EF4-FFF2-40B4-BE49-F238E27FC236}">
                        <a16:creationId xmlns:a16="http://schemas.microsoft.com/office/drawing/2014/main" id="{4FCBC5F9-F1A7-604A-8C88-46A4B54456E2}"/>
                      </a:ext>
                    </a:extLst>
                  </p:cNvPr>
                  <p:cNvSpPr/>
                  <p:nvPr/>
                </p:nvSpPr>
                <p:spPr>
                  <a:xfrm>
                    <a:off x="6476953" y="3071256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924" name="Straight Connector 2923">
                    <a:extLst>
                      <a:ext uri="{FF2B5EF4-FFF2-40B4-BE49-F238E27FC236}">
                        <a16:creationId xmlns:a16="http://schemas.microsoft.com/office/drawing/2014/main" id="{8BC88AE4-1843-A845-9F66-45F44CA2753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396367" y="3061857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25" name="Rectangle 2924">
                    <a:extLst>
                      <a:ext uri="{FF2B5EF4-FFF2-40B4-BE49-F238E27FC236}">
                        <a16:creationId xmlns:a16="http://schemas.microsoft.com/office/drawing/2014/main" id="{8763750C-5AF5-FD47-9A50-A6C9DCC12A16}"/>
                      </a:ext>
                    </a:extLst>
                  </p:cNvPr>
                  <p:cNvSpPr/>
                  <p:nvPr/>
                </p:nvSpPr>
                <p:spPr>
                  <a:xfrm>
                    <a:off x="6817210" y="370256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926" name="Rectangle 2925">
                    <a:extLst>
                      <a:ext uri="{FF2B5EF4-FFF2-40B4-BE49-F238E27FC236}">
                        <a16:creationId xmlns:a16="http://schemas.microsoft.com/office/drawing/2014/main" id="{230730EA-0696-754C-9F52-941F36D5E7EB}"/>
                      </a:ext>
                    </a:extLst>
                  </p:cNvPr>
                  <p:cNvSpPr/>
                  <p:nvPr/>
                </p:nvSpPr>
                <p:spPr>
                  <a:xfrm>
                    <a:off x="6405320" y="3157415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927" name="Straight Connector 2926">
                    <a:extLst>
                      <a:ext uri="{FF2B5EF4-FFF2-40B4-BE49-F238E27FC236}">
                        <a16:creationId xmlns:a16="http://schemas.microsoft.com/office/drawing/2014/main" id="{0882CEC4-AC75-3242-884C-54BBFFE8AC5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47057" y="3804392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928" name="Group 544">
                    <a:extLst>
                      <a:ext uri="{FF2B5EF4-FFF2-40B4-BE49-F238E27FC236}">
                        <a16:creationId xmlns:a16="http://schemas.microsoft.com/office/drawing/2014/main" id="{FBB7DDEE-811F-8844-B9A1-62BCE34DA6C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956" name="Straight Connector 2955">
                      <a:extLst>
                        <a:ext uri="{FF2B5EF4-FFF2-40B4-BE49-F238E27FC236}">
                          <a16:creationId xmlns:a16="http://schemas.microsoft.com/office/drawing/2014/main" id="{1018141C-048B-F147-ADBE-41EC275C62A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782" y="2845711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57" name="Straight Connector 2956">
                      <a:extLst>
                        <a:ext uri="{FF2B5EF4-FFF2-40B4-BE49-F238E27FC236}">
                          <a16:creationId xmlns:a16="http://schemas.microsoft.com/office/drawing/2014/main" id="{D35D183B-0C50-1D44-AEBE-5B87459B17D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076" y="293813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29" name="Group 547">
                    <a:extLst>
                      <a:ext uri="{FF2B5EF4-FFF2-40B4-BE49-F238E27FC236}">
                        <a16:creationId xmlns:a16="http://schemas.microsoft.com/office/drawing/2014/main" id="{5B7ED62F-7533-4E47-B291-274D688E7DB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954" name="Straight Connector 2953">
                      <a:extLst>
                        <a:ext uri="{FF2B5EF4-FFF2-40B4-BE49-F238E27FC236}">
                          <a16:creationId xmlns:a16="http://schemas.microsoft.com/office/drawing/2014/main" id="{CC8F7D80-385B-DB4C-B9BD-D6720464D5F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9263" y="2845642"/>
                      <a:ext cx="119388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55" name="Straight Connector 2954">
                      <a:extLst>
                        <a:ext uri="{FF2B5EF4-FFF2-40B4-BE49-F238E27FC236}">
                          <a16:creationId xmlns:a16="http://schemas.microsoft.com/office/drawing/2014/main" id="{E07DADA6-73AF-A447-82E5-BBC5FA74296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557" y="293493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30" name="Group 549">
                    <a:extLst>
                      <a:ext uri="{FF2B5EF4-FFF2-40B4-BE49-F238E27FC236}">
                        <a16:creationId xmlns:a16="http://schemas.microsoft.com/office/drawing/2014/main" id="{E13E32F1-6738-C249-8D24-43A1D462569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952" name="Straight Connector 2951">
                      <a:extLst>
                        <a:ext uri="{FF2B5EF4-FFF2-40B4-BE49-F238E27FC236}">
                          <a16:creationId xmlns:a16="http://schemas.microsoft.com/office/drawing/2014/main" id="{EE041995-58F8-7443-9D0F-9DA3D647A4D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6759" y="2845572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53" name="Straight Connector 2952">
                      <a:extLst>
                        <a:ext uri="{FF2B5EF4-FFF2-40B4-BE49-F238E27FC236}">
                          <a16:creationId xmlns:a16="http://schemas.microsoft.com/office/drawing/2014/main" id="{0A31F62D-084C-D141-BF8B-AC632DA1B62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036" y="293486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31" name="Group 550">
                    <a:extLst>
                      <a:ext uri="{FF2B5EF4-FFF2-40B4-BE49-F238E27FC236}">
                        <a16:creationId xmlns:a16="http://schemas.microsoft.com/office/drawing/2014/main" id="{55A77F25-D2F4-2145-95DF-D15D7578159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950" name="Straight Connector 2949">
                      <a:extLst>
                        <a:ext uri="{FF2B5EF4-FFF2-40B4-BE49-F238E27FC236}">
                          <a16:creationId xmlns:a16="http://schemas.microsoft.com/office/drawing/2014/main" id="{796FD85D-C4FC-0F43-ADBC-76E21E76DB5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238" y="2845502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51" name="Straight Connector 2950">
                      <a:extLst>
                        <a:ext uri="{FF2B5EF4-FFF2-40B4-BE49-F238E27FC236}">
                          <a16:creationId xmlns:a16="http://schemas.microsoft.com/office/drawing/2014/main" id="{658E98D7-89D8-1B4D-AEBD-745E34A2653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516" y="293479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32" name="Group 551">
                    <a:extLst>
                      <a:ext uri="{FF2B5EF4-FFF2-40B4-BE49-F238E27FC236}">
                        <a16:creationId xmlns:a16="http://schemas.microsoft.com/office/drawing/2014/main" id="{7DD8890E-8D54-8E41-8B84-3A2C7EFD82E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948" name="Straight Connector 2947">
                      <a:extLst>
                        <a:ext uri="{FF2B5EF4-FFF2-40B4-BE49-F238E27FC236}">
                          <a16:creationId xmlns:a16="http://schemas.microsoft.com/office/drawing/2014/main" id="{E4D30A65-64A5-7F46-A605-8303BEB3D5E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718" y="2845433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49" name="Straight Connector 2948">
                      <a:extLst>
                        <a:ext uri="{FF2B5EF4-FFF2-40B4-BE49-F238E27FC236}">
                          <a16:creationId xmlns:a16="http://schemas.microsoft.com/office/drawing/2014/main" id="{C7C56CA3-AFD9-AC44-970E-56FE6F4ECEA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995" y="293472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33" name="Group 552">
                    <a:extLst>
                      <a:ext uri="{FF2B5EF4-FFF2-40B4-BE49-F238E27FC236}">
                        <a16:creationId xmlns:a16="http://schemas.microsoft.com/office/drawing/2014/main" id="{343DD91E-FD21-EA47-B19F-7F9CA1A057D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946" name="Straight Connector 2945">
                      <a:extLst>
                        <a:ext uri="{FF2B5EF4-FFF2-40B4-BE49-F238E27FC236}">
                          <a16:creationId xmlns:a16="http://schemas.microsoft.com/office/drawing/2014/main" id="{EE84D02A-DACA-DC4E-B776-27269509890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199" y="2845363"/>
                      <a:ext cx="113419" cy="939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47" name="Straight Connector 2946">
                      <a:extLst>
                        <a:ext uri="{FF2B5EF4-FFF2-40B4-BE49-F238E27FC236}">
                          <a16:creationId xmlns:a16="http://schemas.microsoft.com/office/drawing/2014/main" id="{16922C22-1F28-9648-9C20-FAB96A34A86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3477" y="2939355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34" name="Group 555">
                    <a:extLst>
                      <a:ext uri="{FF2B5EF4-FFF2-40B4-BE49-F238E27FC236}">
                        <a16:creationId xmlns:a16="http://schemas.microsoft.com/office/drawing/2014/main" id="{43068491-AA0B-8348-8399-8172743BC06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944" name="Straight Connector 2943">
                      <a:extLst>
                        <a:ext uri="{FF2B5EF4-FFF2-40B4-BE49-F238E27FC236}">
                          <a16:creationId xmlns:a16="http://schemas.microsoft.com/office/drawing/2014/main" id="{1C395987-ADEF-7E40-BB69-093854DEB68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679" y="284216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45" name="Straight Connector 2944">
                      <a:extLst>
                        <a:ext uri="{FF2B5EF4-FFF2-40B4-BE49-F238E27FC236}">
                          <a16:creationId xmlns:a16="http://schemas.microsoft.com/office/drawing/2014/main" id="{B0B3E925-D2C3-BA41-9AEC-0EAA261367C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0972" y="293928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35" name="Group 556">
                    <a:extLst>
                      <a:ext uri="{FF2B5EF4-FFF2-40B4-BE49-F238E27FC236}">
                        <a16:creationId xmlns:a16="http://schemas.microsoft.com/office/drawing/2014/main" id="{305E16B9-FD0A-F141-B8E9-549A9FE535F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942" name="Straight Connector 2941">
                      <a:extLst>
                        <a:ext uri="{FF2B5EF4-FFF2-40B4-BE49-F238E27FC236}">
                          <a16:creationId xmlns:a16="http://schemas.microsoft.com/office/drawing/2014/main" id="{A9433817-6942-1341-9C3C-8E8370DAD2F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9158" y="284209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43" name="Straight Connector 2942">
                      <a:extLst>
                        <a:ext uri="{FF2B5EF4-FFF2-40B4-BE49-F238E27FC236}">
                          <a16:creationId xmlns:a16="http://schemas.microsoft.com/office/drawing/2014/main" id="{FECB823D-F046-6949-9DA7-1B8F261E728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452" y="2939215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36" name="Group 557">
                    <a:extLst>
                      <a:ext uri="{FF2B5EF4-FFF2-40B4-BE49-F238E27FC236}">
                        <a16:creationId xmlns:a16="http://schemas.microsoft.com/office/drawing/2014/main" id="{EFC3FA28-E4D7-D14A-B812-3A47D8B49E3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940" name="Straight Connector 2939">
                      <a:extLst>
                        <a:ext uri="{FF2B5EF4-FFF2-40B4-BE49-F238E27FC236}">
                          <a16:creationId xmlns:a16="http://schemas.microsoft.com/office/drawing/2014/main" id="{70A4415D-B979-4C4D-BACD-EC0A504DD1D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6654" y="284671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41" name="Straight Connector 2940">
                      <a:extLst>
                        <a:ext uri="{FF2B5EF4-FFF2-40B4-BE49-F238E27FC236}">
                          <a16:creationId xmlns:a16="http://schemas.microsoft.com/office/drawing/2014/main" id="{F2282D8E-6C39-2841-BF42-9D003542D19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933" y="2939145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37" name="Group 558">
                    <a:extLst>
                      <a:ext uri="{FF2B5EF4-FFF2-40B4-BE49-F238E27FC236}">
                        <a16:creationId xmlns:a16="http://schemas.microsoft.com/office/drawing/2014/main" id="{054C09C5-E80B-9B4B-AEDD-9A0B3923AA4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938" name="Straight Connector 2937">
                      <a:extLst>
                        <a:ext uri="{FF2B5EF4-FFF2-40B4-BE49-F238E27FC236}">
                          <a16:creationId xmlns:a16="http://schemas.microsoft.com/office/drawing/2014/main" id="{BDA31936-4F87-5F49-B987-FAFF3D35AEA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133" y="2846650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39" name="Straight Connector 2938">
                      <a:extLst>
                        <a:ext uri="{FF2B5EF4-FFF2-40B4-BE49-F238E27FC236}">
                          <a16:creationId xmlns:a16="http://schemas.microsoft.com/office/drawing/2014/main" id="{2A4BB9C4-40F2-8649-9546-57E0C4EB39E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413" y="293907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900" name="Straight Connector 2899">
                  <a:extLst>
                    <a:ext uri="{FF2B5EF4-FFF2-40B4-BE49-F238E27FC236}">
                      <a16:creationId xmlns:a16="http://schemas.microsoft.com/office/drawing/2014/main" id="{A2E268F5-3C1A-6647-AB8D-EDE099B3D7F0}"/>
                    </a:ext>
                  </a:extLst>
                </p:cNvPr>
                <p:cNvCxnSpPr/>
                <p:nvPr/>
              </p:nvCxnSpPr>
              <p:spPr bwMode="auto">
                <a:xfrm flipH="1">
                  <a:off x="6685171" y="4525377"/>
                  <a:ext cx="4763" cy="8556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1" name="Straight Connector 2900">
                  <a:extLst>
                    <a:ext uri="{FF2B5EF4-FFF2-40B4-BE49-F238E27FC236}">
                      <a16:creationId xmlns:a16="http://schemas.microsoft.com/office/drawing/2014/main" id="{F3500C6A-BE8C-3444-BEC0-52DE8DEA177E}"/>
                    </a:ext>
                  </a:extLst>
                </p:cNvPr>
                <p:cNvCxnSpPr/>
                <p:nvPr/>
              </p:nvCxnSpPr>
              <p:spPr bwMode="auto">
                <a:xfrm>
                  <a:off x="6632784" y="4706352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2" name="Straight Connector 2901">
                  <a:extLst>
                    <a:ext uri="{FF2B5EF4-FFF2-40B4-BE49-F238E27FC236}">
                      <a16:creationId xmlns:a16="http://schemas.microsoft.com/office/drawing/2014/main" id="{26894759-600F-214E-BEDF-93D38F40E507}"/>
                    </a:ext>
                  </a:extLst>
                </p:cNvPr>
                <p:cNvCxnSpPr/>
                <p:nvPr/>
              </p:nvCxnSpPr>
              <p:spPr bwMode="auto">
                <a:xfrm>
                  <a:off x="6631196" y="4771439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3" name="Straight Connector 2902">
                  <a:extLst>
                    <a:ext uri="{FF2B5EF4-FFF2-40B4-BE49-F238E27FC236}">
                      <a16:creationId xmlns:a16="http://schemas.microsoft.com/office/drawing/2014/main" id="{BA0AAA6E-448A-A848-8F2E-737E0B45BF86}"/>
                    </a:ext>
                  </a:extLst>
                </p:cNvPr>
                <p:cNvCxnSpPr/>
                <p:nvPr/>
              </p:nvCxnSpPr>
              <p:spPr bwMode="auto">
                <a:xfrm>
                  <a:off x="6631196" y="4849227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4" name="Straight Connector 2903">
                  <a:extLst>
                    <a:ext uri="{FF2B5EF4-FFF2-40B4-BE49-F238E27FC236}">
                      <a16:creationId xmlns:a16="http://schemas.microsoft.com/office/drawing/2014/main" id="{FE27EBC9-84B0-EB40-99C6-C61A35A52BD1}"/>
                    </a:ext>
                  </a:extLst>
                </p:cNvPr>
                <p:cNvCxnSpPr/>
                <p:nvPr/>
              </p:nvCxnSpPr>
              <p:spPr bwMode="auto">
                <a:xfrm>
                  <a:off x="6629609" y="4914314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5" name="Straight Connector 2904">
                  <a:extLst>
                    <a:ext uri="{FF2B5EF4-FFF2-40B4-BE49-F238E27FC236}">
                      <a16:creationId xmlns:a16="http://schemas.microsoft.com/office/drawing/2014/main" id="{58D73D6F-772E-2F4A-9EA3-46C3BA62778C}"/>
                    </a:ext>
                  </a:extLst>
                </p:cNvPr>
                <p:cNvCxnSpPr/>
                <p:nvPr/>
              </p:nvCxnSpPr>
              <p:spPr bwMode="auto">
                <a:xfrm>
                  <a:off x="6628021" y="4976227"/>
                  <a:ext cx="6032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6" name="Straight Connector 2905">
                  <a:extLst>
                    <a:ext uri="{FF2B5EF4-FFF2-40B4-BE49-F238E27FC236}">
                      <a16:creationId xmlns:a16="http://schemas.microsoft.com/office/drawing/2014/main" id="{D4A28EC0-8669-0840-88CA-A254938B87C2}"/>
                    </a:ext>
                  </a:extLst>
                </p:cNvPr>
                <p:cNvCxnSpPr/>
                <p:nvPr/>
              </p:nvCxnSpPr>
              <p:spPr bwMode="auto">
                <a:xfrm>
                  <a:off x="6628021" y="5044489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7" name="Straight Connector 2906">
                  <a:extLst>
                    <a:ext uri="{FF2B5EF4-FFF2-40B4-BE49-F238E27FC236}">
                      <a16:creationId xmlns:a16="http://schemas.microsoft.com/office/drawing/2014/main" id="{E0ECAF8D-44C0-184D-8EC6-D551382F6681}"/>
                    </a:ext>
                  </a:extLst>
                </p:cNvPr>
                <p:cNvCxnSpPr/>
                <p:nvPr/>
              </p:nvCxnSpPr>
              <p:spPr bwMode="auto">
                <a:xfrm>
                  <a:off x="6626434" y="5114339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8" name="Straight Connector 2907">
                  <a:extLst>
                    <a:ext uri="{FF2B5EF4-FFF2-40B4-BE49-F238E27FC236}">
                      <a16:creationId xmlns:a16="http://schemas.microsoft.com/office/drawing/2014/main" id="{11CF50A8-E748-324C-91E6-41DBEC3DF010}"/>
                    </a:ext>
                  </a:extLst>
                </p:cNvPr>
                <p:cNvCxnSpPr/>
                <p:nvPr/>
              </p:nvCxnSpPr>
              <p:spPr bwMode="auto">
                <a:xfrm>
                  <a:off x="6629609" y="5184189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9" name="Straight Connector 2908">
                  <a:extLst>
                    <a:ext uri="{FF2B5EF4-FFF2-40B4-BE49-F238E27FC236}">
                      <a16:creationId xmlns:a16="http://schemas.microsoft.com/office/drawing/2014/main" id="{9363A222-950D-5B4B-85B2-46ACF444E065}"/>
                    </a:ext>
                  </a:extLst>
                </p:cNvPr>
                <p:cNvCxnSpPr/>
                <p:nvPr/>
              </p:nvCxnSpPr>
              <p:spPr bwMode="auto">
                <a:xfrm>
                  <a:off x="6631196" y="5252452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0" name="Straight Connector 2909">
                  <a:extLst>
                    <a:ext uri="{FF2B5EF4-FFF2-40B4-BE49-F238E27FC236}">
                      <a16:creationId xmlns:a16="http://schemas.microsoft.com/office/drawing/2014/main" id="{4715F7CE-3102-0B49-9402-A77064B48C9F}"/>
                    </a:ext>
                  </a:extLst>
                </p:cNvPr>
                <p:cNvCxnSpPr/>
                <p:nvPr/>
              </p:nvCxnSpPr>
              <p:spPr bwMode="auto">
                <a:xfrm>
                  <a:off x="6631196" y="5322302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1" name="Straight Connector 2910">
                  <a:extLst>
                    <a:ext uri="{FF2B5EF4-FFF2-40B4-BE49-F238E27FC236}">
                      <a16:creationId xmlns:a16="http://schemas.microsoft.com/office/drawing/2014/main" id="{30839DA8-2DEB-0C46-8675-1994D37DF8AB}"/>
                    </a:ext>
                  </a:extLst>
                </p:cNvPr>
                <p:cNvCxnSpPr/>
                <p:nvPr/>
              </p:nvCxnSpPr>
              <p:spPr bwMode="auto">
                <a:xfrm>
                  <a:off x="6632784" y="5387389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2" name="Straight Connector 2911">
                  <a:extLst>
                    <a:ext uri="{FF2B5EF4-FFF2-40B4-BE49-F238E27FC236}">
                      <a16:creationId xmlns:a16="http://schemas.microsoft.com/office/drawing/2014/main" id="{1A5BCFD0-F336-9943-87FE-8656BE1298D1}"/>
                    </a:ext>
                  </a:extLst>
                </p:cNvPr>
                <p:cNvCxnSpPr/>
                <p:nvPr/>
              </p:nvCxnSpPr>
              <p:spPr bwMode="auto">
                <a:xfrm flipH="1">
                  <a:off x="6632784" y="4531727"/>
                  <a:ext cx="58737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13" name="Group 2912">
                  <a:extLst>
                    <a:ext uri="{FF2B5EF4-FFF2-40B4-BE49-F238E27FC236}">
                      <a16:creationId xmlns:a16="http://schemas.microsoft.com/office/drawing/2014/main" id="{C6850839-CB87-9A49-85D7-1033C03D0289}"/>
                    </a:ext>
                  </a:extLst>
                </p:cNvPr>
                <p:cNvGrpSpPr/>
                <p:nvPr/>
              </p:nvGrpSpPr>
              <p:grpSpPr>
                <a:xfrm>
                  <a:off x="6434171" y="4488570"/>
                  <a:ext cx="224203" cy="179034"/>
                  <a:chOff x="3668110" y="2448910"/>
                  <a:chExt cx="3794234" cy="2165130"/>
                </a:xfrm>
              </p:grpSpPr>
              <p:sp>
                <p:nvSpPr>
                  <p:cNvPr id="2914" name="Rectangle 2913">
                    <a:extLst>
                      <a:ext uri="{FF2B5EF4-FFF2-40B4-BE49-F238E27FC236}">
                        <a16:creationId xmlns:a16="http://schemas.microsoft.com/office/drawing/2014/main" id="{C65CA0C6-40C0-6846-B4A1-8A6134491C8F}"/>
                      </a:ext>
                    </a:extLst>
                  </p:cNvPr>
                  <p:cNvSpPr/>
                  <p:nvPr/>
                </p:nvSpPr>
                <p:spPr>
                  <a:xfrm>
                    <a:off x="3668110" y="3741409"/>
                    <a:ext cx="3780587" cy="872631"/>
                  </a:xfrm>
                  <a:prstGeom prst="rect">
                    <a:avLst/>
                  </a:prstGeom>
                  <a:gradFill>
                    <a:gsLst>
                      <a:gs pos="0">
                        <a:srgbClr val="B8C2C9"/>
                      </a:gs>
                      <a:gs pos="21000">
                        <a:schemeClr val="bg1"/>
                      </a:gs>
                      <a:gs pos="60000">
                        <a:srgbClr val="D6DCE0"/>
                      </a:gs>
                      <a:gs pos="100000">
                        <a:srgbClr val="B8C2C9"/>
                      </a:gs>
                    </a:gsLst>
                    <a:lin ang="0" scaled="0"/>
                  </a:gradFill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15" name="Freeform 2914">
                    <a:extLst>
                      <a:ext uri="{FF2B5EF4-FFF2-40B4-BE49-F238E27FC236}">
                        <a16:creationId xmlns:a16="http://schemas.microsoft.com/office/drawing/2014/main" id="{A2FEC4D4-FE55-AE48-8FC5-720745664EBC}"/>
                      </a:ext>
                    </a:extLst>
                  </p:cNvPr>
                  <p:cNvSpPr/>
                  <p:nvPr/>
                </p:nvSpPr>
                <p:spPr>
                  <a:xfrm>
                    <a:off x="3678620" y="2448910"/>
                    <a:ext cx="3783724" cy="1324303"/>
                  </a:xfrm>
                  <a:custGeom>
                    <a:avLst/>
                    <a:gdLst>
                      <a:gd name="connsiteX0" fmla="*/ 0 w 3783724"/>
                      <a:gd name="connsiteY0" fmla="*/ 1313793 h 1324303"/>
                      <a:gd name="connsiteX1" fmla="*/ 0 w 3783724"/>
                      <a:gd name="connsiteY1" fmla="*/ 1313793 h 1324303"/>
                      <a:gd name="connsiteX2" fmla="*/ 252248 w 3783724"/>
                      <a:gd name="connsiteY2" fmla="*/ 0 h 1324303"/>
                      <a:gd name="connsiteX3" fmla="*/ 3415862 w 3783724"/>
                      <a:gd name="connsiteY3" fmla="*/ 21020 h 1324303"/>
                      <a:gd name="connsiteX4" fmla="*/ 3783724 w 3783724"/>
                      <a:gd name="connsiteY4" fmla="*/ 1324303 h 1324303"/>
                      <a:gd name="connsiteX5" fmla="*/ 0 w 3783724"/>
                      <a:gd name="connsiteY5" fmla="*/ 1313793 h 13243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783724" h="1324303">
                        <a:moveTo>
                          <a:pt x="0" y="1313793"/>
                        </a:moveTo>
                        <a:lnTo>
                          <a:pt x="0" y="1313793"/>
                        </a:lnTo>
                        <a:lnTo>
                          <a:pt x="252248" y="0"/>
                        </a:lnTo>
                        <a:lnTo>
                          <a:pt x="3415862" y="21020"/>
                        </a:lnTo>
                        <a:lnTo>
                          <a:pt x="3783724" y="1324303"/>
                        </a:lnTo>
                        <a:lnTo>
                          <a:pt x="0" y="1313793"/>
                        </a:lnTo>
                        <a:close/>
                      </a:path>
                    </a:pathLst>
                  </a:custGeom>
                  <a:solidFill>
                    <a:srgbClr val="B8C2C9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916" name="Group 2915">
                    <a:extLst>
                      <a:ext uri="{FF2B5EF4-FFF2-40B4-BE49-F238E27FC236}">
                        <a16:creationId xmlns:a16="http://schemas.microsoft.com/office/drawing/2014/main" id="{707BF010-EA01-4549-B631-1C68A6BA66BB}"/>
                      </a:ext>
                    </a:extLst>
                  </p:cNvPr>
                  <p:cNvGrpSpPr/>
                  <p:nvPr/>
                </p:nvGrpSpPr>
                <p:grpSpPr>
                  <a:xfrm>
                    <a:off x="3941378" y="2603243"/>
                    <a:ext cx="3202061" cy="1066110"/>
                    <a:chOff x="7939341" y="3037317"/>
                    <a:chExt cx="897649" cy="353919"/>
                  </a:xfrm>
                </p:grpSpPr>
                <p:sp>
                  <p:nvSpPr>
                    <p:cNvPr id="2917" name="Freeform 2916">
                      <a:extLst>
                        <a:ext uri="{FF2B5EF4-FFF2-40B4-BE49-F238E27FC236}">
                          <a16:creationId xmlns:a16="http://schemas.microsoft.com/office/drawing/2014/main" id="{1911A0DD-6D5F-8941-ADAB-A2A1755185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64170" y="3037317"/>
                      <a:ext cx="849158" cy="198115"/>
                    </a:xfrm>
                    <a:custGeom>
                      <a:avLst/>
                      <a:gdLst>
                        <a:gd name="connsiteX0" fmla="*/ 3725333 w 4588933"/>
                        <a:gd name="connsiteY0" fmla="*/ 0 h 1049866"/>
                        <a:gd name="connsiteX1" fmla="*/ 4588933 w 4588933"/>
                        <a:gd name="connsiteY1" fmla="*/ 270933 h 1049866"/>
                        <a:gd name="connsiteX2" fmla="*/ 3962400 w 4588933"/>
                        <a:gd name="connsiteY2" fmla="*/ 541866 h 1049866"/>
                        <a:gd name="connsiteX3" fmla="*/ 3742267 w 4588933"/>
                        <a:gd name="connsiteY3" fmla="*/ 457200 h 1049866"/>
                        <a:gd name="connsiteX4" fmla="*/ 2269067 w 4588933"/>
                        <a:gd name="connsiteY4" fmla="*/ 1049866 h 1049866"/>
                        <a:gd name="connsiteX5" fmla="*/ 880533 w 4588933"/>
                        <a:gd name="connsiteY5" fmla="*/ 457200 h 1049866"/>
                        <a:gd name="connsiteX6" fmla="*/ 592667 w 4588933"/>
                        <a:gd name="connsiteY6" fmla="*/ 541866 h 1049866"/>
                        <a:gd name="connsiteX7" fmla="*/ 0 w 4588933"/>
                        <a:gd name="connsiteY7" fmla="*/ 254000 h 1049866"/>
                        <a:gd name="connsiteX8" fmla="*/ 880533 w 4588933"/>
                        <a:gd name="connsiteY8" fmla="*/ 16933 h 1049866"/>
                        <a:gd name="connsiteX9" fmla="*/ 2302933 w 4588933"/>
                        <a:gd name="connsiteY9" fmla="*/ 626533 h 1049866"/>
                        <a:gd name="connsiteX10" fmla="*/ 3725333 w 4588933"/>
                        <a:gd name="connsiteY10" fmla="*/ 0 h 1049866"/>
                        <a:gd name="connsiteX0" fmla="*/ 3725333 w 4641485"/>
                        <a:gd name="connsiteY0" fmla="*/ 0 h 1049866"/>
                        <a:gd name="connsiteX1" fmla="*/ 4641485 w 4641485"/>
                        <a:gd name="connsiteY1" fmla="*/ 239402 h 1049866"/>
                        <a:gd name="connsiteX2" fmla="*/ 3962400 w 4641485"/>
                        <a:gd name="connsiteY2" fmla="*/ 541866 h 1049866"/>
                        <a:gd name="connsiteX3" fmla="*/ 3742267 w 4641485"/>
                        <a:gd name="connsiteY3" fmla="*/ 457200 h 1049866"/>
                        <a:gd name="connsiteX4" fmla="*/ 2269067 w 4641485"/>
                        <a:gd name="connsiteY4" fmla="*/ 1049866 h 1049866"/>
                        <a:gd name="connsiteX5" fmla="*/ 880533 w 4641485"/>
                        <a:gd name="connsiteY5" fmla="*/ 457200 h 1049866"/>
                        <a:gd name="connsiteX6" fmla="*/ 592667 w 4641485"/>
                        <a:gd name="connsiteY6" fmla="*/ 541866 h 1049866"/>
                        <a:gd name="connsiteX7" fmla="*/ 0 w 4641485"/>
                        <a:gd name="connsiteY7" fmla="*/ 254000 h 1049866"/>
                        <a:gd name="connsiteX8" fmla="*/ 880533 w 4641485"/>
                        <a:gd name="connsiteY8" fmla="*/ 16933 h 1049866"/>
                        <a:gd name="connsiteX9" fmla="*/ 2302933 w 4641485"/>
                        <a:gd name="connsiteY9" fmla="*/ 626533 h 1049866"/>
                        <a:gd name="connsiteX10" fmla="*/ 3725333 w 4641485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73798 w 4673016"/>
                        <a:gd name="connsiteY3" fmla="*/ 457200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34464 w 4673016"/>
                        <a:gd name="connsiteY9" fmla="*/ 62653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84308 w 4673016"/>
                        <a:gd name="connsiteY3" fmla="*/ 404648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34464 w 4673016"/>
                        <a:gd name="connsiteY9" fmla="*/ 62653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94818 w 4673016"/>
                        <a:gd name="connsiteY3" fmla="*/ 436179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34464 w 4673016"/>
                        <a:gd name="connsiteY9" fmla="*/ 62653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94818 w 4673016"/>
                        <a:gd name="connsiteY3" fmla="*/ 436179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23954 w 4673016"/>
                        <a:gd name="connsiteY9" fmla="*/ 61602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94818 w 4673016"/>
                        <a:gd name="connsiteY3" fmla="*/ 436179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75021 h 1049866"/>
                        <a:gd name="connsiteX8" fmla="*/ 912064 w 4673016"/>
                        <a:gd name="connsiteY8" fmla="*/ 16933 h 1049866"/>
                        <a:gd name="connsiteX9" fmla="*/ 2323954 w 4673016"/>
                        <a:gd name="connsiteY9" fmla="*/ 61602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815839 w 4673016"/>
                        <a:gd name="connsiteY3" fmla="*/ 467710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75021 h 1049866"/>
                        <a:gd name="connsiteX8" fmla="*/ 912064 w 4673016"/>
                        <a:gd name="connsiteY8" fmla="*/ 16933 h 1049866"/>
                        <a:gd name="connsiteX9" fmla="*/ 2323954 w 4673016"/>
                        <a:gd name="connsiteY9" fmla="*/ 616023 h 1049866"/>
                        <a:gd name="connsiteX10" fmla="*/ 3756864 w 4673016"/>
                        <a:gd name="connsiteY10" fmla="*/ 0 h 10498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4673016" h="1049866">
                          <a:moveTo>
                            <a:pt x="3756864" y="0"/>
                          </a:moveTo>
                          <a:lnTo>
                            <a:pt x="4673016" y="239402"/>
                          </a:lnTo>
                          <a:lnTo>
                            <a:pt x="3993931" y="541866"/>
                          </a:lnTo>
                          <a:lnTo>
                            <a:pt x="3815839" y="467710"/>
                          </a:lnTo>
                          <a:lnTo>
                            <a:pt x="2300598" y="1049866"/>
                          </a:lnTo>
                          <a:lnTo>
                            <a:pt x="912064" y="457200"/>
                          </a:lnTo>
                          <a:lnTo>
                            <a:pt x="624198" y="541866"/>
                          </a:lnTo>
                          <a:lnTo>
                            <a:pt x="0" y="275021"/>
                          </a:lnTo>
                          <a:lnTo>
                            <a:pt x="912064" y="16933"/>
                          </a:lnTo>
                          <a:lnTo>
                            <a:pt x="2323954" y="616023"/>
                          </a:lnTo>
                          <a:lnTo>
                            <a:pt x="3756864" y="0"/>
                          </a:lnTo>
                          <a:close/>
                        </a:path>
                      </a:pathLst>
                    </a:custGeom>
                    <a:solidFill>
                      <a:srgbClr val="0000A3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18" name="Freeform 2917">
                      <a:extLst>
                        <a:ext uri="{FF2B5EF4-FFF2-40B4-BE49-F238E27FC236}">
                          <a16:creationId xmlns:a16="http://schemas.microsoft.com/office/drawing/2014/main" id="{EB68124C-FA0A-8C45-8AC5-99BCCFB397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948" y="3206783"/>
                      <a:ext cx="317042" cy="170569"/>
                    </a:xfrm>
                    <a:custGeom>
                      <a:avLst/>
                      <a:gdLst>
                        <a:gd name="connsiteX0" fmla="*/ 21021 w 1744718"/>
                        <a:gd name="connsiteY0" fmla="*/ 0 h 903890"/>
                        <a:gd name="connsiteX1" fmla="*/ 1744718 w 1744718"/>
                        <a:gd name="connsiteY1" fmla="*/ 693683 h 903890"/>
                        <a:gd name="connsiteX2" fmla="*/ 1145628 w 1744718"/>
                        <a:gd name="connsiteY2" fmla="*/ 903890 h 903890"/>
                        <a:gd name="connsiteX3" fmla="*/ 0 w 1744718"/>
                        <a:gd name="connsiteY3" fmla="*/ 451945 h 903890"/>
                        <a:gd name="connsiteX4" fmla="*/ 21021 w 1744718"/>
                        <a:gd name="connsiteY4" fmla="*/ 0 h 9038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744718" h="903890">
                          <a:moveTo>
                            <a:pt x="21021" y="0"/>
                          </a:moveTo>
                          <a:lnTo>
                            <a:pt x="1744718" y="693683"/>
                          </a:lnTo>
                          <a:lnTo>
                            <a:pt x="1145628" y="903890"/>
                          </a:lnTo>
                          <a:lnTo>
                            <a:pt x="0" y="451945"/>
                          </a:lnTo>
                          <a:lnTo>
                            <a:pt x="21021" y="0"/>
                          </a:lnTo>
                          <a:close/>
                        </a:path>
                      </a:pathLst>
                    </a:custGeom>
                    <a:solidFill>
                      <a:srgbClr val="0000A3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19" name="Freeform 2918">
                      <a:extLst>
                        <a:ext uri="{FF2B5EF4-FFF2-40B4-BE49-F238E27FC236}">
                          <a16:creationId xmlns:a16="http://schemas.microsoft.com/office/drawing/2014/main" id="{EEA05FDC-E062-BF4A-9DCA-8D227382EE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39341" y="3206783"/>
                      <a:ext cx="311312" cy="168585"/>
                    </a:xfrm>
                    <a:custGeom>
                      <a:avLst/>
                      <a:gdLst>
                        <a:gd name="connsiteX0" fmla="*/ 1702676 w 1713187"/>
                        <a:gd name="connsiteY0" fmla="*/ 0 h 893380"/>
                        <a:gd name="connsiteX1" fmla="*/ 1713187 w 1713187"/>
                        <a:gd name="connsiteY1" fmla="*/ 472966 h 893380"/>
                        <a:gd name="connsiteX2" fmla="*/ 578069 w 1713187"/>
                        <a:gd name="connsiteY2" fmla="*/ 893380 h 893380"/>
                        <a:gd name="connsiteX3" fmla="*/ 0 w 1713187"/>
                        <a:gd name="connsiteY3" fmla="*/ 693683 h 893380"/>
                        <a:gd name="connsiteX4" fmla="*/ 1702676 w 1713187"/>
                        <a:gd name="connsiteY4" fmla="*/ 0 h 8933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713187" h="893380">
                          <a:moveTo>
                            <a:pt x="1702676" y="0"/>
                          </a:moveTo>
                          <a:lnTo>
                            <a:pt x="1713187" y="472966"/>
                          </a:lnTo>
                          <a:lnTo>
                            <a:pt x="578069" y="893380"/>
                          </a:lnTo>
                          <a:lnTo>
                            <a:pt x="0" y="693683"/>
                          </a:lnTo>
                          <a:lnTo>
                            <a:pt x="1702676" y="0"/>
                          </a:lnTo>
                          <a:close/>
                        </a:path>
                      </a:pathLst>
                    </a:custGeom>
                    <a:solidFill>
                      <a:srgbClr val="0000A8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20" name="Freeform 2919">
                      <a:extLst>
                        <a:ext uri="{FF2B5EF4-FFF2-40B4-BE49-F238E27FC236}">
                          <a16:creationId xmlns:a16="http://schemas.microsoft.com/office/drawing/2014/main" id="{74229737-4E17-EE42-A329-0BA2E78287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47413" y="3123483"/>
                      <a:ext cx="676892" cy="267753"/>
                    </a:xfrm>
                    <a:custGeom>
                      <a:avLst/>
                      <a:gdLst>
                        <a:gd name="connsiteX0" fmla="*/ 599089 w 4162096"/>
                        <a:gd name="connsiteY0" fmla="*/ 273269 h 1618593"/>
                        <a:gd name="connsiteX1" fmla="*/ 882869 w 4162096"/>
                        <a:gd name="connsiteY1" fmla="*/ 199697 h 1618593"/>
                        <a:gd name="connsiteX2" fmla="*/ 2312276 w 4162096"/>
                        <a:gd name="connsiteY2" fmla="*/ 798786 h 1618593"/>
                        <a:gd name="connsiteX3" fmla="*/ 3794234 w 4162096"/>
                        <a:gd name="connsiteY3" fmla="*/ 199697 h 1618593"/>
                        <a:gd name="connsiteX4" fmla="*/ 4014951 w 4162096"/>
                        <a:gd name="connsiteY4" fmla="*/ 273269 h 1618593"/>
                        <a:gd name="connsiteX5" fmla="*/ 3058510 w 4162096"/>
                        <a:gd name="connsiteY5" fmla="*/ 641131 h 1618593"/>
                        <a:gd name="connsiteX6" fmla="*/ 3026979 w 4162096"/>
                        <a:gd name="connsiteY6" fmla="*/ 1114097 h 1618593"/>
                        <a:gd name="connsiteX7" fmla="*/ 4162096 w 4162096"/>
                        <a:gd name="connsiteY7" fmla="*/ 1545021 h 1618593"/>
                        <a:gd name="connsiteX8" fmla="*/ 3878317 w 4162096"/>
                        <a:gd name="connsiteY8" fmla="*/ 1608083 h 1618593"/>
                        <a:gd name="connsiteX9" fmla="*/ 2301765 w 4162096"/>
                        <a:gd name="connsiteY9" fmla="*/ 945931 h 1618593"/>
                        <a:gd name="connsiteX10" fmla="*/ 693682 w 4162096"/>
                        <a:gd name="connsiteY10" fmla="*/ 1618593 h 1618593"/>
                        <a:gd name="connsiteX11" fmla="*/ 430924 w 4162096"/>
                        <a:gd name="connsiteY11" fmla="*/ 1524000 h 1618593"/>
                        <a:gd name="connsiteX12" fmla="*/ 1576551 w 4162096"/>
                        <a:gd name="connsiteY12" fmla="*/ 1082566 h 1618593"/>
                        <a:gd name="connsiteX13" fmla="*/ 1545020 w 4162096"/>
                        <a:gd name="connsiteY13" fmla="*/ 609600 h 1618593"/>
                        <a:gd name="connsiteX14" fmla="*/ 0 w 4162096"/>
                        <a:gd name="connsiteY14" fmla="*/ 0 h 1618593"/>
                        <a:gd name="connsiteX15" fmla="*/ 872358 w 4162096"/>
                        <a:gd name="connsiteY15" fmla="*/ 210207 h 1618593"/>
                        <a:gd name="connsiteX16" fmla="*/ 872358 w 4162096"/>
                        <a:gd name="connsiteY16" fmla="*/ 210207 h 1618593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441434 w 3731172"/>
                        <a:gd name="connsiteY14" fmla="*/ 10510 h 1418896"/>
                        <a:gd name="connsiteX15" fmla="*/ 441434 w 3731172"/>
                        <a:gd name="connsiteY15" fmla="*/ 10510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441434 w 3731172"/>
                        <a:gd name="connsiteY14" fmla="*/ 10510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357351 w 3731172"/>
                        <a:gd name="connsiteY14" fmla="*/ 115613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147144 w 3731172"/>
                        <a:gd name="connsiteY14" fmla="*/ 63061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20413 h 1418896"/>
                        <a:gd name="connsiteX14" fmla="*/ 147144 w 3731172"/>
                        <a:gd name="connsiteY14" fmla="*/ 63061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20413 h 1418896"/>
                        <a:gd name="connsiteX14" fmla="*/ 189185 w 3731172"/>
                        <a:gd name="connsiteY14" fmla="*/ 84081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20413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56137 w 3731172"/>
                        <a:gd name="connsiteY13" fmla="*/ 441434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45626 w 3731172"/>
                        <a:gd name="connsiteY13" fmla="*/ 451945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903890 h 1418896"/>
                        <a:gd name="connsiteX13" fmla="*/ 1145626 w 3731172"/>
                        <a:gd name="connsiteY13" fmla="*/ 451945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06565 w 3710151"/>
                        <a:gd name="connsiteY5" fmla="*/ 441434 h 1418896"/>
                        <a:gd name="connsiteX6" fmla="*/ 2575034 w 3710151"/>
                        <a:gd name="connsiteY6" fmla="*/ 914400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06565 w 3710151"/>
                        <a:gd name="connsiteY5" fmla="*/ 441434 h 1418896"/>
                        <a:gd name="connsiteX6" fmla="*/ 2606565 w 3710151"/>
                        <a:gd name="connsiteY6" fmla="*/ 924910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06565 w 3710151"/>
                        <a:gd name="connsiteY5" fmla="*/ 441434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5151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38028 w 3710151"/>
                        <a:gd name="connsiteY2" fmla="*/ 591655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38028 w 3710151"/>
                        <a:gd name="connsiteY2" fmla="*/ 591655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087434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38028 w 3710151"/>
                        <a:gd name="connsiteY2" fmla="*/ 591655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098586 w 3710151"/>
                        <a:gd name="connsiteY12" fmla="*/ 903890 h 1418896"/>
                        <a:gd name="connsiteX13" fmla="*/ 1087434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62012 w 3725019"/>
                        <a:gd name="connsiteY0" fmla="*/ 73572 h 1418896"/>
                        <a:gd name="connsiteX1" fmla="*/ 445792 w 3725019"/>
                        <a:gd name="connsiteY1" fmla="*/ 0 h 1418896"/>
                        <a:gd name="connsiteX2" fmla="*/ 1852896 w 3725019"/>
                        <a:gd name="connsiteY2" fmla="*/ 591655 h 1418896"/>
                        <a:gd name="connsiteX3" fmla="*/ 3357157 w 3725019"/>
                        <a:gd name="connsiteY3" fmla="*/ 0 h 1418896"/>
                        <a:gd name="connsiteX4" fmla="*/ 3577874 w 3725019"/>
                        <a:gd name="connsiteY4" fmla="*/ 73572 h 1418896"/>
                        <a:gd name="connsiteX5" fmla="*/ 2632585 w 3725019"/>
                        <a:gd name="connsiteY5" fmla="*/ 448868 h 1418896"/>
                        <a:gd name="connsiteX6" fmla="*/ 2625150 w 3725019"/>
                        <a:gd name="connsiteY6" fmla="*/ 902607 h 1418896"/>
                        <a:gd name="connsiteX7" fmla="*/ 3725019 w 3725019"/>
                        <a:gd name="connsiteY7" fmla="*/ 1345324 h 1418896"/>
                        <a:gd name="connsiteX8" fmla="*/ 3441240 w 3725019"/>
                        <a:gd name="connsiteY8" fmla="*/ 1408386 h 1418896"/>
                        <a:gd name="connsiteX9" fmla="*/ 1864688 w 3725019"/>
                        <a:gd name="connsiteY9" fmla="*/ 746234 h 1418896"/>
                        <a:gd name="connsiteX10" fmla="*/ 256605 w 3725019"/>
                        <a:gd name="connsiteY10" fmla="*/ 1418896 h 1418896"/>
                        <a:gd name="connsiteX11" fmla="*/ 0 w 3725019"/>
                        <a:gd name="connsiteY11" fmla="*/ 1331097 h 1418896"/>
                        <a:gd name="connsiteX12" fmla="*/ 1113454 w 3725019"/>
                        <a:gd name="connsiteY12" fmla="*/ 903890 h 1418896"/>
                        <a:gd name="connsiteX13" fmla="*/ 1102302 w 3725019"/>
                        <a:gd name="connsiteY13" fmla="*/ 451945 h 1418896"/>
                        <a:gd name="connsiteX14" fmla="*/ 183032 w 3725019"/>
                        <a:gd name="connsiteY14" fmla="*/ 84081 h 1418896"/>
                        <a:gd name="connsiteX15" fmla="*/ 162012 w 3725019"/>
                        <a:gd name="connsiteY15" fmla="*/ 73572 h 14188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725019" h="1418896">
                          <a:moveTo>
                            <a:pt x="162012" y="73572"/>
                          </a:moveTo>
                          <a:lnTo>
                            <a:pt x="445792" y="0"/>
                          </a:lnTo>
                          <a:lnTo>
                            <a:pt x="1852896" y="591655"/>
                          </a:lnTo>
                          <a:lnTo>
                            <a:pt x="3357157" y="0"/>
                          </a:lnTo>
                          <a:lnTo>
                            <a:pt x="3577874" y="73572"/>
                          </a:lnTo>
                          <a:lnTo>
                            <a:pt x="2632585" y="448868"/>
                          </a:lnTo>
                          <a:lnTo>
                            <a:pt x="2625150" y="902607"/>
                          </a:lnTo>
                          <a:lnTo>
                            <a:pt x="3725019" y="1345324"/>
                          </a:lnTo>
                          <a:lnTo>
                            <a:pt x="3441240" y="1408386"/>
                          </a:lnTo>
                          <a:lnTo>
                            <a:pt x="1864688" y="746234"/>
                          </a:lnTo>
                          <a:lnTo>
                            <a:pt x="256605" y="1418896"/>
                          </a:lnTo>
                          <a:lnTo>
                            <a:pt x="0" y="1331097"/>
                          </a:lnTo>
                          <a:lnTo>
                            <a:pt x="1113454" y="903890"/>
                          </a:lnTo>
                          <a:cubicBezTo>
                            <a:pt x="1113454" y="760249"/>
                            <a:pt x="1102302" y="595586"/>
                            <a:pt x="1102302" y="451945"/>
                          </a:cubicBezTo>
                          <a:lnTo>
                            <a:pt x="183032" y="84081"/>
                          </a:lnTo>
                          <a:cubicBezTo>
                            <a:pt x="26317" y="21019"/>
                            <a:pt x="169019" y="77075"/>
                            <a:pt x="162012" y="73572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  <p:grpSp>
            <p:nvGrpSpPr>
              <p:cNvPr id="2777" name="Group 2776">
                <a:extLst>
                  <a:ext uri="{FF2B5EF4-FFF2-40B4-BE49-F238E27FC236}">
                    <a16:creationId xmlns:a16="http://schemas.microsoft.com/office/drawing/2014/main" id="{DB606D29-A33E-2C4B-8040-793E541098EC}"/>
                  </a:ext>
                </a:extLst>
              </p:cNvPr>
              <p:cNvGrpSpPr/>
              <p:nvPr/>
            </p:nvGrpSpPr>
            <p:grpSpPr>
              <a:xfrm>
                <a:off x="7195061" y="4648914"/>
                <a:ext cx="267360" cy="997195"/>
                <a:chOff x="6424161" y="4488570"/>
                <a:chExt cx="267360" cy="997195"/>
              </a:xfrm>
            </p:grpSpPr>
            <p:grpSp>
              <p:nvGrpSpPr>
                <p:cNvPr id="2840" name="Group 506">
                  <a:extLst>
                    <a:ext uri="{FF2B5EF4-FFF2-40B4-BE49-F238E27FC236}">
                      <a16:creationId xmlns:a16="http://schemas.microsoft.com/office/drawing/2014/main" id="{AD8B557B-A870-BC4A-9058-FE740957D63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424161" y="4637077"/>
                  <a:ext cx="235570" cy="848688"/>
                  <a:chOff x="6395998" y="3062424"/>
                  <a:chExt cx="564403" cy="837478"/>
                </a:xfrm>
              </p:grpSpPr>
              <p:sp>
                <p:nvSpPr>
                  <p:cNvPr id="2862" name="Rectangle 2861">
                    <a:extLst>
                      <a:ext uri="{FF2B5EF4-FFF2-40B4-BE49-F238E27FC236}">
                        <a16:creationId xmlns:a16="http://schemas.microsoft.com/office/drawing/2014/main" id="{103441FD-716A-5049-8C91-8AB37CA652EB}"/>
                      </a:ext>
                    </a:extLst>
                  </p:cNvPr>
                  <p:cNvSpPr/>
                  <p:nvPr/>
                </p:nvSpPr>
                <p:spPr>
                  <a:xfrm>
                    <a:off x="6509786" y="3061857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863" name="Straight Connector 2862">
                    <a:extLst>
                      <a:ext uri="{FF2B5EF4-FFF2-40B4-BE49-F238E27FC236}">
                        <a16:creationId xmlns:a16="http://schemas.microsoft.com/office/drawing/2014/main" id="{270CDE4C-12D4-1E43-A7C5-E582F8339CC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47057" y="3061857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64" name="Rectangle 2863">
                    <a:extLst>
                      <a:ext uri="{FF2B5EF4-FFF2-40B4-BE49-F238E27FC236}">
                        <a16:creationId xmlns:a16="http://schemas.microsoft.com/office/drawing/2014/main" id="{11D10FD8-1603-CE47-8B45-8654A3D11E1C}"/>
                      </a:ext>
                    </a:extLst>
                  </p:cNvPr>
                  <p:cNvSpPr/>
                  <p:nvPr/>
                </p:nvSpPr>
                <p:spPr>
                  <a:xfrm>
                    <a:off x="6476953" y="3071256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865" name="Straight Connector 2864">
                    <a:extLst>
                      <a:ext uri="{FF2B5EF4-FFF2-40B4-BE49-F238E27FC236}">
                        <a16:creationId xmlns:a16="http://schemas.microsoft.com/office/drawing/2014/main" id="{E6563579-5B5C-DB4E-AEF0-5808A462E86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396367" y="3061857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66" name="Rectangle 2865">
                    <a:extLst>
                      <a:ext uri="{FF2B5EF4-FFF2-40B4-BE49-F238E27FC236}">
                        <a16:creationId xmlns:a16="http://schemas.microsoft.com/office/drawing/2014/main" id="{BE49DA30-EE43-3C4F-AD11-0FD8EEDE613B}"/>
                      </a:ext>
                    </a:extLst>
                  </p:cNvPr>
                  <p:cNvSpPr/>
                  <p:nvPr/>
                </p:nvSpPr>
                <p:spPr>
                  <a:xfrm>
                    <a:off x="6817210" y="370256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867" name="Rectangle 2866">
                    <a:extLst>
                      <a:ext uri="{FF2B5EF4-FFF2-40B4-BE49-F238E27FC236}">
                        <a16:creationId xmlns:a16="http://schemas.microsoft.com/office/drawing/2014/main" id="{A25995F6-238D-464E-84DF-D0FA9BADBFE3}"/>
                      </a:ext>
                    </a:extLst>
                  </p:cNvPr>
                  <p:cNvSpPr/>
                  <p:nvPr/>
                </p:nvSpPr>
                <p:spPr>
                  <a:xfrm>
                    <a:off x="6405320" y="3157415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868" name="Straight Connector 2867">
                    <a:extLst>
                      <a:ext uri="{FF2B5EF4-FFF2-40B4-BE49-F238E27FC236}">
                        <a16:creationId xmlns:a16="http://schemas.microsoft.com/office/drawing/2014/main" id="{F0A06E52-488E-854D-8FA8-19D37C0C972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47057" y="3804392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869" name="Group 544">
                    <a:extLst>
                      <a:ext uri="{FF2B5EF4-FFF2-40B4-BE49-F238E27FC236}">
                        <a16:creationId xmlns:a16="http://schemas.microsoft.com/office/drawing/2014/main" id="{D5DC0A3C-41C1-C148-856C-8F6C4536803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897" name="Straight Connector 2896">
                      <a:extLst>
                        <a:ext uri="{FF2B5EF4-FFF2-40B4-BE49-F238E27FC236}">
                          <a16:creationId xmlns:a16="http://schemas.microsoft.com/office/drawing/2014/main" id="{BFF4F588-4409-AD4F-98F9-3AE29E05DFD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782" y="2845711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98" name="Straight Connector 2897">
                      <a:extLst>
                        <a:ext uri="{FF2B5EF4-FFF2-40B4-BE49-F238E27FC236}">
                          <a16:creationId xmlns:a16="http://schemas.microsoft.com/office/drawing/2014/main" id="{F6001990-94CD-2540-8B6B-FA61454FECC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076" y="293813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70" name="Group 547">
                    <a:extLst>
                      <a:ext uri="{FF2B5EF4-FFF2-40B4-BE49-F238E27FC236}">
                        <a16:creationId xmlns:a16="http://schemas.microsoft.com/office/drawing/2014/main" id="{EBEE1A08-B7B5-F640-8B37-63BD540A001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895" name="Straight Connector 2894">
                      <a:extLst>
                        <a:ext uri="{FF2B5EF4-FFF2-40B4-BE49-F238E27FC236}">
                          <a16:creationId xmlns:a16="http://schemas.microsoft.com/office/drawing/2014/main" id="{511F5226-E36A-4544-AC06-0C2DD6C2198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9263" y="2845642"/>
                      <a:ext cx="119388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96" name="Straight Connector 2895">
                      <a:extLst>
                        <a:ext uri="{FF2B5EF4-FFF2-40B4-BE49-F238E27FC236}">
                          <a16:creationId xmlns:a16="http://schemas.microsoft.com/office/drawing/2014/main" id="{84DE0868-415C-DF4C-AD92-796D69B25FB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557" y="293493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71" name="Group 549">
                    <a:extLst>
                      <a:ext uri="{FF2B5EF4-FFF2-40B4-BE49-F238E27FC236}">
                        <a16:creationId xmlns:a16="http://schemas.microsoft.com/office/drawing/2014/main" id="{FDF4AE1A-3417-F940-88B4-08DCFEE76A2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893" name="Straight Connector 2892">
                      <a:extLst>
                        <a:ext uri="{FF2B5EF4-FFF2-40B4-BE49-F238E27FC236}">
                          <a16:creationId xmlns:a16="http://schemas.microsoft.com/office/drawing/2014/main" id="{C99B2867-56E9-2845-8E45-7CE339C85E7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6759" y="2845572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94" name="Straight Connector 2893">
                      <a:extLst>
                        <a:ext uri="{FF2B5EF4-FFF2-40B4-BE49-F238E27FC236}">
                          <a16:creationId xmlns:a16="http://schemas.microsoft.com/office/drawing/2014/main" id="{4D1275A1-CA9B-1C41-BC42-146D6ECCBB8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036" y="293486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72" name="Group 550">
                    <a:extLst>
                      <a:ext uri="{FF2B5EF4-FFF2-40B4-BE49-F238E27FC236}">
                        <a16:creationId xmlns:a16="http://schemas.microsoft.com/office/drawing/2014/main" id="{C9A2B1F0-2B1B-564F-858F-37B710A5E74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891" name="Straight Connector 2890">
                      <a:extLst>
                        <a:ext uri="{FF2B5EF4-FFF2-40B4-BE49-F238E27FC236}">
                          <a16:creationId xmlns:a16="http://schemas.microsoft.com/office/drawing/2014/main" id="{8F22457D-CA8A-4E44-BAB9-0782556E09C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238" y="2845502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92" name="Straight Connector 2891">
                      <a:extLst>
                        <a:ext uri="{FF2B5EF4-FFF2-40B4-BE49-F238E27FC236}">
                          <a16:creationId xmlns:a16="http://schemas.microsoft.com/office/drawing/2014/main" id="{59887AA4-6674-604E-81A1-B660CC99FF4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516" y="293479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73" name="Group 551">
                    <a:extLst>
                      <a:ext uri="{FF2B5EF4-FFF2-40B4-BE49-F238E27FC236}">
                        <a16:creationId xmlns:a16="http://schemas.microsoft.com/office/drawing/2014/main" id="{5A221DBF-C897-AA46-AE60-B639342D590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889" name="Straight Connector 2888">
                      <a:extLst>
                        <a:ext uri="{FF2B5EF4-FFF2-40B4-BE49-F238E27FC236}">
                          <a16:creationId xmlns:a16="http://schemas.microsoft.com/office/drawing/2014/main" id="{29833455-2FB5-2D46-9741-8710B43D5E9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718" y="2845433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90" name="Straight Connector 2889">
                      <a:extLst>
                        <a:ext uri="{FF2B5EF4-FFF2-40B4-BE49-F238E27FC236}">
                          <a16:creationId xmlns:a16="http://schemas.microsoft.com/office/drawing/2014/main" id="{AFEAD2A3-F7AF-6644-A0DB-4A0178C3599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995" y="293472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74" name="Group 552">
                    <a:extLst>
                      <a:ext uri="{FF2B5EF4-FFF2-40B4-BE49-F238E27FC236}">
                        <a16:creationId xmlns:a16="http://schemas.microsoft.com/office/drawing/2014/main" id="{9AA28B10-3424-E743-A90E-CC322E7A182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887" name="Straight Connector 2886">
                      <a:extLst>
                        <a:ext uri="{FF2B5EF4-FFF2-40B4-BE49-F238E27FC236}">
                          <a16:creationId xmlns:a16="http://schemas.microsoft.com/office/drawing/2014/main" id="{4F9C6F7E-C954-DC4C-A308-3704340210F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199" y="2845363"/>
                      <a:ext cx="113419" cy="939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88" name="Straight Connector 2887">
                      <a:extLst>
                        <a:ext uri="{FF2B5EF4-FFF2-40B4-BE49-F238E27FC236}">
                          <a16:creationId xmlns:a16="http://schemas.microsoft.com/office/drawing/2014/main" id="{4E914ACA-765D-1041-B01E-0917CFE3074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3477" y="2939355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75" name="Group 555">
                    <a:extLst>
                      <a:ext uri="{FF2B5EF4-FFF2-40B4-BE49-F238E27FC236}">
                        <a16:creationId xmlns:a16="http://schemas.microsoft.com/office/drawing/2014/main" id="{FB9CF352-D2CA-A74E-A2CA-94A18098358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885" name="Straight Connector 2884">
                      <a:extLst>
                        <a:ext uri="{FF2B5EF4-FFF2-40B4-BE49-F238E27FC236}">
                          <a16:creationId xmlns:a16="http://schemas.microsoft.com/office/drawing/2014/main" id="{37CB49B4-7979-C544-9BE1-32257A0D988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679" y="284216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86" name="Straight Connector 2885">
                      <a:extLst>
                        <a:ext uri="{FF2B5EF4-FFF2-40B4-BE49-F238E27FC236}">
                          <a16:creationId xmlns:a16="http://schemas.microsoft.com/office/drawing/2014/main" id="{0677A5C2-90F5-4B41-9085-AD3B4043328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0972" y="293928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76" name="Group 556">
                    <a:extLst>
                      <a:ext uri="{FF2B5EF4-FFF2-40B4-BE49-F238E27FC236}">
                        <a16:creationId xmlns:a16="http://schemas.microsoft.com/office/drawing/2014/main" id="{E1E5027A-0753-EC41-8D36-90A99E9BFE9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883" name="Straight Connector 2882">
                      <a:extLst>
                        <a:ext uri="{FF2B5EF4-FFF2-40B4-BE49-F238E27FC236}">
                          <a16:creationId xmlns:a16="http://schemas.microsoft.com/office/drawing/2014/main" id="{DA87968E-EC97-0F4D-8943-9C69632A240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9158" y="284209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84" name="Straight Connector 2883">
                      <a:extLst>
                        <a:ext uri="{FF2B5EF4-FFF2-40B4-BE49-F238E27FC236}">
                          <a16:creationId xmlns:a16="http://schemas.microsoft.com/office/drawing/2014/main" id="{AA32B022-2F0E-E14A-BD17-A31DA005A94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452" y="2939215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77" name="Group 557">
                    <a:extLst>
                      <a:ext uri="{FF2B5EF4-FFF2-40B4-BE49-F238E27FC236}">
                        <a16:creationId xmlns:a16="http://schemas.microsoft.com/office/drawing/2014/main" id="{38FCFD97-FF15-CF45-AF21-47E9FA45508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881" name="Straight Connector 2880">
                      <a:extLst>
                        <a:ext uri="{FF2B5EF4-FFF2-40B4-BE49-F238E27FC236}">
                          <a16:creationId xmlns:a16="http://schemas.microsoft.com/office/drawing/2014/main" id="{CA361F13-5E87-E648-A18B-77300391515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6654" y="284671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82" name="Straight Connector 2881">
                      <a:extLst>
                        <a:ext uri="{FF2B5EF4-FFF2-40B4-BE49-F238E27FC236}">
                          <a16:creationId xmlns:a16="http://schemas.microsoft.com/office/drawing/2014/main" id="{2C2C4161-3D0F-2D45-AD57-A0AC01A92D0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933" y="2939145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78" name="Group 558">
                    <a:extLst>
                      <a:ext uri="{FF2B5EF4-FFF2-40B4-BE49-F238E27FC236}">
                        <a16:creationId xmlns:a16="http://schemas.microsoft.com/office/drawing/2014/main" id="{28ACEE5D-235E-4E47-9CA8-6155FE81442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879" name="Straight Connector 2878">
                      <a:extLst>
                        <a:ext uri="{FF2B5EF4-FFF2-40B4-BE49-F238E27FC236}">
                          <a16:creationId xmlns:a16="http://schemas.microsoft.com/office/drawing/2014/main" id="{B3D9D3B7-9C57-904B-B0A1-D761076AB8A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133" y="2846650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80" name="Straight Connector 2879">
                      <a:extLst>
                        <a:ext uri="{FF2B5EF4-FFF2-40B4-BE49-F238E27FC236}">
                          <a16:creationId xmlns:a16="http://schemas.microsoft.com/office/drawing/2014/main" id="{23C84DD9-FC07-F04E-A1EA-4FE649A56EB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413" y="293907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841" name="Straight Connector 2840">
                  <a:extLst>
                    <a:ext uri="{FF2B5EF4-FFF2-40B4-BE49-F238E27FC236}">
                      <a16:creationId xmlns:a16="http://schemas.microsoft.com/office/drawing/2014/main" id="{13C490BC-86BD-9C41-9614-FC9F29EED2F7}"/>
                    </a:ext>
                  </a:extLst>
                </p:cNvPr>
                <p:cNvCxnSpPr/>
                <p:nvPr/>
              </p:nvCxnSpPr>
              <p:spPr bwMode="auto">
                <a:xfrm flipH="1">
                  <a:off x="6685171" y="4525377"/>
                  <a:ext cx="4763" cy="8556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2" name="Straight Connector 2841">
                  <a:extLst>
                    <a:ext uri="{FF2B5EF4-FFF2-40B4-BE49-F238E27FC236}">
                      <a16:creationId xmlns:a16="http://schemas.microsoft.com/office/drawing/2014/main" id="{A7A38F05-4CF5-0440-A17A-4863D5CED173}"/>
                    </a:ext>
                  </a:extLst>
                </p:cNvPr>
                <p:cNvCxnSpPr/>
                <p:nvPr/>
              </p:nvCxnSpPr>
              <p:spPr bwMode="auto">
                <a:xfrm>
                  <a:off x="6632784" y="4706352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3" name="Straight Connector 2842">
                  <a:extLst>
                    <a:ext uri="{FF2B5EF4-FFF2-40B4-BE49-F238E27FC236}">
                      <a16:creationId xmlns:a16="http://schemas.microsoft.com/office/drawing/2014/main" id="{B53122B4-2C3B-3B4D-85B9-8A13A8919D1B}"/>
                    </a:ext>
                  </a:extLst>
                </p:cNvPr>
                <p:cNvCxnSpPr/>
                <p:nvPr/>
              </p:nvCxnSpPr>
              <p:spPr bwMode="auto">
                <a:xfrm>
                  <a:off x="6631196" y="4771439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4" name="Straight Connector 2843">
                  <a:extLst>
                    <a:ext uri="{FF2B5EF4-FFF2-40B4-BE49-F238E27FC236}">
                      <a16:creationId xmlns:a16="http://schemas.microsoft.com/office/drawing/2014/main" id="{9F45514C-8BAA-004D-99BF-C445EC8E354A}"/>
                    </a:ext>
                  </a:extLst>
                </p:cNvPr>
                <p:cNvCxnSpPr/>
                <p:nvPr/>
              </p:nvCxnSpPr>
              <p:spPr bwMode="auto">
                <a:xfrm>
                  <a:off x="6631196" y="4849227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5" name="Straight Connector 2844">
                  <a:extLst>
                    <a:ext uri="{FF2B5EF4-FFF2-40B4-BE49-F238E27FC236}">
                      <a16:creationId xmlns:a16="http://schemas.microsoft.com/office/drawing/2014/main" id="{BEC24B19-6647-4347-B16C-036F1E4B9C5E}"/>
                    </a:ext>
                  </a:extLst>
                </p:cNvPr>
                <p:cNvCxnSpPr/>
                <p:nvPr/>
              </p:nvCxnSpPr>
              <p:spPr bwMode="auto">
                <a:xfrm>
                  <a:off x="6629609" y="4914314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6" name="Straight Connector 2845">
                  <a:extLst>
                    <a:ext uri="{FF2B5EF4-FFF2-40B4-BE49-F238E27FC236}">
                      <a16:creationId xmlns:a16="http://schemas.microsoft.com/office/drawing/2014/main" id="{9DE1B940-4A0B-014E-A631-EEB556CD8952}"/>
                    </a:ext>
                  </a:extLst>
                </p:cNvPr>
                <p:cNvCxnSpPr/>
                <p:nvPr/>
              </p:nvCxnSpPr>
              <p:spPr bwMode="auto">
                <a:xfrm>
                  <a:off x="6628021" y="4976227"/>
                  <a:ext cx="6032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7" name="Straight Connector 2846">
                  <a:extLst>
                    <a:ext uri="{FF2B5EF4-FFF2-40B4-BE49-F238E27FC236}">
                      <a16:creationId xmlns:a16="http://schemas.microsoft.com/office/drawing/2014/main" id="{6C1C40C1-2CB6-D84E-85CC-A1FC2E21F3AD}"/>
                    </a:ext>
                  </a:extLst>
                </p:cNvPr>
                <p:cNvCxnSpPr/>
                <p:nvPr/>
              </p:nvCxnSpPr>
              <p:spPr bwMode="auto">
                <a:xfrm>
                  <a:off x="6628021" y="5044489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8" name="Straight Connector 2847">
                  <a:extLst>
                    <a:ext uri="{FF2B5EF4-FFF2-40B4-BE49-F238E27FC236}">
                      <a16:creationId xmlns:a16="http://schemas.microsoft.com/office/drawing/2014/main" id="{DCB9F07F-D163-B34C-A53C-80CC283040A8}"/>
                    </a:ext>
                  </a:extLst>
                </p:cNvPr>
                <p:cNvCxnSpPr/>
                <p:nvPr/>
              </p:nvCxnSpPr>
              <p:spPr bwMode="auto">
                <a:xfrm>
                  <a:off x="6626434" y="5114339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9" name="Straight Connector 2848">
                  <a:extLst>
                    <a:ext uri="{FF2B5EF4-FFF2-40B4-BE49-F238E27FC236}">
                      <a16:creationId xmlns:a16="http://schemas.microsoft.com/office/drawing/2014/main" id="{E59DE191-2433-8445-931E-5465D6A4EBDC}"/>
                    </a:ext>
                  </a:extLst>
                </p:cNvPr>
                <p:cNvCxnSpPr/>
                <p:nvPr/>
              </p:nvCxnSpPr>
              <p:spPr bwMode="auto">
                <a:xfrm>
                  <a:off x="6629609" y="5184189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0" name="Straight Connector 2849">
                  <a:extLst>
                    <a:ext uri="{FF2B5EF4-FFF2-40B4-BE49-F238E27FC236}">
                      <a16:creationId xmlns:a16="http://schemas.microsoft.com/office/drawing/2014/main" id="{BF9A7A7E-527F-F047-BEE8-44F05F5907C2}"/>
                    </a:ext>
                  </a:extLst>
                </p:cNvPr>
                <p:cNvCxnSpPr/>
                <p:nvPr/>
              </p:nvCxnSpPr>
              <p:spPr bwMode="auto">
                <a:xfrm>
                  <a:off x="6631196" y="5252452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1" name="Straight Connector 2850">
                  <a:extLst>
                    <a:ext uri="{FF2B5EF4-FFF2-40B4-BE49-F238E27FC236}">
                      <a16:creationId xmlns:a16="http://schemas.microsoft.com/office/drawing/2014/main" id="{8560C0F2-E886-6A4A-8577-076359DA9FA8}"/>
                    </a:ext>
                  </a:extLst>
                </p:cNvPr>
                <p:cNvCxnSpPr/>
                <p:nvPr/>
              </p:nvCxnSpPr>
              <p:spPr bwMode="auto">
                <a:xfrm>
                  <a:off x="6631196" y="5322302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2" name="Straight Connector 2851">
                  <a:extLst>
                    <a:ext uri="{FF2B5EF4-FFF2-40B4-BE49-F238E27FC236}">
                      <a16:creationId xmlns:a16="http://schemas.microsoft.com/office/drawing/2014/main" id="{2B9817C2-24B0-DE49-BCDD-B08846EC6C04}"/>
                    </a:ext>
                  </a:extLst>
                </p:cNvPr>
                <p:cNvCxnSpPr/>
                <p:nvPr/>
              </p:nvCxnSpPr>
              <p:spPr bwMode="auto">
                <a:xfrm>
                  <a:off x="6632784" y="5387389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3" name="Straight Connector 2852">
                  <a:extLst>
                    <a:ext uri="{FF2B5EF4-FFF2-40B4-BE49-F238E27FC236}">
                      <a16:creationId xmlns:a16="http://schemas.microsoft.com/office/drawing/2014/main" id="{879A3023-BE9E-EE4A-BF9E-5F39C1AE28DF}"/>
                    </a:ext>
                  </a:extLst>
                </p:cNvPr>
                <p:cNvCxnSpPr/>
                <p:nvPr/>
              </p:nvCxnSpPr>
              <p:spPr bwMode="auto">
                <a:xfrm flipH="1">
                  <a:off x="6632784" y="4531727"/>
                  <a:ext cx="58737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854" name="Group 2853">
                  <a:extLst>
                    <a:ext uri="{FF2B5EF4-FFF2-40B4-BE49-F238E27FC236}">
                      <a16:creationId xmlns:a16="http://schemas.microsoft.com/office/drawing/2014/main" id="{DE982EC1-8CE8-A141-B0A0-CA93536BAFE0}"/>
                    </a:ext>
                  </a:extLst>
                </p:cNvPr>
                <p:cNvGrpSpPr/>
                <p:nvPr/>
              </p:nvGrpSpPr>
              <p:grpSpPr>
                <a:xfrm>
                  <a:off x="6434171" y="4488570"/>
                  <a:ext cx="224203" cy="179034"/>
                  <a:chOff x="3668110" y="2448910"/>
                  <a:chExt cx="3794234" cy="2165130"/>
                </a:xfrm>
              </p:grpSpPr>
              <p:sp>
                <p:nvSpPr>
                  <p:cNvPr id="2855" name="Rectangle 2854">
                    <a:extLst>
                      <a:ext uri="{FF2B5EF4-FFF2-40B4-BE49-F238E27FC236}">
                        <a16:creationId xmlns:a16="http://schemas.microsoft.com/office/drawing/2014/main" id="{727AA80D-4DC0-D549-963D-93C18586DC85}"/>
                      </a:ext>
                    </a:extLst>
                  </p:cNvPr>
                  <p:cNvSpPr/>
                  <p:nvPr/>
                </p:nvSpPr>
                <p:spPr>
                  <a:xfrm>
                    <a:off x="3668110" y="3741409"/>
                    <a:ext cx="3780587" cy="872631"/>
                  </a:xfrm>
                  <a:prstGeom prst="rect">
                    <a:avLst/>
                  </a:prstGeom>
                  <a:gradFill>
                    <a:gsLst>
                      <a:gs pos="0">
                        <a:srgbClr val="B8C2C9"/>
                      </a:gs>
                      <a:gs pos="21000">
                        <a:schemeClr val="bg1"/>
                      </a:gs>
                      <a:gs pos="60000">
                        <a:srgbClr val="D6DCE0"/>
                      </a:gs>
                      <a:gs pos="100000">
                        <a:srgbClr val="B8C2C9"/>
                      </a:gs>
                    </a:gsLst>
                    <a:lin ang="0" scaled="0"/>
                  </a:gradFill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56" name="Freeform 2855">
                    <a:extLst>
                      <a:ext uri="{FF2B5EF4-FFF2-40B4-BE49-F238E27FC236}">
                        <a16:creationId xmlns:a16="http://schemas.microsoft.com/office/drawing/2014/main" id="{27572BCE-2030-8D47-8BE9-120FEDE542C3}"/>
                      </a:ext>
                    </a:extLst>
                  </p:cNvPr>
                  <p:cNvSpPr/>
                  <p:nvPr/>
                </p:nvSpPr>
                <p:spPr>
                  <a:xfrm>
                    <a:off x="3678620" y="2448910"/>
                    <a:ext cx="3783724" cy="1324303"/>
                  </a:xfrm>
                  <a:custGeom>
                    <a:avLst/>
                    <a:gdLst>
                      <a:gd name="connsiteX0" fmla="*/ 0 w 3783724"/>
                      <a:gd name="connsiteY0" fmla="*/ 1313793 h 1324303"/>
                      <a:gd name="connsiteX1" fmla="*/ 0 w 3783724"/>
                      <a:gd name="connsiteY1" fmla="*/ 1313793 h 1324303"/>
                      <a:gd name="connsiteX2" fmla="*/ 252248 w 3783724"/>
                      <a:gd name="connsiteY2" fmla="*/ 0 h 1324303"/>
                      <a:gd name="connsiteX3" fmla="*/ 3415862 w 3783724"/>
                      <a:gd name="connsiteY3" fmla="*/ 21020 h 1324303"/>
                      <a:gd name="connsiteX4" fmla="*/ 3783724 w 3783724"/>
                      <a:gd name="connsiteY4" fmla="*/ 1324303 h 1324303"/>
                      <a:gd name="connsiteX5" fmla="*/ 0 w 3783724"/>
                      <a:gd name="connsiteY5" fmla="*/ 1313793 h 13243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783724" h="1324303">
                        <a:moveTo>
                          <a:pt x="0" y="1313793"/>
                        </a:moveTo>
                        <a:lnTo>
                          <a:pt x="0" y="1313793"/>
                        </a:lnTo>
                        <a:lnTo>
                          <a:pt x="252248" y="0"/>
                        </a:lnTo>
                        <a:lnTo>
                          <a:pt x="3415862" y="21020"/>
                        </a:lnTo>
                        <a:lnTo>
                          <a:pt x="3783724" y="1324303"/>
                        </a:lnTo>
                        <a:lnTo>
                          <a:pt x="0" y="1313793"/>
                        </a:lnTo>
                        <a:close/>
                      </a:path>
                    </a:pathLst>
                  </a:custGeom>
                  <a:solidFill>
                    <a:srgbClr val="B8C2C9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857" name="Group 2856">
                    <a:extLst>
                      <a:ext uri="{FF2B5EF4-FFF2-40B4-BE49-F238E27FC236}">
                        <a16:creationId xmlns:a16="http://schemas.microsoft.com/office/drawing/2014/main" id="{CDDB4D61-8911-344B-91DB-EBABEDA814BF}"/>
                      </a:ext>
                    </a:extLst>
                  </p:cNvPr>
                  <p:cNvGrpSpPr/>
                  <p:nvPr/>
                </p:nvGrpSpPr>
                <p:grpSpPr>
                  <a:xfrm>
                    <a:off x="3941378" y="2603243"/>
                    <a:ext cx="3202061" cy="1066110"/>
                    <a:chOff x="7939341" y="3037317"/>
                    <a:chExt cx="897649" cy="353919"/>
                  </a:xfrm>
                </p:grpSpPr>
                <p:sp>
                  <p:nvSpPr>
                    <p:cNvPr id="2858" name="Freeform 2857">
                      <a:extLst>
                        <a:ext uri="{FF2B5EF4-FFF2-40B4-BE49-F238E27FC236}">
                          <a16:creationId xmlns:a16="http://schemas.microsoft.com/office/drawing/2014/main" id="{FAD23800-19D1-1B42-8094-9A619FD1CC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64170" y="3037317"/>
                      <a:ext cx="849158" cy="198115"/>
                    </a:xfrm>
                    <a:custGeom>
                      <a:avLst/>
                      <a:gdLst>
                        <a:gd name="connsiteX0" fmla="*/ 3725333 w 4588933"/>
                        <a:gd name="connsiteY0" fmla="*/ 0 h 1049866"/>
                        <a:gd name="connsiteX1" fmla="*/ 4588933 w 4588933"/>
                        <a:gd name="connsiteY1" fmla="*/ 270933 h 1049866"/>
                        <a:gd name="connsiteX2" fmla="*/ 3962400 w 4588933"/>
                        <a:gd name="connsiteY2" fmla="*/ 541866 h 1049866"/>
                        <a:gd name="connsiteX3" fmla="*/ 3742267 w 4588933"/>
                        <a:gd name="connsiteY3" fmla="*/ 457200 h 1049866"/>
                        <a:gd name="connsiteX4" fmla="*/ 2269067 w 4588933"/>
                        <a:gd name="connsiteY4" fmla="*/ 1049866 h 1049866"/>
                        <a:gd name="connsiteX5" fmla="*/ 880533 w 4588933"/>
                        <a:gd name="connsiteY5" fmla="*/ 457200 h 1049866"/>
                        <a:gd name="connsiteX6" fmla="*/ 592667 w 4588933"/>
                        <a:gd name="connsiteY6" fmla="*/ 541866 h 1049866"/>
                        <a:gd name="connsiteX7" fmla="*/ 0 w 4588933"/>
                        <a:gd name="connsiteY7" fmla="*/ 254000 h 1049866"/>
                        <a:gd name="connsiteX8" fmla="*/ 880533 w 4588933"/>
                        <a:gd name="connsiteY8" fmla="*/ 16933 h 1049866"/>
                        <a:gd name="connsiteX9" fmla="*/ 2302933 w 4588933"/>
                        <a:gd name="connsiteY9" fmla="*/ 626533 h 1049866"/>
                        <a:gd name="connsiteX10" fmla="*/ 3725333 w 4588933"/>
                        <a:gd name="connsiteY10" fmla="*/ 0 h 1049866"/>
                        <a:gd name="connsiteX0" fmla="*/ 3725333 w 4641485"/>
                        <a:gd name="connsiteY0" fmla="*/ 0 h 1049866"/>
                        <a:gd name="connsiteX1" fmla="*/ 4641485 w 4641485"/>
                        <a:gd name="connsiteY1" fmla="*/ 239402 h 1049866"/>
                        <a:gd name="connsiteX2" fmla="*/ 3962400 w 4641485"/>
                        <a:gd name="connsiteY2" fmla="*/ 541866 h 1049866"/>
                        <a:gd name="connsiteX3" fmla="*/ 3742267 w 4641485"/>
                        <a:gd name="connsiteY3" fmla="*/ 457200 h 1049866"/>
                        <a:gd name="connsiteX4" fmla="*/ 2269067 w 4641485"/>
                        <a:gd name="connsiteY4" fmla="*/ 1049866 h 1049866"/>
                        <a:gd name="connsiteX5" fmla="*/ 880533 w 4641485"/>
                        <a:gd name="connsiteY5" fmla="*/ 457200 h 1049866"/>
                        <a:gd name="connsiteX6" fmla="*/ 592667 w 4641485"/>
                        <a:gd name="connsiteY6" fmla="*/ 541866 h 1049866"/>
                        <a:gd name="connsiteX7" fmla="*/ 0 w 4641485"/>
                        <a:gd name="connsiteY7" fmla="*/ 254000 h 1049866"/>
                        <a:gd name="connsiteX8" fmla="*/ 880533 w 4641485"/>
                        <a:gd name="connsiteY8" fmla="*/ 16933 h 1049866"/>
                        <a:gd name="connsiteX9" fmla="*/ 2302933 w 4641485"/>
                        <a:gd name="connsiteY9" fmla="*/ 626533 h 1049866"/>
                        <a:gd name="connsiteX10" fmla="*/ 3725333 w 4641485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73798 w 4673016"/>
                        <a:gd name="connsiteY3" fmla="*/ 457200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34464 w 4673016"/>
                        <a:gd name="connsiteY9" fmla="*/ 62653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84308 w 4673016"/>
                        <a:gd name="connsiteY3" fmla="*/ 404648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34464 w 4673016"/>
                        <a:gd name="connsiteY9" fmla="*/ 62653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94818 w 4673016"/>
                        <a:gd name="connsiteY3" fmla="*/ 436179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34464 w 4673016"/>
                        <a:gd name="connsiteY9" fmla="*/ 62653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94818 w 4673016"/>
                        <a:gd name="connsiteY3" fmla="*/ 436179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23954 w 4673016"/>
                        <a:gd name="connsiteY9" fmla="*/ 61602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94818 w 4673016"/>
                        <a:gd name="connsiteY3" fmla="*/ 436179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75021 h 1049866"/>
                        <a:gd name="connsiteX8" fmla="*/ 912064 w 4673016"/>
                        <a:gd name="connsiteY8" fmla="*/ 16933 h 1049866"/>
                        <a:gd name="connsiteX9" fmla="*/ 2323954 w 4673016"/>
                        <a:gd name="connsiteY9" fmla="*/ 61602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815839 w 4673016"/>
                        <a:gd name="connsiteY3" fmla="*/ 467710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75021 h 1049866"/>
                        <a:gd name="connsiteX8" fmla="*/ 912064 w 4673016"/>
                        <a:gd name="connsiteY8" fmla="*/ 16933 h 1049866"/>
                        <a:gd name="connsiteX9" fmla="*/ 2323954 w 4673016"/>
                        <a:gd name="connsiteY9" fmla="*/ 616023 h 1049866"/>
                        <a:gd name="connsiteX10" fmla="*/ 3756864 w 4673016"/>
                        <a:gd name="connsiteY10" fmla="*/ 0 h 10498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4673016" h="1049866">
                          <a:moveTo>
                            <a:pt x="3756864" y="0"/>
                          </a:moveTo>
                          <a:lnTo>
                            <a:pt x="4673016" y="239402"/>
                          </a:lnTo>
                          <a:lnTo>
                            <a:pt x="3993931" y="541866"/>
                          </a:lnTo>
                          <a:lnTo>
                            <a:pt x="3815839" y="467710"/>
                          </a:lnTo>
                          <a:lnTo>
                            <a:pt x="2300598" y="1049866"/>
                          </a:lnTo>
                          <a:lnTo>
                            <a:pt x="912064" y="457200"/>
                          </a:lnTo>
                          <a:lnTo>
                            <a:pt x="624198" y="541866"/>
                          </a:lnTo>
                          <a:lnTo>
                            <a:pt x="0" y="275021"/>
                          </a:lnTo>
                          <a:lnTo>
                            <a:pt x="912064" y="16933"/>
                          </a:lnTo>
                          <a:lnTo>
                            <a:pt x="2323954" y="616023"/>
                          </a:lnTo>
                          <a:lnTo>
                            <a:pt x="3756864" y="0"/>
                          </a:lnTo>
                          <a:close/>
                        </a:path>
                      </a:pathLst>
                    </a:custGeom>
                    <a:solidFill>
                      <a:srgbClr val="0000A3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859" name="Freeform 2858">
                      <a:extLst>
                        <a:ext uri="{FF2B5EF4-FFF2-40B4-BE49-F238E27FC236}">
                          <a16:creationId xmlns:a16="http://schemas.microsoft.com/office/drawing/2014/main" id="{F43D6C8D-A6CB-9447-89E2-08300BAFB7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948" y="3206783"/>
                      <a:ext cx="317042" cy="170569"/>
                    </a:xfrm>
                    <a:custGeom>
                      <a:avLst/>
                      <a:gdLst>
                        <a:gd name="connsiteX0" fmla="*/ 21021 w 1744718"/>
                        <a:gd name="connsiteY0" fmla="*/ 0 h 903890"/>
                        <a:gd name="connsiteX1" fmla="*/ 1744718 w 1744718"/>
                        <a:gd name="connsiteY1" fmla="*/ 693683 h 903890"/>
                        <a:gd name="connsiteX2" fmla="*/ 1145628 w 1744718"/>
                        <a:gd name="connsiteY2" fmla="*/ 903890 h 903890"/>
                        <a:gd name="connsiteX3" fmla="*/ 0 w 1744718"/>
                        <a:gd name="connsiteY3" fmla="*/ 451945 h 903890"/>
                        <a:gd name="connsiteX4" fmla="*/ 21021 w 1744718"/>
                        <a:gd name="connsiteY4" fmla="*/ 0 h 9038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744718" h="903890">
                          <a:moveTo>
                            <a:pt x="21021" y="0"/>
                          </a:moveTo>
                          <a:lnTo>
                            <a:pt x="1744718" y="693683"/>
                          </a:lnTo>
                          <a:lnTo>
                            <a:pt x="1145628" y="903890"/>
                          </a:lnTo>
                          <a:lnTo>
                            <a:pt x="0" y="451945"/>
                          </a:lnTo>
                          <a:lnTo>
                            <a:pt x="21021" y="0"/>
                          </a:lnTo>
                          <a:close/>
                        </a:path>
                      </a:pathLst>
                    </a:custGeom>
                    <a:solidFill>
                      <a:srgbClr val="0000A3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860" name="Freeform 2859">
                      <a:extLst>
                        <a:ext uri="{FF2B5EF4-FFF2-40B4-BE49-F238E27FC236}">
                          <a16:creationId xmlns:a16="http://schemas.microsoft.com/office/drawing/2014/main" id="{AD386A59-B62E-2C4E-BFB7-002EDEC9E4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39341" y="3206783"/>
                      <a:ext cx="311312" cy="168585"/>
                    </a:xfrm>
                    <a:custGeom>
                      <a:avLst/>
                      <a:gdLst>
                        <a:gd name="connsiteX0" fmla="*/ 1702676 w 1713187"/>
                        <a:gd name="connsiteY0" fmla="*/ 0 h 893380"/>
                        <a:gd name="connsiteX1" fmla="*/ 1713187 w 1713187"/>
                        <a:gd name="connsiteY1" fmla="*/ 472966 h 893380"/>
                        <a:gd name="connsiteX2" fmla="*/ 578069 w 1713187"/>
                        <a:gd name="connsiteY2" fmla="*/ 893380 h 893380"/>
                        <a:gd name="connsiteX3" fmla="*/ 0 w 1713187"/>
                        <a:gd name="connsiteY3" fmla="*/ 693683 h 893380"/>
                        <a:gd name="connsiteX4" fmla="*/ 1702676 w 1713187"/>
                        <a:gd name="connsiteY4" fmla="*/ 0 h 8933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713187" h="893380">
                          <a:moveTo>
                            <a:pt x="1702676" y="0"/>
                          </a:moveTo>
                          <a:lnTo>
                            <a:pt x="1713187" y="472966"/>
                          </a:lnTo>
                          <a:lnTo>
                            <a:pt x="578069" y="893380"/>
                          </a:lnTo>
                          <a:lnTo>
                            <a:pt x="0" y="693683"/>
                          </a:lnTo>
                          <a:lnTo>
                            <a:pt x="1702676" y="0"/>
                          </a:lnTo>
                          <a:close/>
                        </a:path>
                      </a:pathLst>
                    </a:custGeom>
                    <a:solidFill>
                      <a:srgbClr val="0000A8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861" name="Freeform 2860">
                      <a:extLst>
                        <a:ext uri="{FF2B5EF4-FFF2-40B4-BE49-F238E27FC236}">
                          <a16:creationId xmlns:a16="http://schemas.microsoft.com/office/drawing/2014/main" id="{60BA134D-9E35-694F-B78A-7F3E8BE627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47413" y="3123483"/>
                      <a:ext cx="676892" cy="267753"/>
                    </a:xfrm>
                    <a:custGeom>
                      <a:avLst/>
                      <a:gdLst>
                        <a:gd name="connsiteX0" fmla="*/ 599089 w 4162096"/>
                        <a:gd name="connsiteY0" fmla="*/ 273269 h 1618593"/>
                        <a:gd name="connsiteX1" fmla="*/ 882869 w 4162096"/>
                        <a:gd name="connsiteY1" fmla="*/ 199697 h 1618593"/>
                        <a:gd name="connsiteX2" fmla="*/ 2312276 w 4162096"/>
                        <a:gd name="connsiteY2" fmla="*/ 798786 h 1618593"/>
                        <a:gd name="connsiteX3" fmla="*/ 3794234 w 4162096"/>
                        <a:gd name="connsiteY3" fmla="*/ 199697 h 1618593"/>
                        <a:gd name="connsiteX4" fmla="*/ 4014951 w 4162096"/>
                        <a:gd name="connsiteY4" fmla="*/ 273269 h 1618593"/>
                        <a:gd name="connsiteX5" fmla="*/ 3058510 w 4162096"/>
                        <a:gd name="connsiteY5" fmla="*/ 641131 h 1618593"/>
                        <a:gd name="connsiteX6" fmla="*/ 3026979 w 4162096"/>
                        <a:gd name="connsiteY6" fmla="*/ 1114097 h 1618593"/>
                        <a:gd name="connsiteX7" fmla="*/ 4162096 w 4162096"/>
                        <a:gd name="connsiteY7" fmla="*/ 1545021 h 1618593"/>
                        <a:gd name="connsiteX8" fmla="*/ 3878317 w 4162096"/>
                        <a:gd name="connsiteY8" fmla="*/ 1608083 h 1618593"/>
                        <a:gd name="connsiteX9" fmla="*/ 2301765 w 4162096"/>
                        <a:gd name="connsiteY9" fmla="*/ 945931 h 1618593"/>
                        <a:gd name="connsiteX10" fmla="*/ 693682 w 4162096"/>
                        <a:gd name="connsiteY10" fmla="*/ 1618593 h 1618593"/>
                        <a:gd name="connsiteX11" fmla="*/ 430924 w 4162096"/>
                        <a:gd name="connsiteY11" fmla="*/ 1524000 h 1618593"/>
                        <a:gd name="connsiteX12" fmla="*/ 1576551 w 4162096"/>
                        <a:gd name="connsiteY12" fmla="*/ 1082566 h 1618593"/>
                        <a:gd name="connsiteX13" fmla="*/ 1545020 w 4162096"/>
                        <a:gd name="connsiteY13" fmla="*/ 609600 h 1618593"/>
                        <a:gd name="connsiteX14" fmla="*/ 0 w 4162096"/>
                        <a:gd name="connsiteY14" fmla="*/ 0 h 1618593"/>
                        <a:gd name="connsiteX15" fmla="*/ 872358 w 4162096"/>
                        <a:gd name="connsiteY15" fmla="*/ 210207 h 1618593"/>
                        <a:gd name="connsiteX16" fmla="*/ 872358 w 4162096"/>
                        <a:gd name="connsiteY16" fmla="*/ 210207 h 1618593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441434 w 3731172"/>
                        <a:gd name="connsiteY14" fmla="*/ 10510 h 1418896"/>
                        <a:gd name="connsiteX15" fmla="*/ 441434 w 3731172"/>
                        <a:gd name="connsiteY15" fmla="*/ 10510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441434 w 3731172"/>
                        <a:gd name="connsiteY14" fmla="*/ 10510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357351 w 3731172"/>
                        <a:gd name="connsiteY14" fmla="*/ 115613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147144 w 3731172"/>
                        <a:gd name="connsiteY14" fmla="*/ 63061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20413 h 1418896"/>
                        <a:gd name="connsiteX14" fmla="*/ 147144 w 3731172"/>
                        <a:gd name="connsiteY14" fmla="*/ 63061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20413 h 1418896"/>
                        <a:gd name="connsiteX14" fmla="*/ 189185 w 3731172"/>
                        <a:gd name="connsiteY14" fmla="*/ 84081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20413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56137 w 3731172"/>
                        <a:gd name="connsiteY13" fmla="*/ 441434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45626 w 3731172"/>
                        <a:gd name="connsiteY13" fmla="*/ 451945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903890 h 1418896"/>
                        <a:gd name="connsiteX13" fmla="*/ 1145626 w 3731172"/>
                        <a:gd name="connsiteY13" fmla="*/ 451945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06565 w 3710151"/>
                        <a:gd name="connsiteY5" fmla="*/ 441434 h 1418896"/>
                        <a:gd name="connsiteX6" fmla="*/ 2575034 w 3710151"/>
                        <a:gd name="connsiteY6" fmla="*/ 914400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06565 w 3710151"/>
                        <a:gd name="connsiteY5" fmla="*/ 441434 h 1418896"/>
                        <a:gd name="connsiteX6" fmla="*/ 2606565 w 3710151"/>
                        <a:gd name="connsiteY6" fmla="*/ 924910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06565 w 3710151"/>
                        <a:gd name="connsiteY5" fmla="*/ 441434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5151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38028 w 3710151"/>
                        <a:gd name="connsiteY2" fmla="*/ 591655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38028 w 3710151"/>
                        <a:gd name="connsiteY2" fmla="*/ 591655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087434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38028 w 3710151"/>
                        <a:gd name="connsiteY2" fmla="*/ 591655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098586 w 3710151"/>
                        <a:gd name="connsiteY12" fmla="*/ 903890 h 1418896"/>
                        <a:gd name="connsiteX13" fmla="*/ 1087434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62012 w 3725019"/>
                        <a:gd name="connsiteY0" fmla="*/ 73572 h 1418896"/>
                        <a:gd name="connsiteX1" fmla="*/ 445792 w 3725019"/>
                        <a:gd name="connsiteY1" fmla="*/ 0 h 1418896"/>
                        <a:gd name="connsiteX2" fmla="*/ 1852896 w 3725019"/>
                        <a:gd name="connsiteY2" fmla="*/ 591655 h 1418896"/>
                        <a:gd name="connsiteX3" fmla="*/ 3357157 w 3725019"/>
                        <a:gd name="connsiteY3" fmla="*/ 0 h 1418896"/>
                        <a:gd name="connsiteX4" fmla="*/ 3577874 w 3725019"/>
                        <a:gd name="connsiteY4" fmla="*/ 73572 h 1418896"/>
                        <a:gd name="connsiteX5" fmla="*/ 2632585 w 3725019"/>
                        <a:gd name="connsiteY5" fmla="*/ 448868 h 1418896"/>
                        <a:gd name="connsiteX6" fmla="*/ 2625150 w 3725019"/>
                        <a:gd name="connsiteY6" fmla="*/ 902607 h 1418896"/>
                        <a:gd name="connsiteX7" fmla="*/ 3725019 w 3725019"/>
                        <a:gd name="connsiteY7" fmla="*/ 1345324 h 1418896"/>
                        <a:gd name="connsiteX8" fmla="*/ 3441240 w 3725019"/>
                        <a:gd name="connsiteY8" fmla="*/ 1408386 h 1418896"/>
                        <a:gd name="connsiteX9" fmla="*/ 1864688 w 3725019"/>
                        <a:gd name="connsiteY9" fmla="*/ 746234 h 1418896"/>
                        <a:gd name="connsiteX10" fmla="*/ 256605 w 3725019"/>
                        <a:gd name="connsiteY10" fmla="*/ 1418896 h 1418896"/>
                        <a:gd name="connsiteX11" fmla="*/ 0 w 3725019"/>
                        <a:gd name="connsiteY11" fmla="*/ 1331097 h 1418896"/>
                        <a:gd name="connsiteX12" fmla="*/ 1113454 w 3725019"/>
                        <a:gd name="connsiteY12" fmla="*/ 903890 h 1418896"/>
                        <a:gd name="connsiteX13" fmla="*/ 1102302 w 3725019"/>
                        <a:gd name="connsiteY13" fmla="*/ 451945 h 1418896"/>
                        <a:gd name="connsiteX14" fmla="*/ 183032 w 3725019"/>
                        <a:gd name="connsiteY14" fmla="*/ 84081 h 1418896"/>
                        <a:gd name="connsiteX15" fmla="*/ 162012 w 3725019"/>
                        <a:gd name="connsiteY15" fmla="*/ 73572 h 14188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725019" h="1418896">
                          <a:moveTo>
                            <a:pt x="162012" y="73572"/>
                          </a:moveTo>
                          <a:lnTo>
                            <a:pt x="445792" y="0"/>
                          </a:lnTo>
                          <a:lnTo>
                            <a:pt x="1852896" y="591655"/>
                          </a:lnTo>
                          <a:lnTo>
                            <a:pt x="3357157" y="0"/>
                          </a:lnTo>
                          <a:lnTo>
                            <a:pt x="3577874" y="73572"/>
                          </a:lnTo>
                          <a:lnTo>
                            <a:pt x="2632585" y="448868"/>
                          </a:lnTo>
                          <a:lnTo>
                            <a:pt x="2625150" y="902607"/>
                          </a:lnTo>
                          <a:lnTo>
                            <a:pt x="3725019" y="1345324"/>
                          </a:lnTo>
                          <a:lnTo>
                            <a:pt x="3441240" y="1408386"/>
                          </a:lnTo>
                          <a:lnTo>
                            <a:pt x="1864688" y="746234"/>
                          </a:lnTo>
                          <a:lnTo>
                            <a:pt x="256605" y="1418896"/>
                          </a:lnTo>
                          <a:lnTo>
                            <a:pt x="0" y="1331097"/>
                          </a:lnTo>
                          <a:lnTo>
                            <a:pt x="1113454" y="903890"/>
                          </a:lnTo>
                          <a:cubicBezTo>
                            <a:pt x="1113454" y="760249"/>
                            <a:pt x="1102302" y="595586"/>
                            <a:pt x="1102302" y="451945"/>
                          </a:cubicBezTo>
                          <a:lnTo>
                            <a:pt x="183032" y="84081"/>
                          </a:lnTo>
                          <a:cubicBezTo>
                            <a:pt x="26317" y="21019"/>
                            <a:pt x="169019" y="77075"/>
                            <a:pt x="162012" y="73572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  <p:grpSp>
            <p:nvGrpSpPr>
              <p:cNvPr id="2778" name="Group 2777">
                <a:extLst>
                  <a:ext uri="{FF2B5EF4-FFF2-40B4-BE49-F238E27FC236}">
                    <a16:creationId xmlns:a16="http://schemas.microsoft.com/office/drawing/2014/main" id="{556E995C-F664-424D-B244-BD0A89C730ED}"/>
                  </a:ext>
                </a:extLst>
              </p:cNvPr>
              <p:cNvGrpSpPr/>
              <p:nvPr/>
            </p:nvGrpSpPr>
            <p:grpSpPr>
              <a:xfrm>
                <a:off x="7734580" y="4641605"/>
                <a:ext cx="267360" cy="997195"/>
                <a:chOff x="6424161" y="4488570"/>
                <a:chExt cx="267360" cy="997195"/>
              </a:xfrm>
            </p:grpSpPr>
            <p:grpSp>
              <p:nvGrpSpPr>
                <p:cNvPr id="2781" name="Group 506">
                  <a:extLst>
                    <a:ext uri="{FF2B5EF4-FFF2-40B4-BE49-F238E27FC236}">
                      <a16:creationId xmlns:a16="http://schemas.microsoft.com/office/drawing/2014/main" id="{E891E5C7-AF22-984D-8526-D3D35FF929A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424161" y="4637077"/>
                  <a:ext cx="235570" cy="848688"/>
                  <a:chOff x="6395998" y="3062424"/>
                  <a:chExt cx="564403" cy="837478"/>
                </a:xfrm>
              </p:grpSpPr>
              <p:sp>
                <p:nvSpPr>
                  <p:cNvPr id="2803" name="Rectangle 2802">
                    <a:extLst>
                      <a:ext uri="{FF2B5EF4-FFF2-40B4-BE49-F238E27FC236}">
                        <a16:creationId xmlns:a16="http://schemas.microsoft.com/office/drawing/2014/main" id="{DEDD60F1-05E7-ED4A-ABD6-8CA25763C578}"/>
                      </a:ext>
                    </a:extLst>
                  </p:cNvPr>
                  <p:cNvSpPr/>
                  <p:nvPr/>
                </p:nvSpPr>
                <p:spPr>
                  <a:xfrm>
                    <a:off x="6509786" y="3061857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804" name="Straight Connector 2803">
                    <a:extLst>
                      <a:ext uri="{FF2B5EF4-FFF2-40B4-BE49-F238E27FC236}">
                        <a16:creationId xmlns:a16="http://schemas.microsoft.com/office/drawing/2014/main" id="{97900958-01C9-614D-BF82-A622B8BE668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47057" y="3061857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05" name="Rectangle 2804">
                    <a:extLst>
                      <a:ext uri="{FF2B5EF4-FFF2-40B4-BE49-F238E27FC236}">
                        <a16:creationId xmlns:a16="http://schemas.microsoft.com/office/drawing/2014/main" id="{8B180B85-7B19-5D43-BD6A-A229309B9309}"/>
                      </a:ext>
                    </a:extLst>
                  </p:cNvPr>
                  <p:cNvSpPr/>
                  <p:nvPr/>
                </p:nvSpPr>
                <p:spPr>
                  <a:xfrm>
                    <a:off x="6476953" y="3071256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806" name="Straight Connector 2805">
                    <a:extLst>
                      <a:ext uri="{FF2B5EF4-FFF2-40B4-BE49-F238E27FC236}">
                        <a16:creationId xmlns:a16="http://schemas.microsoft.com/office/drawing/2014/main" id="{62A171D3-3254-6545-ABC2-FD93CBD3C64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396367" y="3061857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07" name="Rectangle 2806">
                    <a:extLst>
                      <a:ext uri="{FF2B5EF4-FFF2-40B4-BE49-F238E27FC236}">
                        <a16:creationId xmlns:a16="http://schemas.microsoft.com/office/drawing/2014/main" id="{1CC34C3F-8FDC-8C4E-8D88-275ABB3F676E}"/>
                      </a:ext>
                    </a:extLst>
                  </p:cNvPr>
                  <p:cNvSpPr/>
                  <p:nvPr/>
                </p:nvSpPr>
                <p:spPr>
                  <a:xfrm>
                    <a:off x="6817210" y="370256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2808" name="Rectangle 2807">
                    <a:extLst>
                      <a:ext uri="{FF2B5EF4-FFF2-40B4-BE49-F238E27FC236}">
                        <a16:creationId xmlns:a16="http://schemas.microsoft.com/office/drawing/2014/main" id="{488D0A49-0589-B040-A8EC-1B8200DDF0D2}"/>
                      </a:ext>
                    </a:extLst>
                  </p:cNvPr>
                  <p:cNvSpPr/>
                  <p:nvPr/>
                </p:nvSpPr>
                <p:spPr>
                  <a:xfrm>
                    <a:off x="6405320" y="3157415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2809" name="Straight Connector 2808">
                    <a:extLst>
                      <a:ext uri="{FF2B5EF4-FFF2-40B4-BE49-F238E27FC236}">
                        <a16:creationId xmlns:a16="http://schemas.microsoft.com/office/drawing/2014/main" id="{55E597E0-425C-6A44-A9C0-7A55D562CEE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47057" y="3804392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810" name="Group 544">
                    <a:extLst>
                      <a:ext uri="{FF2B5EF4-FFF2-40B4-BE49-F238E27FC236}">
                        <a16:creationId xmlns:a16="http://schemas.microsoft.com/office/drawing/2014/main" id="{2D9A0D7F-D2A1-DC47-B48B-B81715884B5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838" name="Straight Connector 2837">
                      <a:extLst>
                        <a:ext uri="{FF2B5EF4-FFF2-40B4-BE49-F238E27FC236}">
                          <a16:creationId xmlns:a16="http://schemas.microsoft.com/office/drawing/2014/main" id="{ED733A2E-A461-FB4E-ACEF-5F9721DC22B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782" y="2845711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39" name="Straight Connector 2838">
                      <a:extLst>
                        <a:ext uri="{FF2B5EF4-FFF2-40B4-BE49-F238E27FC236}">
                          <a16:creationId xmlns:a16="http://schemas.microsoft.com/office/drawing/2014/main" id="{6DBF8BC7-9160-974E-B4D2-D7AF04A026F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076" y="293813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11" name="Group 547">
                    <a:extLst>
                      <a:ext uri="{FF2B5EF4-FFF2-40B4-BE49-F238E27FC236}">
                        <a16:creationId xmlns:a16="http://schemas.microsoft.com/office/drawing/2014/main" id="{453F67B4-915C-CE42-B68D-9991BDE3F9F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836" name="Straight Connector 2835">
                      <a:extLst>
                        <a:ext uri="{FF2B5EF4-FFF2-40B4-BE49-F238E27FC236}">
                          <a16:creationId xmlns:a16="http://schemas.microsoft.com/office/drawing/2014/main" id="{66AEBF8C-8F4D-774A-97D4-02A2A157DD7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9263" y="2845642"/>
                      <a:ext cx="119388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37" name="Straight Connector 2836">
                      <a:extLst>
                        <a:ext uri="{FF2B5EF4-FFF2-40B4-BE49-F238E27FC236}">
                          <a16:creationId xmlns:a16="http://schemas.microsoft.com/office/drawing/2014/main" id="{F364F406-795A-A14B-A5AE-6B12C5EF2BD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557" y="293493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12" name="Group 549">
                    <a:extLst>
                      <a:ext uri="{FF2B5EF4-FFF2-40B4-BE49-F238E27FC236}">
                        <a16:creationId xmlns:a16="http://schemas.microsoft.com/office/drawing/2014/main" id="{D0B9A583-5FE5-1A42-BCE2-ECB67C3AE25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834" name="Straight Connector 2833">
                      <a:extLst>
                        <a:ext uri="{FF2B5EF4-FFF2-40B4-BE49-F238E27FC236}">
                          <a16:creationId xmlns:a16="http://schemas.microsoft.com/office/drawing/2014/main" id="{C875CA21-3C4A-2941-9FB3-1DA344F5A2D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6759" y="2845572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35" name="Straight Connector 2834">
                      <a:extLst>
                        <a:ext uri="{FF2B5EF4-FFF2-40B4-BE49-F238E27FC236}">
                          <a16:creationId xmlns:a16="http://schemas.microsoft.com/office/drawing/2014/main" id="{47AEBD4D-CFF9-2D40-A9CB-E522D7E7ECA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036" y="293486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13" name="Group 550">
                    <a:extLst>
                      <a:ext uri="{FF2B5EF4-FFF2-40B4-BE49-F238E27FC236}">
                        <a16:creationId xmlns:a16="http://schemas.microsoft.com/office/drawing/2014/main" id="{51BFC88C-A6AD-5D49-8503-F511310281F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832" name="Straight Connector 2831">
                      <a:extLst>
                        <a:ext uri="{FF2B5EF4-FFF2-40B4-BE49-F238E27FC236}">
                          <a16:creationId xmlns:a16="http://schemas.microsoft.com/office/drawing/2014/main" id="{34805F9A-6A57-6F45-ABEC-714876368F0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238" y="2845502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33" name="Straight Connector 2832">
                      <a:extLst>
                        <a:ext uri="{FF2B5EF4-FFF2-40B4-BE49-F238E27FC236}">
                          <a16:creationId xmlns:a16="http://schemas.microsoft.com/office/drawing/2014/main" id="{3B0ECBCA-DF2E-8B47-9046-43BB4E6A498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516" y="293479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14" name="Group 551">
                    <a:extLst>
                      <a:ext uri="{FF2B5EF4-FFF2-40B4-BE49-F238E27FC236}">
                        <a16:creationId xmlns:a16="http://schemas.microsoft.com/office/drawing/2014/main" id="{B006B806-F0A6-3540-960D-D4DF87D63B5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830" name="Straight Connector 2829">
                      <a:extLst>
                        <a:ext uri="{FF2B5EF4-FFF2-40B4-BE49-F238E27FC236}">
                          <a16:creationId xmlns:a16="http://schemas.microsoft.com/office/drawing/2014/main" id="{30FC17B4-7E34-D442-8ECB-FE59A36E2FA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718" y="2845433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31" name="Straight Connector 2830">
                      <a:extLst>
                        <a:ext uri="{FF2B5EF4-FFF2-40B4-BE49-F238E27FC236}">
                          <a16:creationId xmlns:a16="http://schemas.microsoft.com/office/drawing/2014/main" id="{C01793A3-F515-8F47-98E7-CF596B108FB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995" y="293472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15" name="Group 552">
                    <a:extLst>
                      <a:ext uri="{FF2B5EF4-FFF2-40B4-BE49-F238E27FC236}">
                        <a16:creationId xmlns:a16="http://schemas.microsoft.com/office/drawing/2014/main" id="{446DB693-3DED-7944-A0CF-1610C920E2B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828" name="Straight Connector 2827">
                      <a:extLst>
                        <a:ext uri="{FF2B5EF4-FFF2-40B4-BE49-F238E27FC236}">
                          <a16:creationId xmlns:a16="http://schemas.microsoft.com/office/drawing/2014/main" id="{6C1BCCAE-BC78-AC4F-B278-1FF6D217468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199" y="2845363"/>
                      <a:ext cx="113419" cy="939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29" name="Straight Connector 2828">
                      <a:extLst>
                        <a:ext uri="{FF2B5EF4-FFF2-40B4-BE49-F238E27FC236}">
                          <a16:creationId xmlns:a16="http://schemas.microsoft.com/office/drawing/2014/main" id="{68E5C6A4-BD2E-0D46-B8E9-DA35E971C7E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3477" y="2939355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16" name="Group 555">
                    <a:extLst>
                      <a:ext uri="{FF2B5EF4-FFF2-40B4-BE49-F238E27FC236}">
                        <a16:creationId xmlns:a16="http://schemas.microsoft.com/office/drawing/2014/main" id="{580801D4-40B9-7944-BC21-5DA0E61E43E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826" name="Straight Connector 2825">
                      <a:extLst>
                        <a:ext uri="{FF2B5EF4-FFF2-40B4-BE49-F238E27FC236}">
                          <a16:creationId xmlns:a16="http://schemas.microsoft.com/office/drawing/2014/main" id="{F516AA3D-1D96-DE4E-99B5-469AA26B04C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8679" y="284216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27" name="Straight Connector 2826">
                      <a:extLst>
                        <a:ext uri="{FF2B5EF4-FFF2-40B4-BE49-F238E27FC236}">
                          <a16:creationId xmlns:a16="http://schemas.microsoft.com/office/drawing/2014/main" id="{6436D2CF-D7D7-CB4E-B321-D018A36A6AD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0972" y="293928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17" name="Group 556">
                    <a:extLst>
                      <a:ext uri="{FF2B5EF4-FFF2-40B4-BE49-F238E27FC236}">
                        <a16:creationId xmlns:a16="http://schemas.microsoft.com/office/drawing/2014/main" id="{2CBFEDF7-154A-954C-B206-F85976589B0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824" name="Straight Connector 2823">
                      <a:extLst>
                        <a:ext uri="{FF2B5EF4-FFF2-40B4-BE49-F238E27FC236}">
                          <a16:creationId xmlns:a16="http://schemas.microsoft.com/office/drawing/2014/main" id="{FCD580D7-EF37-9A41-ACA0-F49FF5D6155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9158" y="284209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25" name="Straight Connector 2824">
                      <a:extLst>
                        <a:ext uri="{FF2B5EF4-FFF2-40B4-BE49-F238E27FC236}">
                          <a16:creationId xmlns:a16="http://schemas.microsoft.com/office/drawing/2014/main" id="{CBB52D54-0905-CD48-8213-7888C944BBA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452" y="2939215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18" name="Group 557">
                    <a:extLst>
                      <a:ext uri="{FF2B5EF4-FFF2-40B4-BE49-F238E27FC236}">
                        <a16:creationId xmlns:a16="http://schemas.microsoft.com/office/drawing/2014/main" id="{610462BE-0921-144C-A763-10B5F878221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822" name="Straight Connector 2821">
                      <a:extLst>
                        <a:ext uri="{FF2B5EF4-FFF2-40B4-BE49-F238E27FC236}">
                          <a16:creationId xmlns:a16="http://schemas.microsoft.com/office/drawing/2014/main" id="{C6810B97-7DF8-0F4F-BC78-DE5A30B5FA7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6654" y="284671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23" name="Straight Connector 2822">
                      <a:extLst>
                        <a:ext uri="{FF2B5EF4-FFF2-40B4-BE49-F238E27FC236}">
                          <a16:creationId xmlns:a16="http://schemas.microsoft.com/office/drawing/2014/main" id="{B99336E2-A8CE-2F41-9838-32DFAFB0C27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1933" y="2939145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19" name="Group 558">
                    <a:extLst>
                      <a:ext uri="{FF2B5EF4-FFF2-40B4-BE49-F238E27FC236}">
                        <a16:creationId xmlns:a16="http://schemas.microsoft.com/office/drawing/2014/main" id="{FA16AD09-5873-CB4E-AB3C-2B3D682D50C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2820" name="Straight Connector 2819">
                      <a:extLst>
                        <a:ext uri="{FF2B5EF4-FFF2-40B4-BE49-F238E27FC236}">
                          <a16:creationId xmlns:a16="http://schemas.microsoft.com/office/drawing/2014/main" id="{17B01E0A-42E5-8A4F-97BD-0F60F83D152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027133" y="2846650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21" name="Straight Connector 2820">
                      <a:extLst>
                        <a:ext uri="{FF2B5EF4-FFF2-40B4-BE49-F238E27FC236}">
                          <a16:creationId xmlns:a16="http://schemas.microsoft.com/office/drawing/2014/main" id="{E894A399-BA10-CB40-B8B6-A6B504041E7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82413" y="293907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782" name="Straight Connector 2781">
                  <a:extLst>
                    <a:ext uri="{FF2B5EF4-FFF2-40B4-BE49-F238E27FC236}">
                      <a16:creationId xmlns:a16="http://schemas.microsoft.com/office/drawing/2014/main" id="{FD696606-412B-464B-A1BA-CC8AD5B3E730}"/>
                    </a:ext>
                  </a:extLst>
                </p:cNvPr>
                <p:cNvCxnSpPr/>
                <p:nvPr/>
              </p:nvCxnSpPr>
              <p:spPr bwMode="auto">
                <a:xfrm flipH="1">
                  <a:off x="6685171" y="4525377"/>
                  <a:ext cx="4763" cy="85566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3" name="Straight Connector 2782">
                  <a:extLst>
                    <a:ext uri="{FF2B5EF4-FFF2-40B4-BE49-F238E27FC236}">
                      <a16:creationId xmlns:a16="http://schemas.microsoft.com/office/drawing/2014/main" id="{B98B6F7B-6A51-9442-ADBF-0B9025559993}"/>
                    </a:ext>
                  </a:extLst>
                </p:cNvPr>
                <p:cNvCxnSpPr/>
                <p:nvPr/>
              </p:nvCxnSpPr>
              <p:spPr bwMode="auto">
                <a:xfrm>
                  <a:off x="6632784" y="4706352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4" name="Straight Connector 2783">
                  <a:extLst>
                    <a:ext uri="{FF2B5EF4-FFF2-40B4-BE49-F238E27FC236}">
                      <a16:creationId xmlns:a16="http://schemas.microsoft.com/office/drawing/2014/main" id="{AE88F997-BDD6-8745-857A-41FCA8F02938}"/>
                    </a:ext>
                  </a:extLst>
                </p:cNvPr>
                <p:cNvCxnSpPr/>
                <p:nvPr/>
              </p:nvCxnSpPr>
              <p:spPr bwMode="auto">
                <a:xfrm>
                  <a:off x="6631196" y="4771439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5" name="Straight Connector 2784">
                  <a:extLst>
                    <a:ext uri="{FF2B5EF4-FFF2-40B4-BE49-F238E27FC236}">
                      <a16:creationId xmlns:a16="http://schemas.microsoft.com/office/drawing/2014/main" id="{E963DDDE-EC42-084A-AB8B-D15959425E8D}"/>
                    </a:ext>
                  </a:extLst>
                </p:cNvPr>
                <p:cNvCxnSpPr/>
                <p:nvPr/>
              </p:nvCxnSpPr>
              <p:spPr bwMode="auto">
                <a:xfrm>
                  <a:off x="6631196" y="4849227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6" name="Straight Connector 2785">
                  <a:extLst>
                    <a:ext uri="{FF2B5EF4-FFF2-40B4-BE49-F238E27FC236}">
                      <a16:creationId xmlns:a16="http://schemas.microsoft.com/office/drawing/2014/main" id="{85AA1C37-DBF8-3849-BFED-DEC4DBF6C24A}"/>
                    </a:ext>
                  </a:extLst>
                </p:cNvPr>
                <p:cNvCxnSpPr/>
                <p:nvPr/>
              </p:nvCxnSpPr>
              <p:spPr bwMode="auto">
                <a:xfrm>
                  <a:off x="6629609" y="4914314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7" name="Straight Connector 2786">
                  <a:extLst>
                    <a:ext uri="{FF2B5EF4-FFF2-40B4-BE49-F238E27FC236}">
                      <a16:creationId xmlns:a16="http://schemas.microsoft.com/office/drawing/2014/main" id="{70B801C0-D0FF-B64D-B5B6-2839468B78EE}"/>
                    </a:ext>
                  </a:extLst>
                </p:cNvPr>
                <p:cNvCxnSpPr/>
                <p:nvPr/>
              </p:nvCxnSpPr>
              <p:spPr bwMode="auto">
                <a:xfrm>
                  <a:off x="6628021" y="4976227"/>
                  <a:ext cx="6032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8" name="Straight Connector 2787">
                  <a:extLst>
                    <a:ext uri="{FF2B5EF4-FFF2-40B4-BE49-F238E27FC236}">
                      <a16:creationId xmlns:a16="http://schemas.microsoft.com/office/drawing/2014/main" id="{F5F3C608-2618-9B47-B159-4B6D53A9D496}"/>
                    </a:ext>
                  </a:extLst>
                </p:cNvPr>
                <p:cNvCxnSpPr/>
                <p:nvPr/>
              </p:nvCxnSpPr>
              <p:spPr bwMode="auto">
                <a:xfrm>
                  <a:off x="6628021" y="5044489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9" name="Straight Connector 2788">
                  <a:extLst>
                    <a:ext uri="{FF2B5EF4-FFF2-40B4-BE49-F238E27FC236}">
                      <a16:creationId xmlns:a16="http://schemas.microsoft.com/office/drawing/2014/main" id="{65D007B1-C9D7-0548-ADAC-9F98BDED0D26}"/>
                    </a:ext>
                  </a:extLst>
                </p:cNvPr>
                <p:cNvCxnSpPr/>
                <p:nvPr/>
              </p:nvCxnSpPr>
              <p:spPr bwMode="auto">
                <a:xfrm>
                  <a:off x="6626434" y="5114339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0" name="Straight Connector 2789">
                  <a:extLst>
                    <a:ext uri="{FF2B5EF4-FFF2-40B4-BE49-F238E27FC236}">
                      <a16:creationId xmlns:a16="http://schemas.microsoft.com/office/drawing/2014/main" id="{72500E38-6327-FB47-AC48-31B995F3ACCA}"/>
                    </a:ext>
                  </a:extLst>
                </p:cNvPr>
                <p:cNvCxnSpPr/>
                <p:nvPr/>
              </p:nvCxnSpPr>
              <p:spPr bwMode="auto">
                <a:xfrm>
                  <a:off x="6629609" y="5184189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1" name="Straight Connector 2790">
                  <a:extLst>
                    <a:ext uri="{FF2B5EF4-FFF2-40B4-BE49-F238E27FC236}">
                      <a16:creationId xmlns:a16="http://schemas.microsoft.com/office/drawing/2014/main" id="{813C095F-9779-7440-A992-EA7B9545B434}"/>
                    </a:ext>
                  </a:extLst>
                </p:cNvPr>
                <p:cNvCxnSpPr/>
                <p:nvPr/>
              </p:nvCxnSpPr>
              <p:spPr bwMode="auto">
                <a:xfrm>
                  <a:off x="6631196" y="5252452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2" name="Straight Connector 2791">
                  <a:extLst>
                    <a:ext uri="{FF2B5EF4-FFF2-40B4-BE49-F238E27FC236}">
                      <a16:creationId xmlns:a16="http://schemas.microsoft.com/office/drawing/2014/main" id="{8F795E48-AE63-D54F-B9F2-BF97FB64956E}"/>
                    </a:ext>
                  </a:extLst>
                </p:cNvPr>
                <p:cNvCxnSpPr/>
                <p:nvPr/>
              </p:nvCxnSpPr>
              <p:spPr bwMode="auto">
                <a:xfrm>
                  <a:off x="6631196" y="5322302"/>
                  <a:ext cx="587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3" name="Straight Connector 2792">
                  <a:extLst>
                    <a:ext uri="{FF2B5EF4-FFF2-40B4-BE49-F238E27FC236}">
                      <a16:creationId xmlns:a16="http://schemas.microsoft.com/office/drawing/2014/main" id="{DF865E8F-EC02-C941-956A-ABB5F5372DE8}"/>
                    </a:ext>
                  </a:extLst>
                </p:cNvPr>
                <p:cNvCxnSpPr/>
                <p:nvPr/>
              </p:nvCxnSpPr>
              <p:spPr bwMode="auto">
                <a:xfrm>
                  <a:off x="6632784" y="5387389"/>
                  <a:ext cx="5873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4" name="Straight Connector 2793">
                  <a:extLst>
                    <a:ext uri="{FF2B5EF4-FFF2-40B4-BE49-F238E27FC236}">
                      <a16:creationId xmlns:a16="http://schemas.microsoft.com/office/drawing/2014/main" id="{2E91C330-FF95-124D-B61D-4E6777BC0819}"/>
                    </a:ext>
                  </a:extLst>
                </p:cNvPr>
                <p:cNvCxnSpPr/>
                <p:nvPr/>
              </p:nvCxnSpPr>
              <p:spPr bwMode="auto">
                <a:xfrm flipH="1">
                  <a:off x="6632784" y="4531727"/>
                  <a:ext cx="58737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95" name="Group 2794">
                  <a:extLst>
                    <a:ext uri="{FF2B5EF4-FFF2-40B4-BE49-F238E27FC236}">
                      <a16:creationId xmlns:a16="http://schemas.microsoft.com/office/drawing/2014/main" id="{FBF69602-5369-AC41-BBCC-E1BF0300BDA6}"/>
                    </a:ext>
                  </a:extLst>
                </p:cNvPr>
                <p:cNvGrpSpPr/>
                <p:nvPr/>
              </p:nvGrpSpPr>
              <p:grpSpPr>
                <a:xfrm>
                  <a:off x="6434171" y="4488570"/>
                  <a:ext cx="224203" cy="179034"/>
                  <a:chOff x="3668110" y="2448910"/>
                  <a:chExt cx="3794234" cy="2165130"/>
                </a:xfrm>
              </p:grpSpPr>
              <p:sp>
                <p:nvSpPr>
                  <p:cNvPr id="2796" name="Rectangle 2795">
                    <a:extLst>
                      <a:ext uri="{FF2B5EF4-FFF2-40B4-BE49-F238E27FC236}">
                        <a16:creationId xmlns:a16="http://schemas.microsoft.com/office/drawing/2014/main" id="{93898C04-7928-DB41-8D94-88BB71B33E31}"/>
                      </a:ext>
                    </a:extLst>
                  </p:cNvPr>
                  <p:cNvSpPr/>
                  <p:nvPr/>
                </p:nvSpPr>
                <p:spPr>
                  <a:xfrm>
                    <a:off x="3668110" y="3741409"/>
                    <a:ext cx="3780587" cy="872631"/>
                  </a:xfrm>
                  <a:prstGeom prst="rect">
                    <a:avLst/>
                  </a:prstGeom>
                  <a:gradFill>
                    <a:gsLst>
                      <a:gs pos="0">
                        <a:srgbClr val="B8C2C9"/>
                      </a:gs>
                      <a:gs pos="21000">
                        <a:schemeClr val="bg1"/>
                      </a:gs>
                      <a:gs pos="60000">
                        <a:srgbClr val="D6DCE0"/>
                      </a:gs>
                      <a:gs pos="100000">
                        <a:srgbClr val="B8C2C9"/>
                      </a:gs>
                    </a:gsLst>
                    <a:lin ang="0" scaled="0"/>
                  </a:gradFill>
                  <a:ln w="63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97" name="Freeform 2796">
                    <a:extLst>
                      <a:ext uri="{FF2B5EF4-FFF2-40B4-BE49-F238E27FC236}">
                        <a16:creationId xmlns:a16="http://schemas.microsoft.com/office/drawing/2014/main" id="{E1AC921C-5FA7-2F4A-A852-25CDCF549EE2}"/>
                      </a:ext>
                    </a:extLst>
                  </p:cNvPr>
                  <p:cNvSpPr/>
                  <p:nvPr/>
                </p:nvSpPr>
                <p:spPr>
                  <a:xfrm>
                    <a:off x="3678620" y="2448910"/>
                    <a:ext cx="3783724" cy="1324303"/>
                  </a:xfrm>
                  <a:custGeom>
                    <a:avLst/>
                    <a:gdLst>
                      <a:gd name="connsiteX0" fmla="*/ 0 w 3783724"/>
                      <a:gd name="connsiteY0" fmla="*/ 1313793 h 1324303"/>
                      <a:gd name="connsiteX1" fmla="*/ 0 w 3783724"/>
                      <a:gd name="connsiteY1" fmla="*/ 1313793 h 1324303"/>
                      <a:gd name="connsiteX2" fmla="*/ 252248 w 3783724"/>
                      <a:gd name="connsiteY2" fmla="*/ 0 h 1324303"/>
                      <a:gd name="connsiteX3" fmla="*/ 3415862 w 3783724"/>
                      <a:gd name="connsiteY3" fmla="*/ 21020 h 1324303"/>
                      <a:gd name="connsiteX4" fmla="*/ 3783724 w 3783724"/>
                      <a:gd name="connsiteY4" fmla="*/ 1324303 h 1324303"/>
                      <a:gd name="connsiteX5" fmla="*/ 0 w 3783724"/>
                      <a:gd name="connsiteY5" fmla="*/ 1313793 h 13243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783724" h="1324303">
                        <a:moveTo>
                          <a:pt x="0" y="1313793"/>
                        </a:moveTo>
                        <a:lnTo>
                          <a:pt x="0" y="1313793"/>
                        </a:lnTo>
                        <a:lnTo>
                          <a:pt x="252248" y="0"/>
                        </a:lnTo>
                        <a:lnTo>
                          <a:pt x="3415862" y="21020"/>
                        </a:lnTo>
                        <a:lnTo>
                          <a:pt x="3783724" y="1324303"/>
                        </a:lnTo>
                        <a:lnTo>
                          <a:pt x="0" y="1313793"/>
                        </a:lnTo>
                        <a:close/>
                      </a:path>
                    </a:pathLst>
                  </a:custGeom>
                  <a:solidFill>
                    <a:srgbClr val="B8C2C9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798" name="Group 2797">
                    <a:extLst>
                      <a:ext uri="{FF2B5EF4-FFF2-40B4-BE49-F238E27FC236}">
                        <a16:creationId xmlns:a16="http://schemas.microsoft.com/office/drawing/2014/main" id="{427DADBC-8F00-DC4E-BADF-A0AF39567F40}"/>
                      </a:ext>
                    </a:extLst>
                  </p:cNvPr>
                  <p:cNvGrpSpPr/>
                  <p:nvPr/>
                </p:nvGrpSpPr>
                <p:grpSpPr>
                  <a:xfrm>
                    <a:off x="3941378" y="2603243"/>
                    <a:ext cx="3202061" cy="1066110"/>
                    <a:chOff x="7939341" y="3037317"/>
                    <a:chExt cx="897649" cy="353919"/>
                  </a:xfrm>
                </p:grpSpPr>
                <p:sp>
                  <p:nvSpPr>
                    <p:cNvPr id="2799" name="Freeform 2798">
                      <a:extLst>
                        <a:ext uri="{FF2B5EF4-FFF2-40B4-BE49-F238E27FC236}">
                          <a16:creationId xmlns:a16="http://schemas.microsoft.com/office/drawing/2014/main" id="{3400830A-86F4-8F4C-8306-50DE4ADC4D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64170" y="3037317"/>
                      <a:ext cx="849158" cy="198115"/>
                    </a:xfrm>
                    <a:custGeom>
                      <a:avLst/>
                      <a:gdLst>
                        <a:gd name="connsiteX0" fmla="*/ 3725333 w 4588933"/>
                        <a:gd name="connsiteY0" fmla="*/ 0 h 1049866"/>
                        <a:gd name="connsiteX1" fmla="*/ 4588933 w 4588933"/>
                        <a:gd name="connsiteY1" fmla="*/ 270933 h 1049866"/>
                        <a:gd name="connsiteX2" fmla="*/ 3962400 w 4588933"/>
                        <a:gd name="connsiteY2" fmla="*/ 541866 h 1049866"/>
                        <a:gd name="connsiteX3" fmla="*/ 3742267 w 4588933"/>
                        <a:gd name="connsiteY3" fmla="*/ 457200 h 1049866"/>
                        <a:gd name="connsiteX4" fmla="*/ 2269067 w 4588933"/>
                        <a:gd name="connsiteY4" fmla="*/ 1049866 h 1049866"/>
                        <a:gd name="connsiteX5" fmla="*/ 880533 w 4588933"/>
                        <a:gd name="connsiteY5" fmla="*/ 457200 h 1049866"/>
                        <a:gd name="connsiteX6" fmla="*/ 592667 w 4588933"/>
                        <a:gd name="connsiteY6" fmla="*/ 541866 h 1049866"/>
                        <a:gd name="connsiteX7" fmla="*/ 0 w 4588933"/>
                        <a:gd name="connsiteY7" fmla="*/ 254000 h 1049866"/>
                        <a:gd name="connsiteX8" fmla="*/ 880533 w 4588933"/>
                        <a:gd name="connsiteY8" fmla="*/ 16933 h 1049866"/>
                        <a:gd name="connsiteX9" fmla="*/ 2302933 w 4588933"/>
                        <a:gd name="connsiteY9" fmla="*/ 626533 h 1049866"/>
                        <a:gd name="connsiteX10" fmla="*/ 3725333 w 4588933"/>
                        <a:gd name="connsiteY10" fmla="*/ 0 h 1049866"/>
                        <a:gd name="connsiteX0" fmla="*/ 3725333 w 4641485"/>
                        <a:gd name="connsiteY0" fmla="*/ 0 h 1049866"/>
                        <a:gd name="connsiteX1" fmla="*/ 4641485 w 4641485"/>
                        <a:gd name="connsiteY1" fmla="*/ 239402 h 1049866"/>
                        <a:gd name="connsiteX2" fmla="*/ 3962400 w 4641485"/>
                        <a:gd name="connsiteY2" fmla="*/ 541866 h 1049866"/>
                        <a:gd name="connsiteX3" fmla="*/ 3742267 w 4641485"/>
                        <a:gd name="connsiteY3" fmla="*/ 457200 h 1049866"/>
                        <a:gd name="connsiteX4" fmla="*/ 2269067 w 4641485"/>
                        <a:gd name="connsiteY4" fmla="*/ 1049866 h 1049866"/>
                        <a:gd name="connsiteX5" fmla="*/ 880533 w 4641485"/>
                        <a:gd name="connsiteY5" fmla="*/ 457200 h 1049866"/>
                        <a:gd name="connsiteX6" fmla="*/ 592667 w 4641485"/>
                        <a:gd name="connsiteY6" fmla="*/ 541866 h 1049866"/>
                        <a:gd name="connsiteX7" fmla="*/ 0 w 4641485"/>
                        <a:gd name="connsiteY7" fmla="*/ 254000 h 1049866"/>
                        <a:gd name="connsiteX8" fmla="*/ 880533 w 4641485"/>
                        <a:gd name="connsiteY8" fmla="*/ 16933 h 1049866"/>
                        <a:gd name="connsiteX9" fmla="*/ 2302933 w 4641485"/>
                        <a:gd name="connsiteY9" fmla="*/ 626533 h 1049866"/>
                        <a:gd name="connsiteX10" fmla="*/ 3725333 w 4641485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73798 w 4673016"/>
                        <a:gd name="connsiteY3" fmla="*/ 457200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34464 w 4673016"/>
                        <a:gd name="connsiteY9" fmla="*/ 62653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84308 w 4673016"/>
                        <a:gd name="connsiteY3" fmla="*/ 404648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34464 w 4673016"/>
                        <a:gd name="connsiteY9" fmla="*/ 62653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94818 w 4673016"/>
                        <a:gd name="connsiteY3" fmla="*/ 436179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34464 w 4673016"/>
                        <a:gd name="connsiteY9" fmla="*/ 62653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94818 w 4673016"/>
                        <a:gd name="connsiteY3" fmla="*/ 436179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32979 h 1049866"/>
                        <a:gd name="connsiteX8" fmla="*/ 912064 w 4673016"/>
                        <a:gd name="connsiteY8" fmla="*/ 16933 h 1049866"/>
                        <a:gd name="connsiteX9" fmla="*/ 2323954 w 4673016"/>
                        <a:gd name="connsiteY9" fmla="*/ 61602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794818 w 4673016"/>
                        <a:gd name="connsiteY3" fmla="*/ 436179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75021 h 1049866"/>
                        <a:gd name="connsiteX8" fmla="*/ 912064 w 4673016"/>
                        <a:gd name="connsiteY8" fmla="*/ 16933 h 1049866"/>
                        <a:gd name="connsiteX9" fmla="*/ 2323954 w 4673016"/>
                        <a:gd name="connsiteY9" fmla="*/ 616023 h 1049866"/>
                        <a:gd name="connsiteX10" fmla="*/ 3756864 w 4673016"/>
                        <a:gd name="connsiteY10" fmla="*/ 0 h 1049866"/>
                        <a:gd name="connsiteX0" fmla="*/ 3756864 w 4673016"/>
                        <a:gd name="connsiteY0" fmla="*/ 0 h 1049866"/>
                        <a:gd name="connsiteX1" fmla="*/ 4673016 w 4673016"/>
                        <a:gd name="connsiteY1" fmla="*/ 239402 h 1049866"/>
                        <a:gd name="connsiteX2" fmla="*/ 3993931 w 4673016"/>
                        <a:gd name="connsiteY2" fmla="*/ 541866 h 1049866"/>
                        <a:gd name="connsiteX3" fmla="*/ 3815839 w 4673016"/>
                        <a:gd name="connsiteY3" fmla="*/ 467710 h 1049866"/>
                        <a:gd name="connsiteX4" fmla="*/ 2300598 w 4673016"/>
                        <a:gd name="connsiteY4" fmla="*/ 1049866 h 1049866"/>
                        <a:gd name="connsiteX5" fmla="*/ 912064 w 4673016"/>
                        <a:gd name="connsiteY5" fmla="*/ 457200 h 1049866"/>
                        <a:gd name="connsiteX6" fmla="*/ 624198 w 4673016"/>
                        <a:gd name="connsiteY6" fmla="*/ 541866 h 1049866"/>
                        <a:gd name="connsiteX7" fmla="*/ 0 w 4673016"/>
                        <a:gd name="connsiteY7" fmla="*/ 275021 h 1049866"/>
                        <a:gd name="connsiteX8" fmla="*/ 912064 w 4673016"/>
                        <a:gd name="connsiteY8" fmla="*/ 16933 h 1049866"/>
                        <a:gd name="connsiteX9" fmla="*/ 2323954 w 4673016"/>
                        <a:gd name="connsiteY9" fmla="*/ 616023 h 1049866"/>
                        <a:gd name="connsiteX10" fmla="*/ 3756864 w 4673016"/>
                        <a:gd name="connsiteY10" fmla="*/ 0 h 10498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4673016" h="1049866">
                          <a:moveTo>
                            <a:pt x="3756864" y="0"/>
                          </a:moveTo>
                          <a:lnTo>
                            <a:pt x="4673016" y="239402"/>
                          </a:lnTo>
                          <a:lnTo>
                            <a:pt x="3993931" y="541866"/>
                          </a:lnTo>
                          <a:lnTo>
                            <a:pt x="3815839" y="467710"/>
                          </a:lnTo>
                          <a:lnTo>
                            <a:pt x="2300598" y="1049866"/>
                          </a:lnTo>
                          <a:lnTo>
                            <a:pt x="912064" y="457200"/>
                          </a:lnTo>
                          <a:lnTo>
                            <a:pt x="624198" y="541866"/>
                          </a:lnTo>
                          <a:lnTo>
                            <a:pt x="0" y="275021"/>
                          </a:lnTo>
                          <a:lnTo>
                            <a:pt x="912064" y="16933"/>
                          </a:lnTo>
                          <a:lnTo>
                            <a:pt x="2323954" y="616023"/>
                          </a:lnTo>
                          <a:lnTo>
                            <a:pt x="3756864" y="0"/>
                          </a:lnTo>
                          <a:close/>
                        </a:path>
                      </a:pathLst>
                    </a:custGeom>
                    <a:solidFill>
                      <a:srgbClr val="0000A3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800" name="Freeform 2799">
                      <a:extLst>
                        <a:ext uri="{FF2B5EF4-FFF2-40B4-BE49-F238E27FC236}">
                          <a16:creationId xmlns:a16="http://schemas.microsoft.com/office/drawing/2014/main" id="{E130D9A8-D590-D043-8965-DEA1B621EA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9948" y="3206783"/>
                      <a:ext cx="317042" cy="170569"/>
                    </a:xfrm>
                    <a:custGeom>
                      <a:avLst/>
                      <a:gdLst>
                        <a:gd name="connsiteX0" fmla="*/ 21021 w 1744718"/>
                        <a:gd name="connsiteY0" fmla="*/ 0 h 903890"/>
                        <a:gd name="connsiteX1" fmla="*/ 1744718 w 1744718"/>
                        <a:gd name="connsiteY1" fmla="*/ 693683 h 903890"/>
                        <a:gd name="connsiteX2" fmla="*/ 1145628 w 1744718"/>
                        <a:gd name="connsiteY2" fmla="*/ 903890 h 903890"/>
                        <a:gd name="connsiteX3" fmla="*/ 0 w 1744718"/>
                        <a:gd name="connsiteY3" fmla="*/ 451945 h 903890"/>
                        <a:gd name="connsiteX4" fmla="*/ 21021 w 1744718"/>
                        <a:gd name="connsiteY4" fmla="*/ 0 h 9038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744718" h="903890">
                          <a:moveTo>
                            <a:pt x="21021" y="0"/>
                          </a:moveTo>
                          <a:lnTo>
                            <a:pt x="1744718" y="693683"/>
                          </a:lnTo>
                          <a:lnTo>
                            <a:pt x="1145628" y="903890"/>
                          </a:lnTo>
                          <a:lnTo>
                            <a:pt x="0" y="451945"/>
                          </a:lnTo>
                          <a:lnTo>
                            <a:pt x="21021" y="0"/>
                          </a:lnTo>
                          <a:close/>
                        </a:path>
                      </a:pathLst>
                    </a:custGeom>
                    <a:solidFill>
                      <a:srgbClr val="0000A3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801" name="Freeform 2800">
                      <a:extLst>
                        <a:ext uri="{FF2B5EF4-FFF2-40B4-BE49-F238E27FC236}">
                          <a16:creationId xmlns:a16="http://schemas.microsoft.com/office/drawing/2014/main" id="{B0373382-B60B-2545-AE96-3B03009B80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39341" y="3206783"/>
                      <a:ext cx="311312" cy="168585"/>
                    </a:xfrm>
                    <a:custGeom>
                      <a:avLst/>
                      <a:gdLst>
                        <a:gd name="connsiteX0" fmla="*/ 1702676 w 1713187"/>
                        <a:gd name="connsiteY0" fmla="*/ 0 h 893380"/>
                        <a:gd name="connsiteX1" fmla="*/ 1713187 w 1713187"/>
                        <a:gd name="connsiteY1" fmla="*/ 472966 h 893380"/>
                        <a:gd name="connsiteX2" fmla="*/ 578069 w 1713187"/>
                        <a:gd name="connsiteY2" fmla="*/ 893380 h 893380"/>
                        <a:gd name="connsiteX3" fmla="*/ 0 w 1713187"/>
                        <a:gd name="connsiteY3" fmla="*/ 693683 h 893380"/>
                        <a:gd name="connsiteX4" fmla="*/ 1702676 w 1713187"/>
                        <a:gd name="connsiteY4" fmla="*/ 0 h 8933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713187" h="893380">
                          <a:moveTo>
                            <a:pt x="1702676" y="0"/>
                          </a:moveTo>
                          <a:lnTo>
                            <a:pt x="1713187" y="472966"/>
                          </a:lnTo>
                          <a:lnTo>
                            <a:pt x="578069" y="893380"/>
                          </a:lnTo>
                          <a:lnTo>
                            <a:pt x="0" y="693683"/>
                          </a:lnTo>
                          <a:lnTo>
                            <a:pt x="1702676" y="0"/>
                          </a:lnTo>
                          <a:close/>
                        </a:path>
                      </a:pathLst>
                    </a:custGeom>
                    <a:solidFill>
                      <a:srgbClr val="0000A8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802" name="Freeform 2801">
                      <a:extLst>
                        <a:ext uri="{FF2B5EF4-FFF2-40B4-BE49-F238E27FC236}">
                          <a16:creationId xmlns:a16="http://schemas.microsoft.com/office/drawing/2014/main" id="{B149BC78-350A-9549-A3BF-7D4AA7B368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47413" y="3123483"/>
                      <a:ext cx="676892" cy="267753"/>
                    </a:xfrm>
                    <a:custGeom>
                      <a:avLst/>
                      <a:gdLst>
                        <a:gd name="connsiteX0" fmla="*/ 599089 w 4162096"/>
                        <a:gd name="connsiteY0" fmla="*/ 273269 h 1618593"/>
                        <a:gd name="connsiteX1" fmla="*/ 882869 w 4162096"/>
                        <a:gd name="connsiteY1" fmla="*/ 199697 h 1618593"/>
                        <a:gd name="connsiteX2" fmla="*/ 2312276 w 4162096"/>
                        <a:gd name="connsiteY2" fmla="*/ 798786 h 1618593"/>
                        <a:gd name="connsiteX3" fmla="*/ 3794234 w 4162096"/>
                        <a:gd name="connsiteY3" fmla="*/ 199697 h 1618593"/>
                        <a:gd name="connsiteX4" fmla="*/ 4014951 w 4162096"/>
                        <a:gd name="connsiteY4" fmla="*/ 273269 h 1618593"/>
                        <a:gd name="connsiteX5" fmla="*/ 3058510 w 4162096"/>
                        <a:gd name="connsiteY5" fmla="*/ 641131 h 1618593"/>
                        <a:gd name="connsiteX6" fmla="*/ 3026979 w 4162096"/>
                        <a:gd name="connsiteY6" fmla="*/ 1114097 h 1618593"/>
                        <a:gd name="connsiteX7" fmla="*/ 4162096 w 4162096"/>
                        <a:gd name="connsiteY7" fmla="*/ 1545021 h 1618593"/>
                        <a:gd name="connsiteX8" fmla="*/ 3878317 w 4162096"/>
                        <a:gd name="connsiteY8" fmla="*/ 1608083 h 1618593"/>
                        <a:gd name="connsiteX9" fmla="*/ 2301765 w 4162096"/>
                        <a:gd name="connsiteY9" fmla="*/ 945931 h 1618593"/>
                        <a:gd name="connsiteX10" fmla="*/ 693682 w 4162096"/>
                        <a:gd name="connsiteY10" fmla="*/ 1618593 h 1618593"/>
                        <a:gd name="connsiteX11" fmla="*/ 430924 w 4162096"/>
                        <a:gd name="connsiteY11" fmla="*/ 1524000 h 1618593"/>
                        <a:gd name="connsiteX12" fmla="*/ 1576551 w 4162096"/>
                        <a:gd name="connsiteY12" fmla="*/ 1082566 h 1618593"/>
                        <a:gd name="connsiteX13" fmla="*/ 1545020 w 4162096"/>
                        <a:gd name="connsiteY13" fmla="*/ 609600 h 1618593"/>
                        <a:gd name="connsiteX14" fmla="*/ 0 w 4162096"/>
                        <a:gd name="connsiteY14" fmla="*/ 0 h 1618593"/>
                        <a:gd name="connsiteX15" fmla="*/ 872358 w 4162096"/>
                        <a:gd name="connsiteY15" fmla="*/ 210207 h 1618593"/>
                        <a:gd name="connsiteX16" fmla="*/ 872358 w 4162096"/>
                        <a:gd name="connsiteY16" fmla="*/ 210207 h 1618593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441434 w 3731172"/>
                        <a:gd name="connsiteY14" fmla="*/ 10510 h 1418896"/>
                        <a:gd name="connsiteX15" fmla="*/ 441434 w 3731172"/>
                        <a:gd name="connsiteY15" fmla="*/ 10510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441434 w 3731172"/>
                        <a:gd name="connsiteY14" fmla="*/ 10510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357351 w 3731172"/>
                        <a:gd name="connsiteY14" fmla="*/ 115613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09903 h 1418896"/>
                        <a:gd name="connsiteX14" fmla="*/ 147144 w 3731172"/>
                        <a:gd name="connsiteY14" fmla="*/ 63061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20413 h 1418896"/>
                        <a:gd name="connsiteX14" fmla="*/ 147144 w 3731172"/>
                        <a:gd name="connsiteY14" fmla="*/ 63061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20413 h 1418896"/>
                        <a:gd name="connsiteX14" fmla="*/ 189185 w 3731172"/>
                        <a:gd name="connsiteY14" fmla="*/ 84081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14096 w 3731172"/>
                        <a:gd name="connsiteY13" fmla="*/ 420413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56137 w 3731172"/>
                        <a:gd name="connsiteY13" fmla="*/ 441434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882869 h 1418896"/>
                        <a:gd name="connsiteX13" fmla="*/ 1145626 w 3731172"/>
                        <a:gd name="connsiteY13" fmla="*/ 451945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68165 w 3731172"/>
                        <a:gd name="connsiteY0" fmla="*/ 73572 h 1418896"/>
                        <a:gd name="connsiteX1" fmla="*/ 451945 w 3731172"/>
                        <a:gd name="connsiteY1" fmla="*/ 0 h 1418896"/>
                        <a:gd name="connsiteX2" fmla="*/ 1881352 w 3731172"/>
                        <a:gd name="connsiteY2" fmla="*/ 599089 h 1418896"/>
                        <a:gd name="connsiteX3" fmla="*/ 3363310 w 3731172"/>
                        <a:gd name="connsiteY3" fmla="*/ 0 h 1418896"/>
                        <a:gd name="connsiteX4" fmla="*/ 3584027 w 3731172"/>
                        <a:gd name="connsiteY4" fmla="*/ 73572 h 1418896"/>
                        <a:gd name="connsiteX5" fmla="*/ 2627586 w 3731172"/>
                        <a:gd name="connsiteY5" fmla="*/ 441434 h 1418896"/>
                        <a:gd name="connsiteX6" fmla="*/ 2596055 w 3731172"/>
                        <a:gd name="connsiteY6" fmla="*/ 914400 h 1418896"/>
                        <a:gd name="connsiteX7" fmla="*/ 3731172 w 3731172"/>
                        <a:gd name="connsiteY7" fmla="*/ 1345324 h 1418896"/>
                        <a:gd name="connsiteX8" fmla="*/ 3447393 w 3731172"/>
                        <a:gd name="connsiteY8" fmla="*/ 1408386 h 1418896"/>
                        <a:gd name="connsiteX9" fmla="*/ 1870841 w 3731172"/>
                        <a:gd name="connsiteY9" fmla="*/ 746234 h 1418896"/>
                        <a:gd name="connsiteX10" fmla="*/ 262758 w 3731172"/>
                        <a:gd name="connsiteY10" fmla="*/ 1418896 h 1418896"/>
                        <a:gd name="connsiteX11" fmla="*/ 0 w 3731172"/>
                        <a:gd name="connsiteY11" fmla="*/ 1324303 h 1418896"/>
                        <a:gd name="connsiteX12" fmla="*/ 1145627 w 3731172"/>
                        <a:gd name="connsiteY12" fmla="*/ 903890 h 1418896"/>
                        <a:gd name="connsiteX13" fmla="*/ 1145626 w 3731172"/>
                        <a:gd name="connsiteY13" fmla="*/ 451945 h 1418896"/>
                        <a:gd name="connsiteX14" fmla="*/ 189185 w 3731172"/>
                        <a:gd name="connsiteY14" fmla="*/ 84081 h 1418896"/>
                        <a:gd name="connsiteX15" fmla="*/ 168165 w 3731172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06565 w 3710151"/>
                        <a:gd name="connsiteY5" fmla="*/ 441434 h 1418896"/>
                        <a:gd name="connsiteX6" fmla="*/ 2575034 w 3710151"/>
                        <a:gd name="connsiteY6" fmla="*/ 914400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06565 w 3710151"/>
                        <a:gd name="connsiteY5" fmla="*/ 441434 h 1418896"/>
                        <a:gd name="connsiteX6" fmla="*/ 2606565 w 3710151"/>
                        <a:gd name="connsiteY6" fmla="*/ 924910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06565 w 3710151"/>
                        <a:gd name="connsiteY5" fmla="*/ 441434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5151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60331 w 3710151"/>
                        <a:gd name="connsiteY2" fmla="*/ 599089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38028 w 3710151"/>
                        <a:gd name="connsiteY2" fmla="*/ 591655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124605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38028 w 3710151"/>
                        <a:gd name="connsiteY2" fmla="*/ 591655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124606 w 3710151"/>
                        <a:gd name="connsiteY12" fmla="*/ 903890 h 1418896"/>
                        <a:gd name="connsiteX13" fmla="*/ 1087434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47144 w 3710151"/>
                        <a:gd name="connsiteY0" fmla="*/ 73572 h 1418896"/>
                        <a:gd name="connsiteX1" fmla="*/ 430924 w 3710151"/>
                        <a:gd name="connsiteY1" fmla="*/ 0 h 1418896"/>
                        <a:gd name="connsiteX2" fmla="*/ 1838028 w 3710151"/>
                        <a:gd name="connsiteY2" fmla="*/ 591655 h 1418896"/>
                        <a:gd name="connsiteX3" fmla="*/ 3342289 w 3710151"/>
                        <a:gd name="connsiteY3" fmla="*/ 0 h 1418896"/>
                        <a:gd name="connsiteX4" fmla="*/ 3563006 w 3710151"/>
                        <a:gd name="connsiteY4" fmla="*/ 73572 h 1418896"/>
                        <a:gd name="connsiteX5" fmla="*/ 2617717 w 3710151"/>
                        <a:gd name="connsiteY5" fmla="*/ 448868 h 1418896"/>
                        <a:gd name="connsiteX6" fmla="*/ 2610282 w 3710151"/>
                        <a:gd name="connsiteY6" fmla="*/ 902607 h 1418896"/>
                        <a:gd name="connsiteX7" fmla="*/ 3710151 w 3710151"/>
                        <a:gd name="connsiteY7" fmla="*/ 1345324 h 1418896"/>
                        <a:gd name="connsiteX8" fmla="*/ 3426372 w 3710151"/>
                        <a:gd name="connsiteY8" fmla="*/ 1408386 h 1418896"/>
                        <a:gd name="connsiteX9" fmla="*/ 1849820 w 3710151"/>
                        <a:gd name="connsiteY9" fmla="*/ 746234 h 1418896"/>
                        <a:gd name="connsiteX10" fmla="*/ 241737 w 3710151"/>
                        <a:gd name="connsiteY10" fmla="*/ 1418896 h 1418896"/>
                        <a:gd name="connsiteX11" fmla="*/ 0 w 3710151"/>
                        <a:gd name="connsiteY11" fmla="*/ 1334814 h 1418896"/>
                        <a:gd name="connsiteX12" fmla="*/ 1098586 w 3710151"/>
                        <a:gd name="connsiteY12" fmla="*/ 903890 h 1418896"/>
                        <a:gd name="connsiteX13" fmla="*/ 1087434 w 3710151"/>
                        <a:gd name="connsiteY13" fmla="*/ 451945 h 1418896"/>
                        <a:gd name="connsiteX14" fmla="*/ 168164 w 3710151"/>
                        <a:gd name="connsiteY14" fmla="*/ 84081 h 1418896"/>
                        <a:gd name="connsiteX15" fmla="*/ 147144 w 3710151"/>
                        <a:gd name="connsiteY15" fmla="*/ 73572 h 1418896"/>
                        <a:gd name="connsiteX0" fmla="*/ 162012 w 3725019"/>
                        <a:gd name="connsiteY0" fmla="*/ 73572 h 1418896"/>
                        <a:gd name="connsiteX1" fmla="*/ 445792 w 3725019"/>
                        <a:gd name="connsiteY1" fmla="*/ 0 h 1418896"/>
                        <a:gd name="connsiteX2" fmla="*/ 1852896 w 3725019"/>
                        <a:gd name="connsiteY2" fmla="*/ 591655 h 1418896"/>
                        <a:gd name="connsiteX3" fmla="*/ 3357157 w 3725019"/>
                        <a:gd name="connsiteY3" fmla="*/ 0 h 1418896"/>
                        <a:gd name="connsiteX4" fmla="*/ 3577874 w 3725019"/>
                        <a:gd name="connsiteY4" fmla="*/ 73572 h 1418896"/>
                        <a:gd name="connsiteX5" fmla="*/ 2632585 w 3725019"/>
                        <a:gd name="connsiteY5" fmla="*/ 448868 h 1418896"/>
                        <a:gd name="connsiteX6" fmla="*/ 2625150 w 3725019"/>
                        <a:gd name="connsiteY6" fmla="*/ 902607 h 1418896"/>
                        <a:gd name="connsiteX7" fmla="*/ 3725019 w 3725019"/>
                        <a:gd name="connsiteY7" fmla="*/ 1345324 h 1418896"/>
                        <a:gd name="connsiteX8" fmla="*/ 3441240 w 3725019"/>
                        <a:gd name="connsiteY8" fmla="*/ 1408386 h 1418896"/>
                        <a:gd name="connsiteX9" fmla="*/ 1864688 w 3725019"/>
                        <a:gd name="connsiteY9" fmla="*/ 746234 h 1418896"/>
                        <a:gd name="connsiteX10" fmla="*/ 256605 w 3725019"/>
                        <a:gd name="connsiteY10" fmla="*/ 1418896 h 1418896"/>
                        <a:gd name="connsiteX11" fmla="*/ 0 w 3725019"/>
                        <a:gd name="connsiteY11" fmla="*/ 1331097 h 1418896"/>
                        <a:gd name="connsiteX12" fmla="*/ 1113454 w 3725019"/>
                        <a:gd name="connsiteY12" fmla="*/ 903890 h 1418896"/>
                        <a:gd name="connsiteX13" fmla="*/ 1102302 w 3725019"/>
                        <a:gd name="connsiteY13" fmla="*/ 451945 h 1418896"/>
                        <a:gd name="connsiteX14" fmla="*/ 183032 w 3725019"/>
                        <a:gd name="connsiteY14" fmla="*/ 84081 h 1418896"/>
                        <a:gd name="connsiteX15" fmla="*/ 162012 w 3725019"/>
                        <a:gd name="connsiteY15" fmla="*/ 73572 h 14188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725019" h="1418896">
                          <a:moveTo>
                            <a:pt x="162012" y="73572"/>
                          </a:moveTo>
                          <a:lnTo>
                            <a:pt x="445792" y="0"/>
                          </a:lnTo>
                          <a:lnTo>
                            <a:pt x="1852896" y="591655"/>
                          </a:lnTo>
                          <a:lnTo>
                            <a:pt x="3357157" y="0"/>
                          </a:lnTo>
                          <a:lnTo>
                            <a:pt x="3577874" y="73572"/>
                          </a:lnTo>
                          <a:lnTo>
                            <a:pt x="2632585" y="448868"/>
                          </a:lnTo>
                          <a:lnTo>
                            <a:pt x="2625150" y="902607"/>
                          </a:lnTo>
                          <a:lnTo>
                            <a:pt x="3725019" y="1345324"/>
                          </a:lnTo>
                          <a:lnTo>
                            <a:pt x="3441240" y="1408386"/>
                          </a:lnTo>
                          <a:lnTo>
                            <a:pt x="1864688" y="746234"/>
                          </a:lnTo>
                          <a:lnTo>
                            <a:pt x="256605" y="1418896"/>
                          </a:lnTo>
                          <a:lnTo>
                            <a:pt x="0" y="1331097"/>
                          </a:lnTo>
                          <a:lnTo>
                            <a:pt x="1113454" y="903890"/>
                          </a:lnTo>
                          <a:cubicBezTo>
                            <a:pt x="1113454" y="760249"/>
                            <a:pt x="1102302" y="595586"/>
                            <a:pt x="1102302" y="451945"/>
                          </a:cubicBezTo>
                          <a:lnTo>
                            <a:pt x="183032" y="84081"/>
                          </a:lnTo>
                          <a:cubicBezTo>
                            <a:pt x="26317" y="21019"/>
                            <a:pt x="169019" y="77075"/>
                            <a:pt x="162012" y="73572"/>
                          </a:cubicBezTo>
                          <a:close/>
                        </a:path>
                      </a:pathLst>
                    </a:cu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  <p:sp>
            <p:nvSpPr>
              <p:cNvPr id="2779" name="TextBox 2778">
                <a:extLst>
                  <a:ext uri="{FF2B5EF4-FFF2-40B4-BE49-F238E27FC236}">
                    <a16:creationId xmlns:a16="http://schemas.microsoft.com/office/drawing/2014/main" id="{E73392ED-3E72-1543-AF01-ED99EE14D934}"/>
                  </a:ext>
                </a:extLst>
              </p:cNvPr>
              <p:cNvSpPr txBox="1"/>
              <p:nvPr/>
            </p:nvSpPr>
            <p:spPr>
              <a:xfrm>
                <a:off x="7327436" y="4173759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780" name="TextBox 2779">
                <a:extLst>
                  <a:ext uri="{FF2B5EF4-FFF2-40B4-BE49-F238E27FC236}">
                    <a16:creationId xmlns:a16="http://schemas.microsoft.com/office/drawing/2014/main" id="{D022AC8D-7EAE-8242-881A-2135EC4E0939}"/>
                  </a:ext>
                </a:extLst>
              </p:cNvPr>
              <p:cNvSpPr txBox="1"/>
              <p:nvPr/>
            </p:nvSpPr>
            <p:spPr>
              <a:xfrm>
                <a:off x="7423103" y="4980255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1251" name="Group 1250">
              <a:extLst>
                <a:ext uri="{FF2B5EF4-FFF2-40B4-BE49-F238E27FC236}">
                  <a16:creationId xmlns:a16="http://schemas.microsoft.com/office/drawing/2014/main" id="{E6753A88-3E5E-5445-8D35-14A16B423370}"/>
                </a:ext>
              </a:extLst>
            </p:cNvPr>
            <p:cNvGrpSpPr/>
            <p:nvPr/>
          </p:nvGrpSpPr>
          <p:grpSpPr>
            <a:xfrm>
              <a:off x="977155" y="3550503"/>
              <a:ext cx="914400" cy="479686"/>
              <a:chOff x="3668110" y="2448910"/>
              <a:chExt cx="3794234" cy="2165130"/>
            </a:xfrm>
          </p:grpSpPr>
          <p:sp>
            <p:nvSpPr>
              <p:cNvPr id="1252" name="Rectangle 1251">
                <a:extLst>
                  <a:ext uri="{FF2B5EF4-FFF2-40B4-BE49-F238E27FC236}">
                    <a16:creationId xmlns:a16="http://schemas.microsoft.com/office/drawing/2014/main" id="{C945D579-5534-E745-8BE5-52C73FE99396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253" name="Freeform 1252">
                <a:extLst>
                  <a:ext uri="{FF2B5EF4-FFF2-40B4-BE49-F238E27FC236}">
                    <a16:creationId xmlns:a16="http://schemas.microsoft.com/office/drawing/2014/main" id="{990DFD40-F72C-AD4D-A247-DC1DBC2A6DC2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1254" name="Group 1253">
                <a:extLst>
                  <a:ext uri="{FF2B5EF4-FFF2-40B4-BE49-F238E27FC236}">
                    <a16:creationId xmlns:a16="http://schemas.microsoft.com/office/drawing/2014/main" id="{4CEB9841-2A55-4545-9261-7C5B90F0A9AD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255" name="Freeform 1254">
                  <a:extLst>
                    <a:ext uri="{FF2B5EF4-FFF2-40B4-BE49-F238E27FC236}">
                      <a16:creationId xmlns:a16="http://schemas.microsoft.com/office/drawing/2014/main" id="{1AA16CD4-9B7C-3A4D-9689-AC63E731CA36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256" name="Freeform 1255">
                  <a:extLst>
                    <a:ext uri="{FF2B5EF4-FFF2-40B4-BE49-F238E27FC236}">
                      <a16:creationId xmlns:a16="http://schemas.microsoft.com/office/drawing/2014/main" id="{46814721-CA53-6D44-9153-931AFD81EAF3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257" name="Freeform 1256">
                  <a:extLst>
                    <a:ext uri="{FF2B5EF4-FFF2-40B4-BE49-F238E27FC236}">
                      <a16:creationId xmlns:a16="http://schemas.microsoft.com/office/drawing/2014/main" id="{78F76837-4AEF-FA42-B9F1-4AFCB59A4DC4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258" name="Freeform 1257">
                  <a:extLst>
                    <a:ext uri="{FF2B5EF4-FFF2-40B4-BE49-F238E27FC236}">
                      <a16:creationId xmlns:a16="http://schemas.microsoft.com/office/drawing/2014/main" id="{43B23EF7-F40E-A947-B228-E2514236BC84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87" name="Group 1286">
              <a:extLst>
                <a:ext uri="{FF2B5EF4-FFF2-40B4-BE49-F238E27FC236}">
                  <a16:creationId xmlns:a16="http://schemas.microsoft.com/office/drawing/2014/main" id="{D3D69CFA-AF15-E94E-8914-97945DA574A6}"/>
                </a:ext>
              </a:extLst>
            </p:cNvPr>
            <p:cNvGrpSpPr/>
            <p:nvPr/>
          </p:nvGrpSpPr>
          <p:grpSpPr>
            <a:xfrm>
              <a:off x="2554943" y="3564953"/>
              <a:ext cx="914400" cy="479686"/>
              <a:chOff x="3668110" y="2448910"/>
              <a:chExt cx="3794234" cy="2165130"/>
            </a:xfrm>
          </p:grpSpPr>
          <p:sp>
            <p:nvSpPr>
              <p:cNvPr id="1288" name="Rectangle 1287">
                <a:extLst>
                  <a:ext uri="{FF2B5EF4-FFF2-40B4-BE49-F238E27FC236}">
                    <a16:creationId xmlns:a16="http://schemas.microsoft.com/office/drawing/2014/main" id="{9E5C83BA-FE05-6C44-98FC-DCEA3538DF65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289" name="Freeform 1288">
                <a:extLst>
                  <a:ext uri="{FF2B5EF4-FFF2-40B4-BE49-F238E27FC236}">
                    <a16:creationId xmlns:a16="http://schemas.microsoft.com/office/drawing/2014/main" id="{4C2CD45D-A60E-6146-BAEF-952839A41BD1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1290" name="Group 1289">
                <a:extLst>
                  <a:ext uri="{FF2B5EF4-FFF2-40B4-BE49-F238E27FC236}">
                    <a16:creationId xmlns:a16="http://schemas.microsoft.com/office/drawing/2014/main" id="{F9511E44-72C5-294A-B628-02490F2B54A1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291" name="Freeform 1290">
                  <a:extLst>
                    <a:ext uri="{FF2B5EF4-FFF2-40B4-BE49-F238E27FC236}">
                      <a16:creationId xmlns:a16="http://schemas.microsoft.com/office/drawing/2014/main" id="{CDA6D107-925D-AF46-B50F-7EA1D51C266A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292" name="Freeform 1291">
                  <a:extLst>
                    <a:ext uri="{FF2B5EF4-FFF2-40B4-BE49-F238E27FC236}">
                      <a16:creationId xmlns:a16="http://schemas.microsoft.com/office/drawing/2014/main" id="{61F50584-2CAF-DD4D-BBD2-277C0549219F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293" name="Freeform 1292">
                  <a:extLst>
                    <a:ext uri="{FF2B5EF4-FFF2-40B4-BE49-F238E27FC236}">
                      <a16:creationId xmlns:a16="http://schemas.microsoft.com/office/drawing/2014/main" id="{0457AA84-A21D-4044-8287-23717EAA0778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294" name="Freeform 1293">
                  <a:extLst>
                    <a:ext uri="{FF2B5EF4-FFF2-40B4-BE49-F238E27FC236}">
                      <a16:creationId xmlns:a16="http://schemas.microsoft.com/office/drawing/2014/main" id="{23A87F4D-E678-C14D-90D4-EB771A1420C4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0" name="Group 1539">
              <a:extLst>
                <a:ext uri="{FF2B5EF4-FFF2-40B4-BE49-F238E27FC236}">
                  <a16:creationId xmlns:a16="http://schemas.microsoft.com/office/drawing/2014/main" id="{B9372792-EF46-1D4B-8670-7C9020F4AB8B}"/>
                </a:ext>
              </a:extLst>
            </p:cNvPr>
            <p:cNvGrpSpPr/>
            <p:nvPr/>
          </p:nvGrpSpPr>
          <p:grpSpPr>
            <a:xfrm>
              <a:off x="4132731" y="3579403"/>
              <a:ext cx="914400" cy="479686"/>
              <a:chOff x="3668110" y="2448910"/>
              <a:chExt cx="3794234" cy="2165130"/>
            </a:xfrm>
          </p:grpSpPr>
          <p:sp>
            <p:nvSpPr>
              <p:cNvPr id="1541" name="Rectangle 1540">
                <a:extLst>
                  <a:ext uri="{FF2B5EF4-FFF2-40B4-BE49-F238E27FC236}">
                    <a16:creationId xmlns:a16="http://schemas.microsoft.com/office/drawing/2014/main" id="{8CADAA24-4288-C54C-95B9-CBFB6719E452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542" name="Freeform 1541">
                <a:extLst>
                  <a:ext uri="{FF2B5EF4-FFF2-40B4-BE49-F238E27FC236}">
                    <a16:creationId xmlns:a16="http://schemas.microsoft.com/office/drawing/2014/main" id="{43F73091-63A7-D54A-8E00-153C03FDB7A6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1543" name="Group 1542">
                <a:extLst>
                  <a:ext uri="{FF2B5EF4-FFF2-40B4-BE49-F238E27FC236}">
                    <a16:creationId xmlns:a16="http://schemas.microsoft.com/office/drawing/2014/main" id="{C8CDB562-CBBF-044F-8E72-6C6D6ACA52AA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544" name="Freeform 1543">
                  <a:extLst>
                    <a:ext uri="{FF2B5EF4-FFF2-40B4-BE49-F238E27FC236}">
                      <a16:creationId xmlns:a16="http://schemas.microsoft.com/office/drawing/2014/main" id="{25EF3E88-8BE2-0A4B-9BBA-B488791FA620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545" name="Freeform 1544">
                  <a:extLst>
                    <a:ext uri="{FF2B5EF4-FFF2-40B4-BE49-F238E27FC236}">
                      <a16:creationId xmlns:a16="http://schemas.microsoft.com/office/drawing/2014/main" id="{E98DF7AD-6E40-394E-BD9D-497D59FD1EE3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546" name="Freeform 1545">
                  <a:extLst>
                    <a:ext uri="{FF2B5EF4-FFF2-40B4-BE49-F238E27FC236}">
                      <a16:creationId xmlns:a16="http://schemas.microsoft.com/office/drawing/2014/main" id="{42BC86F8-28FF-B34E-A558-43CF931B0B4F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547" name="Freeform 1546">
                  <a:extLst>
                    <a:ext uri="{FF2B5EF4-FFF2-40B4-BE49-F238E27FC236}">
                      <a16:creationId xmlns:a16="http://schemas.microsoft.com/office/drawing/2014/main" id="{B37EC887-92E7-8045-A1E0-A139E10C88F4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0435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0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Calibri" panose="020F0502020204030204"/>
              </a:rPr>
              <a:t>Datacenter networks: network elements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6737" y="6492875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1682" name="Picture 2">
            <a:extLst>
              <a:ext uri="{FF2B5EF4-FFF2-40B4-BE49-F238E27FC236}">
                <a16:creationId xmlns:a16="http://schemas.microsoft.com/office/drawing/2014/main" id="{0B55521C-E9E4-5442-8901-A188490A5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034" y="1653147"/>
            <a:ext cx="8440271" cy="474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C5DA41-DD5B-1C40-B9A9-28E9CB714C21}"/>
              </a:ext>
            </a:extLst>
          </p:cNvPr>
          <p:cNvSpPr txBox="1"/>
          <p:nvPr/>
        </p:nvSpPr>
        <p:spPr>
          <a:xfrm>
            <a:off x="874058" y="1371600"/>
            <a:ext cx="6690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Facebook F16 data center network topology: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63FECF-8C61-1440-ADD1-65A1FD646313}"/>
              </a:ext>
            </a:extLst>
          </p:cNvPr>
          <p:cNvSpPr txBox="1"/>
          <p:nvPr/>
        </p:nvSpPr>
        <p:spPr>
          <a:xfrm>
            <a:off x="1905000" y="6252882"/>
            <a:ext cx="8214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https://engineering.fb.com/data-center-engineering/f16-minipack/    (posted 3/2019)</a:t>
            </a:r>
          </a:p>
        </p:txBody>
      </p:sp>
    </p:spTree>
    <p:extLst>
      <p:ext uri="{BB962C8B-B14F-4D97-AF65-F5344CB8AC3E}">
        <p14:creationId xmlns:p14="http://schemas.microsoft.com/office/powerpoint/2010/main" val="43156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Calibri" panose="020F0502020204030204"/>
              </a:rPr>
              <a:t>Datacenter networks: multipath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6737" y="6492875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C676C6C-99D3-E94F-8614-CFFFFFFF6668}"/>
              </a:ext>
            </a:extLst>
          </p:cNvPr>
          <p:cNvGrpSpPr/>
          <p:nvPr/>
        </p:nvGrpSpPr>
        <p:grpSpPr>
          <a:xfrm>
            <a:off x="1358152" y="2378040"/>
            <a:ext cx="9601201" cy="4184782"/>
            <a:chOff x="1344706" y="2006080"/>
            <a:chExt cx="6858000" cy="2801542"/>
          </a:xfrm>
        </p:grpSpPr>
        <p:pic>
          <p:nvPicPr>
            <p:cNvPr id="1085" name="Picture 1084">
              <a:extLst>
                <a:ext uri="{FF2B5EF4-FFF2-40B4-BE49-F238E27FC236}">
                  <a16:creationId xmlns:a16="http://schemas.microsoft.com/office/drawing/2014/main" id="{5618E92C-81D8-1040-9655-EC5EAAD62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4706" y="2006080"/>
              <a:ext cx="6858000" cy="2774098"/>
            </a:xfrm>
            <a:prstGeom prst="rect">
              <a:avLst/>
            </a:prstGeom>
          </p:spPr>
        </p:pic>
        <p:sp>
          <p:nvSpPr>
            <p:cNvPr id="1086" name="Rectangle 1085">
              <a:extLst>
                <a:ext uri="{FF2B5EF4-FFF2-40B4-BE49-F238E27FC236}">
                  <a16:creationId xmlns:a16="http://schemas.microsoft.com/office/drawing/2014/main" id="{32E95733-C2FE-5948-A08C-37DDCBF4AC0E}"/>
                </a:ext>
              </a:extLst>
            </p:cNvPr>
            <p:cNvSpPr/>
            <p:nvPr/>
          </p:nvSpPr>
          <p:spPr>
            <a:xfrm>
              <a:off x="1562964" y="3208452"/>
              <a:ext cx="5345622" cy="226432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087" name="Group 1086">
              <a:extLst>
                <a:ext uri="{FF2B5EF4-FFF2-40B4-BE49-F238E27FC236}">
                  <a16:creationId xmlns:a16="http://schemas.microsoft.com/office/drawing/2014/main" id="{E39D5CA4-4D85-F04D-A7CD-BE5091180B97}"/>
                </a:ext>
              </a:extLst>
            </p:cNvPr>
            <p:cNvGrpSpPr/>
            <p:nvPr/>
          </p:nvGrpSpPr>
          <p:grpSpPr>
            <a:xfrm>
              <a:off x="1707882" y="3208452"/>
              <a:ext cx="1877813" cy="232782"/>
              <a:chOff x="430412" y="3248793"/>
              <a:chExt cx="1877813" cy="232782"/>
            </a:xfrm>
          </p:grpSpPr>
          <p:cxnSp>
            <p:nvCxnSpPr>
              <p:cNvPr id="1088" name="Straight Connector 1087">
                <a:extLst>
                  <a:ext uri="{FF2B5EF4-FFF2-40B4-BE49-F238E27FC236}">
                    <a16:creationId xmlns:a16="http://schemas.microsoft.com/office/drawing/2014/main" id="{53072383-1FD9-A244-9F75-1C7F9CD25EED}"/>
                  </a:ext>
                </a:extLst>
              </p:cNvPr>
              <p:cNvCxnSpPr/>
              <p:nvPr/>
            </p:nvCxnSpPr>
            <p:spPr>
              <a:xfrm flipV="1">
                <a:off x="430412" y="3248793"/>
                <a:ext cx="1738110" cy="2264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9" name="Straight Connector 1088">
                <a:extLst>
                  <a:ext uri="{FF2B5EF4-FFF2-40B4-BE49-F238E27FC236}">
                    <a16:creationId xmlns:a16="http://schemas.microsoft.com/office/drawing/2014/main" id="{C5DE51E2-D55A-A045-902A-0AB333FFE7D8}"/>
                  </a:ext>
                </a:extLst>
              </p:cNvPr>
              <p:cNvCxnSpPr/>
              <p:nvPr/>
            </p:nvCxnSpPr>
            <p:spPr>
              <a:xfrm flipV="1">
                <a:off x="760625" y="3248793"/>
                <a:ext cx="1439650" cy="23278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0" name="Straight Connector 1089">
                <a:extLst>
                  <a:ext uri="{FF2B5EF4-FFF2-40B4-BE49-F238E27FC236}">
                    <a16:creationId xmlns:a16="http://schemas.microsoft.com/office/drawing/2014/main" id="{3D055A99-5CE0-7F47-8650-A29C46351B5F}"/>
                  </a:ext>
                </a:extLst>
              </p:cNvPr>
              <p:cNvCxnSpPr/>
              <p:nvPr/>
            </p:nvCxnSpPr>
            <p:spPr>
              <a:xfrm flipV="1">
                <a:off x="1098582" y="3248793"/>
                <a:ext cx="1146632" cy="2264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1" name="Straight Connector 1090">
                <a:extLst>
                  <a:ext uri="{FF2B5EF4-FFF2-40B4-BE49-F238E27FC236}">
                    <a16:creationId xmlns:a16="http://schemas.microsoft.com/office/drawing/2014/main" id="{A874A480-BA95-EC4B-9AF3-C188C613318E}"/>
                  </a:ext>
                </a:extLst>
              </p:cNvPr>
              <p:cNvCxnSpPr/>
              <p:nvPr/>
            </p:nvCxnSpPr>
            <p:spPr>
              <a:xfrm flipV="1">
                <a:off x="1465090" y="3248793"/>
                <a:ext cx="843135" cy="2264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2" name="Group 1091">
              <a:extLst>
                <a:ext uri="{FF2B5EF4-FFF2-40B4-BE49-F238E27FC236}">
                  <a16:creationId xmlns:a16="http://schemas.microsoft.com/office/drawing/2014/main" id="{688F9786-0317-CD4F-BBD8-537073F6D377}"/>
                </a:ext>
              </a:extLst>
            </p:cNvPr>
            <p:cNvGrpSpPr/>
            <p:nvPr/>
          </p:nvGrpSpPr>
          <p:grpSpPr>
            <a:xfrm>
              <a:off x="3101707" y="3208452"/>
              <a:ext cx="1877813" cy="232782"/>
              <a:chOff x="430412" y="3248793"/>
              <a:chExt cx="1877813" cy="232782"/>
            </a:xfrm>
          </p:grpSpPr>
          <p:cxnSp>
            <p:nvCxnSpPr>
              <p:cNvPr id="1093" name="Straight Connector 1092">
                <a:extLst>
                  <a:ext uri="{FF2B5EF4-FFF2-40B4-BE49-F238E27FC236}">
                    <a16:creationId xmlns:a16="http://schemas.microsoft.com/office/drawing/2014/main" id="{BC584115-7C45-8D4D-B45E-2AD3F8E27492}"/>
                  </a:ext>
                </a:extLst>
              </p:cNvPr>
              <p:cNvCxnSpPr/>
              <p:nvPr/>
            </p:nvCxnSpPr>
            <p:spPr>
              <a:xfrm flipV="1">
                <a:off x="430412" y="3248793"/>
                <a:ext cx="1738110" cy="2264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4" name="Straight Connector 1093">
                <a:extLst>
                  <a:ext uri="{FF2B5EF4-FFF2-40B4-BE49-F238E27FC236}">
                    <a16:creationId xmlns:a16="http://schemas.microsoft.com/office/drawing/2014/main" id="{64DC0524-6FC9-1043-ADCA-E4319F1AAC75}"/>
                  </a:ext>
                </a:extLst>
              </p:cNvPr>
              <p:cNvCxnSpPr/>
              <p:nvPr/>
            </p:nvCxnSpPr>
            <p:spPr>
              <a:xfrm flipV="1">
                <a:off x="760625" y="3248793"/>
                <a:ext cx="1439650" cy="23278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5" name="Straight Connector 1094">
                <a:extLst>
                  <a:ext uri="{FF2B5EF4-FFF2-40B4-BE49-F238E27FC236}">
                    <a16:creationId xmlns:a16="http://schemas.microsoft.com/office/drawing/2014/main" id="{1381748D-B781-5343-A96D-25F97BAD81F6}"/>
                  </a:ext>
                </a:extLst>
              </p:cNvPr>
              <p:cNvCxnSpPr/>
              <p:nvPr/>
            </p:nvCxnSpPr>
            <p:spPr>
              <a:xfrm flipV="1">
                <a:off x="1098582" y="3248793"/>
                <a:ext cx="1146632" cy="2264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6" name="Straight Connector 1095">
                <a:extLst>
                  <a:ext uri="{FF2B5EF4-FFF2-40B4-BE49-F238E27FC236}">
                    <a16:creationId xmlns:a16="http://schemas.microsoft.com/office/drawing/2014/main" id="{53FA8EF5-AC95-D546-91DA-9C34481F6F70}"/>
                  </a:ext>
                </a:extLst>
              </p:cNvPr>
              <p:cNvCxnSpPr/>
              <p:nvPr/>
            </p:nvCxnSpPr>
            <p:spPr>
              <a:xfrm flipV="1">
                <a:off x="1465090" y="3248793"/>
                <a:ext cx="843135" cy="2264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7" name="Group 1096">
              <a:extLst>
                <a:ext uri="{FF2B5EF4-FFF2-40B4-BE49-F238E27FC236}">
                  <a16:creationId xmlns:a16="http://schemas.microsoft.com/office/drawing/2014/main" id="{3B14F078-202D-9A49-AD8F-33A4E05A155F}"/>
                </a:ext>
              </a:extLst>
            </p:cNvPr>
            <p:cNvGrpSpPr/>
            <p:nvPr/>
          </p:nvGrpSpPr>
          <p:grpSpPr>
            <a:xfrm>
              <a:off x="4495532" y="3211627"/>
              <a:ext cx="1877813" cy="232782"/>
              <a:chOff x="430412" y="3248793"/>
              <a:chExt cx="1877813" cy="232782"/>
            </a:xfrm>
          </p:grpSpPr>
          <p:cxnSp>
            <p:nvCxnSpPr>
              <p:cNvPr id="1098" name="Straight Connector 1097">
                <a:extLst>
                  <a:ext uri="{FF2B5EF4-FFF2-40B4-BE49-F238E27FC236}">
                    <a16:creationId xmlns:a16="http://schemas.microsoft.com/office/drawing/2014/main" id="{DBA8168B-A82F-3E49-BA3A-5EB26FCD81FF}"/>
                  </a:ext>
                </a:extLst>
              </p:cNvPr>
              <p:cNvCxnSpPr/>
              <p:nvPr/>
            </p:nvCxnSpPr>
            <p:spPr>
              <a:xfrm flipV="1">
                <a:off x="430412" y="3248793"/>
                <a:ext cx="1738110" cy="2264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9" name="Straight Connector 1098">
                <a:extLst>
                  <a:ext uri="{FF2B5EF4-FFF2-40B4-BE49-F238E27FC236}">
                    <a16:creationId xmlns:a16="http://schemas.microsoft.com/office/drawing/2014/main" id="{3FAAB0BF-791B-884D-8079-DDCFFF87F3C0}"/>
                  </a:ext>
                </a:extLst>
              </p:cNvPr>
              <p:cNvCxnSpPr/>
              <p:nvPr/>
            </p:nvCxnSpPr>
            <p:spPr>
              <a:xfrm flipV="1">
                <a:off x="760625" y="3248793"/>
                <a:ext cx="1439650" cy="23278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0" name="Straight Connector 1099">
                <a:extLst>
                  <a:ext uri="{FF2B5EF4-FFF2-40B4-BE49-F238E27FC236}">
                    <a16:creationId xmlns:a16="http://schemas.microsoft.com/office/drawing/2014/main" id="{AF753C76-1494-1A4A-920B-B3F363531D8B}"/>
                  </a:ext>
                </a:extLst>
              </p:cNvPr>
              <p:cNvCxnSpPr/>
              <p:nvPr/>
            </p:nvCxnSpPr>
            <p:spPr>
              <a:xfrm flipV="1">
                <a:off x="1098582" y="3248793"/>
                <a:ext cx="1146632" cy="2264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1" name="Straight Connector 1100">
                <a:extLst>
                  <a:ext uri="{FF2B5EF4-FFF2-40B4-BE49-F238E27FC236}">
                    <a16:creationId xmlns:a16="http://schemas.microsoft.com/office/drawing/2014/main" id="{D4683DFF-A698-344F-A1BA-D50F109E4E7B}"/>
                  </a:ext>
                </a:extLst>
              </p:cNvPr>
              <p:cNvCxnSpPr/>
              <p:nvPr/>
            </p:nvCxnSpPr>
            <p:spPr>
              <a:xfrm flipV="1">
                <a:off x="1465090" y="3248793"/>
                <a:ext cx="843135" cy="2264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2" name="Group 1101">
              <a:extLst>
                <a:ext uri="{FF2B5EF4-FFF2-40B4-BE49-F238E27FC236}">
                  <a16:creationId xmlns:a16="http://schemas.microsoft.com/office/drawing/2014/main" id="{AAAB2B62-EC06-B648-A168-2DF9934D2AAD}"/>
                </a:ext>
              </a:extLst>
            </p:cNvPr>
            <p:cNvGrpSpPr/>
            <p:nvPr/>
          </p:nvGrpSpPr>
          <p:grpSpPr>
            <a:xfrm>
              <a:off x="1612076" y="3208452"/>
              <a:ext cx="1043898" cy="232783"/>
              <a:chOff x="334606" y="3248793"/>
              <a:chExt cx="1043898" cy="232783"/>
            </a:xfrm>
          </p:grpSpPr>
          <p:cxnSp>
            <p:nvCxnSpPr>
              <p:cNvPr id="1103" name="Straight Connector 1102">
                <a:extLst>
                  <a:ext uri="{FF2B5EF4-FFF2-40B4-BE49-F238E27FC236}">
                    <a16:creationId xmlns:a16="http://schemas.microsoft.com/office/drawing/2014/main" id="{BDA0C5C4-CB61-F742-9C55-87F470D957AF}"/>
                  </a:ext>
                </a:extLst>
              </p:cNvPr>
              <p:cNvCxnSpPr/>
              <p:nvPr/>
            </p:nvCxnSpPr>
            <p:spPr>
              <a:xfrm flipV="1">
                <a:off x="334606" y="3248793"/>
                <a:ext cx="623584" cy="23278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4" name="Straight Connector 1103">
                <a:extLst>
                  <a:ext uri="{FF2B5EF4-FFF2-40B4-BE49-F238E27FC236}">
                    <a16:creationId xmlns:a16="http://schemas.microsoft.com/office/drawing/2014/main" id="{00322102-FA77-9047-82EB-1ED7B34593CB}"/>
                  </a:ext>
                </a:extLst>
              </p:cNvPr>
              <p:cNvCxnSpPr/>
              <p:nvPr/>
            </p:nvCxnSpPr>
            <p:spPr>
              <a:xfrm flipV="1">
                <a:off x="684422" y="3248793"/>
                <a:ext cx="304005" cy="2264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5" name="Straight Connector 1104">
                <a:extLst>
                  <a:ext uri="{FF2B5EF4-FFF2-40B4-BE49-F238E27FC236}">
                    <a16:creationId xmlns:a16="http://schemas.microsoft.com/office/drawing/2014/main" id="{8EE540A3-C5BF-1F44-9523-31F2A1479D6F}"/>
                  </a:ext>
                </a:extLst>
              </p:cNvPr>
              <p:cNvCxnSpPr/>
              <p:nvPr/>
            </p:nvCxnSpPr>
            <p:spPr>
              <a:xfrm flipH="1" flipV="1">
                <a:off x="1020687" y="3251968"/>
                <a:ext cx="18156" cy="22302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6" name="Straight Connector 1105">
                <a:extLst>
                  <a:ext uri="{FF2B5EF4-FFF2-40B4-BE49-F238E27FC236}">
                    <a16:creationId xmlns:a16="http://schemas.microsoft.com/office/drawing/2014/main" id="{DBDE143A-02F9-7D45-9474-B0CF59B9F127}"/>
                  </a:ext>
                </a:extLst>
              </p:cNvPr>
              <p:cNvCxnSpPr/>
              <p:nvPr/>
            </p:nvCxnSpPr>
            <p:spPr>
              <a:xfrm flipH="1" flipV="1">
                <a:off x="1050169" y="3251968"/>
                <a:ext cx="328335" cy="22960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7" name="Group 1106">
              <a:extLst>
                <a:ext uri="{FF2B5EF4-FFF2-40B4-BE49-F238E27FC236}">
                  <a16:creationId xmlns:a16="http://schemas.microsoft.com/office/drawing/2014/main" id="{3AD085FC-E76E-F74C-8FFA-C373E292FE90}"/>
                </a:ext>
              </a:extLst>
            </p:cNvPr>
            <p:cNvGrpSpPr/>
            <p:nvPr/>
          </p:nvGrpSpPr>
          <p:grpSpPr>
            <a:xfrm>
              <a:off x="3019745" y="3208452"/>
              <a:ext cx="1043898" cy="232783"/>
              <a:chOff x="334606" y="3248793"/>
              <a:chExt cx="1043898" cy="232783"/>
            </a:xfrm>
          </p:grpSpPr>
          <p:cxnSp>
            <p:nvCxnSpPr>
              <p:cNvPr id="1108" name="Straight Connector 1107">
                <a:extLst>
                  <a:ext uri="{FF2B5EF4-FFF2-40B4-BE49-F238E27FC236}">
                    <a16:creationId xmlns:a16="http://schemas.microsoft.com/office/drawing/2014/main" id="{B5EACDDA-3A7E-B546-8656-730C6CA54FC5}"/>
                  </a:ext>
                </a:extLst>
              </p:cNvPr>
              <p:cNvCxnSpPr/>
              <p:nvPr/>
            </p:nvCxnSpPr>
            <p:spPr>
              <a:xfrm flipV="1">
                <a:off x="334606" y="3248793"/>
                <a:ext cx="623584" cy="23278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9" name="Straight Connector 1108">
                <a:extLst>
                  <a:ext uri="{FF2B5EF4-FFF2-40B4-BE49-F238E27FC236}">
                    <a16:creationId xmlns:a16="http://schemas.microsoft.com/office/drawing/2014/main" id="{EF98ECF3-A429-264D-B93F-945ECEF2BBBC}"/>
                  </a:ext>
                </a:extLst>
              </p:cNvPr>
              <p:cNvCxnSpPr/>
              <p:nvPr/>
            </p:nvCxnSpPr>
            <p:spPr>
              <a:xfrm flipV="1">
                <a:off x="684422" y="3248793"/>
                <a:ext cx="304005" cy="2264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0" name="Straight Connector 1109">
                <a:extLst>
                  <a:ext uri="{FF2B5EF4-FFF2-40B4-BE49-F238E27FC236}">
                    <a16:creationId xmlns:a16="http://schemas.microsoft.com/office/drawing/2014/main" id="{72DCB234-4313-9E45-B75F-93D2E13BAEAC}"/>
                  </a:ext>
                </a:extLst>
              </p:cNvPr>
              <p:cNvCxnSpPr/>
              <p:nvPr/>
            </p:nvCxnSpPr>
            <p:spPr>
              <a:xfrm flipH="1" flipV="1">
                <a:off x="1020687" y="3251968"/>
                <a:ext cx="18156" cy="22302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1" name="Straight Connector 1110">
                <a:extLst>
                  <a:ext uri="{FF2B5EF4-FFF2-40B4-BE49-F238E27FC236}">
                    <a16:creationId xmlns:a16="http://schemas.microsoft.com/office/drawing/2014/main" id="{6DE705A4-46EE-2C49-A8F0-C1DA7D89678A}"/>
                  </a:ext>
                </a:extLst>
              </p:cNvPr>
              <p:cNvCxnSpPr/>
              <p:nvPr/>
            </p:nvCxnSpPr>
            <p:spPr>
              <a:xfrm flipH="1" flipV="1">
                <a:off x="1050169" y="3251968"/>
                <a:ext cx="328335" cy="22960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2" name="Group 1111">
              <a:extLst>
                <a:ext uri="{FF2B5EF4-FFF2-40B4-BE49-F238E27FC236}">
                  <a16:creationId xmlns:a16="http://schemas.microsoft.com/office/drawing/2014/main" id="{76C756D9-7E0F-C048-8CC1-EB7B6C4B5147}"/>
                </a:ext>
              </a:extLst>
            </p:cNvPr>
            <p:cNvGrpSpPr/>
            <p:nvPr/>
          </p:nvGrpSpPr>
          <p:grpSpPr>
            <a:xfrm>
              <a:off x="4427414" y="3208452"/>
              <a:ext cx="1043898" cy="232783"/>
              <a:chOff x="334606" y="3248793"/>
              <a:chExt cx="1043898" cy="232783"/>
            </a:xfrm>
          </p:grpSpPr>
          <p:cxnSp>
            <p:nvCxnSpPr>
              <p:cNvPr id="1113" name="Straight Connector 1112">
                <a:extLst>
                  <a:ext uri="{FF2B5EF4-FFF2-40B4-BE49-F238E27FC236}">
                    <a16:creationId xmlns:a16="http://schemas.microsoft.com/office/drawing/2014/main" id="{D38DD459-6135-E647-9888-24FCA1617739}"/>
                  </a:ext>
                </a:extLst>
              </p:cNvPr>
              <p:cNvCxnSpPr/>
              <p:nvPr/>
            </p:nvCxnSpPr>
            <p:spPr>
              <a:xfrm flipV="1">
                <a:off x="334606" y="3248793"/>
                <a:ext cx="623584" cy="23278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4" name="Straight Connector 1113">
                <a:extLst>
                  <a:ext uri="{FF2B5EF4-FFF2-40B4-BE49-F238E27FC236}">
                    <a16:creationId xmlns:a16="http://schemas.microsoft.com/office/drawing/2014/main" id="{FA8047E8-871F-1640-A7C8-5F21EDBDC93B}"/>
                  </a:ext>
                </a:extLst>
              </p:cNvPr>
              <p:cNvCxnSpPr/>
              <p:nvPr/>
            </p:nvCxnSpPr>
            <p:spPr>
              <a:xfrm flipV="1">
                <a:off x="684422" y="3248793"/>
                <a:ext cx="304005" cy="2264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5" name="Straight Connector 1114">
                <a:extLst>
                  <a:ext uri="{FF2B5EF4-FFF2-40B4-BE49-F238E27FC236}">
                    <a16:creationId xmlns:a16="http://schemas.microsoft.com/office/drawing/2014/main" id="{E5BEA3D9-5FD5-2744-8966-A46D0165DDE8}"/>
                  </a:ext>
                </a:extLst>
              </p:cNvPr>
              <p:cNvCxnSpPr/>
              <p:nvPr/>
            </p:nvCxnSpPr>
            <p:spPr>
              <a:xfrm flipH="1" flipV="1">
                <a:off x="1020687" y="3251968"/>
                <a:ext cx="18156" cy="22302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6" name="Straight Connector 1115">
                <a:extLst>
                  <a:ext uri="{FF2B5EF4-FFF2-40B4-BE49-F238E27FC236}">
                    <a16:creationId xmlns:a16="http://schemas.microsoft.com/office/drawing/2014/main" id="{A5C1C420-DEF4-5549-9612-E5BD5118036F}"/>
                  </a:ext>
                </a:extLst>
              </p:cNvPr>
              <p:cNvCxnSpPr/>
              <p:nvPr/>
            </p:nvCxnSpPr>
            <p:spPr>
              <a:xfrm flipH="1" flipV="1">
                <a:off x="1050169" y="3251968"/>
                <a:ext cx="328335" cy="22960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7" name="Group 1116">
              <a:extLst>
                <a:ext uri="{FF2B5EF4-FFF2-40B4-BE49-F238E27FC236}">
                  <a16:creationId xmlns:a16="http://schemas.microsoft.com/office/drawing/2014/main" id="{D74276F9-F127-8949-8EB9-EEB63A8CC303}"/>
                </a:ext>
              </a:extLst>
            </p:cNvPr>
            <p:cNvGrpSpPr/>
            <p:nvPr/>
          </p:nvGrpSpPr>
          <p:grpSpPr>
            <a:xfrm>
              <a:off x="5835083" y="3208452"/>
              <a:ext cx="1043898" cy="232783"/>
              <a:chOff x="334606" y="3248793"/>
              <a:chExt cx="1043898" cy="232783"/>
            </a:xfrm>
          </p:grpSpPr>
          <p:cxnSp>
            <p:nvCxnSpPr>
              <p:cNvPr id="1118" name="Straight Connector 1117">
                <a:extLst>
                  <a:ext uri="{FF2B5EF4-FFF2-40B4-BE49-F238E27FC236}">
                    <a16:creationId xmlns:a16="http://schemas.microsoft.com/office/drawing/2014/main" id="{DBCE70ED-B5B8-8C4D-8C9B-2904BC36C076}"/>
                  </a:ext>
                </a:extLst>
              </p:cNvPr>
              <p:cNvCxnSpPr/>
              <p:nvPr/>
            </p:nvCxnSpPr>
            <p:spPr>
              <a:xfrm flipV="1">
                <a:off x="334606" y="3248793"/>
                <a:ext cx="623584" cy="23278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9" name="Straight Connector 1118">
                <a:extLst>
                  <a:ext uri="{FF2B5EF4-FFF2-40B4-BE49-F238E27FC236}">
                    <a16:creationId xmlns:a16="http://schemas.microsoft.com/office/drawing/2014/main" id="{1FF8D5D8-2BE6-B542-8677-EDE387E77DAF}"/>
                  </a:ext>
                </a:extLst>
              </p:cNvPr>
              <p:cNvCxnSpPr/>
              <p:nvPr/>
            </p:nvCxnSpPr>
            <p:spPr>
              <a:xfrm flipV="1">
                <a:off x="684422" y="3248793"/>
                <a:ext cx="304005" cy="22643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0" name="Straight Connector 1119">
                <a:extLst>
                  <a:ext uri="{FF2B5EF4-FFF2-40B4-BE49-F238E27FC236}">
                    <a16:creationId xmlns:a16="http://schemas.microsoft.com/office/drawing/2014/main" id="{4B2037D0-D88D-0647-8A43-081EB94230D7}"/>
                  </a:ext>
                </a:extLst>
              </p:cNvPr>
              <p:cNvCxnSpPr/>
              <p:nvPr/>
            </p:nvCxnSpPr>
            <p:spPr>
              <a:xfrm flipH="1" flipV="1">
                <a:off x="1020687" y="3251968"/>
                <a:ext cx="18156" cy="223021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1" name="Straight Connector 1120">
                <a:extLst>
                  <a:ext uri="{FF2B5EF4-FFF2-40B4-BE49-F238E27FC236}">
                    <a16:creationId xmlns:a16="http://schemas.microsoft.com/office/drawing/2014/main" id="{6F201ECA-0229-304C-BDF8-DB08DCE0E7A0}"/>
                  </a:ext>
                </a:extLst>
              </p:cNvPr>
              <p:cNvCxnSpPr/>
              <p:nvPr/>
            </p:nvCxnSpPr>
            <p:spPr>
              <a:xfrm flipH="1" flipV="1">
                <a:off x="1050169" y="3251968"/>
                <a:ext cx="328335" cy="22960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2" name="Straight Connector 1121">
              <a:extLst>
                <a:ext uri="{FF2B5EF4-FFF2-40B4-BE49-F238E27FC236}">
                  <a16:creationId xmlns:a16="http://schemas.microsoft.com/office/drawing/2014/main" id="{27CF7771-DFC6-EA45-B4B7-03EBC7E837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38095" y="3208452"/>
              <a:ext cx="3938756" cy="226196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3" name="Straight Connector 1122">
              <a:extLst>
                <a:ext uri="{FF2B5EF4-FFF2-40B4-BE49-F238E27FC236}">
                  <a16:creationId xmlns:a16="http://schemas.microsoft.com/office/drawing/2014/main" id="{8E0EC3C3-180A-E94E-A2B6-1AB4D834E6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03840" y="3208452"/>
              <a:ext cx="4173610" cy="226196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Straight Connector 1123">
              <a:extLst>
                <a:ext uri="{FF2B5EF4-FFF2-40B4-BE49-F238E27FC236}">
                  <a16:creationId xmlns:a16="http://schemas.microsoft.com/office/drawing/2014/main" id="{B7ADC323-716A-0D45-BA1C-17D906A567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63497" y="3208452"/>
              <a:ext cx="4839817" cy="235957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Straight Connector 1124">
              <a:extLst>
                <a:ext uri="{FF2B5EF4-FFF2-40B4-BE49-F238E27FC236}">
                  <a16:creationId xmlns:a16="http://schemas.microsoft.com/office/drawing/2014/main" id="{FAB9E5B0-7046-1743-89B1-DB2F0EF2AD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36799" y="3211627"/>
              <a:ext cx="4507481" cy="226432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6" name="TextBox 1125">
              <a:extLst>
                <a:ext uri="{FF2B5EF4-FFF2-40B4-BE49-F238E27FC236}">
                  <a16:creationId xmlns:a16="http://schemas.microsoft.com/office/drawing/2014/main" id="{D2AF41A9-B325-C146-BCA2-23CB3453EE7D}"/>
                </a:ext>
              </a:extLst>
            </p:cNvPr>
            <p:cNvSpPr txBox="1"/>
            <p:nvPr/>
          </p:nvSpPr>
          <p:spPr>
            <a:xfrm>
              <a:off x="4400143" y="4218034"/>
              <a:ext cx="243163" cy="226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9</a:t>
              </a:r>
            </a:p>
          </p:txBody>
        </p:sp>
        <p:sp>
          <p:nvSpPr>
            <p:cNvPr id="1127" name="TextBox 1126">
              <a:extLst>
                <a:ext uri="{FF2B5EF4-FFF2-40B4-BE49-F238E27FC236}">
                  <a16:creationId xmlns:a16="http://schemas.microsoft.com/office/drawing/2014/main" id="{8C832824-640F-1043-B9F7-1D4A35FF7E17}"/>
                </a:ext>
              </a:extLst>
            </p:cNvPr>
            <p:cNvSpPr txBox="1"/>
            <p:nvPr/>
          </p:nvSpPr>
          <p:spPr>
            <a:xfrm>
              <a:off x="4715567" y="4218848"/>
              <a:ext cx="312906" cy="226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1128" name="TextBox 1127">
              <a:extLst>
                <a:ext uri="{FF2B5EF4-FFF2-40B4-BE49-F238E27FC236}">
                  <a16:creationId xmlns:a16="http://schemas.microsoft.com/office/drawing/2014/main" id="{D857028C-D83D-0A4E-966E-6C30BA37E354}"/>
                </a:ext>
              </a:extLst>
            </p:cNvPr>
            <p:cNvSpPr txBox="1"/>
            <p:nvPr/>
          </p:nvSpPr>
          <p:spPr>
            <a:xfrm>
              <a:off x="5068973" y="4220999"/>
              <a:ext cx="301660" cy="226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11</a:t>
              </a:r>
            </a:p>
          </p:txBody>
        </p:sp>
        <p:sp>
          <p:nvSpPr>
            <p:cNvPr id="1129" name="TextBox 1128">
              <a:extLst>
                <a:ext uri="{FF2B5EF4-FFF2-40B4-BE49-F238E27FC236}">
                  <a16:creationId xmlns:a16="http://schemas.microsoft.com/office/drawing/2014/main" id="{DFFA4DEE-0889-FE4C-87D8-B81307BE66F2}"/>
                </a:ext>
              </a:extLst>
            </p:cNvPr>
            <p:cNvSpPr txBox="1"/>
            <p:nvPr/>
          </p:nvSpPr>
          <p:spPr>
            <a:xfrm>
              <a:off x="5433769" y="4217456"/>
              <a:ext cx="312906" cy="226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12</a:t>
              </a:r>
            </a:p>
          </p:txBody>
        </p:sp>
        <p:sp>
          <p:nvSpPr>
            <p:cNvPr id="1130" name="TextBox 1129">
              <a:extLst>
                <a:ext uri="{FF2B5EF4-FFF2-40B4-BE49-F238E27FC236}">
                  <a16:creationId xmlns:a16="http://schemas.microsoft.com/office/drawing/2014/main" id="{8BD4198E-AC20-F248-8C7C-298F93154207}"/>
                </a:ext>
              </a:extLst>
            </p:cNvPr>
            <p:cNvSpPr txBox="1"/>
            <p:nvPr/>
          </p:nvSpPr>
          <p:spPr>
            <a:xfrm>
              <a:off x="5792870" y="4213911"/>
              <a:ext cx="301660" cy="226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13</a:t>
              </a:r>
            </a:p>
          </p:txBody>
        </p:sp>
        <p:sp>
          <p:nvSpPr>
            <p:cNvPr id="1131" name="TextBox 1130">
              <a:extLst>
                <a:ext uri="{FF2B5EF4-FFF2-40B4-BE49-F238E27FC236}">
                  <a16:creationId xmlns:a16="http://schemas.microsoft.com/office/drawing/2014/main" id="{562C2E14-D055-D644-8850-3E4417D181EF}"/>
                </a:ext>
              </a:extLst>
            </p:cNvPr>
            <p:cNvSpPr txBox="1"/>
            <p:nvPr/>
          </p:nvSpPr>
          <p:spPr>
            <a:xfrm>
              <a:off x="6151971" y="4216061"/>
              <a:ext cx="312906" cy="226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14</a:t>
              </a:r>
            </a:p>
          </p:txBody>
        </p:sp>
        <p:sp>
          <p:nvSpPr>
            <p:cNvPr id="1132" name="TextBox 1131">
              <a:extLst>
                <a:ext uri="{FF2B5EF4-FFF2-40B4-BE49-F238E27FC236}">
                  <a16:creationId xmlns:a16="http://schemas.microsoft.com/office/drawing/2014/main" id="{15386104-1206-5E44-9A26-6A7C06DD04A6}"/>
                </a:ext>
              </a:extLst>
            </p:cNvPr>
            <p:cNvSpPr txBox="1"/>
            <p:nvPr/>
          </p:nvSpPr>
          <p:spPr>
            <a:xfrm>
              <a:off x="6511072" y="4212518"/>
              <a:ext cx="301660" cy="226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15</a:t>
              </a:r>
            </a:p>
          </p:txBody>
        </p:sp>
        <p:sp>
          <p:nvSpPr>
            <p:cNvPr id="1133" name="TextBox 1132">
              <a:extLst>
                <a:ext uri="{FF2B5EF4-FFF2-40B4-BE49-F238E27FC236}">
                  <a16:creationId xmlns:a16="http://schemas.microsoft.com/office/drawing/2014/main" id="{62103A26-B517-644D-B539-988991BAAD8F}"/>
                </a:ext>
              </a:extLst>
            </p:cNvPr>
            <p:cNvSpPr txBox="1"/>
            <p:nvPr/>
          </p:nvSpPr>
          <p:spPr>
            <a:xfrm>
              <a:off x="6858783" y="4208974"/>
              <a:ext cx="301660" cy="226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16</a:t>
              </a:r>
            </a:p>
          </p:txBody>
        </p:sp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5F4505F7-BBD1-9F43-923F-76ECBECD7B33}"/>
                </a:ext>
              </a:extLst>
            </p:cNvPr>
            <p:cNvSpPr txBox="1"/>
            <p:nvPr/>
          </p:nvSpPr>
          <p:spPr>
            <a:xfrm>
              <a:off x="1517707" y="4498556"/>
              <a:ext cx="5921569" cy="309066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two </a:t>
              </a:r>
              <a:r>
                <a:rPr lang="en-US" sz="2400" dirty="0">
                  <a:solidFill>
                    <a:srgbClr val="C00000"/>
                  </a:solidFill>
                </a:rPr>
                <a:t>disjoint</a:t>
              </a:r>
              <a:r>
                <a:rPr lang="en-US" sz="2400" dirty="0"/>
                <a:t> paths highlighted between racks 1 and 11</a:t>
              </a:r>
            </a:p>
          </p:txBody>
        </p:sp>
        <p:sp>
          <p:nvSpPr>
            <p:cNvPr id="1134" name="Freeform 1133">
              <a:extLst>
                <a:ext uri="{FF2B5EF4-FFF2-40B4-BE49-F238E27FC236}">
                  <a16:creationId xmlns:a16="http://schemas.microsoft.com/office/drawing/2014/main" id="{45A9891D-A557-E54C-91F6-288272F5BD99}"/>
                </a:ext>
              </a:extLst>
            </p:cNvPr>
            <p:cNvSpPr/>
            <p:nvPr/>
          </p:nvSpPr>
          <p:spPr>
            <a:xfrm>
              <a:off x="1624856" y="2465450"/>
              <a:ext cx="3485236" cy="973841"/>
            </a:xfrm>
            <a:custGeom>
              <a:avLst/>
              <a:gdLst>
                <a:gd name="connsiteX0" fmla="*/ 0 w 3519405"/>
                <a:gd name="connsiteY0" fmla="*/ 928282 h 945367"/>
                <a:gd name="connsiteX1" fmla="*/ 615041 w 3519405"/>
                <a:gd name="connsiteY1" fmla="*/ 694788 h 945367"/>
                <a:gd name="connsiteX2" fmla="*/ 575178 w 3519405"/>
                <a:gd name="connsiteY2" fmla="*/ 0 h 945367"/>
                <a:gd name="connsiteX3" fmla="*/ 740328 w 3519405"/>
                <a:gd name="connsiteY3" fmla="*/ 0 h 945367"/>
                <a:gd name="connsiteX4" fmla="*/ 3268833 w 3519405"/>
                <a:gd name="connsiteY4" fmla="*/ 575193 h 945367"/>
                <a:gd name="connsiteX5" fmla="*/ 3502321 w 3519405"/>
                <a:gd name="connsiteY5" fmla="*/ 706178 h 945367"/>
                <a:gd name="connsiteX6" fmla="*/ 3519405 w 3519405"/>
                <a:gd name="connsiteY6" fmla="*/ 945367 h 945367"/>
                <a:gd name="connsiteX0" fmla="*/ 0 w 3519405"/>
                <a:gd name="connsiteY0" fmla="*/ 928282 h 945367"/>
                <a:gd name="connsiteX1" fmla="*/ 580872 w 3519405"/>
                <a:gd name="connsiteY1" fmla="*/ 694788 h 945367"/>
                <a:gd name="connsiteX2" fmla="*/ 575178 w 3519405"/>
                <a:gd name="connsiteY2" fmla="*/ 0 h 945367"/>
                <a:gd name="connsiteX3" fmla="*/ 740328 w 3519405"/>
                <a:gd name="connsiteY3" fmla="*/ 0 h 945367"/>
                <a:gd name="connsiteX4" fmla="*/ 3268833 w 3519405"/>
                <a:gd name="connsiteY4" fmla="*/ 575193 h 945367"/>
                <a:gd name="connsiteX5" fmla="*/ 3502321 w 3519405"/>
                <a:gd name="connsiteY5" fmla="*/ 706178 h 945367"/>
                <a:gd name="connsiteX6" fmla="*/ 3519405 w 3519405"/>
                <a:gd name="connsiteY6" fmla="*/ 945367 h 945367"/>
                <a:gd name="connsiteX0" fmla="*/ 0 w 3519405"/>
                <a:gd name="connsiteY0" fmla="*/ 928282 h 945367"/>
                <a:gd name="connsiteX1" fmla="*/ 580872 w 3519405"/>
                <a:gd name="connsiteY1" fmla="*/ 694788 h 945367"/>
                <a:gd name="connsiteX2" fmla="*/ 575178 w 3519405"/>
                <a:gd name="connsiteY2" fmla="*/ 0 h 945367"/>
                <a:gd name="connsiteX3" fmla="*/ 700464 w 3519405"/>
                <a:gd name="connsiteY3" fmla="*/ 0 h 945367"/>
                <a:gd name="connsiteX4" fmla="*/ 3268833 w 3519405"/>
                <a:gd name="connsiteY4" fmla="*/ 575193 h 945367"/>
                <a:gd name="connsiteX5" fmla="*/ 3502321 w 3519405"/>
                <a:gd name="connsiteY5" fmla="*/ 706178 h 945367"/>
                <a:gd name="connsiteX6" fmla="*/ 3519405 w 3519405"/>
                <a:gd name="connsiteY6" fmla="*/ 945367 h 945367"/>
                <a:gd name="connsiteX0" fmla="*/ 0 w 3519405"/>
                <a:gd name="connsiteY0" fmla="*/ 928282 h 945367"/>
                <a:gd name="connsiteX1" fmla="*/ 580872 w 3519405"/>
                <a:gd name="connsiteY1" fmla="*/ 694788 h 945367"/>
                <a:gd name="connsiteX2" fmla="*/ 575178 w 3519405"/>
                <a:gd name="connsiteY2" fmla="*/ 0 h 945367"/>
                <a:gd name="connsiteX3" fmla="*/ 700464 w 3519405"/>
                <a:gd name="connsiteY3" fmla="*/ 0 h 945367"/>
                <a:gd name="connsiteX4" fmla="*/ 3217580 w 3519405"/>
                <a:gd name="connsiteY4" fmla="*/ 586583 h 945367"/>
                <a:gd name="connsiteX5" fmla="*/ 3502321 w 3519405"/>
                <a:gd name="connsiteY5" fmla="*/ 706178 h 945367"/>
                <a:gd name="connsiteX6" fmla="*/ 3519405 w 3519405"/>
                <a:gd name="connsiteY6" fmla="*/ 945367 h 945367"/>
                <a:gd name="connsiteX0" fmla="*/ 0 w 3519405"/>
                <a:gd name="connsiteY0" fmla="*/ 933977 h 951062"/>
                <a:gd name="connsiteX1" fmla="*/ 580872 w 3519405"/>
                <a:gd name="connsiteY1" fmla="*/ 700483 h 951062"/>
                <a:gd name="connsiteX2" fmla="*/ 575178 w 3519405"/>
                <a:gd name="connsiteY2" fmla="*/ 5695 h 951062"/>
                <a:gd name="connsiteX3" fmla="*/ 654905 w 3519405"/>
                <a:gd name="connsiteY3" fmla="*/ 0 h 951062"/>
                <a:gd name="connsiteX4" fmla="*/ 3217580 w 3519405"/>
                <a:gd name="connsiteY4" fmla="*/ 592278 h 951062"/>
                <a:gd name="connsiteX5" fmla="*/ 3502321 w 3519405"/>
                <a:gd name="connsiteY5" fmla="*/ 711873 h 951062"/>
                <a:gd name="connsiteX6" fmla="*/ 3519405 w 3519405"/>
                <a:gd name="connsiteY6" fmla="*/ 951062 h 951062"/>
                <a:gd name="connsiteX0" fmla="*/ 0 w 3519405"/>
                <a:gd name="connsiteY0" fmla="*/ 928282 h 945367"/>
                <a:gd name="connsiteX1" fmla="*/ 580872 w 3519405"/>
                <a:gd name="connsiteY1" fmla="*/ 694788 h 945367"/>
                <a:gd name="connsiteX2" fmla="*/ 575178 w 3519405"/>
                <a:gd name="connsiteY2" fmla="*/ 0 h 945367"/>
                <a:gd name="connsiteX3" fmla="*/ 592262 w 3519405"/>
                <a:gd name="connsiteY3" fmla="*/ 0 h 945367"/>
                <a:gd name="connsiteX4" fmla="*/ 3217580 w 3519405"/>
                <a:gd name="connsiteY4" fmla="*/ 586583 h 945367"/>
                <a:gd name="connsiteX5" fmla="*/ 3502321 w 3519405"/>
                <a:gd name="connsiteY5" fmla="*/ 706178 h 945367"/>
                <a:gd name="connsiteX6" fmla="*/ 3519405 w 3519405"/>
                <a:gd name="connsiteY6" fmla="*/ 945367 h 945367"/>
                <a:gd name="connsiteX0" fmla="*/ 0 w 3519405"/>
                <a:gd name="connsiteY0" fmla="*/ 933977 h 951062"/>
                <a:gd name="connsiteX1" fmla="*/ 580872 w 3519405"/>
                <a:gd name="connsiteY1" fmla="*/ 700483 h 951062"/>
                <a:gd name="connsiteX2" fmla="*/ 575178 w 3519405"/>
                <a:gd name="connsiteY2" fmla="*/ 5695 h 951062"/>
                <a:gd name="connsiteX3" fmla="*/ 637821 w 3519405"/>
                <a:gd name="connsiteY3" fmla="*/ 0 h 951062"/>
                <a:gd name="connsiteX4" fmla="*/ 3217580 w 3519405"/>
                <a:gd name="connsiteY4" fmla="*/ 592278 h 951062"/>
                <a:gd name="connsiteX5" fmla="*/ 3502321 w 3519405"/>
                <a:gd name="connsiteY5" fmla="*/ 711873 h 951062"/>
                <a:gd name="connsiteX6" fmla="*/ 3519405 w 3519405"/>
                <a:gd name="connsiteY6" fmla="*/ 951062 h 951062"/>
                <a:gd name="connsiteX0" fmla="*/ 0 w 3519405"/>
                <a:gd name="connsiteY0" fmla="*/ 933977 h 951062"/>
                <a:gd name="connsiteX1" fmla="*/ 603651 w 3519405"/>
                <a:gd name="connsiteY1" fmla="*/ 734653 h 951062"/>
                <a:gd name="connsiteX2" fmla="*/ 575178 w 3519405"/>
                <a:gd name="connsiteY2" fmla="*/ 5695 h 951062"/>
                <a:gd name="connsiteX3" fmla="*/ 637821 w 3519405"/>
                <a:gd name="connsiteY3" fmla="*/ 0 h 951062"/>
                <a:gd name="connsiteX4" fmla="*/ 3217580 w 3519405"/>
                <a:gd name="connsiteY4" fmla="*/ 592278 h 951062"/>
                <a:gd name="connsiteX5" fmla="*/ 3502321 w 3519405"/>
                <a:gd name="connsiteY5" fmla="*/ 711873 h 951062"/>
                <a:gd name="connsiteX6" fmla="*/ 3519405 w 3519405"/>
                <a:gd name="connsiteY6" fmla="*/ 951062 h 951062"/>
                <a:gd name="connsiteX0" fmla="*/ 0 w 3485236"/>
                <a:gd name="connsiteY0" fmla="*/ 951062 h 951062"/>
                <a:gd name="connsiteX1" fmla="*/ 569482 w 3485236"/>
                <a:gd name="connsiteY1" fmla="*/ 734653 h 951062"/>
                <a:gd name="connsiteX2" fmla="*/ 541009 w 3485236"/>
                <a:gd name="connsiteY2" fmla="*/ 5695 h 951062"/>
                <a:gd name="connsiteX3" fmla="*/ 603652 w 3485236"/>
                <a:gd name="connsiteY3" fmla="*/ 0 h 951062"/>
                <a:gd name="connsiteX4" fmla="*/ 3183411 w 3485236"/>
                <a:gd name="connsiteY4" fmla="*/ 592278 h 951062"/>
                <a:gd name="connsiteX5" fmla="*/ 3468152 w 3485236"/>
                <a:gd name="connsiteY5" fmla="*/ 711873 h 951062"/>
                <a:gd name="connsiteX6" fmla="*/ 3485236 w 3485236"/>
                <a:gd name="connsiteY6" fmla="*/ 951062 h 951062"/>
                <a:gd name="connsiteX0" fmla="*/ 0 w 3485236"/>
                <a:gd name="connsiteY0" fmla="*/ 945367 h 945367"/>
                <a:gd name="connsiteX1" fmla="*/ 569482 w 3485236"/>
                <a:gd name="connsiteY1" fmla="*/ 728958 h 945367"/>
                <a:gd name="connsiteX2" fmla="*/ 541009 w 3485236"/>
                <a:gd name="connsiteY2" fmla="*/ 0 h 945367"/>
                <a:gd name="connsiteX3" fmla="*/ 3183411 w 3485236"/>
                <a:gd name="connsiteY3" fmla="*/ 586583 h 945367"/>
                <a:gd name="connsiteX4" fmla="*/ 3468152 w 3485236"/>
                <a:gd name="connsiteY4" fmla="*/ 706178 h 945367"/>
                <a:gd name="connsiteX5" fmla="*/ 3485236 w 3485236"/>
                <a:gd name="connsiteY5" fmla="*/ 945367 h 945367"/>
                <a:gd name="connsiteX0" fmla="*/ 0 w 3485236"/>
                <a:gd name="connsiteY0" fmla="*/ 1019401 h 1019401"/>
                <a:gd name="connsiteX1" fmla="*/ 569482 w 3485236"/>
                <a:gd name="connsiteY1" fmla="*/ 802992 h 1019401"/>
                <a:gd name="connsiteX2" fmla="*/ 563788 w 3485236"/>
                <a:gd name="connsiteY2" fmla="*/ 0 h 1019401"/>
                <a:gd name="connsiteX3" fmla="*/ 3183411 w 3485236"/>
                <a:gd name="connsiteY3" fmla="*/ 660617 h 1019401"/>
                <a:gd name="connsiteX4" fmla="*/ 3468152 w 3485236"/>
                <a:gd name="connsiteY4" fmla="*/ 780212 h 1019401"/>
                <a:gd name="connsiteX5" fmla="*/ 3485236 w 3485236"/>
                <a:gd name="connsiteY5" fmla="*/ 1019401 h 1019401"/>
                <a:gd name="connsiteX0" fmla="*/ 0 w 3485236"/>
                <a:gd name="connsiteY0" fmla="*/ 1019401 h 1019401"/>
                <a:gd name="connsiteX1" fmla="*/ 569482 w 3485236"/>
                <a:gd name="connsiteY1" fmla="*/ 802992 h 1019401"/>
                <a:gd name="connsiteX2" fmla="*/ 563788 w 3485236"/>
                <a:gd name="connsiteY2" fmla="*/ 0 h 1019401"/>
                <a:gd name="connsiteX3" fmla="*/ 3211885 w 3485236"/>
                <a:gd name="connsiteY3" fmla="*/ 615057 h 1019401"/>
                <a:gd name="connsiteX4" fmla="*/ 3468152 w 3485236"/>
                <a:gd name="connsiteY4" fmla="*/ 780212 h 1019401"/>
                <a:gd name="connsiteX5" fmla="*/ 3485236 w 3485236"/>
                <a:gd name="connsiteY5" fmla="*/ 1019401 h 1019401"/>
                <a:gd name="connsiteX0" fmla="*/ 0 w 3485236"/>
                <a:gd name="connsiteY0" fmla="*/ 973841 h 973841"/>
                <a:gd name="connsiteX1" fmla="*/ 569482 w 3485236"/>
                <a:gd name="connsiteY1" fmla="*/ 757432 h 973841"/>
                <a:gd name="connsiteX2" fmla="*/ 569483 w 3485236"/>
                <a:gd name="connsiteY2" fmla="*/ 0 h 973841"/>
                <a:gd name="connsiteX3" fmla="*/ 3211885 w 3485236"/>
                <a:gd name="connsiteY3" fmla="*/ 569497 h 973841"/>
                <a:gd name="connsiteX4" fmla="*/ 3468152 w 3485236"/>
                <a:gd name="connsiteY4" fmla="*/ 734652 h 973841"/>
                <a:gd name="connsiteX5" fmla="*/ 3485236 w 3485236"/>
                <a:gd name="connsiteY5" fmla="*/ 973841 h 97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5236" h="973841">
                  <a:moveTo>
                    <a:pt x="0" y="973841"/>
                  </a:moveTo>
                  <a:lnTo>
                    <a:pt x="569482" y="757432"/>
                  </a:lnTo>
                  <a:cubicBezTo>
                    <a:pt x="569482" y="504955"/>
                    <a:pt x="569483" y="252477"/>
                    <a:pt x="569483" y="0"/>
                  </a:cubicBezTo>
                  <a:lnTo>
                    <a:pt x="3211885" y="569497"/>
                  </a:lnTo>
                  <a:lnTo>
                    <a:pt x="3468152" y="734652"/>
                  </a:lnTo>
                  <a:lnTo>
                    <a:pt x="3485236" y="973841"/>
                  </a:lnTo>
                </a:path>
              </a:pathLst>
            </a:custGeom>
            <a:ln w="44450">
              <a:solidFill>
                <a:srgbClr val="C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5" name="Freeform 1134">
              <a:extLst>
                <a:ext uri="{FF2B5EF4-FFF2-40B4-BE49-F238E27FC236}">
                  <a16:creationId xmlns:a16="http://schemas.microsoft.com/office/drawing/2014/main" id="{50FBB60B-7C4C-8D49-B2DB-B85E835FD61D}"/>
                </a:ext>
              </a:extLst>
            </p:cNvPr>
            <p:cNvSpPr/>
            <p:nvPr/>
          </p:nvSpPr>
          <p:spPr>
            <a:xfrm>
              <a:off x="1715628" y="2483588"/>
              <a:ext cx="4584339" cy="973842"/>
            </a:xfrm>
            <a:custGeom>
              <a:avLst/>
              <a:gdLst>
                <a:gd name="connsiteX0" fmla="*/ 0 w 3519405"/>
                <a:gd name="connsiteY0" fmla="*/ 928282 h 945367"/>
                <a:gd name="connsiteX1" fmla="*/ 615041 w 3519405"/>
                <a:gd name="connsiteY1" fmla="*/ 694788 h 945367"/>
                <a:gd name="connsiteX2" fmla="*/ 575178 w 3519405"/>
                <a:gd name="connsiteY2" fmla="*/ 0 h 945367"/>
                <a:gd name="connsiteX3" fmla="*/ 740328 w 3519405"/>
                <a:gd name="connsiteY3" fmla="*/ 0 h 945367"/>
                <a:gd name="connsiteX4" fmla="*/ 3268833 w 3519405"/>
                <a:gd name="connsiteY4" fmla="*/ 575193 h 945367"/>
                <a:gd name="connsiteX5" fmla="*/ 3502321 w 3519405"/>
                <a:gd name="connsiteY5" fmla="*/ 706178 h 945367"/>
                <a:gd name="connsiteX6" fmla="*/ 3519405 w 3519405"/>
                <a:gd name="connsiteY6" fmla="*/ 945367 h 945367"/>
                <a:gd name="connsiteX0" fmla="*/ 0 w 3519405"/>
                <a:gd name="connsiteY0" fmla="*/ 928282 h 945367"/>
                <a:gd name="connsiteX1" fmla="*/ 580872 w 3519405"/>
                <a:gd name="connsiteY1" fmla="*/ 694788 h 945367"/>
                <a:gd name="connsiteX2" fmla="*/ 575178 w 3519405"/>
                <a:gd name="connsiteY2" fmla="*/ 0 h 945367"/>
                <a:gd name="connsiteX3" fmla="*/ 740328 w 3519405"/>
                <a:gd name="connsiteY3" fmla="*/ 0 h 945367"/>
                <a:gd name="connsiteX4" fmla="*/ 3268833 w 3519405"/>
                <a:gd name="connsiteY4" fmla="*/ 575193 h 945367"/>
                <a:gd name="connsiteX5" fmla="*/ 3502321 w 3519405"/>
                <a:gd name="connsiteY5" fmla="*/ 706178 h 945367"/>
                <a:gd name="connsiteX6" fmla="*/ 3519405 w 3519405"/>
                <a:gd name="connsiteY6" fmla="*/ 945367 h 945367"/>
                <a:gd name="connsiteX0" fmla="*/ 0 w 3519405"/>
                <a:gd name="connsiteY0" fmla="*/ 928282 h 945367"/>
                <a:gd name="connsiteX1" fmla="*/ 580872 w 3519405"/>
                <a:gd name="connsiteY1" fmla="*/ 694788 h 945367"/>
                <a:gd name="connsiteX2" fmla="*/ 575178 w 3519405"/>
                <a:gd name="connsiteY2" fmla="*/ 0 h 945367"/>
                <a:gd name="connsiteX3" fmla="*/ 700464 w 3519405"/>
                <a:gd name="connsiteY3" fmla="*/ 0 h 945367"/>
                <a:gd name="connsiteX4" fmla="*/ 3268833 w 3519405"/>
                <a:gd name="connsiteY4" fmla="*/ 575193 h 945367"/>
                <a:gd name="connsiteX5" fmla="*/ 3502321 w 3519405"/>
                <a:gd name="connsiteY5" fmla="*/ 706178 h 945367"/>
                <a:gd name="connsiteX6" fmla="*/ 3519405 w 3519405"/>
                <a:gd name="connsiteY6" fmla="*/ 945367 h 945367"/>
                <a:gd name="connsiteX0" fmla="*/ 0 w 3519405"/>
                <a:gd name="connsiteY0" fmla="*/ 928282 h 945367"/>
                <a:gd name="connsiteX1" fmla="*/ 580872 w 3519405"/>
                <a:gd name="connsiteY1" fmla="*/ 694788 h 945367"/>
                <a:gd name="connsiteX2" fmla="*/ 575178 w 3519405"/>
                <a:gd name="connsiteY2" fmla="*/ 0 h 945367"/>
                <a:gd name="connsiteX3" fmla="*/ 700464 w 3519405"/>
                <a:gd name="connsiteY3" fmla="*/ 0 h 945367"/>
                <a:gd name="connsiteX4" fmla="*/ 3217580 w 3519405"/>
                <a:gd name="connsiteY4" fmla="*/ 586583 h 945367"/>
                <a:gd name="connsiteX5" fmla="*/ 3502321 w 3519405"/>
                <a:gd name="connsiteY5" fmla="*/ 706178 h 945367"/>
                <a:gd name="connsiteX6" fmla="*/ 3519405 w 3519405"/>
                <a:gd name="connsiteY6" fmla="*/ 945367 h 945367"/>
                <a:gd name="connsiteX0" fmla="*/ 0 w 3519405"/>
                <a:gd name="connsiteY0" fmla="*/ 933977 h 951062"/>
                <a:gd name="connsiteX1" fmla="*/ 580872 w 3519405"/>
                <a:gd name="connsiteY1" fmla="*/ 700483 h 951062"/>
                <a:gd name="connsiteX2" fmla="*/ 575178 w 3519405"/>
                <a:gd name="connsiteY2" fmla="*/ 5695 h 951062"/>
                <a:gd name="connsiteX3" fmla="*/ 654905 w 3519405"/>
                <a:gd name="connsiteY3" fmla="*/ 0 h 951062"/>
                <a:gd name="connsiteX4" fmla="*/ 3217580 w 3519405"/>
                <a:gd name="connsiteY4" fmla="*/ 592278 h 951062"/>
                <a:gd name="connsiteX5" fmla="*/ 3502321 w 3519405"/>
                <a:gd name="connsiteY5" fmla="*/ 711873 h 951062"/>
                <a:gd name="connsiteX6" fmla="*/ 3519405 w 3519405"/>
                <a:gd name="connsiteY6" fmla="*/ 951062 h 951062"/>
                <a:gd name="connsiteX0" fmla="*/ 0 w 3519405"/>
                <a:gd name="connsiteY0" fmla="*/ 928282 h 945367"/>
                <a:gd name="connsiteX1" fmla="*/ 580872 w 3519405"/>
                <a:gd name="connsiteY1" fmla="*/ 694788 h 945367"/>
                <a:gd name="connsiteX2" fmla="*/ 575178 w 3519405"/>
                <a:gd name="connsiteY2" fmla="*/ 0 h 945367"/>
                <a:gd name="connsiteX3" fmla="*/ 592262 w 3519405"/>
                <a:gd name="connsiteY3" fmla="*/ 0 h 945367"/>
                <a:gd name="connsiteX4" fmla="*/ 3217580 w 3519405"/>
                <a:gd name="connsiteY4" fmla="*/ 586583 h 945367"/>
                <a:gd name="connsiteX5" fmla="*/ 3502321 w 3519405"/>
                <a:gd name="connsiteY5" fmla="*/ 706178 h 945367"/>
                <a:gd name="connsiteX6" fmla="*/ 3519405 w 3519405"/>
                <a:gd name="connsiteY6" fmla="*/ 945367 h 945367"/>
                <a:gd name="connsiteX0" fmla="*/ 0 w 3519405"/>
                <a:gd name="connsiteY0" fmla="*/ 933977 h 951062"/>
                <a:gd name="connsiteX1" fmla="*/ 580872 w 3519405"/>
                <a:gd name="connsiteY1" fmla="*/ 700483 h 951062"/>
                <a:gd name="connsiteX2" fmla="*/ 575178 w 3519405"/>
                <a:gd name="connsiteY2" fmla="*/ 5695 h 951062"/>
                <a:gd name="connsiteX3" fmla="*/ 637821 w 3519405"/>
                <a:gd name="connsiteY3" fmla="*/ 0 h 951062"/>
                <a:gd name="connsiteX4" fmla="*/ 3217580 w 3519405"/>
                <a:gd name="connsiteY4" fmla="*/ 592278 h 951062"/>
                <a:gd name="connsiteX5" fmla="*/ 3502321 w 3519405"/>
                <a:gd name="connsiteY5" fmla="*/ 711873 h 951062"/>
                <a:gd name="connsiteX6" fmla="*/ 3519405 w 3519405"/>
                <a:gd name="connsiteY6" fmla="*/ 951062 h 951062"/>
                <a:gd name="connsiteX0" fmla="*/ 0 w 3519405"/>
                <a:gd name="connsiteY0" fmla="*/ 933977 h 951062"/>
                <a:gd name="connsiteX1" fmla="*/ 603651 w 3519405"/>
                <a:gd name="connsiteY1" fmla="*/ 734653 h 951062"/>
                <a:gd name="connsiteX2" fmla="*/ 575178 w 3519405"/>
                <a:gd name="connsiteY2" fmla="*/ 5695 h 951062"/>
                <a:gd name="connsiteX3" fmla="*/ 637821 w 3519405"/>
                <a:gd name="connsiteY3" fmla="*/ 0 h 951062"/>
                <a:gd name="connsiteX4" fmla="*/ 3217580 w 3519405"/>
                <a:gd name="connsiteY4" fmla="*/ 592278 h 951062"/>
                <a:gd name="connsiteX5" fmla="*/ 3502321 w 3519405"/>
                <a:gd name="connsiteY5" fmla="*/ 711873 h 951062"/>
                <a:gd name="connsiteX6" fmla="*/ 3519405 w 3519405"/>
                <a:gd name="connsiteY6" fmla="*/ 951062 h 951062"/>
                <a:gd name="connsiteX0" fmla="*/ 0 w 3485236"/>
                <a:gd name="connsiteY0" fmla="*/ 951062 h 951062"/>
                <a:gd name="connsiteX1" fmla="*/ 569482 w 3485236"/>
                <a:gd name="connsiteY1" fmla="*/ 734653 h 951062"/>
                <a:gd name="connsiteX2" fmla="*/ 541009 w 3485236"/>
                <a:gd name="connsiteY2" fmla="*/ 5695 h 951062"/>
                <a:gd name="connsiteX3" fmla="*/ 603652 w 3485236"/>
                <a:gd name="connsiteY3" fmla="*/ 0 h 951062"/>
                <a:gd name="connsiteX4" fmla="*/ 3183411 w 3485236"/>
                <a:gd name="connsiteY4" fmla="*/ 592278 h 951062"/>
                <a:gd name="connsiteX5" fmla="*/ 3468152 w 3485236"/>
                <a:gd name="connsiteY5" fmla="*/ 711873 h 951062"/>
                <a:gd name="connsiteX6" fmla="*/ 3485236 w 3485236"/>
                <a:gd name="connsiteY6" fmla="*/ 951062 h 951062"/>
                <a:gd name="connsiteX0" fmla="*/ 0 w 3485236"/>
                <a:gd name="connsiteY0" fmla="*/ 945367 h 945367"/>
                <a:gd name="connsiteX1" fmla="*/ 569482 w 3485236"/>
                <a:gd name="connsiteY1" fmla="*/ 728958 h 945367"/>
                <a:gd name="connsiteX2" fmla="*/ 541009 w 3485236"/>
                <a:gd name="connsiteY2" fmla="*/ 0 h 945367"/>
                <a:gd name="connsiteX3" fmla="*/ 3183411 w 3485236"/>
                <a:gd name="connsiteY3" fmla="*/ 586583 h 945367"/>
                <a:gd name="connsiteX4" fmla="*/ 3468152 w 3485236"/>
                <a:gd name="connsiteY4" fmla="*/ 706178 h 945367"/>
                <a:gd name="connsiteX5" fmla="*/ 3485236 w 3485236"/>
                <a:gd name="connsiteY5" fmla="*/ 945367 h 945367"/>
                <a:gd name="connsiteX0" fmla="*/ 0 w 3485236"/>
                <a:gd name="connsiteY0" fmla="*/ 1019401 h 1019401"/>
                <a:gd name="connsiteX1" fmla="*/ 569482 w 3485236"/>
                <a:gd name="connsiteY1" fmla="*/ 802992 h 1019401"/>
                <a:gd name="connsiteX2" fmla="*/ 563788 w 3485236"/>
                <a:gd name="connsiteY2" fmla="*/ 0 h 1019401"/>
                <a:gd name="connsiteX3" fmla="*/ 3183411 w 3485236"/>
                <a:gd name="connsiteY3" fmla="*/ 660617 h 1019401"/>
                <a:gd name="connsiteX4" fmla="*/ 3468152 w 3485236"/>
                <a:gd name="connsiteY4" fmla="*/ 780212 h 1019401"/>
                <a:gd name="connsiteX5" fmla="*/ 3485236 w 3485236"/>
                <a:gd name="connsiteY5" fmla="*/ 1019401 h 1019401"/>
                <a:gd name="connsiteX0" fmla="*/ 0 w 3485236"/>
                <a:gd name="connsiteY0" fmla="*/ 1019401 h 1019401"/>
                <a:gd name="connsiteX1" fmla="*/ 569482 w 3485236"/>
                <a:gd name="connsiteY1" fmla="*/ 802992 h 1019401"/>
                <a:gd name="connsiteX2" fmla="*/ 563788 w 3485236"/>
                <a:gd name="connsiteY2" fmla="*/ 0 h 1019401"/>
                <a:gd name="connsiteX3" fmla="*/ 3211885 w 3485236"/>
                <a:gd name="connsiteY3" fmla="*/ 615057 h 1019401"/>
                <a:gd name="connsiteX4" fmla="*/ 3468152 w 3485236"/>
                <a:gd name="connsiteY4" fmla="*/ 780212 h 1019401"/>
                <a:gd name="connsiteX5" fmla="*/ 3485236 w 3485236"/>
                <a:gd name="connsiteY5" fmla="*/ 1019401 h 1019401"/>
                <a:gd name="connsiteX0" fmla="*/ 0 w 3485236"/>
                <a:gd name="connsiteY0" fmla="*/ 973841 h 973841"/>
                <a:gd name="connsiteX1" fmla="*/ 569482 w 3485236"/>
                <a:gd name="connsiteY1" fmla="*/ 757432 h 973841"/>
                <a:gd name="connsiteX2" fmla="*/ 569483 w 3485236"/>
                <a:gd name="connsiteY2" fmla="*/ 0 h 973841"/>
                <a:gd name="connsiteX3" fmla="*/ 3211885 w 3485236"/>
                <a:gd name="connsiteY3" fmla="*/ 569497 h 973841"/>
                <a:gd name="connsiteX4" fmla="*/ 3468152 w 3485236"/>
                <a:gd name="connsiteY4" fmla="*/ 734652 h 973841"/>
                <a:gd name="connsiteX5" fmla="*/ 3485236 w 3485236"/>
                <a:gd name="connsiteY5" fmla="*/ 973841 h 973841"/>
                <a:gd name="connsiteX0" fmla="*/ 0 w 4789352"/>
                <a:gd name="connsiteY0" fmla="*/ 1082046 h 1082046"/>
                <a:gd name="connsiteX1" fmla="*/ 1873598 w 4789352"/>
                <a:gd name="connsiteY1" fmla="*/ 757432 h 1082046"/>
                <a:gd name="connsiteX2" fmla="*/ 1873599 w 4789352"/>
                <a:gd name="connsiteY2" fmla="*/ 0 h 1082046"/>
                <a:gd name="connsiteX3" fmla="*/ 4516001 w 4789352"/>
                <a:gd name="connsiteY3" fmla="*/ 569497 h 1082046"/>
                <a:gd name="connsiteX4" fmla="*/ 4772268 w 4789352"/>
                <a:gd name="connsiteY4" fmla="*/ 734652 h 1082046"/>
                <a:gd name="connsiteX5" fmla="*/ 4789352 w 4789352"/>
                <a:gd name="connsiteY5" fmla="*/ 973841 h 1082046"/>
                <a:gd name="connsiteX0" fmla="*/ 0 w 4789352"/>
                <a:gd name="connsiteY0" fmla="*/ 973842 h 973842"/>
                <a:gd name="connsiteX1" fmla="*/ 1873598 w 4789352"/>
                <a:gd name="connsiteY1" fmla="*/ 649228 h 973842"/>
                <a:gd name="connsiteX2" fmla="*/ 1884989 w 4789352"/>
                <a:gd name="connsiteY2" fmla="*/ 0 h 973842"/>
                <a:gd name="connsiteX3" fmla="*/ 4516001 w 4789352"/>
                <a:gd name="connsiteY3" fmla="*/ 461293 h 973842"/>
                <a:gd name="connsiteX4" fmla="*/ 4772268 w 4789352"/>
                <a:gd name="connsiteY4" fmla="*/ 626448 h 973842"/>
                <a:gd name="connsiteX5" fmla="*/ 4789352 w 4789352"/>
                <a:gd name="connsiteY5" fmla="*/ 865637 h 973842"/>
                <a:gd name="connsiteX0" fmla="*/ 0 w 4772268"/>
                <a:gd name="connsiteY0" fmla="*/ 973842 h 973842"/>
                <a:gd name="connsiteX1" fmla="*/ 1873598 w 4772268"/>
                <a:gd name="connsiteY1" fmla="*/ 649228 h 973842"/>
                <a:gd name="connsiteX2" fmla="*/ 1884989 w 4772268"/>
                <a:gd name="connsiteY2" fmla="*/ 0 h 973842"/>
                <a:gd name="connsiteX3" fmla="*/ 4516001 w 4772268"/>
                <a:gd name="connsiteY3" fmla="*/ 461293 h 973842"/>
                <a:gd name="connsiteX4" fmla="*/ 4772268 w 4772268"/>
                <a:gd name="connsiteY4" fmla="*/ 626448 h 973842"/>
                <a:gd name="connsiteX5" fmla="*/ 3451066 w 4772268"/>
                <a:gd name="connsiteY5" fmla="*/ 939672 h 973842"/>
                <a:gd name="connsiteX0" fmla="*/ 0 w 4584339"/>
                <a:gd name="connsiteY0" fmla="*/ 973842 h 973842"/>
                <a:gd name="connsiteX1" fmla="*/ 1873598 w 4584339"/>
                <a:gd name="connsiteY1" fmla="*/ 649228 h 973842"/>
                <a:gd name="connsiteX2" fmla="*/ 1884989 w 4584339"/>
                <a:gd name="connsiteY2" fmla="*/ 0 h 973842"/>
                <a:gd name="connsiteX3" fmla="*/ 4516001 w 4584339"/>
                <a:gd name="connsiteY3" fmla="*/ 461293 h 973842"/>
                <a:gd name="connsiteX4" fmla="*/ 4584339 w 4584339"/>
                <a:gd name="connsiteY4" fmla="*/ 728958 h 973842"/>
                <a:gd name="connsiteX5" fmla="*/ 3451066 w 4584339"/>
                <a:gd name="connsiteY5" fmla="*/ 939672 h 973842"/>
                <a:gd name="connsiteX0" fmla="*/ 0 w 4624203"/>
                <a:gd name="connsiteY0" fmla="*/ 973842 h 973842"/>
                <a:gd name="connsiteX1" fmla="*/ 1873598 w 4624203"/>
                <a:gd name="connsiteY1" fmla="*/ 649228 h 973842"/>
                <a:gd name="connsiteX2" fmla="*/ 1884989 w 4624203"/>
                <a:gd name="connsiteY2" fmla="*/ 0 h 973842"/>
                <a:gd name="connsiteX3" fmla="*/ 4624203 w 4624203"/>
                <a:gd name="connsiteY3" fmla="*/ 580887 h 973842"/>
                <a:gd name="connsiteX4" fmla="*/ 4584339 w 4624203"/>
                <a:gd name="connsiteY4" fmla="*/ 728958 h 973842"/>
                <a:gd name="connsiteX5" fmla="*/ 3451066 w 4624203"/>
                <a:gd name="connsiteY5" fmla="*/ 939672 h 973842"/>
                <a:gd name="connsiteX0" fmla="*/ 0 w 4584339"/>
                <a:gd name="connsiteY0" fmla="*/ 973842 h 973842"/>
                <a:gd name="connsiteX1" fmla="*/ 1873598 w 4584339"/>
                <a:gd name="connsiteY1" fmla="*/ 649228 h 973842"/>
                <a:gd name="connsiteX2" fmla="*/ 1884989 w 4584339"/>
                <a:gd name="connsiteY2" fmla="*/ 0 h 973842"/>
                <a:gd name="connsiteX3" fmla="*/ 4572949 w 4584339"/>
                <a:gd name="connsiteY3" fmla="*/ 569497 h 973842"/>
                <a:gd name="connsiteX4" fmla="*/ 4584339 w 4584339"/>
                <a:gd name="connsiteY4" fmla="*/ 728958 h 973842"/>
                <a:gd name="connsiteX5" fmla="*/ 3451066 w 4584339"/>
                <a:gd name="connsiteY5" fmla="*/ 939672 h 97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84339" h="973842">
                  <a:moveTo>
                    <a:pt x="0" y="973842"/>
                  </a:moveTo>
                  <a:lnTo>
                    <a:pt x="1873598" y="649228"/>
                  </a:lnTo>
                  <a:cubicBezTo>
                    <a:pt x="1873598" y="396751"/>
                    <a:pt x="1884989" y="252477"/>
                    <a:pt x="1884989" y="0"/>
                  </a:cubicBezTo>
                  <a:lnTo>
                    <a:pt x="4572949" y="569497"/>
                  </a:lnTo>
                  <a:lnTo>
                    <a:pt x="4584339" y="728958"/>
                  </a:lnTo>
                  <a:lnTo>
                    <a:pt x="3451066" y="939672"/>
                  </a:lnTo>
                </a:path>
              </a:pathLst>
            </a:custGeom>
            <a:ln w="539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42" name="Rectangle 6">
            <a:extLst>
              <a:ext uri="{FF2B5EF4-FFF2-40B4-BE49-F238E27FC236}">
                <a16:creationId xmlns:a16="http://schemas.microsoft.com/office/drawing/2014/main" id="{A2ACF35F-12E6-0249-AE9D-CA2089FDB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691" y="1287837"/>
            <a:ext cx="11256309" cy="1799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9400" indent="-279400" eaLnBrk="1" hangingPunct="1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i="0" dirty="0">
                <a:latin typeface="+mn-lt"/>
              </a:rPr>
              <a:t>rich interconnection among switches, racks:</a:t>
            </a:r>
          </a:p>
          <a:p>
            <a:pPr marL="681038" lvl="1" indent="-223838" eaLnBrk="1" hangingPunct="1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i="0" dirty="0">
                <a:latin typeface="+mn-lt"/>
              </a:rPr>
              <a:t>increased throughput between racks (multiple routing paths possible)</a:t>
            </a:r>
          </a:p>
          <a:p>
            <a:pPr marL="681038" lvl="1" indent="-223838" eaLnBrk="1" hangingPunct="1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i="0" dirty="0">
                <a:latin typeface="+mn-lt"/>
              </a:rPr>
              <a:t>increased reliability via redundancy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endParaRPr lang="en-US" sz="3200" dirty="0">
              <a:latin typeface="Gill Sans MT" charset="0"/>
            </a:endParaRPr>
          </a:p>
        </p:txBody>
      </p:sp>
      <p:grpSp>
        <p:nvGrpSpPr>
          <p:cNvPr id="1145" name="Group 1144">
            <a:extLst>
              <a:ext uri="{FF2B5EF4-FFF2-40B4-BE49-F238E27FC236}">
                <a16:creationId xmlns:a16="http://schemas.microsoft.com/office/drawing/2014/main" id="{57E8F571-F3FB-C247-B74D-9BEAF145DC4B}"/>
              </a:ext>
            </a:extLst>
          </p:cNvPr>
          <p:cNvGrpSpPr/>
          <p:nvPr/>
        </p:nvGrpSpPr>
        <p:grpSpPr>
          <a:xfrm>
            <a:off x="2334159" y="2821994"/>
            <a:ext cx="610209" cy="346402"/>
            <a:chOff x="3668110" y="2448910"/>
            <a:chExt cx="3794234" cy="2165130"/>
          </a:xfrm>
        </p:grpSpPr>
        <p:sp>
          <p:nvSpPr>
            <p:cNvPr id="1147" name="Rectangle 1146">
              <a:extLst>
                <a:ext uri="{FF2B5EF4-FFF2-40B4-BE49-F238E27FC236}">
                  <a16:creationId xmlns:a16="http://schemas.microsoft.com/office/drawing/2014/main" id="{2DCAB119-FA60-1746-A6A4-B802C843B160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48" name="Freeform 1147">
              <a:extLst>
                <a:ext uri="{FF2B5EF4-FFF2-40B4-BE49-F238E27FC236}">
                  <a16:creationId xmlns:a16="http://schemas.microsoft.com/office/drawing/2014/main" id="{538FA78F-3642-194F-80F9-0A55C4F66CA3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1149" name="Group 1148">
              <a:extLst>
                <a:ext uri="{FF2B5EF4-FFF2-40B4-BE49-F238E27FC236}">
                  <a16:creationId xmlns:a16="http://schemas.microsoft.com/office/drawing/2014/main" id="{2DB23CBA-F0AB-2E49-A01E-510852C93BEF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150" name="Freeform 1149">
                <a:extLst>
                  <a:ext uri="{FF2B5EF4-FFF2-40B4-BE49-F238E27FC236}">
                    <a16:creationId xmlns:a16="http://schemas.microsoft.com/office/drawing/2014/main" id="{E19762A3-7FA7-8943-A77A-D3C527BF546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151" name="Freeform 1150">
                <a:extLst>
                  <a:ext uri="{FF2B5EF4-FFF2-40B4-BE49-F238E27FC236}">
                    <a16:creationId xmlns:a16="http://schemas.microsoft.com/office/drawing/2014/main" id="{3C9AED02-DCE9-7147-B1EA-D6C7616F6AA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152" name="Freeform 1151">
                <a:extLst>
                  <a:ext uri="{FF2B5EF4-FFF2-40B4-BE49-F238E27FC236}">
                    <a16:creationId xmlns:a16="http://schemas.microsoft.com/office/drawing/2014/main" id="{D9060922-1C4B-AB41-93FB-725FBD1F86EE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153" name="Freeform 1152">
                <a:extLst>
                  <a:ext uri="{FF2B5EF4-FFF2-40B4-BE49-F238E27FC236}">
                    <a16:creationId xmlns:a16="http://schemas.microsoft.com/office/drawing/2014/main" id="{70B56F9A-7427-2949-8145-7CF8063BEB50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54" name="Group 1153">
            <a:extLst>
              <a:ext uri="{FF2B5EF4-FFF2-40B4-BE49-F238E27FC236}">
                <a16:creationId xmlns:a16="http://schemas.microsoft.com/office/drawing/2014/main" id="{A0D6F02E-F3A3-CF46-9C9A-076CC1EF6761}"/>
              </a:ext>
            </a:extLst>
          </p:cNvPr>
          <p:cNvGrpSpPr/>
          <p:nvPr/>
        </p:nvGrpSpPr>
        <p:grpSpPr>
          <a:xfrm>
            <a:off x="4287927" y="2823518"/>
            <a:ext cx="610209" cy="346402"/>
            <a:chOff x="3668110" y="2448910"/>
            <a:chExt cx="3794234" cy="2165130"/>
          </a:xfrm>
        </p:grpSpPr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4BBBF99B-A42D-FF41-B684-2AB320CF5FF7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56" name="Freeform 1155">
              <a:extLst>
                <a:ext uri="{FF2B5EF4-FFF2-40B4-BE49-F238E27FC236}">
                  <a16:creationId xmlns:a16="http://schemas.microsoft.com/office/drawing/2014/main" id="{EA01E8DF-4BBF-FA41-BC78-18883FA7708B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1157" name="Group 1156">
              <a:extLst>
                <a:ext uri="{FF2B5EF4-FFF2-40B4-BE49-F238E27FC236}">
                  <a16:creationId xmlns:a16="http://schemas.microsoft.com/office/drawing/2014/main" id="{D6E0E1AD-7BC3-5F48-932A-541BBF6FEE59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158" name="Freeform 1157">
                <a:extLst>
                  <a:ext uri="{FF2B5EF4-FFF2-40B4-BE49-F238E27FC236}">
                    <a16:creationId xmlns:a16="http://schemas.microsoft.com/office/drawing/2014/main" id="{79B37B7B-64BD-5244-9B93-16A4129C08F4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159" name="Freeform 1158">
                <a:extLst>
                  <a:ext uri="{FF2B5EF4-FFF2-40B4-BE49-F238E27FC236}">
                    <a16:creationId xmlns:a16="http://schemas.microsoft.com/office/drawing/2014/main" id="{94C6A981-AEA5-D947-AF11-0A1A62696F38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160" name="Freeform 1159">
                <a:extLst>
                  <a:ext uri="{FF2B5EF4-FFF2-40B4-BE49-F238E27FC236}">
                    <a16:creationId xmlns:a16="http://schemas.microsoft.com/office/drawing/2014/main" id="{6530F6BF-6E19-CC4D-ABF7-5893BFBBAF0B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161" name="Freeform 1160">
                <a:extLst>
                  <a:ext uri="{FF2B5EF4-FFF2-40B4-BE49-F238E27FC236}">
                    <a16:creationId xmlns:a16="http://schemas.microsoft.com/office/drawing/2014/main" id="{D86BD588-7924-F34D-AD96-DE440F1CB3D2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62" name="Group 1161">
            <a:extLst>
              <a:ext uri="{FF2B5EF4-FFF2-40B4-BE49-F238E27FC236}">
                <a16:creationId xmlns:a16="http://schemas.microsoft.com/office/drawing/2014/main" id="{9C8431BF-F28F-6543-AF5F-74DBBFFBD47F}"/>
              </a:ext>
            </a:extLst>
          </p:cNvPr>
          <p:cNvGrpSpPr/>
          <p:nvPr/>
        </p:nvGrpSpPr>
        <p:grpSpPr>
          <a:xfrm>
            <a:off x="6241695" y="2825042"/>
            <a:ext cx="610209" cy="346402"/>
            <a:chOff x="3668110" y="2448910"/>
            <a:chExt cx="3794234" cy="2165130"/>
          </a:xfrm>
        </p:grpSpPr>
        <p:sp>
          <p:nvSpPr>
            <p:cNvPr id="1163" name="Rectangle 1162">
              <a:extLst>
                <a:ext uri="{FF2B5EF4-FFF2-40B4-BE49-F238E27FC236}">
                  <a16:creationId xmlns:a16="http://schemas.microsoft.com/office/drawing/2014/main" id="{88F67868-CF88-704A-9566-F3D517131813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64" name="Freeform 1163">
              <a:extLst>
                <a:ext uri="{FF2B5EF4-FFF2-40B4-BE49-F238E27FC236}">
                  <a16:creationId xmlns:a16="http://schemas.microsoft.com/office/drawing/2014/main" id="{AC0B2BE9-98B6-1447-B542-430F06859AB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1165" name="Group 1164">
              <a:extLst>
                <a:ext uri="{FF2B5EF4-FFF2-40B4-BE49-F238E27FC236}">
                  <a16:creationId xmlns:a16="http://schemas.microsoft.com/office/drawing/2014/main" id="{0951C3C2-A159-AB41-906A-62BA7B3B6D09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166" name="Freeform 1165">
                <a:extLst>
                  <a:ext uri="{FF2B5EF4-FFF2-40B4-BE49-F238E27FC236}">
                    <a16:creationId xmlns:a16="http://schemas.microsoft.com/office/drawing/2014/main" id="{F8E97B0F-74C8-7F47-91B5-6AC8FC3CC5EE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167" name="Freeform 1166">
                <a:extLst>
                  <a:ext uri="{FF2B5EF4-FFF2-40B4-BE49-F238E27FC236}">
                    <a16:creationId xmlns:a16="http://schemas.microsoft.com/office/drawing/2014/main" id="{C800488B-5F27-0E4D-A1F3-E5BA6B4EABDA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168" name="Freeform 1167">
                <a:extLst>
                  <a:ext uri="{FF2B5EF4-FFF2-40B4-BE49-F238E27FC236}">
                    <a16:creationId xmlns:a16="http://schemas.microsoft.com/office/drawing/2014/main" id="{1138EB5C-B447-B240-8512-9C1CA6D4B716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169" name="Freeform 1168">
                <a:extLst>
                  <a:ext uri="{FF2B5EF4-FFF2-40B4-BE49-F238E27FC236}">
                    <a16:creationId xmlns:a16="http://schemas.microsoft.com/office/drawing/2014/main" id="{068D789C-8A44-2845-B74A-8603923FACBA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70" name="Group 1169">
            <a:extLst>
              <a:ext uri="{FF2B5EF4-FFF2-40B4-BE49-F238E27FC236}">
                <a16:creationId xmlns:a16="http://schemas.microsoft.com/office/drawing/2014/main" id="{D6FF15E2-421D-7F4F-8808-713CF0AA7E84}"/>
              </a:ext>
            </a:extLst>
          </p:cNvPr>
          <p:cNvGrpSpPr/>
          <p:nvPr/>
        </p:nvGrpSpPr>
        <p:grpSpPr>
          <a:xfrm>
            <a:off x="8218323" y="2826566"/>
            <a:ext cx="610209" cy="346402"/>
            <a:chOff x="3668110" y="2448910"/>
            <a:chExt cx="3794234" cy="2165130"/>
          </a:xfrm>
        </p:grpSpPr>
        <p:sp>
          <p:nvSpPr>
            <p:cNvPr id="1171" name="Rectangle 1170">
              <a:extLst>
                <a:ext uri="{FF2B5EF4-FFF2-40B4-BE49-F238E27FC236}">
                  <a16:creationId xmlns:a16="http://schemas.microsoft.com/office/drawing/2014/main" id="{4B94F67F-8491-C44F-BFB0-37D91904FA93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72" name="Freeform 1171">
              <a:extLst>
                <a:ext uri="{FF2B5EF4-FFF2-40B4-BE49-F238E27FC236}">
                  <a16:creationId xmlns:a16="http://schemas.microsoft.com/office/drawing/2014/main" id="{8E0E2C36-2739-1345-A37D-DA7ADBC4AFE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1173" name="Group 1172">
              <a:extLst>
                <a:ext uri="{FF2B5EF4-FFF2-40B4-BE49-F238E27FC236}">
                  <a16:creationId xmlns:a16="http://schemas.microsoft.com/office/drawing/2014/main" id="{3F99691F-CF05-A449-B91B-A4261554D205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174" name="Freeform 1173">
                <a:extLst>
                  <a:ext uri="{FF2B5EF4-FFF2-40B4-BE49-F238E27FC236}">
                    <a16:creationId xmlns:a16="http://schemas.microsoft.com/office/drawing/2014/main" id="{DC7B9C86-7ED6-6748-912D-E2D3D7B099A5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175" name="Freeform 1174">
                <a:extLst>
                  <a:ext uri="{FF2B5EF4-FFF2-40B4-BE49-F238E27FC236}">
                    <a16:creationId xmlns:a16="http://schemas.microsoft.com/office/drawing/2014/main" id="{7AA3830C-9DBA-974C-98AB-7326BC690AA1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176" name="Freeform 1175">
                <a:extLst>
                  <a:ext uri="{FF2B5EF4-FFF2-40B4-BE49-F238E27FC236}">
                    <a16:creationId xmlns:a16="http://schemas.microsoft.com/office/drawing/2014/main" id="{369F717E-6821-AA42-8EB6-8C82A4A1161E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177" name="Freeform 1176">
                <a:extLst>
                  <a:ext uri="{FF2B5EF4-FFF2-40B4-BE49-F238E27FC236}">
                    <a16:creationId xmlns:a16="http://schemas.microsoft.com/office/drawing/2014/main" id="{2CEDA57A-48E2-D24D-9BAC-B0AB97BEA4A7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78" name="Group 1177">
            <a:extLst>
              <a:ext uri="{FF2B5EF4-FFF2-40B4-BE49-F238E27FC236}">
                <a16:creationId xmlns:a16="http://schemas.microsoft.com/office/drawing/2014/main" id="{79C7C163-8B71-394F-9EEB-D1F33B457F9E}"/>
              </a:ext>
            </a:extLst>
          </p:cNvPr>
          <p:cNvGrpSpPr/>
          <p:nvPr/>
        </p:nvGrpSpPr>
        <p:grpSpPr>
          <a:xfrm>
            <a:off x="2367687" y="3863340"/>
            <a:ext cx="549249" cy="301752"/>
            <a:chOff x="3668110" y="2448910"/>
            <a:chExt cx="3794234" cy="2165130"/>
          </a:xfrm>
        </p:grpSpPr>
        <p:sp>
          <p:nvSpPr>
            <p:cNvPr id="1179" name="Rectangle 1178">
              <a:extLst>
                <a:ext uri="{FF2B5EF4-FFF2-40B4-BE49-F238E27FC236}">
                  <a16:creationId xmlns:a16="http://schemas.microsoft.com/office/drawing/2014/main" id="{41F67261-DE91-774C-89E5-3318ED3D4DC9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80" name="Freeform 1179">
              <a:extLst>
                <a:ext uri="{FF2B5EF4-FFF2-40B4-BE49-F238E27FC236}">
                  <a16:creationId xmlns:a16="http://schemas.microsoft.com/office/drawing/2014/main" id="{395C2351-B50B-DD47-9593-D0EE4C13E6D9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1181" name="Group 1180">
              <a:extLst>
                <a:ext uri="{FF2B5EF4-FFF2-40B4-BE49-F238E27FC236}">
                  <a16:creationId xmlns:a16="http://schemas.microsoft.com/office/drawing/2014/main" id="{B18F0A06-0DCB-A84C-A1A9-FE06F51D91DF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182" name="Freeform 1181">
                <a:extLst>
                  <a:ext uri="{FF2B5EF4-FFF2-40B4-BE49-F238E27FC236}">
                    <a16:creationId xmlns:a16="http://schemas.microsoft.com/office/drawing/2014/main" id="{F22C5F99-30D4-F34F-B61C-E696C1EF384D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183" name="Freeform 1182">
                <a:extLst>
                  <a:ext uri="{FF2B5EF4-FFF2-40B4-BE49-F238E27FC236}">
                    <a16:creationId xmlns:a16="http://schemas.microsoft.com/office/drawing/2014/main" id="{8C6A5148-CB31-0D45-81F9-D71BC18528D3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184" name="Freeform 1183">
                <a:extLst>
                  <a:ext uri="{FF2B5EF4-FFF2-40B4-BE49-F238E27FC236}">
                    <a16:creationId xmlns:a16="http://schemas.microsoft.com/office/drawing/2014/main" id="{CF6213EE-F008-E046-A7CD-07C66E5EF48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185" name="Freeform 1184">
                <a:extLst>
                  <a:ext uri="{FF2B5EF4-FFF2-40B4-BE49-F238E27FC236}">
                    <a16:creationId xmlns:a16="http://schemas.microsoft.com/office/drawing/2014/main" id="{4A21F448-E802-7F4F-81C1-286AFEBCF304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86" name="Group 1185">
            <a:extLst>
              <a:ext uri="{FF2B5EF4-FFF2-40B4-BE49-F238E27FC236}">
                <a16:creationId xmlns:a16="http://schemas.microsoft.com/office/drawing/2014/main" id="{E82BD4AD-4686-5B45-A010-6E3B958FAB6D}"/>
              </a:ext>
            </a:extLst>
          </p:cNvPr>
          <p:cNvGrpSpPr/>
          <p:nvPr/>
        </p:nvGrpSpPr>
        <p:grpSpPr>
          <a:xfrm>
            <a:off x="4316883" y="3875986"/>
            <a:ext cx="549249" cy="301752"/>
            <a:chOff x="3668110" y="2448910"/>
            <a:chExt cx="3794234" cy="2165130"/>
          </a:xfrm>
        </p:grpSpPr>
        <p:sp>
          <p:nvSpPr>
            <p:cNvPr id="1187" name="Rectangle 1186">
              <a:extLst>
                <a:ext uri="{FF2B5EF4-FFF2-40B4-BE49-F238E27FC236}">
                  <a16:creationId xmlns:a16="http://schemas.microsoft.com/office/drawing/2014/main" id="{5902C496-125C-0E4A-BCAC-1A4DBF6D738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88" name="Freeform 1187">
              <a:extLst>
                <a:ext uri="{FF2B5EF4-FFF2-40B4-BE49-F238E27FC236}">
                  <a16:creationId xmlns:a16="http://schemas.microsoft.com/office/drawing/2014/main" id="{A198D58D-9BE0-0E41-B568-7C587EE9CB88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1189" name="Group 1188">
              <a:extLst>
                <a:ext uri="{FF2B5EF4-FFF2-40B4-BE49-F238E27FC236}">
                  <a16:creationId xmlns:a16="http://schemas.microsoft.com/office/drawing/2014/main" id="{D8EF2C5B-422A-0847-A7FE-4D766ECC7E93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190" name="Freeform 1189">
                <a:extLst>
                  <a:ext uri="{FF2B5EF4-FFF2-40B4-BE49-F238E27FC236}">
                    <a16:creationId xmlns:a16="http://schemas.microsoft.com/office/drawing/2014/main" id="{1719649C-4608-6846-A5BE-CDC493555B73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191" name="Freeform 1190">
                <a:extLst>
                  <a:ext uri="{FF2B5EF4-FFF2-40B4-BE49-F238E27FC236}">
                    <a16:creationId xmlns:a16="http://schemas.microsoft.com/office/drawing/2014/main" id="{CA774823-07A3-0B4F-9EF9-2CD6F16836EA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192" name="Freeform 1191">
                <a:extLst>
                  <a:ext uri="{FF2B5EF4-FFF2-40B4-BE49-F238E27FC236}">
                    <a16:creationId xmlns:a16="http://schemas.microsoft.com/office/drawing/2014/main" id="{2493B40E-06D2-AD40-A4FC-5B801FC37772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193" name="Freeform 1192">
                <a:extLst>
                  <a:ext uri="{FF2B5EF4-FFF2-40B4-BE49-F238E27FC236}">
                    <a16:creationId xmlns:a16="http://schemas.microsoft.com/office/drawing/2014/main" id="{314493D3-85DB-C544-AA14-6E20DC8080B5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94" name="Group 1193">
            <a:extLst>
              <a:ext uri="{FF2B5EF4-FFF2-40B4-BE49-F238E27FC236}">
                <a16:creationId xmlns:a16="http://schemas.microsoft.com/office/drawing/2014/main" id="{944C7838-0608-3746-A5DA-776C1E1E9AD4}"/>
              </a:ext>
            </a:extLst>
          </p:cNvPr>
          <p:cNvGrpSpPr/>
          <p:nvPr/>
        </p:nvGrpSpPr>
        <p:grpSpPr>
          <a:xfrm>
            <a:off x="6316371" y="3879488"/>
            <a:ext cx="549249" cy="301752"/>
            <a:chOff x="3668110" y="2448910"/>
            <a:chExt cx="3794234" cy="2165130"/>
          </a:xfrm>
        </p:grpSpPr>
        <p:sp>
          <p:nvSpPr>
            <p:cNvPr id="1195" name="Rectangle 1194">
              <a:extLst>
                <a:ext uri="{FF2B5EF4-FFF2-40B4-BE49-F238E27FC236}">
                  <a16:creationId xmlns:a16="http://schemas.microsoft.com/office/drawing/2014/main" id="{405C1EF3-F5D4-CE47-8CF1-D03C01AF81EE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96" name="Freeform 1195">
              <a:extLst>
                <a:ext uri="{FF2B5EF4-FFF2-40B4-BE49-F238E27FC236}">
                  <a16:creationId xmlns:a16="http://schemas.microsoft.com/office/drawing/2014/main" id="{4040F348-4855-6D40-B4F0-E1617C8FB3AB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1197" name="Group 1196">
              <a:extLst>
                <a:ext uri="{FF2B5EF4-FFF2-40B4-BE49-F238E27FC236}">
                  <a16:creationId xmlns:a16="http://schemas.microsoft.com/office/drawing/2014/main" id="{C8AB1633-5392-1F40-A63E-2D6160308323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198" name="Freeform 1197">
                <a:extLst>
                  <a:ext uri="{FF2B5EF4-FFF2-40B4-BE49-F238E27FC236}">
                    <a16:creationId xmlns:a16="http://schemas.microsoft.com/office/drawing/2014/main" id="{6766D20A-4223-9B40-B707-6E0D324FEEAC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199" name="Freeform 1198">
                <a:extLst>
                  <a:ext uri="{FF2B5EF4-FFF2-40B4-BE49-F238E27FC236}">
                    <a16:creationId xmlns:a16="http://schemas.microsoft.com/office/drawing/2014/main" id="{85BB511B-F2A2-774D-AF0D-A4FAA7D93CC6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200" name="Freeform 1199">
                <a:extLst>
                  <a:ext uri="{FF2B5EF4-FFF2-40B4-BE49-F238E27FC236}">
                    <a16:creationId xmlns:a16="http://schemas.microsoft.com/office/drawing/2014/main" id="{9BFB4310-37EE-974E-916D-FBC3B9DF253E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201" name="Freeform 1200">
                <a:extLst>
                  <a:ext uri="{FF2B5EF4-FFF2-40B4-BE49-F238E27FC236}">
                    <a16:creationId xmlns:a16="http://schemas.microsoft.com/office/drawing/2014/main" id="{58E18327-ADE7-6A4B-A62D-F7D2EFA7CAEE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02" name="Group 1201">
            <a:extLst>
              <a:ext uri="{FF2B5EF4-FFF2-40B4-BE49-F238E27FC236}">
                <a16:creationId xmlns:a16="http://schemas.microsoft.com/office/drawing/2014/main" id="{EABC9799-7777-0F4D-AB89-0EC54B5B340D}"/>
              </a:ext>
            </a:extLst>
          </p:cNvPr>
          <p:cNvGrpSpPr/>
          <p:nvPr/>
        </p:nvGrpSpPr>
        <p:grpSpPr>
          <a:xfrm>
            <a:off x="8279283" y="3887562"/>
            <a:ext cx="549249" cy="301752"/>
            <a:chOff x="3668110" y="2448910"/>
            <a:chExt cx="3794234" cy="2165130"/>
          </a:xfrm>
        </p:grpSpPr>
        <p:sp>
          <p:nvSpPr>
            <p:cNvPr id="1203" name="Rectangle 1202">
              <a:extLst>
                <a:ext uri="{FF2B5EF4-FFF2-40B4-BE49-F238E27FC236}">
                  <a16:creationId xmlns:a16="http://schemas.microsoft.com/office/drawing/2014/main" id="{4CC298C8-40FC-5B4C-B959-7EDD5647AF14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204" name="Freeform 1203">
              <a:extLst>
                <a:ext uri="{FF2B5EF4-FFF2-40B4-BE49-F238E27FC236}">
                  <a16:creationId xmlns:a16="http://schemas.microsoft.com/office/drawing/2014/main" id="{90A45ECC-BFD1-6640-9044-DA471DEC0408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1205" name="Group 1204">
              <a:extLst>
                <a:ext uri="{FF2B5EF4-FFF2-40B4-BE49-F238E27FC236}">
                  <a16:creationId xmlns:a16="http://schemas.microsoft.com/office/drawing/2014/main" id="{F4DB0322-0DF8-794A-837A-D398C7FB9F59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206" name="Freeform 1205">
                <a:extLst>
                  <a:ext uri="{FF2B5EF4-FFF2-40B4-BE49-F238E27FC236}">
                    <a16:creationId xmlns:a16="http://schemas.microsoft.com/office/drawing/2014/main" id="{AC9CDDCF-B643-B64F-A56C-DCC41CFBB561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207" name="Freeform 1206">
                <a:extLst>
                  <a:ext uri="{FF2B5EF4-FFF2-40B4-BE49-F238E27FC236}">
                    <a16:creationId xmlns:a16="http://schemas.microsoft.com/office/drawing/2014/main" id="{CAE41CF8-7A55-8147-80DD-2D2E3E2C5B85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208" name="Freeform 1207">
                <a:extLst>
                  <a:ext uri="{FF2B5EF4-FFF2-40B4-BE49-F238E27FC236}">
                    <a16:creationId xmlns:a16="http://schemas.microsoft.com/office/drawing/2014/main" id="{DE7730FD-DAFD-1847-B15E-2D1FAFE21830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209" name="Freeform 1208">
                <a:extLst>
                  <a:ext uri="{FF2B5EF4-FFF2-40B4-BE49-F238E27FC236}">
                    <a16:creationId xmlns:a16="http://schemas.microsoft.com/office/drawing/2014/main" id="{B504BF0C-A5A5-E847-A17E-C59CBBC90158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79" name="Group 1278">
            <a:extLst>
              <a:ext uri="{FF2B5EF4-FFF2-40B4-BE49-F238E27FC236}">
                <a16:creationId xmlns:a16="http://schemas.microsoft.com/office/drawing/2014/main" id="{88A96B8D-F74E-5041-85C9-37AFB4C4D01A}"/>
              </a:ext>
            </a:extLst>
          </p:cNvPr>
          <p:cNvGrpSpPr/>
          <p:nvPr/>
        </p:nvGrpSpPr>
        <p:grpSpPr>
          <a:xfrm>
            <a:off x="1695279" y="4542558"/>
            <a:ext cx="389682" cy="227238"/>
            <a:chOff x="3668110" y="2448910"/>
            <a:chExt cx="3794234" cy="2165130"/>
          </a:xfrm>
        </p:grpSpPr>
        <p:sp>
          <p:nvSpPr>
            <p:cNvPr id="1280" name="Rectangle 1279">
              <a:extLst>
                <a:ext uri="{FF2B5EF4-FFF2-40B4-BE49-F238E27FC236}">
                  <a16:creationId xmlns:a16="http://schemas.microsoft.com/office/drawing/2014/main" id="{39BE18F2-D1CD-0846-9DCC-2068A95467F6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281" name="Freeform 1280">
              <a:extLst>
                <a:ext uri="{FF2B5EF4-FFF2-40B4-BE49-F238E27FC236}">
                  <a16:creationId xmlns:a16="http://schemas.microsoft.com/office/drawing/2014/main" id="{6CD66545-560A-3C47-8CA1-9C15A93CB24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1282" name="Group 1281">
              <a:extLst>
                <a:ext uri="{FF2B5EF4-FFF2-40B4-BE49-F238E27FC236}">
                  <a16:creationId xmlns:a16="http://schemas.microsoft.com/office/drawing/2014/main" id="{A9D5C1C3-E928-8746-AAB0-857D1B2F1EEF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283" name="Freeform 1282">
                <a:extLst>
                  <a:ext uri="{FF2B5EF4-FFF2-40B4-BE49-F238E27FC236}">
                    <a16:creationId xmlns:a16="http://schemas.microsoft.com/office/drawing/2014/main" id="{24F93911-DA80-9A42-83CC-1E90C6B19B46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284" name="Freeform 1283">
                <a:extLst>
                  <a:ext uri="{FF2B5EF4-FFF2-40B4-BE49-F238E27FC236}">
                    <a16:creationId xmlns:a16="http://schemas.microsoft.com/office/drawing/2014/main" id="{85876457-6FB2-1340-A8D0-B8A79C7E85B1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285" name="Freeform 1284">
                <a:extLst>
                  <a:ext uri="{FF2B5EF4-FFF2-40B4-BE49-F238E27FC236}">
                    <a16:creationId xmlns:a16="http://schemas.microsoft.com/office/drawing/2014/main" id="{5E6D1CAD-2B7B-8B42-844A-C94F4F9FEC3A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286" name="Freeform 1285">
                <a:extLst>
                  <a:ext uri="{FF2B5EF4-FFF2-40B4-BE49-F238E27FC236}">
                    <a16:creationId xmlns:a16="http://schemas.microsoft.com/office/drawing/2014/main" id="{95149FE6-F8D1-3546-932E-EB803B00F4A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95" name="Group 1294">
            <a:extLst>
              <a:ext uri="{FF2B5EF4-FFF2-40B4-BE49-F238E27FC236}">
                <a16:creationId xmlns:a16="http://schemas.microsoft.com/office/drawing/2014/main" id="{CBB1D598-F9DC-E043-B06B-563F394A39D4}"/>
              </a:ext>
            </a:extLst>
          </p:cNvPr>
          <p:cNvGrpSpPr/>
          <p:nvPr/>
        </p:nvGrpSpPr>
        <p:grpSpPr>
          <a:xfrm>
            <a:off x="2185175" y="4543504"/>
            <a:ext cx="389682" cy="227238"/>
            <a:chOff x="3668110" y="2448910"/>
            <a:chExt cx="3794234" cy="2165130"/>
          </a:xfrm>
        </p:grpSpPr>
        <p:sp>
          <p:nvSpPr>
            <p:cNvPr id="1296" name="Rectangle 1295">
              <a:extLst>
                <a:ext uri="{FF2B5EF4-FFF2-40B4-BE49-F238E27FC236}">
                  <a16:creationId xmlns:a16="http://schemas.microsoft.com/office/drawing/2014/main" id="{F25E9249-8BF4-8648-82AC-887180A85F4D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297" name="Freeform 1296">
              <a:extLst>
                <a:ext uri="{FF2B5EF4-FFF2-40B4-BE49-F238E27FC236}">
                  <a16:creationId xmlns:a16="http://schemas.microsoft.com/office/drawing/2014/main" id="{FACDBC68-7254-8C44-AE85-85CDBEC844AD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1298" name="Group 1297">
              <a:extLst>
                <a:ext uri="{FF2B5EF4-FFF2-40B4-BE49-F238E27FC236}">
                  <a16:creationId xmlns:a16="http://schemas.microsoft.com/office/drawing/2014/main" id="{4705A7EF-6411-B248-BEA5-E4AC34335559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299" name="Freeform 1298">
                <a:extLst>
                  <a:ext uri="{FF2B5EF4-FFF2-40B4-BE49-F238E27FC236}">
                    <a16:creationId xmlns:a16="http://schemas.microsoft.com/office/drawing/2014/main" id="{F1592333-82D8-5049-8E1E-BC734B2B70FC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300" name="Freeform 1299">
                <a:extLst>
                  <a:ext uri="{FF2B5EF4-FFF2-40B4-BE49-F238E27FC236}">
                    <a16:creationId xmlns:a16="http://schemas.microsoft.com/office/drawing/2014/main" id="{94BB7A75-D5C7-1C4E-86B8-ECB7BF8CEF79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301" name="Freeform 1300">
                <a:extLst>
                  <a:ext uri="{FF2B5EF4-FFF2-40B4-BE49-F238E27FC236}">
                    <a16:creationId xmlns:a16="http://schemas.microsoft.com/office/drawing/2014/main" id="{49B774A9-9C73-EE4D-A10C-07A2EBCA9535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302" name="Freeform 1301">
                <a:extLst>
                  <a:ext uri="{FF2B5EF4-FFF2-40B4-BE49-F238E27FC236}">
                    <a16:creationId xmlns:a16="http://schemas.microsoft.com/office/drawing/2014/main" id="{6B60B359-7CA8-6744-8E96-076C29684A98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03" name="Group 1302">
            <a:extLst>
              <a:ext uri="{FF2B5EF4-FFF2-40B4-BE49-F238E27FC236}">
                <a16:creationId xmlns:a16="http://schemas.microsoft.com/office/drawing/2014/main" id="{212A0DF9-2896-F247-9AB5-848B5513EB86}"/>
              </a:ext>
            </a:extLst>
          </p:cNvPr>
          <p:cNvGrpSpPr/>
          <p:nvPr/>
        </p:nvGrpSpPr>
        <p:grpSpPr>
          <a:xfrm>
            <a:off x="2678246" y="4544450"/>
            <a:ext cx="389682" cy="227238"/>
            <a:chOff x="3668110" y="2448910"/>
            <a:chExt cx="3794234" cy="2165130"/>
          </a:xfrm>
        </p:grpSpPr>
        <p:sp>
          <p:nvSpPr>
            <p:cNvPr id="1304" name="Rectangle 1303">
              <a:extLst>
                <a:ext uri="{FF2B5EF4-FFF2-40B4-BE49-F238E27FC236}">
                  <a16:creationId xmlns:a16="http://schemas.microsoft.com/office/drawing/2014/main" id="{4E13E036-0769-C44E-BDA6-FAF5E0F7DD4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305" name="Freeform 1304">
              <a:extLst>
                <a:ext uri="{FF2B5EF4-FFF2-40B4-BE49-F238E27FC236}">
                  <a16:creationId xmlns:a16="http://schemas.microsoft.com/office/drawing/2014/main" id="{844B6DD6-62B6-C94C-9BFF-E83D93B29A4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1306" name="Group 1305">
              <a:extLst>
                <a:ext uri="{FF2B5EF4-FFF2-40B4-BE49-F238E27FC236}">
                  <a16:creationId xmlns:a16="http://schemas.microsoft.com/office/drawing/2014/main" id="{CF4C7F82-2F08-374E-9B2A-F363D1CB4233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07" name="Freeform 1306">
                <a:extLst>
                  <a:ext uri="{FF2B5EF4-FFF2-40B4-BE49-F238E27FC236}">
                    <a16:creationId xmlns:a16="http://schemas.microsoft.com/office/drawing/2014/main" id="{67F9CD3E-899B-7A47-9A38-A911F2E384EC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308" name="Freeform 1307">
                <a:extLst>
                  <a:ext uri="{FF2B5EF4-FFF2-40B4-BE49-F238E27FC236}">
                    <a16:creationId xmlns:a16="http://schemas.microsoft.com/office/drawing/2014/main" id="{A747311A-A153-564E-A97C-AF1179B73686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309" name="Freeform 1308">
                <a:extLst>
                  <a:ext uri="{FF2B5EF4-FFF2-40B4-BE49-F238E27FC236}">
                    <a16:creationId xmlns:a16="http://schemas.microsoft.com/office/drawing/2014/main" id="{1B590F9E-4358-1E47-B9E4-0112065D911B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310" name="Freeform 1309">
                <a:extLst>
                  <a:ext uri="{FF2B5EF4-FFF2-40B4-BE49-F238E27FC236}">
                    <a16:creationId xmlns:a16="http://schemas.microsoft.com/office/drawing/2014/main" id="{1192FDAE-1AE8-6F45-8FBA-C4B9C4EB11C9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11" name="Group 1310">
            <a:extLst>
              <a:ext uri="{FF2B5EF4-FFF2-40B4-BE49-F238E27FC236}">
                <a16:creationId xmlns:a16="http://schemas.microsoft.com/office/drawing/2014/main" id="{CC3B9D25-F1ED-7748-8B42-7E7127FD1385}"/>
              </a:ext>
            </a:extLst>
          </p:cNvPr>
          <p:cNvGrpSpPr/>
          <p:nvPr/>
        </p:nvGrpSpPr>
        <p:grpSpPr>
          <a:xfrm>
            <a:off x="3171317" y="4545396"/>
            <a:ext cx="389682" cy="227238"/>
            <a:chOff x="3668110" y="2448910"/>
            <a:chExt cx="3794234" cy="2165130"/>
          </a:xfrm>
        </p:grpSpPr>
        <p:sp>
          <p:nvSpPr>
            <p:cNvPr id="1312" name="Rectangle 1311">
              <a:extLst>
                <a:ext uri="{FF2B5EF4-FFF2-40B4-BE49-F238E27FC236}">
                  <a16:creationId xmlns:a16="http://schemas.microsoft.com/office/drawing/2014/main" id="{DD072969-B0E1-FF46-830A-B45CF0C06C6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313" name="Freeform 1312">
              <a:extLst>
                <a:ext uri="{FF2B5EF4-FFF2-40B4-BE49-F238E27FC236}">
                  <a16:creationId xmlns:a16="http://schemas.microsoft.com/office/drawing/2014/main" id="{08331DF4-1CD3-BA40-A793-CB8B222135A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1314" name="Group 1313">
              <a:extLst>
                <a:ext uri="{FF2B5EF4-FFF2-40B4-BE49-F238E27FC236}">
                  <a16:creationId xmlns:a16="http://schemas.microsoft.com/office/drawing/2014/main" id="{D2E7F2B4-1F24-3747-A8FD-5F8C304415C4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15" name="Freeform 1314">
                <a:extLst>
                  <a:ext uri="{FF2B5EF4-FFF2-40B4-BE49-F238E27FC236}">
                    <a16:creationId xmlns:a16="http://schemas.microsoft.com/office/drawing/2014/main" id="{5A68A862-EC0F-6142-9C36-4BB74A512D7A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316" name="Freeform 1315">
                <a:extLst>
                  <a:ext uri="{FF2B5EF4-FFF2-40B4-BE49-F238E27FC236}">
                    <a16:creationId xmlns:a16="http://schemas.microsoft.com/office/drawing/2014/main" id="{0DDF5A71-290D-9A47-AA31-3EDE7BE3551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317" name="Freeform 1316">
                <a:extLst>
                  <a:ext uri="{FF2B5EF4-FFF2-40B4-BE49-F238E27FC236}">
                    <a16:creationId xmlns:a16="http://schemas.microsoft.com/office/drawing/2014/main" id="{57DB9FA9-5C09-6542-99C0-4D34C1966AF4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318" name="Freeform 1317">
                <a:extLst>
                  <a:ext uri="{FF2B5EF4-FFF2-40B4-BE49-F238E27FC236}">
                    <a16:creationId xmlns:a16="http://schemas.microsoft.com/office/drawing/2014/main" id="{45603FF7-AAB8-264C-9FD4-87A9543AF83F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19" name="Group 1318">
            <a:extLst>
              <a:ext uri="{FF2B5EF4-FFF2-40B4-BE49-F238E27FC236}">
                <a16:creationId xmlns:a16="http://schemas.microsoft.com/office/drawing/2014/main" id="{4E1B6BE6-9F24-B24D-B2FE-F8D26AC7B5CB}"/>
              </a:ext>
            </a:extLst>
          </p:cNvPr>
          <p:cNvGrpSpPr/>
          <p:nvPr/>
        </p:nvGrpSpPr>
        <p:grpSpPr>
          <a:xfrm>
            <a:off x="3664388" y="4546342"/>
            <a:ext cx="389682" cy="227238"/>
            <a:chOff x="3668110" y="2448910"/>
            <a:chExt cx="3794234" cy="2165130"/>
          </a:xfrm>
        </p:grpSpPr>
        <p:sp>
          <p:nvSpPr>
            <p:cNvPr id="1320" name="Rectangle 1319">
              <a:extLst>
                <a:ext uri="{FF2B5EF4-FFF2-40B4-BE49-F238E27FC236}">
                  <a16:creationId xmlns:a16="http://schemas.microsoft.com/office/drawing/2014/main" id="{DAB3CF92-576E-1141-B7E4-7B1239A24D56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321" name="Freeform 1320">
              <a:extLst>
                <a:ext uri="{FF2B5EF4-FFF2-40B4-BE49-F238E27FC236}">
                  <a16:creationId xmlns:a16="http://schemas.microsoft.com/office/drawing/2014/main" id="{95D437B4-E126-8440-AEF8-7572B3D6ACC1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1322" name="Group 1321">
              <a:extLst>
                <a:ext uri="{FF2B5EF4-FFF2-40B4-BE49-F238E27FC236}">
                  <a16:creationId xmlns:a16="http://schemas.microsoft.com/office/drawing/2014/main" id="{29DBC300-693E-8A4A-A454-91F6EF4506BF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23" name="Freeform 1322">
                <a:extLst>
                  <a:ext uri="{FF2B5EF4-FFF2-40B4-BE49-F238E27FC236}">
                    <a16:creationId xmlns:a16="http://schemas.microsoft.com/office/drawing/2014/main" id="{986AD231-14DF-D24C-B68F-48EA77EE6E25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324" name="Freeform 1323">
                <a:extLst>
                  <a:ext uri="{FF2B5EF4-FFF2-40B4-BE49-F238E27FC236}">
                    <a16:creationId xmlns:a16="http://schemas.microsoft.com/office/drawing/2014/main" id="{70BA74F8-2656-1247-B8AB-B5EACA2E6F5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325" name="Freeform 1324">
                <a:extLst>
                  <a:ext uri="{FF2B5EF4-FFF2-40B4-BE49-F238E27FC236}">
                    <a16:creationId xmlns:a16="http://schemas.microsoft.com/office/drawing/2014/main" id="{0832B934-B781-F940-85AC-E31651EA7B85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326" name="Freeform 1325">
                <a:extLst>
                  <a:ext uri="{FF2B5EF4-FFF2-40B4-BE49-F238E27FC236}">
                    <a16:creationId xmlns:a16="http://schemas.microsoft.com/office/drawing/2014/main" id="{13FE509E-7620-8D48-8773-E020AB71BC2B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27" name="Group 1326">
            <a:extLst>
              <a:ext uri="{FF2B5EF4-FFF2-40B4-BE49-F238E27FC236}">
                <a16:creationId xmlns:a16="http://schemas.microsoft.com/office/drawing/2014/main" id="{483E120D-74EF-9848-8B66-DE0434B4C756}"/>
              </a:ext>
            </a:extLst>
          </p:cNvPr>
          <p:cNvGrpSpPr/>
          <p:nvPr/>
        </p:nvGrpSpPr>
        <p:grpSpPr>
          <a:xfrm>
            <a:off x="4157459" y="4547288"/>
            <a:ext cx="389682" cy="227238"/>
            <a:chOff x="3668110" y="2448910"/>
            <a:chExt cx="3794234" cy="2165130"/>
          </a:xfrm>
        </p:grpSpPr>
        <p:sp>
          <p:nvSpPr>
            <p:cNvPr id="1328" name="Rectangle 1327">
              <a:extLst>
                <a:ext uri="{FF2B5EF4-FFF2-40B4-BE49-F238E27FC236}">
                  <a16:creationId xmlns:a16="http://schemas.microsoft.com/office/drawing/2014/main" id="{CCC93099-A37F-4A4E-8E96-4E2F33EC8BEE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329" name="Freeform 1328">
              <a:extLst>
                <a:ext uri="{FF2B5EF4-FFF2-40B4-BE49-F238E27FC236}">
                  <a16:creationId xmlns:a16="http://schemas.microsoft.com/office/drawing/2014/main" id="{6FF8BA81-2CA5-2046-B34C-CCBBF5E08675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1330" name="Group 1329">
              <a:extLst>
                <a:ext uri="{FF2B5EF4-FFF2-40B4-BE49-F238E27FC236}">
                  <a16:creationId xmlns:a16="http://schemas.microsoft.com/office/drawing/2014/main" id="{650BC237-7E89-1448-8631-68224892C9F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31" name="Freeform 1330">
                <a:extLst>
                  <a:ext uri="{FF2B5EF4-FFF2-40B4-BE49-F238E27FC236}">
                    <a16:creationId xmlns:a16="http://schemas.microsoft.com/office/drawing/2014/main" id="{D7EC4561-E196-A44A-B2C2-E72B7955AF08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332" name="Freeform 1331">
                <a:extLst>
                  <a:ext uri="{FF2B5EF4-FFF2-40B4-BE49-F238E27FC236}">
                    <a16:creationId xmlns:a16="http://schemas.microsoft.com/office/drawing/2014/main" id="{48B63389-6EBC-A040-B588-A3C3C0986348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333" name="Freeform 1332">
                <a:extLst>
                  <a:ext uri="{FF2B5EF4-FFF2-40B4-BE49-F238E27FC236}">
                    <a16:creationId xmlns:a16="http://schemas.microsoft.com/office/drawing/2014/main" id="{701CC764-120B-1449-B550-335DC38FFE25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334" name="Freeform 1333">
                <a:extLst>
                  <a:ext uri="{FF2B5EF4-FFF2-40B4-BE49-F238E27FC236}">
                    <a16:creationId xmlns:a16="http://schemas.microsoft.com/office/drawing/2014/main" id="{0AB82212-AFFF-5349-8D00-C5F9EB6D7484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35" name="Group 1334">
            <a:extLst>
              <a:ext uri="{FF2B5EF4-FFF2-40B4-BE49-F238E27FC236}">
                <a16:creationId xmlns:a16="http://schemas.microsoft.com/office/drawing/2014/main" id="{470A79F7-2E6C-2842-9B25-AC6AD7C37003}"/>
              </a:ext>
            </a:extLst>
          </p:cNvPr>
          <p:cNvGrpSpPr/>
          <p:nvPr/>
        </p:nvGrpSpPr>
        <p:grpSpPr>
          <a:xfrm>
            <a:off x="4650530" y="4548234"/>
            <a:ext cx="389682" cy="227238"/>
            <a:chOff x="3668110" y="2448910"/>
            <a:chExt cx="3794234" cy="2165130"/>
          </a:xfrm>
        </p:grpSpPr>
        <p:sp>
          <p:nvSpPr>
            <p:cNvPr id="1336" name="Rectangle 1335">
              <a:extLst>
                <a:ext uri="{FF2B5EF4-FFF2-40B4-BE49-F238E27FC236}">
                  <a16:creationId xmlns:a16="http://schemas.microsoft.com/office/drawing/2014/main" id="{F3A7AFB3-5D86-1E46-913D-68B19D11E9E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337" name="Freeform 1336">
              <a:extLst>
                <a:ext uri="{FF2B5EF4-FFF2-40B4-BE49-F238E27FC236}">
                  <a16:creationId xmlns:a16="http://schemas.microsoft.com/office/drawing/2014/main" id="{A2266527-A800-7148-BB67-75804C72D4C6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1338" name="Group 1337">
              <a:extLst>
                <a:ext uri="{FF2B5EF4-FFF2-40B4-BE49-F238E27FC236}">
                  <a16:creationId xmlns:a16="http://schemas.microsoft.com/office/drawing/2014/main" id="{13E04B06-B520-E243-A4AC-EEFC12CCAF01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39" name="Freeform 1338">
                <a:extLst>
                  <a:ext uri="{FF2B5EF4-FFF2-40B4-BE49-F238E27FC236}">
                    <a16:creationId xmlns:a16="http://schemas.microsoft.com/office/drawing/2014/main" id="{E27F5F29-45A2-8E45-B24C-F9BEF9E8DE4C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340" name="Freeform 1339">
                <a:extLst>
                  <a:ext uri="{FF2B5EF4-FFF2-40B4-BE49-F238E27FC236}">
                    <a16:creationId xmlns:a16="http://schemas.microsoft.com/office/drawing/2014/main" id="{64B1FB4B-78C1-6349-99B1-18E7F2F4A91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341" name="Freeform 1340">
                <a:extLst>
                  <a:ext uri="{FF2B5EF4-FFF2-40B4-BE49-F238E27FC236}">
                    <a16:creationId xmlns:a16="http://schemas.microsoft.com/office/drawing/2014/main" id="{87CA0979-5D30-0B46-9E54-19017A91242A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342" name="Freeform 1341">
                <a:extLst>
                  <a:ext uri="{FF2B5EF4-FFF2-40B4-BE49-F238E27FC236}">
                    <a16:creationId xmlns:a16="http://schemas.microsoft.com/office/drawing/2014/main" id="{D266567F-57A8-F348-92AC-D2D97E70330E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43" name="Group 1342">
            <a:extLst>
              <a:ext uri="{FF2B5EF4-FFF2-40B4-BE49-F238E27FC236}">
                <a16:creationId xmlns:a16="http://schemas.microsoft.com/office/drawing/2014/main" id="{1D271EC3-4335-5248-BA43-CAD4D9E861DF}"/>
              </a:ext>
            </a:extLst>
          </p:cNvPr>
          <p:cNvGrpSpPr/>
          <p:nvPr/>
        </p:nvGrpSpPr>
        <p:grpSpPr>
          <a:xfrm>
            <a:off x="5143601" y="4549180"/>
            <a:ext cx="389682" cy="227238"/>
            <a:chOff x="3668110" y="2448910"/>
            <a:chExt cx="3794234" cy="2165130"/>
          </a:xfrm>
        </p:grpSpPr>
        <p:sp>
          <p:nvSpPr>
            <p:cNvPr id="1344" name="Rectangle 1343">
              <a:extLst>
                <a:ext uri="{FF2B5EF4-FFF2-40B4-BE49-F238E27FC236}">
                  <a16:creationId xmlns:a16="http://schemas.microsoft.com/office/drawing/2014/main" id="{C8D65056-0800-9A49-A951-F1B6EE06EAEF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345" name="Freeform 1344">
              <a:extLst>
                <a:ext uri="{FF2B5EF4-FFF2-40B4-BE49-F238E27FC236}">
                  <a16:creationId xmlns:a16="http://schemas.microsoft.com/office/drawing/2014/main" id="{66E45BE5-675D-A149-BFC2-D8DAD91AD56F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1346" name="Group 1345">
              <a:extLst>
                <a:ext uri="{FF2B5EF4-FFF2-40B4-BE49-F238E27FC236}">
                  <a16:creationId xmlns:a16="http://schemas.microsoft.com/office/drawing/2014/main" id="{4A5C464C-2C5C-A644-B0E2-E80E90AED881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47" name="Freeform 1346">
                <a:extLst>
                  <a:ext uri="{FF2B5EF4-FFF2-40B4-BE49-F238E27FC236}">
                    <a16:creationId xmlns:a16="http://schemas.microsoft.com/office/drawing/2014/main" id="{95203354-1A60-8547-B0EC-670693A4FC03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348" name="Freeform 1347">
                <a:extLst>
                  <a:ext uri="{FF2B5EF4-FFF2-40B4-BE49-F238E27FC236}">
                    <a16:creationId xmlns:a16="http://schemas.microsoft.com/office/drawing/2014/main" id="{A0DF1E4D-5DB7-9E41-88DB-EB64C1973D2D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349" name="Freeform 1348">
                <a:extLst>
                  <a:ext uri="{FF2B5EF4-FFF2-40B4-BE49-F238E27FC236}">
                    <a16:creationId xmlns:a16="http://schemas.microsoft.com/office/drawing/2014/main" id="{388673F4-4F18-8849-BACE-00BB4E9391DC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350" name="Freeform 1349">
                <a:extLst>
                  <a:ext uri="{FF2B5EF4-FFF2-40B4-BE49-F238E27FC236}">
                    <a16:creationId xmlns:a16="http://schemas.microsoft.com/office/drawing/2014/main" id="{D17B9320-3B78-C346-87AB-E3D3253BF00B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51" name="Group 1350">
            <a:extLst>
              <a:ext uri="{FF2B5EF4-FFF2-40B4-BE49-F238E27FC236}">
                <a16:creationId xmlns:a16="http://schemas.microsoft.com/office/drawing/2014/main" id="{579FA61D-6C54-7743-AC35-D4D62E55A867}"/>
              </a:ext>
            </a:extLst>
          </p:cNvPr>
          <p:cNvGrpSpPr/>
          <p:nvPr/>
        </p:nvGrpSpPr>
        <p:grpSpPr>
          <a:xfrm>
            <a:off x="5636672" y="4550126"/>
            <a:ext cx="389682" cy="227238"/>
            <a:chOff x="3668110" y="2448910"/>
            <a:chExt cx="3794234" cy="2165130"/>
          </a:xfrm>
        </p:grpSpPr>
        <p:sp>
          <p:nvSpPr>
            <p:cNvPr id="1352" name="Rectangle 1351">
              <a:extLst>
                <a:ext uri="{FF2B5EF4-FFF2-40B4-BE49-F238E27FC236}">
                  <a16:creationId xmlns:a16="http://schemas.microsoft.com/office/drawing/2014/main" id="{4B1339F6-B9A2-A649-AC97-961174E357D4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353" name="Freeform 1352">
              <a:extLst>
                <a:ext uri="{FF2B5EF4-FFF2-40B4-BE49-F238E27FC236}">
                  <a16:creationId xmlns:a16="http://schemas.microsoft.com/office/drawing/2014/main" id="{423B6DB8-DB5B-9C46-89A2-26729D492D2C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1354" name="Group 1353">
              <a:extLst>
                <a:ext uri="{FF2B5EF4-FFF2-40B4-BE49-F238E27FC236}">
                  <a16:creationId xmlns:a16="http://schemas.microsoft.com/office/drawing/2014/main" id="{3F4B9004-F079-A148-9E0C-4BCB03361E5A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55" name="Freeform 1354">
                <a:extLst>
                  <a:ext uri="{FF2B5EF4-FFF2-40B4-BE49-F238E27FC236}">
                    <a16:creationId xmlns:a16="http://schemas.microsoft.com/office/drawing/2014/main" id="{7C4552AA-5C8A-AD46-9CB5-A3CD88FC9DC0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356" name="Freeform 1355">
                <a:extLst>
                  <a:ext uri="{FF2B5EF4-FFF2-40B4-BE49-F238E27FC236}">
                    <a16:creationId xmlns:a16="http://schemas.microsoft.com/office/drawing/2014/main" id="{94ED7556-FEA1-F44D-BAFE-F453A017F0C3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357" name="Freeform 1356">
                <a:extLst>
                  <a:ext uri="{FF2B5EF4-FFF2-40B4-BE49-F238E27FC236}">
                    <a16:creationId xmlns:a16="http://schemas.microsoft.com/office/drawing/2014/main" id="{A0C929B3-AC0F-2746-93C4-F82A35D1BE34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358" name="Freeform 1357">
                <a:extLst>
                  <a:ext uri="{FF2B5EF4-FFF2-40B4-BE49-F238E27FC236}">
                    <a16:creationId xmlns:a16="http://schemas.microsoft.com/office/drawing/2014/main" id="{8FE86EDE-0E3E-1E4A-8367-21090D5EE116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59" name="Group 1358">
            <a:extLst>
              <a:ext uri="{FF2B5EF4-FFF2-40B4-BE49-F238E27FC236}">
                <a16:creationId xmlns:a16="http://schemas.microsoft.com/office/drawing/2014/main" id="{3017DBC1-7FE1-EC46-84A4-01265CBCFB20}"/>
              </a:ext>
            </a:extLst>
          </p:cNvPr>
          <p:cNvGrpSpPr/>
          <p:nvPr/>
        </p:nvGrpSpPr>
        <p:grpSpPr>
          <a:xfrm>
            <a:off x="6129743" y="4547897"/>
            <a:ext cx="389682" cy="227238"/>
            <a:chOff x="3668110" y="2448910"/>
            <a:chExt cx="3794234" cy="2165130"/>
          </a:xfrm>
        </p:grpSpPr>
        <p:sp>
          <p:nvSpPr>
            <p:cNvPr id="1360" name="Rectangle 1359">
              <a:extLst>
                <a:ext uri="{FF2B5EF4-FFF2-40B4-BE49-F238E27FC236}">
                  <a16:creationId xmlns:a16="http://schemas.microsoft.com/office/drawing/2014/main" id="{0854903D-87D2-2A49-883A-9F4CEFCFB309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361" name="Freeform 1360">
              <a:extLst>
                <a:ext uri="{FF2B5EF4-FFF2-40B4-BE49-F238E27FC236}">
                  <a16:creationId xmlns:a16="http://schemas.microsoft.com/office/drawing/2014/main" id="{3EEB9173-F7EA-E545-90C7-1244807B6901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1362" name="Group 1361">
              <a:extLst>
                <a:ext uri="{FF2B5EF4-FFF2-40B4-BE49-F238E27FC236}">
                  <a16:creationId xmlns:a16="http://schemas.microsoft.com/office/drawing/2014/main" id="{99F218CE-DA72-194A-BAFD-0D7E6A8660C7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63" name="Freeform 1362">
                <a:extLst>
                  <a:ext uri="{FF2B5EF4-FFF2-40B4-BE49-F238E27FC236}">
                    <a16:creationId xmlns:a16="http://schemas.microsoft.com/office/drawing/2014/main" id="{256875AB-CE62-0842-B6DD-4ECC8E8A7819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364" name="Freeform 1363">
                <a:extLst>
                  <a:ext uri="{FF2B5EF4-FFF2-40B4-BE49-F238E27FC236}">
                    <a16:creationId xmlns:a16="http://schemas.microsoft.com/office/drawing/2014/main" id="{7D794F8E-9795-D34C-8635-3C67947EB436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365" name="Freeform 1364">
                <a:extLst>
                  <a:ext uri="{FF2B5EF4-FFF2-40B4-BE49-F238E27FC236}">
                    <a16:creationId xmlns:a16="http://schemas.microsoft.com/office/drawing/2014/main" id="{9AD4DE72-9B5D-D948-A958-7546EC16F7A9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366" name="Freeform 1365">
                <a:extLst>
                  <a:ext uri="{FF2B5EF4-FFF2-40B4-BE49-F238E27FC236}">
                    <a16:creationId xmlns:a16="http://schemas.microsoft.com/office/drawing/2014/main" id="{C97F7EC2-F672-334C-BAAC-C3B5E9C69A94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67" name="Group 1366">
            <a:extLst>
              <a:ext uri="{FF2B5EF4-FFF2-40B4-BE49-F238E27FC236}">
                <a16:creationId xmlns:a16="http://schemas.microsoft.com/office/drawing/2014/main" id="{96FEF58B-5103-B948-BCEA-82BEB68EFDAA}"/>
              </a:ext>
            </a:extLst>
          </p:cNvPr>
          <p:cNvGrpSpPr/>
          <p:nvPr/>
        </p:nvGrpSpPr>
        <p:grpSpPr>
          <a:xfrm>
            <a:off x="6622814" y="4545668"/>
            <a:ext cx="389682" cy="227238"/>
            <a:chOff x="3668110" y="2448910"/>
            <a:chExt cx="3794234" cy="2165130"/>
          </a:xfrm>
        </p:grpSpPr>
        <p:sp>
          <p:nvSpPr>
            <p:cNvPr id="1368" name="Rectangle 1367">
              <a:extLst>
                <a:ext uri="{FF2B5EF4-FFF2-40B4-BE49-F238E27FC236}">
                  <a16:creationId xmlns:a16="http://schemas.microsoft.com/office/drawing/2014/main" id="{1F88A624-300F-C149-9760-C4A71B7077B5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369" name="Freeform 1368">
              <a:extLst>
                <a:ext uri="{FF2B5EF4-FFF2-40B4-BE49-F238E27FC236}">
                  <a16:creationId xmlns:a16="http://schemas.microsoft.com/office/drawing/2014/main" id="{66C51798-3EA9-1F41-84A3-646E6EDFFC31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1370" name="Group 1369">
              <a:extLst>
                <a:ext uri="{FF2B5EF4-FFF2-40B4-BE49-F238E27FC236}">
                  <a16:creationId xmlns:a16="http://schemas.microsoft.com/office/drawing/2014/main" id="{EFE64235-05E2-BF40-9024-CA91029D1205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71" name="Freeform 1370">
                <a:extLst>
                  <a:ext uri="{FF2B5EF4-FFF2-40B4-BE49-F238E27FC236}">
                    <a16:creationId xmlns:a16="http://schemas.microsoft.com/office/drawing/2014/main" id="{8A3BC528-3017-0D49-824D-19A6470D023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372" name="Freeform 1371">
                <a:extLst>
                  <a:ext uri="{FF2B5EF4-FFF2-40B4-BE49-F238E27FC236}">
                    <a16:creationId xmlns:a16="http://schemas.microsoft.com/office/drawing/2014/main" id="{B11BD5BD-5F31-0241-B76A-A947A36E5B9A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373" name="Freeform 1372">
                <a:extLst>
                  <a:ext uri="{FF2B5EF4-FFF2-40B4-BE49-F238E27FC236}">
                    <a16:creationId xmlns:a16="http://schemas.microsoft.com/office/drawing/2014/main" id="{8CFF9356-CED5-CE49-AE50-1BF3FB7D8BBA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374" name="Freeform 1373">
                <a:extLst>
                  <a:ext uri="{FF2B5EF4-FFF2-40B4-BE49-F238E27FC236}">
                    <a16:creationId xmlns:a16="http://schemas.microsoft.com/office/drawing/2014/main" id="{2AD232E2-8FB1-8149-8DF2-FD647237AC44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75" name="Group 1374">
            <a:extLst>
              <a:ext uri="{FF2B5EF4-FFF2-40B4-BE49-F238E27FC236}">
                <a16:creationId xmlns:a16="http://schemas.microsoft.com/office/drawing/2014/main" id="{5B5F4F1F-F759-CC46-B300-DCC8AB631B07}"/>
              </a:ext>
            </a:extLst>
          </p:cNvPr>
          <p:cNvGrpSpPr/>
          <p:nvPr/>
        </p:nvGrpSpPr>
        <p:grpSpPr>
          <a:xfrm>
            <a:off x="7115885" y="4543439"/>
            <a:ext cx="389682" cy="227238"/>
            <a:chOff x="3668110" y="2448910"/>
            <a:chExt cx="3794234" cy="2165130"/>
          </a:xfrm>
        </p:grpSpPr>
        <p:sp>
          <p:nvSpPr>
            <p:cNvPr id="1376" name="Rectangle 1375">
              <a:extLst>
                <a:ext uri="{FF2B5EF4-FFF2-40B4-BE49-F238E27FC236}">
                  <a16:creationId xmlns:a16="http://schemas.microsoft.com/office/drawing/2014/main" id="{06DEC2BD-25BE-7445-8EFA-98F3EFAE7B7A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377" name="Freeform 1376">
              <a:extLst>
                <a:ext uri="{FF2B5EF4-FFF2-40B4-BE49-F238E27FC236}">
                  <a16:creationId xmlns:a16="http://schemas.microsoft.com/office/drawing/2014/main" id="{DF7A96BA-F2D8-0F49-B931-A6386EAD7C1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1378" name="Group 1377">
              <a:extLst>
                <a:ext uri="{FF2B5EF4-FFF2-40B4-BE49-F238E27FC236}">
                  <a16:creationId xmlns:a16="http://schemas.microsoft.com/office/drawing/2014/main" id="{965E3DED-F461-B148-BF49-3FBA3C128C61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79" name="Freeform 1378">
                <a:extLst>
                  <a:ext uri="{FF2B5EF4-FFF2-40B4-BE49-F238E27FC236}">
                    <a16:creationId xmlns:a16="http://schemas.microsoft.com/office/drawing/2014/main" id="{62363CEE-D581-AD49-907C-6ACE39307701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380" name="Freeform 1379">
                <a:extLst>
                  <a:ext uri="{FF2B5EF4-FFF2-40B4-BE49-F238E27FC236}">
                    <a16:creationId xmlns:a16="http://schemas.microsoft.com/office/drawing/2014/main" id="{FC8F126C-4B77-1045-BDF3-4A02B2DE156F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381" name="Freeform 1380">
                <a:extLst>
                  <a:ext uri="{FF2B5EF4-FFF2-40B4-BE49-F238E27FC236}">
                    <a16:creationId xmlns:a16="http://schemas.microsoft.com/office/drawing/2014/main" id="{9D290296-6650-D149-942C-E6EFC27ECD28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382" name="Freeform 1381">
                <a:extLst>
                  <a:ext uri="{FF2B5EF4-FFF2-40B4-BE49-F238E27FC236}">
                    <a16:creationId xmlns:a16="http://schemas.microsoft.com/office/drawing/2014/main" id="{65CF7E1C-88E4-8246-A07D-F119C4862A26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83" name="Group 1382">
            <a:extLst>
              <a:ext uri="{FF2B5EF4-FFF2-40B4-BE49-F238E27FC236}">
                <a16:creationId xmlns:a16="http://schemas.microsoft.com/office/drawing/2014/main" id="{592DF049-1425-0F4E-AD60-2F3563FBA5A5}"/>
              </a:ext>
            </a:extLst>
          </p:cNvPr>
          <p:cNvGrpSpPr/>
          <p:nvPr/>
        </p:nvGrpSpPr>
        <p:grpSpPr>
          <a:xfrm>
            <a:off x="7608956" y="4541210"/>
            <a:ext cx="389682" cy="227238"/>
            <a:chOff x="3668110" y="2448910"/>
            <a:chExt cx="3794234" cy="2165130"/>
          </a:xfrm>
        </p:grpSpPr>
        <p:sp>
          <p:nvSpPr>
            <p:cNvPr id="1384" name="Rectangle 1383">
              <a:extLst>
                <a:ext uri="{FF2B5EF4-FFF2-40B4-BE49-F238E27FC236}">
                  <a16:creationId xmlns:a16="http://schemas.microsoft.com/office/drawing/2014/main" id="{D183EFD1-8F0B-044E-9E9B-2FCF166D1C5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385" name="Freeform 1384">
              <a:extLst>
                <a:ext uri="{FF2B5EF4-FFF2-40B4-BE49-F238E27FC236}">
                  <a16:creationId xmlns:a16="http://schemas.microsoft.com/office/drawing/2014/main" id="{C21FDC5B-E759-8D46-AB9F-3CD55FF0BDEF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1386" name="Group 1385">
              <a:extLst>
                <a:ext uri="{FF2B5EF4-FFF2-40B4-BE49-F238E27FC236}">
                  <a16:creationId xmlns:a16="http://schemas.microsoft.com/office/drawing/2014/main" id="{F6021F4B-8760-E241-A663-658CE19D41D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87" name="Freeform 1386">
                <a:extLst>
                  <a:ext uri="{FF2B5EF4-FFF2-40B4-BE49-F238E27FC236}">
                    <a16:creationId xmlns:a16="http://schemas.microsoft.com/office/drawing/2014/main" id="{AF4C2AAC-38C2-4B48-8034-A0509241AE73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388" name="Freeform 1387">
                <a:extLst>
                  <a:ext uri="{FF2B5EF4-FFF2-40B4-BE49-F238E27FC236}">
                    <a16:creationId xmlns:a16="http://schemas.microsoft.com/office/drawing/2014/main" id="{BA3C5FF4-519A-CD45-AABA-AF8E08BECD38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389" name="Freeform 1388">
                <a:extLst>
                  <a:ext uri="{FF2B5EF4-FFF2-40B4-BE49-F238E27FC236}">
                    <a16:creationId xmlns:a16="http://schemas.microsoft.com/office/drawing/2014/main" id="{AFA5F5F7-4ED3-7845-9695-EB24C9054EDF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390" name="Freeform 1389">
                <a:extLst>
                  <a:ext uri="{FF2B5EF4-FFF2-40B4-BE49-F238E27FC236}">
                    <a16:creationId xmlns:a16="http://schemas.microsoft.com/office/drawing/2014/main" id="{C59B1E6C-92D1-8E44-9102-62E364FA51A4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91" name="Group 1390">
            <a:extLst>
              <a:ext uri="{FF2B5EF4-FFF2-40B4-BE49-F238E27FC236}">
                <a16:creationId xmlns:a16="http://schemas.microsoft.com/office/drawing/2014/main" id="{BCD53E54-16F5-B24A-97EA-07BD844C6BFD}"/>
              </a:ext>
            </a:extLst>
          </p:cNvPr>
          <p:cNvGrpSpPr/>
          <p:nvPr/>
        </p:nvGrpSpPr>
        <p:grpSpPr>
          <a:xfrm>
            <a:off x="8102027" y="4538981"/>
            <a:ext cx="389682" cy="227238"/>
            <a:chOff x="3668110" y="2448910"/>
            <a:chExt cx="3794234" cy="2165130"/>
          </a:xfrm>
        </p:grpSpPr>
        <p:sp>
          <p:nvSpPr>
            <p:cNvPr id="1392" name="Rectangle 1391">
              <a:extLst>
                <a:ext uri="{FF2B5EF4-FFF2-40B4-BE49-F238E27FC236}">
                  <a16:creationId xmlns:a16="http://schemas.microsoft.com/office/drawing/2014/main" id="{F9C1D97F-679E-814F-8227-F6F9EC4A1FB9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393" name="Freeform 1392">
              <a:extLst>
                <a:ext uri="{FF2B5EF4-FFF2-40B4-BE49-F238E27FC236}">
                  <a16:creationId xmlns:a16="http://schemas.microsoft.com/office/drawing/2014/main" id="{C91F7105-99A9-434E-B28A-DC4BB830CA32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1394" name="Group 1393">
              <a:extLst>
                <a:ext uri="{FF2B5EF4-FFF2-40B4-BE49-F238E27FC236}">
                  <a16:creationId xmlns:a16="http://schemas.microsoft.com/office/drawing/2014/main" id="{0BC4AF3C-D807-3941-B0E8-6E0FE1E6BE82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95" name="Freeform 1394">
                <a:extLst>
                  <a:ext uri="{FF2B5EF4-FFF2-40B4-BE49-F238E27FC236}">
                    <a16:creationId xmlns:a16="http://schemas.microsoft.com/office/drawing/2014/main" id="{560734E2-6062-BF4A-A611-0D7D02B5F662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396" name="Freeform 1395">
                <a:extLst>
                  <a:ext uri="{FF2B5EF4-FFF2-40B4-BE49-F238E27FC236}">
                    <a16:creationId xmlns:a16="http://schemas.microsoft.com/office/drawing/2014/main" id="{D12A6352-6C0D-C648-9C1C-B7D96ADFE365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397" name="Freeform 1396">
                <a:extLst>
                  <a:ext uri="{FF2B5EF4-FFF2-40B4-BE49-F238E27FC236}">
                    <a16:creationId xmlns:a16="http://schemas.microsoft.com/office/drawing/2014/main" id="{92903C62-C0AF-8B46-8FF9-59C822CDD580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398" name="Freeform 1397">
                <a:extLst>
                  <a:ext uri="{FF2B5EF4-FFF2-40B4-BE49-F238E27FC236}">
                    <a16:creationId xmlns:a16="http://schemas.microsoft.com/office/drawing/2014/main" id="{FA32FDE8-20F9-264E-A059-29EA1292F46C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99" name="Group 1398">
            <a:extLst>
              <a:ext uri="{FF2B5EF4-FFF2-40B4-BE49-F238E27FC236}">
                <a16:creationId xmlns:a16="http://schemas.microsoft.com/office/drawing/2014/main" id="{A5DCEFA2-6E2B-7C4E-9443-095A3E3E5C33}"/>
              </a:ext>
            </a:extLst>
          </p:cNvPr>
          <p:cNvGrpSpPr/>
          <p:nvPr/>
        </p:nvGrpSpPr>
        <p:grpSpPr>
          <a:xfrm>
            <a:off x="8595098" y="4536752"/>
            <a:ext cx="389682" cy="227238"/>
            <a:chOff x="3668110" y="2448910"/>
            <a:chExt cx="3794234" cy="2165130"/>
          </a:xfrm>
        </p:grpSpPr>
        <p:sp>
          <p:nvSpPr>
            <p:cNvPr id="1400" name="Rectangle 1399">
              <a:extLst>
                <a:ext uri="{FF2B5EF4-FFF2-40B4-BE49-F238E27FC236}">
                  <a16:creationId xmlns:a16="http://schemas.microsoft.com/office/drawing/2014/main" id="{16B09AF1-EFA7-A84B-8E2D-3F592782F862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401" name="Freeform 1400">
              <a:extLst>
                <a:ext uri="{FF2B5EF4-FFF2-40B4-BE49-F238E27FC236}">
                  <a16:creationId xmlns:a16="http://schemas.microsoft.com/office/drawing/2014/main" id="{511EBD38-A87F-2845-B6DE-76D867A79F37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1402" name="Group 1401">
              <a:extLst>
                <a:ext uri="{FF2B5EF4-FFF2-40B4-BE49-F238E27FC236}">
                  <a16:creationId xmlns:a16="http://schemas.microsoft.com/office/drawing/2014/main" id="{D8639899-48B6-094D-91EF-A85BAF504181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403" name="Freeform 1402">
                <a:extLst>
                  <a:ext uri="{FF2B5EF4-FFF2-40B4-BE49-F238E27FC236}">
                    <a16:creationId xmlns:a16="http://schemas.microsoft.com/office/drawing/2014/main" id="{9F08CACA-6F8B-E74B-8781-48AFBFC3854D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404" name="Freeform 1403">
                <a:extLst>
                  <a:ext uri="{FF2B5EF4-FFF2-40B4-BE49-F238E27FC236}">
                    <a16:creationId xmlns:a16="http://schemas.microsoft.com/office/drawing/2014/main" id="{D1CE35C9-6DFB-BB47-BC93-EA40F28BDF44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405" name="Freeform 1404">
                <a:extLst>
                  <a:ext uri="{FF2B5EF4-FFF2-40B4-BE49-F238E27FC236}">
                    <a16:creationId xmlns:a16="http://schemas.microsoft.com/office/drawing/2014/main" id="{92D96FFF-19F6-0D4B-895C-12C58E45C864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406" name="Freeform 1405">
                <a:extLst>
                  <a:ext uri="{FF2B5EF4-FFF2-40B4-BE49-F238E27FC236}">
                    <a16:creationId xmlns:a16="http://schemas.microsoft.com/office/drawing/2014/main" id="{BCF51568-DC09-C34F-A35A-AF840C0FC767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07" name="Group 1406">
            <a:extLst>
              <a:ext uri="{FF2B5EF4-FFF2-40B4-BE49-F238E27FC236}">
                <a16:creationId xmlns:a16="http://schemas.microsoft.com/office/drawing/2014/main" id="{4AECDB80-ED47-354F-AB84-AB459FE58079}"/>
              </a:ext>
            </a:extLst>
          </p:cNvPr>
          <p:cNvGrpSpPr/>
          <p:nvPr/>
        </p:nvGrpSpPr>
        <p:grpSpPr>
          <a:xfrm>
            <a:off x="9088169" y="4537698"/>
            <a:ext cx="389682" cy="227238"/>
            <a:chOff x="3668110" y="2448910"/>
            <a:chExt cx="3794234" cy="2165130"/>
          </a:xfrm>
        </p:grpSpPr>
        <p:sp>
          <p:nvSpPr>
            <p:cNvPr id="1408" name="Rectangle 1407">
              <a:extLst>
                <a:ext uri="{FF2B5EF4-FFF2-40B4-BE49-F238E27FC236}">
                  <a16:creationId xmlns:a16="http://schemas.microsoft.com/office/drawing/2014/main" id="{10E1AA26-67D7-D748-8432-F974AFBB4301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409" name="Freeform 1408">
              <a:extLst>
                <a:ext uri="{FF2B5EF4-FFF2-40B4-BE49-F238E27FC236}">
                  <a16:creationId xmlns:a16="http://schemas.microsoft.com/office/drawing/2014/main" id="{D0A6D199-E6DF-6F41-B45B-942B989DEFB5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1410" name="Group 1409">
              <a:extLst>
                <a:ext uri="{FF2B5EF4-FFF2-40B4-BE49-F238E27FC236}">
                  <a16:creationId xmlns:a16="http://schemas.microsoft.com/office/drawing/2014/main" id="{9E5D3278-EE05-0749-8C13-4C3CF1916E5F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411" name="Freeform 1410">
                <a:extLst>
                  <a:ext uri="{FF2B5EF4-FFF2-40B4-BE49-F238E27FC236}">
                    <a16:creationId xmlns:a16="http://schemas.microsoft.com/office/drawing/2014/main" id="{F7897E86-D337-0446-B58A-692C55D10EF0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412" name="Freeform 1411">
                <a:extLst>
                  <a:ext uri="{FF2B5EF4-FFF2-40B4-BE49-F238E27FC236}">
                    <a16:creationId xmlns:a16="http://schemas.microsoft.com/office/drawing/2014/main" id="{B2026375-978F-9343-9CC8-EEFD6B194F60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413" name="Freeform 1412">
                <a:extLst>
                  <a:ext uri="{FF2B5EF4-FFF2-40B4-BE49-F238E27FC236}">
                    <a16:creationId xmlns:a16="http://schemas.microsoft.com/office/drawing/2014/main" id="{5FF6320B-DC79-F44E-97F5-FC19A091CA32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414" name="Freeform 1413">
                <a:extLst>
                  <a:ext uri="{FF2B5EF4-FFF2-40B4-BE49-F238E27FC236}">
                    <a16:creationId xmlns:a16="http://schemas.microsoft.com/office/drawing/2014/main" id="{0CAABFA6-5119-B24F-BA42-EED588BA2858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727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3" name="Group 1192">
            <a:extLst>
              <a:ext uri="{FF2B5EF4-FFF2-40B4-BE49-F238E27FC236}">
                <a16:creationId xmlns:a16="http://schemas.microsoft.com/office/drawing/2014/main" id="{D94E4856-7895-0349-8C30-C53F261AF9FF}"/>
              </a:ext>
            </a:extLst>
          </p:cNvPr>
          <p:cNvGrpSpPr/>
          <p:nvPr/>
        </p:nvGrpSpPr>
        <p:grpSpPr>
          <a:xfrm>
            <a:off x="506506" y="2185776"/>
            <a:ext cx="7221062" cy="3872709"/>
            <a:chOff x="628478" y="1621000"/>
            <a:chExt cx="7221062" cy="3872709"/>
          </a:xfrm>
        </p:grpSpPr>
        <p:grpSp>
          <p:nvGrpSpPr>
            <p:cNvPr id="1194" name="Group 1193">
              <a:extLst>
                <a:ext uri="{FF2B5EF4-FFF2-40B4-BE49-F238E27FC236}">
                  <a16:creationId xmlns:a16="http://schemas.microsoft.com/office/drawing/2014/main" id="{AED04167-B564-CE4B-B54E-C1D9CA502626}"/>
                </a:ext>
              </a:extLst>
            </p:cNvPr>
            <p:cNvGrpSpPr/>
            <p:nvPr/>
          </p:nvGrpSpPr>
          <p:grpSpPr>
            <a:xfrm>
              <a:off x="1479177" y="1790700"/>
              <a:ext cx="5700821" cy="1085176"/>
              <a:chOff x="1411941" y="1759372"/>
              <a:chExt cx="5700821" cy="1085176"/>
            </a:xfrm>
          </p:grpSpPr>
          <p:cxnSp>
            <p:nvCxnSpPr>
              <p:cNvPr id="3380" name="Straight Connector 3379">
                <a:extLst>
                  <a:ext uri="{FF2B5EF4-FFF2-40B4-BE49-F238E27FC236}">
                    <a16:creationId xmlns:a16="http://schemas.microsoft.com/office/drawing/2014/main" id="{8986C5AA-A19F-6F44-862D-57A733ED7D1E}"/>
                  </a:ext>
                </a:extLst>
              </p:cNvPr>
              <p:cNvCxnSpPr>
                <a:endCxn id="3307" idx="9"/>
              </p:cNvCxnSpPr>
              <p:nvPr/>
            </p:nvCxnSpPr>
            <p:spPr>
              <a:xfrm flipV="1">
                <a:off x="1411941" y="1792398"/>
                <a:ext cx="2243429" cy="92390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1" name="Straight Connector 3380">
                <a:extLst>
                  <a:ext uri="{FF2B5EF4-FFF2-40B4-BE49-F238E27FC236}">
                    <a16:creationId xmlns:a16="http://schemas.microsoft.com/office/drawing/2014/main" id="{81EC57DD-054D-A84F-B403-5ADE0F3378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25388" y="1790700"/>
                <a:ext cx="4493570" cy="9390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2" name="Straight Connector 3381">
                <a:extLst>
                  <a:ext uri="{FF2B5EF4-FFF2-40B4-BE49-F238E27FC236}">
                    <a16:creationId xmlns:a16="http://schemas.microsoft.com/office/drawing/2014/main" id="{7B77A85E-2B2D-8C46-AB89-4D2EDA0E4E6E}"/>
                  </a:ext>
                </a:extLst>
              </p:cNvPr>
              <p:cNvCxnSpPr>
                <a:cxnSpLocks/>
                <a:endCxn id="3307" idx="9"/>
              </p:cNvCxnSpPr>
              <p:nvPr/>
            </p:nvCxnSpPr>
            <p:spPr>
              <a:xfrm flipV="1">
                <a:off x="3016624" y="1792398"/>
                <a:ext cx="638746" cy="10225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3" name="Straight Connector 3382">
                <a:extLst>
                  <a:ext uri="{FF2B5EF4-FFF2-40B4-BE49-F238E27FC236}">
                    <a16:creationId xmlns:a16="http://schemas.microsoft.com/office/drawing/2014/main" id="{06632479-55F2-3040-9C7F-E7A768D987CA}"/>
                  </a:ext>
                </a:extLst>
              </p:cNvPr>
              <p:cNvCxnSpPr>
                <a:cxnSpLocks/>
                <a:endCxn id="3307" idx="13"/>
              </p:cNvCxnSpPr>
              <p:nvPr/>
            </p:nvCxnSpPr>
            <p:spPr>
              <a:xfrm flipH="1" flipV="1">
                <a:off x="3558254" y="1759372"/>
                <a:ext cx="1022712" cy="10538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4" name="Straight Connector 3383">
                <a:extLst>
                  <a:ext uri="{FF2B5EF4-FFF2-40B4-BE49-F238E27FC236}">
                    <a16:creationId xmlns:a16="http://schemas.microsoft.com/office/drawing/2014/main" id="{9BF04023-FD21-E64A-A82E-79506E51B818}"/>
                  </a:ext>
                </a:extLst>
              </p:cNvPr>
              <p:cNvCxnSpPr>
                <a:cxnSpLocks/>
                <a:endCxn id="3307" idx="9"/>
              </p:cNvCxnSpPr>
              <p:nvPr/>
            </p:nvCxnSpPr>
            <p:spPr>
              <a:xfrm flipH="1" flipV="1">
                <a:off x="3655370" y="1792398"/>
                <a:ext cx="3457392" cy="105215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5" name="Straight Connector 3384">
                <a:extLst>
                  <a:ext uri="{FF2B5EF4-FFF2-40B4-BE49-F238E27FC236}">
                    <a16:creationId xmlns:a16="http://schemas.microsoft.com/office/drawing/2014/main" id="{77A5F4CC-3E81-594B-AEEE-02D7BD8C95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85160" y="1759372"/>
                <a:ext cx="2906904" cy="100257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6" name="Straight Connector 3385">
                <a:extLst>
                  <a:ext uri="{FF2B5EF4-FFF2-40B4-BE49-F238E27FC236}">
                    <a16:creationId xmlns:a16="http://schemas.microsoft.com/office/drawing/2014/main" id="{B351CB6B-318D-3542-9103-D3C0EA589FCD}"/>
                  </a:ext>
                </a:extLst>
              </p:cNvPr>
              <p:cNvCxnSpPr>
                <a:cxnSpLocks/>
                <a:endCxn id="3300" idx="6"/>
              </p:cNvCxnSpPr>
              <p:nvPr/>
            </p:nvCxnSpPr>
            <p:spPr>
              <a:xfrm flipH="1" flipV="1">
                <a:off x="6032171" y="1818912"/>
                <a:ext cx="1009432" cy="97436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7" name="Straight Connector 3386">
                <a:extLst>
                  <a:ext uri="{FF2B5EF4-FFF2-40B4-BE49-F238E27FC236}">
                    <a16:creationId xmlns:a16="http://schemas.microsoft.com/office/drawing/2014/main" id="{7A25443F-F3AE-1740-B524-D9459BCC8CF8}"/>
                  </a:ext>
                </a:extLst>
              </p:cNvPr>
              <p:cNvCxnSpPr>
                <a:cxnSpLocks/>
                <a:endCxn id="3300" idx="12"/>
              </p:cNvCxnSpPr>
              <p:nvPr/>
            </p:nvCxnSpPr>
            <p:spPr>
              <a:xfrm flipV="1">
                <a:off x="4549326" y="1819056"/>
                <a:ext cx="1290280" cy="9742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5" name="Group 1194">
              <a:extLst>
                <a:ext uri="{FF2B5EF4-FFF2-40B4-BE49-F238E27FC236}">
                  <a16:creationId xmlns:a16="http://schemas.microsoft.com/office/drawing/2014/main" id="{52D5FF87-0ACA-DD4C-9B9E-8F14F7C61CF6}"/>
                </a:ext>
              </a:extLst>
            </p:cNvPr>
            <p:cNvGrpSpPr/>
            <p:nvPr/>
          </p:nvGrpSpPr>
          <p:grpSpPr>
            <a:xfrm>
              <a:off x="7582180" y="4489205"/>
              <a:ext cx="267360" cy="997195"/>
              <a:chOff x="6424161" y="4488570"/>
              <a:chExt cx="267360" cy="997195"/>
            </a:xfrm>
          </p:grpSpPr>
          <p:grpSp>
            <p:nvGrpSpPr>
              <p:cNvPr id="3321" name="Group 506">
                <a:extLst>
                  <a:ext uri="{FF2B5EF4-FFF2-40B4-BE49-F238E27FC236}">
                    <a16:creationId xmlns:a16="http://schemas.microsoft.com/office/drawing/2014/main" id="{4E13A3D8-F328-F542-8861-81FF004727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24161" y="4637077"/>
                <a:ext cx="235570" cy="848688"/>
                <a:chOff x="6395998" y="3062424"/>
                <a:chExt cx="564403" cy="837478"/>
              </a:xfrm>
            </p:grpSpPr>
            <p:sp>
              <p:nvSpPr>
                <p:cNvPr id="3343" name="Rectangle 3342">
                  <a:extLst>
                    <a:ext uri="{FF2B5EF4-FFF2-40B4-BE49-F238E27FC236}">
                      <a16:creationId xmlns:a16="http://schemas.microsoft.com/office/drawing/2014/main" id="{C7CDA573-241A-C947-A550-AB3852034F8E}"/>
                    </a:ext>
                  </a:extLst>
                </p:cNvPr>
                <p:cNvSpPr/>
                <p:nvPr/>
              </p:nvSpPr>
              <p:spPr>
                <a:xfrm>
                  <a:off x="6509786" y="3061857"/>
                  <a:ext cx="447707" cy="74253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cxnSp>
              <p:nvCxnSpPr>
                <p:cNvPr id="3344" name="Straight Connector 3343">
                  <a:extLst>
                    <a:ext uri="{FF2B5EF4-FFF2-40B4-BE49-F238E27FC236}">
                      <a16:creationId xmlns:a16="http://schemas.microsoft.com/office/drawing/2014/main" id="{EF9AD707-B1D2-CD4C-A6DD-8E7F7931D67E}"/>
                    </a:ext>
                  </a:extLst>
                </p:cNvPr>
                <p:cNvCxnSpPr/>
                <p:nvPr/>
              </p:nvCxnSpPr>
              <p:spPr>
                <a:xfrm flipV="1">
                  <a:off x="6847057" y="3061857"/>
                  <a:ext cx="113419" cy="9242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45" name="Rectangle 3344">
                  <a:extLst>
                    <a:ext uri="{FF2B5EF4-FFF2-40B4-BE49-F238E27FC236}">
                      <a16:creationId xmlns:a16="http://schemas.microsoft.com/office/drawing/2014/main" id="{A25EC517-1E1A-1444-8F54-D39845D7E01F}"/>
                    </a:ext>
                  </a:extLst>
                </p:cNvPr>
                <p:cNvSpPr/>
                <p:nvPr/>
              </p:nvSpPr>
              <p:spPr>
                <a:xfrm>
                  <a:off x="6476953" y="3071256"/>
                  <a:ext cx="131327" cy="11592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cxnSp>
              <p:nvCxnSpPr>
                <p:cNvPr id="3346" name="Straight Connector 3345">
                  <a:extLst>
                    <a:ext uri="{FF2B5EF4-FFF2-40B4-BE49-F238E27FC236}">
                      <a16:creationId xmlns:a16="http://schemas.microsoft.com/office/drawing/2014/main" id="{848CE4C8-D5DD-A843-AFFA-DE123691DA98}"/>
                    </a:ext>
                  </a:extLst>
                </p:cNvPr>
                <p:cNvCxnSpPr/>
                <p:nvPr/>
              </p:nvCxnSpPr>
              <p:spPr>
                <a:xfrm flipV="1">
                  <a:off x="6396367" y="3061857"/>
                  <a:ext cx="113419" cy="9242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47" name="Rectangle 3346">
                  <a:extLst>
                    <a:ext uri="{FF2B5EF4-FFF2-40B4-BE49-F238E27FC236}">
                      <a16:creationId xmlns:a16="http://schemas.microsoft.com/office/drawing/2014/main" id="{1485DF8F-BF07-B440-BC45-5A2A2BDC9DD9}"/>
                    </a:ext>
                  </a:extLst>
                </p:cNvPr>
                <p:cNvSpPr/>
                <p:nvPr/>
              </p:nvSpPr>
              <p:spPr>
                <a:xfrm>
                  <a:off x="6817210" y="3702567"/>
                  <a:ext cx="131327" cy="11592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3348" name="Rectangle 3347">
                  <a:extLst>
                    <a:ext uri="{FF2B5EF4-FFF2-40B4-BE49-F238E27FC236}">
                      <a16:creationId xmlns:a16="http://schemas.microsoft.com/office/drawing/2014/main" id="{E4564FAC-9E3A-8149-96E2-CA72D7D75419}"/>
                    </a:ext>
                  </a:extLst>
                </p:cNvPr>
                <p:cNvSpPr/>
                <p:nvPr/>
              </p:nvSpPr>
              <p:spPr>
                <a:xfrm>
                  <a:off x="6405320" y="3157415"/>
                  <a:ext cx="444723" cy="7425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cxnSp>
              <p:nvCxnSpPr>
                <p:cNvPr id="3349" name="Straight Connector 3348">
                  <a:extLst>
                    <a:ext uri="{FF2B5EF4-FFF2-40B4-BE49-F238E27FC236}">
                      <a16:creationId xmlns:a16="http://schemas.microsoft.com/office/drawing/2014/main" id="{8A4CCD0D-56B1-504D-BACF-64103045584D}"/>
                    </a:ext>
                  </a:extLst>
                </p:cNvPr>
                <p:cNvCxnSpPr/>
                <p:nvPr/>
              </p:nvCxnSpPr>
              <p:spPr>
                <a:xfrm flipV="1">
                  <a:off x="6847057" y="3804392"/>
                  <a:ext cx="113419" cy="9242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50" name="Group 544">
                  <a:extLst>
                    <a:ext uri="{FF2B5EF4-FFF2-40B4-BE49-F238E27FC236}">
                      <a16:creationId xmlns:a16="http://schemas.microsoft.com/office/drawing/2014/main" id="{92CFFD5D-AEED-B749-A1AC-AF12DF40A8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400318" y="3137421"/>
                  <a:ext cx="559121" cy="92788"/>
                  <a:chOff x="6582044" y="2846082"/>
                  <a:chExt cx="559121" cy="92788"/>
                </a:xfrm>
              </p:grpSpPr>
              <p:cxnSp>
                <p:nvCxnSpPr>
                  <p:cNvPr id="3378" name="Straight Connector 3377">
                    <a:extLst>
                      <a:ext uri="{FF2B5EF4-FFF2-40B4-BE49-F238E27FC236}">
                        <a16:creationId xmlns:a16="http://schemas.microsoft.com/office/drawing/2014/main" id="{36E2F3F0-BA93-7847-8ADD-6E7E5047E0B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028782" y="2845711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9" name="Straight Connector 3378">
                    <a:extLst>
                      <a:ext uri="{FF2B5EF4-FFF2-40B4-BE49-F238E27FC236}">
                        <a16:creationId xmlns:a16="http://schemas.microsoft.com/office/drawing/2014/main" id="{9FD7B847-37BA-E14D-A436-BC9B3922533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81076" y="2938136"/>
                    <a:ext cx="453676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51" name="Group 547">
                  <a:extLst>
                    <a:ext uri="{FF2B5EF4-FFF2-40B4-BE49-F238E27FC236}">
                      <a16:creationId xmlns:a16="http://schemas.microsoft.com/office/drawing/2014/main" id="{8F6D9B0A-2F96-D944-90C9-ED0F947C4E6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399838" y="3203285"/>
                  <a:ext cx="559121" cy="92788"/>
                  <a:chOff x="6582044" y="2846082"/>
                  <a:chExt cx="559121" cy="92788"/>
                </a:xfrm>
              </p:grpSpPr>
              <p:cxnSp>
                <p:nvCxnSpPr>
                  <p:cNvPr id="3376" name="Straight Connector 3375">
                    <a:extLst>
                      <a:ext uri="{FF2B5EF4-FFF2-40B4-BE49-F238E27FC236}">
                        <a16:creationId xmlns:a16="http://schemas.microsoft.com/office/drawing/2014/main" id="{492633AC-8D2B-EB4C-B5B9-EC4F02EC92D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029263" y="2845642"/>
                    <a:ext cx="119388" cy="892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7" name="Straight Connector 3376">
                    <a:extLst>
                      <a:ext uri="{FF2B5EF4-FFF2-40B4-BE49-F238E27FC236}">
                        <a16:creationId xmlns:a16="http://schemas.microsoft.com/office/drawing/2014/main" id="{AAEBAAA5-DEEE-1E47-8F55-9897F80095C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81557" y="2934934"/>
                    <a:ext cx="453676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52" name="Group 549">
                  <a:extLst>
                    <a:ext uri="{FF2B5EF4-FFF2-40B4-BE49-F238E27FC236}">
                      <a16:creationId xmlns:a16="http://schemas.microsoft.com/office/drawing/2014/main" id="{45402FC6-E73A-0E4C-8FCC-5069D69A991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399358" y="3269149"/>
                  <a:ext cx="559121" cy="92788"/>
                  <a:chOff x="6582044" y="2846082"/>
                  <a:chExt cx="559121" cy="92788"/>
                </a:xfrm>
              </p:grpSpPr>
              <p:cxnSp>
                <p:nvCxnSpPr>
                  <p:cNvPr id="3374" name="Straight Connector 3373">
                    <a:extLst>
                      <a:ext uri="{FF2B5EF4-FFF2-40B4-BE49-F238E27FC236}">
                        <a16:creationId xmlns:a16="http://schemas.microsoft.com/office/drawing/2014/main" id="{2E0ADAC1-0068-6E47-AA87-E2A483B2C64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026759" y="2845572"/>
                    <a:ext cx="113419" cy="892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5" name="Straight Connector 3374">
                    <a:extLst>
                      <a:ext uri="{FF2B5EF4-FFF2-40B4-BE49-F238E27FC236}">
                        <a16:creationId xmlns:a16="http://schemas.microsoft.com/office/drawing/2014/main" id="{BE18C917-EA3D-D448-A607-30FF8B13594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82036" y="2934864"/>
                    <a:ext cx="45069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53" name="Group 550">
                  <a:extLst>
                    <a:ext uri="{FF2B5EF4-FFF2-40B4-BE49-F238E27FC236}">
                      <a16:creationId xmlns:a16="http://schemas.microsoft.com/office/drawing/2014/main" id="{D1280162-F437-CF40-9A5F-156F78B9BFC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398878" y="3335013"/>
                  <a:ext cx="559121" cy="92788"/>
                  <a:chOff x="6582044" y="2846082"/>
                  <a:chExt cx="559121" cy="92788"/>
                </a:xfrm>
              </p:grpSpPr>
              <p:cxnSp>
                <p:nvCxnSpPr>
                  <p:cNvPr id="3372" name="Straight Connector 3371">
                    <a:extLst>
                      <a:ext uri="{FF2B5EF4-FFF2-40B4-BE49-F238E27FC236}">
                        <a16:creationId xmlns:a16="http://schemas.microsoft.com/office/drawing/2014/main" id="{D6005E01-F6DF-914A-8B2D-ADE6D280719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027238" y="2845502"/>
                    <a:ext cx="113419" cy="892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3" name="Straight Connector 3372">
                    <a:extLst>
                      <a:ext uri="{FF2B5EF4-FFF2-40B4-BE49-F238E27FC236}">
                        <a16:creationId xmlns:a16="http://schemas.microsoft.com/office/drawing/2014/main" id="{31EAB65A-2F7F-0248-B1F4-FF8DB1CD01E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82516" y="2934794"/>
                    <a:ext cx="45069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54" name="Group 551">
                  <a:extLst>
                    <a:ext uri="{FF2B5EF4-FFF2-40B4-BE49-F238E27FC236}">
                      <a16:creationId xmlns:a16="http://schemas.microsoft.com/office/drawing/2014/main" id="{FCAA898C-F85B-0240-938C-1293717CAA9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398398" y="3400877"/>
                  <a:ext cx="559121" cy="92788"/>
                  <a:chOff x="6582044" y="2846082"/>
                  <a:chExt cx="559121" cy="92788"/>
                </a:xfrm>
              </p:grpSpPr>
              <p:cxnSp>
                <p:nvCxnSpPr>
                  <p:cNvPr id="3370" name="Straight Connector 3369">
                    <a:extLst>
                      <a:ext uri="{FF2B5EF4-FFF2-40B4-BE49-F238E27FC236}">
                        <a16:creationId xmlns:a16="http://schemas.microsoft.com/office/drawing/2014/main" id="{BB77411F-1DCD-EE45-B257-13E882616D9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027718" y="2845433"/>
                    <a:ext cx="113419" cy="892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1" name="Straight Connector 3370">
                    <a:extLst>
                      <a:ext uri="{FF2B5EF4-FFF2-40B4-BE49-F238E27FC236}">
                        <a16:creationId xmlns:a16="http://schemas.microsoft.com/office/drawing/2014/main" id="{09CD520E-544B-E045-9059-4B248CDB001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82995" y="2934724"/>
                    <a:ext cx="45069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55" name="Group 552">
                  <a:extLst>
                    <a:ext uri="{FF2B5EF4-FFF2-40B4-BE49-F238E27FC236}">
                      <a16:creationId xmlns:a16="http://schemas.microsoft.com/office/drawing/2014/main" id="{C7F1A1E4-AA78-9B4F-9DC2-04584995C0D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397918" y="3466741"/>
                  <a:ext cx="559121" cy="92788"/>
                  <a:chOff x="6582044" y="2846082"/>
                  <a:chExt cx="559121" cy="92788"/>
                </a:xfrm>
              </p:grpSpPr>
              <p:cxnSp>
                <p:nvCxnSpPr>
                  <p:cNvPr id="3368" name="Straight Connector 3367">
                    <a:extLst>
                      <a:ext uri="{FF2B5EF4-FFF2-40B4-BE49-F238E27FC236}">
                        <a16:creationId xmlns:a16="http://schemas.microsoft.com/office/drawing/2014/main" id="{6F1AEF17-AAA9-AF48-9D1D-DF46434875E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028199" y="2845363"/>
                    <a:ext cx="113419" cy="939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9" name="Straight Connector 3368">
                    <a:extLst>
                      <a:ext uri="{FF2B5EF4-FFF2-40B4-BE49-F238E27FC236}">
                        <a16:creationId xmlns:a16="http://schemas.microsoft.com/office/drawing/2014/main" id="{B3EDB850-E3AF-0147-A6F7-DB2A64C8ADC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83477" y="2939355"/>
                    <a:ext cx="45069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56" name="Group 555">
                  <a:extLst>
                    <a:ext uri="{FF2B5EF4-FFF2-40B4-BE49-F238E27FC236}">
                      <a16:creationId xmlns:a16="http://schemas.microsoft.com/office/drawing/2014/main" id="{3059A14A-02E8-C745-A50A-52912F6941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397438" y="3532605"/>
                  <a:ext cx="559121" cy="92788"/>
                  <a:chOff x="6582044" y="2846082"/>
                  <a:chExt cx="559121" cy="92788"/>
                </a:xfrm>
              </p:grpSpPr>
              <p:cxnSp>
                <p:nvCxnSpPr>
                  <p:cNvPr id="3366" name="Straight Connector 3365">
                    <a:extLst>
                      <a:ext uri="{FF2B5EF4-FFF2-40B4-BE49-F238E27FC236}">
                        <a16:creationId xmlns:a16="http://schemas.microsoft.com/office/drawing/2014/main" id="{2154125E-E29A-4043-A1C5-078E2315858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028679" y="2842160"/>
                    <a:ext cx="113419" cy="971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7" name="Straight Connector 3366">
                    <a:extLst>
                      <a:ext uri="{FF2B5EF4-FFF2-40B4-BE49-F238E27FC236}">
                        <a16:creationId xmlns:a16="http://schemas.microsoft.com/office/drawing/2014/main" id="{748D7666-50DB-7F4A-91C5-780D605F477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80972" y="2939284"/>
                    <a:ext cx="453676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57" name="Group 556">
                  <a:extLst>
                    <a:ext uri="{FF2B5EF4-FFF2-40B4-BE49-F238E27FC236}">
                      <a16:creationId xmlns:a16="http://schemas.microsoft.com/office/drawing/2014/main" id="{07DFFB1F-1985-E740-BDB9-7A6BCA59054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396958" y="3598469"/>
                  <a:ext cx="559121" cy="92788"/>
                  <a:chOff x="6582044" y="2846082"/>
                  <a:chExt cx="559121" cy="92788"/>
                </a:xfrm>
              </p:grpSpPr>
              <p:cxnSp>
                <p:nvCxnSpPr>
                  <p:cNvPr id="3364" name="Straight Connector 3363">
                    <a:extLst>
                      <a:ext uri="{FF2B5EF4-FFF2-40B4-BE49-F238E27FC236}">
                        <a16:creationId xmlns:a16="http://schemas.microsoft.com/office/drawing/2014/main" id="{D4BA752D-BF68-1845-897D-9F1A43BAFC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029158" y="2842090"/>
                    <a:ext cx="113419" cy="971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5" name="Straight Connector 3364">
                    <a:extLst>
                      <a:ext uri="{FF2B5EF4-FFF2-40B4-BE49-F238E27FC236}">
                        <a16:creationId xmlns:a16="http://schemas.microsoft.com/office/drawing/2014/main" id="{EF430B12-D7C2-694D-9D42-05C1105234E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81452" y="2939215"/>
                    <a:ext cx="453676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58" name="Group 557">
                  <a:extLst>
                    <a:ext uri="{FF2B5EF4-FFF2-40B4-BE49-F238E27FC236}">
                      <a16:creationId xmlns:a16="http://schemas.microsoft.com/office/drawing/2014/main" id="{89F51795-1B9C-5A40-9E45-995F237B9F1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396478" y="3664333"/>
                  <a:ext cx="559121" cy="92788"/>
                  <a:chOff x="6582044" y="2846082"/>
                  <a:chExt cx="559121" cy="92788"/>
                </a:xfrm>
              </p:grpSpPr>
              <p:cxnSp>
                <p:nvCxnSpPr>
                  <p:cNvPr id="3362" name="Straight Connector 3361">
                    <a:extLst>
                      <a:ext uri="{FF2B5EF4-FFF2-40B4-BE49-F238E27FC236}">
                        <a16:creationId xmlns:a16="http://schemas.microsoft.com/office/drawing/2014/main" id="{1D2B34F2-2725-4446-A75F-0225F34CE88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026654" y="2846719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3" name="Straight Connector 3362">
                    <a:extLst>
                      <a:ext uri="{FF2B5EF4-FFF2-40B4-BE49-F238E27FC236}">
                        <a16:creationId xmlns:a16="http://schemas.microsoft.com/office/drawing/2014/main" id="{91FF7A86-67CC-2048-947C-48ACE92AD9E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81933" y="2939145"/>
                    <a:ext cx="4506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59" name="Group 558">
                  <a:extLst>
                    <a:ext uri="{FF2B5EF4-FFF2-40B4-BE49-F238E27FC236}">
                      <a16:creationId xmlns:a16="http://schemas.microsoft.com/office/drawing/2014/main" id="{87AB73FD-F657-3F40-8275-CDF4946BA0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395998" y="3730197"/>
                  <a:ext cx="559121" cy="92788"/>
                  <a:chOff x="6582044" y="2846082"/>
                  <a:chExt cx="559121" cy="92788"/>
                </a:xfrm>
              </p:grpSpPr>
              <p:cxnSp>
                <p:nvCxnSpPr>
                  <p:cNvPr id="3360" name="Straight Connector 3359">
                    <a:extLst>
                      <a:ext uri="{FF2B5EF4-FFF2-40B4-BE49-F238E27FC236}">
                        <a16:creationId xmlns:a16="http://schemas.microsoft.com/office/drawing/2014/main" id="{A2B60D24-F077-B548-9994-F9606867AEF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027133" y="2846650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1" name="Straight Connector 3360">
                    <a:extLst>
                      <a:ext uri="{FF2B5EF4-FFF2-40B4-BE49-F238E27FC236}">
                        <a16:creationId xmlns:a16="http://schemas.microsoft.com/office/drawing/2014/main" id="{62F48030-F277-BF48-8EE1-9DF70BA0FC8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82413" y="2939076"/>
                    <a:ext cx="4506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322" name="Straight Connector 3321">
                <a:extLst>
                  <a:ext uri="{FF2B5EF4-FFF2-40B4-BE49-F238E27FC236}">
                    <a16:creationId xmlns:a16="http://schemas.microsoft.com/office/drawing/2014/main" id="{91980D11-F5DB-3345-A6AC-7943905ED40C}"/>
                  </a:ext>
                </a:extLst>
              </p:cNvPr>
              <p:cNvCxnSpPr/>
              <p:nvPr/>
            </p:nvCxnSpPr>
            <p:spPr bwMode="auto">
              <a:xfrm flipH="1">
                <a:off x="6685171" y="4525377"/>
                <a:ext cx="4763" cy="85566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3" name="Straight Connector 3322">
                <a:extLst>
                  <a:ext uri="{FF2B5EF4-FFF2-40B4-BE49-F238E27FC236}">
                    <a16:creationId xmlns:a16="http://schemas.microsoft.com/office/drawing/2014/main" id="{5B675147-5B92-4C47-8CE6-450937F4F09F}"/>
                  </a:ext>
                </a:extLst>
              </p:cNvPr>
              <p:cNvCxnSpPr/>
              <p:nvPr/>
            </p:nvCxnSpPr>
            <p:spPr bwMode="auto">
              <a:xfrm>
                <a:off x="6632784" y="4706352"/>
                <a:ext cx="587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4" name="Straight Connector 3323">
                <a:extLst>
                  <a:ext uri="{FF2B5EF4-FFF2-40B4-BE49-F238E27FC236}">
                    <a16:creationId xmlns:a16="http://schemas.microsoft.com/office/drawing/2014/main" id="{04474421-1DFB-EF4D-90B7-E63B1F5DFB3A}"/>
                  </a:ext>
                </a:extLst>
              </p:cNvPr>
              <p:cNvCxnSpPr/>
              <p:nvPr/>
            </p:nvCxnSpPr>
            <p:spPr bwMode="auto">
              <a:xfrm>
                <a:off x="6631196" y="4771439"/>
                <a:ext cx="587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5" name="Straight Connector 3324">
                <a:extLst>
                  <a:ext uri="{FF2B5EF4-FFF2-40B4-BE49-F238E27FC236}">
                    <a16:creationId xmlns:a16="http://schemas.microsoft.com/office/drawing/2014/main" id="{04A14D8C-6922-A349-B252-B22AEDEA68B1}"/>
                  </a:ext>
                </a:extLst>
              </p:cNvPr>
              <p:cNvCxnSpPr/>
              <p:nvPr/>
            </p:nvCxnSpPr>
            <p:spPr bwMode="auto">
              <a:xfrm>
                <a:off x="6631196" y="4849227"/>
                <a:ext cx="587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6" name="Straight Connector 3325">
                <a:extLst>
                  <a:ext uri="{FF2B5EF4-FFF2-40B4-BE49-F238E27FC236}">
                    <a16:creationId xmlns:a16="http://schemas.microsoft.com/office/drawing/2014/main" id="{36AD0614-F895-E04B-9D07-6E4EBAE3950D}"/>
                  </a:ext>
                </a:extLst>
              </p:cNvPr>
              <p:cNvCxnSpPr/>
              <p:nvPr/>
            </p:nvCxnSpPr>
            <p:spPr bwMode="auto">
              <a:xfrm>
                <a:off x="6629609" y="4914314"/>
                <a:ext cx="587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7" name="Straight Connector 3326">
                <a:extLst>
                  <a:ext uri="{FF2B5EF4-FFF2-40B4-BE49-F238E27FC236}">
                    <a16:creationId xmlns:a16="http://schemas.microsoft.com/office/drawing/2014/main" id="{480607E6-85E6-E047-9001-3F00815FA2D5}"/>
                  </a:ext>
                </a:extLst>
              </p:cNvPr>
              <p:cNvCxnSpPr/>
              <p:nvPr/>
            </p:nvCxnSpPr>
            <p:spPr bwMode="auto">
              <a:xfrm>
                <a:off x="6628021" y="4976227"/>
                <a:ext cx="603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8" name="Straight Connector 3327">
                <a:extLst>
                  <a:ext uri="{FF2B5EF4-FFF2-40B4-BE49-F238E27FC236}">
                    <a16:creationId xmlns:a16="http://schemas.microsoft.com/office/drawing/2014/main" id="{591C25B2-A87A-3B49-BEEF-634E7014A128}"/>
                  </a:ext>
                </a:extLst>
              </p:cNvPr>
              <p:cNvCxnSpPr/>
              <p:nvPr/>
            </p:nvCxnSpPr>
            <p:spPr bwMode="auto">
              <a:xfrm>
                <a:off x="6628021" y="5044489"/>
                <a:ext cx="587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9" name="Straight Connector 3328">
                <a:extLst>
                  <a:ext uri="{FF2B5EF4-FFF2-40B4-BE49-F238E27FC236}">
                    <a16:creationId xmlns:a16="http://schemas.microsoft.com/office/drawing/2014/main" id="{418547B1-BA2D-9146-9453-210AC0C3C8E7}"/>
                  </a:ext>
                </a:extLst>
              </p:cNvPr>
              <p:cNvCxnSpPr/>
              <p:nvPr/>
            </p:nvCxnSpPr>
            <p:spPr bwMode="auto">
              <a:xfrm>
                <a:off x="6626434" y="5114339"/>
                <a:ext cx="587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0" name="Straight Connector 3329">
                <a:extLst>
                  <a:ext uri="{FF2B5EF4-FFF2-40B4-BE49-F238E27FC236}">
                    <a16:creationId xmlns:a16="http://schemas.microsoft.com/office/drawing/2014/main" id="{05C18505-FA34-2B49-887B-F2B871C713AC}"/>
                  </a:ext>
                </a:extLst>
              </p:cNvPr>
              <p:cNvCxnSpPr/>
              <p:nvPr/>
            </p:nvCxnSpPr>
            <p:spPr bwMode="auto">
              <a:xfrm>
                <a:off x="6629609" y="5184189"/>
                <a:ext cx="587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1" name="Straight Connector 3330">
                <a:extLst>
                  <a:ext uri="{FF2B5EF4-FFF2-40B4-BE49-F238E27FC236}">
                    <a16:creationId xmlns:a16="http://schemas.microsoft.com/office/drawing/2014/main" id="{9010E436-002C-5F48-88F8-3EABE84D0421}"/>
                  </a:ext>
                </a:extLst>
              </p:cNvPr>
              <p:cNvCxnSpPr/>
              <p:nvPr/>
            </p:nvCxnSpPr>
            <p:spPr bwMode="auto">
              <a:xfrm>
                <a:off x="6631196" y="5252452"/>
                <a:ext cx="587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2" name="Straight Connector 3331">
                <a:extLst>
                  <a:ext uri="{FF2B5EF4-FFF2-40B4-BE49-F238E27FC236}">
                    <a16:creationId xmlns:a16="http://schemas.microsoft.com/office/drawing/2014/main" id="{791DA658-7E5E-0F41-8144-281221A3F232}"/>
                  </a:ext>
                </a:extLst>
              </p:cNvPr>
              <p:cNvCxnSpPr/>
              <p:nvPr/>
            </p:nvCxnSpPr>
            <p:spPr bwMode="auto">
              <a:xfrm>
                <a:off x="6631196" y="5322302"/>
                <a:ext cx="587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3" name="Straight Connector 3332">
                <a:extLst>
                  <a:ext uri="{FF2B5EF4-FFF2-40B4-BE49-F238E27FC236}">
                    <a16:creationId xmlns:a16="http://schemas.microsoft.com/office/drawing/2014/main" id="{9B2C8F86-C786-E347-BBD8-C149B322BAD5}"/>
                  </a:ext>
                </a:extLst>
              </p:cNvPr>
              <p:cNvCxnSpPr/>
              <p:nvPr/>
            </p:nvCxnSpPr>
            <p:spPr bwMode="auto">
              <a:xfrm>
                <a:off x="6632784" y="5387389"/>
                <a:ext cx="587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4" name="Straight Connector 3333">
                <a:extLst>
                  <a:ext uri="{FF2B5EF4-FFF2-40B4-BE49-F238E27FC236}">
                    <a16:creationId xmlns:a16="http://schemas.microsoft.com/office/drawing/2014/main" id="{D0BF02A9-3F53-8147-B9DE-16D6F7F2F588}"/>
                  </a:ext>
                </a:extLst>
              </p:cNvPr>
              <p:cNvCxnSpPr/>
              <p:nvPr/>
            </p:nvCxnSpPr>
            <p:spPr bwMode="auto">
              <a:xfrm flipH="1">
                <a:off x="6632784" y="4531727"/>
                <a:ext cx="58737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35" name="Group 3334">
                <a:extLst>
                  <a:ext uri="{FF2B5EF4-FFF2-40B4-BE49-F238E27FC236}">
                    <a16:creationId xmlns:a16="http://schemas.microsoft.com/office/drawing/2014/main" id="{45DFEF37-F897-3243-90F9-F083D136B176}"/>
                  </a:ext>
                </a:extLst>
              </p:cNvPr>
              <p:cNvGrpSpPr/>
              <p:nvPr/>
            </p:nvGrpSpPr>
            <p:grpSpPr>
              <a:xfrm>
                <a:off x="6434171" y="4488570"/>
                <a:ext cx="224203" cy="179034"/>
                <a:chOff x="3668110" y="2448910"/>
                <a:chExt cx="3794234" cy="2165130"/>
              </a:xfrm>
            </p:grpSpPr>
            <p:sp>
              <p:nvSpPr>
                <p:cNvPr id="3336" name="Rectangle 3335">
                  <a:extLst>
                    <a:ext uri="{FF2B5EF4-FFF2-40B4-BE49-F238E27FC236}">
                      <a16:creationId xmlns:a16="http://schemas.microsoft.com/office/drawing/2014/main" id="{FF5E7FE8-4640-174F-80C2-834E3F5BDCEE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3337" name="Freeform 3336">
                  <a:extLst>
                    <a:ext uri="{FF2B5EF4-FFF2-40B4-BE49-F238E27FC236}">
                      <a16:creationId xmlns:a16="http://schemas.microsoft.com/office/drawing/2014/main" id="{6A90EEE5-D4EA-F847-8276-246CCF7EE547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grpSp>
              <p:nvGrpSpPr>
                <p:cNvPr id="3338" name="Group 3337">
                  <a:extLst>
                    <a:ext uri="{FF2B5EF4-FFF2-40B4-BE49-F238E27FC236}">
                      <a16:creationId xmlns:a16="http://schemas.microsoft.com/office/drawing/2014/main" id="{F5AB0A7C-1873-E24C-BA6E-451D75077E65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3339" name="Freeform 3338">
                    <a:extLst>
                      <a:ext uri="{FF2B5EF4-FFF2-40B4-BE49-F238E27FC236}">
                        <a16:creationId xmlns:a16="http://schemas.microsoft.com/office/drawing/2014/main" id="{5E29EBEC-2186-A143-A612-FE945FD47470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40" name="Freeform 3339">
                    <a:extLst>
                      <a:ext uri="{FF2B5EF4-FFF2-40B4-BE49-F238E27FC236}">
                        <a16:creationId xmlns:a16="http://schemas.microsoft.com/office/drawing/2014/main" id="{86A254E9-62EE-B34D-A468-4FB723C3DC74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41" name="Freeform 3340">
                    <a:extLst>
                      <a:ext uri="{FF2B5EF4-FFF2-40B4-BE49-F238E27FC236}">
                        <a16:creationId xmlns:a16="http://schemas.microsoft.com/office/drawing/2014/main" id="{5CA4D86B-71BE-884E-98A0-2C705A383C27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42" name="Freeform 3341">
                    <a:extLst>
                      <a:ext uri="{FF2B5EF4-FFF2-40B4-BE49-F238E27FC236}">
                        <a16:creationId xmlns:a16="http://schemas.microsoft.com/office/drawing/2014/main" id="{0BFD3365-03DD-164B-85F7-1DF6342C1A38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196" name="Group 1195">
              <a:extLst>
                <a:ext uri="{FF2B5EF4-FFF2-40B4-BE49-F238E27FC236}">
                  <a16:creationId xmlns:a16="http://schemas.microsoft.com/office/drawing/2014/main" id="{A7355139-8F31-BE41-93F5-98E648A9D62E}"/>
                </a:ext>
              </a:extLst>
            </p:cNvPr>
            <p:cNvGrpSpPr/>
            <p:nvPr/>
          </p:nvGrpSpPr>
          <p:grpSpPr>
            <a:xfrm>
              <a:off x="5974431" y="3377682"/>
              <a:ext cx="1055390" cy="275739"/>
              <a:chOff x="5974431" y="3377682"/>
              <a:chExt cx="1055390" cy="275739"/>
            </a:xfrm>
          </p:grpSpPr>
          <p:cxnSp>
            <p:nvCxnSpPr>
              <p:cNvPr id="3318" name="Straight Connector 3317">
                <a:extLst>
                  <a:ext uri="{FF2B5EF4-FFF2-40B4-BE49-F238E27FC236}">
                    <a16:creationId xmlns:a16="http://schemas.microsoft.com/office/drawing/2014/main" id="{83508E59-54AF-8745-88FD-D33603A253D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5974431" y="3483429"/>
                <a:ext cx="1055390" cy="16999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9" name="Straight Connector 3318">
                <a:extLst>
                  <a:ext uri="{FF2B5EF4-FFF2-40B4-BE49-F238E27FC236}">
                    <a16:creationId xmlns:a16="http://schemas.microsoft.com/office/drawing/2014/main" id="{0E87C89A-266E-C244-9EF6-4252CBBD2CC1}"/>
                  </a:ext>
                </a:extLst>
              </p:cNvPr>
              <p:cNvCxnSpPr>
                <a:cxnSpLocks/>
                <a:stCxn id="3231" idx="8"/>
              </p:cNvCxnSpPr>
              <p:nvPr/>
            </p:nvCxnSpPr>
            <p:spPr bwMode="auto">
              <a:xfrm flipH="1" flipV="1">
                <a:off x="6223247" y="3427445"/>
                <a:ext cx="671696" cy="17383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0" name="Straight Connector 3319">
                <a:extLst>
                  <a:ext uri="{FF2B5EF4-FFF2-40B4-BE49-F238E27FC236}">
                    <a16:creationId xmlns:a16="http://schemas.microsoft.com/office/drawing/2014/main" id="{017148AB-5919-6748-84C6-FDFAAEF439F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6465843" y="3377682"/>
                <a:ext cx="562839" cy="20182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7" name="Group 1196">
              <a:extLst>
                <a:ext uri="{FF2B5EF4-FFF2-40B4-BE49-F238E27FC236}">
                  <a16:creationId xmlns:a16="http://schemas.microsoft.com/office/drawing/2014/main" id="{A1002AAA-01D7-854C-BA6D-6686D7D8A3B0}"/>
                </a:ext>
              </a:extLst>
            </p:cNvPr>
            <p:cNvGrpSpPr/>
            <p:nvPr/>
          </p:nvGrpSpPr>
          <p:grpSpPr>
            <a:xfrm flipV="1">
              <a:off x="5989981" y="3036336"/>
              <a:ext cx="1055390" cy="275739"/>
              <a:chOff x="6920204" y="3530082"/>
              <a:chExt cx="1055390" cy="275739"/>
            </a:xfrm>
          </p:grpSpPr>
          <p:cxnSp>
            <p:nvCxnSpPr>
              <p:cNvPr id="3315" name="Straight Connector 3314">
                <a:extLst>
                  <a:ext uri="{FF2B5EF4-FFF2-40B4-BE49-F238E27FC236}">
                    <a16:creationId xmlns:a16="http://schemas.microsoft.com/office/drawing/2014/main" id="{57B81437-D923-804A-BF99-D846AE4AD75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6920204" y="3635829"/>
                <a:ext cx="1055390" cy="16999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6" name="Straight Connector 3315">
                <a:extLst>
                  <a:ext uri="{FF2B5EF4-FFF2-40B4-BE49-F238E27FC236}">
                    <a16:creationId xmlns:a16="http://schemas.microsoft.com/office/drawing/2014/main" id="{75E71E8F-C3E9-9647-BF27-A8C1CEC6358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7169020" y="3579845"/>
                <a:ext cx="671696" cy="17383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7" name="Straight Connector 3316">
                <a:extLst>
                  <a:ext uri="{FF2B5EF4-FFF2-40B4-BE49-F238E27FC236}">
                    <a16:creationId xmlns:a16="http://schemas.microsoft.com/office/drawing/2014/main" id="{462544C4-0726-A349-86F1-6EEBA8E648E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7411616" y="3530082"/>
                <a:ext cx="562839" cy="20182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8" name="Straight Connector 1197">
              <a:extLst>
                <a:ext uri="{FF2B5EF4-FFF2-40B4-BE49-F238E27FC236}">
                  <a16:creationId xmlns:a16="http://schemas.microsoft.com/office/drawing/2014/main" id="{58271B78-C1AC-394E-AEBA-0809B05E180F}"/>
                </a:ext>
              </a:extLst>
            </p:cNvPr>
            <p:cNvCxnSpPr/>
            <p:nvPr/>
          </p:nvCxnSpPr>
          <p:spPr bwMode="auto">
            <a:xfrm flipH="1">
              <a:off x="7111851" y="3098053"/>
              <a:ext cx="1587" cy="5143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9" name="Group 1198">
              <a:extLst>
                <a:ext uri="{FF2B5EF4-FFF2-40B4-BE49-F238E27FC236}">
                  <a16:creationId xmlns:a16="http://schemas.microsoft.com/office/drawing/2014/main" id="{76DC27C8-AF68-4B43-8EDF-5F3D8C3A17F8}"/>
                </a:ext>
              </a:extLst>
            </p:cNvPr>
            <p:cNvGrpSpPr/>
            <p:nvPr/>
          </p:nvGrpSpPr>
          <p:grpSpPr>
            <a:xfrm>
              <a:off x="6657747" y="2637514"/>
              <a:ext cx="914400" cy="479686"/>
              <a:chOff x="3668110" y="2448910"/>
              <a:chExt cx="3794234" cy="2165130"/>
            </a:xfrm>
          </p:grpSpPr>
          <p:sp>
            <p:nvSpPr>
              <p:cNvPr id="3308" name="Rectangle 3307">
                <a:extLst>
                  <a:ext uri="{FF2B5EF4-FFF2-40B4-BE49-F238E27FC236}">
                    <a16:creationId xmlns:a16="http://schemas.microsoft.com/office/drawing/2014/main" id="{5FDB5E37-77C3-9B48-A0B4-DD4E9869BC5F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309" name="Freeform 3308">
                <a:extLst>
                  <a:ext uri="{FF2B5EF4-FFF2-40B4-BE49-F238E27FC236}">
                    <a16:creationId xmlns:a16="http://schemas.microsoft.com/office/drawing/2014/main" id="{D19836E1-6343-A24F-ABD3-0F9E8693317B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3310" name="Group 3309">
                <a:extLst>
                  <a:ext uri="{FF2B5EF4-FFF2-40B4-BE49-F238E27FC236}">
                    <a16:creationId xmlns:a16="http://schemas.microsoft.com/office/drawing/2014/main" id="{EA390C77-0983-594B-8E97-4502268E7F37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3311" name="Freeform 3310">
                  <a:extLst>
                    <a:ext uri="{FF2B5EF4-FFF2-40B4-BE49-F238E27FC236}">
                      <a16:creationId xmlns:a16="http://schemas.microsoft.com/office/drawing/2014/main" id="{61471CFC-BD31-2B4B-92D5-E915DA7B13D2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3312" name="Freeform 3311">
                  <a:extLst>
                    <a:ext uri="{FF2B5EF4-FFF2-40B4-BE49-F238E27FC236}">
                      <a16:creationId xmlns:a16="http://schemas.microsoft.com/office/drawing/2014/main" id="{4599F54D-786D-4A41-B0EE-3235D5555606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3313" name="Freeform 3312">
                  <a:extLst>
                    <a:ext uri="{FF2B5EF4-FFF2-40B4-BE49-F238E27FC236}">
                      <a16:creationId xmlns:a16="http://schemas.microsoft.com/office/drawing/2014/main" id="{22A648E7-9F42-EB42-97CA-4EDF7FDDB3A9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3314" name="Freeform 3313">
                  <a:extLst>
                    <a:ext uri="{FF2B5EF4-FFF2-40B4-BE49-F238E27FC236}">
                      <a16:creationId xmlns:a16="http://schemas.microsoft.com/office/drawing/2014/main" id="{842D3447-9757-F64C-A903-5A9D345F4378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00" name="Group 1199">
              <a:extLst>
                <a:ext uri="{FF2B5EF4-FFF2-40B4-BE49-F238E27FC236}">
                  <a16:creationId xmlns:a16="http://schemas.microsoft.com/office/drawing/2014/main" id="{9AF3B9CA-1F8E-1F46-A287-7D7D801F272A}"/>
                </a:ext>
              </a:extLst>
            </p:cNvPr>
            <p:cNvGrpSpPr/>
            <p:nvPr/>
          </p:nvGrpSpPr>
          <p:grpSpPr>
            <a:xfrm>
              <a:off x="3209365" y="1621000"/>
              <a:ext cx="894855" cy="442494"/>
              <a:chOff x="7493876" y="2774731"/>
              <a:chExt cx="1481958" cy="894622"/>
            </a:xfrm>
          </p:grpSpPr>
          <p:sp>
            <p:nvSpPr>
              <p:cNvPr id="3301" name="Freeform 3300">
                <a:extLst>
                  <a:ext uri="{FF2B5EF4-FFF2-40B4-BE49-F238E27FC236}">
                    <a16:creationId xmlns:a16="http://schemas.microsoft.com/office/drawing/2014/main" id="{20E73E2A-6CBA-8E4A-93C6-3345DEBB6AAF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302" name="Oval 3301">
                <a:extLst>
                  <a:ext uri="{FF2B5EF4-FFF2-40B4-BE49-F238E27FC236}">
                    <a16:creationId xmlns:a16="http://schemas.microsoft.com/office/drawing/2014/main" id="{5A424C7A-62FB-7E4B-8470-0B77A3F0C0BA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303" name="Group 3302">
                <a:extLst>
                  <a:ext uri="{FF2B5EF4-FFF2-40B4-BE49-F238E27FC236}">
                    <a16:creationId xmlns:a16="http://schemas.microsoft.com/office/drawing/2014/main" id="{4771FCF0-B66A-CD47-BF1A-9F71F05DEA31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304" name="Freeform 3303">
                  <a:extLst>
                    <a:ext uri="{FF2B5EF4-FFF2-40B4-BE49-F238E27FC236}">
                      <a16:creationId xmlns:a16="http://schemas.microsoft.com/office/drawing/2014/main" id="{CEBFFCBE-1DEB-A74E-84A7-65841736009E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3305" name="Freeform 3304">
                  <a:extLst>
                    <a:ext uri="{FF2B5EF4-FFF2-40B4-BE49-F238E27FC236}">
                      <a16:creationId xmlns:a16="http://schemas.microsoft.com/office/drawing/2014/main" id="{FB1C71F6-64CA-C443-9563-3C8800C0E034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3306" name="Freeform 3305">
                  <a:extLst>
                    <a:ext uri="{FF2B5EF4-FFF2-40B4-BE49-F238E27FC236}">
                      <a16:creationId xmlns:a16="http://schemas.microsoft.com/office/drawing/2014/main" id="{4B5AC456-D840-EC4A-806B-D299D93409B4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3307" name="Freeform 3306">
                  <a:extLst>
                    <a:ext uri="{FF2B5EF4-FFF2-40B4-BE49-F238E27FC236}">
                      <a16:creationId xmlns:a16="http://schemas.microsoft.com/office/drawing/2014/main" id="{DE9AD6E1-380E-8944-B829-6DAEAF59F853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01" name="Group 1200">
              <a:extLst>
                <a:ext uri="{FF2B5EF4-FFF2-40B4-BE49-F238E27FC236}">
                  <a16:creationId xmlns:a16="http://schemas.microsoft.com/office/drawing/2014/main" id="{E29091B4-8E18-1549-9954-DFB326070429}"/>
                </a:ext>
              </a:extLst>
            </p:cNvPr>
            <p:cNvGrpSpPr/>
            <p:nvPr/>
          </p:nvGrpSpPr>
          <p:grpSpPr>
            <a:xfrm>
              <a:off x="5489296" y="1629965"/>
              <a:ext cx="894855" cy="442494"/>
              <a:chOff x="7493876" y="2774731"/>
              <a:chExt cx="1481958" cy="894622"/>
            </a:xfrm>
          </p:grpSpPr>
          <p:sp>
            <p:nvSpPr>
              <p:cNvPr id="3294" name="Freeform 3293">
                <a:extLst>
                  <a:ext uri="{FF2B5EF4-FFF2-40B4-BE49-F238E27FC236}">
                    <a16:creationId xmlns:a16="http://schemas.microsoft.com/office/drawing/2014/main" id="{4AEC3360-CDEF-DF44-AE82-3348C3CBEFAE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295" name="Oval 3294">
                <a:extLst>
                  <a:ext uri="{FF2B5EF4-FFF2-40B4-BE49-F238E27FC236}">
                    <a16:creationId xmlns:a16="http://schemas.microsoft.com/office/drawing/2014/main" id="{0B0D1BE4-02EC-6348-98C1-76ABB1EA04DD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296" name="Group 3295">
                <a:extLst>
                  <a:ext uri="{FF2B5EF4-FFF2-40B4-BE49-F238E27FC236}">
                    <a16:creationId xmlns:a16="http://schemas.microsoft.com/office/drawing/2014/main" id="{5F20A9E4-B7EB-1E45-9C40-A3E6A336C599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297" name="Freeform 3296">
                  <a:extLst>
                    <a:ext uri="{FF2B5EF4-FFF2-40B4-BE49-F238E27FC236}">
                      <a16:creationId xmlns:a16="http://schemas.microsoft.com/office/drawing/2014/main" id="{6430A621-60D6-6346-8C58-5A316C2717FF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3298" name="Freeform 3297">
                  <a:extLst>
                    <a:ext uri="{FF2B5EF4-FFF2-40B4-BE49-F238E27FC236}">
                      <a16:creationId xmlns:a16="http://schemas.microsoft.com/office/drawing/2014/main" id="{8021A1C3-49A0-0042-BB4B-B3A6AED9C9AA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3299" name="Freeform 3298">
                  <a:extLst>
                    <a:ext uri="{FF2B5EF4-FFF2-40B4-BE49-F238E27FC236}">
                      <a16:creationId xmlns:a16="http://schemas.microsoft.com/office/drawing/2014/main" id="{87F4A84F-7DD6-B14E-A93C-481D802ED182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3300" name="Freeform 3299">
                  <a:extLst>
                    <a:ext uri="{FF2B5EF4-FFF2-40B4-BE49-F238E27FC236}">
                      <a16:creationId xmlns:a16="http://schemas.microsoft.com/office/drawing/2014/main" id="{1B273B81-0F56-194D-81C0-757A9404D26A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02" name="Group 1201">
              <a:extLst>
                <a:ext uri="{FF2B5EF4-FFF2-40B4-BE49-F238E27FC236}">
                  <a16:creationId xmlns:a16="http://schemas.microsoft.com/office/drawing/2014/main" id="{3E719BE6-AC18-7848-87DF-D68E493F6CF5}"/>
                </a:ext>
              </a:extLst>
            </p:cNvPr>
            <p:cNvGrpSpPr/>
            <p:nvPr/>
          </p:nvGrpSpPr>
          <p:grpSpPr>
            <a:xfrm>
              <a:off x="6424161" y="3564953"/>
              <a:ext cx="1277531" cy="1928756"/>
              <a:chOff x="6424161" y="3564953"/>
              <a:chExt cx="1277531" cy="1928756"/>
            </a:xfrm>
          </p:grpSpPr>
          <p:cxnSp>
            <p:nvCxnSpPr>
              <p:cNvPr id="3098" name="Straight Connector 3097">
                <a:extLst>
                  <a:ext uri="{FF2B5EF4-FFF2-40B4-BE49-F238E27FC236}">
                    <a16:creationId xmlns:a16="http://schemas.microsoft.com/office/drawing/2014/main" id="{1BF17A45-7824-4244-A389-1E96B891ED7B}"/>
                  </a:ext>
                </a:extLst>
              </p:cNvPr>
              <p:cNvCxnSpPr>
                <a:cxnSpLocks/>
                <a:endCxn id="3339" idx="4"/>
              </p:cNvCxnSpPr>
              <p:nvPr/>
            </p:nvCxnSpPr>
            <p:spPr bwMode="auto">
              <a:xfrm>
                <a:off x="7386846" y="3996739"/>
                <a:ext cx="314846" cy="5545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99" name="Group 3098">
                <a:extLst>
                  <a:ext uri="{FF2B5EF4-FFF2-40B4-BE49-F238E27FC236}">
                    <a16:creationId xmlns:a16="http://schemas.microsoft.com/office/drawing/2014/main" id="{7E0D1B7D-AC13-AB42-B74A-5DA5CA98E379}"/>
                  </a:ext>
                </a:extLst>
              </p:cNvPr>
              <p:cNvGrpSpPr/>
              <p:nvPr/>
            </p:nvGrpSpPr>
            <p:grpSpPr>
              <a:xfrm>
                <a:off x="6424161" y="3564953"/>
                <a:ext cx="1189906" cy="1928756"/>
                <a:chOff x="6424161" y="3564953"/>
                <a:chExt cx="1189906" cy="1928756"/>
              </a:xfrm>
            </p:grpSpPr>
            <p:cxnSp>
              <p:nvCxnSpPr>
                <p:cNvPr id="3100" name="Straight Connector 3099">
                  <a:extLst>
                    <a:ext uri="{FF2B5EF4-FFF2-40B4-BE49-F238E27FC236}">
                      <a16:creationId xmlns:a16="http://schemas.microsoft.com/office/drawing/2014/main" id="{50BFABCF-2BC4-6541-9A14-E38BD8B28B43}"/>
                    </a:ext>
                  </a:extLst>
                </p:cNvPr>
                <p:cNvCxnSpPr>
                  <a:cxnSpLocks/>
                  <a:endCxn id="3253" idx="4"/>
                </p:cNvCxnSpPr>
                <p:nvPr/>
              </p:nvCxnSpPr>
              <p:spPr bwMode="auto">
                <a:xfrm flipH="1">
                  <a:off x="6543673" y="3958639"/>
                  <a:ext cx="436774" cy="5920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1" name="Straight Connector 3100">
                  <a:extLst>
                    <a:ext uri="{FF2B5EF4-FFF2-40B4-BE49-F238E27FC236}">
                      <a16:creationId xmlns:a16="http://schemas.microsoft.com/office/drawing/2014/main" id="{338A2DE5-0DB8-2149-96D1-768F0A73E0A0}"/>
                    </a:ext>
                  </a:extLst>
                </p:cNvPr>
                <p:cNvCxnSpPr>
                  <a:cxnSpLocks/>
                  <a:endCxn id="3128" idx="9"/>
                </p:cNvCxnSpPr>
                <p:nvPr/>
              </p:nvCxnSpPr>
              <p:spPr bwMode="auto">
                <a:xfrm>
                  <a:off x="7130402" y="3966699"/>
                  <a:ext cx="32665" cy="5715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02" name="Group 3101">
                  <a:extLst>
                    <a:ext uri="{FF2B5EF4-FFF2-40B4-BE49-F238E27FC236}">
                      <a16:creationId xmlns:a16="http://schemas.microsoft.com/office/drawing/2014/main" id="{B5AA2FFD-4D0C-1C45-B4BB-65B5B713C365}"/>
                    </a:ext>
                  </a:extLst>
                </p:cNvPr>
                <p:cNvGrpSpPr/>
                <p:nvPr/>
              </p:nvGrpSpPr>
              <p:grpSpPr>
                <a:xfrm>
                  <a:off x="6424161" y="3564953"/>
                  <a:ext cx="1155501" cy="1928756"/>
                  <a:chOff x="6424161" y="3564953"/>
                  <a:chExt cx="1155501" cy="1928756"/>
                </a:xfrm>
              </p:grpSpPr>
              <p:cxnSp>
                <p:nvCxnSpPr>
                  <p:cNvPr id="3104" name="Straight Connector 3103">
                    <a:extLst>
                      <a:ext uri="{FF2B5EF4-FFF2-40B4-BE49-F238E27FC236}">
                        <a16:creationId xmlns:a16="http://schemas.microsoft.com/office/drawing/2014/main" id="{E39646C4-F974-9040-BA46-0AA6561DA625}"/>
                      </a:ext>
                    </a:extLst>
                  </p:cNvPr>
                  <p:cNvCxnSpPr>
                    <a:cxnSpLocks/>
                    <a:endCxn id="3190" idx="2"/>
                  </p:cNvCxnSpPr>
                  <p:nvPr/>
                </p:nvCxnSpPr>
                <p:spPr bwMode="auto">
                  <a:xfrm flipH="1">
                    <a:off x="6853320" y="3968164"/>
                    <a:ext cx="264752" cy="58641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105" name="Group 3104">
                    <a:extLst>
                      <a:ext uri="{FF2B5EF4-FFF2-40B4-BE49-F238E27FC236}">
                        <a16:creationId xmlns:a16="http://schemas.microsoft.com/office/drawing/2014/main" id="{FE3D406B-626B-284F-8331-30F7F15C689A}"/>
                      </a:ext>
                    </a:extLst>
                  </p:cNvPr>
                  <p:cNvGrpSpPr/>
                  <p:nvPr/>
                </p:nvGrpSpPr>
                <p:grpSpPr>
                  <a:xfrm>
                    <a:off x="6424161" y="4488570"/>
                    <a:ext cx="267360" cy="997195"/>
                    <a:chOff x="6424161" y="4488570"/>
                    <a:chExt cx="267360" cy="997195"/>
                  </a:xfrm>
                </p:grpSpPr>
                <p:grpSp>
                  <p:nvGrpSpPr>
                    <p:cNvPr id="3235" name="Group 506">
                      <a:extLst>
                        <a:ext uri="{FF2B5EF4-FFF2-40B4-BE49-F238E27FC236}">
                          <a16:creationId xmlns:a16="http://schemas.microsoft.com/office/drawing/2014/main" id="{588E5E9C-3651-BD4B-B0E5-BB9533A5BDF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424161" y="4637077"/>
                      <a:ext cx="235570" cy="848688"/>
                      <a:chOff x="6395998" y="3062424"/>
                      <a:chExt cx="564403" cy="837478"/>
                    </a:xfrm>
                  </p:grpSpPr>
                  <p:sp>
                    <p:nvSpPr>
                      <p:cNvPr id="3257" name="Rectangle 3256">
                        <a:extLst>
                          <a:ext uri="{FF2B5EF4-FFF2-40B4-BE49-F238E27FC236}">
                            <a16:creationId xmlns:a16="http://schemas.microsoft.com/office/drawing/2014/main" id="{F4B46785-798F-F343-8EEC-41EDF11B72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09786" y="3061857"/>
                        <a:ext cx="447707" cy="742536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i="0" dirty="0">
                          <a:solidFill>
                            <a:prstClr val="white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258" name="Straight Connector 3257">
                        <a:extLst>
                          <a:ext uri="{FF2B5EF4-FFF2-40B4-BE49-F238E27FC236}">
                            <a16:creationId xmlns:a16="http://schemas.microsoft.com/office/drawing/2014/main" id="{306FC0A9-C4D8-7E40-84B0-0F259D3B190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847057" y="3061857"/>
                        <a:ext cx="113419" cy="9242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259" name="Rectangle 3258">
                        <a:extLst>
                          <a:ext uri="{FF2B5EF4-FFF2-40B4-BE49-F238E27FC236}">
                            <a16:creationId xmlns:a16="http://schemas.microsoft.com/office/drawing/2014/main" id="{A127400A-E051-0B4E-8CC6-491973ACD6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76953" y="3071256"/>
                        <a:ext cx="131327" cy="11592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i="0" dirty="0">
                          <a:solidFill>
                            <a:prstClr val="white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260" name="Straight Connector 3259">
                        <a:extLst>
                          <a:ext uri="{FF2B5EF4-FFF2-40B4-BE49-F238E27FC236}">
                            <a16:creationId xmlns:a16="http://schemas.microsoft.com/office/drawing/2014/main" id="{56834E32-F541-0B4F-ACF3-68F7B2B33A0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396367" y="3061857"/>
                        <a:ext cx="113419" cy="9242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261" name="Rectangle 3260">
                        <a:extLst>
                          <a:ext uri="{FF2B5EF4-FFF2-40B4-BE49-F238E27FC236}">
                            <a16:creationId xmlns:a16="http://schemas.microsoft.com/office/drawing/2014/main" id="{3A47930F-E9EB-7A48-8118-153E40D662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17210" y="3702567"/>
                        <a:ext cx="131327" cy="11592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i="0" dirty="0">
                          <a:solidFill>
                            <a:prstClr val="white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262" name="Rectangle 3261">
                        <a:extLst>
                          <a:ext uri="{FF2B5EF4-FFF2-40B4-BE49-F238E27FC236}">
                            <a16:creationId xmlns:a16="http://schemas.microsoft.com/office/drawing/2014/main" id="{F02768C6-C046-5E44-9785-9AFA250AB8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5320" y="3157415"/>
                        <a:ext cx="444723" cy="74253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i="0" dirty="0">
                          <a:solidFill>
                            <a:prstClr val="white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263" name="Straight Connector 3262">
                        <a:extLst>
                          <a:ext uri="{FF2B5EF4-FFF2-40B4-BE49-F238E27FC236}">
                            <a16:creationId xmlns:a16="http://schemas.microsoft.com/office/drawing/2014/main" id="{7A777DBC-A17A-CC48-B2A9-4C9684139FE5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847057" y="3804392"/>
                        <a:ext cx="113419" cy="9242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264" name="Group 544">
                        <a:extLst>
                          <a:ext uri="{FF2B5EF4-FFF2-40B4-BE49-F238E27FC236}">
                            <a16:creationId xmlns:a16="http://schemas.microsoft.com/office/drawing/2014/main" id="{D28DEB64-7AF6-2D4A-9F8C-673AA1D07F8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400318" y="3137421"/>
                        <a:ext cx="559121" cy="92788"/>
                        <a:chOff x="6582044" y="2846082"/>
                        <a:chExt cx="559121" cy="92788"/>
                      </a:xfrm>
                    </p:grpSpPr>
                    <p:cxnSp>
                      <p:nvCxnSpPr>
                        <p:cNvPr id="3292" name="Straight Connector 3291">
                          <a:extLst>
                            <a:ext uri="{FF2B5EF4-FFF2-40B4-BE49-F238E27FC236}">
                              <a16:creationId xmlns:a16="http://schemas.microsoft.com/office/drawing/2014/main" id="{D6815D2E-5B19-4348-B501-7B8166F77DD1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7028782" y="2845711"/>
                          <a:ext cx="113419" cy="9242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293" name="Straight Connector 3292">
                          <a:extLst>
                            <a:ext uri="{FF2B5EF4-FFF2-40B4-BE49-F238E27FC236}">
                              <a16:creationId xmlns:a16="http://schemas.microsoft.com/office/drawing/2014/main" id="{07B41E65-9B12-064F-AF5E-E6749A3E64C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6581076" y="2938136"/>
                          <a:ext cx="453676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65" name="Group 547">
                        <a:extLst>
                          <a:ext uri="{FF2B5EF4-FFF2-40B4-BE49-F238E27FC236}">
                            <a16:creationId xmlns:a16="http://schemas.microsoft.com/office/drawing/2014/main" id="{A92ECF82-0922-804C-B495-16D044A25E4B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399838" y="3203285"/>
                        <a:ext cx="559121" cy="92788"/>
                        <a:chOff x="6582044" y="2846082"/>
                        <a:chExt cx="559121" cy="92788"/>
                      </a:xfrm>
                    </p:grpSpPr>
                    <p:cxnSp>
                      <p:nvCxnSpPr>
                        <p:cNvPr id="3290" name="Straight Connector 3289">
                          <a:extLst>
                            <a:ext uri="{FF2B5EF4-FFF2-40B4-BE49-F238E27FC236}">
                              <a16:creationId xmlns:a16="http://schemas.microsoft.com/office/drawing/2014/main" id="{15B69940-F97E-994A-8147-B0019AB286C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7029263" y="2845642"/>
                          <a:ext cx="119388" cy="89292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291" name="Straight Connector 3290">
                          <a:extLst>
                            <a:ext uri="{FF2B5EF4-FFF2-40B4-BE49-F238E27FC236}">
                              <a16:creationId xmlns:a16="http://schemas.microsoft.com/office/drawing/2014/main" id="{976C1DD8-4C87-594F-A38A-C893189CF8B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6581557" y="2934934"/>
                          <a:ext cx="453676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66" name="Group 549">
                        <a:extLst>
                          <a:ext uri="{FF2B5EF4-FFF2-40B4-BE49-F238E27FC236}">
                            <a16:creationId xmlns:a16="http://schemas.microsoft.com/office/drawing/2014/main" id="{A0F2E01A-944C-8F44-A276-464AE31BC0DB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399358" y="3269149"/>
                        <a:ext cx="559121" cy="92788"/>
                        <a:chOff x="6582044" y="2846082"/>
                        <a:chExt cx="559121" cy="92788"/>
                      </a:xfrm>
                    </p:grpSpPr>
                    <p:cxnSp>
                      <p:nvCxnSpPr>
                        <p:cNvPr id="3288" name="Straight Connector 3287">
                          <a:extLst>
                            <a:ext uri="{FF2B5EF4-FFF2-40B4-BE49-F238E27FC236}">
                              <a16:creationId xmlns:a16="http://schemas.microsoft.com/office/drawing/2014/main" id="{8296BF98-46DD-3F4E-9EA9-66249CF8FEB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7026759" y="2845572"/>
                          <a:ext cx="113419" cy="89292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289" name="Straight Connector 3288">
                          <a:extLst>
                            <a:ext uri="{FF2B5EF4-FFF2-40B4-BE49-F238E27FC236}">
                              <a16:creationId xmlns:a16="http://schemas.microsoft.com/office/drawing/2014/main" id="{14FA86FD-C868-F74D-9166-A6FA8204D09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6582036" y="2934864"/>
                          <a:ext cx="450692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67" name="Group 550">
                        <a:extLst>
                          <a:ext uri="{FF2B5EF4-FFF2-40B4-BE49-F238E27FC236}">
                            <a16:creationId xmlns:a16="http://schemas.microsoft.com/office/drawing/2014/main" id="{47988197-2481-114F-98E1-F35E9F59C156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398878" y="3335013"/>
                        <a:ext cx="559121" cy="92788"/>
                        <a:chOff x="6582044" y="2846082"/>
                        <a:chExt cx="559121" cy="92788"/>
                      </a:xfrm>
                    </p:grpSpPr>
                    <p:cxnSp>
                      <p:nvCxnSpPr>
                        <p:cNvPr id="3286" name="Straight Connector 3285">
                          <a:extLst>
                            <a:ext uri="{FF2B5EF4-FFF2-40B4-BE49-F238E27FC236}">
                              <a16:creationId xmlns:a16="http://schemas.microsoft.com/office/drawing/2014/main" id="{1DB244B7-9A56-2F47-95AE-C0426FC1179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7027238" y="2845502"/>
                          <a:ext cx="113419" cy="89292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287" name="Straight Connector 3286">
                          <a:extLst>
                            <a:ext uri="{FF2B5EF4-FFF2-40B4-BE49-F238E27FC236}">
                              <a16:creationId xmlns:a16="http://schemas.microsoft.com/office/drawing/2014/main" id="{BA825E01-4314-954D-BAF9-7760AECC345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6582516" y="2934794"/>
                          <a:ext cx="450692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68" name="Group 551">
                        <a:extLst>
                          <a:ext uri="{FF2B5EF4-FFF2-40B4-BE49-F238E27FC236}">
                            <a16:creationId xmlns:a16="http://schemas.microsoft.com/office/drawing/2014/main" id="{6201DD03-4E8C-0142-900A-A6F4B876415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398398" y="3400877"/>
                        <a:ext cx="559121" cy="92788"/>
                        <a:chOff x="6582044" y="2846082"/>
                        <a:chExt cx="559121" cy="92788"/>
                      </a:xfrm>
                    </p:grpSpPr>
                    <p:cxnSp>
                      <p:nvCxnSpPr>
                        <p:cNvPr id="3284" name="Straight Connector 3283">
                          <a:extLst>
                            <a:ext uri="{FF2B5EF4-FFF2-40B4-BE49-F238E27FC236}">
                              <a16:creationId xmlns:a16="http://schemas.microsoft.com/office/drawing/2014/main" id="{41E2E08A-48F8-9148-9ADD-00B87093523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7027718" y="2845433"/>
                          <a:ext cx="113419" cy="89292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285" name="Straight Connector 3284">
                          <a:extLst>
                            <a:ext uri="{FF2B5EF4-FFF2-40B4-BE49-F238E27FC236}">
                              <a16:creationId xmlns:a16="http://schemas.microsoft.com/office/drawing/2014/main" id="{A7D3C65A-B7AB-D94B-8D7C-741273FD654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6582995" y="2934724"/>
                          <a:ext cx="450692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69" name="Group 552">
                        <a:extLst>
                          <a:ext uri="{FF2B5EF4-FFF2-40B4-BE49-F238E27FC236}">
                            <a16:creationId xmlns:a16="http://schemas.microsoft.com/office/drawing/2014/main" id="{7B629AF8-F307-B944-B120-9B932C5EF4DB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397918" y="3466741"/>
                        <a:ext cx="559121" cy="92788"/>
                        <a:chOff x="6582044" y="2846082"/>
                        <a:chExt cx="559121" cy="92788"/>
                      </a:xfrm>
                    </p:grpSpPr>
                    <p:cxnSp>
                      <p:nvCxnSpPr>
                        <p:cNvPr id="3282" name="Straight Connector 3281">
                          <a:extLst>
                            <a:ext uri="{FF2B5EF4-FFF2-40B4-BE49-F238E27FC236}">
                              <a16:creationId xmlns:a16="http://schemas.microsoft.com/office/drawing/2014/main" id="{438E9284-560E-F945-8B27-1644C4BFA70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7028199" y="2845363"/>
                          <a:ext cx="113419" cy="93992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283" name="Straight Connector 3282">
                          <a:extLst>
                            <a:ext uri="{FF2B5EF4-FFF2-40B4-BE49-F238E27FC236}">
                              <a16:creationId xmlns:a16="http://schemas.microsoft.com/office/drawing/2014/main" id="{DAABFB3E-79E3-F342-8BB2-275890520D41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6583477" y="2939355"/>
                          <a:ext cx="450692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70" name="Group 555">
                        <a:extLst>
                          <a:ext uri="{FF2B5EF4-FFF2-40B4-BE49-F238E27FC236}">
                            <a16:creationId xmlns:a16="http://schemas.microsoft.com/office/drawing/2014/main" id="{00EFECA2-3D98-1246-8BDA-B23ECA93E684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397438" y="3532605"/>
                        <a:ext cx="559121" cy="92788"/>
                        <a:chOff x="6582044" y="2846082"/>
                        <a:chExt cx="559121" cy="92788"/>
                      </a:xfrm>
                    </p:grpSpPr>
                    <p:cxnSp>
                      <p:nvCxnSpPr>
                        <p:cNvPr id="3280" name="Straight Connector 3279">
                          <a:extLst>
                            <a:ext uri="{FF2B5EF4-FFF2-40B4-BE49-F238E27FC236}">
                              <a16:creationId xmlns:a16="http://schemas.microsoft.com/office/drawing/2014/main" id="{BC4697B0-FB5C-E443-941F-2ACF69ECB931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7028679" y="2842160"/>
                          <a:ext cx="113419" cy="9712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281" name="Straight Connector 3280">
                          <a:extLst>
                            <a:ext uri="{FF2B5EF4-FFF2-40B4-BE49-F238E27FC236}">
                              <a16:creationId xmlns:a16="http://schemas.microsoft.com/office/drawing/2014/main" id="{5F204D20-EF5A-CA4A-88DB-346F3A5AEAF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6580972" y="2939284"/>
                          <a:ext cx="453676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71" name="Group 556">
                        <a:extLst>
                          <a:ext uri="{FF2B5EF4-FFF2-40B4-BE49-F238E27FC236}">
                            <a16:creationId xmlns:a16="http://schemas.microsoft.com/office/drawing/2014/main" id="{45A61ACF-C0D8-424F-97D1-9CE6AE1547A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396958" y="3598469"/>
                        <a:ext cx="559121" cy="92788"/>
                        <a:chOff x="6582044" y="2846082"/>
                        <a:chExt cx="559121" cy="92788"/>
                      </a:xfrm>
                    </p:grpSpPr>
                    <p:cxnSp>
                      <p:nvCxnSpPr>
                        <p:cNvPr id="3278" name="Straight Connector 3277">
                          <a:extLst>
                            <a:ext uri="{FF2B5EF4-FFF2-40B4-BE49-F238E27FC236}">
                              <a16:creationId xmlns:a16="http://schemas.microsoft.com/office/drawing/2014/main" id="{7BA3E799-8553-F741-AF84-6F5B62949CF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7029158" y="2842090"/>
                          <a:ext cx="113419" cy="9712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279" name="Straight Connector 3278">
                          <a:extLst>
                            <a:ext uri="{FF2B5EF4-FFF2-40B4-BE49-F238E27FC236}">
                              <a16:creationId xmlns:a16="http://schemas.microsoft.com/office/drawing/2014/main" id="{22C89E70-FA3D-3747-A73F-17ED7C22DF1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6581452" y="2939215"/>
                          <a:ext cx="453676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72" name="Group 557">
                        <a:extLst>
                          <a:ext uri="{FF2B5EF4-FFF2-40B4-BE49-F238E27FC236}">
                            <a16:creationId xmlns:a16="http://schemas.microsoft.com/office/drawing/2014/main" id="{601EB121-8320-DC44-A30D-FF9C57A88DD9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396478" y="3664333"/>
                        <a:ext cx="559121" cy="92788"/>
                        <a:chOff x="6582044" y="2846082"/>
                        <a:chExt cx="559121" cy="92788"/>
                      </a:xfrm>
                    </p:grpSpPr>
                    <p:cxnSp>
                      <p:nvCxnSpPr>
                        <p:cNvPr id="3276" name="Straight Connector 3275">
                          <a:extLst>
                            <a:ext uri="{FF2B5EF4-FFF2-40B4-BE49-F238E27FC236}">
                              <a16:creationId xmlns:a16="http://schemas.microsoft.com/office/drawing/2014/main" id="{FBB4AA14-2A8A-9D40-B8CE-67849078541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7026654" y="2846719"/>
                          <a:ext cx="113419" cy="92426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277" name="Straight Connector 3276">
                          <a:extLst>
                            <a:ext uri="{FF2B5EF4-FFF2-40B4-BE49-F238E27FC236}">
                              <a16:creationId xmlns:a16="http://schemas.microsoft.com/office/drawing/2014/main" id="{2B9A03B5-6AC5-674D-974A-1C5E8682630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6581933" y="2939145"/>
                          <a:ext cx="450690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73" name="Group 558">
                        <a:extLst>
                          <a:ext uri="{FF2B5EF4-FFF2-40B4-BE49-F238E27FC236}">
                            <a16:creationId xmlns:a16="http://schemas.microsoft.com/office/drawing/2014/main" id="{CBB238E4-C653-C649-AE70-01DCD47CF836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395998" y="3730197"/>
                        <a:ext cx="559121" cy="92788"/>
                        <a:chOff x="6582044" y="2846082"/>
                        <a:chExt cx="559121" cy="92788"/>
                      </a:xfrm>
                    </p:grpSpPr>
                    <p:cxnSp>
                      <p:nvCxnSpPr>
                        <p:cNvPr id="3274" name="Straight Connector 3273">
                          <a:extLst>
                            <a:ext uri="{FF2B5EF4-FFF2-40B4-BE49-F238E27FC236}">
                              <a16:creationId xmlns:a16="http://schemas.microsoft.com/office/drawing/2014/main" id="{20412929-688F-AA4D-A9BB-510C221C5E1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7027133" y="2846650"/>
                          <a:ext cx="113419" cy="92426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275" name="Straight Connector 3274">
                          <a:extLst>
                            <a:ext uri="{FF2B5EF4-FFF2-40B4-BE49-F238E27FC236}">
                              <a16:creationId xmlns:a16="http://schemas.microsoft.com/office/drawing/2014/main" id="{F4BB6B32-8C54-9E4B-BA22-7B2AF963FB4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6582413" y="2939076"/>
                          <a:ext cx="450690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3236" name="Straight Connector 3235">
                      <a:extLst>
                        <a:ext uri="{FF2B5EF4-FFF2-40B4-BE49-F238E27FC236}">
                          <a16:creationId xmlns:a16="http://schemas.microsoft.com/office/drawing/2014/main" id="{2BF6E869-3A83-0743-B15C-DA6352975125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>
                      <a:off x="6685171" y="4525377"/>
                      <a:ext cx="4763" cy="855662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37" name="Straight Connector 3236">
                      <a:extLst>
                        <a:ext uri="{FF2B5EF4-FFF2-40B4-BE49-F238E27FC236}">
                          <a16:creationId xmlns:a16="http://schemas.microsoft.com/office/drawing/2014/main" id="{4BC2FA4D-63C4-9E40-B9AF-6BF1595AD88E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6632784" y="4706352"/>
                      <a:ext cx="58737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38" name="Straight Connector 3237">
                      <a:extLst>
                        <a:ext uri="{FF2B5EF4-FFF2-40B4-BE49-F238E27FC236}">
                          <a16:creationId xmlns:a16="http://schemas.microsoft.com/office/drawing/2014/main" id="{A05A0A50-50D2-D940-8FDB-2196342CBAEF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6631196" y="4771439"/>
                      <a:ext cx="58738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39" name="Straight Connector 3238">
                      <a:extLst>
                        <a:ext uri="{FF2B5EF4-FFF2-40B4-BE49-F238E27FC236}">
                          <a16:creationId xmlns:a16="http://schemas.microsoft.com/office/drawing/2014/main" id="{6D03C299-AD56-B642-B563-51AA6C8301B0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6631196" y="4849227"/>
                      <a:ext cx="58738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40" name="Straight Connector 3239">
                      <a:extLst>
                        <a:ext uri="{FF2B5EF4-FFF2-40B4-BE49-F238E27FC236}">
                          <a16:creationId xmlns:a16="http://schemas.microsoft.com/office/drawing/2014/main" id="{82463610-6B51-3D4F-9625-3F7C3EF191F0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6629609" y="4914314"/>
                      <a:ext cx="58737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41" name="Straight Connector 3240">
                      <a:extLst>
                        <a:ext uri="{FF2B5EF4-FFF2-40B4-BE49-F238E27FC236}">
                          <a16:creationId xmlns:a16="http://schemas.microsoft.com/office/drawing/2014/main" id="{D10BC900-11CB-CF43-88EB-B071CFF18C60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6628021" y="4976227"/>
                      <a:ext cx="6032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42" name="Straight Connector 3241">
                      <a:extLst>
                        <a:ext uri="{FF2B5EF4-FFF2-40B4-BE49-F238E27FC236}">
                          <a16:creationId xmlns:a16="http://schemas.microsoft.com/office/drawing/2014/main" id="{8D9BD8EA-3484-2748-BE16-9BDEBDD8C2C1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6628021" y="5044489"/>
                      <a:ext cx="58738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43" name="Straight Connector 3242">
                      <a:extLst>
                        <a:ext uri="{FF2B5EF4-FFF2-40B4-BE49-F238E27FC236}">
                          <a16:creationId xmlns:a16="http://schemas.microsoft.com/office/drawing/2014/main" id="{42A3B93A-CB25-2C4E-94AE-B61BD33B4933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6626434" y="5114339"/>
                      <a:ext cx="58737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44" name="Straight Connector 3243">
                      <a:extLst>
                        <a:ext uri="{FF2B5EF4-FFF2-40B4-BE49-F238E27FC236}">
                          <a16:creationId xmlns:a16="http://schemas.microsoft.com/office/drawing/2014/main" id="{8A1A1701-7D06-5B4E-BC28-992D9AA8AC24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6629609" y="5184189"/>
                      <a:ext cx="58737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45" name="Straight Connector 3244">
                      <a:extLst>
                        <a:ext uri="{FF2B5EF4-FFF2-40B4-BE49-F238E27FC236}">
                          <a16:creationId xmlns:a16="http://schemas.microsoft.com/office/drawing/2014/main" id="{F9AC46DC-04CB-6843-B950-3B8E8887C929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6631196" y="5252452"/>
                      <a:ext cx="58738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46" name="Straight Connector 3245">
                      <a:extLst>
                        <a:ext uri="{FF2B5EF4-FFF2-40B4-BE49-F238E27FC236}">
                          <a16:creationId xmlns:a16="http://schemas.microsoft.com/office/drawing/2014/main" id="{85D0BBE2-50F2-234D-80EA-530FA435BDA3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6631196" y="5322302"/>
                      <a:ext cx="58738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47" name="Straight Connector 3246">
                      <a:extLst>
                        <a:ext uri="{FF2B5EF4-FFF2-40B4-BE49-F238E27FC236}">
                          <a16:creationId xmlns:a16="http://schemas.microsoft.com/office/drawing/2014/main" id="{2F937CC4-B570-9A4C-9A13-53039B13A39C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6632784" y="5387389"/>
                      <a:ext cx="58737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48" name="Straight Connector 3247">
                      <a:extLst>
                        <a:ext uri="{FF2B5EF4-FFF2-40B4-BE49-F238E27FC236}">
                          <a16:creationId xmlns:a16="http://schemas.microsoft.com/office/drawing/2014/main" id="{852BB894-6161-EF4C-8D45-3E26D86B9B3A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>
                      <a:off x="6632784" y="4531727"/>
                      <a:ext cx="58737" cy="0"/>
                    </a:xfrm>
                    <a:prstGeom prst="line">
                      <a:avLst/>
                    </a:prstGeom>
                    <a:ln w="222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249" name="Group 3248">
                      <a:extLst>
                        <a:ext uri="{FF2B5EF4-FFF2-40B4-BE49-F238E27FC236}">
                          <a16:creationId xmlns:a16="http://schemas.microsoft.com/office/drawing/2014/main" id="{6DF7E96B-D18C-AE43-B7AB-AEC0DF092E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34171" y="4488570"/>
                      <a:ext cx="224203" cy="179034"/>
                      <a:chOff x="3668110" y="2448910"/>
                      <a:chExt cx="3794234" cy="2165130"/>
                    </a:xfrm>
                  </p:grpSpPr>
                  <p:sp>
                    <p:nvSpPr>
                      <p:cNvPr id="3250" name="Rectangle 3249">
                        <a:extLst>
                          <a:ext uri="{FF2B5EF4-FFF2-40B4-BE49-F238E27FC236}">
                            <a16:creationId xmlns:a16="http://schemas.microsoft.com/office/drawing/2014/main" id="{62454A9E-C265-C748-9EBF-6B0456B5D8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68110" y="3741409"/>
                        <a:ext cx="3780587" cy="872631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rgbClr val="B8C2C9"/>
                          </a:gs>
                          <a:gs pos="21000">
                            <a:schemeClr val="bg1"/>
                          </a:gs>
                          <a:gs pos="60000">
                            <a:srgbClr val="D6DCE0"/>
                          </a:gs>
                          <a:gs pos="100000">
                            <a:srgbClr val="B8C2C9"/>
                          </a:gs>
                        </a:gsLst>
                        <a:lin ang="0" scaled="0"/>
                      </a:gradFill>
                      <a:ln w="635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251" name="Freeform 3250">
                        <a:extLst>
                          <a:ext uri="{FF2B5EF4-FFF2-40B4-BE49-F238E27FC236}">
                            <a16:creationId xmlns:a16="http://schemas.microsoft.com/office/drawing/2014/main" id="{D2DA9485-4502-F249-B876-C7650F2398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78620" y="2448910"/>
                        <a:ext cx="3783724" cy="1324303"/>
                      </a:xfrm>
                      <a:custGeom>
                        <a:avLst/>
                        <a:gdLst>
                          <a:gd name="connsiteX0" fmla="*/ 0 w 3783724"/>
                          <a:gd name="connsiteY0" fmla="*/ 1313793 h 1324303"/>
                          <a:gd name="connsiteX1" fmla="*/ 0 w 3783724"/>
                          <a:gd name="connsiteY1" fmla="*/ 1313793 h 1324303"/>
                          <a:gd name="connsiteX2" fmla="*/ 252248 w 3783724"/>
                          <a:gd name="connsiteY2" fmla="*/ 0 h 1324303"/>
                          <a:gd name="connsiteX3" fmla="*/ 3415862 w 3783724"/>
                          <a:gd name="connsiteY3" fmla="*/ 21020 h 1324303"/>
                          <a:gd name="connsiteX4" fmla="*/ 3783724 w 3783724"/>
                          <a:gd name="connsiteY4" fmla="*/ 1324303 h 1324303"/>
                          <a:gd name="connsiteX5" fmla="*/ 0 w 3783724"/>
                          <a:gd name="connsiteY5" fmla="*/ 1313793 h 132430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3783724" h="1324303">
                            <a:moveTo>
                              <a:pt x="0" y="1313793"/>
                            </a:moveTo>
                            <a:lnTo>
                              <a:pt x="0" y="1313793"/>
                            </a:lnTo>
                            <a:lnTo>
                              <a:pt x="252248" y="0"/>
                            </a:lnTo>
                            <a:lnTo>
                              <a:pt x="3415862" y="21020"/>
                            </a:lnTo>
                            <a:lnTo>
                              <a:pt x="3783724" y="1324303"/>
                            </a:lnTo>
                            <a:lnTo>
                              <a:pt x="0" y="1313793"/>
                            </a:lnTo>
                            <a:close/>
                          </a:path>
                        </a:pathLst>
                      </a:custGeom>
                      <a:solidFill>
                        <a:srgbClr val="B8C2C9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3252" name="Group 3251">
                        <a:extLst>
                          <a:ext uri="{FF2B5EF4-FFF2-40B4-BE49-F238E27FC236}">
                            <a16:creationId xmlns:a16="http://schemas.microsoft.com/office/drawing/2014/main" id="{90263BC8-11CA-1A4D-AC21-4B2D29E8C3A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41378" y="2603243"/>
                        <a:ext cx="3202061" cy="1066110"/>
                        <a:chOff x="7939341" y="3037317"/>
                        <a:chExt cx="897649" cy="353919"/>
                      </a:xfrm>
                    </p:grpSpPr>
                    <p:sp>
                      <p:nvSpPr>
                        <p:cNvPr id="3253" name="Freeform 3252">
                          <a:extLst>
                            <a:ext uri="{FF2B5EF4-FFF2-40B4-BE49-F238E27FC236}">
                              <a16:creationId xmlns:a16="http://schemas.microsoft.com/office/drawing/2014/main" id="{3CBEA5A5-7564-8C41-A71E-338A81C613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64170" y="3037317"/>
                          <a:ext cx="849158" cy="198115"/>
                        </a:xfrm>
                        <a:custGeom>
                          <a:avLst/>
                          <a:gdLst>
                            <a:gd name="connsiteX0" fmla="*/ 3725333 w 4588933"/>
                            <a:gd name="connsiteY0" fmla="*/ 0 h 1049866"/>
                            <a:gd name="connsiteX1" fmla="*/ 4588933 w 4588933"/>
                            <a:gd name="connsiteY1" fmla="*/ 270933 h 1049866"/>
                            <a:gd name="connsiteX2" fmla="*/ 3962400 w 4588933"/>
                            <a:gd name="connsiteY2" fmla="*/ 541866 h 1049866"/>
                            <a:gd name="connsiteX3" fmla="*/ 3742267 w 4588933"/>
                            <a:gd name="connsiteY3" fmla="*/ 457200 h 1049866"/>
                            <a:gd name="connsiteX4" fmla="*/ 2269067 w 4588933"/>
                            <a:gd name="connsiteY4" fmla="*/ 1049866 h 1049866"/>
                            <a:gd name="connsiteX5" fmla="*/ 880533 w 4588933"/>
                            <a:gd name="connsiteY5" fmla="*/ 457200 h 1049866"/>
                            <a:gd name="connsiteX6" fmla="*/ 592667 w 4588933"/>
                            <a:gd name="connsiteY6" fmla="*/ 541866 h 1049866"/>
                            <a:gd name="connsiteX7" fmla="*/ 0 w 4588933"/>
                            <a:gd name="connsiteY7" fmla="*/ 254000 h 1049866"/>
                            <a:gd name="connsiteX8" fmla="*/ 880533 w 4588933"/>
                            <a:gd name="connsiteY8" fmla="*/ 16933 h 1049866"/>
                            <a:gd name="connsiteX9" fmla="*/ 2302933 w 4588933"/>
                            <a:gd name="connsiteY9" fmla="*/ 626533 h 1049866"/>
                            <a:gd name="connsiteX10" fmla="*/ 3725333 w 4588933"/>
                            <a:gd name="connsiteY10" fmla="*/ 0 h 1049866"/>
                            <a:gd name="connsiteX0" fmla="*/ 3725333 w 4641485"/>
                            <a:gd name="connsiteY0" fmla="*/ 0 h 1049866"/>
                            <a:gd name="connsiteX1" fmla="*/ 4641485 w 4641485"/>
                            <a:gd name="connsiteY1" fmla="*/ 239402 h 1049866"/>
                            <a:gd name="connsiteX2" fmla="*/ 3962400 w 4641485"/>
                            <a:gd name="connsiteY2" fmla="*/ 541866 h 1049866"/>
                            <a:gd name="connsiteX3" fmla="*/ 3742267 w 4641485"/>
                            <a:gd name="connsiteY3" fmla="*/ 457200 h 1049866"/>
                            <a:gd name="connsiteX4" fmla="*/ 2269067 w 4641485"/>
                            <a:gd name="connsiteY4" fmla="*/ 1049866 h 1049866"/>
                            <a:gd name="connsiteX5" fmla="*/ 880533 w 4641485"/>
                            <a:gd name="connsiteY5" fmla="*/ 457200 h 1049866"/>
                            <a:gd name="connsiteX6" fmla="*/ 592667 w 4641485"/>
                            <a:gd name="connsiteY6" fmla="*/ 541866 h 1049866"/>
                            <a:gd name="connsiteX7" fmla="*/ 0 w 4641485"/>
                            <a:gd name="connsiteY7" fmla="*/ 254000 h 1049866"/>
                            <a:gd name="connsiteX8" fmla="*/ 880533 w 4641485"/>
                            <a:gd name="connsiteY8" fmla="*/ 16933 h 1049866"/>
                            <a:gd name="connsiteX9" fmla="*/ 2302933 w 4641485"/>
                            <a:gd name="connsiteY9" fmla="*/ 626533 h 1049866"/>
                            <a:gd name="connsiteX10" fmla="*/ 3725333 w 4641485"/>
                            <a:gd name="connsiteY10" fmla="*/ 0 h 1049866"/>
                            <a:gd name="connsiteX0" fmla="*/ 3756864 w 4673016"/>
                            <a:gd name="connsiteY0" fmla="*/ 0 h 1049866"/>
                            <a:gd name="connsiteX1" fmla="*/ 4673016 w 4673016"/>
                            <a:gd name="connsiteY1" fmla="*/ 239402 h 1049866"/>
                            <a:gd name="connsiteX2" fmla="*/ 3993931 w 4673016"/>
                            <a:gd name="connsiteY2" fmla="*/ 541866 h 1049866"/>
                            <a:gd name="connsiteX3" fmla="*/ 3773798 w 4673016"/>
                            <a:gd name="connsiteY3" fmla="*/ 457200 h 1049866"/>
                            <a:gd name="connsiteX4" fmla="*/ 2300598 w 4673016"/>
                            <a:gd name="connsiteY4" fmla="*/ 1049866 h 1049866"/>
                            <a:gd name="connsiteX5" fmla="*/ 912064 w 4673016"/>
                            <a:gd name="connsiteY5" fmla="*/ 457200 h 1049866"/>
                            <a:gd name="connsiteX6" fmla="*/ 624198 w 4673016"/>
                            <a:gd name="connsiteY6" fmla="*/ 541866 h 1049866"/>
                            <a:gd name="connsiteX7" fmla="*/ 0 w 4673016"/>
                            <a:gd name="connsiteY7" fmla="*/ 232979 h 1049866"/>
                            <a:gd name="connsiteX8" fmla="*/ 912064 w 4673016"/>
                            <a:gd name="connsiteY8" fmla="*/ 16933 h 1049866"/>
                            <a:gd name="connsiteX9" fmla="*/ 2334464 w 4673016"/>
                            <a:gd name="connsiteY9" fmla="*/ 626533 h 1049866"/>
                            <a:gd name="connsiteX10" fmla="*/ 3756864 w 4673016"/>
                            <a:gd name="connsiteY10" fmla="*/ 0 h 1049866"/>
                            <a:gd name="connsiteX0" fmla="*/ 3756864 w 4673016"/>
                            <a:gd name="connsiteY0" fmla="*/ 0 h 1049866"/>
                            <a:gd name="connsiteX1" fmla="*/ 4673016 w 4673016"/>
                            <a:gd name="connsiteY1" fmla="*/ 239402 h 1049866"/>
                            <a:gd name="connsiteX2" fmla="*/ 3993931 w 4673016"/>
                            <a:gd name="connsiteY2" fmla="*/ 541866 h 1049866"/>
                            <a:gd name="connsiteX3" fmla="*/ 3784308 w 4673016"/>
                            <a:gd name="connsiteY3" fmla="*/ 404648 h 1049866"/>
                            <a:gd name="connsiteX4" fmla="*/ 2300598 w 4673016"/>
                            <a:gd name="connsiteY4" fmla="*/ 1049866 h 1049866"/>
                            <a:gd name="connsiteX5" fmla="*/ 912064 w 4673016"/>
                            <a:gd name="connsiteY5" fmla="*/ 457200 h 1049866"/>
                            <a:gd name="connsiteX6" fmla="*/ 624198 w 4673016"/>
                            <a:gd name="connsiteY6" fmla="*/ 541866 h 1049866"/>
                            <a:gd name="connsiteX7" fmla="*/ 0 w 4673016"/>
                            <a:gd name="connsiteY7" fmla="*/ 232979 h 1049866"/>
                            <a:gd name="connsiteX8" fmla="*/ 912064 w 4673016"/>
                            <a:gd name="connsiteY8" fmla="*/ 16933 h 1049866"/>
                            <a:gd name="connsiteX9" fmla="*/ 2334464 w 4673016"/>
                            <a:gd name="connsiteY9" fmla="*/ 626533 h 1049866"/>
                            <a:gd name="connsiteX10" fmla="*/ 3756864 w 4673016"/>
                            <a:gd name="connsiteY10" fmla="*/ 0 h 1049866"/>
                            <a:gd name="connsiteX0" fmla="*/ 3756864 w 4673016"/>
                            <a:gd name="connsiteY0" fmla="*/ 0 h 1049866"/>
                            <a:gd name="connsiteX1" fmla="*/ 4673016 w 4673016"/>
                            <a:gd name="connsiteY1" fmla="*/ 239402 h 1049866"/>
                            <a:gd name="connsiteX2" fmla="*/ 3993931 w 4673016"/>
                            <a:gd name="connsiteY2" fmla="*/ 541866 h 1049866"/>
                            <a:gd name="connsiteX3" fmla="*/ 3794818 w 4673016"/>
                            <a:gd name="connsiteY3" fmla="*/ 436179 h 1049866"/>
                            <a:gd name="connsiteX4" fmla="*/ 2300598 w 4673016"/>
                            <a:gd name="connsiteY4" fmla="*/ 1049866 h 1049866"/>
                            <a:gd name="connsiteX5" fmla="*/ 912064 w 4673016"/>
                            <a:gd name="connsiteY5" fmla="*/ 457200 h 1049866"/>
                            <a:gd name="connsiteX6" fmla="*/ 624198 w 4673016"/>
                            <a:gd name="connsiteY6" fmla="*/ 541866 h 1049866"/>
                            <a:gd name="connsiteX7" fmla="*/ 0 w 4673016"/>
                            <a:gd name="connsiteY7" fmla="*/ 232979 h 1049866"/>
                            <a:gd name="connsiteX8" fmla="*/ 912064 w 4673016"/>
                            <a:gd name="connsiteY8" fmla="*/ 16933 h 1049866"/>
                            <a:gd name="connsiteX9" fmla="*/ 2334464 w 4673016"/>
                            <a:gd name="connsiteY9" fmla="*/ 626533 h 1049866"/>
                            <a:gd name="connsiteX10" fmla="*/ 3756864 w 4673016"/>
                            <a:gd name="connsiteY10" fmla="*/ 0 h 1049866"/>
                            <a:gd name="connsiteX0" fmla="*/ 3756864 w 4673016"/>
                            <a:gd name="connsiteY0" fmla="*/ 0 h 1049866"/>
                            <a:gd name="connsiteX1" fmla="*/ 4673016 w 4673016"/>
                            <a:gd name="connsiteY1" fmla="*/ 239402 h 1049866"/>
                            <a:gd name="connsiteX2" fmla="*/ 3993931 w 4673016"/>
                            <a:gd name="connsiteY2" fmla="*/ 541866 h 1049866"/>
                            <a:gd name="connsiteX3" fmla="*/ 3794818 w 4673016"/>
                            <a:gd name="connsiteY3" fmla="*/ 436179 h 1049866"/>
                            <a:gd name="connsiteX4" fmla="*/ 2300598 w 4673016"/>
                            <a:gd name="connsiteY4" fmla="*/ 1049866 h 1049866"/>
                            <a:gd name="connsiteX5" fmla="*/ 912064 w 4673016"/>
                            <a:gd name="connsiteY5" fmla="*/ 457200 h 1049866"/>
                            <a:gd name="connsiteX6" fmla="*/ 624198 w 4673016"/>
                            <a:gd name="connsiteY6" fmla="*/ 541866 h 1049866"/>
                            <a:gd name="connsiteX7" fmla="*/ 0 w 4673016"/>
                            <a:gd name="connsiteY7" fmla="*/ 232979 h 1049866"/>
                            <a:gd name="connsiteX8" fmla="*/ 912064 w 4673016"/>
                            <a:gd name="connsiteY8" fmla="*/ 16933 h 1049866"/>
                            <a:gd name="connsiteX9" fmla="*/ 2323954 w 4673016"/>
                            <a:gd name="connsiteY9" fmla="*/ 616023 h 1049866"/>
                            <a:gd name="connsiteX10" fmla="*/ 3756864 w 4673016"/>
                            <a:gd name="connsiteY10" fmla="*/ 0 h 1049866"/>
                            <a:gd name="connsiteX0" fmla="*/ 3756864 w 4673016"/>
                            <a:gd name="connsiteY0" fmla="*/ 0 h 1049866"/>
                            <a:gd name="connsiteX1" fmla="*/ 4673016 w 4673016"/>
                            <a:gd name="connsiteY1" fmla="*/ 239402 h 1049866"/>
                            <a:gd name="connsiteX2" fmla="*/ 3993931 w 4673016"/>
                            <a:gd name="connsiteY2" fmla="*/ 541866 h 1049866"/>
                            <a:gd name="connsiteX3" fmla="*/ 3794818 w 4673016"/>
                            <a:gd name="connsiteY3" fmla="*/ 436179 h 1049866"/>
                            <a:gd name="connsiteX4" fmla="*/ 2300598 w 4673016"/>
                            <a:gd name="connsiteY4" fmla="*/ 1049866 h 1049866"/>
                            <a:gd name="connsiteX5" fmla="*/ 912064 w 4673016"/>
                            <a:gd name="connsiteY5" fmla="*/ 457200 h 1049866"/>
                            <a:gd name="connsiteX6" fmla="*/ 624198 w 4673016"/>
                            <a:gd name="connsiteY6" fmla="*/ 541866 h 1049866"/>
                            <a:gd name="connsiteX7" fmla="*/ 0 w 4673016"/>
                            <a:gd name="connsiteY7" fmla="*/ 275021 h 1049866"/>
                            <a:gd name="connsiteX8" fmla="*/ 912064 w 4673016"/>
                            <a:gd name="connsiteY8" fmla="*/ 16933 h 1049866"/>
                            <a:gd name="connsiteX9" fmla="*/ 2323954 w 4673016"/>
                            <a:gd name="connsiteY9" fmla="*/ 616023 h 1049866"/>
                            <a:gd name="connsiteX10" fmla="*/ 3756864 w 4673016"/>
                            <a:gd name="connsiteY10" fmla="*/ 0 h 1049866"/>
                            <a:gd name="connsiteX0" fmla="*/ 3756864 w 4673016"/>
                            <a:gd name="connsiteY0" fmla="*/ 0 h 1049866"/>
                            <a:gd name="connsiteX1" fmla="*/ 4673016 w 4673016"/>
                            <a:gd name="connsiteY1" fmla="*/ 239402 h 1049866"/>
                            <a:gd name="connsiteX2" fmla="*/ 3993931 w 4673016"/>
                            <a:gd name="connsiteY2" fmla="*/ 541866 h 1049866"/>
                            <a:gd name="connsiteX3" fmla="*/ 3815839 w 4673016"/>
                            <a:gd name="connsiteY3" fmla="*/ 467710 h 1049866"/>
                            <a:gd name="connsiteX4" fmla="*/ 2300598 w 4673016"/>
                            <a:gd name="connsiteY4" fmla="*/ 1049866 h 1049866"/>
                            <a:gd name="connsiteX5" fmla="*/ 912064 w 4673016"/>
                            <a:gd name="connsiteY5" fmla="*/ 457200 h 1049866"/>
                            <a:gd name="connsiteX6" fmla="*/ 624198 w 4673016"/>
                            <a:gd name="connsiteY6" fmla="*/ 541866 h 1049866"/>
                            <a:gd name="connsiteX7" fmla="*/ 0 w 4673016"/>
                            <a:gd name="connsiteY7" fmla="*/ 275021 h 1049866"/>
                            <a:gd name="connsiteX8" fmla="*/ 912064 w 4673016"/>
                            <a:gd name="connsiteY8" fmla="*/ 16933 h 1049866"/>
                            <a:gd name="connsiteX9" fmla="*/ 2323954 w 4673016"/>
                            <a:gd name="connsiteY9" fmla="*/ 616023 h 1049866"/>
                            <a:gd name="connsiteX10" fmla="*/ 3756864 w 4673016"/>
                            <a:gd name="connsiteY10" fmla="*/ 0 h 104986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4673016" h="1049866">
                              <a:moveTo>
                                <a:pt x="3756864" y="0"/>
                              </a:moveTo>
                              <a:lnTo>
                                <a:pt x="4673016" y="239402"/>
                              </a:lnTo>
                              <a:lnTo>
                                <a:pt x="3993931" y="541866"/>
                              </a:lnTo>
                              <a:lnTo>
                                <a:pt x="3815839" y="467710"/>
                              </a:lnTo>
                              <a:lnTo>
                                <a:pt x="2300598" y="1049866"/>
                              </a:lnTo>
                              <a:lnTo>
                                <a:pt x="912064" y="457200"/>
                              </a:lnTo>
                              <a:lnTo>
                                <a:pt x="624198" y="541866"/>
                              </a:lnTo>
                              <a:lnTo>
                                <a:pt x="0" y="275021"/>
                              </a:lnTo>
                              <a:lnTo>
                                <a:pt x="912064" y="16933"/>
                              </a:lnTo>
                              <a:lnTo>
                                <a:pt x="2323954" y="616023"/>
                              </a:lnTo>
                              <a:lnTo>
                                <a:pt x="3756864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A3"/>
                        </a:solidFill>
                        <a:ln w="12700"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54" name="Freeform 3253">
                          <a:extLst>
                            <a:ext uri="{FF2B5EF4-FFF2-40B4-BE49-F238E27FC236}">
                              <a16:creationId xmlns:a16="http://schemas.microsoft.com/office/drawing/2014/main" id="{C9B4ECAF-323C-9749-B6A7-F243945423E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519948" y="3206783"/>
                          <a:ext cx="317042" cy="170569"/>
                        </a:xfrm>
                        <a:custGeom>
                          <a:avLst/>
                          <a:gdLst>
                            <a:gd name="connsiteX0" fmla="*/ 21021 w 1744718"/>
                            <a:gd name="connsiteY0" fmla="*/ 0 h 903890"/>
                            <a:gd name="connsiteX1" fmla="*/ 1744718 w 1744718"/>
                            <a:gd name="connsiteY1" fmla="*/ 693683 h 903890"/>
                            <a:gd name="connsiteX2" fmla="*/ 1145628 w 1744718"/>
                            <a:gd name="connsiteY2" fmla="*/ 903890 h 903890"/>
                            <a:gd name="connsiteX3" fmla="*/ 0 w 1744718"/>
                            <a:gd name="connsiteY3" fmla="*/ 451945 h 903890"/>
                            <a:gd name="connsiteX4" fmla="*/ 21021 w 1744718"/>
                            <a:gd name="connsiteY4" fmla="*/ 0 h 90389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744718" h="903890">
                              <a:moveTo>
                                <a:pt x="21021" y="0"/>
                              </a:moveTo>
                              <a:lnTo>
                                <a:pt x="1744718" y="693683"/>
                              </a:lnTo>
                              <a:lnTo>
                                <a:pt x="1145628" y="903890"/>
                              </a:lnTo>
                              <a:lnTo>
                                <a:pt x="0" y="451945"/>
                              </a:lnTo>
                              <a:lnTo>
                                <a:pt x="21021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A3"/>
                        </a:solidFill>
                        <a:ln w="12700"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55" name="Freeform 3254">
                          <a:extLst>
                            <a:ext uri="{FF2B5EF4-FFF2-40B4-BE49-F238E27FC236}">
                              <a16:creationId xmlns:a16="http://schemas.microsoft.com/office/drawing/2014/main" id="{8EC061FE-DC0F-E747-98CB-5CDC3C1C35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39341" y="3206783"/>
                          <a:ext cx="311312" cy="168585"/>
                        </a:xfrm>
                        <a:custGeom>
                          <a:avLst/>
                          <a:gdLst>
                            <a:gd name="connsiteX0" fmla="*/ 1702676 w 1713187"/>
                            <a:gd name="connsiteY0" fmla="*/ 0 h 893380"/>
                            <a:gd name="connsiteX1" fmla="*/ 1713187 w 1713187"/>
                            <a:gd name="connsiteY1" fmla="*/ 472966 h 893380"/>
                            <a:gd name="connsiteX2" fmla="*/ 578069 w 1713187"/>
                            <a:gd name="connsiteY2" fmla="*/ 893380 h 893380"/>
                            <a:gd name="connsiteX3" fmla="*/ 0 w 1713187"/>
                            <a:gd name="connsiteY3" fmla="*/ 693683 h 893380"/>
                            <a:gd name="connsiteX4" fmla="*/ 1702676 w 1713187"/>
                            <a:gd name="connsiteY4" fmla="*/ 0 h 89338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713187" h="893380">
                              <a:moveTo>
                                <a:pt x="1702676" y="0"/>
                              </a:moveTo>
                              <a:lnTo>
                                <a:pt x="1713187" y="472966"/>
                              </a:lnTo>
                              <a:lnTo>
                                <a:pt x="578069" y="893380"/>
                              </a:lnTo>
                              <a:lnTo>
                                <a:pt x="0" y="693683"/>
                              </a:lnTo>
                              <a:lnTo>
                                <a:pt x="170267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A8"/>
                        </a:solidFill>
                        <a:ln w="12700"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56" name="Freeform 3255">
                          <a:extLst>
                            <a:ext uri="{FF2B5EF4-FFF2-40B4-BE49-F238E27FC236}">
                              <a16:creationId xmlns:a16="http://schemas.microsoft.com/office/drawing/2014/main" id="{F6375A38-9E32-924B-B159-40FE98C1CA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047413" y="3123483"/>
                          <a:ext cx="676892" cy="267753"/>
                        </a:xfrm>
                        <a:custGeom>
                          <a:avLst/>
                          <a:gdLst>
                            <a:gd name="connsiteX0" fmla="*/ 599089 w 4162096"/>
                            <a:gd name="connsiteY0" fmla="*/ 273269 h 1618593"/>
                            <a:gd name="connsiteX1" fmla="*/ 882869 w 4162096"/>
                            <a:gd name="connsiteY1" fmla="*/ 199697 h 1618593"/>
                            <a:gd name="connsiteX2" fmla="*/ 2312276 w 4162096"/>
                            <a:gd name="connsiteY2" fmla="*/ 798786 h 1618593"/>
                            <a:gd name="connsiteX3" fmla="*/ 3794234 w 4162096"/>
                            <a:gd name="connsiteY3" fmla="*/ 199697 h 1618593"/>
                            <a:gd name="connsiteX4" fmla="*/ 4014951 w 4162096"/>
                            <a:gd name="connsiteY4" fmla="*/ 273269 h 1618593"/>
                            <a:gd name="connsiteX5" fmla="*/ 3058510 w 4162096"/>
                            <a:gd name="connsiteY5" fmla="*/ 641131 h 1618593"/>
                            <a:gd name="connsiteX6" fmla="*/ 3026979 w 4162096"/>
                            <a:gd name="connsiteY6" fmla="*/ 1114097 h 1618593"/>
                            <a:gd name="connsiteX7" fmla="*/ 4162096 w 4162096"/>
                            <a:gd name="connsiteY7" fmla="*/ 1545021 h 1618593"/>
                            <a:gd name="connsiteX8" fmla="*/ 3878317 w 4162096"/>
                            <a:gd name="connsiteY8" fmla="*/ 1608083 h 1618593"/>
                            <a:gd name="connsiteX9" fmla="*/ 2301765 w 4162096"/>
                            <a:gd name="connsiteY9" fmla="*/ 945931 h 1618593"/>
                            <a:gd name="connsiteX10" fmla="*/ 693682 w 4162096"/>
                            <a:gd name="connsiteY10" fmla="*/ 1618593 h 1618593"/>
                            <a:gd name="connsiteX11" fmla="*/ 430924 w 4162096"/>
                            <a:gd name="connsiteY11" fmla="*/ 1524000 h 1618593"/>
                            <a:gd name="connsiteX12" fmla="*/ 1576551 w 4162096"/>
                            <a:gd name="connsiteY12" fmla="*/ 1082566 h 1618593"/>
                            <a:gd name="connsiteX13" fmla="*/ 1545020 w 4162096"/>
                            <a:gd name="connsiteY13" fmla="*/ 609600 h 1618593"/>
                            <a:gd name="connsiteX14" fmla="*/ 0 w 4162096"/>
                            <a:gd name="connsiteY14" fmla="*/ 0 h 1618593"/>
                            <a:gd name="connsiteX15" fmla="*/ 872358 w 4162096"/>
                            <a:gd name="connsiteY15" fmla="*/ 210207 h 1618593"/>
                            <a:gd name="connsiteX16" fmla="*/ 872358 w 4162096"/>
                            <a:gd name="connsiteY16" fmla="*/ 210207 h 1618593"/>
                            <a:gd name="connsiteX0" fmla="*/ 168165 w 3731172"/>
                            <a:gd name="connsiteY0" fmla="*/ 73572 h 1418896"/>
                            <a:gd name="connsiteX1" fmla="*/ 451945 w 3731172"/>
                            <a:gd name="connsiteY1" fmla="*/ 0 h 1418896"/>
                            <a:gd name="connsiteX2" fmla="*/ 1881352 w 3731172"/>
                            <a:gd name="connsiteY2" fmla="*/ 599089 h 1418896"/>
                            <a:gd name="connsiteX3" fmla="*/ 3363310 w 3731172"/>
                            <a:gd name="connsiteY3" fmla="*/ 0 h 1418896"/>
                            <a:gd name="connsiteX4" fmla="*/ 3584027 w 3731172"/>
                            <a:gd name="connsiteY4" fmla="*/ 73572 h 1418896"/>
                            <a:gd name="connsiteX5" fmla="*/ 2627586 w 3731172"/>
                            <a:gd name="connsiteY5" fmla="*/ 441434 h 1418896"/>
                            <a:gd name="connsiteX6" fmla="*/ 2596055 w 3731172"/>
                            <a:gd name="connsiteY6" fmla="*/ 914400 h 1418896"/>
                            <a:gd name="connsiteX7" fmla="*/ 3731172 w 3731172"/>
                            <a:gd name="connsiteY7" fmla="*/ 1345324 h 1418896"/>
                            <a:gd name="connsiteX8" fmla="*/ 3447393 w 3731172"/>
                            <a:gd name="connsiteY8" fmla="*/ 1408386 h 1418896"/>
                            <a:gd name="connsiteX9" fmla="*/ 1870841 w 3731172"/>
                            <a:gd name="connsiteY9" fmla="*/ 746234 h 1418896"/>
                            <a:gd name="connsiteX10" fmla="*/ 262758 w 3731172"/>
                            <a:gd name="connsiteY10" fmla="*/ 1418896 h 1418896"/>
                            <a:gd name="connsiteX11" fmla="*/ 0 w 3731172"/>
                            <a:gd name="connsiteY11" fmla="*/ 1324303 h 1418896"/>
                            <a:gd name="connsiteX12" fmla="*/ 1145627 w 3731172"/>
                            <a:gd name="connsiteY12" fmla="*/ 882869 h 1418896"/>
                            <a:gd name="connsiteX13" fmla="*/ 1114096 w 3731172"/>
                            <a:gd name="connsiteY13" fmla="*/ 409903 h 1418896"/>
                            <a:gd name="connsiteX14" fmla="*/ 441434 w 3731172"/>
                            <a:gd name="connsiteY14" fmla="*/ 10510 h 1418896"/>
                            <a:gd name="connsiteX15" fmla="*/ 441434 w 3731172"/>
                            <a:gd name="connsiteY15" fmla="*/ 10510 h 1418896"/>
                            <a:gd name="connsiteX0" fmla="*/ 168165 w 3731172"/>
                            <a:gd name="connsiteY0" fmla="*/ 73572 h 1418896"/>
                            <a:gd name="connsiteX1" fmla="*/ 451945 w 3731172"/>
                            <a:gd name="connsiteY1" fmla="*/ 0 h 1418896"/>
                            <a:gd name="connsiteX2" fmla="*/ 1881352 w 3731172"/>
                            <a:gd name="connsiteY2" fmla="*/ 599089 h 1418896"/>
                            <a:gd name="connsiteX3" fmla="*/ 3363310 w 3731172"/>
                            <a:gd name="connsiteY3" fmla="*/ 0 h 1418896"/>
                            <a:gd name="connsiteX4" fmla="*/ 3584027 w 3731172"/>
                            <a:gd name="connsiteY4" fmla="*/ 73572 h 1418896"/>
                            <a:gd name="connsiteX5" fmla="*/ 2627586 w 3731172"/>
                            <a:gd name="connsiteY5" fmla="*/ 441434 h 1418896"/>
                            <a:gd name="connsiteX6" fmla="*/ 2596055 w 3731172"/>
                            <a:gd name="connsiteY6" fmla="*/ 914400 h 1418896"/>
                            <a:gd name="connsiteX7" fmla="*/ 3731172 w 3731172"/>
                            <a:gd name="connsiteY7" fmla="*/ 1345324 h 1418896"/>
                            <a:gd name="connsiteX8" fmla="*/ 3447393 w 3731172"/>
                            <a:gd name="connsiteY8" fmla="*/ 1408386 h 1418896"/>
                            <a:gd name="connsiteX9" fmla="*/ 1870841 w 3731172"/>
                            <a:gd name="connsiteY9" fmla="*/ 746234 h 1418896"/>
                            <a:gd name="connsiteX10" fmla="*/ 262758 w 3731172"/>
                            <a:gd name="connsiteY10" fmla="*/ 1418896 h 1418896"/>
                            <a:gd name="connsiteX11" fmla="*/ 0 w 3731172"/>
                            <a:gd name="connsiteY11" fmla="*/ 1324303 h 1418896"/>
                            <a:gd name="connsiteX12" fmla="*/ 1145627 w 3731172"/>
                            <a:gd name="connsiteY12" fmla="*/ 882869 h 1418896"/>
                            <a:gd name="connsiteX13" fmla="*/ 1114096 w 3731172"/>
                            <a:gd name="connsiteY13" fmla="*/ 409903 h 1418896"/>
                            <a:gd name="connsiteX14" fmla="*/ 441434 w 3731172"/>
                            <a:gd name="connsiteY14" fmla="*/ 10510 h 1418896"/>
                            <a:gd name="connsiteX0" fmla="*/ 168165 w 3731172"/>
                            <a:gd name="connsiteY0" fmla="*/ 73572 h 1418896"/>
                            <a:gd name="connsiteX1" fmla="*/ 451945 w 3731172"/>
                            <a:gd name="connsiteY1" fmla="*/ 0 h 1418896"/>
                            <a:gd name="connsiteX2" fmla="*/ 1881352 w 3731172"/>
                            <a:gd name="connsiteY2" fmla="*/ 599089 h 1418896"/>
                            <a:gd name="connsiteX3" fmla="*/ 3363310 w 3731172"/>
                            <a:gd name="connsiteY3" fmla="*/ 0 h 1418896"/>
                            <a:gd name="connsiteX4" fmla="*/ 3584027 w 3731172"/>
                            <a:gd name="connsiteY4" fmla="*/ 73572 h 1418896"/>
                            <a:gd name="connsiteX5" fmla="*/ 2627586 w 3731172"/>
                            <a:gd name="connsiteY5" fmla="*/ 441434 h 1418896"/>
                            <a:gd name="connsiteX6" fmla="*/ 2596055 w 3731172"/>
                            <a:gd name="connsiteY6" fmla="*/ 914400 h 1418896"/>
                            <a:gd name="connsiteX7" fmla="*/ 3731172 w 3731172"/>
                            <a:gd name="connsiteY7" fmla="*/ 1345324 h 1418896"/>
                            <a:gd name="connsiteX8" fmla="*/ 3447393 w 3731172"/>
                            <a:gd name="connsiteY8" fmla="*/ 1408386 h 1418896"/>
                            <a:gd name="connsiteX9" fmla="*/ 1870841 w 3731172"/>
                            <a:gd name="connsiteY9" fmla="*/ 746234 h 1418896"/>
                            <a:gd name="connsiteX10" fmla="*/ 262758 w 3731172"/>
                            <a:gd name="connsiteY10" fmla="*/ 1418896 h 1418896"/>
                            <a:gd name="connsiteX11" fmla="*/ 0 w 3731172"/>
                            <a:gd name="connsiteY11" fmla="*/ 1324303 h 1418896"/>
                            <a:gd name="connsiteX12" fmla="*/ 1145627 w 3731172"/>
                            <a:gd name="connsiteY12" fmla="*/ 882869 h 1418896"/>
                            <a:gd name="connsiteX13" fmla="*/ 1114096 w 3731172"/>
                            <a:gd name="connsiteY13" fmla="*/ 409903 h 1418896"/>
                            <a:gd name="connsiteX14" fmla="*/ 357351 w 3731172"/>
                            <a:gd name="connsiteY14" fmla="*/ 115613 h 1418896"/>
                            <a:gd name="connsiteX0" fmla="*/ 168165 w 3731172"/>
                            <a:gd name="connsiteY0" fmla="*/ 73572 h 1418896"/>
                            <a:gd name="connsiteX1" fmla="*/ 451945 w 3731172"/>
                            <a:gd name="connsiteY1" fmla="*/ 0 h 1418896"/>
                            <a:gd name="connsiteX2" fmla="*/ 1881352 w 3731172"/>
                            <a:gd name="connsiteY2" fmla="*/ 599089 h 1418896"/>
                            <a:gd name="connsiteX3" fmla="*/ 3363310 w 3731172"/>
                            <a:gd name="connsiteY3" fmla="*/ 0 h 1418896"/>
                            <a:gd name="connsiteX4" fmla="*/ 3584027 w 3731172"/>
                            <a:gd name="connsiteY4" fmla="*/ 73572 h 1418896"/>
                            <a:gd name="connsiteX5" fmla="*/ 2627586 w 3731172"/>
                            <a:gd name="connsiteY5" fmla="*/ 441434 h 1418896"/>
                            <a:gd name="connsiteX6" fmla="*/ 2596055 w 3731172"/>
                            <a:gd name="connsiteY6" fmla="*/ 914400 h 1418896"/>
                            <a:gd name="connsiteX7" fmla="*/ 3731172 w 3731172"/>
                            <a:gd name="connsiteY7" fmla="*/ 1345324 h 1418896"/>
                            <a:gd name="connsiteX8" fmla="*/ 3447393 w 3731172"/>
                            <a:gd name="connsiteY8" fmla="*/ 1408386 h 1418896"/>
                            <a:gd name="connsiteX9" fmla="*/ 1870841 w 3731172"/>
                            <a:gd name="connsiteY9" fmla="*/ 746234 h 1418896"/>
                            <a:gd name="connsiteX10" fmla="*/ 262758 w 3731172"/>
                            <a:gd name="connsiteY10" fmla="*/ 1418896 h 1418896"/>
                            <a:gd name="connsiteX11" fmla="*/ 0 w 3731172"/>
                            <a:gd name="connsiteY11" fmla="*/ 1324303 h 1418896"/>
                            <a:gd name="connsiteX12" fmla="*/ 1145627 w 3731172"/>
                            <a:gd name="connsiteY12" fmla="*/ 882869 h 1418896"/>
                            <a:gd name="connsiteX13" fmla="*/ 1114096 w 3731172"/>
                            <a:gd name="connsiteY13" fmla="*/ 409903 h 1418896"/>
                            <a:gd name="connsiteX14" fmla="*/ 147144 w 3731172"/>
                            <a:gd name="connsiteY14" fmla="*/ 63061 h 1418896"/>
                            <a:gd name="connsiteX0" fmla="*/ 168165 w 3731172"/>
                            <a:gd name="connsiteY0" fmla="*/ 73572 h 1418896"/>
                            <a:gd name="connsiteX1" fmla="*/ 451945 w 3731172"/>
                            <a:gd name="connsiteY1" fmla="*/ 0 h 1418896"/>
                            <a:gd name="connsiteX2" fmla="*/ 1881352 w 3731172"/>
                            <a:gd name="connsiteY2" fmla="*/ 599089 h 1418896"/>
                            <a:gd name="connsiteX3" fmla="*/ 3363310 w 3731172"/>
                            <a:gd name="connsiteY3" fmla="*/ 0 h 1418896"/>
                            <a:gd name="connsiteX4" fmla="*/ 3584027 w 3731172"/>
                            <a:gd name="connsiteY4" fmla="*/ 73572 h 1418896"/>
                            <a:gd name="connsiteX5" fmla="*/ 2627586 w 3731172"/>
                            <a:gd name="connsiteY5" fmla="*/ 441434 h 1418896"/>
                            <a:gd name="connsiteX6" fmla="*/ 2596055 w 3731172"/>
                            <a:gd name="connsiteY6" fmla="*/ 914400 h 1418896"/>
                            <a:gd name="connsiteX7" fmla="*/ 3731172 w 3731172"/>
                            <a:gd name="connsiteY7" fmla="*/ 1345324 h 1418896"/>
                            <a:gd name="connsiteX8" fmla="*/ 3447393 w 3731172"/>
                            <a:gd name="connsiteY8" fmla="*/ 1408386 h 1418896"/>
                            <a:gd name="connsiteX9" fmla="*/ 1870841 w 3731172"/>
                            <a:gd name="connsiteY9" fmla="*/ 746234 h 1418896"/>
                            <a:gd name="connsiteX10" fmla="*/ 262758 w 3731172"/>
                            <a:gd name="connsiteY10" fmla="*/ 1418896 h 1418896"/>
                            <a:gd name="connsiteX11" fmla="*/ 0 w 3731172"/>
                            <a:gd name="connsiteY11" fmla="*/ 1324303 h 1418896"/>
                            <a:gd name="connsiteX12" fmla="*/ 1145627 w 3731172"/>
                            <a:gd name="connsiteY12" fmla="*/ 882869 h 1418896"/>
                            <a:gd name="connsiteX13" fmla="*/ 1114096 w 3731172"/>
                            <a:gd name="connsiteY13" fmla="*/ 420413 h 1418896"/>
                            <a:gd name="connsiteX14" fmla="*/ 147144 w 3731172"/>
                            <a:gd name="connsiteY14" fmla="*/ 63061 h 1418896"/>
                            <a:gd name="connsiteX0" fmla="*/ 168165 w 3731172"/>
                            <a:gd name="connsiteY0" fmla="*/ 73572 h 1418896"/>
                            <a:gd name="connsiteX1" fmla="*/ 451945 w 3731172"/>
                            <a:gd name="connsiteY1" fmla="*/ 0 h 1418896"/>
                            <a:gd name="connsiteX2" fmla="*/ 1881352 w 3731172"/>
                            <a:gd name="connsiteY2" fmla="*/ 599089 h 1418896"/>
                            <a:gd name="connsiteX3" fmla="*/ 3363310 w 3731172"/>
                            <a:gd name="connsiteY3" fmla="*/ 0 h 1418896"/>
                            <a:gd name="connsiteX4" fmla="*/ 3584027 w 3731172"/>
                            <a:gd name="connsiteY4" fmla="*/ 73572 h 1418896"/>
                            <a:gd name="connsiteX5" fmla="*/ 2627586 w 3731172"/>
                            <a:gd name="connsiteY5" fmla="*/ 441434 h 1418896"/>
                            <a:gd name="connsiteX6" fmla="*/ 2596055 w 3731172"/>
                            <a:gd name="connsiteY6" fmla="*/ 914400 h 1418896"/>
                            <a:gd name="connsiteX7" fmla="*/ 3731172 w 3731172"/>
                            <a:gd name="connsiteY7" fmla="*/ 1345324 h 1418896"/>
                            <a:gd name="connsiteX8" fmla="*/ 3447393 w 3731172"/>
                            <a:gd name="connsiteY8" fmla="*/ 1408386 h 1418896"/>
                            <a:gd name="connsiteX9" fmla="*/ 1870841 w 3731172"/>
                            <a:gd name="connsiteY9" fmla="*/ 746234 h 1418896"/>
                            <a:gd name="connsiteX10" fmla="*/ 262758 w 3731172"/>
                            <a:gd name="connsiteY10" fmla="*/ 1418896 h 1418896"/>
                            <a:gd name="connsiteX11" fmla="*/ 0 w 3731172"/>
                            <a:gd name="connsiteY11" fmla="*/ 1324303 h 1418896"/>
                            <a:gd name="connsiteX12" fmla="*/ 1145627 w 3731172"/>
                            <a:gd name="connsiteY12" fmla="*/ 882869 h 1418896"/>
                            <a:gd name="connsiteX13" fmla="*/ 1114096 w 3731172"/>
                            <a:gd name="connsiteY13" fmla="*/ 420413 h 1418896"/>
                            <a:gd name="connsiteX14" fmla="*/ 189185 w 3731172"/>
                            <a:gd name="connsiteY14" fmla="*/ 84081 h 1418896"/>
                            <a:gd name="connsiteX0" fmla="*/ 168165 w 3731172"/>
                            <a:gd name="connsiteY0" fmla="*/ 73572 h 1418896"/>
                            <a:gd name="connsiteX1" fmla="*/ 451945 w 3731172"/>
                            <a:gd name="connsiteY1" fmla="*/ 0 h 1418896"/>
                            <a:gd name="connsiteX2" fmla="*/ 1881352 w 3731172"/>
                            <a:gd name="connsiteY2" fmla="*/ 599089 h 1418896"/>
                            <a:gd name="connsiteX3" fmla="*/ 3363310 w 3731172"/>
                            <a:gd name="connsiteY3" fmla="*/ 0 h 1418896"/>
                            <a:gd name="connsiteX4" fmla="*/ 3584027 w 3731172"/>
                            <a:gd name="connsiteY4" fmla="*/ 73572 h 1418896"/>
                            <a:gd name="connsiteX5" fmla="*/ 2627586 w 3731172"/>
                            <a:gd name="connsiteY5" fmla="*/ 441434 h 1418896"/>
                            <a:gd name="connsiteX6" fmla="*/ 2596055 w 3731172"/>
                            <a:gd name="connsiteY6" fmla="*/ 914400 h 1418896"/>
                            <a:gd name="connsiteX7" fmla="*/ 3731172 w 3731172"/>
                            <a:gd name="connsiteY7" fmla="*/ 1345324 h 1418896"/>
                            <a:gd name="connsiteX8" fmla="*/ 3447393 w 3731172"/>
                            <a:gd name="connsiteY8" fmla="*/ 1408386 h 1418896"/>
                            <a:gd name="connsiteX9" fmla="*/ 1870841 w 3731172"/>
                            <a:gd name="connsiteY9" fmla="*/ 746234 h 1418896"/>
                            <a:gd name="connsiteX10" fmla="*/ 262758 w 3731172"/>
                            <a:gd name="connsiteY10" fmla="*/ 1418896 h 1418896"/>
                            <a:gd name="connsiteX11" fmla="*/ 0 w 3731172"/>
                            <a:gd name="connsiteY11" fmla="*/ 1324303 h 1418896"/>
                            <a:gd name="connsiteX12" fmla="*/ 1145627 w 3731172"/>
                            <a:gd name="connsiteY12" fmla="*/ 882869 h 1418896"/>
                            <a:gd name="connsiteX13" fmla="*/ 1114096 w 3731172"/>
                            <a:gd name="connsiteY13" fmla="*/ 420413 h 1418896"/>
                            <a:gd name="connsiteX14" fmla="*/ 189185 w 3731172"/>
                            <a:gd name="connsiteY14" fmla="*/ 84081 h 1418896"/>
                            <a:gd name="connsiteX15" fmla="*/ 168165 w 3731172"/>
                            <a:gd name="connsiteY15" fmla="*/ 73572 h 1418896"/>
                            <a:gd name="connsiteX0" fmla="*/ 168165 w 3731172"/>
                            <a:gd name="connsiteY0" fmla="*/ 73572 h 1418896"/>
                            <a:gd name="connsiteX1" fmla="*/ 451945 w 3731172"/>
                            <a:gd name="connsiteY1" fmla="*/ 0 h 1418896"/>
                            <a:gd name="connsiteX2" fmla="*/ 1881352 w 3731172"/>
                            <a:gd name="connsiteY2" fmla="*/ 599089 h 1418896"/>
                            <a:gd name="connsiteX3" fmla="*/ 3363310 w 3731172"/>
                            <a:gd name="connsiteY3" fmla="*/ 0 h 1418896"/>
                            <a:gd name="connsiteX4" fmla="*/ 3584027 w 3731172"/>
                            <a:gd name="connsiteY4" fmla="*/ 73572 h 1418896"/>
                            <a:gd name="connsiteX5" fmla="*/ 2627586 w 3731172"/>
                            <a:gd name="connsiteY5" fmla="*/ 441434 h 1418896"/>
                            <a:gd name="connsiteX6" fmla="*/ 2596055 w 3731172"/>
                            <a:gd name="connsiteY6" fmla="*/ 914400 h 1418896"/>
                            <a:gd name="connsiteX7" fmla="*/ 3731172 w 3731172"/>
                            <a:gd name="connsiteY7" fmla="*/ 1345324 h 1418896"/>
                            <a:gd name="connsiteX8" fmla="*/ 3447393 w 3731172"/>
                            <a:gd name="connsiteY8" fmla="*/ 1408386 h 1418896"/>
                            <a:gd name="connsiteX9" fmla="*/ 1870841 w 3731172"/>
                            <a:gd name="connsiteY9" fmla="*/ 746234 h 1418896"/>
                            <a:gd name="connsiteX10" fmla="*/ 262758 w 3731172"/>
                            <a:gd name="connsiteY10" fmla="*/ 1418896 h 1418896"/>
                            <a:gd name="connsiteX11" fmla="*/ 0 w 3731172"/>
                            <a:gd name="connsiteY11" fmla="*/ 1324303 h 1418896"/>
                            <a:gd name="connsiteX12" fmla="*/ 1145627 w 3731172"/>
                            <a:gd name="connsiteY12" fmla="*/ 882869 h 1418896"/>
                            <a:gd name="connsiteX13" fmla="*/ 1156137 w 3731172"/>
                            <a:gd name="connsiteY13" fmla="*/ 441434 h 1418896"/>
                            <a:gd name="connsiteX14" fmla="*/ 189185 w 3731172"/>
                            <a:gd name="connsiteY14" fmla="*/ 84081 h 1418896"/>
                            <a:gd name="connsiteX15" fmla="*/ 168165 w 3731172"/>
                            <a:gd name="connsiteY15" fmla="*/ 73572 h 1418896"/>
                            <a:gd name="connsiteX0" fmla="*/ 168165 w 3731172"/>
                            <a:gd name="connsiteY0" fmla="*/ 73572 h 1418896"/>
                            <a:gd name="connsiteX1" fmla="*/ 451945 w 3731172"/>
                            <a:gd name="connsiteY1" fmla="*/ 0 h 1418896"/>
                            <a:gd name="connsiteX2" fmla="*/ 1881352 w 3731172"/>
                            <a:gd name="connsiteY2" fmla="*/ 599089 h 1418896"/>
                            <a:gd name="connsiteX3" fmla="*/ 3363310 w 3731172"/>
                            <a:gd name="connsiteY3" fmla="*/ 0 h 1418896"/>
                            <a:gd name="connsiteX4" fmla="*/ 3584027 w 3731172"/>
                            <a:gd name="connsiteY4" fmla="*/ 73572 h 1418896"/>
                            <a:gd name="connsiteX5" fmla="*/ 2627586 w 3731172"/>
                            <a:gd name="connsiteY5" fmla="*/ 441434 h 1418896"/>
                            <a:gd name="connsiteX6" fmla="*/ 2596055 w 3731172"/>
                            <a:gd name="connsiteY6" fmla="*/ 914400 h 1418896"/>
                            <a:gd name="connsiteX7" fmla="*/ 3731172 w 3731172"/>
                            <a:gd name="connsiteY7" fmla="*/ 1345324 h 1418896"/>
                            <a:gd name="connsiteX8" fmla="*/ 3447393 w 3731172"/>
                            <a:gd name="connsiteY8" fmla="*/ 1408386 h 1418896"/>
                            <a:gd name="connsiteX9" fmla="*/ 1870841 w 3731172"/>
                            <a:gd name="connsiteY9" fmla="*/ 746234 h 1418896"/>
                            <a:gd name="connsiteX10" fmla="*/ 262758 w 3731172"/>
                            <a:gd name="connsiteY10" fmla="*/ 1418896 h 1418896"/>
                            <a:gd name="connsiteX11" fmla="*/ 0 w 3731172"/>
                            <a:gd name="connsiteY11" fmla="*/ 1324303 h 1418896"/>
                            <a:gd name="connsiteX12" fmla="*/ 1145627 w 3731172"/>
                            <a:gd name="connsiteY12" fmla="*/ 882869 h 1418896"/>
                            <a:gd name="connsiteX13" fmla="*/ 1145626 w 3731172"/>
                            <a:gd name="connsiteY13" fmla="*/ 451945 h 1418896"/>
                            <a:gd name="connsiteX14" fmla="*/ 189185 w 3731172"/>
                            <a:gd name="connsiteY14" fmla="*/ 84081 h 1418896"/>
                            <a:gd name="connsiteX15" fmla="*/ 168165 w 3731172"/>
                            <a:gd name="connsiteY15" fmla="*/ 73572 h 1418896"/>
                            <a:gd name="connsiteX0" fmla="*/ 168165 w 3731172"/>
                            <a:gd name="connsiteY0" fmla="*/ 73572 h 1418896"/>
                            <a:gd name="connsiteX1" fmla="*/ 451945 w 3731172"/>
                            <a:gd name="connsiteY1" fmla="*/ 0 h 1418896"/>
                            <a:gd name="connsiteX2" fmla="*/ 1881352 w 3731172"/>
                            <a:gd name="connsiteY2" fmla="*/ 599089 h 1418896"/>
                            <a:gd name="connsiteX3" fmla="*/ 3363310 w 3731172"/>
                            <a:gd name="connsiteY3" fmla="*/ 0 h 1418896"/>
                            <a:gd name="connsiteX4" fmla="*/ 3584027 w 3731172"/>
                            <a:gd name="connsiteY4" fmla="*/ 73572 h 1418896"/>
                            <a:gd name="connsiteX5" fmla="*/ 2627586 w 3731172"/>
                            <a:gd name="connsiteY5" fmla="*/ 441434 h 1418896"/>
                            <a:gd name="connsiteX6" fmla="*/ 2596055 w 3731172"/>
                            <a:gd name="connsiteY6" fmla="*/ 914400 h 1418896"/>
                            <a:gd name="connsiteX7" fmla="*/ 3731172 w 3731172"/>
                            <a:gd name="connsiteY7" fmla="*/ 1345324 h 1418896"/>
                            <a:gd name="connsiteX8" fmla="*/ 3447393 w 3731172"/>
                            <a:gd name="connsiteY8" fmla="*/ 1408386 h 1418896"/>
                            <a:gd name="connsiteX9" fmla="*/ 1870841 w 3731172"/>
                            <a:gd name="connsiteY9" fmla="*/ 746234 h 1418896"/>
                            <a:gd name="connsiteX10" fmla="*/ 262758 w 3731172"/>
                            <a:gd name="connsiteY10" fmla="*/ 1418896 h 1418896"/>
                            <a:gd name="connsiteX11" fmla="*/ 0 w 3731172"/>
                            <a:gd name="connsiteY11" fmla="*/ 1324303 h 1418896"/>
                            <a:gd name="connsiteX12" fmla="*/ 1145627 w 3731172"/>
                            <a:gd name="connsiteY12" fmla="*/ 903890 h 1418896"/>
                            <a:gd name="connsiteX13" fmla="*/ 1145626 w 3731172"/>
                            <a:gd name="connsiteY13" fmla="*/ 451945 h 1418896"/>
                            <a:gd name="connsiteX14" fmla="*/ 189185 w 3731172"/>
                            <a:gd name="connsiteY14" fmla="*/ 84081 h 1418896"/>
                            <a:gd name="connsiteX15" fmla="*/ 168165 w 3731172"/>
                            <a:gd name="connsiteY15" fmla="*/ 73572 h 1418896"/>
                            <a:gd name="connsiteX0" fmla="*/ 147144 w 3710151"/>
                            <a:gd name="connsiteY0" fmla="*/ 73572 h 1418896"/>
                            <a:gd name="connsiteX1" fmla="*/ 430924 w 3710151"/>
                            <a:gd name="connsiteY1" fmla="*/ 0 h 1418896"/>
                            <a:gd name="connsiteX2" fmla="*/ 1860331 w 3710151"/>
                            <a:gd name="connsiteY2" fmla="*/ 599089 h 1418896"/>
                            <a:gd name="connsiteX3" fmla="*/ 3342289 w 3710151"/>
                            <a:gd name="connsiteY3" fmla="*/ 0 h 1418896"/>
                            <a:gd name="connsiteX4" fmla="*/ 3563006 w 3710151"/>
                            <a:gd name="connsiteY4" fmla="*/ 73572 h 1418896"/>
                            <a:gd name="connsiteX5" fmla="*/ 2606565 w 3710151"/>
                            <a:gd name="connsiteY5" fmla="*/ 441434 h 1418896"/>
                            <a:gd name="connsiteX6" fmla="*/ 2575034 w 3710151"/>
                            <a:gd name="connsiteY6" fmla="*/ 914400 h 1418896"/>
                            <a:gd name="connsiteX7" fmla="*/ 3710151 w 3710151"/>
                            <a:gd name="connsiteY7" fmla="*/ 1345324 h 1418896"/>
                            <a:gd name="connsiteX8" fmla="*/ 3426372 w 3710151"/>
                            <a:gd name="connsiteY8" fmla="*/ 1408386 h 1418896"/>
                            <a:gd name="connsiteX9" fmla="*/ 1849820 w 3710151"/>
                            <a:gd name="connsiteY9" fmla="*/ 746234 h 1418896"/>
                            <a:gd name="connsiteX10" fmla="*/ 241737 w 3710151"/>
                            <a:gd name="connsiteY10" fmla="*/ 1418896 h 1418896"/>
                            <a:gd name="connsiteX11" fmla="*/ 0 w 3710151"/>
                            <a:gd name="connsiteY11" fmla="*/ 1334814 h 1418896"/>
                            <a:gd name="connsiteX12" fmla="*/ 1124606 w 3710151"/>
                            <a:gd name="connsiteY12" fmla="*/ 903890 h 1418896"/>
                            <a:gd name="connsiteX13" fmla="*/ 1124605 w 3710151"/>
                            <a:gd name="connsiteY13" fmla="*/ 451945 h 1418896"/>
                            <a:gd name="connsiteX14" fmla="*/ 168164 w 3710151"/>
                            <a:gd name="connsiteY14" fmla="*/ 84081 h 1418896"/>
                            <a:gd name="connsiteX15" fmla="*/ 147144 w 3710151"/>
                            <a:gd name="connsiteY15" fmla="*/ 73572 h 1418896"/>
                            <a:gd name="connsiteX0" fmla="*/ 147144 w 3710151"/>
                            <a:gd name="connsiteY0" fmla="*/ 73572 h 1418896"/>
                            <a:gd name="connsiteX1" fmla="*/ 430924 w 3710151"/>
                            <a:gd name="connsiteY1" fmla="*/ 0 h 1418896"/>
                            <a:gd name="connsiteX2" fmla="*/ 1860331 w 3710151"/>
                            <a:gd name="connsiteY2" fmla="*/ 599089 h 1418896"/>
                            <a:gd name="connsiteX3" fmla="*/ 3342289 w 3710151"/>
                            <a:gd name="connsiteY3" fmla="*/ 0 h 1418896"/>
                            <a:gd name="connsiteX4" fmla="*/ 3563006 w 3710151"/>
                            <a:gd name="connsiteY4" fmla="*/ 73572 h 1418896"/>
                            <a:gd name="connsiteX5" fmla="*/ 2606565 w 3710151"/>
                            <a:gd name="connsiteY5" fmla="*/ 441434 h 1418896"/>
                            <a:gd name="connsiteX6" fmla="*/ 2606565 w 3710151"/>
                            <a:gd name="connsiteY6" fmla="*/ 924910 h 1418896"/>
                            <a:gd name="connsiteX7" fmla="*/ 3710151 w 3710151"/>
                            <a:gd name="connsiteY7" fmla="*/ 1345324 h 1418896"/>
                            <a:gd name="connsiteX8" fmla="*/ 3426372 w 3710151"/>
                            <a:gd name="connsiteY8" fmla="*/ 1408386 h 1418896"/>
                            <a:gd name="connsiteX9" fmla="*/ 1849820 w 3710151"/>
                            <a:gd name="connsiteY9" fmla="*/ 746234 h 1418896"/>
                            <a:gd name="connsiteX10" fmla="*/ 241737 w 3710151"/>
                            <a:gd name="connsiteY10" fmla="*/ 1418896 h 1418896"/>
                            <a:gd name="connsiteX11" fmla="*/ 0 w 3710151"/>
                            <a:gd name="connsiteY11" fmla="*/ 1334814 h 1418896"/>
                            <a:gd name="connsiteX12" fmla="*/ 1124606 w 3710151"/>
                            <a:gd name="connsiteY12" fmla="*/ 903890 h 1418896"/>
                            <a:gd name="connsiteX13" fmla="*/ 1124605 w 3710151"/>
                            <a:gd name="connsiteY13" fmla="*/ 451945 h 1418896"/>
                            <a:gd name="connsiteX14" fmla="*/ 168164 w 3710151"/>
                            <a:gd name="connsiteY14" fmla="*/ 84081 h 1418896"/>
                            <a:gd name="connsiteX15" fmla="*/ 147144 w 3710151"/>
                            <a:gd name="connsiteY15" fmla="*/ 73572 h 1418896"/>
                            <a:gd name="connsiteX0" fmla="*/ 147144 w 3710151"/>
                            <a:gd name="connsiteY0" fmla="*/ 73572 h 1418896"/>
                            <a:gd name="connsiteX1" fmla="*/ 430924 w 3710151"/>
                            <a:gd name="connsiteY1" fmla="*/ 0 h 1418896"/>
                            <a:gd name="connsiteX2" fmla="*/ 1860331 w 3710151"/>
                            <a:gd name="connsiteY2" fmla="*/ 599089 h 1418896"/>
                            <a:gd name="connsiteX3" fmla="*/ 3342289 w 3710151"/>
                            <a:gd name="connsiteY3" fmla="*/ 0 h 1418896"/>
                            <a:gd name="connsiteX4" fmla="*/ 3563006 w 3710151"/>
                            <a:gd name="connsiteY4" fmla="*/ 73572 h 1418896"/>
                            <a:gd name="connsiteX5" fmla="*/ 2606565 w 3710151"/>
                            <a:gd name="connsiteY5" fmla="*/ 441434 h 1418896"/>
                            <a:gd name="connsiteX6" fmla="*/ 2610282 w 3710151"/>
                            <a:gd name="connsiteY6" fmla="*/ 902607 h 1418896"/>
                            <a:gd name="connsiteX7" fmla="*/ 3710151 w 3710151"/>
                            <a:gd name="connsiteY7" fmla="*/ 1345324 h 1418896"/>
                            <a:gd name="connsiteX8" fmla="*/ 3426372 w 3710151"/>
                            <a:gd name="connsiteY8" fmla="*/ 1408386 h 1418896"/>
                            <a:gd name="connsiteX9" fmla="*/ 1849820 w 3710151"/>
                            <a:gd name="connsiteY9" fmla="*/ 746234 h 1418896"/>
                            <a:gd name="connsiteX10" fmla="*/ 241737 w 3710151"/>
                            <a:gd name="connsiteY10" fmla="*/ 1418896 h 1418896"/>
                            <a:gd name="connsiteX11" fmla="*/ 0 w 3710151"/>
                            <a:gd name="connsiteY11" fmla="*/ 1334814 h 1418896"/>
                            <a:gd name="connsiteX12" fmla="*/ 1124606 w 3710151"/>
                            <a:gd name="connsiteY12" fmla="*/ 903890 h 1418896"/>
                            <a:gd name="connsiteX13" fmla="*/ 1124605 w 3710151"/>
                            <a:gd name="connsiteY13" fmla="*/ 451945 h 1418896"/>
                            <a:gd name="connsiteX14" fmla="*/ 168164 w 3710151"/>
                            <a:gd name="connsiteY14" fmla="*/ 84081 h 1418896"/>
                            <a:gd name="connsiteX15" fmla="*/ 147144 w 3710151"/>
                            <a:gd name="connsiteY15" fmla="*/ 73572 h 1418896"/>
                            <a:gd name="connsiteX0" fmla="*/ 147144 w 3710151"/>
                            <a:gd name="connsiteY0" fmla="*/ 73572 h 1418896"/>
                            <a:gd name="connsiteX1" fmla="*/ 430924 w 3710151"/>
                            <a:gd name="connsiteY1" fmla="*/ 0 h 1418896"/>
                            <a:gd name="connsiteX2" fmla="*/ 1860331 w 3710151"/>
                            <a:gd name="connsiteY2" fmla="*/ 599089 h 1418896"/>
                            <a:gd name="connsiteX3" fmla="*/ 3342289 w 3710151"/>
                            <a:gd name="connsiteY3" fmla="*/ 0 h 1418896"/>
                            <a:gd name="connsiteX4" fmla="*/ 3563006 w 3710151"/>
                            <a:gd name="connsiteY4" fmla="*/ 73572 h 1418896"/>
                            <a:gd name="connsiteX5" fmla="*/ 2617717 w 3710151"/>
                            <a:gd name="connsiteY5" fmla="*/ 445151 h 1418896"/>
                            <a:gd name="connsiteX6" fmla="*/ 2610282 w 3710151"/>
                            <a:gd name="connsiteY6" fmla="*/ 902607 h 1418896"/>
                            <a:gd name="connsiteX7" fmla="*/ 3710151 w 3710151"/>
                            <a:gd name="connsiteY7" fmla="*/ 1345324 h 1418896"/>
                            <a:gd name="connsiteX8" fmla="*/ 3426372 w 3710151"/>
                            <a:gd name="connsiteY8" fmla="*/ 1408386 h 1418896"/>
                            <a:gd name="connsiteX9" fmla="*/ 1849820 w 3710151"/>
                            <a:gd name="connsiteY9" fmla="*/ 746234 h 1418896"/>
                            <a:gd name="connsiteX10" fmla="*/ 241737 w 3710151"/>
                            <a:gd name="connsiteY10" fmla="*/ 1418896 h 1418896"/>
                            <a:gd name="connsiteX11" fmla="*/ 0 w 3710151"/>
                            <a:gd name="connsiteY11" fmla="*/ 1334814 h 1418896"/>
                            <a:gd name="connsiteX12" fmla="*/ 1124606 w 3710151"/>
                            <a:gd name="connsiteY12" fmla="*/ 903890 h 1418896"/>
                            <a:gd name="connsiteX13" fmla="*/ 1124605 w 3710151"/>
                            <a:gd name="connsiteY13" fmla="*/ 451945 h 1418896"/>
                            <a:gd name="connsiteX14" fmla="*/ 168164 w 3710151"/>
                            <a:gd name="connsiteY14" fmla="*/ 84081 h 1418896"/>
                            <a:gd name="connsiteX15" fmla="*/ 147144 w 3710151"/>
                            <a:gd name="connsiteY15" fmla="*/ 73572 h 1418896"/>
                            <a:gd name="connsiteX0" fmla="*/ 147144 w 3710151"/>
                            <a:gd name="connsiteY0" fmla="*/ 73572 h 1418896"/>
                            <a:gd name="connsiteX1" fmla="*/ 430924 w 3710151"/>
                            <a:gd name="connsiteY1" fmla="*/ 0 h 1418896"/>
                            <a:gd name="connsiteX2" fmla="*/ 1860331 w 3710151"/>
                            <a:gd name="connsiteY2" fmla="*/ 599089 h 1418896"/>
                            <a:gd name="connsiteX3" fmla="*/ 3342289 w 3710151"/>
                            <a:gd name="connsiteY3" fmla="*/ 0 h 1418896"/>
                            <a:gd name="connsiteX4" fmla="*/ 3563006 w 3710151"/>
                            <a:gd name="connsiteY4" fmla="*/ 73572 h 1418896"/>
                            <a:gd name="connsiteX5" fmla="*/ 2617717 w 3710151"/>
                            <a:gd name="connsiteY5" fmla="*/ 448868 h 1418896"/>
                            <a:gd name="connsiteX6" fmla="*/ 2610282 w 3710151"/>
                            <a:gd name="connsiteY6" fmla="*/ 902607 h 1418896"/>
                            <a:gd name="connsiteX7" fmla="*/ 3710151 w 3710151"/>
                            <a:gd name="connsiteY7" fmla="*/ 1345324 h 1418896"/>
                            <a:gd name="connsiteX8" fmla="*/ 3426372 w 3710151"/>
                            <a:gd name="connsiteY8" fmla="*/ 1408386 h 1418896"/>
                            <a:gd name="connsiteX9" fmla="*/ 1849820 w 3710151"/>
                            <a:gd name="connsiteY9" fmla="*/ 746234 h 1418896"/>
                            <a:gd name="connsiteX10" fmla="*/ 241737 w 3710151"/>
                            <a:gd name="connsiteY10" fmla="*/ 1418896 h 1418896"/>
                            <a:gd name="connsiteX11" fmla="*/ 0 w 3710151"/>
                            <a:gd name="connsiteY11" fmla="*/ 1334814 h 1418896"/>
                            <a:gd name="connsiteX12" fmla="*/ 1124606 w 3710151"/>
                            <a:gd name="connsiteY12" fmla="*/ 903890 h 1418896"/>
                            <a:gd name="connsiteX13" fmla="*/ 1124605 w 3710151"/>
                            <a:gd name="connsiteY13" fmla="*/ 451945 h 1418896"/>
                            <a:gd name="connsiteX14" fmla="*/ 168164 w 3710151"/>
                            <a:gd name="connsiteY14" fmla="*/ 84081 h 1418896"/>
                            <a:gd name="connsiteX15" fmla="*/ 147144 w 3710151"/>
                            <a:gd name="connsiteY15" fmla="*/ 73572 h 1418896"/>
                            <a:gd name="connsiteX0" fmla="*/ 147144 w 3710151"/>
                            <a:gd name="connsiteY0" fmla="*/ 73572 h 1418896"/>
                            <a:gd name="connsiteX1" fmla="*/ 430924 w 3710151"/>
                            <a:gd name="connsiteY1" fmla="*/ 0 h 1418896"/>
                            <a:gd name="connsiteX2" fmla="*/ 1838028 w 3710151"/>
                            <a:gd name="connsiteY2" fmla="*/ 591655 h 1418896"/>
                            <a:gd name="connsiteX3" fmla="*/ 3342289 w 3710151"/>
                            <a:gd name="connsiteY3" fmla="*/ 0 h 1418896"/>
                            <a:gd name="connsiteX4" fmla="*/ 3563006 w 3710151"/>
                            <a:gd name="connsiteY4" fmla="*/ 73572 h 1418896"/>
                            <a:gd name="connsiteX5" fmla="*/ 2617717 w 3710151"/>
                            <a:gd name="connsiteY5" fmla="*/ 448868 h 1418896"/>
                            <a:gd name="connsiteX6" fmla="*/ 2610282 w 3710151"/>
                            <a:gd name="connsiteY6" fmla="*/ 902607 h 1418896"/>
                            <a:gd name="connsiteX7" fmla="*/ 3710151 w 3710151"/>
                            <a:gd name="connsiteY7" fmla="*/ 1345324 h 1418896"/>
                            <a:gd name="connsiteX8" fmla="*/ 3426372 w 3710151"/>
                            <a:gd name="connsiteY8" fmla="*/ 1408386 h 1418896"/>
                            <a:gd name="connsiteX9" fmla="*/ 1849820 w 3710151"/>
                            <a:gd name="connsiteY9" fmla="*/ 746234 h 1418896"/>
                            <a:gd name="connsiteX10" fmla="*/ 241737 w 3710151"/>
                            <a:gd name="connsiteY10" fmla="*/ 1418896 h 1418896"/>
                            <a:gd name="connsiteX11" fmla="*/ 0 w 3710151"/>
                            <a:gd name="connsiteY11" fmla="*/ 1334814 h 1418896"/>
                            <a:gd name="connsiteX12" fmla="*/ 1124606 w 3710151"/>
                            <a:gd name="connsiteY12" fmla="*/ 903890 h 1418896"/>
                            <a:gd name="connsiteX13" fmla="*/ 1124605 w 3710151"/>
                            <a:gd name="connsiteY13" fmla="*/ 451945 h 1418896"/>
                            <a:gd name="connsiteX14" fmla="*/ 168164 w 3710151"/>
                            <a:gd name="connsiteY14" fmla="*/ 84081 h 1418896"/>
                            <a:gd name="connsiteX15" fmla="*/ 147144 w 3710151"/>
                            <a:gd name="connsiteY15" fmla="*/ 73572 h 1418896"/>
                            <a:gd name="connsiteX0" fmla="*/ 147144 w 3710151"/>
                            <a:gd name="connsiteY0" fmla="*/ 73572 h 1418896"/>
                            <a:gd name="connsiteX1" fmla="*/ 430924 w 3710151"/>
                            <a:gd name="connsiteY1" fmla="*/ 0 h 1418896"/>
                            <a:gd name="connsiteX2" fmla="*/ 1838028 w 3710151"/>
                            <a:gd name="connsiteY2" fmla="*/ 591655 h 1418896"/>
                            <a:gd name="connsiteX3" fmla="*/ 3342289 w 3710151"/>
                            <a:gd name="connsiteY3" fmla="*/ 0 h 1418896"/>
                            <a:gd name="connsiteX4" fmla="*/ 3563006 w 3710151"/>
                            <a:gd name="connsiteY4" fmla="*/ 73572 h 1418896"/>
                            <a:gd name="connsiteX5" fmla="*/ 2617717 w 3710151"/>
                            <a:gd name="connsiteY5" fmla="*/ 448868 h 1418896"/>
                            <a:gd name="connsiteX6" fmla="*/ 2610282 w 3710151"/>
                            <a:gd name="connsiteY6" fmla="*/ 902607 h 1418896"/>
                            <a:gd name="connsiteX7" fmla="*/ 3710151 w 3710151"/>
                            <a:gd name="connsiteY7" fmla="*/ 1345324 h 1418896"/>
                            <a:gd name="connsiteX8" fmla="*/ 3426372 w 3710151"/>
                            <a:gd name="connsiteY8" fmla="*/ 1408386 h 1418896"/>
                            <a:gd name="connsiteX9" fmla="*/ 1849820 w 3710151"/>
                            <a:gd name="connsiteY9" fmla="*/ 746234 h 1418896"/>
                            <a:gd name="connsiteX10" fmla="*/ 241737 w 3710151"/>
                            <a:gd name="connsiteY10" fmla="*/ 1418896 h 1418896"/>
                            <a:gd name="connsiteX11" fmla="*/ 0 w 3710151"/>
                            <a:gd name="connsiteY11" fmla="*/ 1334814 h 1418896"/>
                            <a:gd name="connsiteX12" fmla="*/ 1124606 w 3710151"/>
                            <a:gd name="connsiteY12" fmla="*/ 903890 h 1418896"/>
                            <a:gd name="connsiteX13" fmla="*/ 1087434 w 3710151"/>
                            <a:gd name="connsiteY13" fmla="*/ 451945 h 1418896"/>
                            <a:gd name="connsiteX14" fmla="*/ 168164 w 3710151"/>
                            <a:gd name="connsiteY14" fmla="*/ 84081 h 1418896"/>
                            <a:gd name="connsiteX15" fmla="*/ 147144 w 3710151"/>
                            <a:gd name="connsiteY15" fmla="*/ 73572 h 1418896"/>
                            <a:gd name="connsiteX0" fmla="*/ 147144 w 3710151"/>
                            <a:gd name="connsiteY0" fmla="*/ 73572 h 1418896"/>
                            <a:gd name="connsiteX1" fmla="*/ 430924 w 3710151"/>
                            <a:gd name="connsiteY1" fmla="*/ 0 h 1418896"/>
                            <a:gd name="connsiteX2" fmla="*/ 1838028 w 3710151"/>
                            <a:gd name="connsiteY2" fmla="*/ 591655 h 1418896"/>
                            <a:gd name="connsiteX3" fmla="*/ 3342289 w 3710151"/>
                            <a:gd name="connsiteY3" fmla="*/ 0 h 1418896"/>
                            <a:gd name="connsiteX4" fmla="*/ 3563006 w 3710151"/>
                            <a:gd name="connsiteY4" fmla="*/ 73572 h 1418896"/>
                            <a:gd name="connsiteX5" fmla="*/ 2617717 w 3710151"/>
                            <a:gd name="connsiteY5" fmla="*/ 448868 h 1418896"/>
                            <a:gd name="connsiteX6" fmla="*/ 2610282 w 3710151"/>
                            <a:gd name="connsiteY6" fmla="*/ 902607 h 1418896"/>
                            <a:gd name="connsiteX7" fmla="*/ 3710151 w 3710151"/>
                            <a:gd name="connsiteY7" fmla="*/ 1345324 h 1418896"/>
                            <a:gd name="connsiteX8" fmla="*/ 3426372 w 3710151"/>
                            <a:gd name="connsiteY8" fmla="*/ 1408386 h 1418896"/>
                            <a:gd name="connsiteX9" fmla="*/ 1849820 w 3710151"/>
                            <a:gd name="connsiteY9" fmla="*/ 746234 h 1418896"/>
                            <a:gd name="connsiteX10" fmla="*/ 241737 w 3710151"/>
                            <a:gd name="connsiteY10" fmla="*/ 1418896 h 1418896"/>
                            <a:gd name="connsiteX11" fmla="*/ 0 w 3710151"/>
                            <a:gd name="connsiteY11" fmla="*/ 1334814 h 1418896"/>
                            <a:gd name="connsiteX12" fmla="*/ 1098586 w 3710151"/>
                            <a:gd name="connsiteY12" fmla="*/ 903890 h 1418896"/>
                            <a:gd name="connsiteX13" fmla="*/ 1087434 w 3710151"/>
                            <a:gd name="connsiteY13" fmla="*/ 451945 h 1418896"/>
                            <a:gd name="connsiteX14" fmla="*/ 168164 w 3710151"/>
                            <a:gd name="connsiteY14" fmla="*/ 84081 h 1418896"/>
                            <a:gd name="connsiteX15" fmla="*/ 147144 w 3710151"/>
                            <a:gd name="connsiteY15" fmla="*/ 73572 h 1418896"/>
                            <a:gd name="connsiteX0" fmla="*/ 162012 w 3725019"/>
                            <a:gd name="connsiteY0" fmla="*/ 73572 h 1418896"/>
                            <a:gd name="connsiteX1" fmla="*/ 445792 w 3725019"/>
                            <a:gd name="connsiteY1" fmla="*/ 0 h 1418896"/>
                            <a:gd name="connsiteX2" fmla="*/ 1852896 w 3725019"/>
                            <a:gd name="connsiteY2" fmla="*/ 591655 h 1418896"/>
                            <a:gd name="connsiteX3" fmla="*/ 3357157 w 3725019"/>
                            <a:gd name="connsiteY3" fmla="*/ 0 h 1418896"/>
                            <a:gd name="connsiteX4" fmla="*/ 3577874 w 3725019"/>
                            <a:gd name="connsiteY4" fmla="*/ 73572 h 1418896"/>
                            <a:gd name="connsiteX5" fmla="*/ 2632585 w 3725019"/>
                            <a:gd name="connsiteY5" fmla="*/ 448868 h 1418896"/>
                            <a:gd name="connsiteX6" fmla="*/ 2625150 w 3725019"/>
                            <a:gd name="connsiteY6" fmla="*/ 902607 h 1418896"/>
                            <a:gd name="connsiteX7" fmla="*/ 3725019 w 3725019"/>
                            <a:gd name="connsiteY7" fmla="*/ 1345324 h 1418896"/>
                            <a:gd name="connsiteX8" fmla="*/ 3441240 w 3725019"/>
                            <a:gd name="connsiteY8" fmla="*/ 1408386 h 1418896"/>
                            <a:gd name="connsiteX9" fmla="*/ 1864688 w 3725019"/>
                            <a:gd name="connsiteY9" fmla="*/ 746234 h 1418896"/>
                            <a:gd name="connsiteX10" fmla="*/ 256605 w 3725019"/>
                            <a:gd name="connsiteY10" fmla="*/ 1418896 h 1418896"/>
                            <a:gd name="connsiteX11" fmla="*/ 0 w 3725019"/>
                            <a:gd name="connsiteY11" fmla="*/ 1331097 h 1418896"/>
                            <a:gd name="connsiteX12" fmla="*/ 1113454 w 3725019"/>
                            <a:gd name="connsiteY12" fmla="*/ 903890 h 1418896"/>
                            <a:gd name="connsiteX13" fmla="*/ 1102302 w 3725019"/>
                            <a:gd name="connsiteY13" fmla="*/ 451945 h 1418896"/>
                            <a:gd name="connsiteX14" fmla="*/ 183032 w 3725019"/>
                            <a:gd name="connsiteY14" fmla="*/ 84081 h 1418896"/>
                            <a:gd name="connsiteX15" fmla="*/ 162012 w 3725019"/>
                            <a:gd name="connsiteY15" fmla="*/ 73572 h 141889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</a:cxnLst>
                          <a:rect l="l" t="t" r="r" b="b"/>
                          <a:pathLst>
                            <a:path w="3725019" h="1418896">
                              <a:moveTo>
                                <a:pt x="162012" y="73572"/>
                              </a:moveTo>
                              <a:lnTo>
                                <a:pt x="445792" y="0"/>
                              </a:lnTo>
                              <a:lnTo>
                                <a:pt x="1852896" y="591655"/>
                              </a:lnTo>
                              <a:lnTo>
                                <a:pt x="3357157" y="0"/>
                              </a:lnTo>
                              <a:lnTo>
                                <a:pt x="3577874" y="73572"/>
                              </a:lnTo>
                              <a:lnTo>
                                <a:pt x="2632585" y="448868"/>
                              </a:lnTo>
                              <a:lnTo>
                                <a:pt x="2625150" y="902607"/>
                              </a:lnTo>
                              <a:lnTo>
                                <a:pt x="3725019" y="1345324"/>
                              </a:lnTo>
                              <a:lnTo>
                                <a:pt x="3441240" y="1408386"/>
                              </a:lnTo>
                              <a:lnTo>
                                <a:pt x="1864688" y="746234"/>
                              </a:lnTo>
                              <a:lnTo>
                                <a:pt x="256605" y="1418896"/>
                              </a:lnTo>
                              <a:lnTo>
                                <a:pt x="0" y="1331097"/>
                              </a:lnTo>
                              <a:lnTo>
                                <a:pt x="1113454" y="903890"/>
                              </a:lnTo>
                              <a:cubicBezTo>
                                <a:pt x="1113454" y="760249"/>
                                <a:pt x="1102302" y="595586"/>
                                <a:pt x="1102302" y="451945"/>
                              </a:cubicBezTo>
                              <a:lnTo>
                                <a:pt x="183032" y="84081"/>
                              </a:lnTo>
                              <a:cubicBezTo>
                                <a:pt x="26317" y="21019"/>
                                <a:pt x="169019" y="77075"/>
                                <a:pt x="162012" y="73572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n w="12700"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106" name="Group 3105">
                    <a:extLst>
                      <a:ext uri="{FF2B5EF4-FFF2-40B4-BE49-F238E27FC236}">
                        <a16:creationId xmlns:a16="http://schemas.microsoft.com/office/drawing/2014/main" id="{AAFE09B7-597F-AA44-8572-7C6839219A78}"/>
                      </a:ext>
                    </a:extLst>
                  </p:cNvPr>
                  <p:cNvGrpSpPr/>
                  <p:nvPr/>
                </p:nvGrpSpPr>
                <p:grpSpPr>
                  <a:xfrm>
                    <a:off x="6665262" y="3564953"/>
                    <a:ext cx="914400" cy="479686"/>
                    <a:chOff x="3668110" y="2448910"/>
                    <a:chExt cx="3794234" cy="2165130"/>
                  </a:xfrm>
                </p:grpSpPr>
                <p:sp>
                  <p:nvSpPr>
                    <p:cNvPr id="3228" name="Rectangle 3227">
                      <a:extLst>
                        <a:ext uri="{FF2B5EF4-FFF2-40B4-BE49-F238E27FC236}">
                          <a16:creationId xmlns:a16="http://schemas.microsoft.com/office/drawing/2014/main" id="{4185E0D0-6FA2-F34C-B044-2C04E8A0AA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68110" y="3741409"/>
                      <a:ext cx="3780587" cy="872631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bg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63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229" name="Freeform 3228">
                      <a:extLst>
                        <a:ext uri="{FF2B5EF4-FFF2-40B4-BE49-F238E27FC236}">
                          <a16:creationId xmlns:a16="http://schemas.microsoft.com/office/drawing/2014/main" id="{185BAB32-0E72-F74F-8C62-912F3CFD0B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78620" y="2448910"/>
                      <a:ext cx="3783724" cy="1324303"/>
                    </a:xfrm>
                    <a:custGeom>
                      <a:avLst/>
                      <a:gdLst>
                        <a:gd name="connsiteX0" fmla="*/ 0 w 3783724"/>
                        <a:gd name="connsiteY0" fmla="*/ 1313793 h 1324303"/>
                        <a:gd name="connsiteX1" fmla="*/ 0 w 3783724"/>
                        <a:gd name="connsiteY1" fmla="*/ 1313793 h 1324303"/>
                        <a:gd name="connsiteX2" fmla="*/ 252248 w 3783724"/>
                        <a:gd name="connsiteY2" fmla="*/ 0 h 1324303"/>
                        <a:gd name="connsiteX3" fmla="*/ 3415862 w 3783724"/>
                        <a:gd name="connsiteY3" fmla="*/ 21020 h 1324303"/>
                        <a:gd name="connsiteX4" fmla="*/ 3783724 w 3783724"/>
                        <a:gd name="connsiteY4" fmla="*/ 1324303 h 1324303"/>
                        <a:gd name="connsiteX5" fmla="*/ 0 w 3783724"/>
                        <a:gd name="connsiteY5" fmla="*/ 1313793 h 13243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783724" h="1324303">
                          <a:moveTo>
                            <a:pt x="0" y="1313793"/>
                          </a:moveTo>
                          <a:lnTo>
                            <a:pt x="0" y="1313793"/>
                          </a:lnTo>
                          <a:lnTo>
                            <a:pt x="252248" y="0"/>
                          </a:lnTo>
                          <a:lnTo>
                            <a:pt x="3415862" y="21020"/>
                          </a:lnTo>
                          <a:lnTo>
                            <a:pt x="3783724" y="1324303"/>
                          </a:lnTo>
                          <a:lnTo>
                            <a:pt x="0" y="1313793"/>
                          </a:lnTo>
                          <a:close/>
                        </a:path>
                      </a:pathLst>
                    </a:custGeom>
                    <a:solidFill>
                      <a:srgbClr val="B8C2C9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3230" name="Group 3229">
                      <a:extLst>
                        <a:ext uri="{FF2B5EF4-FFF2-40B4-BE49-F238E27FC236}">
                          <a16:creationId xmlns:a16="http://schemas.microsoft.com/office/drawing/2014/main" id="{AA2AFF72-4C06-AA48-AD80-36E5C8FE22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1378" y="2603243"/>
                      <a:ext cx="3202061" cy="1066110"/>
                      <a:chOff x="7939341" y="3037317"/>
                      <a:chExt cx="897649" cy="353919"/>
                    </a:xfrm>
                  </p:grpSpPr>
                  <p:sp>
                    <p:nvSpPr>
                      <p:cNvPr id="3231" name="Freeform 3230">
                        <a:extLst>
                          <a:ext uri="{FF2B5EF4-FFF2-40B4-BE49-F238E27FC236}">
                            <a16:creationId xmlns:a16="http://schemas.microsoft.com/office/drawing/2014/main" id="{A6D92FE2-D6D1-A643-8E89-866CEEC050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64170" y="3037317"/>
                        <a:ext cx="849158" cy="198115"/>
                      </a:xfrm>
                      <a:custGeom>
                        <a:avLst/>
                        <a:gdLst>
                          <a:gd name="connsiteX0" fmla="*/ 3725333 w 4588933"/>
                          <a:gd name="connsiteY0" fmla="*/ 0 h 1049866"/>
                          <a:gd name="connsiteX1" fmla="*/ 4588933 w 4588933"/>
                          <a:gd name="connsiteY1" fmla="*/ 270933 h 1049866"/>
                          <a:gd name="connsiteX2" fmla="*/ 3962400 w 4588933"/>
                          <a:gd name="connsiteY2" fmla="*/ 541866 h 1049866"/>
                          <a:gd name="connsiteX3" fmla="*/ 3742267 w 4588933"/>
                          <a:gd name="connsiteY3" fmla="*/ 457200 h 1049866"/>
                          <a:gd name="connsiteX4" fmla="*/ 2269067 w 4588933"/>
                          <a:gd name="connsiteY4" fmla="*/ 1049866 h 1049866"/>
                          <a:gd name="connsiteX5" fmla="*/ 880533 w 4588933"/>
                          <a:gd name="connsiteY5" fmla="*/ 457200 h 1049866"/>
                          <a:gd name="connsiteX6" fmla="*/ 592667 w 4588933"/>
                          <a:gd name="connsiteY6" fmla="*/ 541866 h 1049866"/>
                          <a:gd name="connsiteX7" fmla="*/ 0 w 4588933"/>
                          <a:gd name="connsiteY7" fmla="*/ 254000 h 1049866"/>
                          <a:gd name="connsiteX8" fmla="*/ 880533 w 4588933"/>
                          <a:gd name="connsiteY8" fmla="*/ 16933 h 1049866"/>
                          <a:gd name="connsiteX9" fmla="*/ 2302933 w 4588933"/>
                          <a:gd name="connsiteY9" fmla="*/ 626533 h 1049866"/>
                          <a:gd name="connsiteX10" fmla="*/ 3725333 w 4588933"/>
                          <a:gd name="connsiteY10" fmla="*/ 0 h 1049866"/>
                          <a:gd name="connsiteX0" fmla="*/ 3725333 w 4641485"/>
                          <a:gd name="connsiteY0" fmla="*/ 0 h 1049866"/>
                          <a:gd name="connsiteX1" fmla="*/ 4641485 w 4641485"/>
                          <a:gd name="connsiteY1" fmla="*/ 239402 h 1049866"/>
                          <a:gd name="connsiteX2" fmla="*/ 3962400 w 4641485"/>
                          <a:gd name="connsiteY2" fmla="*/ 541866 h 1049866"/>
                          <a:gd name="connsiteX3" fmla="*/ 3742267 w 4641485"/>
                          <a:gd name="connsiteY3" fmla="*/ 457200 h 1049866"/>
                          <a:gd name="connsiteX4" fmla="*/ 2269067 w 4641485"/>
                          <a:gd name="connsiteY4" fmla="*/ 1049866 h 1049866"/>
                          <a:gd name="connsiteX5" fmla="*/ 880533 w 4641485"/>
                          <a:gd name="connsiteY5" fmla="*/ 457200 h 1049866"/>
                          <a:gd name="connsiteX6" fmla="*/ 592667 w 4641485"/>
                          <a:gd name="connsiteY6" fmla="*/ 541866 h 1049866"/>
                          <a:gd name="connsiteX7" fmla="*/ 0 w 4641485"/>
                          <a:gd name="connsiteY7" fmla="*/ 254000 h 1049866"/>
                          <a:gd name="connsiteX8" fmla="*/ 880533 w 4641485"/>
                          <a:gd name="connsiteY8" fmla="*/ 16933 h 1049866"/>
                          <a:gd name="connsiteX9" fmla="*/ 2302933 w 4641485"/>
                          <a:gd name="connsiteY9" fmla="*/ 626533 h 1049866"/>
                          <a:gd name="connsiteX10" fmla="*/ 3725333 w 4641485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73798 w 4673016"/>
                          <a:gd name="connsiteY3" fmla="*/ 45720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84308 w 4673016"/>
                          <a:gd name="connsiteY3" fmla="*/ 404648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815839 w 4673016"/>
                          <a:gd name="connsiteY3" fmla="*/ 46771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4673016" h="1049866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232" name="Freeform 3231">
                        <a:extLst>
                          <a:ext uri="{FF2B5EF4-FFF2-40B4-BE49-F238E27FC236}">
                            <a16:creationId xmlns:a16="http://schemas.microsoft.com/office/drawing/2014/main" id="{313BF4AE-DBFB-EC43-9CE7-0520BE8D32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19948" y="3206783"/>
                        <a:ext cx="317042" cy="170569"/>
                      </a:xfrm>
                      <a:custGeom>
                        <a:avLst/>
                        <a:gdLst>
                          <a:gd name="connsiteX0" fmla="*/ 21021 w 1744718"/>
                          <a:gd name="connsiteY0" fmla="*/ 0 h 903890"/>
                          <a:gd name="connsiteX1" fmla="*/ 1744718 w 1744718"/>
                          <a:gd name="connsiteY1" fmla="*/ 693683 h 903890"/>
                          <a:gd name="connsiteX2" fmla="*/ 1145628 w 1744718"/>
                          <a:gd name="connsiteY2" fmla="*/ 903890 h 903890"/>
                          <a:gd name="connsiteX3" fmla="*/ 0 w 1744718"/>
                          <a:gd name="connsiteY3" fmla="*/ 451945 h 903890"/>
                          <a:gd name="connsiteX4" fmla="*/ 21021 w 1744718"/>
                          <a:gd name="connsiteY4" fmla="*/ 0 h 9038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44718" h="90389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233" name="Freeform 3232">
                        <a:extLst>
                          <a:ext uri="{FF2B5EF4-FFF2-40B4-BE49-F238E27FC236}">
                            <a16:creationId xmlns:a16="http://schemas.microsoft.com/office/drawing/2014/main" id="{03D2401A-647B-A640-9DC3-5B8DCBE615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39341" y="3206783"/>
                        <a:ext cx="311312" cy="168585"/>
                      </a:xfrm>
                      <a:custGeom>
                        <a:avLst/>
                        <a:gdLst>
                          <a:gd name="connsiteX0" fmla="*/ 1702676 w 1713187"/>
                          <a:gd name="connsiteY0" fmla="*/ 0 h 893380"/>
                          <a:gd name="connsiteX1" fmla="*/ 1713187 w 1713187"/>
                          <a:gd name="connsiteY1" fmla="*/ 472966 h 893380"/>
                          <a:gd name="connsiteX2" fmla="*/ 578069 w 1713187"/>
                          <a:gd name="connsiteY2" fmla="*/ 893380 h 893380"/>
                          <a:gd name="connsiteX3" fmla="*/ 0 w 1713187"/>
                          <a:gd name="connsiteY3" fmla="*/ 693683 h 893380"/>
                          <a:gd name="connsiteX4" fmla="*/ 1702676 w 1713187"/>
                          <a:gd name="connsiteY4" fmla="*/ 0 h 8933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13187" h="89338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0000A8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234" name="Freeform 3233">
                        <a:extLst>
                          <a:ext uri="{FF2B5EF4-FFF2-40B4-BE49-F238E27FC236}">
                            <a16:creationId xmlns:a16="http://schemas.microsoft.com/office/drawing/2014/main" id="{634908F1-9807-0745-9854-13A14F6324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47413" y="3123483"/>
                        <a:ext cx="676892" cy="267753"/>
                      </a:xfrm>
                      <a:custGeom>
                        <a:avLst/>
                        <a:gdLst>
                          <a:gd name="connsiteX0" fmla="*/ 599089 w 4162096"/>
                          <a:gd name="connsiteY0" fmla="*/ 273269 h 1618593"/>
                          <a:gd name="connsiteX1" fmla="*/ 882869 w 4162096"/>
                          <a:gd name="connsiteY1" fmla="*/ 199697 h 1618593"/>
                          <a:gd name="connsiteX2" fmla="*/ 2312276 w 4162096"/>
                          <a:gd name="connsiteY2" fmla="*/ 798786 h 1618593"/>
                          <a:gd name="connsiteX3" fmla="*/ 3794234 w 4162096"/>
                          <a:gd name="connsiteY3" fmla="*/ 199697 h 1618593"/>
                          <a:gd name="connsiteX4" fmla="*/ 4014951 w 4162096"/>
                          <a:gd name="connsiteY4" fmla="*/ 273269 h 1618593"/>
                          <a:gd name="connsiteX5" fmla="*/ 3058510 w 4162096"/>
                          <a:gd name="connsiteY5" fmla="*/ 641131 h 1618593"/>
                          <a:gd name="connsiteX6" fmla="*/ 3026979 w 4162096"/>
                          <a:gd name="connsiteY6" fmla="*/ 1114097 h 1618593"/>
                          <a:gd name="connsiteX7" fmla="*/ 4162096 w 4162096"/>
                          <a:gd name="connsiteY7" fmla="*/ 1545021 h 1618593"/>
                          <a:gd name="connsiteX8" fmla="*/ 3878317 w 4162096"/>
                          <a:gd name="connsiteY8" fmla="*/ 1608083 h 1618593"/>
                          <a:gd name="connsiteX9" fmla="*/ 2301765 w 4162096"/>
                          <a:gd name="connsiteY9" fmla="*/ 945931 h 1618593"/>
                          <a:gd name="connsiteX10" fmla="*/ 693682 w 4162096"/>
                          <a:gd name="connsiteY10" fmla="*/ 1618593 h 1618593"/>
                          <a:gd name="connsiteX11" fmla="*/ 430924 w 4162096"/>
                          <a:gd name="connsiteY11" fmla="*/ 1524000 h 1618593"/>
                          <a:gd name="connsiteX12" fmla="*/ 1576551 w 4162096"/>
                          <a:gd name="connsiteY12" fmla="*/ 1082566 h 1618593"/>
                          <a:gd name="connsiteX13" fmla="*/ 1545020 w 4162096"/>
                          <a:gd name="connsiteY13" fmla="*/ 609600 h 1618593"/>
                          <a:gd name="connsiteX14" fmla="*/ 0 w 4162096"/>
                          <a:gd name="connsiteY14" fmla="*/ 0 h 1618593"/>
                          <a:gd name="connsiteX15" fmla="*/ 872358 w 4162096"/>
                          <a:gd name="connsiteY15" fmla="*/ 210207 h 1618593"/>
                          <a:gd name="connsiteX16" fmla="*/ 872358 w 4162096"/>
                          <a:gd name="connsiteY16" fmla="*/ 210207 h 1618593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15" fmla="*/ 441434 w 3731172"/>
                          <a:gd name="connsiteY15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357351 w 3731172"/>
                          <a:gd name="connsiteY14" fmla="*/ 115613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56137 w 3731172"/>
                          <a:gd name="connsiteY13" fmla="*/ 441434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903890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575034 w 3710151"/>
                          <a:gd name="connsiteY6" fmla="*/ 91440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06565 w 3710151"/>
                          <a:gd name="connsiteY6" fmla="*/ 92491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5151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09858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62012 w 3725019"/>
                          <a:gd name="connsiteY0" fmla="*/ 73572 h 1418896"/>
                          <a:gd name="connsiteX1" fmla="*/ 445792 w 3725019"/>
                          <a:gd name="connsiteY1" fmla="*/ 0 h 1418896"/>
                          <a:gd name="connsiteX2" fmla="*/ 1852896 w 3725019"/>
                          <a:gd name="connsiteY2" fmla="*/ 591655 h 1418896"/>
                          <a:gd name="connsiteX3" fmla="*/ 3357157 w 3725019"/>
                          <a:gd name="connsiteY3" fmla="*/ 0 h 1418896"/>
                          <a:gd name="connsiteX4" fmla="*/ 3577874 w 3725019"/>
                          <a:gd name="connsiteY4" fmla="*/ 73572 h 1418896"/>
                          <a:gd name="connsiteX5" fmla="*/ 2632585 w 3725019"/>
                          <a:gd name="connsiteY5" fmla="*/ 448868 h 1418896"/>
                          <a:gd name="connsiteX6" fmla="*/ 2625150 w 3725019"/>
                          <a:gd name="connsiteY6" fmla="*/ 902607 h 1418896"/>
                          <a:gd name="connsiteX7" fmla="*/ 3725019 w 3725019"/>
                          <a:gd name="connsiteY7" fmla="*/ 1345324 h 1418896"/>
                          <a:gd name="connsiteX8" fmla="*/ 3441240 w 3725019"/>
                          <a:gd name="connsiteY8" fmla="*/ 1408386 h 1418896"/>
                          <a:gd name="connsiteX9" fmla="*/ 1864688 w 3725019"/>
                          <a:gd name="connsiteY9" fmla="*/ 746234 h 1418896"/>
                          <a:gd name="connsiteX10" fmla="*/ 256605 w 3725019"/>
                          <a:gd name="connsiteY10" fmla="*/ 1418896 h 1418896"/>
                          <a:gd name="connsiteX11" fmla="*/ 0 w 3725019"/>
                          <a:gd name="connsiteY11" fmla="*/ 1331097 h 1418896"/>
                          <a:gd name="connsiteX12" fmla="*/ 1113454 w 3725019"/>
                          <a:gd name="connsiteY12" fmla="*/ 903890 h 1418896"/>
                          <a:gd name="connsiteX13" fmla="*/ 1102302 w 3725019"/>
                          <a:gd name="connsiteY13" fmla="*/ 451945 h 1418896"/>
                          <a:gd name="connsiteX14" fmla="*/ 183032 w 3725019"/>
                          <a:gd name="connsiteY14" fmla="*/ 84081 h 1418896"/>
                          <a:gd name="connsiteX15" fmla="*/ 162012 w 3725019"/>
                          <a:gd name="connsiteY15" fmla="*/ 73572 h 14188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725019" h="1418896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grpSp>
                <p:nvGrpSpPr>
                  <p:cNvPr id="3107" name="Group 3106">
                    <a:extLst>
                      <a:ext uri="{FF2B5EF4-FFF2-40B4-BE49-F238E27FC236}">
                        <a16:creationId xmlns:a16="http://schemas.microsoft.com/office/drawing/2014/main" id="{1CC55465-8599-3245-A5DF-761B19429495}"/>
                      </a:ext>
                    </a:extLst>
                  </p:cNvPr>
                  <p:cNvGrpSpPr/>
                  <p:nvPr/>
                </p:nvGrpSpPr>
                <p:grpSpPr>
                  <a:xfrm>
                    <a:off x="6733411" y="4492542"/>
                    <a:ext cx="267360" cy="997195"/>
                    <a:chOff x="6424161" y="4488570"/>
                    <a:chExt cx="267360" cy="997195"/>
                  </a:xfrm>
                </p:grpSpPr>
                <p:grpSp>
                  <p:nvGrpSpPr>
                    <p:cNvPr id="3169" name="Group 506">
                      <a:extLst>
                        <a:ext uri="{FF2B5EF4-FFF2-40B4-BE49-F238E27FC236}">
                          <a16:creationId xmlns:a16="http://schemas.microsoft.com/office/drawing/2014/main" id="{1AE3166E-5F62-E04E-B9E8-F0716BA8FDB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424161" y="4637077"/>
                      <a:ext cx="235570" cy="848688"/>
                      <a:chOff x="6395998" y="3062424"/>
                      <a:chExt cx="564403" cy="837478"/>
                    </a:xfrm>
                  </p:grpSpPr>
                  <p:sp>
                    <p:nvSpPr>
                      <p:cNvPr id="3191" name="Rectangle 3190">
                        <a:extLst>
                          <a:ext uri="{FF2B5EF4-FFF2-40B4-BE49-F238E27FC236}">
                            <a16:creationId xmlns:a16="http://schemas.microsoft.com/office/drawing/2014/main" id="{FAA6C6A3-11BB-9E4B-A5C8-B96BF914CF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09786" y="3061857"/>
                        <a:ext cx="447707" cy="742536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i="0" dirty="0">
                          <a:solidFill>
                            <a:prstClr val="white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192" name="Straight Connector 3191">
                        <a:extLst>
                          <a:ext uri="{FF2B5EF4-FFF2-40B4-BE49-F238E27FC236}">
                            <a16:creationId xmlns:a16="http://schemas.microsoft.com/office/drawing/2014/main" id="{F50C0604-8639-3446-9C5D-369FF1A8D62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847057" y="3061857"/>
                        <a:ext cx="113419" cy="9242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193" name="Rectangle 3192">
                        <a:extLst>
                          <a:ext uri="{FF2B5EF4-FFF2-40B4-BE49-F238E27FC236}">
                            <a16:creationId xmlns:a16="http://schemas.microsoft.com/office/drawing/2014/main" id="{F29224DB-0F3C-D747-97C1-68FC6B1117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76953" y="3071256"/>
                        <a:ext cx="131327" cy="11592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i="0" dirty="0">
                          <a:solidFill>
                            <a:prstClr val="white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194" name="Straight Connector 3193">
                        <a:extLst>
                          <a:ext uri="{FF2B5EF4-FFF2-40B4-BE49-F238E27FC236}">
                            <a16:creationId xmlns:a16="http://schemas.microsoft.com/office/drawing/2014/main" id="{DCEF95AF-7C9C-334F-B708-490940939AA5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396367" y="3061857"/>
                        <a:ext cx="113419" cy="9242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195" name="Rectangle 3194">
                        <a:extLst>
                          <a:ext uri="{FF2B5EF4-FFF2-40B4-BE49-F238E27FC236}">
                            <a16:creationId xmlns:a16="http://schemas.microsoft.com/office/drawing/2014/main" id="{487FF91E-9C03-104D-9C27-7BE7569B5D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17210" y="3702567"/>
                        <a:ext cx="131327" cy="11592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i="0" dirty="0">
                          <a:solidFill>
                            <a:prstClr val="white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196" name="Rectangle 3195">
                        <a:extLst>
                          <a:ext uri="{FF2B5EF4-FFF2-40B4-BE49-F238E27FC236}">
                            <a16:creationId xmlns:a16="http://schemas.microsoft.com/office/drawing/2014/main" id="{56FEA108-F1DE-AD4B-B238-EB754589BC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5320" y="3157415"/>
                        <a:ext cx="444723" cy="74253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i="0" dirty="0">
                          <a:solidFill>
                            <a:prstClr val="white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197" name="Straight Connector 3196">
                        <a:extLst>
                          <a:ext uri="{FF2B5EF4-FFF2-40B4-BE49-F238E27FC236}">
                            <a16:creationId xmlns:a16="http://schemas.microsoft.com/office/drawing/2014/main" id="{8826F1CD-17C0-BA4B-9A56-30A2754BE86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847057" y="3804392"/>
                        <a:ext cx="113419" cy="9242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198" name="Group 544">
                        <a:extLst>
                          <a:ext uri="{FF2B5EF4-FFF2-40B4-BE49-F238E27FC236}">
                            <a16:creationId xmlns:a16="http://schemas.microsoft.com/office/drawing/2014/main" id="{80605BC1-7D27-434D-A423-B565CEADABAA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400318" y="3137421"/>
                        <a:ext cx="559121" cy="92788"/>
                        <a:chOff x="6582044" y="2846082"/>
                        <a:chExt cx="559121" cy="92788"/>
                      </a:xfrm>
                    </p:grpSpPr>
                    <p:cxnSp>
                      <p:nvCxnSpPr>
                        <p:cNvPr id="3226" name="Straight Connector 3225">
                          <a:extLst>
                            <a:ext uri="{FF2B5EF4-FFF2-40B4-BE49-F238E27FC236}">
                              <a16:creationId xmlns:a16="http://schemas.microsoft.com/office/drawing/2014/main" id="{B8012656-8F5B-E741-B7DB-B6563A853491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7028782" y="2845711"/>
                          <a:ext cx="113419" cy="9242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227" name="Straight Connector 3226">
                          <a:extLst>
                            <a:ext uri="{FF2B5EF4-FFF2-40B4-BE49-F238E27FC236}">
                              <a16:creationId xmlns:a16="http://schemas.microsoft.com/office/drawing/2014/main" id="{D82194BA-86F7-4845-AF59-3A0F8185FBC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6581076" y="2938136"/>
                          <a:ext cx="453676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199" name="Group 547">
                        <a:extLst>
                          <a:ext uri="{FF2B5EF4-FFF2-40B4-BE49-F238E27FC236}">
                            <a16:creationId xmlns:a16="http://schemas.microsoft.com/office/drawing/2014/main" id="{382D84BA-D0D0-2041-B2EB-537A0054F1D6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399838" y="3203285"/>
                        <a:ext cx="559121" cy="92788"/>
                        <a:chOff x="6582044" y="2846082"/>
                        <a:chExt cx="559121" cy="92788"/>
                      </a:xfrm>
                    </p:grpSpPr>
                    <p:cxnSp>
                      <p:nvCxnSpPr>
                        <p:cNvPr id="3224" name="Straight Connector 3223">
                          <a:extLst>
                            <a:ext uri="{FF2B5EF4-FFF2-40B4-BE49-F238E27FC236}">
                              <a16:creationId xmlns:a16="http://schemas.microsoft.com/office/drawing/2014/main" id="{BF87E193-9C8D-544F-AE72-A4F960D2F7C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7029263" y="2845642"/>
                          <a:ext cx="119388" cy="89292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225" name="Straight Connector 3224">
                          <a:extLst>
                            <a:ext uri="{FF2B5EF4-FFF2-40B4-BE49-F238E27FC236}">
                              <a16:creationId xmlns:a16="http://schemas.microsoft.com/office/drawing/2014/main" id="{2179400C-5468-3A45-9599-3AC5F8713C9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6581557" y="2934934"/>
                          <a:ext cx="453676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00" name="Group 549">
                        <a:extLst>
                          <a:ext uri="{FF2B5EF4-FFF2-40B4-BE49-F238E27FC236}">
                            <a16:creationId xmlns:a16="http://schemas.microsoft.com/office/drawing/2014/main" id="{DC2EC486-BC98-A743-A0B0-E5CC0510F1A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399358" y="3269149"/>
                        <a:ext cx="559121" cy="92788"/>
                        <a:chOff x="6582044" y="2846082"/>
                        <a:chExt cx="559121" cy="92788"/>
                      </a:xfrm>
                    </p:grpSpPr>
                    <p:cxnSp>
                      <p:nvCxnSpPr>
                        <p:cNvPr id="3222" name="Straight Connector 3221">
                          <a:extLst>
                            <a:ext uri="{FF2B5EF4-FFF2-40B4-BE49-F238E27FC236}">
                              <a16:creationId xmlns:a16="http://schemas.microsoft.com/office/drawing/2014/main" id="{C6D5C375-47FE-104B-ADE3-96C60258871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7026759" y="2845572"/>
                          <a:ext cx="113419" cy="89292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223" name="Straight Connector 3222">
                          <a:extLst>
                            <a:ext uri="{FF2B5EF4-FFF2-40B4-BE49-F238E27FC236}">
                              <a16:creationId xmlns:a16="http://schemas.microsoft.com/office/drawing/2014/main" id="{71423714-91DF-AA45-A545-EEDCA279B8F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6582036" y="2934864"/>
                          <a:ext cx="450692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01" name="Group 550">
                        <a:extLst>
                          <a:ext uri="{FF2B5EF4-FFF2-40B4-BE49-F238E27FC236}">
                            <a16:creationId xmlns:a16="http://schemas.microsoft.com/office/drawing/2014/main" id="{14A65A86-FE59-FD47-AB45-913BD436DE82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398878" y="3335013"/>
                        <a:ext cx="559121" cy="92788"/>
                        <a:chOff x="6582044" y="2846082"/>
                        <a:chExt cx="559121" cy="92788"/>
                      </a:xfrm>
                    </p:grpSpPr>
                    <p:cxnSp>
                      <p:nvCxnSpPr>
                        <p:cNvPr id="3220" name="Straight Connector 3219">
                          <a:extLst>
                            <a:ext uri="{FF2B5EF4-FFF2-40B4-BE49-F238E27FC236}">
                              <a16:creationId xmlns:a16="http://schemas.microsoft.com/office/drawing/2014/main" id="{64A1B634-AE99-D143-8DB5-F4239FA6C49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7027238" y="2845502"/>
                          <a:ext cx="113419" cy="89292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221" name="Straight Connector 3220">
                          <a:extLst>
                            <a:ext uri="{FF2B5EF4-FFF2-40B4-BE49-F238E27FC236}">
                              <a16:creationId xmlns:a16="http://schemas.microsoft.com/office/drawing/2014/main" id="{EFF6990D-C48E-4F44-9C1D-037CF78935E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6582516" y="2934794"/>
                          <a:ext cx="450692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02" name="Group 551">
                        <a:extLst>
                          <a:ext uri="{FF2B5EF4-FFF2-40B4-BE49-F238E27FC236}">
                            <a16:creationId xmlns:a16="http://schemas.microsoft.com/office/drawing/2014/main" id="{9403E12E-C6DF-204D-A7A3-2475164EDA14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398398" y="3400877"/>
                        <a:ext cx="559121" cy="92788"/>
                        <a:chOff x="6582044" y="2846082"/>
                        <a:chExt cx="559121" cy="92788"/>
                      </a:xfrm>
                    </p:grpSpPr>
                    <p:cxnSp>
                      <p:nvCxnSpPr>
                        <p:cNvPr id="3218" name="Straight Connector 3217">
                          <a:extLst>
                            <a:ext uri="{FF2B5EF4-FFF2-40B4-BE49-F238E27FC236}">
                              <a16:creationId xmlns:a16="http://schemas.microsoft.com/office/drawing/2014/main" id="{3472CC4B-D784-564B-8DEF-ABF0C0C7B99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7027718" y="2845433"/>
                          <a:ext cx="113419" cy="89292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219" name="Straight Connector 3218">
                          <a:extLst>
                            <a:ext uri="{FF2B5EF4-FFF2-40B4-BE49-F238E27FC236}">
                              <a16:creationId xmlns:a16="http://schemas.microsoft.com/office/drawing/2014/main" id="{F231B059-7263-4F46-9664-5C1EB88E03F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6582995" y="2934724"/>
                          <a:ext cx="450692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03" name="Group 552">
                        <a:extLst>
                          <a:ext uri="{FF2B5EF4-FFF2-40B4-BE49-F238E27FC236}">
                            <a16:creationId xmlns:a16="http://schemas.microsoft.com/office/drawing/2014/main" id="{2C746390-A023-EF47-851B-C870CBE4652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397918" y="3466741"/>
                        <a:ext cx="559121" cy="92788"/>
                        <a:chOff x="6582044" y="2846082"/>
                        <a:chExt cx="559121" cy="92788"/>
                      </a:xfrm>
                    </p:grpSpPr>
                    <p:cxnSp>
                      <p:nvCxnSpPr>
                        <p:cNvPr id="3216" name="Straight Connector 3215">
                          <a:extLst>
                            <a:ext uri="{FF2B5EF4-FFF2-40B4-BE49-F238E27FC236}">
                              <a16:creationId xmlns:a16="http://schemas.microsoft.com/office/drawing/2014/main" id="{9A15837C-1D86-8945-9C08-3D47177D931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7028199" y="2845363"/>
                          <a:ext cx="113419" cy="93992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217" name="Straight Connector 3216">
                          <a:extLst>
                            <a:ext uri="{FF2B5EF4-FFF2-40B4-BE49-F238E27FC236}">
                              <a16:creationId xmlns:a16="http://schemas.microsoft.com/office/drawing/2014/main" id="{879B598D-61D7-AB41-9CAD-90C540C3F6E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6583477" y="2939355"/>
                          <a:ext cx="450692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04" name="Group 555">
                        <a:extLst>
                          <a:ext uri="{FF2B5EF4-FFF2-40B4-BE49-F238E27FC236}">
                            <a16:creationId xmlns:a16="http://schemas.microsoft.com/office/drawing/2014/main" id="{715D6BD5-AEE9-0847-86E3-A78CF053F2D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397438" y="3532605"/>
                        <a:ext cx="559121" cy="92788"/>
                        <a:chOff x="6582044" y="2846082"/>
                        <a:chExt cx="559121" cy="92788"/>
                      </a:xfrm>
                    </p:grpSpPr>
                    <p:cxnSp>
                      <p:nvCxnSpPr>
                        <p:cNvPr id="3214" name="Straight Connector 3213">
                          <a:extLst>
                            <a:ext uri="{FF2B5EF4-FFF2-40B4-BE49-F238E27FC236}">
                              <a16:creationId xmlns:a16="http://schemas.microsoft.com/office/drawing/2014/main" id="{B48F961D-6057-0F4F-A610-6F28A9F3786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7028679" y="2842160"/>
                          <a:ext cx="113419" cy="9712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215" name="Straight Connector 3214">
                          <a:extLst>
                            <a:ext uri="{FF2B5EF4-FFF2-40B4-BE49-F238E27FC236}">
                              <a16:creationId xmlns:a16="http://schemas.microsoft.com/office/drawing/2014/main" id="{F8BDA51B-E477-2D42-B481-6092843A92A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6580972" y="2939284"/>
                          <a:ext cx="453676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05" name="Group 556">
                        <a:extLst>
                          <a:ext uri="{FF2B5EF4-FFF2-40B4-BE49-F238E27FC236}">
                            <a16:creationId xmlns:a16="http://schemas.microsoft.com/office/drawing/2014/main" id="{ABACD622-1B05-834A-A56D-D852705A8DA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396958" y="3598469"/>
                        <a:ext cx="559121" cy="92788"/>
                        <a:chOff x="6582044" y="2846082"/>
                        <a:chExt cx="559121" cy="92788"/>
                      </a:xfrm>
                    </p:grpSpPr>
                    <p:cxnSp>
                      <p:nvCxnSpPr>
                        <p:cNvPr id="3212" name="Straight Connector 3211">
                          <a:extLst>
                            <a:ext uri="{FF2B5EF4-FFF2-40B4-BE49-F238E27FC236}">
                              <a16:creationId xmlns:a16="http://schemas.microsoft.com/office/drawing/2014/main" id="{55E27EB3-BDCA-B742-92D4-676ECC9AA0D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7029158" y="2842090"/>
                          <a:ext cx="113419" cy="9712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213" name="Straight Connector 3212">
                          <a:extLst>
                            <a:ext uri="{FF2B5EF4-FFF2-40B4-BE49-F238E27FC236}">
                              <a16:creationId xmlns:a16="http://schemas.microsoft.com/office/drawing/2014/main" id="{C1061B75-D98E-2745-BBF8-EE45EDBBAB7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6581452" y="2939215"/>
                          <a:ext cx="453676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06" name="Group 557">
                        <a:extLst>
                          <a:ext uri="{FF2B5EF4-FFF2-40B4-BE49-F238E27FC236}">
                            <a16:creationId xmlns:a16="http://schemas.microsoft.com/office/drawing/2014/main" id="{78C5A73F-5063-2845-BB8D-5140F155007D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396478" y="3664333"/>
                        <a:ext cx="559121" cy="92788"/>
                        <a:chOff x="6582044" y="2846082"/>
                        <a:chExt cx="559121" cy="92788"/>
                      </a:xfrm>
                    </p:grpSpPr>
                    <p:cxnSp>
                      <p:nvCxnSpPr>
                        <p:cNvPr id="3210" name="Straight Connector 3209">
                          <a:extLst>
                            <a:ext uri="{FF2B5EF4-FFF2-40B4-BE49-F238E27FC236}">
                              <a16:creationId xmlns:a16="http://schemas.microsoft.com/office/drawing/2014/main" id="{588E6691-8F13-D94A-AD47-8052E933DA1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7026654" y="2846719"/>
                          <a:ext cx="113419" cy="92426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211" name="Straight Connector 3210">
                          <a:extLst>
                            <a:ext uri="{FF2B5EF4-FFF2-40B4-BE49-F238E27FC236}">
                              <a16:creationId xmlns:a16="http://schemas.microsoft.com/office/drawing/2014/main" id="{C3A83EDE-CFDF-7D49-9115-EB7ABECB0C8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6581933" y="2939145"/>
                          <a:ext cx="450690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207" name="Group 558">
                        <a:extLst>
                          <a:ext uri="{FF2B5EF4-FFF2-40B4-BE49-F238E27FC236}">
                            <a16:creationId xmlns:a16="http://schemas.microsoft.com/office/drawing/2014/main" id="{FE52A891-7992-EB47-AF6D-ACC0D080D4E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395998" y="3730197"/>
                        <a:ext cx="559121" cy="92788"/>
                        <a:chOff x="6582044" y="2846082"/>
                        <a:chExt cx="559121" cy="92788"/>
                      </a:xfrm>
                    </p:grpSpPr>
                    <p:cxnSp>
                      <p:nvCxnSpPr>
                        <p:cNvPr id="3208" name="Straight Connector 3207">
                          <a:extLst>
                            <a:ext uri="{FF2B5EF4-FFF2-40B4-BE49-F238E27FC236}">
                              <a16:creationId xmlns:a16="http://schemas.microsoft.com/office/drawing/2014/main" id="{8FB8B29C-5C93-3F49-BA20-6D3BF067895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7027133" y="2846650"/>
                          <a:ext cx="113419" cy="92426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209" name="Straight Connector 3208">
                          <a:extLst>
                            <a:ext uri="{FF2B5EF4-FFF2-40B4-BE49-F238E27FC236}">
                              <a16:creationId xmlns:a16="http://schemas.microsoft.com/office/drawing/2014/main" id="{27B3EB98-9555-644B-AA2B-9932C29F256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6582413" y="2939076"/>
                          <a:ext cx="450690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3170" name="Straight Connector 3169">
                      <a:extLst>
                        <a:ext uri="{FF2B5EF4-FFF2-40B4-BE49-F238E27FC236}">
                          <a16:creationId xmlns:a16="http://schemas.microsoft.com/office/drawing/2014/main" id="{C6A449D5-99C3-7043-A4F8-7E8D99665B7E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>
                      <a:off x="6685171" y="4525377"/>
                      <a:ext cx="4763" cy="855662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71" name="Straight Connector 3170">
                      <a:extLst>
                        <a:ext uri="{FF2B5EF4-FFF2-40B4-BE49-F238E27FC236}">
                          <a16:creationId xmlns:a16="http://schemas.microsoft.com/office/drawing/2014/main" id="{87398305-0606-644C-AED7-B6BFB7357C2C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6632784" y="4706352"/>
                      <a:ext cx="58737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72" name="Straight Connector 3171">
                      <a:extLst>
                        <a:ext uri="{FF2B5EF4-FFF2-40B4-BE49-F238E27FC236}">
                          <a16:creationId xmlns:a16="http://schemas.microsoft.com/office/drawing/2014/main" id="{B2271259-219D-E14D-A6A5-2C92181D4571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6631196" y="4771439"/>
                      <a:ext cx="58738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73" name="Straight Connector 3172">
                      <a:extLst>
                        <a:ext uri="{FF2B5EF4-FFF2-40B4-BE49-F238E27FC236}">
                          <a16:creationId xmlns:a16="http://schemas.microsoft.com/office/drawing/2014/main" id="{BC5D3B15-A7EA-3648-B05D-FA0DD91764FE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6631196" y="4849227"/>
                      <a:ext cx="58738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74" name="Straight Connector 3173">
                      <a:extLst>
                        <a:ext uri="{FF2B5EF4-FFF2-40B4-BE49-F238E27FC236}">
                          <a16:creationId xmlns:a16="http://schemas.microsoft.com/office/drawing/2014/main" id="{CCC208D8-98F7-504F-A485-F09EA842C306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6629609" y="4914314"/>
                      <a:ext cx="58737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75" name="Straight Connector 3174">
                      <a:extLst>
                        <a:ext uri="{FF2B5EF4-FFF2-40B4-BE49-F238E27FC236}">
                          <a16:creationId xmlns:a16="http://schemas.microsoft.com/office/drawing/2014/main" id="{4A938572-1EA6-674A-918D-A77DB50C13F0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6628021" y="4976227"/>
                      <a:ext cx="6032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76" name="Straight Connector 3175">
                      <a:extLst>
                        <a:ext uri="{FF2B5EF4-FFF2-40B4-BE49-F238E27FC236}">
                          <a16:creationId xmlns:a16="http://schemas.microsoft.com/office/drawing/2014/main" id="{C7820144-3B00-614A-BB53-028F08EFE78E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6628021" y="5044489"/>
                      <a:ext cx="58738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77" name="Straight Connector 3176">
                      <a:extLst>
                        <a:ext uri="{FF2B5EF4-FFF2-40B4-BE49-F238E27FC236}">
                          <a16:creationId xmlns:a16="http://schemas.microsoft.com/office/drawing/2014/main" id="{A43BDE80-E26C-FA49-A090-535177722000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6626434" y="5114339"/>
                      <a:ext cx="58737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78" name="Straight Connector 3177">
                      <a:extLst>
                        <a:ext uri="{FF2B5EF4-FFF2-40B4-BE49-F238E27FC236}">
                          <a16:creationId xmlns:a16="http://schemas.microsoft.com/office/drawing/2014/main" id="{BFF22FBD-162C-3E42-9DAB-30917563C311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6629609" y="5184189"/>
                      <a:ext cx="58737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79" name="Straight Connector 3178">
                      <a:extLst>
                        <a:ext uri="{FF2B5EF4-FFF2-40B4-BE49-F238E27FC236}">
                          <a16:creationId xmlns:a16="http://schemas.microsoft.com/office/drawing/2014/main" id="{5A8F71D6-86E4-6844-9E2C-58C600340419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6631196" y="5252452"/>
                      <a:ext cx="58738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80" name="Straight Connector 3179">
                      <a:extLst>
                        <a:ext uri="{FF2B5EF4-FFF2-40B4-BE49-F238E27FC236}">
                          <a16:creationId xmlns:a16="http://schemas.microsoft.com/office/drawing/2014/main" id="{76B88A27-6431-3C47-AC60-A7FDC77002CC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6631196" y="5322302"/>
                      <a:ext cx="58738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81" name="Straight Connector 3180">
                      <a:extLst>
                        <a:ext uri="{FF2B5EF4-FFF2-40B4-BE49-F238E27FC236}">
                          <a16:creationId xmlns:a16="http://schemas.microsoft.com/office/drawing/2014/main" id="{FB649DFB-2AD0-FE42-BF68-6266BF1288E0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6632784" y="5387389"/>
                      <a:ext cx="58737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82" name="Straight Connector 3181">
                      <a:extLst>
                        <a:ext uri="{FF2B5EF4-FFF2-40B4-BE49-F238E27FC236}">
                          <a16:creationId xmlns:a16="http://schemas.microsoft.com/office/drawing/2014/main" id="{1806BB2A-2345-5449-99DE-8694516B40E7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>
                      <a:off x="6632784" y="4531727"/>
                      <a:ext cx="58737" cy="0"/>
                    </a:xfrm>
                    <a:prstGeom prst="line">
                      <a:avLst/>
                    </a:prstGeom>
                    <a:ln w="222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183" name="Group 3182">
                      <a:extLst>
                        <a:ext uri="{FF2B5EF4-FFF2-40B4-BE49-F238E27FC236}">
                          <a16:creationId xmlns:a16="http://schemas.microsoft.com/office/drawing/2014/main" id="{E19ED41B-D864-944A-8F4B-E77124A2E8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34171" y="4488570"/>
                      <a:ext cx="224203" cy="179034"/>
                      <a:chOff x="3668110" y="2448910"/>
                      <a:chExt cx="3794234" cy="2165130"/>
                    </a:xfrm>
                  </p:grpSpPr>
                  <p:sp>
                    <p:nvSpPr>
                      <p:cNvPr id="3184" name="Rectangle 3183">
                        <a:extLst>
                          <a:ext uri="{FF2B5EF4-FFF2-40B4-BE49-F238E27FC236}">
                            <a16:creationId xmlns:a16="http://schemas.microsoft.com/office/drawing/2014/main" id="{636C6D3C-DECC-6E49-9F2A-48163DCD81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68110" y="3741409"/>
                        <a:ext cx="3780587" cy="872631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rgbClr val="B8C2C9"/>
                          </a:gs>
                          <a:gs pos="21000">
                            <a:schemeClr val="bg1"/>
                          </a:gs>
                          <a:gs pos="60000">
                            <a:srgbClr val="D6DCE0"/>
                          </a:gs>
                          <a:gs pos="100000">
                            <a:srgbClr val="B8C2C9"/>
                          </a:gs>
                        </a:gsLst>
                        <a:lin ang="0" scaled="0"/>
                      </a:gradFill>
                      <a:ln w="635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185" name="Freeform 3184">
                        <a:extLst>
                          <a:ext uri="{FF2B5EF4-FFF2-40B4-BE49-F238E27FC236}">
                            <a16:creationId xmlns:a16="http://schemas.microsoft.com/office/drawing/2014/main" id="{32CAE1C1-A730-274E-A267-812AE56C45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78620" y="2448910"/>
                        <a:ext cx="3783724" cy="1324303"/>
                      </a:xfrm>
                      <a:custGeom>
                        <a:avLst/>
                        <a:gdLst>
                          <a:gd name="connsiteX0" fmla="*/ 0 w 3783724"/>
                          <a:gd name="connsiteY0" fmla="*/ 1313793 h 1324303"/>
                          <a:gd name="connsiteX1" fmla="*/ 0 w 3783724"/>
                          <a:gd name="connsiteY1" fmla="*/ 1313793 h 1324303"/>
                          <a:gd name="connsiteX2" fmla="*/ 252248 w 3783724"/>
                          <a:gd name="connsiteY2" fmla="*/ 0 h 1324303"/>
                          <a:gd name="connsiteX3" fmla="*/ 3415862 w 3783724"/>
                          <a:gd name="connsiteY3" fmla="*/ 21020 h 1324303"/>
                          <a:gd name="connsiteX4" fmla="*/ 3783724 w 3783724"/>
                          <a:gd name="connsiteY4" fmla="*/ 1324303 h 1324303"/>
                          <a:gd name="connsiteX5" fmla="*/ 0 w 3783724"/>
                          <a:gd name="connsiteY5" fmla="*/ 1313793 h 132430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3783724" h="1324303">
                            <a:moveTo>
                              <a:pt x="0" y="1313793"/>
                            </a:moveTo>
                            <a:lnTo>
                              <a:pt x="0" y="1313793"/>
                            </a:lnTo>
                            <a:lnTo>
                              <a:pt x="252248" y="0"/>
                            </a:lnTo>
                            <a:lnTo>
                              <a:pt x="3415862" y="21020"/>
                            </a:lnTo>
                            <a:lnTo>
                              <a:pt x="3783724" y="1324303"/>
                            </a:lnTo>
                            <a:lnTo>
                              <a:pt x="0" y="1313793"/>
                            </a:lnTo>
                            <a:close/>
                          </a:path>
                        </a:pathLst>
                      </a:custGeom>
                      <a:solidFill>
                        <a:srgbClr val="B8C2C9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3186" name="Group 3185">
                        <a:extLst>
                          <a:ext uri="{FF2B5EF4-FFF2-40B4-BE49-F238E27FC236}">
                            <a16:creationId xmlns:a16="http://schemas.microsoft.com/office/drawing/2014/main" id="{48365091-0260-EF40-806A-5E306D8DE4D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41378" y="2603243"/>
                        <a:ext cx="3202061" cy="1066110"/>
                        <a:chOff x="7939341" y="3037317"/>
                        <a:chExt cx="897649" cy="353919"/>
                      </a:xfrm>
                    </p:grpSpPr>
                    <p:sp>
                      <p:nvSpPr>
                        <p:cNvPr id="3187" name="Freeform 3186">
                          <a:extLst>
                            <a:ext uri="{FF2B5EF4-FFF2-40B4-BE49-F238E27FC236}">
                              <a16:creationId xmlns:a16="http://schemas.microsoft.com/office/drawing/2014/main" id="{E20D843B-CEEF-A845-B2BF-E14AA3BC3A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64170" y="3037317"/>
                          <a:ext cx="849158" cy="198115"/>
                        </a:xfrm>
                        <a:custGeom>
                          <a:avLst/>
                          <a:gdLst>
                            <a:gd name="connsiteX0" fmla="*/ 3725333 w 4588933"/>
                            <a:gd name="connsiteY0" fmla="*/ 0 h 1049866"/>
                            <a:gd name="connsiteX1" fmla="*/ 4588933 w 4588933"/>
                            <a:gd name="connsiteY1" fmla="*/ 270933 h 1049866"/>
                            <a:gd name="connsiteX2" fmla="*/ 3962400 w 4588933"/>
                            <a:gd name="connsiteY2" fmla="*/ 541866 h 1049866"/>
                            <a:gd name="connsiteX3" fmla="*/ 3742267 w 4588933"/>
                            <a:gd name="connsiteY3" fmla="*/ 457200 h 1049866"/>
                            <a:gd name="connsiteX4" fmla="*/ 2269067 w 4588933"/>
                            <a:gd name="connsiteY4" fmla="*/ 1049866 h 1049866"/>
                            <a:gd name="connsiteX5" fmla="*/ 880533 w 4588933"/>
                            <a:gd name="connsiteY5" fmla="*/ 457200 h 1049866"/>
                            <a:gd name="connsiteX6" fmla="*/ 592667 w 4588933"/>
                            <a:gd name="connsiteY6" fmla="*/ 541866 h 1049866"/>
                            <a:gd name="connsiteX7" fmla="*/ 0 w 4588933"/>
                            <a:gd name="connsiteY7" fmla="*/ 254000 h 1049866"/>
                            <a:gd name="connsiteX8" fmla="*/ 880533 w 4588933"/>
                            <a:gd name="connsiteY8" fmla="*/ 16933 h 1049866"/>
                            <a:gd name="connsiteX9" fmla="*/ 2302933 w 4588933"/>
                            <a:gd name="connsiteY9" fmla="*/ 626533 h 1049866"/>
                            <a:gd name="connsiteX10" fmla="*/ 3725333 w 4588933"/>
                            <a:gd name="connsiteY10" fmla="*/ 0 h 1049866"/>
                            <a:gd name="connsiteX0" fmla="*/ 3725333 w 4641485"/>
                            <a:gd name="connsiteY0" fmla="*/ 0 h 1049866"/>
                            <a:gd name="connsiteX1" fmla="*/ 4641485 w 4641485"/>
                            <a:gd name="connsiteY1" fmla="*/ 239402 h 1049866"/>
                            <a:gd name="connsiteX2" fmla="*/ 3962400 w 4641485"/>
                            <a:gd name="connsiteY2" fmla="*/ 541866 h 1049866"/>
                            <a:gd name="connsiteX3" fmla="*/ 3742267 w 4641485"/>
                            <a:gd name="connsiteY3" fmla="*/ 457200 h 1049866"/>
                            <a:gd name="connsiteX4" fmla="*/ 2269067 w 4641485"/>
                            <a:gd name="connsiteY4" fmla="*/ 1049866 h 1049866"/>
                            <a:gd name="connsiteX5" fmla="*/ 880533 w 4641485"/>
                            <a:gd name="connsiteY5" fmla="*/ 457200 h 1049866"/>
                            <a:gd name="connsiteX6" fmla="*/ 592667 w 4641485"/>
                            <a:gd name="connsiteY6" fmla="*/ 541866 h 1049866"/>
                            <a:gd name="connsiteX7" fmla="*/ 0 w 4641485"/>
                            <a:gd name="connsiteY7" fmla="*/ 254000 h 1049866"/>
                            <a:gd name="connsiteX8" fmla="*/ 880533 w 4641485"/>
                            <a:gd name="connsiteY8" fmla="*/ 16933 h 1049866"/>
                            <a:gd name="connsiteX9" fmla="*/ 2302933 w 4641485"/>
                            <a:gd name="connsiteY9" fmla="*/ 626533 h 1049866"/>
                            <a:gd name="connsiteX10" fmla="*/ 3725333 w 4641485"/>
                            <a:gd name="connsiteY10" fmla="*/ 0 h 1049866"/>
                            <a:gd name="connsiteX0" fmla="*/ 3756864 w 4673016"/>
                            <a:gd name="connsiteY0" fmla="*/ 0 h 1049866"/>
                            <a:gd name="connsiteX1" fmla="*/ 4673016 w 4673016"/>
                            <a:gd name="connsiteY1" fmla="*/ 239402 h 1049866"/>
                            <a:gd name="connsiteX2" fmla="*/ 3993931 w 4673016"/>
                            <a:gd name="connsiteY2" fmla="*/ 541866 h 1049866"/>
                            <a:gd name="connsiteX3" fmla="*/ 3773798 w 4673016"/>
                            <a:gd name="connsiteY3" fmla="*/ 457200 h 1049866"/>
                            <a:gd name="connsiteX4" fmla="*/ 2300598 w 4673016"/>
                            <a:gd name="connsiteY4" fmla="*/ 1049866 h 1049866"/>
                            <a:gd name="connsiteX5" fmla="*/ 912064 w 4673016"/>
                            <a:gd name="connsiteY5" fmla="*/ 457200 h 1049866"/>
                            <a:gd name="connsiteX6" fmla="*/ 624198 w 4673016"/>
                            <a:gd name="connsiteY6" fmla="*/ 541866 h 1049866"/>
                            <a:gd name="connsiteX7" fmla="*/ 0 w 4673016"/>
                            <a:gd name="connsiteY7" fmla="*/ 232979 h 1049866"/>
                            <a:gd name="connsiteX8" fmla="*/ 912064 w 4673016"/>
                            <a:gd name="connsiteY8" fmla="*/ 16933 h 1049866"/>
                            <a:gd name="connsiteX9" fmla="*/ 2334464 w 4673016"/>
                            <a:gd name="connsiteY9" fmla="*/ 626533 h 1049866"/>
                            <a:gd name="connsiteX10" fmla="*/ 3756864 w 4673016"/>
                            <a:gd name="connsiteY10" fmla="*/ 0 h 1049866"/>
                            <a:gd name="connsiteX0" fmla="*/ 3756864 w 4673016"/>
                            <a:gd name="connsiteY0" fmla="*/ 0 h 1049866"/>
                            <a:gd name="connsiteX1" fmla="*/ 4673016 w 4673016"/>
                            <a:gd name="connsiteY1" fmla="*/ 239402 h 1049866"/>
                            <a:gd name="connsiteX2" fmla="*/ 3993931 w 4673016"/>
                            <a:gd name="connsiteY2" fmla="*/ 541866 h 1049866"/>
                            <a:gd name="connsiteX3" fmla="*/ 3784308 w 4673016"/>
                            <a:gd name="connsiteY3" fmla="*/ 404648 h 1049866"/>
                            <a:gd name="connsiteX4" fmla="*/ 2300598 w 4673016"/>
                            <a:gd name="connsiteY4" fmla="*/ 1049866 h 1049866"/>
                            <a:gd name="connsiteX5" fmla="*/ 912064 w 4673016"/>
                            <a:gd name="connsiteY5" fmla="*/ 457200 h 1049866"/>
                            <a:gd name="connsiteX6" fmla="*/ 624198 w 4673016"/>
                            <a:gd name="connsiteY6" fmla="*/ 541866 h 1049866"/>
                            <a:gd name="connsiteX7" fmla="*/ 0 w 4673016"/>
                            <a:gd name="connsiteY7" fmla="*/ 232979 h 1049866"/>
                            <a:gd name="connsiteX8" fmla="*/ 912064 w 4673016"/>
                            <a:gd name="connsiteY8" fmla="*/ 16933 h 1049866"/>
                            <a:gd name="connsiteX9" fmla="*/ 2334464 w 4673016"/>
                            <a:gd name="connsiteY9" fmla="*/ 626533 h 1049866"/>
                            <a:gd name="connsiteX10" fmla="*/ 3756864 w 4673016"/>
                            <a:gd name="connsiteY10" fmla="*/ 0 h 1049866"/>
                            <a:gd name="connsiteX0" fmla="*/ 3756864 w 4673016"/>
                            <a:gd name="connsiteY0" fmla="*/ 0 h 1049866"/>
                            <a:gd name="connsiteX1" fmla="*/ 4673016 w 4673016"/>
                            <a:gd name="connsiteY1" fmla="*/ 239402 h 1049866"/>
                            <a:gd name="connsiteX2" fmla="*/ 3993931 w 4673016"/>
                            <a:gd name="connsiteY2" fmla="*/ 541866 h 1049866"/>
                            <a:gd name="connsiteX3" fmla="*/ 3794818 w 4673016"/>
                            <a:gd name="connsiteY3" fmla="*/ 436179 h 1049866"/>
                            <a:gd name="connsiteX4" fmla="*/ 2300598 w 4673016"/>
                            <a:gd name="connsiteY4" fmla="*/ 1049866 h 1049866"/>
                            <a:gd name="connsiteX5" fmla="*/ 912064 w 4673016"/>
                            <a:gd name="connsiteY5" fmla="*/ 457200 h 1049866"/>
                            <a:gd name="connsiteX6" fmla="*/ 624198 w 4673016"/>
                            <a:gd name="connsiteY6" fmla="*/ 541866 h 1049866"/>
                            <a:gd name="connsiteX7" fmla="*/ 0 w 4673016"/>
                            <a:gd name="connsiteY7" fmla="*/ 232979 h 1049866"/>
                            <a:gd name="connsiteX8" fmla="*/ 912064 w 4673016"/>
                            <a:gd name="connsiteY8" fmla="*/ 16933 h 1049866"/>
                            <a:gd name="connsiteX9" fmla="*/ 2334464 w 4673016"/>
                            <a:gd name="connsiteY9" fmla="*/ 626533 h 1049866"/>
                            <a:gd name="connsiteX10" fmla="*/ 3756864 w 4673016"/>
                            <a:gd name="connsiteY10" fmla="*/ 0 h 1049866"/>
                            <a:gd name="connsiteX0" fmla="*/ 3756864 w 4673016"/>
                            <a:gd name="connsiteY0" fmla="*/ 0 h 1049866"/>
                            <a:gd name="connsiteX1" fmla="*/ 4673016 w 4673016"/>
                            <a:gd name="connsiteY1" fmla="*/ 239402 h 1049866"/>
                            <a:gd name="connsiteX2" fmla="*/ 3993931 w 4673016"/>
                            <a:gd name="connsiteY2" fmla="*/ 541866 h 1049866"/>
                            <a:gd name="connsiteX3" fmla="*/ 3794818 w 4673016"/>
                            <a:gd name="connsiteY3" fmla="*/ 436179 h 1049866"/>
                            <a:gd name="connsiteX4" fmla="*/ 2300598 w 4673016"/>
                            <a:gd name="connsiteY4" fmla="*/ 1049866 h 1049866"/>
                            <a:gd name="connsiteX5" fmla="*/ 912064 w 4673016"/>
                            <a:gd name="connsiteY5" fmla="*/ 457200 h 1049866"/>
                            <a:gd name="connsiteX6" fmla="*/ 624198 w 4673016"/>
                            <a:gd name="connsiteY6" fmla="*/ 541866 h 1049866"/>
                            <a:gd name="connsiteX7" fmla="*/ 0 w 4673016"/>
                            <a:gd name="connsiteY7" fmla="*/ 232979 h 1049866"/>
                            <a:gd name="connsiteX8" fmla="*/ 912064 w 4673016"/>
                            <a:gd name="connsiteY8" fmla="*/ 16933 h 1049866"/>
                            <a:gd name="connsiteX9" fmla="*/ 2323954 w 4673016"/>
                            <a:gd name="connsiteY9" fmla="*/ 616023 h 1049866"/>
                            <a:gd name="connsiteX10" fmla="*/ 3756864 w 4673016"/>
                            <a:gd name="connsiteY10" fmla="*/ 0 h 1049866"/>
                            <a:gd name="connsiteX0" fmla="*/ 3756864 w 4673016"/>
                            <a:gd name="connsiteY0" fmla="*/ 0 h 1049866"/>
                            <a:gd name="connsiteX1" fmla="*/ 4673016 w 4673016"/>
                            <a:gd name="connsiteY1" fmla="*/ 239402 h 1049866"/>
                            <a:gd name="connsiteX2" fmla="*/ 3993931 w 4673016"/>
                            <a:gd name="connsiteY2" fmla="*/ 541866 h 1049866"/>
                            <a:gd name="connsiteX3" fmla="*/ 3794818 w 4673016"/>
                            <a:gd name="connsiteY3" fmla="*/ 436179 h 1049866"/>
                            <a:gd name="connsiteX4" fmla="*/ 2300598 w 4673016"/>
                            <a:gd name="connsiteY4" fmla="*/ 1049866 h 1049866"/>
                            <a:gd name="connsiteX5" fmla="*/ 912064 w 4673016"/>
                            <a:gd name="connsiteY5" fmla="*/ 457200 h 1049866"/>
                            <a:gd name="connsiteX6" fmla="*/ 624198 w 4673016"/>
                            <a:gd name="connsiteY6" fmla="*/ 541866 h 1049866"/>
                            <a:gd name="connsiteX7" fmla="*/ 0 w 4673016"/>
                            <a:gd name="connsiteY7" fmla="*/ 275021 h 1049866"/>
                            <a:gd name="connsiteX8" fmla="*/ 912064 w 4673016"/>
                            <a:gd name="connsiteY8" fmla="*/ 16933 h 1049866"/>
                            <a:gd name="connsiteX9" fmla="*/ 2323954 w 4673016"/>
                            <a:gd name="connsiteY9" fmla="*/ 616023 h 1049866"/>
                            <a:gd name="connsiteX10" fmla="*/ 3756864 w 4673016"/>
                            <a:gd name="connsiteY10" fmla="*/ 0 h 1049866"/>
                            <a:gd name="connsiteX0" fmla="*/ 3756864 w 4673016"/>
                            <a:gd name="connsiteY0" fmla="*/ 0 h 1049866"/>
                            <a:gd name="connsiteX1" fmla="*/ 4673016 w 4673016"/>
                            <a:gd name="connsiteY1" fmla="*/ 239402 h 1049866"/>
                            <a:gd name="connsiteX2" fmla="*/ 3993931 w 4673016"/>
                            <a:gd name="connsiteY2" fmla="*/ 541866 h 1049866"/>
                            <a:gd name="connsiteX3" fmla="*/ 3815839 w 4673016"/>
                            <a:gd name="connsiteY3" fmla="*/ 467710 h 1049866"/>
                            <a:gd name="connsiteX4" fmla="*/ 2300598 w 4673016"/>
                            <a:gd name="connsiteY4" fmla="*/ 1049866 h 1049866"/>
                            <a:gd name="connsiteX5" fmla="*/ 912064 w 4673016"/>
                            <a:gd name="connsiteY5" fmla="*/ 457200 h 1049866"/>
                            <a:gd name="connsiteX6" fmla="*/ 624198 w 4673016"/>
                            <a:gd name="connsiteY6" fmla="*/ 541866 h 1049866"/>
                            <a:gd name="connsiteX7" fmla="*/ 0 w 4673016"/>
                            <a:gd name="connsiteY7" fmla="*/ 275021 h 1049866"/>
                            <a:gd name="connsiteX8" fmla="*/ 912064 w 4673016"/>
                            <a:gd name="connsiteY8" fmla="*/ 16933 h 1049866"/>
                            <a:gd name="connsiteX9" fmla="*/ 2323954 w 4673016"/>
                            <a:gd name="connsiteY9" fmla="*/ 616023 h 1049866"/>
                            <a:gd name="connsiteX10" fmla="*/ 3756864 w 4673016"/>
                            <a:gd name="connsiteY10" fmla="*/ 0 h 104986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4673016" h="1049866">
                              <a:moveTo>
                                <a:pt x="3756864" y="0"/>
                              </a:moveTo>
                              <a:lnTo>
                                <a:pt x="4673016" y="239402"/>
                              </a:lnTo>
                              <a:lnTo>
                                <a:pt x="3993931" y="541866"/>
                              </a:lnTo>
                              <a:lnTo>
                                <a:pt x="3815839" y="467710"/>
                              </a:lnTo>
                              <a:lnTo>
                                <a:pt x="2300598" y="1049866"/>
                              </a:lnTo>
                              <a:lnTo>
                                <a:pt x="912064" y="457200"/>
                              </a:lnTo>
                              <a:lnTo>
                                <a:pt x="624198" y="541866"/>
                              </a:lnTo>
                              <a:lnTo>
                                <a:pt x="0" y="275021"/>
                              </a:lnTo>
                              <a:lnTo>
                                <a:pt x="912064" y="16933"/>
                              </a:lnTo>
                              <a:lnTo>
                                <a:pt x="2323954" y="616023"/>
                              </a:lnTo>
                              <a:lnTo>
                                <a:pt x="3756864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A3"/>
                        </a:solidFill>
                        <a:ln w="12700"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88" name="Freeform 3187">
                          <a:extLst>
                            <a:ext uri="{FF2B5EF4-FFF2-40B4-BE49-F238E27FC236}">
                              <a16:creationId xmlns:a16="http://schemas.microsoft.com/office/drawing/2014/main" id="{7FA9B4FB-1817-EB40-B42C-B97AFA78D6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519948" y="3206783"/>
                          <a:ext cx="317042" cy="170569"/>
                        </a:xfrm>
                        <a:custGeom>
                          <a:avLst/>
                          <a:gdLst>
                            <a:gd name="connsiteX0" fmla="*/ 21021 w 1744718"/>
                            <a:gd name="connsiteY0" fmla="*/ 0 h 903890"/>
                            <a:gd name="connsiteX1" fmla="*/ 1744718 w 1744718"/>
                            <a:gd name="connsiteY1" fmla="*/ 693683 h 903890"/>
                            <a:gd name="connsiteX2" fmla="*/ 1145628 w 1744718"/>
                            <a:gd name="connsiteY2" fmla="*/ 903890 h 903890"/>
                            <a:gd name="connsiteX3" fmla="*/ 0 w 1744718"/>
                            <a:gd name="connsiteY3" fmla="*/ 451945 h 903890"/>
                            <a:gd name="connsiteX4" fmla="*/ 21021 w 1744718"/>
                            <a:gd name="connsiteY4" fmla="*/ 0 h 90389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744718" h="903890">
                              <a:moveTo>
                                <a:pt x="21021" y="0"/>
                              </a:moveTo>
                              <a:lnTo>
                                <a:pt x="1744718" y="693683"/>
                              </a:lnTo>
                              <a:lnTo>
                                <a:pt x="1145628" y="903890"/>
                              </a:lnTo>
                              <a:lnTo>
                                <a:pt x="0" y="451945"/>
                              </a:lnTo>
                              <a:lnTo>
                                <a:pt x="21021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A3"/>
                        </a:solidFill>
                        <a:ln w="12700"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89" name="Freeform 3188">
                          <a:extLst>
                            <a:ext uri="{FF2B5EF4-FFF2-40B4-BE49-F238E27FC236}">
                              <a16:creationId xmlns:a16="http://schemas.microsoft.com/office/drawing/2014/main" id="{632400AC-89E1-6C45-83FD-001FC43195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39341" y="3206783"/>
                          <a:ext cx="311312" cy="168585"/>
                        </a:xfrm>
                        <a:custGeom>
                          <a:avLst/>
                          <a:gdLst>
                            <a:gd name="connsiteX0" fmla="*/ 1702676 w 1713187"/>
                            <a:gd name="connsiteY0" fmla="*/ 0 h 893380"/>
                            <a:gd name="connsiteX1" fmla="*/ 1713187 w 1713187"/>
                            <a:gd name="connsiteY1" fmla="*/ 472966 h 893380"/>
                            <a:gd name="connsiteX2" fmla="*/ 578069 w 1713187"/>
                            <a:gd name="connsiteY2" fmla="*/ 893380 h 893380"/>
                            <a:gd name="connsiteX3" fmla="*/ 0 w 1713187"/>
                            <a:gd name="connsiteY3" fmla="*/ 693683 h 893380"/>
                            <a:gd name="connsiteX4" fmla="*/ 1702676 w 1713187"/>
                            <a:gd name="connsiteY4" fmla="*/ 0 h 89338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713187" h="893380">
                              <a:moveTo>
                                <a:pt x="1702676" y="0"/>
                              </a:moveTo>
                              <a:lnTo>
                                <a:pt x="1713187" y="472966"/>
                              </a:lnTo>
                              <a:lnTo>
                                <a:pt x="578069" y="893380"/>
                              </a:lnTo>
                              <a:lnTo>
                                <a:pt x="0" y="693683"/>
                              </a:lnTo>
                              <a:lnTo>
                                <a:pt x="170267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A8"/>
                        </a:solidFill>
                        <a:ln w="12700"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90" name="Freeform 3189">
                          <a:extLst>
                            <a:ext uri="{FF2B5EF4-FFF2-40B4-BE49-F238E27FC236}">
                              <a16:creationId xmlns:a16="http://schemas.microsoft.com/office/drawing/2014/main" id="{C1331FF9-69BE-8749-98CA-3912CAA1DD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047413" y="3123483"/>
                          <a:ext cx="676892" cy="267753"/>
                        </a:xfrm>
                        <a:custGeom>
                          <a:avLst/>
                          <a:gdLst>
                            <a:gd name="connsiteX0" fmla="*/ 599089 w 4162096"/>
                            <a:gd name="connsiteY0" fmla="*/ 273269 h 1618593"/>
                            <a:gd name="connsiteX1" fmla="*/ 882869 w 4162096"/>
                            <a:gd name="connsiteY1" fmla="*/ 199697 h 1618593"/>
                            <a:gd name="connsiteX2" fmla="*/ 2312276 w 4162096"/>
                            <a:gd name="connsiteY2" fmla="*/ 798786 h 1618593"/>
                            <a:gd name="connsiteX3" fmla="*/ 3794234 w 4162096"/>
                            <a:gd name="connsiteY3" fmla="*/ 199697 h 1618593"/>
                            <a:gd name="connsiteX4" fmla="*/ 4014951 w 4162096"/>
                            <a:gd name="connsiteY4" fmla="*/ 273269 h 1618593"/>
                            <a:gd name="connsiteX5" fmla="*/ 3058510 w 4162096"/>
                            <a:gd name="connsiteY5" fmla="*/ 641131 h 1618593"/>
                            <a:gd name="connsiteX6" fmla="*/ 3026979 w 4162096"/>
                            <a:gd name="connsiteY6" fmla="*/ 1114097 h 1618593"/>
                            <a:gd name="connsiteX7" fmla="*/ 4162096 w 4162096"/>
                            <a:gd name="connsiteY7" fmla="*/ 1545021 h 1618593"/>
                            <a:gd name="connsiteX8" fmla="*/ 3878317 w 4162096"/>
                            <a:gd name="connsiteY8" fmla="*/ 1608083 h 1618593"/>
                            <a:gd name="connsiteX9" fmla="*/ 2301765 w 4162096"/>
                            <a:gd name="connsiteY9" fmla="*/ 945931 h 1618593"/>
                            <a:gd name="connsiteX10" fmla="*/ 693682 w 4162096"/>
                            <a:gd name="connsiteY10" fmla="*/ 1618593 h 1618593"/>
                            <a:gd name="connsiteX11" fmla="*/ 430924 w 4162096"/>
                            <a:gd name="connsiteY11" fmla="*/ 1524000 h 1618593"/>
                            <a:gd name="connsiteX12" fmla="*/ 1576551 w 4162096"/>
                            <a:gd name="connsiteY12" fmla="*/ 1082566 h 1618593"/>
                            <a:gd name="connsiteX13" fmla="*/ 1545020 w 4162096"/>
                            <a:gd name="connsiteY13" fmla="*/ 609600 h 1618593"/>
                            <a:gd name="connsiteX14" fmla="*/ 0 w 4162096"/>
                            <a:gd name="connsiteY14" fmla="*/ 0 h 1618593"/>
                            <a:gd name="connsiteX15" fmla="*/ 872358 w 4162096"/>
                            <a:gd name="connsiteY15" fmla="*/ 210207 h 1618593"/>
                            <a:gd name="connsiteX16" fmla="*/ 872358 w 4162096"/>
                            <a:gd name="connsiteY16" fmla="*/ 210207 h 1618593"/>
                            <a:gd name="connsiteX0" fmla="*/ 168165 w 3731172"/>
                            <a:gd name="connsiteY0" fmla="*/ 73572 h 1418896"/>
                            <a:gd name="connsiteX1" fmla="*/ 451945 w 3731172"/>
                            <a:gd name="connsiteY1" fmla="*/ 0 h 1418896"/>
                            <a:gd name="connsiteX2" fmla="*/ 1881352 w 3731172"/>
                            <a:gd name="connsiteY2" fmla="*/ 599089 h 1418896"/>
                            <a:gd name="connsiteX3" fmla="*/ 3363310 w 3731172"/>
                            <a:gd name="connsiteY3" fmla="*/ 0 h 1418896"/>
                            <a:gd name="connsiteX4" fmla="*/ 3584027 w 3731172"/>
                            <a:gd name="connsiteY4" fmla="*/ 73572 h 1418896"/>
                            <a:gd name="connsiteX5" fmla="*/ 2627586 w 3731172"/>
                            <a:gd name="connsiteY5" fmla="*/ 441434 h 1418896"/>
                            <a:gd name="connsiteX6" fmla="*/ 2596055 w 3731172"/>
                            <a:gd name="connsiteY6" fmla="*/ 914400 h 1418896"/>
                            <a:gd name="connsiteX7" fmla="*/ 3731172 w 3731172"/>
                            <a:gd name="connsiteY7" fmla="*/ 1345324 h 1418896"/>
                            <a:gd name="connsiteX8" fmla="*/ 3447393 w 3731172"/>
                            <a:gd name="connsiteY8" fmla="*/ 1408386 h 1418896"/>
                            <a:gd name="connsiteX9" fmla="*/ 1870841 w 3731172"/>
                            <a:gd name="connsiteY9" fmla="*/ 746234 h 1418896"/>
                            <a:gd name="connsiteX10" fmla="*/ 262758 w 3731172"/>
                            <a:gd name="connsiteY10" fmla="*/ 1418896 h 1418896"/>
                            <a:gd name="connsiteX11" fmla="*/ 0 w 3731172"/>
                            <a:gd name="connsiteY11" fmla="*/ 1324303 h 1418896"/>
                            <a:gd name="connsiteX12" fmla="*/ 1145627 w 3731172"/>
                            <a:gd name="connsiteY12" fmla="*/ 882869 h 1418896"/>
                            <a:gd name="connsiteX13" fmla="*/ 1114096 w 3731172"/>
                            <a:gd name="connsiteY13" fmla="*/ 409903 h 1418896"/>
                            <a:gd name="connsiteX14" fmla="*/ 441434 w 3731172"/>
                            <a:gd name="connsiteY14" fmla="*/ 10510 h 1418896"/>
                            <a:gd name="connsiteX15" fmla="*/ 441434 w 3731172"/>
                            <a:gd name="connsiteY15" fmla="*/ 10510 h 1418896"/>
                            <a:gd name="connsiteX0" fmla="*/ 168165 w 3731172"/>
                            <a:gd name="connsiteY0" fmla="*/ 73572 h 1418896"/>
                            <a:gd name="connsiteX1" fmla="*/ 451945 w 3731172"/>
                            <a:gd name="connsiteY1" fmla="*/ 0 h 1418896"/>
                            <a:gd name="connsiteX2" fmla="*/ 1881352 w 3731172"/>
                            <a:gd name="connsiteY2" fmla="*/ 599089 h 1418896"/>
                            <a:gd name="connsiteX3" fmla="*/ 3363310 w 3731172"/>
                            <a:gd name="connsiteY3" fmla="*/ 0 h 1418896"/>
                            <a:gd name="connsiteX4" fmla="*/ 3584027 w 3731172"/>
                            <a:gd name="connsiteY4" fmla="*/ 73572 h 1418896"/>
                            <a:gd name="connsiteX5" fmla="*/ 2627586 w 3731172"/>
                            <a:gd name="connsiteY5" fmla="*/ 441434 h 1418896"/>
                            <a:gd name="connsiteX6" fmla="*/ 2596055 w 3731172"/>
                            <a:gd name="connsiteY6" fmla="*/ 914400 h 1418896"/>
                            <a:gd name="connsiteX7" fmla="*/ 3731172 w 3731172"/>
                            <a:gd name="connsiteY7" fmla="*/ 1345324 h 1418896"/>
                            <a:gd name="connsiteX8" fmla="*/ 3447393 w 3731172"/>
                            <a:gd name="connsiteY8" fmla="*/ 1408386 h 1418896"/>
                            <a:gd name="connsiteX9" fmla="*/ 1870841 w 3731172"/>
                            <a:gd name="connsiteY9" fmla="*/ 746234 h 1418896"/>
                            <a:gd name="connsiteX10" fmla="*/ 262758 w 3731172"/>
                            <a:gd name="connsiteY10" fmla="*/ 1418896 h 1418896"/>
                            <a:gd name="connsiteX11" fmla="*/ 0 w 3731172"/>
                            <a:gd name="connsiteY11" fmla="*/ 1324303 h 1418896"/>
                            <a:gd name="connsiteX12" fmla="*/ 1145627 w 3731172"/>
                            <a:gd name="connsiteY12" fmla="*/ 882869 h 1418896"/>
                            <a:gd name="connsiteX13" fmla="*/ 1114096 w 3731172"/>
                            <a:gd name="connsiteY13" fmla="*/ 409903 h 1418896"/>
                            <a:gd name="connsiteX14" fmla="*/ 441434 w 3731172"/>
                            <a:gd name="connsiteY14" fmla="*/ 10510 h 1418896"/>
                            <a:gd name="connsiteX0" fmla="*/ 168165 w 3731172"/>
                            <a:gd name="connsiteY0" fmla="*/ 73572 h 1418896"/>
                            <a:gd name="connsiteX1" fmla="*/ 451945 w 3731172"/>
                            <a:gd name="connsiteY1" fmla="*/ 0 h 1418896"/>
                            <a:gd name="connsiteX2" fmla="*/ 1881352 w 3731172"/>
                            <a:gd name="connsiteY2" fmla="*/ 599089 h 1418896"/>
                            <a:gd name="connsiteX3" fmla="*/ 3363310 w 3731172"/>
                            <a:gd name="connsiteY3" fmla="*/ 0 h 1418896"/>
                            <a:gd name="connsiteX4" fmla="*/ 3584027 w 3731172"/>
                            <a:gd name="connsiteY4" fmla="*/ 73572 h 1418896"/>
                            <a:gd name="connsiteX5" fmla="*/ 2627586 w 3731172"/>
                            <a:gd name="connsiteY5" fmla="*/ 441434 h 1418896"/>
                            <a:gd name="connsiteX6" fmla="*/ 2596055 w 3731172"/>
                            <a:gd name="connsiteY6" fmla="*/ 914400 h 1418896"/>
                            <a:gd name="connsiteX7" fmla="*/ 3731172 w 3731172"/>
                            <a:gd name="connsiteY7" fmla="*/ 1345324 h 1418896"/>
                            <a:gd name="connsiteX8" fmla="*/ 3447393 w 3731172"/>
                            <a:gd name="connsiteY8" fmla="*/ 1408386 h 1418896"/>
                            <a:gd name="connsiteX9" fmla="*/ 1870841 w 3731172"/>
                            <a:gd name="connsiteY9" fmla="*/ 746234 h 1418896"/>
                            <a:gd name="connsiteX10" fmla="*/ 262758 w 3731172"/>
                            <a:gd name="connsiteY10" fmla="*/ 1418896 h 1418896"/>
                            <a:gd name="connsiteX11" fmla="*/ 0 w 3731172"/>
                            <a:gd name="connsiteY11" fmla="*/ 1324303 h 1418896"/>
                            <a:gd name="connsiteX12" fmla="*/ 1145627 w 3731172"/>
                            <a:gd name="connsiteY12" fmla="*/ 882869 h 1418896"/>
                            <a:gd name="connsiteX13" fmla="*/ 1114096 w 3731172"/>
                            <a:gd name="connsiteY13" fmla="*/ 409903 h 1418896"/>
                            <a:gd name="connsiteX14" fmla="*/ 357351 w 3731172"/>
                            <a:gd name="connsiteY14" fmla="*/ 115613 h 1418896"/>
                            <a:gd name="connsiteX0" fmla="*/ 168165 w 3731172"/>
                            <a:gd name="connsiteY0" fmla="*/ 73572 h 1418896"/>
                            <a:gd name="connsiteX1" fmla="*/ 451945 w 3731172"/>
                            <a:gd name="connsiteY1" fmla="*/ 0 h 1418896"/>
                            <a:gd name="connsiteX2" fmla="*/ 1881352 w 3731172"/>
                            <a:gd name="connsiteY2" fmla="*/ 599089 h 1418896"/>
                            <a:gd name="connsiteX3" fmla="*/ 3363310 w 3731172"/>
                            <a:gd name="connsiteY3" fmla="*/ 0 h 1418896"/>
                            <a:gd name="connsiteX4" fmla="*/ 3584027 w 3731172"/>
                            <a:gd name="connsiteY4" fmla="*/ 73572 h 1418896"/>
                            <a:gd name="connsiteX5" fmla="*/ 2627586 w 3731172"/>
                            <a:gd name="connsiteY5" fmla="*/ 441434 h 1418896"/>
                            <a:gd name="connsiteX6" fmla="*/ 2596055 w 3731172"/>
                            <a:gd name="connsiteY6" fmla="*/ 914400 h 1418896"/>
                            <a:gd name="connsiteX7" fmla="*/ 3731172 w 3731172"/>
                            <a:gd name="connsiteY7" fmla="*/ 1345324 h 1418896"/>
                            <a:gd name="connsiteX8" fmla="*/ 3447393 w 3731172"/>
                            <a:gd name="connsiteY8" fmla="*/ 1408386 h 1418896"/>
                            <a:gd name="connsiteX9" fmla="*/ 1870841 w 3731172"/>
                            <a:gd name="connsiteY9" fmla="*/ 746234 h 1418896"/>
                            <a:gd name="connsiteX10" fmla="*/ 262758 w 3731172"/>
                            <a:gd name="connsiteY10" fmla="*/ 1418896 h 1418896"/>
                            <a:gd name="connsiteX11" fmla="*/ 0 w 3731172"/>
                            <a:gd name="connsiteY11" fmla="*/ 1324303 h 1418896"/>
                            <a:gd name="connsiteX12" fmla="*/ 1145627 w 3731172"/>
                            <a:gd name="connsiteY12" fmla="*/ 882869 h 1418896"/>
                            <a:gd name="connsiteX13" fmla="*/ 1114096 w 3731172"/>
                            <a:gd name="connsiteY13" fmla="*/ 409903 h 1418896"/>
                            <a:gd name="connsiteX14" fmla="*/ 147144 w 3731172"/>
                            <a:gd name="connsiteY14" fmla="*/ 63061 h 1418896"/>
                            <a:gd name="connsiteX0" fmla="*/ 168165 w 3731172"/>
                            <a:gd name="connsiteY0" fmla="*/ 73572 h 1418896"/>
                            <a:gd name="connsiteX1" fmla="*/ 451945 w 3731172"/>
                            <a:gd name="connsiteY1" fmla="*/ 0 h 1418896"/>
                            <a:gd name="connsiteX2" fmla="*/ 1881352 w 3731172"/>
                            <a:gd name="connsiteY2" fmla="*/ 599089 h 1418896"/>
                            <a:gd name="connsiteX3" fmla="*/ 3363310 w 3731172"/>
                            <a:gd name="connsiteY3" fmla="*/ 0 h 1418896"/>
                            <a:gd name="connsiteX4" fmla="*/ 3584027 w 3731172"/>
                            <a:gd name="connsiteY4" fmla="*/ 73572 h 1418896"/>
                            <a:gd name="connsiteX5" fmla="*/ 2627586 w 3731172"/>
                            <a:gd name="connsiteY5" fmla="*/ 441434 h 1418896"/>
                            <a:gd name="connsiteX6" fmla="*/ 2596055 w 3731172"/>
                            <a:gd name="connsiteY6" fmla="*/ 914400 h 1418896"/>
                            <a:gd name="connsiteX7" fmla="*/ 3731172 w 3731172"/>
                            <a:gd name="connsiteY7" fmla="*/ 1345324 h 1418896"/>
                            <a:gd name="connsiteX8" fmla="*/ 3447393 w 3731172"/>
                            <a:gd name="connsiteY8" fmla="*/ 1408386 h 1418896"/>
                            <a:gd name="connsiteX9" fmla="*/ 1870841 w 3731172"/>
                            <a:gd name="connsiteY9" fmla="*/ 746234 h 1418896"/>
                            <a:gd name="connsiteX10" fmla="*/ 262758 w 3731172"/>
                            <a:gd name="connsiteY10" fmla="*/ 1418896 h 1418896"/>
                            <a:gd name="connsiteX11" fmla="*/ 0 w 3731172"/>
                            <a:gd name="connsiteY11" fmla="*/ 1324303 h 1418896"/>
                            <a:gd name="connsiteX12" fmla="*/ 1145627 w 3731172"/>
                            <a:gd name="connsiteY12" fmla="*/ 882869 h 1418896"/>
                            <a:gd name="connsiteX13" fmla="*/ 1114096 w 3731172"/>
                            <a:gd name="connsiteY13" fmla="*/ 420413 h 1418896"/>
                            <a:gd name="connsiteX14" fmla="*/ 147144 w 3731172"/>
                            <a:gd name="connsiteY14" fmla="*/ 63061 h 1418896"/>
                            <a:gd name="connsiteX0" fmla="*/ 168165 w 3731172"/>
                            <a:gd name="connsiteY0" fmla="*/ 73572 h 1418896"/>
                            <a:gd name="connsiteX1" fmla="*/ 451945 w 3731172"/>
                            <a:gd name="connsiteY1" fmla="*/ 0 h 1418896"/>
                            <a:gd name="connsiteX2" fmla="*/ 1881352 w 3731172"/>
                            <a:gd name="connsiteY2" fmla="*/ 599089 h 1418896"/>
                            <a:gd name="connsiteX3" fmla="*/ 3363310 w 3731172"/>
                            <a:gd name="connsiteY3" fmla="*/ 0 h 1418896"/>
                            <a:gd name="connsiteX4" fmla="*/ 3584027 w 3731172"/>
                            <a:gd name="connsiteY4" fmla="*/ 73572 h 1418896"/>
                            <a:gd name="connsiteX5" fmla="*/ 2627586 w 3731172"/>
                            <a:gd name="connsiteY5" fmla="*/ 441434 h 1418896"/>
                            <a:gd name="connsiteX6" fmla="*/ 2596055 w 3731172"/>
                            <a:gd name="connsiteY6" fmla="*/ 914400 h 1418896"/>
                            <a:gd name="connsiteX7" fmla="*/ 3731172 w 3731172"/>
                            <a:gd name="connsiteY7" fmla="*/ 1345324 h 1418896"/>
                            <a:gd name="connsiteX8" fmla="*/ 3447393 w 3731172"/>
                            <a:gd name="connsiteY8" fmla="*/ 1408386 h 1418896"/>
                            <a:gd name="connsiteX9" fmla="*/ 1870841 w 3731172"/>
                            <a:gd name="connsiteY9" fmla="*/ 746234 h 1418896"/>
                            <a:gd name="connsiteX10" fmla="*/ 262758 w 3731172"/>
                            <a:gd name="connsiteY10" fmla="*/ 1418896 h 1418896"/>
                            <a:gd name="connsiteX11" fmla="*/ 0 w 3731172"/>
                            <a:gd name="connsiteY11" fmla="*/ 1324303 h 1418896"/>
                            <a:gd name="connsiteX12" fmla="*/ 1145627 w 3731172"/>
                            <a:gd name="connsiteY12" fmla="*/ 882869 h 1418896"/>
                            <a:gd name="connsiteX13" fmla="*/ 1114096 w 3731172"/>
                            <a:gd name="connsiteY13" fmla="*/ 420413 h 1418896"/>
                            <a:gd name="connsiteX14" fmla="*/ 189185 w 3731172"/>
                            <a:gd name="connsiteY14" fmla="*/ 84081 h 1418896"/>
                            <a:gd name="connsiteX0" fmla="*/ 168165 w 3731172"/>
                            <a:gd name="connsiteY0" fmla="*/ 73572 h 1418896"/>
                            <a:gd name="connsiteX1" fmla="*/ 451945 w 3731172"/>
                            <a:gd name="connsiteY1" fmla="*/ 0 h 1418896"/>
                            <a:gd name="connsiteX2" fmla="*/ 1881352 w 3731172"/>
                            <a:gd name="connsiteY2" fmla="*/ 599089 h 1418896"/>
                            <a:gd name="connsiteX3" fmla="*/ 3363310 w 3731172"/>
                            <a:gd name="connsiteY3" fmla="*/ 0 h 1418896"/>
                            <a:gd name="connsiteX4" fmla="*/ 3584027 w 3731172"/>
                            <a:gd name="connsiteY4" fmla="*/ 73572 h 1418896"/>
                            <a:gd name="connsiteX5" fmla="*/ 2627586 w 3731172"/>
                            <a:gd name="connsiteY5" fmla="*/ 441434 h 1418896"/>
                            <a:gd name="connsiteX6" fmla="*/ 2596055 w 3731172"/>
                            <a:gd name="connsiteY6" fmla="*/ 914400 h 1418896"/>
                            <a:gd name="connsiteX7" fmla="*/ 3731172 w 3731172"/>
                            <a:gd name="connsiteY7" fmla="*/ 1345324 h 1418896"/>
                            <a:gd name="connsiteX8" fmla="*/ 3447393 w 3731172"/>
                            <a:gd name="connsiteY8" fmla="*/ 1408386 h 1418896"/>
                            <a:gd name="connsiteX9" fmla="*/ 1870841 w 3731172"/>
                            <a:gd name="connsiteY9" fmla="*/ 746234 h 1418896"/>
                            <a:gd name="connsiteX10" fmla="*/ 262758 w 3731172"/>
                            <a:gd name="connsiteY10" fmla="*/ 1418896 h 1418896"/>
                            <a:gd name="connsiteX11" fmla="*/ 0 w 3731172"/>
                            <a:gd name="connsiteY11" fmla="*/ 1324303 h 1418896"/>
                            <a:gd name="connsiteX12" fmla="*/ 1145627 w 3731172"/>
                            <a:gd name="connsiteY12" fmla="*/ 882869 h 1418896"/>
                            <a:gd name="connsiteX13" fmla="*/ 1114096 w 3731172"/>
                            <a:gd name="connsiteY13" fmla="*/ 420413 h 1418896"/>
                            <a:gd name="connsiteX14" fmla="*/ 189185 w 3731172"/>
                            <a:gd name="connsiteY14" fmla="*/ 84081 h 1418896"/>
                            <a:gd name="connsiteX15" fmla="*/ 168165 w 3731172"/>
                            <a:gd name="connsiteY15" fmla="*/ 73572 h 1418896"/>
                            <a:gd name="connsiteX0" fmla="*/ 168165 w 3731172"/>
                            <a:gd name="connsiteY0" fmla="*/ 73572 h 1418896"/>
                            <a:gd name="connsiteX1" fmla="*/ 451945 w 3731172"/>
                            <a:gd name="connsiteY1" fmla="*/ 0 h 1418896"/>
                            <a:gd name="connsiteX2" fmla="*/ 1881352 w 3731172"/>
                            <a:gd name="connsiteY2" fmla="*/ 599089 h 1418896"/>
                            <a:gd name="connsiteX3" fmla="*/ 3363310 w 3731172"/>
                            <a:gd name="connsiteY3" fmla="*/ 0 h 1418896"/>
                            <a:gd name="connsiteX4" fmla="*/ 3584027 w 3731172"/>
                            <a:gd name="connsiteY4" fmla="*/ 73572 h 1418896"/>
                            <a:gd name="connsiteX5" fmla="*/ 2627586 w 3731172"/>
                            <a:gd name="connsiteY5" fmla="*/ 441434 h 1418896"/>
                            <a:gd name="connsiteX6" fmla="*/ 2596055 w 3731172"/>
                            <a:gd name="connsiteY6" fmla="*/ 914400 h 1418896"/>
                            <a:gd name="connsiteX7" fmla="*/ 3731172 w 3731172"/>
                            <a:gd name="connsiteY7" fmla="*/ 1345324 h 1418896"/>
                            <a:gd name="connsiteX8" fmla="*/ 3447393 w 3731172"/>
                            <a:gd name="connsiteY8" fmla="*/ 1408386 h 1418896"/>
                            <a:gd name="connsiteX9" fmla="*/ 1870841 w 3731172"/>
                            <a:gd name="connsiteY9" fmla="*/ 746234 h 1418896"/>
                            <a:gd name="connsiteX10" fmla="*/ 262758 w 3731172"/>
                            <a:gd name="connsiteY10" fmla="*/ 1418896 h 1418896"/>
                            <a:gd name="connsiteX11" fmla="*/ 0 w 3731172"/>
                            <a:gd name="connsiteY11" fmla="*/ 1324303 h 1418896"/>
                            <a:gd name="connsiteX12" fmla="*/ 1145627 w 3731172"/>
                            <a:gd name="connsiteY12" fmla="*/ 882869 h 1418896"/>
                            <a:gd name="connsiteX13" fmla="*/ 1156137 w 3731172"/>
                            <a:gd name="connsiteY13" fmla="*/ 441434 h 1418896"/>
                            <a:gd name="connsiteX14" fmla="*/ 189185 w 3731172"/>
                            <a:gd name="connsiteY14" fmla="*/ 84081 h 1418896"/>
                            <a:gd name="connsiteX15" fmla="*/ 168165 w 3731172"/>
                            <a:gd name="connsiteY15" fmla="*/ 73572 h 1418896"/>
                            <a:gd name="connsiteX0" fmla="*/ 168165 w 3731172"/>
                            <a:gd name="connsiteY0" fmla="*/ 73572 h 1418896"/>
                            <a:gd name="connsiteX1" fmla="*/ 451945 w 3731172"/>
                            <a:gd name="connsiteY1" fmla="*/ 0 h 1418896"/>
                            <a:gd name="connsiteX2" fmla="*/ 1881352 w 3731172"/>
                            <a:gd name="connsiteY2" fmla="*/ 599089 h 1418896"/>
                            <a:gd name="connsiteX3" fmla="*/ 3363310 w 3731172"/>
                            <a:gd name="connsiteY3" fmla="*/ 0 h 1418896"/>
                            <a:gd name="connsiteX4" fmla="*/ 3584027 w 3731172"/>
                            <a:gd name="connsiteY4" fmla="*/ 73572 h 1418896"/>
                            <a:gd name="connsiteX5" fmla="*/ 2627586 w 3731172"/>
                            <a:gd name="connsiteY5" fmla="*/ 441434 h 1418896"/>
                            <a:gd name="connsiteX6" fmla="*/ 2596055 w 3731172"/>
                            <a:gd name="connsiteY6" fmla="*/ 914400 h 1418896"/>
                            <a:gd name="connsiteX7" fmla="*/ 3731172 w 3731172"/>
                            <a:gd name="connsiteY7" fmla="*/ 1345324 h 1418896"/>
                            <a:gd name="connsiteX8" fmla="*/ 3447393 w 3731172"/>
                            <a:gd name="connsiteY8" fmla="*/ 1408386 h 1418896"/>
                            <a:gd name="connsiteX9" fmla="*/ 1870841 w 3731172"/>
                            <a:gd name="connsiteY9" fmla="*/ 746234 h 1418896"/>
                            <a:gd name="connsiteX10" fmla="*/ 262758 w 3731172"/>
                            <a:gd name="connsiteY10" fmla="*/ 1418896 h 1418896"/>
                            <a:gd name="connsiteX11" fmla="*/ 0 w 3731172"/>
                            <a:gd name="connsiteY11" fmla="*/ 1324303 h 1418896"/>
                            <a:gd name="connsiteX12" fmla="*/ 1145627 w 3731172"/>
                            <a:gd name="connsiteY12" fmla="*/ 882869 h 1418896"/>
                            <a:gd name="connsiteX13" fmla="*/ 1145626 w 3731172"/>
                            <a:gd name="connsiteY13" fmla="*/ 451945 h 1418896"/>
                            <a:gd name="connsiteX14" fmla="*/ 189185 w 3731172"/>
                            <a:gd name="connsiteY14" fmla="*/ 84081 h 1418896"/>
                            <a:gd name="connsiteX15" fmla="*/ 168165 w 3731172"/>
                            <a:gd name="connsiteY15" fmla="*/ 73572 h 1418896"/>
                            <a:gd name="connsiteX0" fmla="*/ 168165 w 3731172"/>
                            <a:gd name="connsiteY0" fmla="*/ 73572 h 1418896"/>
                            <a:gd name="connsiteX1" fmla="*/ 451945 w 3731172"/>
                            <a:gd name="connsiteY1" fmla="*/ 0 h 1418896"/>
                            <a:gd name="connsiteX2" fmla="*/ 1881352 w 3731172"/>
                            <a:gd name="connsiteY2" fmla="*/ 599089 h 1418896"/>
                            <a:gd name="connsiteX3" fmla="*/ 3363310 w 3731172"/>
                            <a:gd name="connsiteY3" fmla="*/ 0 h 1418896"/>
                            <a:gd name="connsiteX4" fmla="*/ 3584027 w 3731172"/>
                            <a:gd name="connsiteY4" fmla="*/ 73572 h 1418896"/>
                            <a:gd name="connsiteX5" fmla="*/ 2627586 w 3731172"/>
                            <a:gd name="connsiteY5" fmla="*/ 441434 h 1418896"/>
                            <a:gd name="connsiteX6" fmla="*/ 2596055 w 3731172"/>
                            <a:gd name="connsiteY6" fmla="*/ 914400 h 1418896"/>
                            <a:gd name="connsiteX7" fmla="*/ 3731172 w 3731172"/>
                            <a:gd name="connsiteY7" fmla="*/ 1345324 h 1418896"/>
                            <a:gd name="connsiteX8" fmla="*/ 3447393 w 3731172"/>
                            <a:gd name="connsiteY8" fmla="*/ 1408386 h 1418896"/>
                            <a:gd name="connsiteX9" fmla="*/ 1870841 w 3731172"/>
                            <a:gd name="connsiteY9" fmla="*/ 746234 h 1418896"/>
                            <a:gd name="connsiteX10" fmla="*/ 262758 w 3731172"/>
                            <a:gd name="connsiteY10" fmla="*/ 1418896 h 1418896"/>
                            <a:gd name="connsiteX11" fmla="*/ 0 w 3731172"/>
                            <a:gd name="connsiteY11" fmla="*/ 1324303 h 1418896"/>
                            <a:gd name="connsiteX12" fmla="*/ 1145627 w 3731172"/>
                            <a:gd name="connsiteY12" fmla="*/ 903890 h 1418896"/>
                            <a:gd name="connsiteX13" fmla="*/ 1145626 w 3731172"/>
                            <a:gd name="connsiteY13" fmla="*/ 451945 h 1418896"/>
                            <a:gd name="connsiteX14" fmla="*/ 189185 w 3731172"/>
                            <a:gd name="connsiteY14" fmla="*/ 84081 h 1418896"/>
                            <a:gd name="connsiteX15" fmla="*/ 168165 w 3731172"/>
                            <a:gd name="connsiteY15" fmla="*/ 73572 h 1418896"/>
                            <a:gd name="connsiteX0" fmla="*/ 147144 w 3710151"/>
                            <a:gd name="connsiteY0" fmla="*/ 73572 h 1418896"/>
                            <a:gd name="connsiteX1" fmla="*/ 430924 w 3710151"/>
                            <a:gd name="connsiteY1" fmla="*/ 0 h 1418896"/>
                            <a:gd name="connsiteX2" fmla="*/ 1860331 w 3710151"/>
                            <a:gd name="connsiteY2" fmla="*/ 599089 h 1418896"/>
                            <a:gd name="connsiteX3" fmla="*/ 3342289 w 3710151"/>
                            <a:gd name="connsiteY3" fmla="*/ 0 h 1418896"/>
                            <a:gd name="connsiteX4" fmla="*/ 3563006 w 3710151"/>
                            <a:gd name="connsiteY4" fmla="*/ 73572 h 1418896"/>
                            <a:gd name="connsiteX5" fmla="*/ 2606565 w 3710151"/>
                            <a:gd name="connsiteY5" fmla="*/ 441434 h 1418896"/>
                            <a:gd name="connsiteX6" fmla="*/ 2575034 w 3710151"/>
                            <a:gd name="connsiteY6" fmla="*/ 914400 h 1418896"/>
                            <a:gd name="connsiteX7" fmla="*/ 3710151 w 3710151"/>
                            <a:gd name="connsiteY7" fmla="*/ 1345324 h 1418896"/>
                            <a:gd name="connsiteX8" fmla="*/ 3426372 w 3710151"/>
                            <a:gd name="connsiteY8" fmla="*/ 1408386 h 1418896"/>
                            <a:gd name="connsiteX9" fmla="*/ 1849820 w 3710151"/>
                            <a:gd name="connsiteY9" fmla="*/ 746234 h 1418896"/>
                            <a:gd name="connsiteX10" fmla="*/ 241737 w 3710151"/>
                            <a:gd name="connsiteY10" fmla="*/ 1418896 h 1418896"/>
                            <a:gd name="connsiteX11" fmla="*/ 0 w 3710151"/>
                            <a:gd name="connsiteY11" fmla="*/ 1334814 h 1418896"/>
                            <a:gd name="connsiteX12" fmla="*/ 1124606 w 3710151"/>
                            <a:gd name="connsiteY12" fmla="*/ 903890 h 1418896"/>
                            <a:gd name="connsiteX13" fmla="*/ 1124605 w 3710151"/>
                            <a:gd name="connsiteY13" fmla="*/ 451945 h 1418896"/>
                            <a:gd name="connsiteX14" fmla="*/ 168164 w 3710151"/>
                            <a:gd name="connsiteY14" fmla="*/ 84081 h 1418896"/>
                            <a:gd name="connsiteX15" fmla="*/ 147144 w 3710151"/>
                            <a:gd name="connsiteY15" fmla="*/ 73572 h 1418896"/>
                            <a:gd name="connsiteX0" fmla="*/ 147144 w 3710151"/>
                            <a:gd name="connsiteY0" fmla="*/ 73572 h 1418896"/>
                            <a:gd name="connsiteX1" fmla="*/ 430924 w 3710151"/>
                            <a:gd name="connsiteY1" fmla="*/ 0 h 1418896"/>
                            <a:gd name="connsiteX2" fmla="*/ 1860331 w 3710151"/>
                            <a:gd name="connsiteY2" fmla="*/ 599089 h 1418896"/>
                            <a:gd name="connsiteX3" fmla="*/ 3342289 w 3710151"/>
                            <a:gd name="connsiteY3" fmla="*/ 0 h 1418896"/>
                            <a:gd name="connsiteX4" fmla="*/ 3563006 w 3710151"/>
                            <a:gd name="connsiteY4" fmla="*/ 73572 h 1418896"/>
                            <a:gd name="connsiteX5" fmla="*/ 2606565 w 3710151"/>
                            <a:gd name="connsiteY5" fmla="*/ 441434 h 1418896"/>
                            <a:gd name="connsiteX6" fmla="*/ 2606565 w 3710151"/>
                            <a:gd name="connsiteY6" fmla="*/ 924910 h 1418896"/>
                            <a:gd name="connsiteX7" fmla="*/ 3710151 w 3710151"/>
                            <a:gd name="connsiteY7" fmla="*/ 1345324 h 1418896"/>
                            <a:gd name="connsiteX8" fmla="*/ 3426372 w 3710151"/>
                            <a:gd name="connsiteY8" fmla="*/ 1408386 h 1418896"/>
                            <a:gd name="connsiteX9" fmla="*/ 1849820 w 3710151"/>
                            <a:gd name="connsiteY9" fmla="*/ 746234 h 1418896"/>
                            <a:gd name="connsiteX10" fmla="*/ 241737 w 3710151"/>
                            <a:gd name="connsiteY10" fmla="*/ 1418896 h 1418896"/>
                            <a:gd name="connsiteX11" fmla="*/ 0 w 3710151"/>
                            <a:gd name="connsiteY11" fmla="*/ 1334814 h 1418896"/>
                            <a:gd name="connsiteX12" fmla="*/ 1124606 w 3710151"/>
                            <a:gd name="connsiteY12" fmla="*/ 903890 h 1418896"/>
                            <a:gd name="connsiteX13" fmla="*/ 1124605 w 3710151"/>
                            <a:gd name="connsiteY13" fmla="*/ 451945 h 1418896"/>
                            <a:gd name="connsiteX14" fmla="*/ 168164 w 3710151"/>
                            <a:gd name="connsiteY14" fmla="*/ 84081 h 1418896"/>
                            <a:gd name="connsiteX15" fmla="*/ 147144 w 3710151"/>
                            <a:gd name="connsiteY15" fmla="*/ 73572 h 1418896"/>
                            <a:gd name="connsiteX0" fmla="*/ 147144 w 3710151"/>
                            <a:gd name="connsiteY0" fmla="*/ 73572 h 1418896"/>
                            <a:gd name="connsiteX1" fmla="*/ 430924 w 3710151"/>
                            <a:gd name="connsiteY1" fmla="*/ 0 h 1418896"/>
                            <a:gd name="connsiteX2" fmla="*/ 1860331 w 3710151"/>
                            <a:gd name="connsiteY2" fmla="*/ 599089 h 1418896"/>
                            <a:gd name="connsiteX3" fmla="*/ 3342289 w 3710151"/>
                            <a:gd name="connsiteY3" fmla="*/ 0 h 1418896"/>
                            <a:gd name="connsiteX4" fmla="*/ 3563006 w 3710151"/>
                            <a:gd name="connsiteY4" fmla="*/ 73572 h 1418896"/>
                            <a:gd name="connsiteX5" fmla="*/ 2606565 w 3710151"/>
                            <a:gd name="connsiteY5" fmla="*/ 441434 h 1418896"/>
                            <a:gd name="connsiteX6" fmla="*/ 2610282 w 3710151"/>
                            <a:gd name="connsiteY6" fmla="*/ 902607 h 1418896"/>
                            <a:gd name="connsiteX7" fmla="*/ 3710151 w 3710151"/>
                            <a:gd name="connsiteY7" fmla="*/ 1345324 h 1418896"/>
                            <a:gd name="connsiteX8" fmla="*/ 3426372 w 3710151"/>
                            <a:gd name="connsiteY8" fmla="*/ 1408386 h 1418896"/>
                            <a:gd name="connsiteX9" fmla="*/ 1849820 w 3710151"/>
                            <a:gd name="connsiteY9" fmla="*/ 746234 h 1418896"/>
                            <a:gd name="connsiteX10" fmla="*/ 241737 w 3710151"/>
                            <a:gd name="connsiteY10" fmla="*/ 1418896 h 1418896"/>
                            <a:gd name="connsiteX11" fmla="*/ 0 w 3710151"/>
                            <a:gd name="connsiteY11" fmla="*/ 1334814 h 1418896"/>
                            <a:gd name="connsiteX12" fmla="*/ 1124606 w 3710151"/>
                            <a:gd name="connsiteY12" fmla="*/ 903890 h 1418896"/>
                            <a:gd name="connsiteX13" fmla="*/ 1124605 w 3710151"/>
                            <a:gd name="connsiteY13" fmla="*/ 451945 h 1418896"/>
                            <a:gd name="connsiteX14" fmla="*/ 168164 w 3710151"/>
                            <a:gd name="connsiteY14" fmla="*/ 84081 h 1418896"/>
                            <a:gd name="connsiteX15" fmla="*/ 147144 w 3710151"/>
                            <a:gd name="connsiteY15" fmla="*/ 73572 h 1418896"/>
                            <a:gd name="connsiteX0" fmla="*/ 147144 w 3710151"/>
                            <a:gd name="connsiteY0" fmla="*/ 73572 h 1418896"/>
                            <a:gd name="connsiteX1" fmla="*/ 430924 w 3710151"/>
                            <a:gd name="connsiteY1" fmla="*/ 0 h 1418896"/>
                            <a:gd name="connsiteX2" fmla="*/ 1860331 w 3710151"/>
                            <a:gd name="connsiteY2" fmla="*/ 599089 h 1418896"/>
                            <a:gd name="connsiteX3" fmla="*/ 3342289 w 3710151"/>
                            <a:gd name="connsiteY3" fmla="*/ 0 h 1418896"/>
                            <a:gd name="connsiteX4" fmla="*/ 3563006 w 3710151"/>
                            <a:gd name="connsiteY4" fmla="*/ 73572 h 1418896"/>
                            <a:gd name="connsiteX5" fmla="*/ 2617717 w 3710151"/>
                            <a:gd name="connsiteY5" fmla="*/ 445151 h 1418896"/>
                            <a:gd name="connsiteX6" fmla="*/ 2610282 w 3710151"/>
                            <a:gd name="connsiteY6" fmla="*/ 902607 h 1418896"/>
                            <a:gd name="connsiteX7" fmla="*/ 3710151 w 3710151"/>
                            <a:gd name="connsiteY7" fmla="*/ 1345324 h 1418896"/>
                            <a:gd name="connsiteX8" fmla="*/ 3426372 w 3710151"/>
                            <a:gd name="connsiteY8" fmla="*/ 1408386 h 1418896"/>
                            <a:gd name="connsiteX9" fmla="*/ 1849820 w 3710151"/>
                            <a:gd name="connsiteY9" fmla="*/ 746234 h 1418896"/>
                            <a:gd name="connsiteX10" fmla="*/ 241737 w 3710151"/>
                            <a:gd name="connsiteY10" fmla="*/ 1418896 h 1418896"/>
                            <a:gd name="connsiteX11" fmla="*/ 0 w 3710151"/>
                            <a:gd name="connsiteY11" fmla="*/ 1334814 h 1418896"/>
                            <a:gd name="connsiteX12" fmla="*/ 1124606 w 3710151"/>
                            <a:gd name="connsiteY12" fmla="*/ 903890 h 1418896"/>
                            <a:gd name="connsiteX13" fmla="*/ 1124605 w 3710151"/>
                            <a:gd name="connsiteY13" fmla="*/ 451945 h 1418896"/>
                            <a:gd name="connsiteX14" fmla="*/ 168164 w 3710151"/>
                            <a:gd name="connsiteY14" fmla="*/ 84081 h 1418896"/>
                            <a:gd name="connsiteX15" fmla="*/ 147144 w 3710151"/>
                            <a:gd name="connsiteY15" fmla="*/ 73572 h 1418896"/>
                            <a:gd name="connsiteX0" fmla="*/ 147144 w 3710151"/>
                            <a:gd name="connsiteY0" fmla="*/ 73572 h 1418896"/>
                            <a:gd name="connsiteX1" fmla="*/ 430924 w 3710151"/>
                            <a:gd name="connsiteY1" fmla="*/ 0 h 1418896"/>
                            <a:gd name="connsiteX2" fmla="*/ 1860331 w 3710151"/>
                            <a:gd name="connsiteY2" fmla="*/ 599089 h 1418896"/>
                            <a:gd name="connsiteX3" fmla="*/ 3342289 w 3710151"/>
                            <a:gd name="connsiteY3" fmla="*/ 0 h 1418896"/>
                            <a:gd name="connsiteX4" fmla="*/ 3563006 w 3710151"/>
                            <a:gd name="connsiteY4" fmla="*/ 73572 h 1418896"/>
                            <a:gd name="connsiteX5" fmla="*/ 2617717 w 3710151"/>
                            <a:gd name="connsiteY5" fmla="*/ 448868 h 1418896"/>
                            <a:gd name="connsiteX6" fmla="*/ 2610282 w 3710151"/>
                            <a:gd name="connsiteY6" fmla="*/ 902607 h 1418896"/>
                            <a:gd name="connsiteX7" fmla="*/ 3710151 w 3710151"/>
                            <a:gd name="connsiteY7" fmla="*/ 1345324 h 1418896"/>
                            <a:gd name="connsiteX8" fmla="*/ 3426372 w 3710151"/>
                            <a:gd name="connsiteY8" fmla="*/ 1408386 h 1418896"/>
                            <a:gd name="connsiteX9" fmla="*/ 1849820 w 3710151"/>
                            <a:gd name="connsiteY9" fmla="*/ 746234 h 1418896"/>
                            <a:gd name="connsiteX10" fmla="*/ 241737 w 3710151"/>
                            <a:gd name="connsiteY10" fmla="*/ 1418896 h 1418896"/>
                            <a:gd name="connsiteX11" fmla="*/ 0 w 3710151"/>
                            <a:gd name="connsiteY11" fmla="*/ 1334814 h 1418896"/>
                            <a:gd name="connsiteX12" fmla="*/ 1124606 w 3710151"/>
                            <a:gd name="connsiteY12" fmla="*/ 903890 h 1418896"/>
                            <a:gd name="connsiteX13" fmla="*/ 1124605 w 3710151"/>
                            <a:gd name="connsiteY13" fmla="*/ 451945 h 1418896"/>
                            <a:gd name="connsiteX14" fmla="*/ 168164 w 3710151"/>
                            <a:gd name="connsiteY14" fmla="*/ 84081 h 1418896"/>
                            <a:gd name="connsiteX15" fmla="*/ 147144 w 3710151"/>
                            <a:gd name="connsiteY15" fmla="*/ 73572 h 1418896"/>
                            <a:gd name="connsiteX0" fmla="*/ 147144 w 3710151"/>
                            <a:gd name="connsiteY0" fmla="*/ 73572 h 1418896"/>
                            <a:gd name="connsiteX1" fmla="*/ 430924 w 3710151"/>
                            <a:gd name="connsiteY1" fmla="*/ 0 h 1418896"/>
                            <a:gd name="connsiteX2" fmla="*/ 1838028 w 3710151"/>
                            <a:gd name="connsiteY2" fmla="*/ 591655 h 1418896"/>
                            <a:gd name="connsiteX3" fmla="*/ 3342289 w 3710151"/>
                            <a:gd name="connsiteY3" fmla="*/ 0 h 1418896"/>
                            <a:gd name="connsiteX4" fmla="*/ 3563006 w 3710151"/>
                            <a:gd name="connsiteY4" fmla="*/ 73572 h 1418896"/>
                            <a:gd name="connsiteX5" fmla="*/ 2617717 w 3710151"/>
                            <a:gd name="connsiteY5" fmla="*/ 448868 h 1418896"/>
                            <a:gd name="connsiteX6" fmla="*/ 2610282 w 3710151"/>
                            <a:gd name="connsiteY6" fmla="*/ 902607 h 1418896"/>
                            <a:gd name="connsiteX7" fmla="*/ 3710151 w 3710151"/>
                            <a:gd name="connsiteY7" fmla="*/ 1345324 h 1418896"/>
                            <a:gd name="connsiteX8" fmla="*/ 3426372 w 3710151"/>
                            <a:gd name="connsiteY8" fmla="*/ 1408386 h 1418896"/>
                            <a:gd name="connsiteX9" fmla="*/ 1849820 w 3710151"/>
                            <a:gd name="connsiteY9" fmla="*/ 746234 h 1418896"/>
                            <a:gd name="connsiteX10" fmla="*/ 241737 w 3710151"/>
                            <a:gd name="connsiteY10" fmla="*/ 1418896 h 1418896"/>
                            <a:gd name="connsiteX11" fmla="*/ 0 w 3710151"/>
                            <a:gd name="connsiteY11" fmla="*/ 1334814 h 1418896"/>
                            <a:gd name="connsiteX12" fmla="*/ 1124606 w 3710151"/>
                            <a:gd name="connsiteY12" fmla="*/ 903890 h 1418896"/>
                            <a:gd name="connsiteX13" fmla="*/ 1124605 w 3710151"/>
                            <a:gd name="connsiteY13" fmla="*/ 451945 h 1418896"/>
                            <a:gd name="connsiteX14" fmla="*/ 168164 w 3710151"/>
                            <a:gd name="connsiteY14" fmla="*/ 84081 h 1418896"/>
                            <a:gd name="connsiteX15" fmla="*/ 147144 w 3710151"/>
                            <a:gd name="connsiteY15" fmla="*/ 73572 h 1418896"/>
                            <a:gd name="connsiteX0" fmla="*/ 147144 w 3710151"/>
                            <a:gd name="connsiteY0" fmla="*/ 73572 h 1418896"/>
                            <a:gd name="connsiteX1" fmla="*/ 430924 w 3710151"/>
                            <a:gd name="connsiteY1" fmla="*/ 0 h 1418896"/>
                            <a:gd name="connsiteX2" fmla="*/ 1838028 w 3710151"/>
                            <a:gd name="connsiteY2" fmla="*/ 591655 h 1418896"/>
                            <a:gd name="connsiteX3" fmla="*/ 3342289 w 3710151"/>
                            <a:gd name="connsiteY3" fmla="*/ 0 h 1418896"/>
                            <a:gd name="connsiteX4" fmla="*/ 3563006 w 3710151"/>
                            <a:gd name="connsiteY4" fmla="*/ 73572 h 1418896"/>
                            <a:gd name="connsiteX5" fmla="*/ 2617717 w 3710151"/>
                            <a:gd name="connsiteY5" fmla="*/ 448868 h 1418896"/>
                            <a:gd name="connsiteX6" fmla="*/ 2610282 w 3710151"/>
                            <a:gd name="connsiteY6" fmla="*/ 902607 h 1418896"/>
                            <a:gd name="connsiteX7" fmla="*/ 3710151 w 3710151"/>
                            <a:gd name="connsiteY7" fmla="*/ 1345324 h 1418896"/>
                            <a:gd name="connsiteX8" fmla="*/ 3426372 w 3710151"/>
                            <a:gd name="connsiteY8" fmla="*/ 1408386 h 1418896"/>
                            <a:gd name="connsiteX9" fmla="*/ 1849820 w 3710151"/>
                            <a:gd name="connsiteY9" fmla="*/ 746234 h 1418896"/>
                            <a:gd name="connsiteX10" fmla="*/ 241737 w 3710151"/>
                            <a:gd name="connsiteY10" fmla="*/ 1418896 h 1418896"/>
                            <a:gd name="connsiteX11" fmla="*/ 0 w 3710151"/>
                            <a:gd name="connsiteY11" fmla="*/ 1334814 h 1418896"/>
                            <a:gd name="connsiteX12" fmla="*/ 1124606 w 3710151"/>
                            <a:gd name="connsiteY12" fmla="*/ 903890 h 1418896"/>
                            <a:gd name="connsiteX13" fmla="*/ 1087434 w 3710151"/>
                            <a:gd name="connsiteY13" fmla="*/ 451945 h 1418896"/>
                            <a:gd name="connsiteX14" fmla="*/ 168164 w 3710151"/>
                            <a:gd name="connsiteY14" fmla="*/ 84081 h 1418896"/>
                            <a:gd name="connsiteX15" fmla="*/ 147144 w 3710151"/>
                            <a:gd name="connsiteY15" fmla="*/ 73572 h 1418896"/>
                            <a:gd name="connsiteX0" fmla="*/ 147144 w 3710151"/>
                            <a:gd name="connsiteY0" fmla="*/ 73572 h 1418896"/>
                            <a:gd name="connsiteX1" fmla="*/ 430924 w 3710151"/>
                            <a:gd name="connsiteY1" fmla="*/ 0 h 1418896"/>
                            <a:gd name="connsiteX2" fmla="*/ 1838028 w 3710151"/>
                            <a:gd name="connsiteY2" fmla="*/ 591655 h 1418896"/>
                            <a:gd name="connsiteX3" fmla="*/ 3342289 w 3710151"/>
                            <a:gd name="connsiteY3" fmla="*/ 0 h 1418896"/>
                            <a:gd name="connsiteX4" fmla="*/ 3563006 w 3710151"/>
                            <a:gd name="connsiteY4" fmla="*/ 73572 h 1418896"/>
                            <a:gd name="connsiteX5" fmla="*/ 2617717 w 3710151"/>
                            <a:gd name="connsiteY5" fmla="*/ 448868 h 1418896"/>
                            <a:gd name="connsiteX6" fmla="*/ 2610282 w 3710151"/>
                            <a:gd name="connsiteY6" fmla="*/ 902607 h 1418896"/>
                            <a:gd name="connsiteX7" fmla="*/ 3710151 w 3710151"/>
                            <a:gd name="connsiteY7" fmla="*/ 1345324 h 1418896"/>
                            <a:gd name="connsiteX8" fmla="*/ 3426372 w 3710151"/>
                            <a:gd name="connsiteY8" fmla="*/ 1408386 h 1418896"/>
                            <a:gd name="connsiteX9" fmla="*/ 1849820 w 3710151"/>
                            <a:gd name="connsiteY9" fmla="*/ 746234 h 1418896"/>
                            <a:gd name="connsiteX10" fmla="*/ 241737 w 3710151"/>
                            <a:gd name="connsiteY10" fmla="*/ 1418896 h 1418896"/>
                            <a:gd name="connsiteX11" fmla="*/ 0 w 3710151"/>
                            <a:gd name="connsiteY11" fmla="*/ 1334814 h 1418896"/>
                            <a:gd name="connsiteX12" fmla="*/ 1098586 w 3710151"/>
                            <a:gd name="connsiteY12" fmla="*/ 903890 h 1418896"/>
                            <a:gd name="connsiteX13" fmla="*/ 1087434 w 3710151"/>
                            <a:gd name="connsiteY13" fmla="*/ 451945 h 1418896"/>
                            <a:gd name="connsiteX14" fmla="*/ 168164 w 3710151"/>
                            <a:gd name="connsiteY14" fmla="*/ 84081 h 1418896"/>
                            <a:gd name="connsiteX15" fmla="*/ 147144 w 3710151"/>
                            <a:gd name="connsiteY15" fmla="*/ 73572 h 1418896"/>
                            <a:gd name="connsiteX0" fmla="*/ 162012 w 3725019"/>
                            <a:gd name="connsiteY0" fmla="*/ 73572 h 1418896"/>
                            <a:gd name="connsiteX1" fmla="*/ 445792 w 3725019"/>
                            <a:gd name="connsiteY1" fmla="*/ 0 h 1418896"/>
                            <a:gd name="connsiteX2" fmla="*/ 1852896 w 3725019"/>
                            <a:gd name="connsiteY2" fmla="*/ 591655 h 1418896"/>
                            <a:gd name="connsiteX3" fmla="*/ 3357157 w 3725019"/>
                            <a:gd name="connsiteY3" fmla="*/ 0 h 1418896"/>
                            <a:gd name="connsiteX4" fmla="*/ 3577874 w 3725019"/>
                            <a:gd name="connsiteY4" fmla="*/ 73572 h 1418896"/>
                            <a:gd name="connsiteX5" fmla="*/ 2632585 w 3725019"/>
                            <a:gd name="connsiteY5" fmla="*/ 448868 h 1418896"/>
                            <a:gd name="connsiteX6" fmla="*/ 2625150 w 3725019"/>
                            <a:gd name="connsiteY6" fmla="*/ 902607 h 1418896"/>
                            <a:gd name="connsiteX7" fmla="*/ 3725019 w 3725019"/>
                            <a:gd name="connsiteY7" fmla="*/ 1345324 h 1418896"/>
                            <a:gd name="connsiteX8" fmla="*/ 3441240 w 3725019"/>
                            <a:gd name="connsiteY8" fmla="*/ 1408386 h 1418896"/>
                            <a:gd name="connsiteX9" fmla="*/ 1864688 w 3725019"/>
                            <a:gd name="connsiteY9" fmla="*/ 746234 h 1418896"/>
                            <a:gd name="connsiteX10" fmla="*/ 256605 w 3725019"/>
                            <a:gd name="connsiteY10" fmla="*/ 1418896 h 1418896"/>
                            <a:gd name="connsiteX11" fmla="*/ 0 w 3725019"/>
                            <a:gd name="connsiteY11" fmla="*/ 1331097 h 1418896"/>
                            <a:gd name="connsiteX12" fmla="*/ 1113454 w 3725019"/>
                            <a:gd name="connsiteY12" fmla="*/ 903890 h 1418896"/>
                            <a:gd name="connsiteX13" fmla="*/ 1102302 w 3725019"/>
                            <a:gd name="connsiteY13" fmla="*/ 451945 h 1418896"/>
                            <a:gd name="connsiteX14" fmla="*/ 183032 w 3725019"/>
                            <a:gd name="connsiteY14" fmla="*/ 84081 h 1418896"/>
                            <a:gd name="connsiteX15" fmla="*/ 162012 w 3725019"/>
                            <a:gd name="connsiteY15" fmla="*/ 73572 h 141889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</a:cxnLst>
                          <a:rect l="l" t="t" r="r" b="b"/>
                          <a:pathLst>
                            <a:path w="3725019" h="1418896">
                              <a:moveTo>
                                <a:pt x="162012" y="73572"/>
                              </a:moveTo>
                              <a:lnTo>
                                <a:pt x="445792" y="0"/>
                              </a:lnTo>
                              <a:lnTo>
                                <a:pt x="1852896" y="591655"/>
                              </a:lnTo>
                              <a:lnTo>
                                <a:pt x="3357157" y="0"/>
                              </a:lnTo>
                              <a:lnTo>
                                <a:pt x="3577874" y="73572"/>
                              </a:lnTo>
                              <a:lnTo>
                                <a:pt x="2632585" y="448868"/>
                              </a:lnTo>
                              <a:lnTo>
                                <a:pt x="2625150" y="902607"/>
                              </a:lnTo>
                              <a:lnTo>
                                <a:pt x="3725019" y="1345324"/>
                              </a:lnTo>
                              <a:lnTo>
                                <a:pt x="3441240" y="1408386"/>
                              </a:lnTo>
                              <a:lnTo>
                                <a:pt x="1864688" y="746234"/>
                              </a:lnTo>
                              <a:lnTo>
                                <a:pt x="256605" y="1418896"/>
                              </a:lnTo>
                              <a:lnTo>
                                <a:pt x="0" y="1331097"/>
                              </a:lnTo>
                              <a:lnTo>
                                <a:pt x="1113454" y="903890"/>
                              </a:lnTo>
                              <a:cubicBezTo>
                                <a:pt x="1113454" y="760249"/>
                                <a:pt x="1102302" y="595586"/>
                                <a:pt x="1102302" y="451945"/>
                              </a:cubicBezTo>
                              <a:lnTo>
                                <a:pt x="183032" y="84081"/>
                              </a:lnTo>
                              <a:cubicBezTo>
                                <a:pt x="26317" y="21019"/>
                                <a:pt x="169019" y="77075"/>
                                <a:pt x="162012" y="73572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n w="12700"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108" name="Group 3107">
                    <a:extLst>
                      <a:ext uri="{FF2B5EF4-FFF2-40B4-BE49-F238E27FC236}">
                        <a16:creationId xmlns:a16="http://schemas.microsoft.com/office/drawing/2014/main" id="{35444544-B95F-0142-B281-D38D733D8463}"/>
                      </a:ext>
                    </a:extLst>
                  </p:cNvPr>
                  <p:cNvGrpSpPr/>
                  <p:nvPr/>
                </p:nvGrpSpPr>
                <p:grpSpPr>
                  <a:xfrm>
                    <a:off x="7042661" y="4496514"/>
                    <a:ext cx="267360" cy="997195"/>
                    <a:chOff x="6424161" y="4488570"/>
                    <a:chExt cx="267360" cy="997195"/>
                  </a:xfrm>
                </p:grpSpPr>
                <p:grpSp>
                  <p:nvGrpSpPr>
                    <p:cNvPr id="3110" name="Group 506">
                      <a:extLst>
                        <a:ext uri="{FF2B5EF4-FFF2-40B4-BE49-F238E27FC236}">
                          <a16:creationId xmlns:a16="http://schemas.microsoft.com/office/drawing/2014/main" id="{358934E8-4751-004A-925B-73164D6EF9F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424161" y="4637077"/>
                      <a:ext cx="235570" cy="848688"/>
                      <a:chOff x="6395998" y="3062424"/>
                      <a:chExt cx="564403" cy="837478"/>
                    </a:xfrm>
                  </p:grpSpPr>
                  <p:sp>
                    <p:nvSpPr>
                      <p:cNvPr id="3132" name="Rectangle 3131">
                        <a:extLst>
                          <a:ext uri="{FF2B5EF4-FFF2-40B4-BE49-F238E27FC236}">
                            <a16:creationId xmlns:a16="http://schemas.microsoft.com/office/drawing/2014/main" id="{9D372FF4-A547-8F41-8701-401C5DA6DB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09786" y="3061857"/>
                        <a:ext cx="447707" cy="742536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i="0" dirty="0">
                          <a:solidFill>
                            <a:prstClr val="white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133" name="Straight Connector 3132">
                        <a:extLst>
                          <a:ext uri="{FF2B5EF4-FFF2-40B4-BE49-F238E27FC236}">
                            <a16:creationId xmlns:a16="http://schemas.microsoft.com/office/drawing/2014/main" id="{D591FAEC-8C3A-0141-843C-198B44BB7AF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847057" y="3061857"/>
                        <a:ext cx="113419" cy="9242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134" name="Rectangle 3133">
                        <a:extLst>
                          <a:ext uri="{FF2B5EF4-FFF2-40B4-BE49-F238E27FC236}">
                            <a16:creationId xmlns:a16="http://schemas.microsoft.com/office/drawing/2014/main" id="{79FF2312-86B8-D74E-B3F8-2426FD6B54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76953" y="3071256"/>
                        <a:ext cx="131327" cy="11592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i="0" dirty="0">
                          <a:solidFill>
                            <a:prstClr val="white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135" name="Straight Connector 3134">
                        <a:extLst>
                          <a:ext uri="{FF2B5EF4-FFF2-40B4-BE49-F238E27FC236}">
                            <a16:creationId xmlns:a16="http://schemas.microsoft.com/office/drawing/2014/main" id="{DDAA3A85-7AAA-D848-B8E5-4F5A3B4F7BF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396367" y="3061857"/>
                        <a:ext cx="113419" cy="9242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136" name="Rectangle 3135">
                        <a:extLst>
                          <a:ext uri="{FF2B5EF4-FFF2-40B4-BE49-F238E27FC236}">
                            <a16:creationId xmlns:a16="http://schemas.microsoft.com/office/drawing/2014/main" id="{0B1D241F-F4CA-5143-8EB0-421078A7DC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17210" y="3702567"/>
                        <a:ext cx="131327" cy="11592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i="0" dirty="0">
                          <a:solidFill>
                            <a:prstClr val="white"/>
                          </a:solidFill>
                          <a:latin typeface="Calibri"/>
                        </a:endParaRPr>
                      </a:p>
                    </p:txBody>
                  </p:sp>
                  <p:sp>
                    <p:nvSpPr>
                      <p:cNvPr id="3137" name="Rectangle 3136">
                        <a:extLst>
                          <a:ext uri="{FF2B5EF4-FFF2-40B4-BE49-F238E27FC236}">
                            <a16:creationId xmlns:a16="http://schemas.microsoft.com/office/drawing/2014/main" id="{72AC06DB-2331-E644-9708-7C82518A64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5320" y="3157415"/>
                        <a:ext cx="444723" cy="74253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i="0" dirty="0">
                          <a:solidFill>
                            <a:prstClr val="white"/>
                          </a:solidFill>
                          <a:latin typeface="Calibri"/>
                        </a:endParaRPr>
                      </a:p>
                    </p:txBody>
                  </p:sp>
                  <p:cxnSp>
                    <p:nvCxnSpPr>
                      <p:cNvPr id="3138" name="Straight Connector 3137">
                        <a:extLst>
                          <a:ext uri="{FF2B5EF4-FFF2-40B4-BE49-F238E27FC236}">
                            <a16:creationId xmlns:a16="http://schemas.microsoft.com/office/drawing/2014/main" id="{CC0C3D13-A0A8-0C4C-A22E-E4ED66EA631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847057" y="3804392"/>
                        <a:ext cx="113419" cy="9242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139" name="Group 544">
                        <a:extLst>
                          <a:ext uri="{FF2B5EF4-FFF2-40B4-BE49-F238E27FC236}">
                            <a16:creationId xmlns:a16="http://schemas.microsoft.com/office/drawing/2014/main" id="{8D8BA66B-AA9D-824E-95B0-162026A00FAE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400318" y="3137421"/>
                        <a:ext cx="559121" cy="92788"/>
                        <a:chOff x="6582044" y="2846082"/>
                        <a:chExt cx="559121" cy="92788"/>
                      </a:xfrm>
                    </p:grpSpPr>
                    <p:cxnSp>
                      <p:nvCxnSpPr>
                        <p:cNvPr id="3167" name="Straight Connector 3166">
                          <a:extLst>
                            <a:ext uri="{FF2B5EF4-FFF2-40B4-BE49-F238E27FC236}">
                              <a16:creationId xmlns:a16="http://schemas.microsoft.com/office/drawing/2014/main" id="{C02E7273-F8C9-4947-A8DD-075030D9B0A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7028782" y="2845711"/>
                          <a:ext cx="113419" cy="9242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68" name="Straight Connector 3167">
                          <a:extLst>
                            <a:ext uri="{FF2B5EF4-FFF2-40B4-BE49-F238E27FC236}">
                              <a16:creationId xmlns:a16="http://schemas.microsoft.com/office/drawing/2014/main" id="{684D692A-EAC6-C445-B887-1550F4E8FB6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6581076" y="2938136"/>
                          <a:ext cx="453676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140" name="Group 547">
                        <a:extLst>
                          <a:ext uri="{FF2B5EF4-FFF2-40B4-BE49-F238E27FC236}">
                            <a16:creationId xmlns:a16="http://schemas.microsoft.com/office/drawing/2014/main" id="{279D45EE-4027-174A-845A-0C5FE4491AFE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399838" y="3203285"/>
                        <a:ext cx="559121" cy="92788"/>
                        <a:chOff x="6582044" y="2846082"/>
                        <a:chExt cx="559121" cy="92788"/>
                      </a:xfrm>
                    </p:grpSpPr>
                    <p:cxnSp>
                      <p:nvCxnSpPr>
                        <p:cNvPr id="3165" name="Straight Connector 3164">
                          <a:extLst>
                            <a:ext uri="{FF2B5EF4-FFF2-40B4-BE49-F238E27FC236}">
                              <a16:creationId xmlns:a16="http://schemas.microsoft.com/office/drawing/2014/main" id="{6011842E-B5F4-4D40-A3A3-C6D2BA0CED8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7029263" y="2845642"/>
                          <a:ext cx="119388" cy="89292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66" name="Straight Connector 3165">
                          <a:extLst>
                            <a:ext uri="{FF2B5EF4-FFF2-40B4-BE49-F238E27FC236}">
                              <a16:creationId xmlns:a16="http://schemas.microsoft.com/office/drawing/2014/main" id="{A3E46109-01A7-C346-B8DC-3F45382EE69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6581557" y="2934934"/>
                          <a:ext cx="453676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141" name="Group 549">
                        <a:extLst>
                          <a:ext uri="{FF2B5EF4-FFF2-40B4-BE49-F238E27FC236}">
                            <a16:creationId xmlns:a16="http://schemas.microsoft.com/office/drawing/2014/main" id="{45BC1706-508A-B245-BE6B-87B532A3A2D0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399358" y="3269149"/>
                        <a:ext cx="559121" cy="92788"/>
                        <a:chOff x="6582044" y="2846082"/>
                        <a:chExt cx="559121" cy="92788"/>
                      </a:xfrm>
                    </p:grpSpPr>
                    <p:cxnSp>
                      <p:nvCxnSpPr>
                        <p:cNvPr id="3163" name="Straight Connector 3162">
                          <a:extLst>
                            <a:ext uri="{FF2B5EF4-FFF2-40B4-BE49-F238E27FC236}">
                              <a16:creationId xmlns:a16="http://schemas.microsoft.com/office/drawing/2014/main" id="{1B8CAA31-0947-C242-A60E-C3CA4B58420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7026759" y="2845572"/>
                          <a:ext cx="113419" cy="89292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64" name="Straight Connector 3163">
                          <a:extLst>
                            <a:ext uri="{FF2B5EF4-FFF2-40B4-BE49-F238E27FC236}">
                              <a16:creationId xmlns:a16="http://schemas.microsoft.com/office/drawing/2014/main" id="{BBBDF49E-EBF7-EF48-8F9C-9832270091A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6582036" y="2934864"/>
                          <a:ext cx="450692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142" name="Group 550">
                        <a:extLst>
                          <a:ext uri="{FF2B5EF4-FFF2-40B4-BE49-F238E27FC236}">
                            <a16:creationId xmlns:a16="http://schemas.microsoft.com/office/drawing/2014/main" id="{9D512DD7-6069-1F4C-B119-316E85265B7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398878" y="3335013"/>
                        <a:ext cx="559121" cy="92788"/>
                        <a:chOff x="6582044" y="2846082"/>
                        <a:chExt cx="559121" cy="92788"/>
                      </a:xfrm>
                    </p:grpSpPr>
                    <p:cxnSp>
                      <p:nvCxnSpPr>
                        <p:cNvPr id="3161" name="Straight Connector 3160">
                          <a:extLst>
                            <a:ext uri="{FF2B5EF4-FFF2-40B4-BE49-F238E27FC236}">
                              <a16:creationId xmlns:a16="http://schemas.microsoft.com/office/drawing/2014/main" id="{4904BD71-BBDC-F447-BA8D-F41384B1ECB1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7027238" y="2845502"/>
                          <a:ext cx="113419" cy="89292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62" name="Straight Connector 3161">
                          <a:extLst>
                            <a:ext uri="{FF2B5EF4-FFF2-40B4-BE49-F238E27FC236}">
                              <a16:creationId xmlns:a16="http://schemas.microsoft.com/office/drawing/2014/main" id="{DBD07B7B-C915-5040-BF22-2F808E260E3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6582516" y="2934794"/>
                          <a:ext cx="450692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143" name="Group 551">
                        <a:extLst>
                          <a:ext uri="{FF2B5EF4-FFF2-40B4-BE49-F238E27FC236}">
                            <a16:creationId xmlns:a16="http://schemas.microsoft.com/office/drawing/2014/main" id="{7DF86F74-1ABC-B248-A3F3-53CC92AB0DD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398398" y="3400877"/>
                        <a:ext cx="559121" cy="92788"/>
                        <a:chOff x="6582044" y="2846082"/>
                        <a:chExt cx="559121" cy="92788"/>
                      </a:xfrm>
                    </p:grpSpPr>
                    <p:cxnSp>
                      <p:nvCxnSpPr>
                        <p:cNvPr id="3159" name="Straight Connector 3158">
                          <a:extLst>
                            <a:ext uri="{FF2B5EF4-FFF2-40B4-BE49-F238E27FC236}">
                              <a16:creationId xmlns:a16="http://schemas.microsoft.com/office/drawing/2014/main" id="{46BFD12B-66F5-FD4A-A0D1-FB7D132BBEF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7027718" y="2845433"/>
                          <a:ext cx="113419" cy="89292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60" name="Straight Connector 3159">
                          <a:extLst>
                            <a:ext uri="{FF2B5EF4-FFF2-40B4-BE49-F238E27FC236}">
                              <a16:creationId xmlns:a16="http://schemas.microsoft.com/office/drawing/2014/main" id="{489CE656-94CF-1A4F-896F-9DFA206795D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6582995" y="2934724"/>
                          <a:ext cx="450692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144" name="Group 552">
                        <a:extLst>
                          <a:ext uri="{FF2B5EF4-FFF2-40B4-BE49-F238E27FC236}">
                            <a16:creationId xmlns:a16="http://schemas.microsoft.com/office/drawing/2014/main" id="{875F9BDA-E6AC-D142-A172-BF902BBD4F44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397918" y="3466741"/>
                        <a:ext cx="559121" cy="92788"/>
                        <a:chOff x="6582044" y="2846082"/>
                        <a:chExt cx="559121" cy="92788"/>
                      </a:xfrm>
                    </p:grpSpPr>
                    <p:cxnSp>
                      <p:nvCxnSpPr>
                        <p:cNvPr id="3157" name="Straight Connector 3156">
                          <a:extLst>
                            <a:ext uri="{FF2B5EF4-FFF2-40B4-BE49-F238E27FC236}">
                              <a16:creationId xmlns:a16="http://schemas.microsoft.com/office/drawing/2014/main" id="{12ED5C0E-A86C-D14D-A908-B908AEF01461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7028199" y="2845363"/>
                          <a:ext cx="113419" cy="93992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58" name="Straight Connector 3157">
                          <a:extLst>
                            <a:ext uri="{FF2B5EF4-FFF2-40B4-BE49-F238E27FC236}">
                              <a16:creationId xmlns:a16="http://schemas.microsoft.com/office/drawing/2014/main" id="{7D7BE3D1-CA4E-404E-9082-78A518EEF63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6583477" y="2939355"/>
                          <a:ext cx="450692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145" name="Group 555">
                        <a:extLst>
                          <a:ext uri="{FF2B5EF4-FFF2-40B4-BE49-F238E27FC236}">
                            <a16:creationId xmlns:a16="http://schemas.microsoft.com/office/drawing/2014/main" id="{0D8C8132-AEBF-E746-B8B4-4D27770FF96E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397438" y="3532605"/>
                        <a:ext cx="559121" cy="92788"/>
                        <a:chOff x="6582044" y="2846082"/>
                        <a:chExt cx="559121" cy="92788"/>
                      </a:xfrm>
                    </p:grpSpPr>
                    <p:cxnSp>
                      <p:nvCxnSpPr>
                        <p:cNvPr id="3155" name="Straight Connector 3154">
                          <a:extLst>
                            <a:ext uri="{FF2B5EF4-FFF2-40B4-BE49-F238E27FC236}">
                              <a16:creationId xmlns:a16="http://schemas.microsoft.com/office/drawing/2014/main" id="{3E65382F-2BFA-4148-9DAA-EA98081A628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7028679" y="2842160"/>
                          <a:ext cx="113419" cy="9712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56" name="Straight Connector 3155">
                          <a:extLst>
                            <a:ext uri="{FF2B5EF4-FFF2-40B4-BE49-F238E27FC236}">
                              <a16:creationId xmlns:a16="http://schemas.microsoft.com/office/drawing/2014/main" id="{42F8F43B-E53D-D84C-A156-D22C14FF0A3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6580972" y="2939284"/>
                          <a:ext cx="453676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146" name="Group 556">
                        <a:extLst>
                          <a:ext uri="{FF2B5EF4-FFF2-40B4-BE49-F238E27FC236}">
                            <a16:creationId xmlns:a16="http://schemas.microsoft.com/office/drawing/2014/main" id="{3B7B0F60-8548-A541-9366-38089FD6268C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396958" y="3598469"/>
                        <a:ext cx="559121" cy="92788"/>
                        <a:chOff x="6582044" y="2846082"/>
                        <a:chExt cx="559121" cy="92788"/>
                      </a:xfrm>
                    </p:grpSpPr>
                    <p:cxnSp>
                      <p:nvCxnSpPr>
                        <p:cNvPr id="3153" name="Straight Connector 3152">
                          <a:extLst>
                            <a:ext uri="{FF2B5EF4-FFF2-40B4-BE49-F238E27FC236}">
                              <a16:creationId xmlns:a16="http://schemas.microsoft.com/office/drawing/2014/main" id="{1655A32B-718D-EC4F-967C-3E6690F6301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7029158" y="2842090"/>
                          <a:ext cx="113419" cy="9712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54" name="Straight Connector 3153">
                          <a:extLst>
                            <a:ext uri="{FF2B5EF4-FFF2-40B4-BE49-F238E27FC236}">
                              <a16:creationId xmlns:a16="http://schemas.microsoft.com/office/drawing/2014/main" id="{5C778421-D5BD-DF4A-A1F9-79F9B8C5412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6581452" y="2939215"/>
                          <a:ext cx="453676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147" name="Group 557">
                        <a:extLst>
                          <a:ext uri="{FF2B5EF4-FFF2-40B4-BE49-F238E27FC236}">
                            <a16:creationId xmlns:a16="http://schemas.microsoft.com/office/drawing/2014/main" id="{A7DF4D00-80B6-634F-87FF-40CB6C69FFEC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396478" y="3664333"/>
                        <a:ext cx="559121" cy="92788"/>
                        <a:chOff x="6582044" y="2846082"/>
                        <a:chExt cx="559121" cy="92788"/>
                      </a:xfrm>
                    </p:grpSpPr>
                    <p:cxnSp>
                      <p:nvCxnSpPr>
                        <p:cNvPr id="3151" name="Straight Connector 3150">
                          <a:extLst>
                            <a:ext uri="{FF2B5EF4-FFF2-40B4-BE49-F238E27FC236}">
                              <a16:creationId xmlns:a16="http://schemas.microsoft.com/office/drawing/2014/main" id="{EEAC7DC1-0F67-224D-A098-4376F3CE9CD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7026654" y="2846719"/>
                          <a:ext cx="113419" cy="92426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52" name="Straight Connector 3151">
                          <a:extLst>
                            <a:ext uri="{FF2B5EF4-FFF2-40B4-BE49-F238E27FC236}">
                              <a16:creationId xmlns:a16="http://schemas.microsoft.com/office/drawing/2014/main" id="{9FB8339E-64F5-224E-A427-73E661E6773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6581933" y="2939145"/>
                          <a:ext cx="450690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3148" name="Group 558">
                        <a:extLst>
                          <a:ext uri="{FF2B5EF4-FFF2-40B4-BE49-F238E27FC236}">
                            <a16:creationId xmlns:a16="http://schemas.microsoft.com/office/drawing/2014/main" id="{926FE5E5-802C-7143-918B-5A89CDD2E449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395998" y="3730197"/>
                        <a:ext cx="559121" cy="92788"/>
                        <a:chOff x="6582044" y="2846082"/>
                        <a:chExt cx="559121" cy="92788"/>
                      </a:xfrm>
                    </p:grpSpPr>
                    <p:cxnSp>
                      <p:nvCxnSpPr>
                        <p:cNvPr id="3149" name="Straight Connector 3148">
                          <a:extLst>
                            <a:ext uri="{FF2B5EF4-FFF2-40B4-BE49-F238E27FC236}">
                              <a16:creationId xmlns:a16="http://schemas.microsoft.com/office/drawing/2014/main" id="{E18728B7-0B7E-574C-A830-F2FCD78A52CF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7027133" y="2846650"/>
                          <a:ext cx="113419" cy="92426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50" name="Straight Connector 3149">
                          <a:extLst>
                            <a:ext uri="{FF2B5EF4-FFF2-40B4-BE49-F238E27FC236}">
                              <a16:creationId xmlns:a16="http://schemas.microsoft.com/office/drawing/2014/main" id="{92BC16EB-0433-EF4C-AC2D-8518CC1601D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6582413" y="2939076"/>
                          <a:ext cx="450690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3111" name="Straight Connector 3110">
                      <a:extLst>
                        <a:ext uri="{FF2B5EF4-FFF2-40B4-BE49-F238E27FC236}">
                          <a16:creationId xmlns:a16="http://schemas.microsoft.com/office/drawing/2014/main" id="{B2B18D63-E74A-C54D-8A6A-79B601ECC25E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>
                      <a:off x="6685171" y="4525377"/>
                      <a:ext cx="4763" cy="855662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12" name="Straight Connector 3111">
                      <a:extLst>
                        <a:ext uri="{FF2B5EF4-FFF2-40B4-BE49-F238E27FC236}">
                          <a16:creationId xmlns:a16="http://schemas.microsoft.com/office/drawing/2014/main" id="{5D96C1EC-D040-C346-AC95-B04BD4CD5BA4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6632784" y="4706352"/>
                      <a:ext cx="58737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13" name="Straight Connector 3112">
                      <a:extLst>
                        <a:ext uri="{FF2B5EF4-FFF2-40B4-BE49-F238E27FC236}">
                          <a16:creationId xmlns:a16="http://schemas.microsoft.com/office/drawing/2014/main" id="{E2A7B5AF-B2AD-B24E-A88A-D0F600BAA2B8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6631196" y="4771439"/>
                      <a:ext cx="58738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14" name="Straight Connector 3113">
                      <a:extLst>
                        <a:ext uri="{FF2B5EF4-FFF2-40B4-BE49-F238E27FC236}">
                          <a16:creationId xmlns:a16="http://schemas.microsoft.com/office/drawing/2014/main" id="{1AA66152-CC0E-B243-B92A-6A413AEE7E68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6631196" y="4849227"/>
                      <a:ext cx="58738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15" name="Straight Connector 3114">
                      <a:extLst>
                        <a:ext uri="{FF2B5EF4-FFF2-40B4-BE49-F238E27FC236}">
                          <a16:creationId xmlns:a16="http://schemas.microsoft.com/office/drawing/2014/main" id="{8235FEAB-1C04-484D-8E5C-C3B3007E6F6A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6629609" y="4914314"/>
                      <a:ext cx="58737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16" name="Straight Connector 3115">
                      <a:extLst>
                        <a:ext uri="{FF2B5EF4-FFF2-40B4-BE49-F238E27FC236}">
                          <a16:creationId xmlns:a16="http://schemas.microsoft.com/office/drawing/2014/main" id="{24CC75EC-34EA-E843-A47B-579AAA26E225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6628021" y="4976227"/>
                      <a:ext cx="6032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17" name="Straight Connector 3116">
                      <a:extLst>
                        <a:ext uri="{FF2B5EF4-FFF2-40B4-BE49-F238E27FC236}">
                          <a16:creationId xmlns:a16="http://schemas.microsoft.com/office/drawing/2014/main" id="{1B96616F-7D96-1D4E-B6F7-D5ACB424A744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6628021" y="5044489"/>
                      <a:ext cx="58738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18" name="Straight Connector 3117">
                      <a:extLst>
                        <a:ext uri="{FF2B5EF4-FFF2-40B4-BE49-F238E27FC236}">
                          <a16:creationId xmlns:a16="http://schemas.microsoft.com/office/drawing/2014/main" id="{6057D788-5072-ED41-AFB0-FFBC1DBED223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6626434" y="5114339"/>
                      <a:ext cx="58737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19" name="Straight Connector 3118">
                      <a:extLst>
                        <a:ext uri="{FF2B5EF4-FFF2-40B4-BE49-F238E27FC236}">
                          <a16:creationId xmlns:a16="http://schemas.microsoft.com/office/drawing/2014/main" id="{0AF7711E-8ABF-1D48-8046-8B19AF8190B4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6629609" y="5184189"/>
                      <a:ext cx="58737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20" name="Straight Connector 3119">
                      <a:extLst>
                        <a:ext uri="{FF2B5EF4-FFF2-40B4-BE49-F238E27FC236}">
                          <a16:creationId xmlns:a16="http://schemas.microsoft.com/office/drawing/2014/main" id="{F71BE891-1D82-E848-8D77-F4AC37CE5B17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6631196" y="5252452"/>
                      <a:ext cx="58738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21" name="Straight Connector 3120">
                      <a:extLst>
                        <a:ext uri="{FF2B5EF4-FFF2-40B4-BE49-F238E27FC236}">
                          <a16:creationId xmlns:a16="http://schemas.microsoft.com/office/drawing/2014/main" id="{1FF61957-9D2B-CF45-94F9-99430109DE04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6631196" y="5322302"/>
                      <a:ext cx="58738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22" name="Straight Connector 3121">
                      <a:extLst>
                        <a:ext uri="{FF2B5EF4-FFF2-40B4-BE49-F238E27FC236}">
                          <a16:creationId xmlns:a16="http://schemas.microsoft.com/office/drawing/2014/main" id="{F28064E9-83A4-D14C-B5CA-B3CF4A6B16F3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6632784" y="5387389"/>
                      <a:ext cx="58737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23" name="Straight Connector 3122">
                      <a:extLst>
                        <a:ext uri="{FF2B5EF4-FFF2-40B4-BE49-F238E27FC236}">
                          <a16:creationId xmlns:a16="http://schemas.microsoft.com/office/drawing/2014/main" id="{AB6556A3-918A-B94B-B6FF-FE5B93917283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>
                      <a:off x="6632784" y="4531727"/>
                      <a:ext cx="58737" cy="0"/>
                    </a:xfrm>
                    <a:prstGeom prst="line">
                      <a:avLst/>
                    </a:prstGeom>
                    <a:ln w="222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124" name="Group 3123">
                      <a:extLst>
                        <a:ext uri="{FF2B5EF4-FFF2-40B4-BE49-F238E27FC236}">
                          <a16:creationId xmlns:a16="http://schemas.microsoft.com/office/drawing/2014/main" id="{7903D5A3-B154-FB4C-BAE5-4CA064A556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34171" y="4488570"/>
                      <a:ext cx="224203" cy="179034"/>
                      <a:chOff x="3668110" y="2448910"/>
                      <a:chExt cx="3794234" cy="2165130"/>
                    </a:xfrm>
                  </p:grpSpPr>
                  <p:sp>
                    <p:nvSpPr>
                      <p:cNvPr id="3125" name="Rectangle 3124">
                        <a:extLst>
                          <a:ext uri="{FF2B5EF4-FFF2-40B4-BE49-F238E27FC236}">
                            <a16:creationId xmlns:a16="http://schemas.microsoft.com/office/drawing/2014/main" id="{6890FF95-0850-B640-BA36-B75908ECF3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68110" y="3741409"/>
                        <a:ext cx="3780587" cy="872631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rgbClr val="B8C2C9"/>
                          </a:gs>
                          <a:gs pos="21000">
                            <a:schemeClr val="bg1"/>
                          </a:gs>
                          <a:gs pos="60000">
                            <a:srgbClr val="D6DCE0"/>
                          </a:gs>
                          <a:gs pos="100000">
                            <a:srgbClr val="B8C2C9"/>
                          </a:gs>
                        </a:gsLst>
                        <a:lin ang="0" scaled="0"/>
                      </a:gradFill>
                      <a:ln w="6350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126" name="Freeform 3125">
                        <a:extLst>
                          <a:ext uri="{FF2B5EF4-FFF2-40B4-BE49-F238E27FC236}">
                            <a16:creationId xmlns:a16="http://schemas.microsoft.com/office/drawing/2014/main" id="{DD12B263-45D0-6343-AEEA-1B65C71026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78620" y="2448910"/>
                        <a:ext cx="3783724" cy="1324303"/>
                      </a:xfrm>
                      <a:custGeom>
                        <a:avLst/>
                        <a:gdLst>
                          <a:gd name="connsiteX0" fmla="*/ 0 w 3783724"/>
                          <a:gd name="connsiteY0" fmla="*/ 1313793 h 1324303"/>
                          <a:gd name="connsiteX1" fmla="*/ 0 w 3783724"/>
                          <a:gd name="connsiteY1" fmla="*/ 1313793 h 1324303"/>
                          <a:gd name="connsiteX2" fmla="*/ 252248 w 3783724"/>
                          <a:gd name="connsiteY2" fmla="*/ 0 h 1324303"/>
                          <a:gd name="connsiteX3" fmla="*/ 3415862 w 3783724"/>
                          <a:gd name="connsiteY3" fmla="*/ 21020 h 1324303"/>
                          <a:gd name="connsiteX4" fmla="*/ 3783724 w 3783724"/>
                          <a:gd name="connsiteY4" fmla="*/ 1324303 h 1324303"/>
                          <a:gd name="connsiteX5" fmla="*/ 0 w 3783724"/>
                          <a:gd name="connsiteY5" fmla="*/ 1313793 h 132430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3783724" h="1324303">
                            <a:moveTo>
                              <a:pt x="0" y="1313793"/>
                            </a:moveTo>
                            <a:lnTo>
                              <a:pt x="0" y="1313793"/>
                            </a:lnTo>
                            <a:lnTo>
                              <a:pt x="252248" y="0"/>
                            </a:lnTo>
                            <a:lnTo>
                              <a:pt x="3415862" y="21020"/>
                            </a:lnTo>
                            <a:lnTo>
                              <a:pt x="3783724" y="1324303"/>
                            </a:lnTo>
                            <a:lnTo>
                              <a:pt x="0" y="1313793"/>
                            </a:lnTo>
                            <a:close/>
                          </a:path>
                        </a:pathLst>
                      </a:custGeom>
                      <a:solidFill>
                        <a:srgbClr val="B8C2C9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3127" name="Group 3126">
                        <a:extLst>
                          <a:ext uri="{FF2B5EF4-FFF2-40B4-BE49-F238E27FC236}">
                            <a16:creationId xmlns:a16="http://schemas.microsoft.com/office/drawing/2014/main" id="{EC791D1D-A2D6-A843-B10D-B27843FCBBB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941378" y="2603243"/>
                        <a:ext cx="3202061" cy="1066110"/>
                        <a:chOff x="7939341" y="3037317"/>
                        <a:chExt cx="897649" cy="353919"/>
                      </a:xfrm>
                    </p:grpSpPr>
                    <p:sp>
                      <p:nvSpPr>
                        <p:cNvPr id="3128" name="Freeform 3127">
                          <a:extLst>
                            <a:ext uri="{FF2B5EF4-FFF2-40B4-BE49-F238E27FC236}">
                              <a16:creationId xmlns:a16="http://schemas.microsoft.com/office/drawing/2014/main" id="{B375F6D4-3F21-204B-8478-119DC24CBB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64170" y="3037317"/>
                          <a:ext cx="849158" cy="198115"/>
                        </a:xfrm>
                        <a:custGeom>
                          <a:avLst/>
                          <a:gdLst>
                            <a:gd name="connsiteX0" fmla="*/ 3725333 w 4588933"/>
                            <a:gd name="connsiteY0" fmla="*/ 0 h 1049866"/>
                            <a:gd name="connsiteX1" fmla="*/ 4588933 w 4588933"/>
                            <a:gd name="connsiteY1" fmla="*/ 270933 h 1049866"/>
                            <a:gd name="connsiteX2" fmla="*/ 3962400 w 4588933"/>
                            <a:gd name="connsiteY2" fmla="*/ 541866 h 1049866"/>
                            <a:gd name="connsiteX3" fmla="*/ 3742267 w 4588933"/>
                            <a:gd name="connsiteY3" fmla="*/ 457200 h 1049866"/>
                            <a:gd name="connsiteX4" fmla="*/ 2269067 w 4588933"/>
                            <a:gd name="connsiteY4" fmla="*/ 1049866 h 1049866"/>
                            <a:gd name="connsiteX5" fmla="*/ 880533 w 4588933"/>
                            <a:gd name="connsiteY5" fmla="*/ 457200 h 1049866"/>
                            <a:gd name="connsiteX6" fmla="*/ 592667 w 4588933"/>
                            <a:gd name="connsiteY6" fmla="*/ 541866 h 1049866"/>
                            <a:gd name="connsiteX7" fmla="*/ 0 w 4588933"/>
                            <a:gd name="connsiteY7" fmla="*/ 254000 h 1049866"/>
                            <a:gd name="connsiteX8" fmla="*/ 880533 w 4588933"/>
                            <a:gd name="connsiteY8" fmla="*/ 16933 h 1049866"/>
                            <a:gd name="connsiteX9" fmla="*/ 2302933 w 4588933"/>
                            <a:gd name="connsiteY9" fmla="*/ 626533 h 1049866"/>
                            <a:gd name="connsiteX10" fmla="*/ 3725333 w 4588933"/>
                            <a:gd name="connsiteY10" fmla="*/ 0 h 1049866"/>
                            <a:gd name="connsiteX0" fmla="*/ 3725333 w 4641485"/>
                            <a:gd name="connsiteY0" fmla="*/ 0 h 1049866"/>
                            <a:gd name="connsiteX1" fmla="*/ 4641485 w 4641485"/>
                            <a:gd name="connsiteY1" fmla="*/ 239402 h 1049866"/>
                            <a:gd name="connsiteX2" fmla="*/ 3962400 w 4641485"/>
                            <a:gd name="connsiteY2" fmla="*/ 541866 h 1049866"/>
                            <a:gd name="connsiteX3" fmla="*/ 3742267 w 4641485"/>
                            <a:gd name="connsiteY3" fmla="*/ 457200 h 1049866"/>
                            <a:gd name="connsiteX4" fmla="*/ 2269067 w 4641485"/>
                            <a:gd name="connsiteY4" fmla="*/ 1049866 h 1049866"/>
                            <a:gd name="connsiteX5" fmla="*/ 880533 w 4641485"/>
                            <a:gd name="connsiteY5" fmla="*/ 457200 h 1049866"/>
                            <a:gd name="connsiteX6" fmla="*/ 592667 w 4641485"/>
                            <a:gd name="connsiteY6" fmla="*/ 541866 h 1049866"/>
                            <a:gd name="connsiteX7" fmla="*/ 0 w 4641485"/>
                            <a:gd name="connsiteY7" fmla="*/ 254000 h 1049866"/>
                            <a:gd name="connsiteX8" fmla="*/ 880533 w 4641485"/>
                            <a:gd name="connsiteY8" fmla="*/ 16933 h 1049866"/>
                            <a:gd name="connsiteX9" fmla="*/ 2302933 w 4641485"/>
                            <a:gd name="connsiteY9" fmla="*/ 626533 h 1049866"/>
                            <a:gd name="connsiteX10" fmla="*/ 3725333 w 4641485"/>
                            <a:gd name="connsiteY10" fmla="*/ 0 h 1049866"/>
                            <a:gd name="connsiteX0" fmla="*/ 3756864 w 4673016"/>
                            <a:gd name="connsiteY0" fmla="*/ 0 h 1049866"/>
                            <a:gd name="connsiteX1" fmla="*/ 4673016 w 4673016"/>
                            <a:gd name="connsiteY1" fmla="*/ 239402 h 1049866"/>
                            <a:gd name="connsiteX2" fmla="*/ 3993931 w 4673016"/>
                            <a:gd name="connsiteY2" fmla="*/ 541866 h 1049866"/>
                            <a:gd name="connsiteX3" fmla="*/ 3773798 w 4673016"/>
                            <a:gd name="connsiteY3" fmla="*/ 457200 h 1049866"/>
                            <a:gd name="connsiteX4" fmla="*/ 2300598 w 4673016"/>
                            <a:gd name="connsiteY4" fmla="*/ 1049866 h 1049866"/>
                            <a:gd name="connsiteX5" fmla="*/ 912064 w 4673016"/>
                            <a:gd name="connsiteY5" fmla="*/ 457200 h 1049866"/>
                            <a:gd name="connsiteX6" fmla="*/ 624198 w 4673016"/>
                            <a:gd name="connsiteY6" fmla="*/ 541866 h 1049866"/>
                            <a:gd name="connsiteX7" fmla="*/ 0 w 4673016"/>
                            <a:gd name="connsiteY7" fmla="*/ 232979 h 1049866"/>
                            <a:gd name="connsiteX8" fmla="*/ 912064 w 4673016"/>
                            <a:gd name="connsiteY8" fmla="*/ 16933 h 1049866"/>
                            <a:gd name="connsiteX9" fmla="*/ 2334464 w 4673016"/>
                            <a:gd name="connsiteY9" fmla="*/ 626533 h 1049866"/>
                            <a:gd name="connsiteX10" fmla="*/ 3756864 w 4673016"/>
                            <a:gd name="connsiteY10" fmla="*/ 0 h 1049866"/>
                            <a:gd name="connsiteX0" fmla="*/ 3756864 w 4673016"/>
                            <a:gd name="connsiteY0" fmla="*/ 0 h 1049866"/>
                            <a:gd name="connsiteX1" fmla="*/ 4673016 w 4673016"/>
                            <a:gd name="connsiteY1" fmla="*/ 239402 h 1049866"/>
                            <a:gd name="connsiteX2" fmla="*/ 3993931 w 4673016"/>
                            <a:gd name="connsiteY2" fmla="*/ 541866 h 1049866"/>
                            <a:gd name="connsiteX3" fmla="*/ 3784308 w 4673016"/>
                            <a:gd name="connsiteY3" fmla="*/ 404648 h 1049866"/>
                            <a:gd name="connsiteX4" fmla="*/ 2300598 w 4673016"/>
                            <a:gd name="connsiteY4" fmla="*/ 1049866 h 1049866"/>
                            <a:gd name="connsiteX5" fmla="*/ 912064 w 4673016"/>
                            <a:gd name="connsiteY5" fmla="*/ 457200 h 1049866"/>
                            <a:gd name="connsiteX6" fmla="*/ 624198 w 4673016"/>
                            <a:gd name="connsiteY6" fmla="*/ 541866 h 1049866"/>
                            <a:gd name="connsiteX7" fmla="*/ 0 w 4673016"/>
                            <a:gd name="connsiteY7" fmla="*/ 232979 h 1049866"/>
                            <a:gd name="connsiteX8" fmla="*/ 912064 w 4673016"/>
                            <a:gd name="connsiteY8" fmla="*/ 16933 h 1049866"/>
                            <a:gd name="connsiteX9" fmla="*/ 2334464 w 4673016"/>
                            <a:gd name="connsiteY9" fmla="*/ 626533 h 1049866"/>
                            <a:gd name="connsiteX10" fmla="*/ 3756864 w 4673016"/>
                            <a:gd name="connsiteY10" fmla="*/ 0 h 1049866"/>
                            <a:gd name="connsiteX0" fmla="*/ 3756864 w 4673016"/>
                            <a:gd name="connsiteY0" fmla="*/ 0 h 1049866"/>
                            <a:gd name="connsiteX1" fmla="*/ 4673016 w 4673016"/>
                            <a:gd name="connsiteY1" fmla="*/ 239402 h 1049866"/>
                            <a:gd name="connsiteX2" fmla="*/ 3993931 w 4673016"/>
                            <a:gd name="connsiteY2" fmla="*/ 541866 h 1049866"/>
                            <a:gd name="connsiteX3" fmla="*/ 3794818 w 4673016"/>
                            <a:gd name="connsiteY3" fmla="*/ 436179 h 1049866"/>
                            <a:gd name="connsiteX4" fmla="*/ 2300598 w 4673016"/>
                            <a:gd name="connsiteY4" fmla="*/ 1049866 h 1049866"/>
                            <a:gd name="connsiteX5" fmla="*/ 912064 w 4673016"/>
                            <a:gd name="connsiteY5" fmla="*/ 457200 h 1049866"/>
                            <a:gd name="connsiteX6" fmla="*/ 624198 w 4673016"/>
                            <a:gd name="connsiteY6" fmla="*/ 541866 h 1049866"/>
                            <a:gd name="connsiteX7" fmla="*/ 0 w 4673016"/>
                            <a:gd name="connsiteY7" fmla="*/ 232979 h 1049866"/>
                            <a:gd name="connsiteX8" fmla="*/ 912064 w 4673016"/>
                            <a:gd name="connsiteY8" fmla="*/ 16933 h 1049866"/>
                            <a:gd name="connsiteX9" fmla="*/ 2334464 w 4673016"/>
                            <a:gd name="connsiteY9" fmla="*/ 626533 h 1049866"/>
                            <a:gd name="connsiteX10" fmla="*/ 3756864 w 4673016"/>
                            <a:gd name="connsiteY10" fmla="*/ 0 h 1049866"/>
                            <a:gd name="connsiteX0" fmla="*/ 3756864 w 4673016"/>
                            <a:gd name="connsiteY0" fmla="*/ 0 h 1049866"/>
                            <a:gd name="connsiteX1" fmla="*/ 4673016 w 4673016"/>
                            <a:gd name="connsiteY1" fmla="*/ 239402 h 1049866"/>
                            <a:gd name="connsiteX2" fmla="*/ 3993931 w 4673016"/>
                            <a:gd name="connsiteY2" fmla="*/ 541866 h 1049866"/>
                            <a:gd name="connsiteX3" fmla="*/ 3794818 w 4673016"/>
                            <a:gd name="connsiteY3" fmla="*/ 436179 h 1049866"/>
                            <a:gd name="connsiteX4" fmla="*/ 2300598 w 4673016"/>
                            <a:gd name="connsiteY4" fmla="*/ 1049866 h 1049866"/>
                            <a:gd name="connsiteX5" fmla="*/ 912064 w 4673016"/>
                            <a:gd name="connsiteY5" fmla="*/ 457200 h 1049866"/>
                            <a:gd name="connsiteX6" fmla="*/ 624198 w 4673016"/>
                            <a:gd name="connsiteY6" fmla="*/ 541866 h 1049866"/>
                            <a:gd name="connsiteX7" fmla="*/ 0 w 4673016"/>
                            <a:gd name="connsiteY7" fmla="*/ 232979 h 1049866"/>
                            <a:gd name="connsiteX8" fmla="*/ 912064 w 4673016"/>
                            <a:gd name="connsiteY8" fmla="*/ 16933 h 1049866"/>
                            <a:gd name="connsiteX9" fmla="*/ 2323954 w 4673016"/>
                            <a:gd name="connsiteY9" fmla="*/ 616023 h 1049866"/>
                            <a:gd name="connsiteX10" fmla="*/ 3756864 w 4673016"/>
                            <a:gd name="connsiteY10" fmla="*/ 0 h 1049866"/>
                            <a:gd name="connsiteX0" fmla="*/ 3756864 w 4673016"/>
                            <a:gd name="connsiteY0" fmla="*/ 0 h 1049866"/>
                            <a:gd name="connsiteX1" fmla="*/ 4673016 w 4673016"/>
                            <a:gd name="connsiteY1" fmla="*/ 239402 h 1049866"/>
                            <a:gd name="connsiteX2" fmla="*/ 3993931 w 4673016"/>
                            <a:gd name="connsiteY2" fmla="*/ 541866 h 1049866"/>
                            <a:gd name="connsiteX3" fmla="*/ 3794818 w 4673016"/>
                            <a:gd name="connsiteY3" fmla="*/ 436179 h 1049866"/>
                            <a:gd name="connsiteX4" fmla="*/ 2300598 w 4673016"/>
                            <a:gd name="connsiteY4" fmla="*/ 1049866 h 1049866"/>
                            <a:gd name="connsiteX5" fmla="*/ 912064 w 4673016"/>
                            <a:gd name="connsiteY5" fmla="*/ 457200 h 1049866"/>
                            <a:gd name="connsiteX6" fmla="*/ 624198 w 4673016"/>
                            <a:gd name="connsiteY6" fmla="*/ 541866 h 1049866"/>
                            <a:gd name="connsiteX7" fmla="*/ 0 w 4673016"/>
                            <a:gd name="connsiteY7" fmla="*/ 275021 h 1049866"/>
                            <a:gd name="connsiteX8" fmla="*/ 912064 w 4673016"/>
                            <a:gd name="connsiteY8" fmla="*/ 16933 h 1049866"/>
                            <a:gd name="connsiteX9" fmla="*/ 2323954 w 4673016"/>
                            <a:gd name="connsiteY9" fmla="*/ 616023 h 1049866"/>
                            <a:gd name="connsiteX10" fmla="*/ 3756864 w 4673016"/>
                            <a:gd name="connsiteY10" fmla="*/ 0 h 1049866"/>
                            <a:gd name="connsiteX0" fmla="*/ 3756864 w 4673016"/>
                            <a:gd name="connsiteY0" fmla="*/ 0 h 1049866"/>
                            <a:gd name="connsiteX1" fmla="*/ 4673016 w 4673016"/>
                            <a:gd name="connsiteY1" fmla="*/ 239402 h 1049866"/>
                            <a:gd name="connsiteX2" fmla="*/ 3993931 w 4673016"/>
                            <a:gd name="connsiteY2" fmla="*/ 541866 h 1049866"/>
                            <a:gd name="connsiteX3" fmla="*/ 3815839 w 4673016"/>
                            <a:gd name="connsiteY3" fmla="*/ 467710 h 1049866"/>
                            <a:gd name="connsiteX4" fmla="*/ 2300598 w 4673016"/>
                            <a:gd name="connsiteY4" fmla="*/ 1049866 h 1049866"/>
                            <a:gd name="connsiteX5" fmla="*/ 912064 w 4673016"/>
                            <a:gd name="connsiteY5" fmla="*/ 457200 h 1049866"/>
                            <a:gd name="connsiteX6" fmla="*/ 624198 w 4673016"/>
                            <a:gd name="connsiteY6" fmla="*/ 541866 h 1049866"/>
                            <a:gd name="connsiteX7" fmla="*/ 0 w 4673016"/>
                            <a:gd name="connsiteY7" fmla="*/ 275021 h 1049866"/>
                            <a:gd name="connsiteX8" fmla="*/ 912064 w 4673016"/>
                            <a:gd name="connsiteY8" fmla="*/ 16933 h 1049866"/>
                            <a:gd name="connsiteX9" fmla="*/ 2323954 w 4673016"/>
                            <a:gd name="connsiteY9" fmla="*/ 616023 h 1049866"/>
                            <a:gd name="connsiteX10" fmla="*/ 3756864 w 4673016"/>
                            <a:gd name="connsiteY10" fmla="*/ 0 h 104986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4673016" h="1049866">
                              <a:moveTo>
                                <a:pt x="3756864" y="0"/>
                              </a:moveTo>
                              <a:lnTo>
                                <a:pt x="4673016" y="239402"/>
                              </a:lnTo>
                              <a:lnTo>
                                <a:pt x="3993931" y="541866"/>
                              </a:lnTo>
                              <a:lnTo>
                                <a:pt x="3815839" y="467710"/>
                              </a:lnTo>
                              <a:lnTo>
                                <a:pt x="2300598" y="1049866"/>
                              </a:lnTo>
                              <a:lnTo>
                                <a:pt x="912064" y="457200"/>
                              </a:lnTo>
                              <a:lnTo>
                                <a:pt x="624198" y="541866"/>
                              </a:lnTo>
                              <a:lnTo>
                                <a:pt x="0" y="275021"/>
                              </a:lnTo>
                              <a:lnTo>
                                <a:pt x="912064" y="16933"/>
                              </a:lnTo>
                              <a:lnTo>
                                <a:pt x="2323954" y="616023"/>
                              </a:lnTo>
                              <a:lnTo>
                                <a:pt x="3756864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A3"/>
                        </a:solidFill>
                        <a:ln w="12700"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29" name="Freeform 3128">
                          <a:extLst>
                            <a:ext uri="{FF2B5EF4-FFF2-40B4-BE49-F238E27FC236}">
                              <a16:creationId xmlns:a16="http://schemas.microsoft.com/office/drawing/2014/main" id="{336E114E-5206-9441-92A3-58BADADFBC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519948" y="3206783"/>
                          <a:ext cx="317042" cy="170569"/>
                        </a:xfrm>
                        <a:custGeom>
                          <a:avLst/>
                          <a:gdLst>
                            <a:gd name="connsiteX0" fmla="*/ 21021 w 1744718"/>
                            <a:gd name="connsiteY0" fmla="*/ 0 h 903890"/>
                            <a:gd name="connsiteX1" fmla="*/ 1744718 w 1744718"/>
                            <a:gd name="connsiteY1" fmla="*/ 693683 h 903890"/>
                            <a:gd name="connsiteX2" fmla="*/ 1145628 w 1744718"/>
                            <a:gd name="connsiteY2" fmla="*/ 903890 h 903890"/>
                            <a:gd name="connsiteX3" fmla="*/ 0 w 1744718"/>
                            <a:gd name="connsiteY3" fmla="*/ 451945 h 903890"/>
                            <a:gd name="connsiteX4" fmla="*/ 21021 w 1744718"/>
                            <a:gd name="connsiteY4" fmla="*/ 0 h 90389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744718" h="903890">
                              <a:moveTo>
                                <a:pt x="21021" y="0"/>
                              </a:moveTo>
                              <a:lnTo>
                                <a:pt x="1744718" y="693683"/>
                              </a:lnTo>
                              <a:lnTo>
                                <a:pt x="1145628" y="903890"/>
                              </a:lnTo>
                              <a:lnTo>
                                <a:pt x="0" y="451945"/>
                              </a:lnTo>
                              <a:lnTo>
                                <a:pt x="21021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A3"/>
                        </a:solidFill>
                        <a:ln w="12700"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30" name="Freeform 3129">
                          <a:extLst>
                            <a:ext uri="{FF2B5EF4-FFF2-40B4-BE49-F238E27FC236}">
                              <a16:creationId xmlns:a16="http://schemas.microsoft.com/office/drawing/2014/main" id="{546CFBCA-F880-BA47-AEAB-90E707A136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39341" y="3206783"/>
                          <a:ext cx="311312" cy="168585"/>
                        </a:xfrm>
                        <a:custGeom>
                          <a:avLst/>
                          <a:gdLst>
                            <a:gd name="connsiteX0" fmla="*/ 1702676 w 1713187"/>
                            <a:gd name="connsiteY0" fmla="*/ 0 h 893380"/>
                            <a:gd name="connsiteX1" fmla="*/ 1713187 w 1713187"/>
                            <a:gd name="connsiteY1" fmla="*/ 472966 h 893380"/>
                            <a:gd name="connsiteX2" fmla="*/ 578069 w 1713187"/>
                            <a:gd name="connsiteY2" fmla="*/ 893380 h 893380"/>
                            <a:gd name="connsiteX3" fmla="*/ 0 w 1713187"/>
                            <a:gd name="connsiteY3" fmla="*/ 693683 h 893380"/>
                            <a:gd name="connsiteX4" fmla="*/ 1702676 w 1713187"/>
                            <a:gd name="connsiteY4" fmla="*/ 0 h 89338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713187" h="893380">
                              <a:moveTo>
                                <a:pt x="1702676" y="0"/>
                              </a:moveTo>
                              <a:lnTo>
                                <a:pt x="1713187" y="472966"/>
                              </a:lnTo>
                              <a:lnTo>
                                <a:pt x="578069" y="893380"/>
                              </a:lnTo>
                              <a:lnTo>
                                <a:pt x="0" y="693683"/>
                              </a:lnTo>
                              <a:lnTo>
                                <a:pt x="170267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A8"/>
                        </a:solidFill>
                        <a:ln w="12700"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31" name="Freeform 3130">
                          <a:extLst>
                            <a:ext uri="{FF2B5EF4-FFF2-40B4-BE49-F238E27FC236}">
                              <a16:creationId xmlns:a16="http://schemas.microsoft.com/office/drawing/2014/main" id="{E6924584-24D3-CA45-90F8-00CAABDABB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047413" y="3123483"/>
                          <a:ext cx="676892" cy="267753"/>
                        </a:xfrm>
                        <a:custGeom>
                          <a:avLst/>
                          <a:gdLst>
                            <a:gd name="connsiteX0" fmla="*/ 599089 w 4162096"/>
                            <a:gd name="connsiteY0" fmla="*/ 273269 h 1618593"/>
                            <a:gd name="connsiteX1" fmla="*/ 882869 w 4162096"/>
                            <a:gd name="connsiteY1" fmla="*/ 199697 h 1618593"/>
                            <a:gd name="connsiteX2" fmla="*/ 2312276 w 4162096"/>
                            <a:gd name="connsiteY2" fmla="*/ 798786 h 1618593"/>
                            <a:gd name="connsiteX3" fmla="*/ 3794234 w 4162096"/>
                            <a:gd name="connsiteY3" fmla="*/ 199697 h 1618593"/>
                            <a:gd name="connsiteX4" fmla="*/ 4014951 w 4162096"/>
                            <a:gd name="connsiteY4" fmla="*/ 273269 h 1618593"/>
                            <a:gd name="connsiteX5" fmla="*/ 3058510 w 4162096"/>
                            <a:gd name="connsiteY5" fmla="*/ 641131 h 1618593"/>
                            <a:gd name="connsiteX6" fmla="*/ 3026979 w 4162096"/>
                            <a:gd name="connsiteY6" fmla="*/ 1114097 h 1618593"/>
                            <a:gd name="connsiteX7" fmla="*/ 4162096 w 4162096"/>
                            <a:gd name="connsiteY7" fmla="*/ 1545021 h 1618593"/>
                            <a:gd name="connsiteX8" fmla="*/ 3878317 w 4162096"/>
                            <a:gd name="connsiteY8" fmla="*/ 1608083 h 1618593"/>
                            <a:gd name="connsiteX9" fmla="*/ 2301765 w 4162096"/>
                            <a:gd name="connsiteY9" fmla="*/ 945931 h 1618593"/>
                            <a:gd name="connsiteX10" fmla="*/ 693682 w 4162096"/>
                            <a:gd name="connsiteY10" fmla="*/ 1618593 h 1618593"/>
                            <a:gd name="connsiteX11" fmla="*/ 430924 w 4162096"/>
                            <a:gd name="connsiteY11" fmla="*/ 1524000 h 1618593"/>
                            <a:gd name="connsiteX12" fmla="*/ 1576551 w 4162096"/>
                            <a:gd name="connsiteY12" fmla="*/ 1082566 h 1618593"/>
                            <a:gd name="connsiteX13" fmla="*/ 1545020 w 4162096"/>
                            <a:gd name="connsiteY13" fmla="*/ 609600 h 1618593"/>
                            <a:gd name="connsiteX14" fmla="*/ 0 w 4162096"/>
                            <a:gd name="connsiteY14" fmla="*/ 0 h 1618593"/>
                            <a:gd name="connsiteX15" fmla="*/ 872358 w 4162096"/>
                            <a:gd name="connsiteY15" fmla="*/ 210207 h 1618593"/>
                            <a:gd name="connsiteX16" fmla="*/ 872358 w 4162096"/>
                            <a:gd name="connsiteY16" fmla="*/ 210207 h 1618593"/>
                            <a:gd name="connsiteX0" fmla="*/ 168165 w 3731172"/>
                            <a:gd name="connsiteY0" fmla="*/ 73572 h 1418896"/>
                            <a:gd name="connsiteX1" fmla="*/ 451945 w 3731172"/>
                            <a:gd name="connsiteY1" fmla="*/ 0 h 1418896"/>
                            <a:gd name="connsiteX2" fmla="*/ 1881352 w 3731172"/>
                            <a:gd name="connsiteY2" fmla="*/ 599089 h 1418896"/>
                            <a:gd name="connsiteX3" fmla="*/ 3363310 w 3731172"/>
                            <a:gd name="connsiteY3" fmla="*/ 0 h 1418896"/>
                            <a:gd name="connsiteX4" fmla="*/ 3584027 w 3731172"/>
                            <a:gd name="connsiteY4" fmla="*/ 73572 h 1418896"/>
                            <a:gd name="connsiteX5" fmla="*/ 2627586 w 3731172"/>
                            <a:gd name="connsiteY5" fmla="*/ 441434 h 1418896"/>
                            <a:gd name="connsiteX6" fmla="*/ 2596055 w 3731172"/>
                            <a:gd name="connsiteY6" fmla="*/ 914400 h 1418896"/>
                            <a:gd name="connsiteX7" fmla="*/ 3731172 w 3731172"/>
                            <a:gd name="connsiteY7" fmla="*/ 1345324 h 1418896"/>
                            <a:gd name="connsiteX8" fmla="*/ 3447393 w 3731172"/>
                            <a:gd name="connsiteY8" fmla="*/ 1408386 h 1418896"/>
                            <a:gd name="connsiteX9" fmla="*/ 1870841 w 3731172"/>
                            <a:gd name="connsiteY9" fmla="*/ 746234 h 1418896"/>
                            <a:gd name="connsiteX10" fmla="*/ 262758 w 3731172"/>
                            <a:gd name="connsiteY10" fmla="*/ 1418896 h 1418896"/>
                            <a:gd name="connsiteX11" fmla="*/ 0 w 3731172"/>
                            <a:gd name="connsiteY11" fmla="*/ 1324303 h 1418896"/>
                            <a:gd name="connsiteX12" fmla="*/ 1145627 w 3731172"/>
                            <a:gd name="connsiteY12" fmla="*/ 882869 h 1418896"/>
                            <a:gd name="connsiteX13" fmla="*/ 1114096 w 3731172"/>
                            <a:gd name="connsiteY13" fmla="*/ 409903 h 1418896"/>
                            <a:gd name="connsiteX14" fmla="*/ 441434 w 3731172"/>
                            <a:gd name="connsiteY14" fmla="*/ 10510 h 1418896"/>
                            <a:gd name="connsiteX15" fmla="*/ 441434 w 3731172"/>
                            <a:gd name="connsiteY15" fmla="*/ 10510 h 1418896"/>
                            <a:gd name="connsiteX0" fmla="*/ 168165 w 3731172"/>
                            <a:gd name="connsiteY0" fmla="*/ 73572 h 1418896"/>
                            <a:gd name="connsiteX1" fmla="*/ 451945 w 3731172"/>
                            <a:gd name="connsiteY1" fmla="*/ 0 h 1418896"/>
                            <a:gd name="connsiteX2" fmla="*/ 1881352 w 3731172"/>
                            <a:gd name="connsiteY2" fmla="*/ 599089 h 1418896"/>
                            <a:gd name="connsiteX3" fmla="*/ 3363310 w 3731172"/>
                            <a:gd name="connsiteY3" fmla="*/ 0 h 1418896"/>
                            <a:gd name="connsiteX4" fmla="*/ 3584027 w 3731172"/>
                            <a:gd name="connsiteY4" fmla="*/ 73572 h 1418896"/>
                            <a:gd name="connsiteX5" fmla="*/ 2627586 w 3731172"/>
                            <a:gd name="connsiteY5" fmla="*/ 441434 h 1418896"/>
                            <a:gd name="connsiteX6" fmla="*/ 2596055 w 3731172"/>
                            <a:gd name="connsiteY6" fmla="*/ 914400 h 1418896"/>
                            <a:gd name="connsiteX7" fmla="*/ 3731172 w 3731172"/>
                            <a:gd name="connsiteY7" fmla="*/ 1345324 h 1418896"/>
                            <a:gd name="connsiteX8" fmla="*/ 3447393 w 3731172"/>
                            <a:gd name="connsiteY8" fmla="*/ 1408386 h 1418896"/>
                            <a:gd name="connsiteX9" fmla="*/ 1870841 w 3731172"/>
                            <a:gd name="connsiteY9" fmla="*/ 746234 h 1418896"/>
                            <a:gd name="connsiteX10" fmla="*/ 262758 w 3731172"/>
                            <a:gd name="connsiteY10" fmla="*/ 1418896 h 1418896"/>
                            <a:gd name="connsiteX11" fmla="*/ 0 w 3731172"/>
                            <a:gd name="connsiteY11" fmla="*/ 1324303 h 1418896"/>
                            <a:gd name="connsiteX12" fmla="*/ 1145627 w 3731172"/>
                            <a:gd name="connsiteY12" fmla="*/ 882869 h 1418896"/>
                            <a:gd name="connsiteX13" fmla="*/ 1114096 w 3731172"/>
                            <a:gd name="connsiteY13" fmla="*/ 409903 h 1418896"/>
                            <a:gd name="connsiteX14" fmla="*/ 441434 w 3731172"/>
                            <a:gd name="connsiteY14" fmla="*/ 10510 h 1418896"/>
                            <a:gd name="connsiteX0" fmla="*/ 168165 w 3731172"/>
                            <a:gd name="connsiteY0" fmla="*/ 73572 h 1418896"/>
                            <a:gd name="connsiteX1" fmla="*/ 451945 w 3731172"/>
                            <a:gd name="connsiteY1" fmla="*/ 0 h 1418896"/>
                            <a:gd name="connsiteX2" fmla="*/ 1881352 w 3731172"/>
                            <a:gd name="connsiteY2" fmla="*/ 599089 h 1418896"/>
                            <a:gd name="connsiteX3" fmla="*/ 3363310 w 3731172"/>
                            <a:gd name="connsiteY3" fmla="*/ 0 h 1418896"/>
                            <a:gd name="connsiteX4" fmla="*/ 3584027 w 3731172"/>
                            <a:gd name="connsiteY4" fmla="*/ 73572 h 1418896"/>
                            <a:gd name="connsiteX5" fmla="*/ 2627586 w 3731172"/>
                            <a:gd name="connsiteY5" fmla="*/ 441434 h 1418896"/>
                            <a:gd name="connsiteX6" fmla="*/ 2596055 w 3731172"/>
                            <a:gd name="connsiteY6" fmla="*/ 914400 h 1418896"/>
                            <a:gd name="connsiteX7" fmla="*/ 3731172 w 3731172"/>
                            <a:gd name="connsiteY7" fmla="*/ 1345324 h 1418896"/>
                            <a:gd name="connsiteX8" fmla="*/ 3447393 w 3731172"/>
                            <a:gd name="connsiteY8" fmla="*/ 1408386 h 1418896"/>
                            <a:gd name="connsiteX9" fmla="*/ 1870841 w 3731172"/>
                            <a:gd name="connsiteY9" fmla="*/ 746234 h 1418896"/>
                            <a:gd name="connsiteX10" fmla="*/ 262758 w 3731172"/>
                            <a:gd name="connsiteY10" fmla="*/ 1418896 h 1418896"/>
                            <a:gd name="connsiteX11" fmla="*/ 0 w 3731172"/>
                            <a:gd name="connsiteY11" fmla="*/ 1324303 h 1418896"/>
                            <a:gd name="connsiteX12" fmla="*/ 1145627 w 3731172"/>
                            <a:gd name="connsiteY12" fmla="*/ 882869 h 1418896"/>
                            <a:gd name="connsiteX13" fmla="*/ 1114096 w 3731172"/>
                            <a:gd name="connsiteY13" fmla="*/ 409903 h 1418896"/>
                            <a:gd name="connsiteX14" fmla="*/ 357351 w 3731172"/>
                            <a:gd name="connsiteY14" fmla="*/ 115613 h 1418896"/>
                            <a:gd name="connsiteX0" fmla="*/ 168165 w 3731172"/>
                            <a:gd name="connsiteY0" fmla="*/ 73572 h 1418896"/>
                            <a:gd name="connsiteX1" fmla="*/ 451945 w 3731172"/>
                            <a:gd name="connsiteY1" fmla="*/ 0 h 1418896"/>
                            <a:gd name="connsiteX2" fmla="*/ 1881352 w 3731172"/>
                            <a:gd name="connsiteY2" fmla="*/ 599089 h 1418896"/>
                            <a:gd name="connsiteX3" fmla="*/ 3363310 w 3731172"/>
                            <a:gd name="connsiteY3" fmla="*/ 0 h 1418896"/>
                            <a:gd name="connsiteX4" fmla="*/ 3584027 w 3731172"/>
                            <a:gd name="connsiteY4" fmla="*/ 73572 h 1418896"/>
                            <a:gd name="connsiteX5" fmla="*/ 2627586 w 3731172"/>
                            <a:gd name="connsiteY5" fmla="*/ 441434 h 1418896"/>
                            <a:gd name="connsiteX6" fmla="*/ 2596055 w 3731172"/>
                            <a:gd name="connsiteY6" fmla="*/ 914400 h 1418896"/>
                            <a:gd name="connsiteX7" fmla="*/ 3731172 w 3731172"/>
                            <a:gd name="connsiteY7" fmla="*/ 1345324 h 1418896"/>
                            <a:gd name="connsiteX8" fmla="*/ 3447393 w 3731172"/>
                            <a:gd name="connsiteY8" fmla="*/ 1408386 h 1418896"/>
                            <a:gd name="connsiteX9" fmla="*/ 1870841 w 3731172"/>
                            <a:gd name="connsiteY9" fmla="*/ 746234 h 1418896"/>
                            <a:gd name="connsiteX10" fmla="*/ 262758 w 3731172"/>
                            <a:gd name="connsiteY10" fmla="*/ 1418896 h 1418896"/>
                            <a:gd name="connsiteX11" fmla="*/ 0 w 3731172"/>
                            <a:gd name="connsiteY11" fmla="*/ 1324303 h 1418896"/>
                            <a:gd name="connsiteX12" fmla="*/ 1145627 w 3731172"/>
                            <a:gd name="connsiteY12" fmla="*/ 882869 h 1418896"/>
                            <a:gd name="connsiteX13" fmla="*/ 1114096 w 3731172"/>
                            <a:gd name="connsiteY13" fmla="*/ 409903 h 1418896"/>
                            <a:gd name="connsiteX14" fmla="*/ 147144 w 3731172"/>
                            <a:gd name="connsiteY14" fmla="*/ 63061 h 1418896"/>
                            <a:gd name="connsiteX0" fmla="*/ 168165 w 3731172"/>
                            <a:gd name="connsiteY0" fmla="*/ 73572 h 1418896"/>
                            <a:gd name="connsiteX1" fmla="*/ 451945 w 3731172"/>
                            <a:gd name="connsiteY1" fmla="*/ 0 h 1418896"/>
                            <a:gd name="connsiteX2" fmla="*/ 1881352 w 3731172"/>
                            <a:gd name="connsiteY2" fmla="*/ 599089 h 1418896"/>
                            <a:gd name="connsiteX3" fmla="*/ 3363310 w 3731172"/>
                            <a:gd name="connsiteY3" fmla="*/ 0 h 1418896"/>
                            <a:gd name="connsiteX4" fmla="*/ 3584027 w 3731172"/>
                            <a:gd name="connsiteY4" fmla="*/ 73572 h 1418896"/>
                            <a:gd name="connsiteX5" fmla="*/ 2627586 w 3731172"/>
                            <a:gd name="connsiteY5" fmla="*/ 441434 h 1418896"/>
                            <a:gd name="connsiteX6" fmla="*/ 2596055 w 3731172"/>
                            <a:gd name="connsiteY6" fmla="*/ 914400 h 1418896"/>
                            <a:gd name="connsiteX7" fmla="*/ 3731172 w 3731172"/>
                            <a:gd name="connsiteY7" fmla="*/ 1345324 h 1418896"/>
                            <a:gd name="connsiteX8" fmla="*/ 3447393 w 3731172"/>
                            <a:gd name="connsiteY8" fmla="*/ 1408386 h 1418896"/>
                            <a:gd name="connsiteX9" fmla="*/ 1870841 w 3731172"/>
                            <a:gd name="connsiteY9" fmla="*/ 746234 h 1418896"/>
                            <a:gd name="connsiteX10" fmla="*/ 262758 w 3731172"/>
                            <a:gd name="connsiteY10" fmla="*/ 1418896 h 1418896"/>
                            <a:gd name="connsiteX11" fmla="*/ 0 w 3731172"/>
                            <a:gd name="connsiteY11" fmla="*/ 1324303 h 1418896"/>
                            <a:gd name="connsiteX12" fmla="*/ 1145627 w 3731172"/>
                            <a:gd name="connsiteY12" fmla="*/ 882869 h 1418896"/>
                            <a:gd name="connsiteX13" fmla="*/ 1114096 w 3731172"/>
                            <a:gd name="connsiteY13" fmla="*/ 420413 h 1418896"/>
                            <a:gd name="connsiteX14" fmla="*/ 147144 w 3731172"/>
                            <a:gd name="connsiteY14" fmla="*/ 63061 h 1418896"/>
                            <a:gd name="connsiteX0" fmla="*/ 168165 w 3731172"/>
                            <a:gd name="connsiteY0" fmla="*/ 73572 h 1418896"/>
                            <a:gd name="connsiteX1" fmla="*/ 451945 w 3731172"/>
                            <a:gd name="connsiteY1" fmla="*/ 0 h 1418896"/>
                            <a:gd name="connsiteX2" fmla="*/ 1881352 w 3731172"/>
                            <a:gd name="connsiteY2" fmla="*/ 599089 h 1418896"/>
                            <a:gd name="connsiteX3" fmla="*/ 3363310 w 3731172"/>
                            <a:gd name="connsiteY3" fmla="*/ 0 h 1418896"/>
                            <a:gd name="connsiteX4" fmla="*/ 3584027 w 3731172"/>
                            <a:gd name="connsiteY4" fmla="*/ 73572 h 1418896"/>
                            <a:gd name="connsiteX5" fmla="*/ 2627586 w 3731172"/>
                            <a:gd name="connsiteY5" fmla="*/ 441434 h 1418896"/>
                            <a:gd name="connsiteX6" fmla="*/ 2596055 w 3731172"/>
                            <a:gd name="connsiteY6" fmla="*/ 914400 h 1418896"/>
                            <a:gd name="connsiteX7" fmla="*/ 3731172 w 3731172"/>
                            <a:gd name="connsiteY7" fmla="*/ 1345324 h 1418896"/>
                            <a:gd name="connsiteX8" fmla="*/ 3447393 w 3731172"/>
                            <a:gd name="connsiteY8" fmla="*/ 1408386 h 1418896"/>
                            <a:gd name="connsiteX9" fmla="*/ 1870841 w 3731172"/>
                            <a:gd name="connsiteY9" fmla="*/ 746234 h 1418896"/>
                            <a:gd name="connsiteX10" fmla="*/ 262758 w 3731172"/>
                            <a:gd name="connsiteY10" fmla="*/ 1418896 h 1418896"/>
                            <a:gd name="connsiteX11" fmla="*/ 0 w 3731172"/>
                            <a:gd name="connsiteY11" fmla="*/ 1324303 h 1418896"/>
                            <a:gd name="connsiteX12" fmla="*/ 1145627 w 3731172"/>
                            <a:gd name="connsiteY12" fmla="*/ 882869 h 1418896"/>
                            <a:gd name="connsiteX13" fmla="*/ 1114096 w 3731172"/>
                            <a:gd name="connsiteY13" fmla="*/ 420413 h 1418896"/>
                            <a:gd name="connsiteX14" fmla="*/ 189185 w 3731172"/>
                            <a:gd name="connsiteY14" fmla="*/ 84081 h 1418896"/>
                            <a:gd name="connsiteX0" fmla="*/ 168165 w 3731172"/>
                            <a:gd name="connsiteY0" fmla="*/ 73572 h 1418896"/>
                            <a:gd name="connsiteX1" fmla="*/ 451945 w 3731172"/>
                            <a:gd name="connsiteY1" fmla="*/ 0 h 1418896"/>
                            <a:gd name="connsiteX2" fmla="*/ 1881352 w 3731172"/>
                            <a:gd name="connsiteY2" fmla="*/ 599089 h 1418896"/>
                            <a:gd name="connsiteX3" fmla="*/ 3363310 w 3731172"/>
                            <a:gd name="connsiteY3" fmla="*/ 0 h 1418896"/>
                            <a:gd name="connsiteX4" fmla="*/ 3584027 w 3731172"/>
                            <a:gd name="connsiteY4" fmla="*/ 73572 h 1418896"/>
                            <a:gd name="connsiteX5" fmla="*/ 2627586 w 3731172"/>
                            <a:gd name="connsiteY5" fmla="*/ 441434 h 1418896"/>
                            <a:gd name="connsiteX6" fmla="*/ 2596055 w 3731172"/>
                            <a:gd name="connsiteY6" fmla="*/ 914400 h 1418896"/>
                            <a:gd name="connsiteX7" fmla="*/ 3731172 w 3731172"/>
                            <a:gd name="connsiteY7" fmla="*/ 1345324 h 1418896"/>
                            <a:gd name="connsiteX8" fmla="*/ 3447393 w 3731172"/>
                            <a:gd name="connsiteY8" fmla="*/ 1408386 h 1418896"/>
                            <a:gd name="connsiteX9" fmla="*/ 1870841 w 3731172"/>
                            <a:gd name="connsiteY9" fmla="*/ 746234 h 1418896"/>
                            <a:gd name="connsiteX10" fmla="*/ 262758 w 3731172"/>
                            <a:gd name="connsiteY10" fmla="*/ 1418896 h 1418896"/>
                            <a:gd name="connsiteX11" fmla="*/ 0 w 3731172"/>
                            <a:gd name="connsiteY11" fmla="*/ 1324303 h 1418896"/>
                            <a:gd name="connsiteX12" fmla="*/ 1145627 w 3731172"/>
                            <a:gd name="connsiteY12" fmla="*/ 882869 h 1418896"/>
                            <a:gd name="connsiteX13" fmla="*/ 1114096 w 3731172"/>
                            <a:gd name="connsiteY13" fmla="*/ 420413 h 1418896"/>
                            <a:gd name="connsiteX14" fmla="*/ 189185 w 3731172"/>
                            <a:gd name="connsiteY14" fmla="*/ 84081 h 1418896"/>
                            <a:gd name="connsiteX15" fmla="*/ 168165 w 3731172"/>
                            <a:gd name="connsiteY15" fmla="*/ 73572 h 1418896"/>
                            <a:gd name="connsiteX0" fmla="*/ 168165 w 3731172"/>
                            <a:gd name="connsiteY0" fmla="*/ 73572 h 1418896"/>
                            <a:gd name="connsiteX1" fmla="*/ 451945 w 3731172"/>
                            <a:gd name="connsiteY1" fmla="*/ 0 h 1418896"/>
                            <a:gd name="connsiteX2" fmla="*/ 1881352 w 3731172"/>
                            <a:gd name="connsiteY2" fmla="*/ 599089 h 1418896"/>
                            <a:gd name="connsiteX3" fmla="*/ 3363310 w 3731172"/>
                            <a:gd name="connsiteY3" fmla="*/ 0 h 1418896"/>
                            <a:gd name="connsiteX4" fmla="*/ 3584027 w 3731172"/>
                            <a:gd name="connsiteY4" fmla="*/ 73572 h 1418896"/>
                            <a:gd name="connsiteX5" fmla="*/ 2627586 w 3731172"/>
                            <a:gd name="connsiteY5" fmla="*/ 441434 h 1418896"/>
                            <a:gd name="connsiteX6" fmla="*/ 2596055 w 3731172"/>
                            <a:gd name="connsiteY6" fmla="*/ 914400 h 1418896"/>
                            <a:gd name="connsiteX7" fmla="*/ 3731172 w 3731172"/>
                            <a:gd name="connsiteY7" fmla="*/ 1345324 h 1418896"/>
                            <a:gd name="connsiteX8" fmla="*/ 3447393 w 3731172"/>
                            <a:gd name="connsiteY8" fmla="*/ 1408386 h 1418896"/>
                            <a:gd name="connsiteX9" fmla="*/ 1870841 w 3731172"/>
                            <a:gd name="connsiteY9" fmla="*/ 746234 h 1418896"/>
                            <a:gd name="connsiteX10" fmla="*/ 262758 w 3731172"/>
                            <a:gd name="connsiteY10" fmla="*/ 1418896 h 1418896"/>
                            <a:gd name="connsiteX11" fmla="*/ 0 w 3731172"/>
                            <a:gd name="connsiteY11" fmla="*/ 1324303 h 1418896"/>
                            <a:gd name="connsiteX12" fmla="*/ 1145627 w 3731172"/>
                            <a:gd name="connsiteY12" fmla="*/ 882869 h 1418896"/>
                            <a:gd name="connsiteX13" fmla="*/ 1156137 w 3731172"/>
                            <a:gd name="connsiteY13" fmla="*/ 441434 h 1418896"/>
                            <a:gd name="connsiteX14" fmla="*/ 189185 w 3731172"/>
                            <a:gd name="connsiteY14" fmla="*/ 84081 h 1418896"/>
                            <a:gd name="connsiteX15" fmla="*/ 168165 w 3731172"/>
                            <a:gd name="connsiteY15" fmla="*/ 73572 h 1418896"/>
                            <a:gd name="connsiteX0" fmla="*/ 168165 w 3731172"/>
                            <a:gd name="connsiteY0" fmla="*/ 73572 h 1418896"/>
                            <a:gd name="connsiteX1" fmla="*/ 451945 w 3731172"/>
                            <a:gd name="connsiteY1" fmla="*/ 0 h 1418896"/>
                            <a:gd name="connsiteX2" fmla="*/ 1881352 w 3731172"/>
                            <a:gd name="connsiteY2" fmla="*/ 599089 h 1418896"/>
                            <a:gd name="connsiteX3" fmla="*/ 3363310 w 3731172"/>
                            <a:gd name="connsiteY3" fmla="*/ 0 h 1418896"/>
                            <a:gd name="connsiteX4" fmla="*/ 3584027 w 3731172"/>
                            <a:gd name="connsiteY4" fmla="*/ 73572 h 1418896"/>
                            <a:gd name="connsiteX5" fmla="*/ 2627586 w 3731172"/>
                            <a:gd name="connsiteY5" fmla="*/ 441434 h 1418896"/>
                            <a:gd name="connsiteX6" fmla="*/ 2596055 w 3731172"/>
                            <a:gd name="connsiteY6" fmla="*/ 914400 h 1418896"/>
                            <a:gd name="connsiteX7" fmla="*/ 3731172 w 3731172"/>
                            <a:gd name="connsiteY7" fmla="*/ 1345324 h 1418896"/>
                            <a:gd name="connsiteX8" fmla="*/ 3447393 w 3731172"/>
                            <a:gd name="connsiteY8" fmla="*/ 1408386 h 1418896"/>
                            <a:gd name="connsiteX9" fmla="*/ 1870841 w 3731172"/>
                            <a:gd name="connsiteY9" fmla="*/ 746234 h 1418896"/>
                            <a:gd name="connsiteX10" fmla="*/ 262758 w 3731172"/>
                            <a:gd name="connsiteY10" fmla="*/ 1418896 h 1418896"/>
                            <a:gd name="connsiteX11" fmla="*/ 0 w 3731172"/>
                            <a:gd name="connsiteY11" fmla="*/ 1324303 h 1418896"/>
                            <a:gd name="connsiteX12" fmla="*/ 1145627 w 3731172"/>
                            <a:gd name="connsiteY12" fmla="*/ 882869 h 1418896"/>
                            <a:gd name="connsiteX13" fmla="*/ 1145626 w 3731172"/>
                            <a:gd name="connsiteY13" fmla="*/ 451945 h 1418896"/>
                            <a:gd name="connsiteX14" fmla="*/ 189185 w 3731172"/>
                            <a:gd name="connsiteY14" fmla="*/ 84081 h 1418896"/>
                            <a:gd name="connsiteX15" fmla="*/ 168165 w 3731172"/>
                            <a:gd name="connsiteY15" fmla="*/ 73572 h 1418896"/>
                            <a:gd name="connsiteX0" fmla="*/ 168165 w 3731172"/>
                            <a:gd name="connsiteY0" fmla="*/ 73572 h 1418896"/>
                            <a:gd name="connsiteX1" fmla="*/ 451945 w 3731172"/>
                            <a:gd name="connsiteY1" fmla="*/ 0 h 1418896"/>
                            <a:gd name="connsiteX2" fmla="*/ 1881352 w 3731172"/>
                            <a:gd name="connsiteY2" fmla="*/ 599089 h 1418896"/>
                            <a:gd name="connsiteX3" fmla="*/ 3363310 w 3731172"/>
                            <a:gd name="connsiteY3" fmla="*/ 0 h 1418896"/>
                            <a:gd name="connsiteX4" fmla="*/ 3584027 w 3731172"/>
                            <a:gd name="connsiteY4" fmla="*/ 73572 h 1418896"/>
                            <a:gd name="connsiteX5" fmla="*/ 2627586 w 3731172"/>
                            <a:gd name="connsiteY5" fmla="*/ 441434 h 1418896"/>
                            <a:gd name="connsiteX6" fmla="*/ 2596055 w 3731172"/>
                            <a:gd name="connsiteY6" fmla="*/ 914400 h 1418896"/>
                            <a:gd name="connsiteX7" fmla="*/ 3731172 w 3731172"/>
                            <a:gd name="connsiteY7" fmla="*/ 1345324 h 1418896"/>
                            <a:gd name="connsiteX8" fmla="*/ 3447393 w 3731172"/>
                            <a:gd name="connsiteY8" fmla="*/ 1408386 h 1418896"/>
                            <a:gd name="connsiteX9" fmla="*/ 1870841 w 3731172"/>
                            <a:gd name="connsiteY9" fmla="*/ 746234 h 1418896"/>
                            <a:gd name="connsiteX10" fmla="*/ 262758 w 3731172"/>
                            <a:gd name="connsiteY10" fmla="*/ 1418896 h 1418896"/>
                            <a:gd name="connsiteX11" fmla="*/ 0 w 3731172"/>
                            <a:gd name="connsiteY11" fmla="*/ 1324303 h 1418896"/>
                            <a:gd name="connsiteX12" fmla="*/ 1145627 w 3731172"/>
                            <a:gd name="connsiteY12" fmla="*/ 903890 h 1418896"/>
                            <a:gd name="connsiteX13" fmla="*/ 1145626 w 3731172"/>
                            <a:gd name="connsiteY13" fmla="*/ 451945 h 1418896"/>
                            <a:gd name="connsiteX14" fmla="*/ 189185 w 3731172"/>
                            <a:gd name="connsiteY14" fmla="*/ 84081 h 1418896"/>
                            <a:gd name="connsiteX15" fmla="*/ 168165 w 3731172"/>
                            <a:gd name="connsiteY15" fmla="*/ 73572 h 1418896"/>
                            <a:gd name="connsiteX0" fmla="*/ 147144 w 3710151"/>
                            <a:gd name="connsiteY0" fmla="*/ 73572 h 1418896"/>
                            <a:gd name="connsiteX1" fmla="*/ 430924 w 3710151"/>
                            <a:gd name="connsiteY1" fmla="*/ 0 h 1418896"/>
                            <a:gd name="connsiteX2" fmla="*/ 1860331 w 3710151"/>
                            <a:gd name="connsiteY2" fmla="*/ 599089 h 1418896"/>
                            <a:gd name="connsiteX3" fmla="*/ 3342289 w 3710151"/>
                            <a:gd name="connsiteY3" fmla="*/ 0 h 1418896"/>
                            <a:gd name="connsiteX4" fmla="*/ 3563006 w 3710151"/>
                            <a:gd name="connsiteY4" fmla="*/ 73572 h 1418896"/>
                            <a:gd name="connsiteX5" fmla="*/ 2606565 w 3710151"/>
                            <a:gd name="connsiteY5" fmla="*/ 441434 h 1418896"/>
                            <a:gd name="connsiteX6" fmla="*/ 2575034 w 3710151"/>
                            <a:gd name="connsiteY6" fmla="*/ 914400 h 1418896"/>
                            <a:gd name="connsiteX7" fmla="*/ 3710151 w 3710151"/>
                            <a:gd name="connsiteY7" fmla="*/ 1345324 h 1418896"/>
                            <a:gd name="connsiteX8" fmla="*/ 3426372 w 3710151"/>
                            <a:gd name="connsiteY8" fmla="*/ 1408386 h 1418896"/>
                            <a:gd name="connsiteX9" fmla="*/ 1849820 w 3710151"/>
                            <a:gd name="connsiteY9" fmla="*/ 746234 h 1418896"/>
                            <a:gd name="connsiteX10" fmla="*/ 241737 w 3710151"/>
                            <a:gd name="connsiteY10" fmla="*/ 1418896 h 1418896"/>
                            <a:gd name="connsiteX11" fmla="*/ 0 w 3710151"/>
                            <a:gd name="connsiteY11" fmla="*/ 1334814 h 1418896"/>
                            <a:gd name="connsiteX12" fmla="*/ 1124606 w 3710151"/>
                            <a:gd name="connsiteY12" fmla="*/ 903890 h 1418896"/>
                            <a:gd name="connsiteX13" fmla="*/ 1124605 w 3710151"/>
                            <a:gd name="connsiteY13" fmla="*/ 451945 h 1418896"/>
                            <a:gd name="connsiteX14" fmla="*/ 168164 w 3710151"/>
                            <a:gd name="connsiteY14" fmla="*/ 84081 h 1418896"/>
                            <a:gd name="connsiteX15" fmla="*/ 147144 w 3710151"/>
                            <a:gd name="connsiteY15" fmla="*/ 73572 h 1418896"/>
                            <a:gd name="connsiteX0" fmla="*/ 147144 w 3710151"/>
                            <a:gd name="connsiteY0" fmla="*/ 73572 h 1418896"/>
                            <a:gd name="connsiteX1" fmla="*/ 430924 w 3710151"/>
                            <a:gd name="connsiteY1" fmla="*/ 0 h 1418896"/>
                            <a:gd name="connsiteX2" fmla="*/ 1860331 w 3710151"/>
                            <a:gd name="connsiteY2" fmla="*/ 599089 h 1418896"/>
                            <a:gd name="connsiteX3" fmla="*/ 3342289 w 3710151"/>
                            <a:gd name="connsiteY3" fmla="*/ 0 h 1418896"/>
                            <a:gd name="connsiteX4" fmla="*/ 3563006 w 3710151"/>
                            <a:gd name="connsiteY4" fmla="*/ 73572 h 1418896"/>
                            <a:gd name="connsiteX5" fmla="*/ 2606565 w 3710151"/>
                            <a:gd name="connsiteY5" fmla="*/ 441434 h 1418896"/>
                            <a:gd name="connsiteX6" fmla="*/ 2606565 w 3710151"/>
                            <a:gd name="connsiteY6" fmla="*/ 924910 h 1418896"/>
                            <a:gd name="connsiteX7" fmla="*/ 3710151 w 3710151"/>
                            <a:gd name="connsiteY7" fmla="*/ 1345324 h 1418896"/>
                            <a:gd name="connsiteX8" fmla="*/ 3426372 w 3710151"/>
                            <a:gd name="connsiteY8" fmla="*/ 1408386 h 1418896"/>
                            <a:gd name="connsiteX9" fmla="*/ 1849820 w 3710151"/>
                            <a:gd name="connsiteY9" fmla="*/ 746234 h 1418896"/>
                            <a:gd name="connsiteX10" fmla="*/ 241737 w 3710151"/>
                            <a:gd name="connsiteY10" fmla="*/ 1418896 h 1418896"/>
                            <a:gd name="connsiteX11" fmla="*/ 0 w 3710151"/>
                            <a:gd name="connsiteY11" fmla="*/ 1334814 h 1418896"/>
                            <a:gd name="connsiteX12" fmla="*/ 1124606 w 3710151"/>
                            <a:gd name="connsiteY12" fmla="*/ 903890 h 1418896"/>
                            <a:gd name="connsiteX13" fmla="*/ 1124605 w 3710151"/>
                            <a:gd name="connsiteY13" fmla="*/ 451945 h 1418896"/>
                            <a:gd name="connsiteX14" fmla="*/ 168164 w 3710151"/>
                            <a:gd name="connsiteY14" fmla="*/ 84081 h 1418896"/>
                            <a:gd name="connsiteX15" fmla="*/ 147144 w 3710151"/>
                            <a:gd name="connsiteY15" fmla="*/ 73572 h 1418896"/>
                            <a:gd name="connsiteX0" fmla="*/ 147144 w 3710151"/>
                            <a:gd name="connsiteY0" fmla="*/ 73572 h 1418896"/>
                            <a:gd name="connsiteX1" fmla="*/ 430924 w 3710151"/>
                            <a:gd name="connsiteY1" fmla="*/ 0 h 1418896"/>
                            <a:gd name="connsiteX2" fmla="*/ 1860331 w 3710151"/>
                            <a:gd name="connsiteY2" fmla="*/ 599089 h 1418896"/>
                            <a:gd name="connsiteX3" fmla="*/ 3342289 w 3710151"/>
                            <a:gd name="connsiteY3" fmla="*/ 0 h 1418896"/>
                            <a:gd name="connsiteX4" fmla="*/ 3563006 w 3710151"/>
                            <a:gd name="connsiteY4" fmla="*/ 73572 h 1418896"/>
                            <a:gd name="connsiteX5" fmla="*/ 2606565 w 3710151"/>
                            <a:gd name="connsiteY5" fmla="*/ 441434 h 1418896"/>
                            <a:gd name="connsiteX6" fmla="*/ 2610282 w 3710151"/>
                            <a:gd name="connsiteY6" fmla="*/ 902607 h 1418896"/>
                            <a:gd name="connsiteX7" fmla="*/ 3710151 w 3710151"/>
                            <a:gd name="connsiteY7" fmla="*/ 1345324 h 1418896"/>
                            <a:gd name="connsiteX8" fmla="*/ 3426372 w 3710151"/>
                            <a:gd name="connsiteY8" fmla="*/ 1408386 h 1418896"/>
                            <a:gd name="connsiteX9" fmla="*/ 1849820 w 3710151"/>
                            <a:gd name="connsiteY9" fmla="*/ 746234 h 1418896"/>
                            <a:gd name="connsiteX10" fmla="*/ 241737 w 3710151"/>
                            <a:gd name="connsiteY10" fmla="*/ 1418896 h 1418896"/>
                            <a:gd name="connsiteX11" fmla="*/ 0 w 3710151"/>
                            <a:gd name="connsiteY11" fmla="*/ 1334814 h 1418896"/>
                            <a:gd name="connsiteX12" fmla="*/ 1124606 w 3710151"/>
                            <a:gd name="connsiteY12" fmla="*/ 903890 h 1418896"/>
                            <a:gd name="connsiteX13" fmla="*/ 1124605 w 3710151"/>
                            <a:gd name="connsiteY13" fmla="*/ 451945 h 1418896"/>
                            <a:gd name="connsiteX14" fmla="*/ 168164 w 3710151"/>
                            <a:gd name="connsiteY14" fmla="*/ 84081 h 1418896"/>
                            <a:gd name="connsiteX15" fmla="*/ 147144 w 3710151"/>
                            <a:gd name="connsiteY15" fmla="*/ 73572 h 1418896"/>
                            <a:gd name="connsiteX0" fmla="*/ 147144 w 3710151"/>
                            <a:gd name="connsiteY0" fmla="*/ 73572 h 1418896"/>
                            <a:gd name="connsiteX1" fmla="*/ 430924 w 3710151"/>
                            <a:gd name="connsiteY1" fmla="*/ 0 h 1418896"/>
                            <a:gd name="connsiteX2" fmla="*/ 1860331 w 3710151"/>
                            <a:gd name="connsiteY2" fmla="*/ 599089 h 1418896"/>
                            <a:gd name="connsiteX3" fmla="*/ 3342289 w 3710151"/>
                            <a:gd name="connsiteY3" fmla="*/ 0 h 1418896"/>
                            <a:gd name="connsiteX4" fmla="*/ 3563006 w 3710151"/>
                            <a:gd name="connsiteY4" fmla="*/ 73572 h 1418896"/>
                            <a:gd name="connsiteX5" fmla="*/ 2617717 w 3710151"/>
                            <a:gd name="connsiteY5" fmla="*/ 445151 h 1418896"/>
                            <a:gd name="connsiteX6" fmla="*/ 2610282 w 3710151"/>
                            <a:gd name="connsiteY6" fmla="*/ 902607 h 1418896"/>
                            <a:gd name="connsiteX7" fmla="*/ 3710151 w 3710151"/>
                            <a:gd name="connsiteY7" fmla="*/ 1345324 h 1418896"/>
                            <a:gd name="connsiteX8" fmla="*/ 3426372 w 3710151"/>
                            <a:gd name="connsiteY8" fmla="*/ 1408386 h 1418896"/>
                            <a:gd name="connsiteX9" fmla="*/ 1849820 w 3710151"/>
                            <a:gd name="connsiteY9" fmla="*/ 746234 h 1418896"/>
                            <a:gd name="connsiteX10" fmla="*/ 241737 w 3710151"/>
                            <a:gd name="connsiteY10" fmla="*/ 1418896 h 1418896"/>
                            <a:gd name="connsiteX11" fmla="*/ 0 w 3710151"/>
                            <a:gd name="connsiteY11" fmla="*/ 1334814 h 1418896"/>
                            <a:gd name="connsiteX12" fmla="*/ 1124606 w 3710151"/>
                            <a:gd name="connsiteY12" fmla="*/ 903890 h 1418896"/>
                            <a:gd name="connsiteX13" fmla="*/ 1124605 w 3710151"/>
                            <a:gd name="connsiteY13" fmla="*/ 451945 h 1418896"/>
                            <a:gd name="connsiteX14" fmla="*/ 168164 w 3710151"/>
                            <a:gd name="connsiteY14" fmla="*/ 84081 h 1418896"/>
                            <a:gd name="connsiteX15" fmla="*/ 147144 w 3710151"/>
                            <a:gd name="connsiteY15" fmla="*/ 73572 h 1418896"/>
                            <a:gd name="connsiteX0" fmla="*/ 147144 w 3710151"/>
                            <a:gd name="connsiteY0" fmla="*/ 73572 h 1418896"/>
                            <a:gd name="connsiteX1" fmla="*/ 430924 w 3710151"/>
                            <a:gd name="connsiteY1" fmla="*/ 0 h 1418896"/>
                            <a:gd name="connsiteX2" fmla="*/ 1860331 w 3710151"/>
                            <a:gd name="connsiteY2" fmla="*/ 599089 h 1418896"/>
                            <a:gd name="connsiteX3" fmla="*/ 3342289 w 3710151"/>
                            <a:gd name="connsiteY3" fmla="*/ 0 h 1418896"/>
                            <a:gd name="connsiteX4" fmla="*/ 3563006 w 3710151"/>
                            <a:gd name="connsiteY4" fmla="*/ 73572 h 1418896"/>
                            <a:gd name="connsiteX5" fmla="*/ 2617717 w 3710151"/>
                            <a:gd name="connsiteY5" fmla="*/ 448868 h 1418896"/>
                            <a:gd name="connsiteX6" fmla="*/ 2610282 w 3710151"/>
                            <a:gd name="connsiteY6" fmla="*/ 902607 h 1418896"/>
                            <a:gd name="connsiteX7" fmla="*/ 3710151 w 3710151"/>
                            <a:gd name="connsiteY7" fmla="*/ 1345324 h 1418896"/>
                            <a:gd name="connsiteX8" fmla="*/ 3426372 w 3710151"/>
                            <a:gd name="connsiteY8" fmla="*/ 1408386 h 1418896"/>
                            <a:gd name="connsiteX9" fmla="*/ 1849820 w 3710151"/>
                            <a:gd name="connsiteY9" fmla="*/ 746234 h 1418896"/>
                            <a:gd name="connsiteX10" fmla="*/ 241737 w 3710151"/>
                            <a:gd name="connsiteY10" fmla="*/ 1418896 h 1418896"/>
                            <a:gd name="connsiteX11" fmla="*/ 0 w 3710151"/>
                            <a:gd name="connsiteY11" fmla="*/ 1334814 h 1418896"/>
                            <a:gd name="connsiteX12" fmla="*/ 1124606 w 3710151"/>
                            <a:gd name="connsiteY12" fmla="*/ 903890 h 1418896"/>
                            <a:gd name="connsiteX13" fmla="*/ 1124605 w 3710151"/>
                            <a:gd name="connsiteY13" fmla="*/ 451945 h 1418896"/>
                            <a:gd name="connsiteX14" fmla="*/ 168164 w 3710151"/>
                            <a:gd name="connsiteY14" fmla="*/ 84081 h 1418896"/>
                            <a:gd name="connsiteX15" fmla="*/ 147144 w 3710151"/>
                            <a:gd name="connsiteY15" fmla="*/ 73572 h 1418896"/>
                            <a:gd name="connsiteX0" fmla="*/ 147144 w 3710151"/>
                            <a:gd name="connsiteY0" fmla="*/ 73572 h 1418896"/>
                            <a:gd name="connsiteX1" fmla="*/ 430924 w 3710151"/>
                            <a:gd name="connsiteY1" fmla="*/ 0 h 1418896"/>
                            <a:gd name="connsiteX2" fmla="*/ 1838028 w 3710151"/>
                            <a:gd name="connsiteY2" fmla="*/ 591655 h 1418896"/>
                            <a:gd name="connsiteX3" fmla="*/ 3342289 w 3710151"/>
                            <a:gd name="connsiteY3" fmla="*/ 0 h 1418896"/>
                            <a:gd name="connsiteX4" fmla="*/ 3563006 w 3710151"/>
                            <a:gd name="connsiteY4" fmla="*/ 73572 h 1418896"/>
                            <a:gd name="connsiteX5" fmla="*/ 2617717 w 3710151"/>
                            <a:gd name="connsiteY5" fmla="*/ 448868 h 1418896"/>
                            <a:gd name="connsiteX6" fmla="*/ 2610282 w 3710151"/>
                            <a:gd name="connsiteY6" fmla="*/ 902607 h 1418896"/>
                            <a:gd name="connsiteX7" fmla="*/ 3710151 w 3710151"/>
                            <a:gd name="connsiteY7" fmla="*/ 1345324 h 1418896"/>
                            <a:gd name="connsiteX8" fmla="*/ 3426372 w 3710151"/>
                            <a:gd name="connsiteY8" fmla="*/ 1408386 h 1418896"/>
                            <a:gd name="connsiteX9" fmla="*/ 1849820 w 3710151"/>
                            <a:gd name="connsiteY9" fmla="*/ 746234 h 1418896"/>
                            <a:gd name="connsiteX10" fmla="*/ 241737 w 3710151"/>
                            <a:gd name="connsiteY10" fmla="*/ 1418896 h 1418896"/>
                            <a:gd name="connsiteX11" fmla="*/ 0 w 3710151"/>
                            <a:gd name="connsiteY11" fmla="*/ 1334814 h 1418896"/>
                            <a:gd name="connsiteX12" fmla="*/ 1124606 w 3710151"/>
                            <a:gd name="connsiteY12" fmla="*/ 903890 h 1418896"/>
                            <a:gd name="connsiteX13" fmla="*/ 1124605 w 3710151"/>
                            <a:gd name="connsiteY13" fmla="*/ 451945 h 1418896"/>
                            <a:gd name="connsiteX14" fmla="*/ 168164 w 3710151"/>
                            <a:gd name="connsiteY14" fmla="*/ 84081 h 1418896"/>
                            <a:gd name="connsiteX15" fmla="*/ 147144 w 3710151"/>
                            <a:gd name="connsiteY15" fmla="*/ 73572 h 1418896"/>
                            <a:gd name="connsiteX0" fmla="*/ 147144 w 3710151"/>
                            <a:gd name="connsiteY0" fmla="*/ 73572 h 1418896"/>
                            <a:gd name="connsiteX1" fmla="*/ 430924 w 3710151"/>
                            <a:gd name="connsiteY1" fmla="*/ 0 h 1418896"/>
                            <a:gd name="connsiteX2" fmla="*/ 1838028 w 3710151"/>
                            <a:gd name="connsiteY2" fmla="*/ 591655 h 1418896"/>
                            <a:gd name="connsiteX3" fmla="*/ 3342289 w 3710151"/>
                            <a:gd name="connsiteY3" fmla="*/ 0 h 1418896"/>
                            <a:gd name="connsiteX4" fmla="*/ 3563006 w 3710151"/>
                            <a:gd name="connsiteY4" fmla="*/ 73572 h 1418896"/>
                            <a:gd name="connsiteX5" fmla="*/ 2617717 w 3710151"/>
                            <a:gd name="connsiteY5" fmla="*/ 448868 h 1418896"/>
                            <a:gd name="connsiteX6" fmla="*/ 2610282 w 3710151"/>
                            <a:gd name="connsiteY6" fmla="*/ 902607 h 1418896"/>
                            <a:gd name="connsiteX7" fmla="*/ 3710151 w 3710151"/>
                            <a:gd name="connsiteY7" fmla="*/ 1345324 h 1418896"/>
                            <a:gd name="connsiteX8" fmla="*/ 3426372 w 3710151"/>
                            <a:gd name="connsiteY8" fmla="*/ 1408386 h 1418896"/>
                            <a:gd name="connsiteX9" fmla="*/ 1849820 w 3710151"/>
                            <a:gd name="connsiteY9" fmla="*/ 746234 h 1418896"/>
                            <a:gd name="connsiteX10" fmla="*/ 241737 w 3710151"/>
                            <a:gd name="connsiteY10" fmla="*/ 1418896 h 1418896"/>
                            <a:gd name="connsiteX11" fmla="*/ 0 w 3710151"/>
                            <a:gd name="connsiteY11" fmla="*/ 1334814 h 1418896"/>
                            <a:gd name="connsiteX12" fmla="*/ 1124606 w 3710151"/>
                            <a:gd name="connsiteY12" fmla="*/ 903890 h 1418896"/>
                            <a:gd name="connsiteX13" fmla="*/ 1087434 w 3710151"/>
                            <a:gd name="connsiteY13" fmla="*/ 451945 h 1418896"/>
                            <a:gd name="connsiteX14" fmla="*/ 168164 w 3710151"/>
                            <a:gd name="connsiteY14" fmla="*/ 84081 h 1418896"/>
                            <a:gd name="connsiteX15" fmla="*/ 147144 w 3710151"/>
                            <a:gd name="connsiteY15" fmla="*/ 73572 h 1418896"/>
                            <a:gd name="connsiteX0" fmla="*/ 147144 w 3710151"/>
                            <a:gd name="connsiteY0" fmla="*/ 73572 h 1418896"/>
                            <a:gd name="connsiteX1" fmla="*/ 430924 w 3710151"/>
                            <a:gd name="connsiteY1" fmla="*/ 0 h 1418896"/>
                            <a:gd name="connsiteX2" fmla="*/ 1838028 w 3710151"/>
                            <a:gd name="connsiteY2" fmla="*/ 591655 h 1418896"/>
                            <a:gd name="connsiteX3" fmla="*/ 3342289 w 3710151"/>
                            <a:gd name="connsiteY3" fmla="*/ 0 h 1418896"/>
                            <a:gd name="connsiteX4" fmla="*/ 3563006 w 3710151"/>
                            <a:gd name="connsiteY4" fmla="*/ 73572 h 1418896"/>
                            <a:gd name="connsiteX5" fmla="*/ 2617717 w 3710151"/>
                            <a:gd name="connsiteY5" fmla="*/ 448868 h 1418896"/>
                            <a:gd name="connsiteX6" fmla="*/ 2610282 w 3710151"/>
                            <a:gd name="connsiteY6" fmla="*/ 902607 h 1418896"/>
                            <a:gd name="connsiteX7" fmla="*/ 3710151 w 3710151"/>
                            <a:gd name="connsiteY7" fmla="*/ 1345324 h 1418896"/>
                            <a:gd name="connsiteX8" fmla="*/ 3426372 w 3710151"/>
                            <a:gd name="connsiteY8" fmla="*/ 1408386 h 1418896"/>
                            <a:gd name="connsiteX9" fmla="*/ 1849820 w 3710151"/>
                            <a:gd name="connsiteY9" fmla="*/ 746234 h 1418896"/>
                            <a:gd name="connsiteX10" fmla="*/ 241737 w 3710151"/>
                            <a:gd name="connsiteY10" fmla="*/ 1418896 h 1418896"/>
                            <a:gd name="connsiteX11" fmla="*/ 0 w 3710151"/>
                            <a:gd name="connsiteY11" fmla="*/ 1334814 h 1418896"/>
                            <a:gd name="connsiteX12" fmla="*/ 1098586 w 3710151"/>
                            <a:gd name="connsiteY12" fmla="*/ 903890 h 1418896"/>
                            <a:gd name="connsiteX13" fmla="*/ 1087434 w 3710151"/>
                            <a:gd name="connsiteY13" fmla="*/ 451945 h 1418896"/>
                            <a:gd name="connsiteX14" fmla="*/ 168164 w 3710151"/>
                            <a:gd name="connsiteY14" fmla="*/ 84081 h 1418896"/>
                            <a:gd name="connsiteX15" fmla="*/ 147144 w 3710151"/>
                            <a:gd name="connsiteY15" fmla="*/ 73572 h 1418896"/>
                            <a:gd name="connsiteX0" fmla="*/ 162012 w 3725019"/>
                            <a:gd name="connsiteY0" fmla="*/ 73572 h 1418896"/>
                            <a:gd name="connsiteX1" fmla="*/ 445792 w 3725019"/>
                            <a:gd name="connsiteY1" fmla="*/ 0 h 1418896"/>
                            <a:gd name="connsiteX2" fmla="*/ 1852896 w 3725019"/>
                            <a:gd name="connsiteY2" fmla="*/ 591655 h 1418896"/>
                            <a:gd name="connsiteX3" fmla="*/ 3357157 w 3725019"/>
                            <a:gd name="connsiteY3" fmla="*/ 0 h 1418896"/>
                            <a:gd name="connsiteX4" fmla="*/ 3577874 w 3725019"/>
                            <a:gd name="connsiteY4" fmla="*/ 73572 h 1418896"/>
                            <a:gd name="connsiteX5" fmla="*/ 2632585 w 3725019"/>
                            <a:gd name="connsiteY5" fmla="*/ 448868 h 1418896"/>
                            <a:gd name="connsiteX6" fmla="*/ 2625150 w 3725019"/>
                            <a:gd name="connsiteY6" fmla="*/ 902607 h 1418896"/>
                            <a:gd name="connsiteX7" fmla="*/ 3725019 w 3725019"/>
                            <a:gd name="connsiteY7" fmla="*/ 1345324 h 1418896"/>
                            <a:gd name="connsiteX8" fmla="*/ 3441240 w 3725019"/>
                            <a:gd name="connsiteY8" fmla="*/ 1408386 h 1418896"/>
                            <a:gd name="connsiteX9" fmla="*/ 1864688 w 3725019"/>
                            <a:gd name="connsiteY9" fmla="*/ 746234 h 1418896"/>
                            <a:gd name="connsiteX10" fmla="*/ 256605 w 3725019"/>
                            <a:gd name="connsiteY10" fmla="*/ 1418896 h 1418896"/>
                            <a:gd name="connsiteX11" fmla="*/ 0 w 3725019"/>
                            <a:gd name="connsiteY11" fmla="*/ 1331097 h 1418896"/>
                            <a:gd name="connsiteX12" fmla="*/ 1113454 w 3725019"/>
                            <a:gd name="connsiteY12" fmla="*/ 903890 h 1418896"/>
                            <a:gd name="connsiteX13" fmla="*/ 1102302 w 3725019"/>
                            <a:gd name="connsiteY13" fmla="*/ 451945 h 1418896"/>
                            <a:gd name="connsiteX14" fmla="*/ 183032 w 3725019"/>
                            <a:gd name="connsiteY14" fmla="*/ 84081 h 1418896"/>
                            <a:gd name="connsiteX15" fmla="*/ 162012 w 3725019"/>
                            <a:gd name="connsiteY15" fmla="*/ 73572 h 141889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</a:cxnLst>
                          <a:rect l="l" t="t" r="r" b="b"/>
                          <a:pathLst>
                            <a:path w="3725019" h="1418896">
                              <a:moveTo>
                                <a:pt x="162012" y="73572"/>
                              </a:moveTo>
                              <a:lnTo>
                                <a:pt x="445792" y="0"/>
                              </a:lnTo>
                              <a:lnTo>
                                <a:pt x="1852896" y="591655"/>
                              </a:lnTo>
                              <a:lnTo>
                                <a:pt x="3357157" y="0"/>
                              </a:lnTo>
                              <a:lnTo>
                                <a:pt x="3577874" y="73572"/>
                              </a:lnTo>
                              <a:lnTo>
                                <a:pt x="2632585" y="448868"/>
                              </a:lnTo>
                              <a:lnTo>
                                <a:pt x="2625150" y="902607"/>
                              </a:lnTo>
                              <a:lnTo>
                                <a:pt x="3725019" y="1345324"/>
                              </a:lnTo>
                              <a:lnTo>
                                <a:pt x="3441240" y="1408386"/>
                              </a:lnTo>
                              <a:lnTo>
                                <a:pt x="1864688" y="746234"/>
                              </a:lnTo>
                              <a:lnTo>
                                <a:pt x="256605" y="1418896"/>
                              </a:lnTo>
                              <a:lnTo>
                                <a:pt x="0" y="1331097"/>
                              </a:lnTo>
                              <a:lnTo>
                                <a:pt x="1113454" y="903890"/>
                              </a:lnTo>
                              <a:cubicBezTo>
                                <a:pt x="1113454" y="760249"/>
                                <a:pt x="1102302" y="595586"/>
                                <a:pt x="1102302" y="451945"/>
                              </a:cubicBezTo>
                              <a:lnTo>
                                <a:pt x="183032" y="84081"/>
                              </a:lnTo>
                              <a:cubicBezTo>
                                <a:pt x="26317" y="21019"/>
                                <a:pt x="169019" y="77075"/>
                                <a:pt x="162012" y="73572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n w="12700"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sp>
                <p:nvSpPr>
                  <p:cNvPr id="3109" name="TextBox 3108">
                    <a:extLst>
                      <a:ext uri="{FF2B5EF4-FFF2-40B4-BE49-F238E27FC236}">
                        <a16:creationId xmlns:a16="http://schemas.microsoft.com/office/drawing/2014/main" id="{A2673FF9-D4DA-B54A-B67D-536A8F3A8181}"/>
                      </a:ext>
                    </a:extLst>
                  </p:cNvPr>
                  <p:cNvSpPr txBox="1"/>
                  <p:nvPr/>
                </p:nvSpPr>
                <p:spPr>
                  <a:xfrm>
                    <a:off x="7175036" y="4021359"/>
                    <a:ext cx="3433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…</a:t>
                    </a:r>
                  </a:p>
                </p:txBody>
              </p:sp>
            </p:grpSp>
            <p:sp>
              <p:nvSpPr>
                <p:cNvPr id="3103" name="TextBox 3102">
                  <a:extLst>
                    <a:ext uri="{FF2B5EF4-FFF2-40B4-BE49-F238E27FC236}">
                      <a16:creationId xmlns:a16="http://schemas.microsoft.com/office/drawing/2014/main" id="{0CA47F2A-4B4B-9241-9A6A-1D3EC98E9359}"/>
                    </a:ext>
                  </a:extLst>
                </p:cNvPr>
                <p:cNvSpPr txBox="1"/>
                <p:nvPr/>
              </p:nvSpPr>
              <p:spPr>
                <a:xfrm>
                  <a:off x="7270703" y="4827855"/>
                  <a:ext cx="3433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</a:p>
              </p:txBody>
            </p:sp>
          </p:grpSp>
        </p:grpSp>
        <p:grpSp>
          <p:nvGrpSpPr>
            <p:cNvPr id="1203" name="Group 1202">
              <a:extLst>
                <a:ext uri="{FF2B5EF4-FFF2-40B4-BE49-F238E27FC236}">
                  <a16:creationId xmlns:a16="http://schemas.microsoft.com/office/drawing/2014/main" id="{0AAE6749-1F27-E141-A463-E4C3C5B4B453}"/>
                </a:ext>
              </a:extLst>
            </p:cNvPr>
            <p:cNvGrpSpPr/>
            <p:nvPr/>
          </p:nvGrpSpPr>
          <p:grpSpPr>
            <a:xfrm>
              <a:off x="1017496" y="2600174"/>
              <a:ext cx="4405604" cy="990932"/>
              <a:chOff x="788896" y="6230880"/>
              <a:chExt cx="4405604" cy="990932"/>
            </a:xfrm>
          </p:grpSpPr>
          <p:grpSp>
            <p:nvGrpSpPr>
              <p:cNvPr id="3058" name="Group 3057">
                <a:extLst>
                  <a:ext uri="{FF2B5EF4-FFF2-40B4-BE49-F238E27FC236}">
                    <a16:creationId xmlns:a16="http://schemas.microsoft.com/office/drawing/2014/main" id="{00D5664A-A1F0-A949-A8CA-655401E4D4CB}"/>
                  </a:ext>
                </a:extLst>
              </p:cNvPr>
              <p:cNvGrpSpPr/>
              <p:nvPr/>
            </p:nvGrpSpPr>
            <p:grpSpPr>
              <a:xfrm>
                <a:off x="1244508" y="6689164"/>
                <a:ext cx="3949992" cy="532648"/>
                <a:chOff x="1432767" y="3085352"/>
                <a:chExt cx="3949992" cy="532648"/>
              </a:xfrm>
            </p:grpSpPr>
            <p:cxnSp>
              <p:nvCxnSpPr>
                <p:cNvPr id="3083" name="Straight Connector 3082">
                  <a:extLst>
                    <a:ext uri="{FF2B5EF4-FFF2-40B4-BE49-F238E27FC236}">
                      <a16:creationId xmlns:a16="http://schemas.microsoft.com/office/drawing/2014/main" id="{175D2943-8C53-B846-A1FB-8D093DB37E5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264355" y="3086100"/>
                  <a:ext cx="1269273" cy="51909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4" name="Straight Connector 3083">
                  <a:extLst>
                    <a:ext uri="{FF2B5EF4-FFF2-40B4-BE49-F238E27FC236}">
                      <a16:creationId xmlns:a16="http://schemas.microsoft.com/office/drawing/2014/main" id="{E1669996-7B56-F74E-875E-35BCD5F4FFBF}"/>
                    </a:ext>
                  </a:extLst>
                </p:cNvPr>
                <p:cNvCxnSpPr/>
                <p:nvPr/>
              </p:nvCxnSpPr>
              <p:spPr bwMode="auto">
                <a:xfrm flipH="1">
                  <a:off x="1432767" y="3085352"/>
                  <a:ext cx="1588" cy="51435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5" name="Straight Connector 3084">
                  <a:extLst>
                    <a:ext uri="{FF2B5EF4-FFF2-40B4-BE49-F238E27FC236}">
                      <a16:creationId xmlns:a16="http://schemas.microsoft.com/office/drawing/2014/main" id="{335C4751-6134-4445-9E05-74D8E7B3B85D}"/>
                    </a:ext>
                  </a:extLst>
                </p:cNvPr>
                <p:cNvCxnSpPr/>
                <p:nvPr/>
              </p:nvCxnSpPr>
              <p:spPr bwMode="auto">
                <a:xfrm flipH="1">
                  <a:off x="3010952" y="3094877"/>
                  <a:ext cx="0" cy="51435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6" name="Straight Connector 3085">
                  <a:extLst>
                    <a:ext uri="{FF2B5EF4-FFF2-40B4-BE49-F238E27FC236}">
                      <a16:creationId xmlns:a16="http://schemas.microsoft.com/office/drawing/2014/main" id="{8D139D2E-1302-7546-B462-A18F9743589C}"/>
                    </a:ext>
                  </a:extLst>
                </p:cNvPr>
                <p:cNvCxnSpPr/>
                <p:nvPr/>
              </p:nvCxnSpPr>
              <p:spPr bwMode="auto">
                <a:xfrm flipH="1">
                  <a:off x="4588152" y="3086100"/>
                  <a:ext cx="1587" cy="51435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7" name="Straight Connector 3086">
                  <a:extLst>
                    <a:ext uri="{FF2B5EF4-FFF2-40B4-BE49-F238E27FC236}">
                      <a16:creationId xmlns:a16="http://schemas.microsoft.com/office/drawing/2014/main" id="{2FFC66DB-3A85-8B4A-9B1C-1731B6A99DF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1502755" y="3091702"/>
                  <a:ext cx="1269273" cy="51909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8" name="Straight Connector 3087">
                  <a:extLst>
                    <a:ext uri="{FF2B5EF4-FFF2-40B4-BE49-F238E27FC236}">
                      <a16:creationId xmlns:a16="http://schemas.microsoft.com/office/drawing/2014/main" id="{6E69E744-CB08-3B4A-8FCA-762DD1B5882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3050155" y="3091702"/>
                  <a:ext cx="1417185" cy="52629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9" name="Straight Connector 3088">
                  <a:extLst>
                    <a:ext uri="{FF2B5EF4-FFF2-40B4-BE49-F238E27FC236}">
                      <a16:creationId xmlns:a16="http://schemas.microsoft.com/office/drawing/2014/main" id="{914D49B1-78BD-974C-929D-9FC4209A924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4780206" y="3340359"/>
                  <a:ext cx="565231" cy="25215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0" name="Straight Connector 3089">
                  <a:extLst>
                    <a:ext uri="{FF2B5EF4-FFF2-40B4-BE49-F238E27FC236}">
                      <a16:creationId xmlns:a16="http://schemas.microsoft.com/office/drawing/2014/main" id="{95EC5C6D-551C-4E4D-9005-48004A15BD6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1632664" y="3086100"/>
                  <a:ext cx="2609091" cy="47315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1" name="Straight Connector 3090">
                  <a:extLst>
                    <a:ext uri="{FF2B5EF4-FFF2-40B4-BE49-F238E27FC236}">
                      <a16:creationId xmlns:a16="http://schemas.microsoft.com/office/drawing/2014/main" id="{A8B61312-24A5-024A-A25D-9EFB96E3170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3230270" y="3253273"/>
                  <a:ext cx="2052963" cy="33434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2" name="Straight Connector 3091">
                  <a:extLst>
                    <a:ext uri="{FF2B5EF4-FFF2-40B4-BE49-F238E27FC236}">
                      <a16:creationId xmlns:a16="http://schemas.microsoft.com/office/drawing/2014/main" id="{9572A0D5-D9AB-0744-A8D3-12C2CD41D5A3}"/>
                    </a:ext>
                  </a:extLst>
                </p:cNvPr>
                <p:cNvCxnSpPr>
                  <a:cxnSpLocks/>
                  <a:endCxn id="1226" idx="3"/>
                </p:cNvCxnSpPr>
                <p:nvPr/>
              </p:nvCxnSpPr>
              <p:spPr bwMode="auto">
                <a:xfrm flipH="1">
                  <a:off x="1802901" y="3147527"/>
                  <a:ext cx="3530096" cy="40763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3" name="Straight Connector 3092">
                  <a:extLst>
                    <a:ext uri="{FF2B5EF4-FFF2-40B4-BE49-F238E27FC236}">
                      <a16:creationId xmlns:a16="http://schemas.microsoft.com/office/drawing/2014/main" id="{9D6AE407-46DB-C54E-9BE2-22612E83F80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444739" y="3093289"/>
                  <a:ext cx="1552575" cy="51752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4" name="Straight Connector 3093">
                  <a:extLst>
                    <a:ext uri="{FF2B5EF4-FFF2-40B4-BE49-F238E27FC236}">
                      <a16:creationId xmlns:a16="http://schemas.microsoft.com/office/drawing/2014/main" id="{26B54E90-78AC-0940-ABE4-C07F7CD72499}"/>
                    </a:ext>
                  </a:extLst>
                </p:cNvPr>
                <p:cNvCxnSpPr/>
                <p:nvPr/>
              </p:nvCxnSpPr>
              <p:spPr bwMode="auto">
                <a:xfrm>
                  <a:off x="1585177" y="3086100"/>
                  <a:ext cx="3014662" cy="52546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5" name="Straight Connector 3094">
                  <a:extLst>
                    <a:ext uri="{FF2B5EF4-FFF2-40B4-BE49-F238E27FC236}">
                      <a16:creationId xmlns:a16="http://schemas.microsoft.com/office/drawing/2014/main" id="{BB355839-A2DA-7542-A1F0-8B638010C02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650240" y="3086100"/>
                  <a:ext cx="3682756" cy="48441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6" name="Straight Connector 3095">
                  <a:extLst>
                    <a:ext uri="{FF2B5EF4-FFF2-40B4-BE49-F238E27FC236}">
                      <a16:creationId xmlns:a16="http://schemas.microsoft.com/office/drawing/2014/main" id="{AFF83015-517B-0142-B53B-7B31247298F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4665026" y="3086101"/>
                  <a:ext cx="674190" cy="20449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7" name="Straight Connector 3096">
                  <a:extLst>
                    <a:ext uri="{FF2B5EF4-FFF2-40B4-BE49-F238E27FC236}">
                      <a16:creationId xmlns:a16="http://schemas.microsoft.com/office/drawing/2014/main" id="{4F8B8893-E4D1-1840-8A4B-BE3FD3DCBAE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419946" y="3086100"/>
                  <a:ext cx="1962813" cy="36622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59" name="Group 3058">
                <a:extLst>
                  <a:ext uri="{FF2B5EF4-FFF2-40B4-BE49-F238E27FC236}">
                    <a16:creationId xmlns:a16="http://schemas.microsoft.com/office/drawing/2014/main" id="{3140D7AC-6ED1-9A44-BA2E-47D7D7C6E0C8}"/>
                  </a:ext>
                </a:extLst>
              </p:cNvPr>
              <p:cNvGrpSpPr/>
              <p:nvPr/>
            </p:nvGrpSpPr>
            <p:grpSpPr>
              <a:xfrm>
                <a:off x="788896" y="6230951"/>
                <a:ext cx="914400" cy="479686"/>
                <a:chOff x="3668110" y="2448910"/>
                <a:chExt cx="3794234" cy="2165130"/>
              </a:xfrm>
            </p:grpSpPr>
            <p:sp>
              <p:nvSpPr>
                <p:cNvPr id="3076" name="Rectangle 3075">
                  <a:extLst>
                    <a:ext uri="{FF2B5EF4-FFF2-40B4-BE49-F238E27FC236}">
                      <a16:creationId xmlns:a16="http://schemas.microsoft.com/office/drawing/2014/main" id="{65F2DD55-41FC-F14A-AD4D-2F8C30E94131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3077" name="Freeform 3076">
                  <a:extLst>
                    <a:ext uri="{FF2B5EF4-FFF2-40B4-BE49-F238E27FC236}">
                      <a16:creationId xmlns:a16="http://schemas.microsoft.com/office/drawing/2014/main" id="{D0E35A57-DF1E-AA49-984F-36CCA7C9EEBC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grpSp>
              <p:nvGrpSpPr>
                <p:cNvPr id="3078" name="Group 3077">
                  <a:extLst>
                    <a:ext uri="{FF2B5EF4-FFF2-40B4-BE49-F238E27FC236}">
                      <a16:creationId xmlns:a16="http://schemas.microsoft.com/office/drawing/2014/main" id="{B529F89C-3BA9-AE40-A981-7B14BC160CC4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3079" name="Freeform 3078">
                    <a:extLst>
                      <a:ext uri="{FF2B5EF4-FFF2-40B4-BE49-F238E27FC236}">
                        <a16:creationId xmlns:a16="http://schemas.microsoft.com/office/drawing/2014/main" id="{F2874D99-BA7D-844E-9F8D-094E4757A8CE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80" name="Freeform 3079">
                    <a:extLst>
                      <a:ext uri="{FF2B5EF4-FFF2-40B4-BE49-F238E27FC236}">
                        <a16:creationId xmlns:a16="http://schemas.microsoft.com/office/drawing/2014/main" id="{7C73F02C-1F19-154A-9E93-AE6CED05F6F2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81" name="Freeform 3080">
                    <a:extLst>
                      <a:ext uri="{FF2B5EF4-FFF2-40B4-BE49-F238E27FC236}">
                        <a16:creationId xmlns:a16="http://schemas.microsoft.com/office/drawing/2014/main" id="{D8E386A9-FF6E-BF45-8B50-812AE75B52D0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82" name="Freeform 3081">
                    <a:extLst>
                      <a:ext uri="{FF2B5EF4-FFF2-40B4-BE49-F238E27FC236}">
                        <a16:creationId xmlns:a16="http://schemas.microsoft.com/office/drawing/2014/main" id="{74DDB5D4-4E2B-FB45-9880-D20DB776284E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0" name="Group 3059">
                <a:extLst>
                  <a:ext uri="{FF2B5EF4-FFF2-40B4-BE49-F238E27FC236}">
                    <a16:creationId xmlns:a16="http://schemas.microsoft.com/office/drawing/2014/main" id="{BC869BBF-206C-7241-AFC1-DE22F47AB04D}"/>
                  </a:ext>
                </a:extLst>
              </p:cNvPr>
              <p:cNvGrpSpPr/>
              <p:nvPr/>
            </p:nvGrpSpPr>
            <p:grpSpPr>
              <a:xfrm>
                <a:off x="2375579" y="6230880"/>
                <a:ext cx="914400" cy="479686"/>
                <a:chOff x="3668110" y="2448910"/>
                <a:chExt cx="3794234" cy="2165130"/>
              </a:xfrm>
            </p:grpSpPr>
            <p:sp>
              <p:nvSpPr>
                <p:cNvPr id="3069" name="Rectangle 3068">
                  <a:extLst>
                    <a:ext uri="{FF2B5EF4-FFF2-40B4-BE49-F238E27FC236}">
                      <a16:creationId xmlns:a16="http://schemas.microsoft.com/office/drawing/2014/main" id="{1FF3ED74-7BF9-E24B-9C34-9A401E0C926F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3070" name="Freeform 3069">
                  <a:extLst>
                    <a:ext uri="{FF2B5EF4-FFF2-40B4-BE49-F238E27FC236}">
                      <a16:creationId xmlns:a16="http://schemas.microsoft.com/office/drawing/2014/main" id="{CA370EC7-DF7B-5D46-9712-C639D9F18EAA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grpSp>
              <p:nvGrpSpPr>
                <p:cNvPr id="3071" name="Group 3070">
                  <a:extLst>
                    <a:ext uri="{FF2B5EF4-FFF2-40B4-BE49-F238E27FC236}">
                      <a16:creationId xmlns:a16="http://schemas.microsoft.com/office/drawing/2014/main" id="{43967748-D0EB-564E-897F-87E5AD4F6505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3072" name="Freeform 3071">
                    <a:extLst>
                      <a:ext uri="{FF2B5EF4-FFF2-40B4-BE49-F238E27FC236}">
                        <a16:creationId xmlns:a16="http://schemas.microsoft.com/office/drawing/2014/main" id="{E57B1EC7-422F-9046-9D22-45CDFEDD0F1F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73" name="Freeform 3072">
                    <a:extLst>
                      <a:ext uri="{FF2B5EF4-FFF2-40B4-BE49-F238E27FC236}">
                        <a16:creationId xmlns:a16="http://schemas.microsoft.com/office/drawing/2014/main" id="{AF284FE1-A58B-054C-BBE1-92A07DA5ECF9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74" name="Freeform 3073">
                    <a:extLst>
                      <a:ext uri="{FF2B5EF4-FFF2-40B4-BE49-F238E27FC236}">
                        <a16:creationId xmlns:a16="http://schemas.microsoft.com/office/drawing/2014/main" id="{1E52E4D8-2A67-E640-A1C7-6CAF143C6C6B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75" name="Freeform 3074">
                    <a:extLst>
                      <a:ext uri="{FF2B5EF4-FFF2-40B4-BE49-F238E27FC236}">
                        <a16:creationId xmlns:a16="http://schemas.microsoft.com/office/drawing/2014/main" id="{2E0C6C21-6B28-8149-9731-AD90D6080565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061" name="Group 3060">
                <a:extLst>
                  <a:ext uri="{FF2B5EF4-FFF2-40B4-BE49-F238E27FC236}">
                    <a16:creationId xmlns:a16="http://schemas.microsoft.com/office/drawing/2014/main" id="{0D9A2DC1-E2A0-8B49-BC65-EF590531893F}"/>
                  </a:ext>
                </a:extLst>
              </p:cNvPr>
              <p:cNvGrpSpPr/>
              <p:nvPr/>
            </p:nvGrpSpPr>
            <p:grpSpPr>
              <a:xfrm>
                <a:off x="3946379" y="6235680"/>
                <a:ext cx="914400" cy="479686"/>
                <a:chOff x="3668110" y="2448910"/>
                <a:chExt cx="3794234" cy="2165130"/>
              </a:xfrm>
            </p:grpSpPr>
            <p:sp>
              <p:nvSpPr>
                <p:cNvPr id="3062" name="Rectangle 3061">
                  <a:extLst>
                    <a:ext uri="{FF2B5EF4-FFF2-40B4-BE49-F238E27FC236}">
                      <a16:creationId xmlns:a16="http://schemas.microsoft.com/office/drawing/2014/main" id="{8100B0E3-4A8F-8D4A-BB09-B32AAB92255C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3063" name="Freeform 3062">
                  <a:extLst>
                    <a:ext uri="{FF2B5EF4-FFF2-40B4-BE49-F238E27FC236}">
                      <a16:creationId xmlns:a16="http://schemas.microsoft.com/office/drawing/2014/main" id="{A276F674-6C35-8646-A79B-54F9E67744AE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grpSp>
              <p:nvGrpSpPr>
                <p:cNvPr id="3064" name="Group 3063">
                  <a:extLst>
                    <a:ext uri="{FF2B5EF4-FFF2-40B4-BE49-F238E27FC236}">
                      <a16:creationId xmlns:a16="http://schemas.microsoft.com/office/drawing/2014/main" id="{E6253800-7E5E-9F4B-9A9D-D7244313B51C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3065" name="Freeform 3064">
                    <a:extLst>
                      <a:ext uri="{FF2B5EF4-FFF2-40B4-BE49-F238E27FC236}">
                        <a16:creationId xmlns:a16="http://schemas.microsoft.com/office/drawing/2014/main" id="{C2A612AD-111A-5648-83E5-8CA5A6B94D17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66" name="Freeform 3065">
                    <a:extLst>
                      <a:ext uri="{FF2B5EF4-FFF2-40B4-BE49-F238E27FC236}">
                        <a16:creationId xmlns:a16="http://schemas.microsoft.com/office/drawing/2014/main" id="{C50DA183-5602-D647-8B32-32B479DCFD72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67" name="Freeform 3066">
                    <a:extLst>
                      <a:ext uri="{FF2B5EF4-FFF2-40B4-BE49-F238E27FC236}">
                        <a16:creationId xmlns:a16="http://schemas.microsoft.com/office/drawing/2014/main" id="{D5DBDF11-F674-0C41-9DB5-D19B01C51998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68" name="Freeform 3067">
                    <a:extLst>
                      <a:ext uri="{FF2B5EF4-FFF2-40B4-BE49-F238E27FC236}">
                        <a16:creationId xmlns:a16="http://schemas.microsoft.com/office/drawing/2014/main" id="{3BA9A9C9-984A-7548-AE42-9CCCC2740FA7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204" name="Group 1203">
              <a:extLst>
                <a:ext uri="{FF2B5EF4-FFF2-40B4-BE49-F238E27FC236}">
                  <a16:creationId xmlns:a16="http://schemas.microsoft.com/office/drawing/2014/main" id="{346BDE69-7F29-2B4E-A42B-FE248DD7BE9F}"/>
                </a:ext>
              </a:extLst>
            </p:cNvPr>
            <p:cNvGrpSpPr/>
            <p:nvPr/>
          </p:nvGrpSpPr>
          <p:grpSpPr>
            <a:xfrm>
              <a:off x="628478" y="3550503"/>
              <a:ext cx="4630262" cy="1935897"/>
              <a:chOff x="628478" y="3550503"/>
              <a:chExt cx="4630262" cy="1935897"/>
            </a:xfrm>
          </p:grpSpPr>
          <p:grpSp>
            <p:nvGrpSpPr>
              <p:cNvPr id="1205" name="Group 1204">
                <a:extLst>
                  <a:ext uri="{FF2B5EF4-FFF2-40B4-BE49-F238E27FC236}">
                    <a16:creationId xmlns:a16="http://schemas.microsoft.com/office/drawing/2014/main" id="{AE4C8752-0416-094C-AB14-9A70730BB9B6}"/>
                  </a:ext>
                </a:extLst>
              </p:cNvPr>
              <p:cNvGrpSpPr/>
              <p:nvPr/>
            </p:nvGrpSpPr>
            <p:grpSpPr>
              <a:xfrm>
                <a:off x="3833361" y="3951330"/>
                <a:ext cx="1425379" cy="1535070"/>
                <a:chOff x="6576561" y="4111039"/>
                <a:chExt cx="1425379" cy="1535070"/>
              </a:xfrm>
            </p:grpSpPr>
            <p:cxnSp>
              <p:nvCxnSpPr>
                <p:cNvPr id="1764" name="Straight Connector 1763">
                  <a:extLst>
                    <a:ext uri="{FF2B5EF4-FFF2-40B4-BE49-F238E27FC236}">
                      <a16:creationId xmlns:a16="http://schemas.microsoft.com/office/drawing/2014/main" id="{6CE2CD44-56F5-EB47-8DBA-51572A017262}"/>
                    </a:ext>
                  </a:extLst>
                </p:cNvPr>
                <p:cNvCxnSpPr>
                  <a:cxnSpLocks/>
                  <a:endCxn id="2057" idx="4"/>
                </p:cNvCxnSpPr>
                <p:nvPr/>
              </p:nvCxnSpPr>
              <p:spPr bwMode="auto">
                <a:xfrm flipH="1">
                  <a:off x="6696073" y="4111039"/>
                  <a:ext cx="436774" cy="5920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5" name="Straight Connector 1764">
                  <a:extLst>
                    <a:ext uri="{FF2B5EF4-FFF2-40B4-BE49-F238E27FC236}">
                      <a16:creationId xmlns:a16="http://schemas.microsoft.com/office/drawing/2014/main" id="{CAC8DDA9-C46C-A144-98D2-B0DEEB6C60BB}"/>
                    </a:ext>
                  </a:extLst>
                </p:cNvPr>
                <p:cNvCxnSpPr>
                  <a:cxnSpLocks/>
                  <a:endCxn id="1925" idx="2"/>
                </p:cNvCxnSpPr>
                <p:nvPr/>
              </p:nvCxnSpPr>
              <p:spPr bwMode="auto">
                <a:xfrm flipH="1">
                  <a:off x="7005720" y="4120564"/>
                  <a:ext cx="264752" cy="5864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6" name="Straight Connector 1765">
                  <a:extLst>
                    <a:ext uri="{FF2B5EF4-FFF2-40B4-BE49-F238E27FC236}">
                      <a16:creationId xmlns:a16="http://schemas.microsoft.com/office/drawing/2014/main" id="{06BF78A7-92CA-CA4B-B530-84C44A946FAA}"/>
                    </a:ext>
                  </a:extLst>
                </p:cNvPr>
                <p:cNvCxnSpPr>
                  <a:cxnSpLocks/>
                  <a:endCxn id="1804" idx="4"/>
                </p:cNvCxnSpPr>
                <p:nvPr/>
              </p:nvCxnSpPr>
              <p:spPr bwMode="auto">
                <a:xfrm>
                  <a:off x="7539246" y="4149139"/>
                  <a:ext cx="314846" cy="5545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67" name="Group 1766">
                  <a:extLst>
                    <a:ext uri="{FF2B5EF4-FFF2-40B4-BE49-F238E27FC236}">
                      <a16:creationId xmlns:a16="http://schemas.microsoft.com/office/drawing/2014/main" id="{C33CC71B-DA15-CC44-A816-9958BCB69FE8}"/>
                    </a:ext>
                  </a:extLst>
                </p:cNvPr>
                <p:cNvGrpSpPr/>
                <p:nvPr/>
              </p:nvGrpSpPr>
              <p:grpSpPr>
                <a:xfrm>
                  <a:off x="6576561" y="4640970"/>
                  <a:ext cx="267360" cy="997195"/>
                  <a:chOff x="6424161" y="4488570"/>
                  <a:chExt cx="267360" cy="997195"/>
                </a:xfrm>
              </p:grpSpPr>
              <p:grpSp>
                <p:nvGrpSpPr>
                  <p:cNvPr id="1963" name="Group 506">
                    <a:extLst>
                      <a:ext uri="{FF2B5EF4-FFF2-40B4-BE49-F238E27FC236}">
                        <a16:creationId xmlns:a16="http://schemas.microsoft.com/office/drawing/2014/main" id="{820A6A31-F680-674D-B607-DA059CA36BF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424161" y="4637077"/>
                    <a:ext cx="235570" cy="848688"/>
                    <a:chOff x="6395998" y="3062424"/>
                    <a:chExt cx="564403" cy="837478"/>
                  </a:xfrm>
                </p:grpSpPr>
                <p:sp>
                  <p:nvSpPr>
                    <p:cNvPr id="2062" name="Rectangle 2061">
                      <a:extLst>
                        <a:ext uri="{FF2B5EF4-FFF2-40B4-BE49-F238E27FC236}">
                          <a16:creationId xmlns:a16="http://schemas.microsoft.com/office/drawing/2014/main" id="{7B843721-7103-9047-8090-C9421869BF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09786" y="3061857"/>
                      <a:ext cx="447707" cy="742536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063" name="Straight Connector 2062">
                      <a:extLst>
                        <a:ext uri="{FF2B5EF4-FFF2-40B4-BE49-F238E27FC236}">
                          <a16:creationId xmlns:a16="http://schemas.microsoft.com/office/drawing/2014/main" id="{F11CCD3B-B19B-8C47-BD9B-A2B615BD17B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847057" y="306185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64" name="Rectangle 2063">
                      <a:extLst>
                        <a:ext uri="{FF2B5EF4-FFF2-40B4-BE49-F238E27FC236}">
                          <a16:creationId xmlns:a16="http://schemas.microsoft.com/office/drawing/2014/main" id="{57E60E1C-7481-A144-A8A6-49FAE74928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6953" y="3071256"/>
                      <a:ext cx="131327" cy="11592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065" name="Straight Connector 2064">
                      <a:extLst>
                        <a:ext uri="{FF2B5EF4-FFF2-40B4-BE49-F238E27FC236}">
                          <a16:creationId xmlns:a16="http://schemas.microsoft.com/office/drawing/2014/main" id="{B9D1F255-593F-4C43-8188-76938676B5E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396367" y="306185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74" name="Rectangle 2073">
                      <a:extLst>
                        <a:ext uri="{FF2B5EF4-FFF2-40B4-BE49-F238E27FC236}">
                          <a16:creationId xmlns:a16="http://schemas.microsoft.com/office/drawing/2014/main" id="{40D25914-A8B6-8248-ADE2-0199CFF6EC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17210" y="3702567"/>
                      <a:ext cx="131327" cy="11592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2075" name="Rectangle 2074">
                      <a:extLst>
                        <a:ext uri="{FF2B5EF4-FFF2-40B4-BE49-F238E27FC236}">
                          <a16:creationId xmlns:a16="http://schemas.microsoft.com/office/drawing/2014/main" id="{C32FA55A-2BA5-AD48-B541-59B075A0D5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05320" y="3157415"/>
                      <a:ext cx="444723" cy="74253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2077" name="Straight Connector 2076">
                      <a:extLst>
                        <a:ext uri="{FF2B5EF4-FFF2-40B4-BE49-F238E27FC236}">
                          <a16:creationId xmlns:a16="http://schemas.microsoft.com/office/drawing/2014/main" id="{214F1904-38BE-5848-ADAB-8EB6B2D48D7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847057" y="3804392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078" name="Group 544">
                      <a:extLst>
                        <a:ext uri="{FF2B5EF4-FFF2-40B4-BE49-F238E27FC236}">
                          <a16:creationId xmlns:a16="http://schemas.microsoft.com/office/drawing/2014/main" id="{A155F33F-D4F8-A344-A6A0-030C3404860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400318" y="3137421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3056" name="Straight Connector 3055">
                        <a:extLst>
                          <a:ext uri="{FF2B5EF4-FFF2-40B4-BE49-F238E27FC236}">
                            <a16:creationId xmlns:a16="http://schemas.microsoft.com/office/drawing/2014/main" id="{AF2FE807-3CB1-404F-820E-7A40C52F619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8782" y="2845711"/>
                        <a:ext cx="113419" cy="9242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57" name="Straight Connector 3056">
                        <a:extLst>
                          <a:ext uri="{FF2B5EF4-FFF2-40B4-BE49-F238E27FC236}">
                            <a16:creationId xmlns:a16="http://schemas.microsoft.com/office/drawing/2014/main" id="{55B78B50-7CF5-3142-A753-F647CFD4199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076" y="2938136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80" name="Group 547">
                      <a:extLst>
                        <a:ext uri="{FF2B5EF4-FFF2-40B4-BE49-F238E27FC236}">
                          <a16:creationId xmlns:a16="http://schemas.microsoft.com/office/drawing/2014/main" id="{351ED001-02BD-D14E-A3E4-011FECFFD71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9838" y="3203285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3054" name="Straight Connector 3053">
                        <a:extLst>
                          <a:ext uri="{FF2B5EF4-FFF2-40B4-BE49-F238E27FC236}">
                            <a16:creationId xmlns:a16="http://schemas.microsoft.com/office/drawing/2014/main" id="{E477498A-08D5-0544-9FE5-148AB87D3B4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9263" y="2845642"/>
                        <a:ext cx="119388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55" name="Straight Connector 3054">
                        <a:extLst>
                          <a:ext uri="{FF2B5EF4-FFF2-40B4-BE49-F238E27FC236}">
                            <a16:creationId xmlns:a16="http://schemas.microsoft.com/office/drawing/2014/main" id="{75672AF8-854E-D34D-8FBA-3D1AB93C457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557" y="2934934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81" name="Group 549">
                      <a:extLst>
                        <a:ext uri="{FF2B5EF4-FFF2-40B4-BE49-F238E27FC236}">
                          <a16:creationId xmlns:a16="http://schemas.microsoft.com/office/drawing/2014/main" id="{214A42C3-0AFE-E544-80F5-14A55E920D3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9358" y="3269149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3052" name="Straight Connector 3051">
                        <a:extLst>
                          <a:ext uri="{FF2B5EF4-FFF2-40B4-BE49-F238E27FC236}">
                            <a16:creationId xmlns:a16="http://schemas.microsoft.com/office/drawing/2014/main" id="{B2CCFE0E-4032-A34E-95BB-7BC23E1FC6D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6759" y="2845572"/>
                        <a:ext cx="113419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53" name="Straight Connector 3052">
                        <a:extLst>
                          <a:ext uri="{FF2B5EF4-FFF2-40B4-BE49-F238E27FC236}">
                            <a16:creationId xmlns:a16="http://schemas.microsoft.com/office/drawing/2014/main" id="{68E83889-562D-9346-A563-D7C1B674D06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036" y="2934864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87" name="Group 550">
                      <a:extLst>
                        <a:ext uri="{FF2B5EF4-FFF2-40B4-BE49-F238E27FC236}">
                          <a16:creationId xmlns:a16="http://schemas.microsoft.com/office/drawing/2014/main" id="{86BDF945-EB27-144B-91D4-019F8DB21FD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8878" y="3335013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3047" name="Straight Connector 3046">
                        <a:extLst>
                          <a:ext uri="{FF2B5EF4-FFF2-40B4-BE49-F238E27FC236}">
                            <a16:creationId xmlns:a16="http://schemas.microsoft.com/office/drawing/2014/main" id="{ADBBBF9E-1954-0F44-9D70-8ABBCB35FBA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7238" y="2845502"/>
                        <a:ext cx="113419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51" name="Straight Connector 3050">
                        <a:extLst>
                          <a:ext uri="{FF2B5EF4-FFF2-40B4-BE49-F238E27FC236}">
                            <a16:creationId xmlns:a16="http://schemas.microsoft.com/office/drawing/2014/main" id="{66E25CCD-7C68-D148-9DBC-15D843E7D7C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516" y="2934794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88" name="Group 551">
                      <a:extLst>
                        <a:ext uri="{FF2B5EF4-FFF2-40B4-BE49-F238E27FC236}">
                          <a16:creationId xmlns:a16="http://schemas.microsoft.com/office/drawing/2014/main" id="{158B6D4D-57BF-6C40-B064-6A07FF419BE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8398" y="3400877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3044" name="Straight Connector 3043">
                        <a:extLst>
                          <a:ext uri="{FF2B5EF4-FFF2-40B4-BE49-F238E27FC236}">
                            <a16:creationId xmlns:a16="http://schemas.microsoft.com/office/drawing/2014/main" id="{6DC838ED-A07C-0D47-BCC9-19D7023A3E9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7718" y="2845433"/>
                        <a:ext cx="113419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45" name="Straight Connector 3044">
                        <a:extLst>
                          <a:ext uri="{FF2B5EF4-FFF2-40B4-BE49-F238E27FC236}">
                            <a16:creationId xmlns:a16="http://schemas.microsoft.com/office/drawing/2014/main" id="{625702D1-3EF4-2145-9FE8-C5C3F8DB96C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995" y="2934724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270" name="Group 552">
                      <a:extLst>
                        <a:ext uri="{FF2B5EF4-FFF2-40B4-BE49-F238E27FC236}">
                          <a16:creationId xmlns:a16="http://schemas.microsoft.com/office/drawing/2014/main" id="{27D78A07-6812-474D-8DBC-0054D3E0F48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7918" y="3466741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3039" name="Straight Connector 3038">
                        <a:extLst>
                          <a:ext uri="{FF2B5EF4-FFF2-40B4-BE49-F238E27FC236}">
                            <a16:creationId xmlns:a16="http://schemas.microsoft.com/office/drawing/2014/main" id="{0DCAD10F-891C-3E4F-B503-5475792F8A7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8199" y="2845363"/>
                        <a:ext cx="113419" cy="939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41" name="Straight Connector 3040">
                        <a:extLst>
                          <a:ext uri="{FF2B5EF4-FFF2-40B4-BE49-F238E27FC236}">
                            <a16:creationId xmlns:a16="http://schemas.microsoft.com/office/drawing/2014/main" id="{E62DBFE0-E81C-7F41-BBAE-38178561D98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3477" y="2939355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271" name="Group 555">
                      <a:extLst>
                        <a:ext uri="{FF2B5EF4-FFF2-40B4-BE49-F238E27FC236}">
                          <a16:creationId xmlns:a16="http://schemas.microsoft.com/office/drawing/2014/main" id="{9696C5C8-D888-1E48-8EED-024F511C885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7438" y="3532605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3035" name="Straight Connector 3034">
                        <a:extLst>
                          <a:ext uri="{FF2B5EF4-FFF2-40B4-BE49-F238E27FC236}">
                            <a16:creationId xmlns:a16="http://schemas.microsoft.com/office/drawing/2014/main" id="{EE72865C-5006-1044-BE96-B8488756462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8679" y="2842160"/>
                        <a:ext cx="113419" cy="9712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37" name="Straight Connector 3036">
                        <a:extLst>
                          <a:ext uri="{FF2B5EF4-FFF2-40B4-BE49-F238E27FC236}">
                            <a16:creationId xmlns:a16="http://schemas.microsoft.com/office/drawing/2014/main" id="{432E9D74-15DA-1A47-A1D2-5ED636DEC435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0972" y="2939284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272" name="Group 556">
                      <a:extLst>
                        <a:ext uri="{FF2B5EF4-FFF2-40B4-BE49-F238E27FC236}">
                          <a16:creationId xmlns:a16="http://schemas.microsoft.com/office/drawing/2014/main" id="{EAC83C57-706E-504A-8B54-8A4B36E94A4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6958" y="3598469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3030" name="Straight Connector 3029">
                        <a:extLst>
                          <a:ext uri="{FF2B5EF4-FFF2-40B4-BE49-F238E27FC236}">
                            <a16:creationId xmlns:a16="http://schemas.microsoft.com/office/drawing/2014/main" id="{112072E4-7C5C-374F-82C1-766E9CACC49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9158" y="2842090"/>
                        <a:ext cx="113419" cy="9712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33" name="Straight Connector 3032">
                        <a:extLst>
                          <a:ext uri="{FF2B5EF4-FFF2-40B4-BE49-F238E27FC236}">
                            <a16:creationId xmlns:a16="http://schemas.microsoft.com/office/drawing/2014/main" id="{998F2643-84CD-014F-B7B8-95F2AAA7B02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452" y="2939215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273" name="Group 557">
                      <a:extLst>
                        <a:ext uri="{FF2B5EF4-FFF2-40B4-BE49-F238E27FC236}">
                          <a16:creationId xmlns:a16="http://schemas.microsoft.com/office/drawing/2014/main" id="{6E03D32E-7A79-6A44-8F56-1BA3DBDAB8B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6478" y="3664333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3024" name="Straight Connector 3023">
                        <a:extLst>
                          <a:ext uri="{FF2B5EF4-FFF2-40B4-BE49-F238E27FC236}">
                            <a16:creationId xmlns:a16="http://schemas.microsoft.com/office/drawing/2014/main" id="{9B343BF4-3EFD-C147-AC03-3F7E0756F6A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6654" y="2846719"/>
                        <a:ext cx="113419" cy="92426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27" name="Straight Connector 3026">
                        <a:extLst>
                          <a:ext uri="{FF2B5EF4-FFF2-40B4-BE49-F238E27FC236}">
                            <a16:creationId xmlns:a16="http://schemas.microsoft.com/office/drawing/2014/main" id="{7F1F68E7-2CF6-BB4B-BACA-79796E2EAE65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933" y="2939145"/>
                        <a:ext cx="450690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020" name="Group 558">
                      <a:extLst>
                        <a:ext uri="{FF2B5EF4-FFF2-40B4-BE49-F238E27FC236}">
                          <a16:creationId xmlns:a16="http://schemas.microsoft.com/office/drawing/2014/main" id="{47CCBD37-E924-2947-A51B-0F759E42C71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5998" y="3730197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3022" name="Straight Connector 3021">
                        <a:extLst>
                          <a:ext uri="{FF2B5EF4-FFF2-40B4-BE49-F238E27FC236}">
                            <a16:creationId xmlns:a16="http://schemas.microsoft.com/office/drawing/2014/main" id="{70B37EBA-5D38-2A41-ACA3-2890A422FDB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7133" y="2846650"/>
                        <a:ext cx="113419" cy="92426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23" name="Straight Connector 3022">
                        <a:extLst>
                          <a:ext uri="{FF2B5EF4-FFF2-40B4-BE49-F238E27FC236}">
                            <a16:creationId xmlns:a16="http://schemas.microsoft.com/office/drawing/2014/main" id="{4E46D241-E23A-664E-8089-7E60283FBE1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413" y="2939076"/>
                        <a:ext cx="450690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964" name="Straight Connector 1963">
                    <a:extLst>
                      <a:ext uri="{FF2B5EF4-FFF2-40B4-BE49-F238E27FC236}">
                        <a16:creationId xmlns:a16="http://schemas.microsoft.com/office/drawing/2014/main" id="{C8DF5AE1-CC07-754E-B752-EDA1600A02E9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685171" y="4525377"/>
                    <a:ext cx="4763" cy="85566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5" name="Straight Connector 1964">
                    <a:extLst>
                      <a:ext uri="{FF2B5EF4-FFF2-40B4-BE49-F238E27FC236}">
                        <a16:creationId xmlns:a16="http://schemas.microsoft.com/office/drawing/2014/main" id="{7BAE0262-70B7-E840-BCA8-5CD0C968559C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2784" y="4706352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6" name="Straight Connector 1965">
                    <a:extLst>
                      <a:ext uri="{FF2B5EF4-FFF2-40B4-BE49-F238E27FC236}">
                        <a16:creationId xmlns:a16="http://schemas.microsoft.com/office/drawing/2014/main" id="{F4C9908D-5279-0643-A4DF-8DC4E02C3B13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4771439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7" name="Straight Connector 1966">
                    <a:extLst>
                      <a:ext uri="{FF2B5EF4-FFF2-40B4-BE49-F238E27FC236}">
                        <a16:creationId xmlns:a16="http://schemas.microsoft.com/office/drawing/2014/main" id="{851E10A5-1785-6847-BA3F-E8FB9C051776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4849227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8" name="Straight Connector 1967">
                    <a:extLst>
                      <a:ext uri="{FF2B5EF4-FFF2-40B4-BE49-F238E27FC236}">
                        <a16:creationId xmlns:a16="http://schemas.microsoft.com/office/drawing/2014/main" id="{1694A05E-5056-A04C-8C6D-C4749F9D6DF7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9609" y="4914314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9" name="Straight Connector 1968">
                    <a:extLst>
                      <a:ext uri="{FF2B5EF4-FFF2-40B4-BE49-F238E27FC236}">
                        <a16:creationId xmlns:a16="http://schemas.microsoft.com/office/drawing/2014/main" id="{26086A3F-453B-454D-B9A2-87A8AFF17202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8021" y="4976227"/>
                    <a:ext cx="6032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0" name="Straight Connector 1969">
                    <a:extLst>
                      <a:ext uri="{FF2B5EF4-FFF2-40B4-BE49-F238E27FC236}">
                        <a16:creationId xmlns:a16="http://schemas.microsoft.com/office/drawing/2014/main" id="{BCA8B159-B678-9549-AE7B-F9B18A616850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8021" y="5044489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1" name="Straight Connector 1970">
                    <a:extLst>
                      <a:ext uri="{FF2B5EF4-FFF2-40B4-BE49-F238E27FC236}">
                        <a16:creationId xmlns:a16="http://schemas.microsoft.com/office/drawing/2014/main" id="{49640149-B860-A048-872D-DF7451A4E37C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6434" y="5114339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2" name="Straight Connector 1971">
                    <a:extLst>
                      <a:ext uri="{FF2B5EF4-FFF2-40B4-BE49-F238E27FC236}">
                        <a16:creationId xmlns:a16="http://schemas.microsoft.com/office/drawing/2014/main" id="{B43A8DD3-E421-5542-828A-A83CA7E20543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9609" y="5184189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3" name="Straight Connector 1972">
                    <a:extLst>
                      <a:ext uri="{FF2B5EF4-FFF2-40B4-BE49-F238E27FC236}">
                        <a16:creationId xmlns:a16="http://schemas.microsoft.com/office/drawing/2014/main" id="{1260343D-42E4-F949-AEC9-34F6B7DD8FB3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5252452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4" name="Straight Connector 1973">
                    <a:extLst>
                      <a:ext uri="{FF2B5EF4-FFF2-40B4-BE49-F238E27FC236}">
                        <a16:creationId xmlns:a16="http://schemas.microsoft.com/office/drawing/2014/main" id="{6F82EB58-9B1B-4342-A611-9E2FFB284B9D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5322302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5" name="Straight Connector 1974">
                    <a:extLst>
                      <a:ext uri="{FF2B5EF4-FFF2-40B4-BE49-F238E27FC236}">
                        <a16:creationId xmlns:a16="http://schemas.microsoft.com/office/drawing/2014/main" id="{8306EE82-0595-AF42-871A-BAC703066D2F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2784" y="5387389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6" name="Straight Connector 1975">
                    <a:extLst>
                      <a:ext uri="{FF2B5EF4-FFF2-40B4-BE49-F238E27FC236}">
                        <a16:creationId xmlns:a16="http://schemas.microsoft.com/office/drawing/2014/main" id="{5E595CEC-0C14-F54F-8FE0-6917A4C63238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632784" y="4531727"/>
                    <a:ext cx="58737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977" name="Group 1976">
                    <a:extLst>
                      <a:ext uri="{FF2B5EF4-FFF2-40B4-BE49-F238E27FC236}">
                        <a16:creationId xmlns:a16="http://schemas.microsoft.com/office/drawing/2014/main" id="{0745D159-EAAD-9E48-9C13-5EB188046DEF}"/>
                      </a:ext>
                    </a:extLst>
                  </p:cNvPr>
                  <p:cNvGrpSpPr/>
                  <p:nvPr/>
                </p:nvGrpSpPr>
                <p:grpSpPr>
                  <a:xfrm>
                    <a:off x="6434171" y="4488570"/>
                    <a:ext cx="224203" cy="179034"/>
                    <a:chOff x="3668110" y="2448910"/>
                    <a:chExt cx="3794234" cy="2165130"/>
                  </a:xfrm>
                </p:grpSpPr>
                <p:sp>
                  <p:nvSpPr>
                    <p:cNvPr id="2053" name="Rectangle 2052">
                      <a:extLst>
                        <a:ext uri="{FF2B5EF4-FFF2-40B4-BE49-F238E27FC236}">
                          <a16:creationId xmlns:a16="http://schemas.microsoft.com/office/drawing/2014/main" id="{CFDF6E04-417E-0E41-8F01-6FF890DF44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68110" y="3741409"/>
                      <a:ext cx="3780587" cy="872631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bg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63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55" name="Freeform 2054">
                      <a:extLst>
                        <a:ext uri="{FF2B5EF4-FFF2-40B4-BE49-F238E27FC236}">
                          <a16:creationId xmlns:a16="http://schemas.microsoft.com/office/drawing/2014/main" id="{D74EC023-1C14-7C4E-8A0E-61F0F8E5BD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78620" y="2448910"/>
                      <a:ext cx="3783724" cy="1324303"/>
                    </a:xfrm>
                    <a:custGeom>
                      <a:avLst/>
                      <a:gdLst>
                        <a:gd name="connsiteX0" fmla="*/ 0 w 3783724"/>
                        <a:gd name="connsiteY0" fmla="*/ 1313793 h 1324303"/>
                        <a:gd name="connsiteX1" fmla="*/ 0 w 3783724"/>
                        <a:gd name="connsiteY1" fmla="*/ 1313793 h 1324303"/>
                        <a:gd name="connsiteX2" fmla="*/ 252248 w 3783724"/>
                        <a:gd name="connsiteY2" fmla="*/ 0 h 1324303"/>
                        <a:gd name="connsiteX3" fmla="*/ 3415862 w 3783724"/>
                        <a:gd name="connsiteY3" fmla="*/ 21020 h 1324303"/>
                        <a:gd name="connsiteX4" fmla="*/ 3783724 w 3783724"/>
                        <a:gd name="connsiteY4" fmla="*/ 1324303 h 1324303"/>
                        <a:gd name="connsiteX5" fmla="*/ 0 w 3783724"/>
                        <a:gd name="connsiteY5" fmla="*/ 1313793 h 13243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783724" h="1324303">
                          <a:moveTo>
                            <a:pt x="0" y="1313793"/>
                          </a:moveTo>
                          <a:lnTo>
                            <a:pt x="0" y="1313793"/>
                          </a:lnTo>
                          <a:lnTo>
                            <a:pt x="252248" y="0"/>
                          </a:lnTo>
                          <a:lnTo>
                            <a:pt x="3415862" y="21020"/>
                          </a:lnTo>
                          <a:lnTo>
                            <a:pt x="3783724" y="1324303"/>
                          </a:lnTo>
                          <a:lnTo>
                            <a:pt x="0" y="1313793"/>
                          </a:lnTo>
                          <a:close/>
                        </a:path>
                      </a:pathLst>
                    </a:custGeom>
                    <a:solidFill>
                      <a:srgbClr val="B8C2C9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2056" name="Group 2055">
                      <a:extLst>
                        <a:ext uri="{FF2B5EF4-FFF2-40B4-BE49-F238E27FC236}">
                          <a16:creationId xmlns:a16="http://schemas.microsoft.com/office/drawing/2014/main" id="{F1837BA6-DE78-9D44-87C8-DB80ECAF53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1378" y="2603243"/>
                      <a:ext cx="3202061" cy="1066110"/>
                      <a:chOff x="7939341" y="3037317"/>
                      <a:chExt cx="897649" cy="353919"/>
                    </a:xfrm>
                  </p:grpSpPr>
                  <p:sp>
                    <p:nvSpPr>
                      <p:cNvPr id="2057" name="Freeform 2056">
                        <a:extLst>
                          <a:ext uri="{FF2B5EF4-FFF2-40B4-BE49-F238E27FC236}">
                            <a16:creationId xmlns:a16="http://schemas.microsoft.com/office/drawing/2014/main" id="{8F56542B-B848-5E46-875D-13EBF4BAEF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64170" y="3037317"/>
                        <a:ext cx="849158" cy="198115"/>
                      </a:xfrm>
                      <a:custGeom>
                        <a:avLst/>
                        <a:gdLst>
                          <a:gd name="connsiteX0" fmla="*/ 3725333 w 4588933"/>
                          <a:gd name="connsiteY0" fmla="*/ 0 h 1049866"/>
                          <a:gd name="connsiteX1" fmla="*/ 4588933 w 4588933"/>
                          <a:gd name="connsiteY1" fmla="*/ 270933 h 1049866"/>
                          <a:gd name="connsiteX2" fmla="*/ 3962400 w 4588933"/>
                          <a:gd name="connsiteY2" fmla="*/ 541866 h 1049866"/>
                          <a:gd name="connsiteX3" fmla="*/ 3742267 w 4588933"/>
                          <a:gd name="connsiteY3" fmla="*/ 457200 h 1049866"/>
                          <a:gd name="connsiteX4" fmla="*/ 2269067 w 4588933"/>
                          <a:gd name="connsiteY4" fmla="*/ 1049866 h 1049866"/>
                          <a:gd name="connsiteX5" fmla="*/ 880533 w 4588933"/>
                          <a:gd name="connsiteY5" fmla="*/ 457200 h 1049866"/>
                          <a:gd name="connsiteX6" fmla="*/ 592667 w 4588933"/>
                          <a:gd name="connsiteY6" fmla="*/ 541866 h 1049866"/>
                          <a:gd name="connsiteX7" fmla="*/ 0 w 4588933"/>
                          <a:gd name="connsiteY7" fmla="*/ 254000 h 1049866"/>
                          <a:gd name="connsiteX8" fmla="*/ 880533 w 4588933"/>
                          <a:gd name="connsiteY8" fmla="*/ 16933 h 1049866"/>
                          <a:gd name="connsiteX9" fmla="*/ 2302933 w 4588933"/>
                          <a:gd name="connsiteY9" fmla="*/ 626533 h 1049866"/>
                          <a:gd name="connsiteX10" fmla="*/ 3725333 w 4588933"/>
                          <a:gd name="connsiteY10" fmla="*/ 0 h 1049866"/>
                          <a:gd name="connsiteX0" fmla="*/ 3725333 w 4641485"/>
                          <a:gd name="connsiteY0" fmla="*/ 0 h 1049866"/>
                          <a:gd name="connsiteX1" fmla="*/ 4641485 w 4641485"/>
                          <a:gd name="connsiteY1" fmla="*/ 239402 h 1049866"/>
                          <a:gd name="connsiteX2" fmla="*/ 3962400 w 4641485"/>
                          <a:gd name="connsiteY2" fmla="*/ 541866 h 1049866"/>
                          <a:gd name="connsiteX3" fmla="*/ 3742267 w 4641485"/>
                          <a:gd name="connsiteY3" fmla="*/ 457200 h 1049866"/>
                          <a:gd name="connsiteX4" fmla="*/ 2269067 w 4641485"/>
                          <a:gd name="connsiteY4" fmla="*/ 1049866 h 1049866"/>
                          <a:gd name="connsiteX5" fmla="*/ 880533 w 4641485"/>
                          <a:gd name="connsiteY5" fmla="*/ 457200 h 1049866"/>
                          <a:gd name="connsiteX6" fmla="*/ 592667 w 4641485"/>
                          <a:gd name="connsiteY6" fmla="*/ 541866 h 1049866"/>
                          <a:gd name="connsiteX7" fmla="*/ 0 w 4641485"/>
                          <a:gd name="connsiteY7" fmla="*/ 254000 h 1049866"/>
                          <a:gd name="connsiteX8" fmla="*/ 880533 w 4641485"/>
                          <a:gd name="connsiteY8" fmla="*/ 16933 h 1049866"/>
                          <a:gd name="connsiteX9" fmla="*/ 2302933 w 4641485"/>
                          <a:gd name="connsiteY9" fmla="*/ 626533 h 1049866"/>
                          <a:gd name="connsiteX10" fmla="*/ 3725333 w 4641485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73798 w 4673016"/>
                          <a:gd name="connsiteY3" fmla="*/ 45720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84308 w 4673016"/>
                          <a:gd name="connsiteY3" fmla="*/ 404648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815839 w 4673016"/>
                          <a:gd name="connsiteY3" fmla="*/ 46771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4673016" h="1049866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059" name="Freeform 2058">
                        <a:extLst>
                          <a:ext uri="{FF2B5EF4-FFF2-40B4-BE49-F238E27FC236}">
                            <a16:creationId xmlns:a16="http://schemas.microsoft.com/office/drawing/2014/main" id="{7EF8111D-A790-F045-A0EB-2486F0A89C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19948" y="3206783"/>
                        <a:ext cx="317042" cy="170569"/>
                      </a:xfrm>
                      <a:custGeom>
                        <a:avLst/>
                        <a:gdLst>
                          <a:gd name="connsiteX0" fmla="*/ 21021 w 1744718"/>
                          <a:gd name="connsiteY0" fmla="*/ 0 h 903890"/>
                          <a:gd name="connsiteX1" fmla="*/ 1744718 w 1744718"/>
                          <a:gd name="connsiteY1" fmla="*/ 693683 h 903890"/>
                          <a:gd name="connsiteX2" fmla="*/ 1145628 w 1744718"/>
                          <a:gd name="connsiteY2" fmla="*/ 903890 h 903890"/>
                          <a:gd name="connsiteX3" fmla="*/ 0 w 1744718"/>
                          <a:gd name="connsiteY3" fmla="*/ 451945 h 903890"/>
                          <a:gd name="connsiteX4" fmla="*/ 21021 w 1744718"/>
                          <a:gd name="connsiteY4" fmla="*/ 0 h 9038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44718" h="90389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060" name="Freeform 2059">
                        <a:extLst>
                          <a:ext uri="{FF2B5EF4-FFF2-40B4-BE49-F238E27FC236}">
                            <a16:creationId xmlns:a16="http://schemas.microsoft.com/office/drawing/2014/main" id="{C8ADB1DE-6DAA-9147-BE5C-93722FD625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39341" y="3206783"/>
                        <a:ext cx="311312" cy="168585"/>
                      </a:xfrm>
                      <a:custGeom>
                        <a:avLst/>
                        <a:gdLst>
                          <a:gd name="connsiteX0" fmla="*/ 1702676 w 1713187"/>
                          <a:gd name="connsiteY0" fmla="*/ 0 h 893380"/>
                          <a:gd name="connsiteX1" fmla="*/ 1713187 w 1713187"/>
                          <a:gd name="connsiteY1" fmla="*/ 472966 h 893380"/>
                          <a:gd name="connsiteX2" fmla="*/ 578069 w 1713187"/>
                          <a:gd name="connsiteY2" fmla="*/ 893380 h 893380"/>
                          <a:gd name="connsiteX3" fmla="*/ 0 w 1713187"/>
                          <a:gd name="connsiteY3" fmla="*/ 693683 h 893380"/>
                          <a:gd name="connsiteX4" fmla="*/ 1702676 w 1713187"/>
                          <a:gd name="connsiteY4" fmla="*/ 0 h 8933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13187" h="89338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0000A8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061" name="Freeform 2060">
                        <a:extLst>
                          <a:ext uri="{FF2B5EF4-FFF2-40B4-BE49-F238E27FC236}">
                            <a16:creationId xmlns:a16="http://schemas.microsoft.com/office/drawing/2014/main" id="{4818FBDB-370A-2A4E-BEEF-7B8A99A0A2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47413" y="3123483"/>
                        <a:ext cx="676892" cy="267753"/>
                      </a:xfrm>
                      <a:custGeom>
                        <a:avLst/>
                        <a:gdLst>
                          <a:gd name="connsiteX0" fmla="*/ 599089 w 4162096"/>
                          <a:gd name="connsiteY0" fmla="*/ 273269 h 1618593"/>
                          <a:gd name="connsiteX1" fmla="*/ 882869 w 4162096"/>
                          <a:gd name="connsiteY1" fmla="*/ 199697 h 1618593"/>
                          <a:gd name="connsiteX2" fmla="*/ 2312276 w 4162096"/>
                          <a:gd name="connsiteY2" fmla="*/ 798786 h 1618593"/>
                          <a:gd name="connsiteX3" fmla="*/ 3794234 w 4162096"/>
                          <a:gd name="connsiteY3" fmla="*/ 199697 h 1618593"/>
                          <a:gd name="connsiteX4" fmla="*/ 4014951 w 4162096"/>
                          <a:gd name="connsiteY4" fmla="*/ 273269 h 1618593"/>
                          <a:gd name="connsiteX5" fmla="*/ 3058510 w 4162096"/>
                          <a:gd name="connsiteY5" fmla="*/ 641131 h 1618593"/>
                          <a:gd name="connsiteX6" fmla="*/ 3026979 w 4162096"/>
                          <a:gd name="connsiteY6" fmla="*/ 1114097 h 1618593"/>
                          <a:gd name="connsiteX7" fmla="*/ 4162096 w 4162096"/>
                          <a:gd name="connsiteY7" fmla="*/ 1545021 h 1618593"/>
                          <a:gd name="connsiteX8" fmla="*/ 3878317 w 4162096"/>
                          <a:gd name="connsiteY8" fmla="*/ 1608083 h 1618593"/>
                          <a:gd name="connsiteX9" fmla="*/ 2301765 w 4162096"/>
                          <a:gd name="connsiteY9" fmla="*/ 945931 h 1618593"/>
                          <a:gd name="connsiteX10" fmla="*/ 693682 w 4162096"/>
                          <a:gd name="connsiteY10" fmla="*/ 1618593 h 1618593"/>
                          <a:gd name="connsiteX11" fmla="*/ 430924 w 4162096"/>
                          <a:gd name="connsiteY11" fmla="*/ 1524000 h 1618593"/>
                          <a:gd name="connsiteX12" fmla="*/ 1576551 w 4162096"/>
                          <a:gd name="connsiteY12" fmla="*/ 1082566 h 1618593"/>
                          <a:gd name="connsiteX13" fmla="*/ 1545020 w 4162096"/>
                          <a:gd name="connsiteY13" fmla="*/ 609600 h 1618593"/>
                          <a:gd name="connsiteX14" fmla="*/ 0 w 4162096"/>
                          <a:gd name="connsiteY14" fmla="*/ 0 h 1618593"/>
                          <a:gd name="connsiteX15" fmla="*/ 872358 w 4162096"/>
                          <a:gd name="connsiteY15" fmla="*/ 210207 h 1618593"/>
                          <a:gd name="connsiteX16" fmla="*/ 872358 w 4162096"/>
                          <a:gd name="connsiteY16" fmla="*/ 210207 h 1618593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15" fmla="*/ 441434 w 3731172"/>
                          <a:gd name="connsiteY15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357351 w 3731172"/>
                          <a:gd name="connsiteY14" fmla="*/ 115613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56137 w 3731172"/>
                          <a:gd name="connsiteY13" fmla="*/ 441434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903890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575034 w 3710151"/>
                          <a:gd name="connsiteY6" fmla="*/ 91440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06565 w 3710151"/>
                          <a:gd name="connsiteY6" fmla="*/ 92491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5151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09858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62012 w 3725019"/>
                          <a:gd name="connsiteY0" fmla="*/ 73572 h 1418896"/>
                          <a:gd name="connsiteX1" fmla="*/ 445792 w 3725019"/>
                          <a:gd name="connsiteY1" fmla="*/ 0 h 1418896"/>
                          <a:gd name="connsiteX2" fmla="*/ 1852896 w 3725019"/>
                          <a:gd name="connsiteY2" fmla="*/ 591655 h 1418896"/>
                          <a:gd name="connsiteX3" fmla="*/ 3357157 w 3725019"/>
                          <a:gd name="connsiteY3" fmla="*/ 0 h 1418896"/>
                          <a:gd name="connsiteX4" fmla="*/ 3577874 w 3725019"/>
                          <a:gd name="connsiteY4" fmla="*/ 73572 h 1418896"/>
                          <a:gd name="connsiteX5" fmla="*/ 2632585 w 3725019"/>
                          <a:gd name="connsiteY5" fmla="*/ 448868 h 1418896"/>
                          <a:gd name="connsiteX6" fmla="*/ 2625150 w 3725019"/>
                          <a:gd name="connsiteY6" fmla="*/ 902607 h 1418896"/>
                          <a:gd name="connsiteX7" fmla="*/ 3725019 w 3725019"/>
                          <a:gd name="connsiteY7" fmla="*/ 1345324 h 1418896"/>
                          <a:gd name="connsiteX8" fmla="*/ 3441240 w 3725019"/>
                          <a:gd name="connsiteY8" fmla="*/ 1408386 h 1418896"/>
                          <a:gd name="connsiteX9" fmla="*/ 1864688 w 3725019"/>
                          <a:gd name="connsiteY9" fmla="*/ 746234 h 1418896"/>
                          <a:gd name="connsiteX10" fmla="*/ 256605 w 3725019"/>
                          <a:gd name="connsiteY10" fmla="*/ 1418896 h 1418896"/>
                          <a:gd name="connsiteX11" fmla="*/ 0 w 3725019"/>
                          <a:gd name="connsiteY11" fmla="*/ 1331097 h 1418896"/>
                          <a:gd name="connsiteX12" fmla="*/ 1113454 w 3725019"/>
                          <a:gd name="connsiteY12" fmla="*/ 903890 h 1418896"/>
                          <a:gd name="connsiteX13" fmla="*/ 1102302 w 3725019"/>
                          <a:gd name="connsiteY13" fmla="*/ 451945 h 1418896"/>
                          <a:gd name="connsiteX14" fmla="*/ 183032 w 3725019"/>
                          <a:gd name="connsiteY14" fmla="*/ 84081 h 1418896"/>
                          <a:gd name="connsiteX15" fmla="*/ 162012 w 3725019"/>
                          <a:gd name="connsiteY15" fmla="*/ 73572 h 14188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725019" h="1418896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  <p:cxnSp>
              <p:nvCxnSpPr>
                <p:cNvPr id="1768" name="Straight Connector 1767">
                  <a:extLst>
                    <a:ext uri="{FF2B5EF4-FFF2-40B4-BE49-F238E27FC236}">
                      <a16:creationId xmlns:a16="http://schemas.microsoft.com/office/drawing/2014/main" id="{F0D2F3D1-38F5-A645-87CD-D87B611D54EB}"/>
                    </a:ext>
                  </a:extLst>
                </p:cNvPr>
                <p:cNvCxnSpPr>
                  <a:cxnSpLocks/>
                  <a:endCxn id="1863" idx="9"/>
                </p:cNvCxnSpPr>
                <p:nvPr/>
              </p:nvCxnSpPr>
              <p:spPr bwMode="auto">
                <a:xfrm>
                  <a:off x="7282802" y="4119099"/>
                  <a:ext cx="32665" cy="5715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69" name="Group 1768">
                  <a:extLst>
                    <a:ext uri="{FF2B5EF4-FFF2-40B4-BE49-F238E27FC236}">
                      <a16:creationId xmlns:a16="http://schemas.microsoft.com/office/drawing/2014/main" id="{CA352AAC-B2F9-4A4E-9DAC-E43EC538828B}"/>
                    </a:ext>
                  </a:extLst>
                </p:cNvPr>
                <p:cNvGrpSpPr/>
                <p:nvPr/>
              </p:nvGrpSpPr>
              <p:grpSpPr>
                <a:xfrm>
                  <a:off x="6885811" y="4644942"/>
                  <a:ext cx="267360" cy="997195"/>
                  <a:chOff x="6424161" y="4488570"/>
                  <a:chExt cx="267360" cy="997195"/>
                </a:xfrm>
              </p:grpSpPr>
              <p:grpSp>
                <p:nvGrpSpPr>
                  <p:cNvPr id="1904" name="Group 506">
                    <a:extLst>
                      <a:ext uri="{FF2B5EF4-FFF2-40B4-BE49-F238E27FC236}">
                        <a16:creationId xmlns:a16="http://schemas.microsoft.com/office/drawing/2014/main" id="{BAA2C2B6-03BC-8240-9F9E-FEE46E1F706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424161" y="4637077"/>
                    <a:ext cx="235570" cy="848688"/>
                    <a:chOff x="6395998" y="3062424"/>
                    <a:chExt cx="564403" cy="837478"/>
                  </a:xfrm>
                </p:grpSpPr>
                <p:sp>
                  <p:nvSpPr>
                    <p:cNvPr id="1926" name="Rectangle 1925">
                      <a:extLst>
                        <a:ext uri="{FF2B5EF4-FFF2-40B4-BE49-F238E27FC236}">
                          <a16:creationId xmlns:a16="http://schemas.microsoft.com/office/drawing/2014/main" id="{5B4F1919-4B8E-E447-A481-6EAAD459CC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09786" y="3061857"/>
                      <a:ext cx="447707" cy="742536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1927" name="Straight Connector 1926">
                      <a:extLst>
                        <a:ext uri="{FF2B5EF4-FFF2-40B4-BE49-F238E27FC236}">
                          <a16:creationId xmlns:a16="http://schemas.microsoft.com/office/drawing/2014/main" id="{DC0F08AC-87E7-1B49-B433-10B695A348B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847057" y="306185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28" name="Rectangle 1927">
                      <a:extLst>
                        <a:ext uri="{FF2B5EF4-FFF2-40B4-BE49-F238E27FC236}">
                          <a16:creationId xmlns:a16="http://schemas.microsoft.com/office/drawing/2014/main" id="{4C95702C-807F-8249-BEBB-41A460E8B5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6953" y="3071256"/>
                      <a:ext cx="131327" cy="11592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1929" name="Straight Connector 1928">
                      <a:extLst>
                        <a:ext uri="{FF2B5EF4-FFF2-40B4-BE49-F238E27FC236}">
                          <a16:creationId xmlns:a16="http://schemas.microsoft.com/office/drawing/2014/main" id="{803114E1-3486-C840-A15F-384103BF24E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396367" y="306185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30" name="Rectangle 1929">
                      <a:extLst>
                        <a:ext uri="{FF2B5EF4-FFF2-40B4-BE49-F238E27FC236}">
                          <a16:creationId xmlns:a16="http://schemas.microsoft.com/office/drawing/2014/main" id="{7A836712-F773-7648-AD0F-7A53F49765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17210" y="3702567"/>
                      <a:ext cx="131327" cy="11592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1931" name="Rectangle 1930">
                      <a:extLst>
                        <a:ext uri="{FF2B5EF4-FFF2-40B4-BE49-F238E27FC236}">
                          <a16:creationId xmlns:a16="http://schemas.microsoft.com/office/drawing/2014/main" id="{B72EF558-6E01-484E-B3A7-F59AF79423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05320" y="3157415"/>
                      <a:ext cx="444723" cy="74253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1932" name="Straight Connector 1931">
                      <a:extLst>
                        <a:ext uri="{FF2B5EF4-FFF2-40B4-BE49-F238E27FC236}">
                          <a16:creationId xmlns:a16="http://schemas.microsoft.com/office/drawing/2014/main" id="{3015A30D-9CC8-6B4D-82B3-FD8F962032B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847057" y="3804392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933" name="Group 544">
                      <a:extLst>
                        <a:ext uri="{FF2B5EF4-FFF2-40B4-BE49-F238E27FC236}">
                          <a16:creationId xmlns:a16="http://schemas.microsoft.com/office/drawing/2014/main" id="{56142B7F-FE13-E34E-B586-A6D150EF597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400318" y="3137421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961" name="Straight Connector 1960">
                        <a:extLst>
                          <a:ext uri="{FF2B5EF4-FFF2-40B4-BE49-F238E27FC236}">
                            <a16:creationId xmlns:a16="http://schemas.microsoft.com/office/drawing/2014/main" id="{1F19926B-5C24-114D-BC8C-A6ACBA898695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8782" y="2845711"/>
                        <a:ext cx="113419" cy="9242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62" name="Straight Connector 1961">
                        <a:extLst>
                          <a:ext uri="{FF2B5EF4-FFF2-40B4-BE49-F238E27FC236}">
                            <a16:creationId xmlns:a16="http://schemas.microsoft.com/office/drawing/2014/main" id="{9B30A9C1-93BF-DA4A-9BA4-5F10A262A95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076" y="2938136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934" name="Group 547">
                      <a:extLst>
                        <a:ext uri="{FF2B5EF4-FFF2-40B4-BE49-F238E27FC236}">
                          <a16:creationId xmlns:a16="http://schemas.microsoft.com/office/drawing/2014/main" id="{E16C3A57-D7F6-B141-89A3-E345E65B0C0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9838" y="3203285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959" name="Straight Connector 1958">
                        <a:extLst>
                          <a:ext uri="{FF2B5EF4-FFF2-40B4-BE49-F238E27FC236}">
                            <a16:creationId xmlns:a16="http://schemas.microsoft.com/office/drawing/2014/main" id="{FDE4A568-169A-694C-AB46-9B5D1B3F014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9263" y="2845642"/>
                        <a:ext cx="119388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60" name="Straight Connector 1959">
                        <a:extLst>
                          <a:ext uri="{FF2B5EF4-FFF2-40B4-BE49-F238E27FC236}">
                            <a16:creationId xmlns:a16="http://schemas.microsoft.com/office/drawing/2014/main" id="{D05FB7CD-9B82-EE4B-B4F7-44C7EC2BD18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557" y="2934934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935" name="Group 549">
                      <a:extLst>
                        <a:ext uri="{FF2B5EF4-FFF2-40B4-BE49-F238E27FC236}">
                          <a16:creationId xmlns:a16="http://schemas.microsoft.com/office/drawing/2014/main" id="{538D86D7-8D3A-BC41-80A6-8E2DCAEB54E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9358" y="3269149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957" name="Straight Connector 1956">
                        <a:extLst>
                          <a:ext uri="{FF2B5EF4-FFF2-40B4-BE49-F238E27FC236}">
                            <a16:creationId xmlns:a16="http://schemas.microsoft.com/office/drawing/2014/main" id="{D819C5B5-3C1B-394D-BFC6-A0E08DC59F8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6759" y="2845572"/>
                        <a:ext cx="113419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58" name="Straight Connector 1957">
                        <a:extLst>
                          <a:ext uri="{FF2B5EF4-FFF2-40B4-BE49-F238E27FC236}">
                            <a16:creationId xmlns:a16="http://schemas.microsoft.com/office/drawing/2014/main" id="{3CD5E4B2-F09F-2343-9236-A5EC65D4B70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036" y="2934864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936" name="Group 550">
                      <a:extLst>
                        <a:ext uri="{FF2B5EF4-FFF2-40B4-BE49-F238E27FC236}">
                          <a16:creationId xmlns:a16="http://schemas.microsoft.com/office/drawing/2014/main" id="{464256DE-8246-4543-A9A9-4EB8A85968A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8878" y="3335013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955" name="Straight Connector 1954">
                        <a:extLst>
                          <a:ext uri="{FF2B5EF4-FFF2-40B4-BE49-F238E27FC236}">
                            <a16:creationId xmlns:a16="http://schemas.microsoft.com/office/drawing/2014/main" id="{7AA48AC2-13E9-A842-801D-B344EFA51BE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7238" y="2845502"/>
                        <a:ext cx="113419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56" name="Straight Connector 1955">
                        <a:extLst>
                          <a:ext uri="{FF2B5EF4-FFF2-40B4-BE49-F238E27FC236}">
                            <a16:creationId xmlns:a16="http://schemas.microsoft.com/office/drawing/2014/main" id="{504314BC-4ACC-9F44-A002-6E9F9A61959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516" y="2934794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937" name="Group 551">
                      <a:extLst>
                        <a:ext uri="{FF2B5EF4-FFF2-40B4-BE49-F238E27FC236}">
                          <a16:creationId xmlns:a16="http://schemas.microsoft.com/office/drawing/2014/main" id="{424C3066-6623-4545-99E3-8E91AEDD3C8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8398" y="3400877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953" name="Straight Connector 1952">
                        <a:extLst>
                          <a:ext uri="{FF2B5EF4-FFF2-40B4-BE49-F238E27FC236}">
                            <a16:creationId xmlns:a16="http://schemas.microsoft.com/office/drawing/2014/main" id="{07B6F465-B51F-2643-8D93-EAC1401B340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7718" y="2845433"/>
                        <a:ext cx="113419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54" name="Straight Connector 1953">
                        <a:extLst>
                          <a:ext uri="{FF2B5EF4-FFF2-40B4-BE49-F238E27FC236}">
                            <a16:creationId xmlns:a16="http://schemas.microsoft.com/office/drawing/2014/main" id="{765D73A4-AB50-274A-8452-AA645A63153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995" y="2934724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938" name="Group 552">
                      <a:extLst>
                        <a:ext uri="{FF2B5EF4-FFF2-40B4-BE49-F238E27FC236}">
                          <a16:creationId xmlns:a16="http://schemas.microsoft.com/office/drawing/2014/main" id="{424B63D3-41BC-AB41-80F5-6057645320C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7918" y="3466741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951" name="Straight Connector 1950">
                        <a:extLst>
                          <a:ext uri="{FF2B5EF4-FFF2-40B4-BE49-F238E27FC236}">
                            <a16:creationId xmlns:a16="http://schemas.microsoft.com/office/drawing/2014/main" id="{3F1CA7F7-A091-4A48-BCD7-0702A0888BC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8199" y="2845363"/>
                        <a:ext cx="113419" cy="939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52" name="Straight Connector 1951">
                        <a:extLst>
                          <a:ext uri="{FF2B5EF4-FFF2-40B4-BE49-F238E27FC236}">
                            <a16:creationId xmlns:a16="http://schemas.microsoft.com/office/drawing/2014/main" id="{0CA19FF4-CAB5-424C-98C7-68D5B8B032D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3477" y="2939355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939" name="Group 555">
                      <a:extLst>
                        <a:ext uri="{FF2B5EF4-FFF2-40B4-BE49-F238E27FC236}">
                          <a16:creationId xmlns:a16="http://schemas.microsoft.com/office/drawing/2014/main" id="{A371BE59-CD39-DF4A-A316-6A80056C05B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7438" y="3532605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949" name="Straight Connector 1948">
                        <a:extLst>
                          <a:ext uri="{FF2B5EF4-FFF2-40B4-BE49-F238E27FC236}">
                            <a16:creationId xmlns:a16="http://schemas.microsoft.com/office/drawing/2014/main" id="{DEEA222E-99F4-5C49-B6B5-E5E2623D29E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8679" y="2842160"/>
                        <a:ext cx="113419" cy="9712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50" name="Straight Connector 1949">
                        <a:extLst>
                          <a:ext uri="{FF2B5EF4-FFF2-40B4-BE49-F238E27FC236}">
                            <a16:creationId xmlns:a16="http://schemas.microsoft.com/office/drawing/2014/main" id="{D6FCD980-D46F-E742-8028-3C4B169AF2D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0972" y="2939284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940" name="Group 556">
                      <a:extLst>
                        <a:ext uri="{FF2B5EF4-FFF2-40B4-BE49-F238E27FC236}">
                          <a16:creationId xmlns:a16="http://schemas.microsoft.com/office/drawing/2014/main" id="{0F6CC34A-2A92-4448-8A9A-FDBC3D37F7F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6958" y="3598469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947" name="Straight Connector 1946">
                        <a:extLst>
                          <a:ext uri="{FF2B5EF4-FFF2-40B4-BE49-F238E27FC236}">
                            <a16:creationId xmlns:a16="http://schemas.microsoft.com/office/drawing/2014/main" id="{37835690-FA23-954F-9F8A-E5568883AC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9158" y="2842090"/>
                        <a:ext cx="113419" cy="9712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48" name="Straight Connector 1947">
                        <a:extLst>
                          <a:ext uri="{FF2B5EF4-FFF2-40B4-BE49-F238E27FC236}">
                            <a16:creationId xmlns:a16="http://schemas.microsoft.com/office/drawing/2014/main" id="{21B5D607-F6A8-6744-9A27-09F60F79682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452" y="2939215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941" name="Group 557">
                      <a:extLst>
                        <a:ext uri="{FF2B5EF4-FFF2-40B4-BE49-F238E27FC236}">
                          <a16:creationId xmlns:a16="http://schemas.microsoft.com/office/drawing/2014/main" id="{470CF683-D009-F34D-BED0-D1A29A1FC87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6478" y="3664333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945" name="Straight Connector 1944">
                        <a:extLst>
                          <a:ext uri="{FF2B5EF4-FFF2-40B4-BE49-F238E27FC236}">
                            <a16:creationId xmlns:a16="http://schemas.microsoft.com/office/drawing/2014/main" id="{C9383C74-0F5E-044F-8D82-AC890EEF314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6654" y="2846719"/>
                        <a:ext cx="113419" cy="92426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46" name="Straight Connector 1945">
                        <a:extLst>
                          <a:ext uri="{FF2B5EF4-FFF2-40B4-BE49-F238E27FC236}">
                            <a16:creationId xmlns:a16="http://schemas.microsoft.com/office/drawing/2014/main" id="{AE2B4C21-CDA5-F048-8B85-DA30F0EA35A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933" y="2939145"/>
                        <a:ext cx="450690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942" name="Group 558">
                      <a:extLst>
                        <a:ext uri="{FF2B5EF4-FFF2-40B4-BE49-F238E27FC236}">
                          <a16:creationId xmlns:a16="http://schemas.microsoft.com/office/drawing/2014/main" id="{8E98F5FE-28F2-B644-8E36-6B570022AAD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5998" y="3730197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943" name="Straight Connector 1942">
                        <a:extLst>
                          <a:ext uri="{FF2B5EF4-FFF2-40B4-BE49-F238E27FC236}">
                            <a16:creationId xmlns:a16="http://schemas.microsoft.com/office/drawing/2014/main" id="{69EF7653-18B7-E249-9EE5-37EB6FA1126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7133" y="2846650"/>
                        <a:ext cx="113419" cy="92426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44" name="Straight Connector 1943">
                        <a:extLst>
                          <a:ext uri="{FF2B5EF4-FFF2-40B4-BE49-F238E27FC236}">
                            <a16:creationId xmlns:a16="http://schemas.microsoft.com/office/drawing/2014/main" id="{92C2DE87-3632-1149-8097-F01B20E110F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413" y="2939076"/>
                        <a:ext cx="450690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905" name="Straight Connector 1904">
                    <a:extLst>
                      <a:ext uri="{FF2B5EF4-FFF2-40B4-BE49-F238E27FC236}">
                        <a16:creationId xmlns:a16="http://schemas.microsoft.com/office/drawing/2014/main" id="{DF93FFCB-DADE-D04E-AA45-B888E6751B00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685171" y="4525377"/>
                    <a:ext cx="4763" cy="85566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6" name="Straight Connector 1905">
                    <a:extLst>
                      <a:ext uri="{FF2B5EF4-FFF2-40B4-BE49-F238E27FC236}">
                        <a16:creationId xmlns:a16="http://schemas.microsoft.com/office/drawing/2014/main" id="{487A1E77-6332-D249-967E-5B037A755697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2784" y="4706352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7" name="Straight Connector 1906">
                    <a:extLst>
                      <a:ext uri="{FF2B5EF4-FFF2-40B4-BE49-F238E27FC236}">
                        <a16:creationId xmlns:a16="http://schemas.microsoft.com/office/drawing/2014/main" id="{A41A11FB-AB2D-644D-B868-AAA5072FAC6B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4771439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8" name="Straight Connector 1907">
                    <a:extLst>
                      <a:ext uri="{FF2B5EF4-FFF2-40B4-BE49-F238E27FC236}">
                        <a16:creationId xmlns:a16="http://schemas.microsoft.com/office/drawing/2014/main" id="{8A9E2543-D956-AE49-A181-22CBFBDE8AAD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4849227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9" name="Straight Connector 1908">
                    <a:extLst>
                      <a:ext uri="{FF2B5EF4-FFF2-40B4-BE49-F238E27FC236}">
                        <a16:creationId xmlns:a16="http://schemas.microsoft.com/office/drawing/2014/main" id="{4FA2B5C2-3BE7-BB4E-8F3E-4A4682398D6B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9609" y="4914314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0" name="Straight Connector 1909">
                    <a:extLst>
                      <a:ext uri="{FF2B5EF4-FFF2-40B4-BE49-F238E27FC236}">
                        <a16:creationId xmlns:a16="http://schemas.microsoft.com/office/drawing/2014/main" id="{56D63D92-42C3-A347-9C69-3475F857FC4B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8021" y="4976227"/>
                    <a:ext cx="6032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1" name="Straight Connector 1910">
                    <a:extLst>
                      <a:ext uri="{FF2B5EF4-FFF2-40B4-BE49-F238E27FC236}">
                        <a16:creationId xmlns:a16="http://schemas.microsoft.com/office/drawing/2014/main" id="{EDB40160-8D1F-C948-8BA6-12FF9CFDD346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8021" y="5044489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2" name="Straight Connector 1911">
                    <a:extLst>
                      <a:ext uri="{FF2B5EF4-FFF2-40B4-BE49-F238E27FC236}">
                        <a16:creationId xmlns:a16="http://schemas.microsoft.com/office/drawing/2014/main" id="{A8A2FC1F-4929-1D4F-849B-78F85DA3F21F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6434" y="5114339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3" name="Straight Connector 1912">
                    <a:extLst>
                      <a:ext uri="{FF2B5EF4-FFF2-40B4-BE49-F238E27FC236}">
                        <a16:creationId xmlns:a16="http://schemas.microsoft.com/office/drawing/2014/main" id="{3FA1DAC7-8ED7-994B-9B58-5EA3BD6A3DA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9609" y="5184189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4" name="Straight Connector 1913">
                    <a:extLst>
                      <a:ext uri="{FF2B5EF4-FFF2-40B4-BE49-F238E27FC236}">
                        <a16:creationId xmlns:a16="http://schemas.microsoft.com/office/drawing/2014/main" id="{6A7611B8-96FA-7446-8D83-2CC4A2DBC6B1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5252452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5" name="Straight Connector 1914">
                    <a:extLst>
                      <a:ext uri="{FF2B5EF4-FFF2-40B4-BE49-F238E27FC236}">
                        <a16:creationId xmlns:a16="http://schemas.microsoft.com/office/drawing/2014/main" id="{065F5C04-F54A-E041-8A1E-139BDD991321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5322302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6" name="Straight Connector 1915">
                    <a:extLst>
                      <a:ext uri="{FF2B5EF4-FFF2-40B4-BE49-F238E27FC236}">
                        <a16:creationId xmlns:a16="http://schemas.microsoft.com/office/drawing/2014/main" id="{B8DEAE61-7619-6F4D-AF32-8B17A41CFE5F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2784" y="5387389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7" name="Straight Connector 1916">
                    <a:extLst>
                      <a:ext uri="{FF2B5EF4-FFF2-40B4-BE49-F238E27FC236}">
                        <a16:creationId xmlns:a16="http://schemas.microsoft.com/office/drawing/2014/main" id="{E27021B7-B9D1-5B48-BBA5-3CBD75452B8A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632784" y="4531727"/>
                    <a:ext cx="58737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918" name="Group 1917">
                    <a:extLst>
                      <a:ext uri="{FF2B5EF4-FFF2-40B4-BE49-F238E27FC236}">
                        <a16:creationId xmlns:a16="http://schemas.microsoft.com/office/drawing/2014/main" id="{4A4233BB-7AE5-E84F-81C7-A34BDEAB7B59}"/>
                      </a:ext>
                    </a:extLst>
                  </p:cNvPr>
                  <p:cNvGrpSpPr/>
                  <p:nvPr/>
                </p:nvGrpSpPr>
                <p:grpSpPr>
                  <a:xfrm>
                    <a:off x="6434171" y="4488570"/>
                    <a:ext cx="224203" cy="179034"/>
                    <a:chOff x="3668110" y="2448910"/>
                    <a:chExt cx="3794234" cy="2165130"/>
                  </a:xfrm>
                </p:grpSpPr>
                <p:sp>
                  <p:nvSpPr>
                    <p:cNvPr id="1919" name="Rectangle 1918">
                      <a:extLst>
                        <a:ext uri="{FF2B5EF4-FFF2-40B4-BE49-F238E27FC236}">
                          <a16:creationId xmlns:a16="http://schemas.microsoft.com/office/drawing/2014/main" id="{A7D4AA2B-5D77-034C-9B9A-BCFC1C1A03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68110" y="3741409"/>
                      <a:ext cx="3780587" cy="872631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bg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63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20" name="Freeform 1919">
                      <a:extLst>
                        <a:ext uri="{FF2B5EF4-FFF2-40B4-BE49-F238E27FC236}">
                          <a16:creationId xmlns:a16="http://schemas.microsoft.com/office/drawing/2014/main" id="{7F078BB1-0B2A-C64B-856A-86004FB66F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78620" y="2448910"/>
                      <a:ext cx="3783724" cy="1324303"/>
                    </a:xfrm>
                    <a:custGeom>
                      <a:avLst/>
                      <a:gdLst>
                        <a:gd name="connsiteX0" fmla="*/ 0 w 3783724"/>
                        <a:gd name="connsiteY0" fmla="*/ 1313793 h 1324303"/>
                        <a:gd name="connsiteX1" fmla="*/ 0 w 3783724"/>
                        <a:gd name="connsiteY1" fmla="*/ 1313793 h 1324303"/>
                        <a:gd name="connsiteX2" fmla="*/ 252248 w 3783724"/>
                        <a:gd name="connsiteY2" fmla="*/ 0 h 1324303"/>
                        <a:gd name="connsiteX3" fmla="*/ 3415862 w 3783724"/>
                        <a:gd name="connsiteY3" fmla="*/ 21020 h 1324303"/>
                        <a:gd name="connsiteX4" fmla="*/ 3783724 w 3783724"/>
                        <a:gd name="connsiteY4" fmla="*/ 1324303 h 1324303"/>
                        <a:gd name="connsiteX5" fmla="*/ 0 w 3783724"/>
                        <a:gd name="connsiteY5" fmla="*/ 1313793 h 13243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783724" h="1324303">
                          <a:moveTo>
                            <a:pt x="0" y="1313793"/>
                          </a:moveTo>
                          <a:lnTo>
                            <a:pt x="0" y="1313793"/>
                          </a:lnTo>
                          <a:lnTo>
                            <a:pt x="252248" y="0"/>
                          </a:lnTo>
                          <a:lnTo>
                            <a:pt x="3415862" y="21020"/>
                          </a:lnTo>
                          <a:lnTo>
                            <a:pt x="3783724" y="1324303"/>
                          </a:lnTo>
                          <a:lnTo>
                            <a:pt x="0" y="1313793"/>
                          </a:lnTo>
                          <a:close/>
                        </a:path>
                      </a:pathLst>
                    </a:custGeom>
                    <a:solidFill>
                      <a:srgbClr val="B8C2C9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1921" name="Group 1920">
                      <a:extLst>
                        <a:ext uri="{FF2B5EF4-FFF2-40B4-BE49-F238E27FC236}">
                          <a16:creationId xmlns:a16="http://schemas.microsoft.com/office/drawing/2014/main" id="{C2842D27-9101-D645-A712-E8159242690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1378" y="2603243"/>
                      <a:ext cx="3202061" cy="1066110"/>
                      <a:chOff x="7939341" y="3037317"/>
                      <a:chExt cx="897649" cy="353919"/>
                    </a:xfrm>
                  </p:grpSpPr>
                  <p:sp>
                    <p:nvSpPr>
                      <p:cNvPr id="1922" name="Freeform 1921">
                        <a:extLst>
                          <a:ext uri="{FF2B5EF4-FFF2-40B4-BE49-F238E27FC236}">
                            <a16:creationId xmlns:a16="http://schemas.microsoft.com/office/drawing/2014/main" id="{E9DD66B4-9D7D-2E4A-B741-ABDD40EF4F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64170" y="3037317"/>
                        <a:ext cx="849158" cy="198115"/>
                      </a:xfrm>
                      <a:custGeom>
                        <a:avLst/>
                        <a:gdLst>
                          <a:gd name="connsiteX0" fmla="*/ 3725333 w 4588933"/>
                          <a:gd name="connsiteY0" fmla="*/ 0 h 1049866"/>
                          <a:gd name="connsiteX1" fmla="*/ 4588933 w 4588933"/>
                          <a:gd name="connsiteY1" fmla="*/ 270933 h 1049866"/>
                          <a:gd name="connsiteX2" fmla="*/ 3962400 w 4588933"/>
                          <a:gd name="connsiteY2" fmla="*/ 541866 h 1049866"/>
                          <a:gd name="connsiteX3" fmla="*/ 3742267 w 4588933"/>
                          <a:gd name="connsiteY3" fmla="*/ 457200 h 1049866"/>
                          <a:gd name="connsiteX4" fmla="*/ 2269067 w 4588933"/>
                          <a:gd name="connsiteY4" fmla="*/ 1049866 h 1049866"/>
                          <a:gd name="connsiteX5" fmla="*/ 880533 w 4588933"/>
                          <a:gd name="connsiteY5" fmla="*/ 457200 h 1049866"/>
                          <a:gd name="connsiteX6" fmla="*/ 592667 w 4588933"/>
                          <a:gd name="connsiteY6" fmla="*/ 541866 h 1049866"/>
                          <a:gd name="connsiteX7" fmla="*/ 0 w 4588933"/>
                          <a:gd name="connsiteY7" fmla="*/ 254000 h 1049866"/>
                          <a:gd name="connsiteX8" fmla="*/ 880533 w 4588933"/>
                          <a:gd name="connsiteY8" fmla="*/ 16933 h 1049866"/>
                          <a:gd name="connsiteX9" fmla="*/ 2302933 w 4588933"/>
                          <a:gd name="connsiteY9" fmla="*/ 626533 h 1049866"/>
                          <a:gd name="connsiteX10" fmla="*/ 3725333 w 4588933"/>
                          <a:gd name="connsiteY10" fmla="*/ 0 h 1049866"/>
                          <a:gd name="connsiteX0" fmla="*/ 3725333 w 4641485"/>
                          <a:gd name="connsiteY0" fmla="*/ 0 h 1049866"/>
                          <a:gd name="connsiteX1" fmla="*/ 4641485 w 4641485"/>
                          <a:gd name="connsiteY1" fmla="*/ 239402 h 1049866"/>
                          <a:gd name="connsiteX2" fmla="*/ 3962400 w 4641485"/>
                          <a:gd name="connsiteY2" fmla="*/ 541866 h 1049866"/>
                          <a:gd name="connsiteX3" fmla="*/ 3742267 w 4641485"/>
                          <a:gd name="connsiteY3" fmla="*/ 457200 h 1049866"/>
                          <a:gd name="connsiteX4" fmla="*/ 2269067 w 4641485"/>
                          <a:gd name="connsiteY4" fmla="*/ 1049866 h 1049866"/>
                          <a:gd name="connsiteX5" fmla="*/ 880533 w 4641485"/>
                          <a:gd name="connsiteY5" fmla="*/ 457200 h 1049866"/>
                          <a:gd name="connsiteX6" fmla="*/ 592667 w 4641485"/>
                          <a:gd name="connsiteY6" fmla="*/ 541866 h 1049866"/>
                          <a:gd name="connsiteX7" fmla="*/ 0 w 4641485"/>
                          <a:gd name="connsiteY7" fmla="*/ 254000 h 1049866"/>
                          <a:gd name="connsiteX8" fmla="*/ 880533 w 4641485"/>
                          <a:gd name="connsiteY8" fmla="*/ 16933 h 1049866"/>
                          <a:gd name="connsiteX9" fmla="*/ 2302933 w 4641485"/>
                          <a:gd name="connsiteY9" fmla="*/ 626533 h 1049866"/>
                          <a:gd name="connsiteX10" fmla="*/ 3725333 w 4641485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73798 w 4673016"/>
                          <a:gd name="connsiteY3" fmla="*/ 45720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84308 w 4673016"/>
                          <a:gd name="connsiteY3" fmla="*/ 404648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815839 w 4673016"/>
                          <a:gd name="connsiteY3" fmla="*/ 46771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4673016" h="1049866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23" name="Freeform 1922">
                        <a:extLst>
                          <a:ext uri="{FF2B5EF4-FFF2-40B4-BE49-F238E27FC236}">
                            <a16:creationId xmlns:a16="http://schemas.microsoft.com/office/drawing/2014/main" id="{DE7C4CB2-FDC4-924E-B8AC-3379A8F191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19948" y="3206783"/>
                        <a:ext cx="317042" cy="170569"/>
                      </a:xfrm>
                      <a:custGeom>
                        <a:avLst/>
                        <a:gdLst>
                          <a:gd name="connsiteX0" fmla="*/ 21021 w 1744718"/>
                          <a:gd name="connsiteY0" fmla="*/ 0 h 903890"/>
                          <a:gd name="connsiteX1" fmla="*/ 1744718 w 1744718"/>
                          <a:gd name="connsiteY1" fmla="*/ 693683 h 903890"/>
                          <a:gd name="connsiteX2" fmla="*/ 1145628 w 1744718"/>
                          <a:gd name="connsiteY2" fmla="*/ 903890 h 903890"/>
                          <a:gd name="connsiteX3" fmla="*/ 0 w 1744718"/>
                          <a:gd name="connsiteY3" fmla="*/ 451945 h 903890"/>
                          <a:gd name="connsiteX4" fmla="*/ 21021 w 1744718"/>
                          <a:gd name="connsiteY4" fmla="*/ 0 h 9038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44718" h="90389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24" name="Freeform 1923">
                        <a:extLst>
                          <a:ext uri="{FF2B5EF4-FFF2-40B4-BE49-F238E27FC236}">
                            <a16:creationId xmlns:a16="http://schemas.microsoft.com/office/drawing/2014/main" id="{814B60D4-991A-6046-B09C-5364CF86FA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39341" y="3206783"/>
                        <a:ext cx="311312" cy="168585"/>
                      </a:xfrm>
                      <a:custGeom>
                        <a:avLst/>
                        <a:gdLst>
                          <a:gd name="connsiteX0" fmla="*/ 1702676 w 1713187"/>
                          <a:gd name="connsiteY0" fmla="*/ 0 h 893380"/>
                          <a:gd name="connsiteX1" fmla="*/ 1713187 w 1713187"/>
                          <a:gd name="connsiteY1" fmla="*/ 472966 h 893380"/>
                          <a:gd name="connsiteX2" fmla="*/ 578069 w 1713187"/>
                          <a:gd name="connsiteY2" fmla="*/ 893380 h 893380"/>
                          <a:gd name="connsiteX3" fmla="*/ 0 w 1713187"/>
                          <a:gd name="connsiteY3" fmla="*/ 693683 h 893380"/>
                          <a:gd name="connsiteX4" fmla="*/ 1702676 w 1713187"/>
                          <a:gd name="connsiteY4" fmla="*/ 0 h 8933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13187" h="89338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0000A8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925" name="Freeform 1924">
                        <a:extLst>
                          <a:ext uri="{FF2B5EF4-FFF2-40B4-BE49-F238E27FC236}">
                            <a16:creationId xmlns:a16="http://schemas.microsoft.com/office/drawing/2014/main" id="{DB4E79ED-535C-A84A-B4E4-A029161243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47413" y="3123483"/>
                        <a:ext cx="676892" cy="267753"/>
                      </a:xfrm>
                      <a:custGeom>
                        <a:avLst/>
                        <a:gdLst>
                          <a:gd name="connsiteX0" fmla="*/ 599089 w 4162096"/>
                          <a:gd name="connsiteY0" fmla="*/ 273269 h 1618593"/>
                          <a:gd name="connsiteX1" fmla="*/ 882869 w 4162096"/>
                          <a:gd name="connsiteY1" fmla="*/ 199697 h 1618593"/>
                          <a:gd name="connsiteX2" fmla="*/ 2312276 w 4162096"/>
                          <a:gd name="connsiteY2" fmla="*/ 798786 h 1618593"/>
                          <a:gd name="connsiteX3" fmla="*/ 3794234 w 4162096"/>
                          <a:gd name="connsiteY3" fmla="*/ 199697 h 1618593"/>
                          <a:gd name="connsiteX4" fmla="*/ 4014951 w 4162096"/>
                          <a:gd name="connsiteY4" fmla="*/ 273269 h 1618593"/>
                          <a:gd name="connsiteX5" fmla="*/ 3058510 w 4162096"/>
                          <a:gd name="connsiteY5" fmla="*/ 641131 h 1618593"/>
                          <a:gd name="connsiteX6" fmla="*/ 3026979 w 4162096"/>
                          <a:gd name="connsiteY6" fmla="*/ 1114097 h 1618593"/>
                          <a:gd name="connsiteX7" fmla="*/ 4162096 w 4162096"/>
                          <a:gd name="connsiteY7" fmla="*/ 1545021 h 1618593"/>
                          <a:gd name="connsiteX8" fmla="*/ 3878317 w 4162096"/>
                          <a:gd name="connsiteY8" fmla="*/ 1608083 h 1618593"/>
                          <a:gd name="connsiteX9" fmla="*/ 2301765 w 4162096"/>
                          <a:gd name="connsiteY9" fmla="*/ 945931 h 1618593"/>
                          <a:gd name="connsiteX10" fmla="*/ 693682 w 4162096"/>
                          <a:gd name="connsiteY10" fmla="*/ 1618593 h 1618593"/>
                          <a:gd name="connsiteX11" fmla="*/ 430924 w 4162096"/>
                          <a:gd name="connsiteY11" fmla="*/ 1524000 h 1618593"/>
                          <a:gd name="connsiteX12" fmla="*/ 1576551 w 4162096"/>
                          <a:gd name="connsiteY12" fmla="*/ 1082566 h 1618593"/>
                          <a:gd name="connsiteX13" fmla="*/ 1545020 w 4162096"/>
                          <a:gd name="connsiteY13" fmla="*/ 609600 h 1618593"/>
                          <a:gd name="connsiteX14" fmla="*/ 0 w 4162096"/>
                          <a:gd name="connsiteY14" fmla="*/ 0 h 1618593"/>
                          <a:gd name="connsiteX15" fmla="*/ 872358 w 4162096"/>
                          <a:gd name="connsiteY15" fmla="*/ 210207 h 1618593"/>
                          <a:gd name="connsiteX16" fmla="*/ 872358 w 4162096"/>
                          <a:gd name="connsiteY16" fmla="*/ 210207 h 1618593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15" fmla="*/ 441434 w 3731172"/>
                          <a:gd name="connsiteY15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357351 w 3731172"/>
                          <a:gd name="connsiteY14" fmla="*/ 115613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56137 w 3731172"/>
                          <a:gd name="connsiteY13" fmla="*/ 441434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903890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575034 w 3710151"/>
                          <a:gd name="connsiteY6" fmla="*/ 91440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06565 w 3710151"/>
                          <a:gd name="connsiteY6" fmla="*/ 92491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5151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09858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62012 w 3725019"/>
                          <a:gd name="connsiteY0" fmla="*/ 73572 h 1418896"/>
                          <a:gd name="connsiteX1" fmla="*/ 445792 w 3725019"/>
                          <a:gd name="connsiteY1" fmla="*/ 0 h 1418896"/>
                          <a:gd name="connsiteX2" fmla="*/ 1852896 w 3725019"/>
                          <a:gd name="connsiteY2" fmla="*/ 591655 h 1418896"/>
                          <a:gd name="connsiteX3" fmla="*/ 3357157 w 3725019"/>
                          <a:gd name="connsiteY3" fmla="*/ 0 h 1418896"/>
                          <a:gd name="connsiteX4" fmla="*/ 3577874 w 3725019"/>
                          <a:gd name="connsiteY4" fmla="*/ 73572 h 1418896"/>
                          <a:gd name="connsiteX5" fmla="*/ 2632585 w 3725019"/>
                          <a:gd name="connsiteY5" fmla="*/ 448868 h 1418896"/>
                          <a:gd name="connsiteX6" fmla="*/ 2625150 w 3725019"/>
                          <a:gd name="connsiteY6" fmla="*/ 902607 h 1418896"/>
                          <a:gd name="connsiteX7" fmla="*/ 3725019 w 3725019"/>
                          <a:gd name="connsiteY7" fmla="*/ 1345324 h 1418896"/>
                          <a:gd name="connsiteX8" fmla="*/ 3441240 w 3725019"/>
                          <a:gd name="connsiteY8" fmla="*/ 1408386 h 1418896"/>
                          <a:gd name="connsiteX9" fmla="*/ 1864688 w 3725019"/>
                          <a:gd name="connsiteY9" fmla="*/ 746234 h 1418896"/>
                          <a:gd name="connsiteX10" fmla="*/ 256605 w 3725019"/>
                          <a:gd name="connsiteY10" fmla="*/ 1418896 h 1418896"/>
                          <a:gd name="connsiteX11" fmla="*/ 0 w 3725019"/>
                          <a:gd name="connsiteY11" fmla="*/ 1331097 h 1418896"/>
                          <a:gd name="connsiteX12" fmla="*/ 1113454 w 3725019"/>
                          <a:gd name="connsiteY12" fmla="*/ 903890 h 1418896"/>
                          <a:gd name="connsiteX13" fmla="*/ 1102302 w 3725019"/>
                          <a:gd name="connsiteY13" fmla="*/ 451945 h 1418896"/>
                          <a:gd name="connsiteX14" fmla="*/ 183032 w 3725019"/>
                          <a:gd name="connsiteY14" fmla="*/ 84081 h 1418896"/>
                          <a:gd name="connsiteX15" fmla="*/ 162012 w 3725019"/>
                          <a:gd name="connsiteY15" fmla="*/ 73572 h 14188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725019" h="1418896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770" name="Group 1769">
                  <a:extLst>
                    <a:ext uri="{FF2B5EF4-FFF2-40B4-BE49-F238E27FC236}">
                      <a16:creationId xmlns:a16="http://schemas.microsoft.com/office/drawing/2014/main" id="{E8E4BCC9-2A80-D148-AFBF-C3AC8EB8C713}"/>
                    </a:ext>
                  </a:extLst>
                </p:cNvPr>
                <p:cNvGrpSpPr/>
                <p:nvPr/>
              </p:nvGrpSpPr>
              <p:grpSpPr>
                <a:xfrm>
                  <a:off x="7195061" y="4648914"/>
                  <a:ext cx="267360" cy="997195"/>
                  <a:chOff x="6424161" y="4488570"/>
                  <a:chExt cx="267360" cy="997195"/>
                </a:xfrm>
              </p:grpSpPr>
              <p:grpSp>
                <p:nvGrpSpPr>
                  <p:cNvPr id="1845" name="Group 506">
                    <a:extLst>
                      <a:ext uri="{FF2B5EF4-FFF2-40B4-BE49-F238E27FC236}">
                        <a16:creationId xmlns:a16="http://schemas.microsoft.com/office/drawing/2014/main" id="{8AD98AFE-2745-6542-AB4D-DA4349D22EA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424161" y="4637077"/>
                    <a:ext cx="235570" cy="848688"/>
                    <a:chOff x="6395998" y="3062424"/>
                    <a:chExt cx="564403" cy="837478"/>
                  </a:xfrm>
                </p:grpSpPr>
                <p:sp>
                  <p:nvSpPr>
                    <p:cNvPr id="1867" name="Rectangle 1866">
                      <a:extLst>
                        <a:ext uri="{FF2B5EF4-FFF2-40B4-BE49-F238E27FC236}">
                          <a16:creationId xmlns:a16="http://schemas.microsoft.com/office/drawing/2014/main" id="{20331BAE-D8B1-A34D-9C32-EF544C9CD6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09786" y="3061857"/>
                      <a:ext cx="447707" cy="742536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1868" name="Straight Connector 1867">
                      <a:extLst>
                        <a:ext uri="{FF2B5EF4-FFF2-40B4-BE49-F238E27FC236}">
                          <a16:creationId xmlns:a16="http://schemas.microsoft.com/office/drawing/2014/main" id="{ECB51275-1102-A642-A934-ACA661D4D68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847057" y="306185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69" name="Rectangle 1868">
                      <a:extLst>
                        <a:ext uri="{FF2B5EF4-FFF2-40B4-BE49-F238E27FC236}">
                          <a16:creationId xmlns:a16="http://schemas.microsoft.com/office/drawing/2014/main" id="{95F4A108-6A3A-064D-8CC4-69FA26FABE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6953" y="3071256"/>
                      <a:ext cx="131327" cy="11592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1870" name="Straight Connector 1869">
                      <a:extLst>
                        <a:ext uri="{FF2B5EF4-FFF2-40B4-BE49-F238E27FC236}">
                          <a16:creationId xmlns:a16="http://schemas.microsoft.com/office/drawing/2014/main" id="{BE14819A-42D0-D144-9576-45C7DC9BDA3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396367" y="306185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71" name="Rectangle 1870">
                      <a:extLst>
                        <a:ext uri="{FF2B5EF4-FFF2-40B4-BE49-F238E27FC236}">
                          <a16:creationId xmlns:a16="http://schemas.microsoft.com/office/drawing/2014/main" id="{A9AD9A96-4058-3D44-B21F-A63C6CDF08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17210" y="3702567"/>
                      <a:ext cx="131327" cy="11592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1872" name="Rectangle 1871">
                      <a:extLst>
                        <a:ext uri="{FF2B5EF4-FFF2-40B4-BE49-F238E27FC236}">
                          <a16:creationId xmlns:a16="http://schemas.microsoft.com/office/drawing/2014/main" id="{80FB78DE-3B8D-B64A-AB9F-DC1252DC82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05320" y="3157415"/>
                      <a:ext cx="444723" cy="74253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1873" name="Straight Connector 1872">
                      <a:extLst>
                        <a:ext uri="{FF2B5EF4-FFF2-40B4-BE49-F238E27FC236}">
                          <a16:creationId xmlns:a16="http://schemas.microsoft.com/office/drawing/2014/main" id="{3ED9780D-3319-FA4F-8515-535AF989931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847057" y="3804392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874" name="Group 544">
                      <a:extLst>
                        <a:ext uri="{FF2B5EF4-FFF2-40B4-BE49-F238E27FC236}">
                          <a16:creationId xmlns:a16="http://schemas.microsoft.com/office/drawing/2014/main" id="{D3C3DE37-A367-AB47-840F-B1E273E7A5A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400318" y="3137421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902" name="Straight Connector 1901">
                        <a:extLst>
                          <a:ext uri="{FF2B5EF4-FFF2-40B4-BE49-F238E27FC236}">
                            <a16:creationId xmlns:a16="http://schemas.microsoft.com/office/drawing/2014/main" id="{B9506ECF-F9F6-6548-885B-3DAF9EF77F0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8782" y="2845711"/>
                        <a:ext cx="113419" cy="9242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03" name="Straight Connector 1902">
                        <a:extLst>
                          <a:ext uri="{FF2B5EF4-FFF2-40B4-BE49-F238E27FC236}">
                            <a16:creationId xmlns:a16="http://schemas.microsoft.com/office/drawing/2014/main" id="{34BB6F63-E423-4C46-9AB5-2E9D2724060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076" y="2938136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875" name="Group 547">
                      <a:extLst>
                        <a:ext uri="{FF2B5EF4-FFF2-40B4-BE49-F238E27FC236}">
                          <a16:creationId xmlns:a16="http://schemas.microsoft.com/office/drawing/2014/main" id="{6A85D13A-0C40-EA45-A84D-E0385334CCE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9838" y="3203285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900" name="Straight Connector 1899">
                        <a:extLst>
                          <a:ext uri="{FF2B5EF4-FFF2-40B4-BE49-F238E27FC236}">
                            <a16:creationId xmlns:a16="http://schemas.microsoft.com/office/drawing/2014/main" id="{0BA20186-39F6-B24F-89FB-6E0DE9A2BE0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9263" y="2845642"/>
                        <a:ext cx="119388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01" name="Straight Connector 1900">
                        <a:extLst>
                          <a:ext uri="{FF2B5EF4-FFF2-40B4-BE49-F238E27FC236}">
                            <a16:creationId xmlns:a16="http://schemas.microsoft.com/office/drawing/2014/main" id="{C03D37F7-80F2-004F-B445-C084D92920F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557" y="2934934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876" name="Group 549">
                      <a:extLst>
                        <a:ext uri="{FF2B5EF4-FFF2-40B4-BE49-F238E27FC236}">
                          <a16:creationId xmlns:a16="http://schemas.microsoft.com/office/drawing/2014/main" id="{D339CD74-5CB1-C64E-A51F-7929278A78A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9358" y="3269149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898" name="Straight Connector 1897">
                        <a:extLst>
                          <a:ext uri="{FF2B5EF4-FFF2-40B4-BE49-F238E27FC236}">
                            <a16:creationId xmlns:a16="http://schemas.microsoft.com/office/drawing/2014/main" id="{2BB2E4CF-D16F-2B40-8E99-8584CE97469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6759" y="2845572"/>
                        <a:ext cx="113419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99" name="Straight Connector 1898">
                        <a:extLst>
                          <a:ext uri="{FF2B5EF4-FFF2-40B4-BE49-F238E27FC236}">
                            <a16:creationId xmlns:a16="http://schemas.microsoft.com/office/drawing/2014/main" id="{E046FFD1-A21A-DB45-9643-0678D9BB79F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036" y="2934864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877" name="Group 550">
                      <a:extLst>
                        <a:ext uri="{FF2B5EF4-FFF2-40B4-BE49-F238E27FC236}">
                          <a16:creationId xmlns:a16="http://schemas.microsoft.com/office/drawing/2014/main" id="{ED2C390A-EFE0-B347-877F-9CFF8980B80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8878" y="3335013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896" name="Straight Connector 1895">
                        <a:extLst>
                          <a:ext uri="{FF2B5EF4-FFF2-40B4-BE49-F238E27FC236}">
                            <a16:creationId xmlns:a16="http://schemas.microsoft.com/office/drawing/2014/main" id="{D00CEAEF-9510-F047-9320-9EB22DCB9E9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7238" y="2845502"/>
                        <a:ext cx="113419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97" name="Straight Connector 1896">
                        <a:extLst>
                          <a:ext uri="{FF2B5EF4-FFF2-40B4-BE49-F238E27FC236}">
                            <a16:creationId xmlns:a16="http://schemas.microsoft.com/office/drawing/2014/main" id="{3E800A9B-433A-A947-B44B-75BC66FD165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516" y="2934794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878" name="Group 551">
                      <a:extLst>
                        <a:ext uri="{FF2B5EF4-FFF2-40B4-BE49-F238E27FC236}">
                          <a16:creationId xmlns:a16="http://schemas.microsoft.com/office/drawing/2014/main" id="{17FA6B75-7523-4C43-8AE5-7B8FA3848D5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8398" y="3400877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894" name="Straight Connector 1893">
                        <a:extLst>
                          <a:ext uri="{FF2B5EF4-FFF2-40B4-BE49-F238E27FC236}">
                            <a16:creationId xmlns:a16="http://schemas.microsoft.com/office/drawing/2014/main" id="{33DED827-2F6F-0C48-ACD4-B18E567154B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7718" y="2845433"/>
                        <a:ext cx="113419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95" name="Straight Connector 1894">
                        <a:extLst>
                          <a:ext uri="{FF2B5EF4-FFF2-40B4-BE49-F238E27FC236}">
                            <a16:creationId xmlns:a16="http://schemas.microsoft.com/office/drawing/2014/main" id="{4D2FEB28-A9E2-0E4E-B856-3DEF0536D93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995" y="2934724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879" name="Group 552">
                      <a:extLst>
                        <a:ext uri="{FF2B5EF4-FFF2-40B4-BE49-F238E27FC236}">
                          <a16:creationId xmlns:a16="http://schemas.microsoft.com/office/drawing/2014/main" id="{BD69829A-2D42-2542-AC8B-A54B0DC79D7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7918" y="3466741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892" name="Straight Connector 1891">
                        <a:extLst>
                          <a:ext uri="{FF2B5EF4-FFF2-40B4-BE49-F238E27FC236}">
                            <a16:creationId xmlns:a16="http://schemas.microsoft.com/office/drawing/2014/main" id="{658F8BF4-1960-094C-9414-C070F7B452F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8199" y="2845363"/>
                        <a:ext cx="113419" cy="939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93" name="Straight Connector 1892">
                        <a:extLst>
                          <a:ext uri="{FF2B5EF4-FFF2-40B4-BE49-F238E27FC236}">
                            <a16:creationId xmlns:a16="http://schemas.microsoft.com/office/drawing/2014/main" id="{763E12A2-71EB-F84A-ACFE-1DE9C5C377C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3477" y="2939355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880" name="Group 555">
                      <a:extLst>
                        <a:ext uri="{FF2B5EF4-FFF2-40B4-BE49-F238E27FC236}">
                          <a16:creationId xmlns:a16="http://schemas.microsoft.com/office/drawing/2014/main" id="{E7929FCE-AB6C-E148-8077-307829C4714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7438" y="3532605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890" name="Straight Connector 1889">
                        <a:extLst>
                          <a:ext uri="{FF2B5EF4-FFF2-40B4-BE49-F238E27FC236}">
                            <a16:creationId xmlns:a16="http://schemas.microsoft.com/office/drawing/2014/main" id="{F5E99C70-9B4F-704D-9F76-367945EE848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8679" y="2842160"/>
                        <a:ext cx="113419" cy="9712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91" name="Straight Connector 1890">
                        <a:extLst>
                          <a:ext uri="{FF2B5EF4-FFF2-40B4-BE49-F238E27FC236}">
                            <a16:creationId xmlns:a16="http://schemas.microsoft.com/office/drawing/2014/main" id="{C7999C5B-E946-4B41-934F-AEB557F42E7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0972" y="2939284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881" name="Group 556">
                      <a:extLst>
                        <a:ext uri="{FF2B5EF4-FFF2-40B4-BE49-F238E27FC236}">
                          <a16:creationId xmlns:a16="http://schemas.microsoft.com/office/drawing/2014/main" id="{5063D978-FCD7-9942-8E8D-5F83573D5A6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6958" y="3598469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888" name="Straight Connector 1887">
                        <a:extLst>
                          <a:ext uri="{FF2B5EF4-FFF2-40B4-BE49-F238E27FC236}">
                            <a16:creationId xmlns:a16="http://schemas.microsoft.com/office/drawing/2014/main" id="{5F817455-9C3D-9E42-B6BC-617CC1CF237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9158" y="2842090"/>
                        <a:ext cx="113419" cy="9712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89" name="Straight Connector 1888">
                        <a:extLst>
                          <a:ext uri="{FF2B5EF4-FFF2-40B4-BE49-F238E27FC236}">
                            <a16:creationId xmlns:a16="http://schemas.microsoft.com/office/drawing/2014/main" id="{FF413E29-31D7-EA4C-AF3D-20B3CAB02F4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452" y="2939215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882" name="Group 557">
                      <a:extLst>
                        <a:ext uri="{FF2B5EF4-FFF2-40B4-BE49-F238E27FC236}">
                          <a16:creationId xmlns:a16="http://schemas.microsoft.com/office/drawing/2014/main" id="{BFE744E6-ED65-FD43-B367-DA835BAD018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6478" y="3664333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886" name="Straight Connector 1885">
                        <a:extLst>
                          <a:ext uri="{FF2B5EF4-FFF2-40B4-BE49-F238E27FC236}">
                            <a16:creationId xmlns:a16="http://schemas.microsoft.com/office/drawing/2014/main" id="{0FE7C982-52C0-6545-A70D-4B341365773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6654" y="2846719"/>
                        <a:ext cx="113419" cy="92426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87" name="Straight Connector 1886">
                        <a:extLst>
                          <a:ext uri="{FF2B5EF4-FFF2-40B4-BE49-F238E27FC236}">
                            <a16:creationId xmlns:a16="http://schemas.microsoft.com/office/drawing/2014/main" id="{E36C4E20-00B0-AB4E-A8A7-9A674409EDC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933" y="2939145"/>
                        <a:ext cx="450690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883" name="Group 558">
                      <a:extLst>
                        <a:ext uri="{FF2B5EF4-FFF2-40B4-BE49-F238E27FC236}">
                          <a16:creationId xmlns:a16="http://schemas.microsoft.com/office/drawing/2014/main" id="{B4C47D48-7DDA-2545-8A70-A9F59B25C96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5998" y="3730197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884" name="Straight Connector 1883">
                        <a:extLst>
                          <a:ext uri="{FF2B5EF4-FFF2-40B4-BE49-F238E27FC236}">
                            <a16:creationId xmlns:a16="http://schemas.microsoft.com/office/drawing/2014/main" id="{00BEB9A3-C4E6-DD40-B81E-1924BA61BEA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7133" y="2846650"/>
                        <a:ext cx="113419" cy="92426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85" name="Straight Connector 1884">
                        <a:extLst>
                          <a:ext uri="{FF2B5EF4-FFF2-40B4-BE49-F238E27FC236}">
                            <a16:creationId xmlns:a16="http://schemas.microsoft.com/office/drawing/2014/main" id="{BC31AD04-FD43-EC4A-8907-9DDCEE9D73B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413" y="2939076"/>
                        <a:ext cx="450690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846" name="Straight Connector 1845">
                    <a:extLst>
                      <a:ext uri="{FF2B5EF4-FFF2-40B4-BE49-F238E27FC236}">
                        <a16:creationId xmlns:a16="http://schemas.microsoft.com/office/drawing/2014/main" id="{6BFFDB92-5594-B14E-97ED-EFB41AF5DFA9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685171" y="4525377"/>
                    <a:ext cx="4763" cy="85566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7" name="Straight Connector 1846">
                    <a:extLst>
                      <a:ext uri="{FF2B5EF4-FFF2-40B4-BE49-F238E27FC236}">
                        <a16:creationId xmlns:a16="http://schemas.microsoft.com/office/drawing/2014/main" id="{649D930F-4570-6B45-8556-CA958002B21E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2784" y="4706352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8" name="Straight Connector 1847">
                    <a:extLst>
                      <a:ext uri="{FF2B5EF4-FFF2-40B4-BE49-F238E27FC236}">
                        <a16:creationId xmlns:a16="http://schemas.microsoft.com/office/drawing/2014/main" id="{7C842A18-C2B2-F546-81BA-C204E5CF46A9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4771439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9" name="Straight Connector 1848">
                    <a:extLst>
                      <a:ext uri="{FF2B5EF4-FFF2-40B4-BE49-F238E27FC236}">
                        <a16:creationId xmlns:a16="http://schemas.microsoft.com/office/drawing/2014/main" id="{35C9D2F4-3182-3547-81BB-9A62B9D79BDB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4849227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0" name="Straight Connector 1849">
                    <a:extLst>
                      <a:ext uri="{FF2B5EF4-FFF2-40B4-BE49-F238E27FC236}">
                        <a16:creationId xmlns:a16="http://schemas.microsoft.com/office/drawing/2014/main" id="{0A59BC12-84EB-CE48-88DB-27084B88FF3E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9609" y="4914314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1" name="Straight Connector 1850">
                    <a:extLst>
                      <a:ext uri="{FF2B5EF4-FFF2-40B4-BE49-F238E27FC236}">
                        <a16:creationId xmlns:a16="http://schemas.microsoft.com/office/drawing/2014/main" id="{28688FF5-DAC9-1243-9E67-9D07CFE91762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8021" y="4976227"/>
                    <a:ext cx="6032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2" name="Straight Connector 1851">
                    <a:extLst>
                      <a:ext uri="{FF2B5EF4-FFF2-40B4-BE49-F238E27FC236}">
                        <a16:creationId xmlns:a16="http://schemas.microsoft.com/office/drawing/2014/main" id="{0068D477-648B-2C4A-A5CC-AB2912EC98B5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8021" y="5044489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3" name="Straight Connector 1852">
                    <a:extLst>
                      <a:ext uri="{FF2B5EF4-FFF2-40B4-BE49-F238E27FC236}">
                        <a16:creationId xmlns:a16="http://schemas.microsoft.com/office/drawing/2014/main" id="{911FF877-7FD7-9A45-BA25-C95008D30A9B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6434" y="5114339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4" name="Straight Connector 1853">
                    <a:extLst>
                      <a:ext uri="{FF2B5EF4-FFF2-40B4-BE49-F238E27FC236}">
                        <a16:creationId xmlns:a16="http://schemas.microsoft.com/office/drawing/2014/main" id="{028DD4AA-EF12-9943-98B5-78CE2681C948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9609" y="5184189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5" name="Straight Connector 1854">
                    <a:extLst>
                      <a:ext uri="{FF2B5EF4-FFF2-40B4-BE49-F238E27FC236}">
                        <a16:creationId xmlns:a16="http://schemas.microsoft.com/office/drawing/2014/main" id="{0D7E9A00-85E6-E746-9FE9-5B9B010F12AE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5252452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6" name="Straight Connector 1855">
                    <a:extLst>
                      <a:ext uri="{FF2B5EF4-FFF2-40B4-BE49-F238E27FC236}">
                        <a16:creationId xmlns:a16="http://schemas.microsoft.com/office/drawing/2014/main" id="{F7705E45-9CA0-8349-8A0B-7C1FB52006F1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5322302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7" name="Straight Connector 1856">
                    <a:extLst>
                      <a:ext uri="{FF2B5EF4-FFF2-40B4-BE49-F238E27FC236}">
                        <a16:creationId xmlns:a16="http://schemas.microsoft.com/office/drawing/2014/main" id="{E2FF2B8A-E442-D44D-AC7C-4983AB2B021F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2784" y="5387389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8" name="Straight Connector 1857">
                    <a:extLst>
                      <a:ext uri="{FF2B5EF4-FFF2-40B4-BE49-F238E27FC236}">
                        <a16:creationId xmlns:a16="http://schemas.microsoft.com/office/drawing/2014/main" id="{ABDC0C5B-631D-F843-B20F-ABDC0B3C1633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632784" y="4531727"/>
                    <a:ext cx="58737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859" name="Group 1858">
                    <a:extLst>
                      <a:ext uri="{FF2B5EF4-FFF2-40B4-BE49-F238E27FC236}">
                        <a16:creationId xmlns:a16="http://schemas.microsoft.com/office/drawing/2014/main" id="{956B12D5-2196-7041-A2CA-6CBFE9C8FC1D}"/>
                      </a:ext>
                    </a:extLst>
                  </p:cNvPr>
                  <p:cNvGrpSpPr/>
                  <p:nvPr/>
                </p:nvGrpSpPr>
                <p:grpSpPr>
                  <a:xfrm>
                    <a:off x="6434171" y="4488570"/>
                    <a:ext cx="224203" cy="179034"/>
                    <a:chOff x="3668110" y="2448910"/>
                    <a:chExt cx="3794234" cy="2165130"/>
                  </a:xfrm>
                </p:grpSpPr>
                <p:sp>
                  <p:nvSpPr>
                    <p:cNvPr id="1860" name="Rectangle 1859">
                      <a:extLst>
                        <a:ext uri="{FF2B5EF4-FFF2-40B4-BE49-F238E27FC236}">
                          <a16:creationId xmlns:a16="http://schemas.microsoft.com/office/drawing/2014/main" id="{38FF455F-65DB-2947-A056-1C1C20F54B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68110" y="3741409"/>
                      <a:ext cx="3780587" cy="872631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bg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63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861" name="Freeform 1860">
                      <a:extLst>
                        <a:ext uri="{FF2B5EF4-FFF2-40B4-BE49-F238E27FC236}">
                          <a16:creationId xmlns:a16="http://schemas.microsoft.com/office/drawing/2014/main" id="{07494E51-DD96-E246-A12C-DDFEDBD2B0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78620" y="2448910"/>
                      <a:ext cx="3783724" cy="1324303"/>
                    </a:xfrm>
                    <a:custGeom>
                      <a:avLst/>
                      <a:gdLst>
                        <a:gd name="connsiteX0" fmla="*/ 0 w 3783724"/>
                        <a:gd name="connsiteY0" fmla="*/ 1313793 h 1324303"/>
                        <a:gd name="connsiteX1" fmla="*/ 0 w 3783724"/>
                        <a:gd name="connsiteY1" fmla="*/ 1313793 h 1324303"/>
                        <a:gd name="connsiteX2" fmla="*/ 252248 w 3783724"/>
                        <a:gd name="connsiteY2" fmla="*/ 0 h 1324303"/>
                        <a:gd name="connsiteX3" fmla="*/ 3415862 w 3783724"/>
                        <a:gd name="connsiteY3" fmla="*/ 21020 h 1324303"/>
                        <a:gd name="connsiteX4" fmla="*/ 3783724 w 3783724"/>
                        <a:gd name="connsiteY4" fmla="*/ 1324303 h 1324303"/>
                        <a:gd name="connsiteX5" fmla="*/ 0 w 3783724"/>
                        <a:gd name="connsiteY5" fmla="*/ 1313793 h 13243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783724" h="1324303">
                          <a:moveTo>
                            <a:pt x="0" y="1313793"/>
                          </a:moveTo>
                          <a:lnTo>
                            <a:pt x="0" y="1313793"/>
                          </a:lnTo>
                          <a:lnTo>
                            <a:pt x="252248" y="0"/>
                          </a:lnTo>
                          <a:lnTo>
                            <a:pt x="3415862" y="21020"/>
                          </a:lnTo>
                          <a:lnTo>
                            <a:pt x="3783724" y="1324303"/>
                          </a:lnTo>
                          <a:lnTo>
                            <a:pt x="0" y="1313793"/>
                          </a:lnTo>
                          <a:close/>
                        </a:path>
                      </a:pathLst>
                    </a:custGeom>
                    <a:solidFill>
                      <a:srgbClr val="B8C2C9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1862" name="Group 1861">
                      <a:extLst>
                        <a:ext uri="{FF2B5EF4-FFF2-40B4-BE49-F238E27FC236}">
                          <a16:creationId xmlns:a16="http://schemas.microsoft.com/office/drawing/2014/main" id="{BD4E5958-B01F-AC4E-80B9-A5516CBD77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1378" y="2603243"/>
                      <a:ext cx="3202061" cy="1066110"/>
                      <a:chOff x="7939341" y="3037317"/>
                      <a:chExt cx="897649" cy="353919"/>
                    </a:xfrm>
                  </p:grpSpPr>
                  <p:sp>
                    <p:nvSpPr>
                      <p:cNvPr id="1863" name="Freeform 1862">
                        <a:extLst>
                          <a:ext uri="{FF2B5EF4-FFF2-40B4-BE49-F238E27FC236}">
                            <a16:creationId xmlns:a16="http://schemas.microsoft.com/office/drawing/2014/main" id="{185F4A25-2DF6-FF44-95E0-63F12D3FBF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64170" y="3037317"/>
                        <a:ext cx="849158" cy="198115"/>
                      </a:xfrm>
                      <a:custGeom>
                        <a:avLst/>
                        <a:gdLst>
                          <a:gd name="connsiteX0" fmla="*/ 3725333 w 4588933"/>
                          <a:gd name="connsiteY0" fmla="*/ 0 h 1049866"/>
                          <a:gd name="connsiteX1" fmla="*/ 4588933 w 4588933"/>
                          <a:gd name="connsiteY1" fmla="*/ 270933 h 1049866"/>
                          <a:gd name="connsiteX2" fmla="*/ 3962400 w 4588933"/>
                          <a:gd name="connsiteY2" fmla="*/ 541866 h 1049866"/>
                          <a:gd name="connsiteX3" fmla="*/ 3742267 w 4588933"/>
                          <a:gd name="connsiteY3" fmla="*/ 457200 h 1049866"/>
                          <a:gd name="connsiteX4" fmla="*/ 2269067 w 4588933"/>
                          <a:gd name="connsiteY4" fmla="*/ 1049866 h 1049866"/>
                          <a:gd name="connsiteX5" fmla="*/ 880533 w 4588933"/>
                          <a:gd name="connsiteY5" fmla="*/ 457200 h 1049866"/>
                          <a:gd name="connsiteX6" fmla="*/ 592667 w 4588933"/>
                          <a:gd name="connsiteY6" fmla="*/ 541866 h 1049866"/>
                          <a:gd name="connsiteX7" fmla="*/ 0 w 4588933"/>
                          <a:gd name="connsiteY7" fmla="*/ 254000 h 1049866"/>
                          <a:gd name="connsiteX8" fmla="*/ 880533 w 4588933"/>
                          <a:gd name="connsiteY8" fmla="*/ 16933 h 1049866"/>
                          <a:gd name="connsiteX9" fmla="*/ 2302933 w 4588933"/>
                          <a:gd name="connsiteY9" fmla="*/ 626533 h 1049866"/>
                          <a:gd name="connsiteX10" fmla="*/ 3725333 w 4588933"/>
                          <a:gd name="connsiteY10" fmla="*/ 0 h 1049866"/>
                          <a:gd name="connsiteX0" fmla="*/ 3725333 w 4641485"/>
                          <a:gd name="connsiteY0" fmla="*/ 0 h 1049866"/>
                          <a:gd name="connsiteX1" fmla="*/ 4641485 w 4641485"/>
                          <a:gd name="connsiteY1" fmla="*/ 239402 h 1049866"/>
                          <a:gd name="connsiteX2" fmla="*/ 3962400 w 4641485"/>
                          <a:gd name="connsiteY2" fmla="*/ 541866 h 1049866"/>
                          <a:gd name="connsiteX3" fmla="*/ 3742267 w 4641485"/>
                          <a:gd name="connsiteY3" fmla="*/ 457200 h 1049866"/>
                          <a:gd name="connsiteX4" fmla="*/ 2269067 w 4641485"/>
                          <a:gd name="connsiteY4" fmla="*/ 1049866 h 1049866"/>
                          <a:gd name="connsiteX5" fmla="*/ 880533 w 4641485"/>
                          <a:gd name="connsiteY5" fmla="*/ 457200 h 1049866"/>
                          <a:gd name="connsiteX6" fmla="*/ 592667 w 4641485"/>
                          <a:gd name="connsiteY6" fmla="*/ 541866 h 1049866"/>
                          <a:gd name="connsiteX7" fmla="*/ 0 w 4641485"/>
                          <a:gd name="connsiteY7" fmla="*/ 254000 h 1049866"/>
                          <a:gd name="connsiteX8" fmla="*/ 880533 w 4641485"/>
                          <a:gd name="connsiteY8" fmla="*/ 16933 h 1049866"/>
                          <a:gd name="connsiteX9" fmla="*/ 2302933 w 4641485"/>
                          <a:gd name="connsiteY9" fmla="*/ 626533 h 1049866"/>
                          <a:gd name="connsiteX10" fmla="*/ 3725333 w 4641485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73798 w 4673016"/>
                          <a:gd name="connsiteY3" fmla="*/ 45720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84308 w 4673016"/>
                          <a:gd name="connsiteY3" fmla="*/ 404648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815839 w 4673016"/>
                          <a:gd name="connsiteY3" fmla="*/ 46771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4673016" h="1049866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64" name="Freeform 1863">
                        <a:extLst>
                          <a:ext uri="{FF2B5EF4-FFF2-40B4-BE49-F238E27FC236}">
                            <a16:creationId xmlns:a16="http://schemas.microsoft.com/office/drawing/2014/main" id="{D2D6C681-5DDF-0149-A205-EA3FBE9BF5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19948" y="3206783"/>
                        <a:ext cx="317042" cy="170569"/>
                      </a:xfrm>
                      <a:custGeom>
                        <a:avLst/>
                        <a:gdLst>
                          <a:gd name="connsiteX0" fmla="*/ 21021 w 1744718"/>
                          <a:gd name="connsiteY0" fmla="*/ 0 h 903890"/>
                          <a:gd name="connsiteX1" fmla="*/ 1744718 w 1744718"/>
                          <a:gd name="connsiteY1" fmla="*/ 693683 h 903890"/>
                          <a:gd name="connsiteX2" fmla="*/ 1145628 w 1744718"/>
                          <a:gd name="connsiteY2" fmla="*/ 903890 h 903890"/>
                          <a:gd name="connsiteX3" fmla="*/ 0 w 1744718"/>
                          <a:gd name="connsiteY3" fmla="*/ 451945 h 903890"/>
                          <a:gd name="connsiteX4" fmla="*/ 21021 w 1744718"/>
                          <a:gd name="connsiteY4" fmla="*/ 0 h 9038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44718" h="90389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65" name="Freeform 1864">
                        <a:extLst>
                          <a:ext uri="{FF2B5EF4-FFF2-40B4-BE49-F238E27FC236}">
                            <a16:creationId xmlns:a16="http://schemas.microsoft.com/office/drawing/2014/main" id="{C1E10826-114D-DC49-8E2E-CC0C58DC50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39341" y="3206783"/>
                        <a:ext cx="311312" cy="168585"/>
                      </a:xfrm>
                      <a:custGeom>
                        <a:avLst/>
                        <a:gdLst>
                          <a:gd name="connsiteX0" fmla="*/ 1702676 w 1713187"/>
                          <a:gd name="connsiteY0" fmla="*/ 0 h 893380"/>
                          <a:gd name="connsiteX1" fmla="*/ 1713187 w 1713187"/>
                          <a:gd name="connsiteY1" fmla="*/ 472966 h 893380"/>
                          <a:gd name="connsiteX2" fmla="*/ 578069 w 1713187"/>
                          <a:gd name="connsiteY2" fmla="*/ 893380 h 893380"/>
                          <a:gd name="connsiteX3" fmla="*/ 0 w 1713187"/>
                          <a:gd name="connsiteY3" fmla="*/ 693683 h 893380"/>
                          <a:gd name="connsiteX4" fmla="*/ 1702676 w 1713187"/>
                          <a:gd name="connsiteY4" fmla="*/ 0 h 8933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13187" h="89338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0000A8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66" name="Freeform 1865">
                        <a:extLst>
                          <a:ext uri="{FF2B5EF4-FFF2-40B4-BE49-F238E27FC236}">
                            <a16:creationId xmlns:a16="http://schemas.microsoft.com/office/drawing/2014/main" id="{91AF01CE-A32D-5F40-B140-BDD6941851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47413" y="3123483"/>
                        <a:ext cx="676892" cy="267753"/>
                      </a:xfrm>
                      <a:custGeom>
                        <a:avLst/>
                        <a:gdLst>
                          <a:gd name="connsiteX0" fmla="*/ 599089 w 4162096"/>
                          <a:gd name="connsiteY0" fmla="*/ 273269 h 1618593"/>
                          <a:gd name="connsiteX1" fmla="*/ 882869 w 4162096"/>
                          <a:gd name="connsiteY1" fmla="*/ 199697 h 1618593"/>
                          <a:gd name="connsiteX2" fmla="*/ 2312276 w 4162096"/>
                          <a:gd name="connsiteY2" fmla="*/ 798786 h 1618593"/>
                          <a:gd name="connsiteX3" fmla="*/ 3794234 w 4162096"/>
                          <a:gd name="connsiteY3" fmla="*/ 199697 h 1618593"/>
                          <a:gd name="connsiteX4" fmla="*/ 4014951 w 4162096"/>
                          <a:gd name="connsiteY4" fmla="*/ 273269 h 1618593"/>
                          <a:gd name="connsiteX5" fmla="*/ 3058510 w 4162096"/>
                          <a:gd name="connsiteY5" fmla="*/ 641131 h 1618593"/>
                          <a:gd name="connsiteX6" fmla="*/ 3026979 w 4162096"/>
                          <a:gd name="connsiteY6" fmla="*/ 1114097 h 1618593"/>
                          <a:gd name="connsiteX7" fmla="*/ 4162096 w 4162096"/>
                          <a:gd name="connsiteY7" fmla="*/ 1545021 h 1618593"/>
                          <a:gd name="connsiteX8" fmla="*/ 3878317 w 4162096"/>
                          <a:gd name="connsiteY8" fmla="*/ 1608083 h 1618593"/>
                          <a:gd name="connsiteX9" fmla="*/ 2301765 w 4162096"/>
                          <a:gd name="connsiteY9" fmla="*/ 945931 h 1618593"/>
                          <a:gd name="connsiteX10" fmla="*/ 693682 w 4162096"/>
                          <a:gd name="connsiteY10" fmla="*/ 1618593 h 1618593"/>
                          <a:gd name="connsiteX11" fmla="*/ 430924 w 4162096"/>
                          <a:gd name="connsiteY11" fmla="*/ 1524000 h 1618593"/>
                          <a:gd name="connsiteX12" fmla="*/ 1576551 w 4162096"/>
                          <a:gd name="connsiteY12" fmla="*/ 1082566 h 1618593"/>
                          <a:gd name="connsiteX13" fmla="*/ 1545020 w 4162096"/>
                          <a:gd name="connsiteY13" fmla="*/ 609600 h 1618593"/>
                          <a:gd name="connsiteX14" fmla="*/ 0 w 4162096"/>
                          <a:gd name="connsiteY14" fmla="*/ 0 h 1618593"/>
                          <a:gd name="connsiteX15" fmla="*/ 872358 w 4162096"/>
                          <a:gd name="connsiteY15" fmla="*/ 210207 h 1618593"/>
                          <a:gd name="connsiteX16" fmla="*/ 872358 w 4162096"/>
                          <a:gd name="connsiteY16" fmla="*/ 210207 h 1618593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15" fmla="*/ 441434 w 3731172"/>
                          <a:gd name="connsiteY15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357351 w 3731172"/>
                          <a:gd name="connsiteY14" fmla="*/ 115613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56137 w 3731172"/>
                          <a:gd name="connsiteY13" fmla="*/ 441434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903890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575034 w 3710151"/>
                          <a:gd name="connsiteY6" fmla="*/ 91440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06565 w 3710151"/>
                          <a:gd name="connsiteY6" fmla="*/ 92491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5151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09858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62012 w 3725019"/>
                          <a:gd name="connsiteY0" fmla="*/ 73572 h 1418896"/>
                          <a:gd name="connsiteX1" fmla="*/ 445792 w 3725019"/>
                          <a:gd name="connsiteY1" fmla="*/ 0 h 1418896"/>
                          <a:gd name="connsiteX2" fmla="*/ 1852896 w 3725019"/>
                          <a:gd name="connsiteY2" fmla="*/ 591655 h 1418896"/>
                          <a:gd name="connsiteX3" fmla="*/ 3357157 w 3725019"/>
                          <a:gd name="connsiteY3" fmla="*/ 0 h 1418896"/>
                          <a:gd name="connsiteX4" fmla="*/ 3577874 w 3725019"/>
                          <a:gd name="connsiteY4" fmla="*/ 73572 h 1418896"/>
                          <a:gd name="connsiteX5" fmla="*/ 2632585 w 3725019"/>
                          <a:gd name="connsiteY5" fmla="*/ 448868 h 1418896"/>
                          <a:gd name="connsiteX6" fmla="*/ 2625150 w 3725019"/>
                          <a:gd name="connsiteY6" fmla="*/ 902607 h 1418896"/>
                          <a:gd name="connsiteX7" fmla="*/ 3725019 w 3725019"/>
                          <a:gd name="connsiteY7" fmla="*/ 1345324 h 1418896"/>
                          <a:gd name="connsiteX8" fmla="*/ 3441240 w 3725019"/>
                          <a:gd name="connsiteY8" fmla="*/ 1408386 h 1418896"/>
                          <a:gd name="connsiteX9" fmla="*/ 1864688 w 3725019"/>
                          <a:gd name="connsiteY9" fmla="*/ 746234 h 1418896"/>
                          <a:gd name="connsiteX10" fmla="*/ 256605 w 3725019"/>
                          <a:gd name="connsiteY10" fmla="*/ 1418896 h 1418896"/>
                          <a:gd name="connsiteX11" fmla="*/ 0 w 3725019"/>
                          <a:gd name="connsiteY11" fmla="*/ 1331097 h 1418896"/>
                          <a:gd name="connsiteX12" fmla="*/ 1113454 w 3725019"/>
                          <a:gd name="connsiteY12" fmla="*/ 903890 h 1418896"/>
                          <a:gd name="connsiteX13" fmla="*/ 1102302 w 3725019"/>
                          <a:gd name="connsiteY13" fmla="*/ 451945 h 1418896"/>
                          <a:gd name="connsiteX14" fmla="*/ 183032 w 3725019"/>
                          <a:gd name="connsiteY14" fmla="*/ 84081 h 1418896"/>
                          <a:gd name="connsiteX15" fmla="*/ 162012 w 3725019"/>
                          <a:gd name="connsiteY15" fmla="*/ 73572 h 14188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725019" h="1418896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771" name="Group 1770">
                  <a:extLst>
                    <a:ext uri="{FF2B5EF4-FFF2-40B4-BE49-F238E27FC236}">
                      <a16:creationId xmlns:a16="http://schemas.microsoft.com/office/drawing/2014/main" id="{3D36012B-3092-DC4B-A45D-E4DA330F9C00}"/>
                    </a:ext>
                  </a:extLst>
                </p:cNvPr>
                <p:cNvGrpSpPr/>
                <p:nvPr/>
              </p:nvGrpSpPr>
              <p:grpSpPr>
                <a:xfrm>
                  <a:off x="7734580" y="4641605"/>
                  <a:ext cx="267360" cy="997195"/>
                  <a:chOff x="6424161" y="4488570"/>
                  <a:chExt cx="267360" cy="997195"/>
                </a:xfrm>
              </p:grpSpPr>
              <p:grpSp>
                <p:nvGrpSpPr>
                  <p:cNvPr id="1774" name="Group 506">
                    <a:extLst>
                      <a:ext uri="{FF2B5EF4-FFF2-40B4-BE49-F238E27FC236}">
                        <a16:creationId xmlns:a16="http://schemas.microsoft.com/office/drawing/2014/main" id="{BCA82811-9227-0544-B00C-421C9B991F4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424161" y="4637077"/>
                    <a:ext cx="235570" cy="848688"/>
                    <a:chOff x="6395998" y="3062424"/>
                    <a:chExt cx="564403" cy="837478"/>
                  </a:xfrm>
                </p:grpSpPr>
                <p:sp>
                  <p:nvSpPr>
                    <p:cNvPr id="1808" name="Rectangle 1807">
                      <a:extLst>
                        <a:ext uri="{FF2B5EF4-FFF2-40B4-BE49-F238E27FC236}">
                          <a16:creationId xmlns:a16="http://schemas.microsoft.com/office/drawing/2014/main" id="{A1B9DD8A-0B24-F34C-A212-E234ECC440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09786" y="3061857"/>
                      <a:ext cx="447707" cy="742536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1809" name="Straight Connector 1808">
                      <a:extLst>
                        <a:ext uri="{FF2B5EF4-FFF2-40B4-BE49-F238E27FC236}">
                          <a16:creationId xmlns:a16="http://schemas.microsoft.com/office/drawing/2014/main" id="{9CE0A615-7870-AE46-B225-DF02A3C0869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847057" y="306185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10" name="Rectangle 1809">
                      <a:extLst>
                        <a:ext uri="{FF2B5EF4-FFF2-40B4-BE49-F238E27FC236}">
                          <a16:creationId xmlns:a16="http://schemas.microsoft.com/office/drawing/2014/main" id="{3AA7170B-6AD7-6647-AEBE-8A68A8AD14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6953" y="3071256"/>
                      <a:ext cx="131327" cy="11592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1811" name="Straight Connector 1810">
                      <a:extLst>
                        <a:ext uri="{FF2B5EF4-FFF2-40B4-BE49-F238E27FC236}">
                          <a16:creationId xmlns:a16="http://schemas.microsoft.com/office/drawing/2014/main" id="{39FD3D1C-308C-F24A-AA05-151696C870F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396367" y="306185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12" name="Rectangle 1811">
                      <a:extLst>
                        <a:ext uri="{FF2B5EF4-FFF2-40B4-BE49-F238E27FC236}">
                          <a16:creationId xmlns:a16="http://schemas.microsoft.com/office/drawing/2014/main" id="{52F9AFD6-77C6-1740-AC88-13E15BB4F0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17210" y="3702567"/>
                      <a:ext cx="131327" cy="11592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1813" name="Rectangle 1812">
                      <a:extLst>
                        <a:ext uri="{FF2B5EF4-FFF2-40B4-BE49-F238E27FC236}">
                          <a16:creationId xmlns:a16="http://schemas.microsoft.com/office/drawing/2014/main" id="{1574F6DF-CB43-AF4B-8FA3-3ECF051486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05320" y="3157415"/>
                      <a:ext cx="444723" cy="74253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1814" name="Straight Connector 1813">
                      <a:extLst>
                        <a:ext uri="{FF2B5EF4-FFF2-40B4-BE49-F238E27FC236}">
                          <a16:creationId xmlns:a16="http://schemas.microsoft.com/office/drawing/2014/main" id="{DA67B652-F170-AD41-A51F-4DD691506DE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847057" y="3804392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815" name="Group 544">
                      <a:extLst>
                        <a:ext uri="{FF2B5EF4-FFF2-40B4-BE49-F238E27FC236}">
                          <a16:creationId xmlns:a16="http://schemas.microsoft.com/office/drawing/2014/main" id="{73DB55B1-D6F7-ED49-99AD-F92473CC473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400318" y="3137421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843" name="Straight Connector 1842">
                        <a:extLst>
                          <a:ext uri="{FF2B5EF4-FFF2-40B4-BE49-F238E27FC236}">
                            <a16:creationId xmlns:a16="http://schemas.microsoft.com/office/drawing/2014/main" id="{34B55196-30B2-494E-8726-4041D09D6A9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8782" y="2845711"/>
                        <a:ext cx="113419" cy="9242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44" name="Straight Connector 1843">
                        <a:extLst>
                          <a:ext uri="{FF2B5EF4-FFF2-40B4-BE49-F238E27FC236}">
                            <a16:creationId xmlns:a16="http://schemas.microsoft.com/office/drawing/2014/main" id="{EFF65A09-87EE-8E42-AAD1-D58C93426FE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076" y="2938136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816" name="Group 547">
                      <a:extLst>
                        <a:ext uri="{FF2B5EF4-FFF2-40B4-BE49-F238E27FC236}">
                          <a16:creationId xmlns:a16="http://schemas.microsoft.com/office/drawing/2014/main" id="{F3802048-A2AE-DF43-8487-0853816CED6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9838" y="3203285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841" name="Straight Connector 1840">
                        <a:extLst>
                          <a:ext uri="{FF2B5EF4-FFF2-40B4-BE49-F238E27FC236}">
                            <a16:creationId xmlns:a16="http://schemas.microsoft.com/office/drawing/2014/main" id="{8ED5A577-6AED-E840-8D49-EF1ABC3FB91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9263" y="2845642"/>
                        <a:ext cx="119388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42" name="Straight Connector 1841">
                        <a:extLst>
                          <a:ext uri="{FF2B5EF4-FFF2-40B4-BE49-F238E27FC236}">
                            <a16:creationId xmlns:a16="http://schemas.microsoft.com/office/drawing/2014/main" id="{3D7AA107-6F76-6143-82DE-C6AD3B5C1F9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557" y="2934934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817" name="Group 549">
                      <a:extLst>
                        <a:ext uri="{FF2B5EF4-FFF2-40B4-BE49-F238E27FC236}">
                          <a16:creationId xmlns:a16="http://schemas.microsoft.com/office/drawing/2014/main" id="{566FA66C-A7F2-9F48-817A-41F22111C62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9358" y="3269149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839" name="Straight Connector 1838">
                        <a:extLst>
                          <a:ext uri="{FF2B5EF4-FFF2-40B4-BE49-F238E27FC236}">
                            <a16:creationId xmlns:a16="http://schemas.microsoft.com/office/drawing/2014/main" id="{76ADCF58-ED11-DF45-BD9F-96A64D446F8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6759" y="2845572"/>
                        <a:ext cx="113419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40" name="Straight Connector 1839">
                        <a:extLst>
                          <a:ext uri="{FF2B5EF4-FFF2-40B4-BE49-F238E27FC236}">
                            <a16:creationId xmlns:a16="http://schemas.microsoft.com/office/drawing/2014/main" id="{796D2B70-2EBD-FD44-93B3-C7F4AD99543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036" y="2934864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818" name="Group 550">
                      <a:extLst>
                        <a:ext uri="{FF2B5EF4-FFF2-40B4-BE49-F238E27FC236}">
                          <a16:creationId xmlns:a16="http://schemas.microsoft.com/office/drawing/2014/main" id="{194507E7-BC25-8D45-9D1A-F940BCD1742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8878" y="3335013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837" name="Straight Connector 1836">
                        <a:extLst>
                          <a:ext uri="{FF2B5EF4-FFF2-40B4-BE49-F238E27FC236}">
                            <a16:creationId xmlns:a16="http://schemas.microsoft.com/office/drawing/2014/main" id="{CB2CBAD1-FD70-BB43-8DF7-2A1CB55C4E6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7238" y="2845502"/>
                        <a:ext cx="113419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38" name="Straight Connector 1837">
                        <a:extLst>
                          <a:ext uri="{FF2B5EF4-FFF2-40B4-BE49-F238E27FC236}">
                            <a16:creationId xmlns:a16="http://schemas.microsoft.com/office/drawing/2014/main" id="{3A297A54-A60D-1541-82D6-AFFBB4AF3C3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516" y="2934794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819" name="Group 551">
                      <a:extLst>
                        <a:ext uri="{FF2B5EF4-FFF2-40B4-BE49-F238E27FC236}">
                          <a16:creationId xmlns:a16="http://schemas.microsoft.com/office/drawing/2014/main" id="{5B2A91D8-C36F-D246-A3E9-527CDE7A953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8398" y="3400877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835" name="Straight Connector 1834">
                        <a:extLst>
                          <a:ext uri="{FF2B5EF4-FFF2-40B4-BE49-F238E27FC236}">
                            <a16:creationId xmlns:a16="http://schemas.microsoft.com/office/drawing/2014/main" id="{8406D418-BBB7-264C-A253-7EA10A53F41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7718" y="2845433"/>
                        <a:ext cx="113419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36" name="Straight Connector 1835">
                        <a:extLst>
                          <a:ext uri="{FF2B5EF4-FFF2-40B4-BE49-F238E27FC236}">
                            <a16:creationId xmlns:a16="http://schemas.microsoft.com/office/drawing/2014/main" id="{04953AC1-B29B-DC49-BBB4-DEB14E831F8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995" y="2934724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820" name="Group 552">
                      <a:extLst>
                        <a:ext uri="{FF2B5EF4-FFF2-40B4-BE49-F238E27FC236}">
                          <a16:creationId xmlns:a16="http://schemas.microsoft.com/office/drawing/2014/main" id="{5D43D0F3-09A8-BD41-9F0D-B17D0D2002E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7918" y="3466741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833" name="Straight Connector 1832">
                        <a:extLst>
                          <a:ext uri="{FF2B5EF4-FFF2-40B4-BE49-F238E27FC236}">
                            <a16:creationId xmlns:a16="http://schemas.microsoft.com/office/drawing/2014/main" id="{1154FA02-A810-EF4E-91E5-2399D376E60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8199" y="2845363"/>
                        <a:ext cx="113419" cy="939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34" name="Straight Connector 1833">
                        <a:extLst>
                          <a:ext uri="{FF2B5EF4-FFF2-40B4-BE49-F238E27FC236}">
                            <a16:creationId xmlns:a16="http://schemas.microsoft.com/office/drawing/2014/main" id="{47E11670-C1F5-AD47-A5B7-3F50ED3E927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3477" y="2939355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821" name="Group 555">
                      <a:extLst>
                        <a:ext uri="{FF2B5EF4-FFF2-40B4-BE49-F238E27FC236}">
                          <a16:creationId xmlns:a16="http://schemas.microsoft.com/office/drawing/2014/main" id="{16B49239-8CB4-574C-AA9B-553B0C67FB5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7438" y="3532605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831" name="Straight Connector 1830">
                        <a:extLst>
                          <a:ext uri="{FF2B5EF4-FFF2-40B4-BE49-F238E27FC236}">
                            <a16:creationId xmlns:a16="http://schemas.microsoft.com/office/drawing/2014/main" id="{5F760CFF-724D-F34F-87B5-03A122602C3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8679" y="2842160"/>
                        <a:ext cx="113419" cy="9712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32" name="Straight Connector 1831">
                        <a:extLst>
                          <a:ext uri="{FF2B5EF4-FFF2-40B4-BE49-F238E27FC236}">
                            <a16:creationId xmlns:a16="http://schemas.microsoft.com/office/drawing/2014/main" id="{C51BEBD8-3A24-2442-B016-18BC3A6626A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0972" y="2939284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822" name="Group 556">
                      <a:extLst>
                        <a:ext uri="{FF2B5EF4-FFF2-40B4-BE49-F238E27FC236}">
                          <a16:creationId xmlns:a16="http://schemas.microsoft.com/office/drawing/2014/main" id="{B72989D4-2EAC-2E47-BFD8-DFC7E99C173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6958" y="3598469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829" name="Straight Connector 1828">
                        <a:extLst>
                          <a:ext uri="{FF2B5EF4-FFF2-40B4-BE49-F238E27FC236}">
                            <a16:creationId xmlns:a16="http://schemas.microsoft.com/office/drawing/2014/main" id="{404E78CE-2401-9A48-A19A-9CB50ABD650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9158" y="2842090"/>
                        <a:ext cx="113419" cy="9712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30" name="Straight Connector 1829">
                        <a:extLst>
                          <a:ext uri="{FF2B5EF4-FFF2-40B4-BE49-F238E27FC236}">
                            <a16:creationId xmlns:a16="http://schemas.microsoft.com/office/drawing/2014/main" id="{A747BFF1-1260-414D-8698-1815DC84623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452" y="2939215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823" name="Group 557">
                      <a:extLst>
                        <a:ext uri="{FF2B5EF4-FFF2-40B4-BE49-F238E27FC236}">
                          <a16:creationId xmlns:a16="http://schemas.microsoft.com/office/drawing/2014/main" id="{DFFBAF84-8CCB-0C4C-ABA0-5903B4D46BF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6478" y="3664333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827" name="Straight Connector 1826">
                        <a:extLst>
                          <a:ext uri="{FF2B5EF4-FFF2-40B4-BE49-F238E27FC236}">
                            <a16:creationId xmlns:a16="http://schemas.microsoft.com/office/drawing/2014/main" id="{9430426D-8586-4F4E-BB4F-35427CC31DE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6654" y="2846719"/>
                        <a:ext cx="113419" cy="92426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28" name="Straight Connector 1827">
                        <a:extLst>
                          <a:ext uri="{FF2B5EF4-FFF2-40B4-BE49-F238E27FC236}">
                            <a16:creationId xmlns:a16="http://schemas.microsoft.com/office/drawing/2014/main" id="{BFBE0B40-ABDE-2548-9C7F-EACAE29B0F0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933" y="2939145"/>
                        <a:ext cx="450690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824" name="Group 558">
                      <a:extLst>
                        <a:ext uri="{FF2B5EF4-FFF2-40B4-BE49-F238E27FC236}">
                          <a16:creationId xmlns:a16="http://schemas.microsoft.com/office/drawing/2014/main" id="{1A75E5FF-2C14-A843-9786-C173924C05E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5998" y="3730197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825" name="Straight Connector 1824">
                        <a:extLst>
                          <a:ext uri="{FF2B5EF4-FFF2-40B4-BE49-F238E27FC236}">
                            <a16:creationId xmlns:a16="http://schemas.microsoft.com/office/drawing/2014/main" id="{888BFD02-C785-C547-9B2E-669F247572B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7133" y="2846650"/>
                        <a:ext cx="113419" cy="92426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26" name="Straight Connector 1825">
                        <a:extLst>
                          <a:ext uri="{FF2B5EF4-FFF2-40B4-BE49-F238E27FC236}">
                            <a16:creationId xmlns:a16="http://schemas.microsoft.com/office/drawing/2014/main" id="{3ABBB117-5D16-C743-A1F7-E00BB5D1930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413" y="2939076"/>
                        <a:ext cx="450690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775" name="Straight Connector 1774">
                    <a:extLst>
                      <a:ext uri="{FF2B5EF4-FFF2-40B4-BE49-F238E27FC236}">
                        <a16:creationId xmlns:a16="http://schemas.microsoft.com/office/drawing/2014/main" id="{AD7A74AB-0FB7-794B-9A0E-590182F7F5CB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685171" y="4525377"/>
                    <a:ext cx="4763" cy="85566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6" name="Straight Connector 1775">
                    <a:extLst>
                      <a:ext uri="{FF2B5EF4-FFF2-40B4-BE49-F238E27FC236}">
                        <a16:creationId xmlns:a16="http://schemas.microsoft.com/office/drawing/2014/main" id="{C579C6B8-55C3-3042-B668-C6A0E5E3607B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2784" y="4706352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7" name="Straight Connector 1776">
                    <a:extLst>
                      <a:ext uri="{FF2B5EF4-FFF2-40B4-BE49-F238E27FC236}">
                        <a16:creationId xmlns:a16="http://schemas.microsoft.com/office/drawing/2014/main" id="{C7BA2F1E-5F64-5340-8FED-E94435447D01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4771439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8" name="Straight Connector 1777">
                    <a:extLst>
                      <a:ext uri="{FF2B5EF4-FFF2-40B4-BE49-F238E27FC236}">
                        <a16:creationId xmlns:a16="http://schemas.microsoft.com/office/drawing/2014/main" id="{F7BBB38F-69AB-5348-9A5E-CA4B20BBED4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4849227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9" name="Straight Connector 1778">
                    <a:extLst>
                      <a:ext uri="{FF2B5EF4-FFF2-40B4-BE49-F238E27FC236}">
                        <a16:creationId xmlns:a16="http://schemas.microsoft.com/office/drawing/2014/main" id="{498BD04B-F6B0-0545-8455-63567DD4F869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9609" y="4914314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0" name="Straight Connector 1779">
                    <a:extLst>
                      <a:ext uri="{FF2B5EF4-FFF2-40B4-BE49-F238E27FC236}">
                        <a16:creationId xmlns:a16="http://schemas.microsoft.com/office/drawing/2014/main" id="{20695DF7-23BE-244C-B2E3-D74A174117F0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8021" y="4976227"/>
                    <a:ext cx="6032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1" name="Straight Connector 1780">
                    <a:extLst>
                      <a:ext uri="{FF2B5EF4-FFF2-40B4-BE49-F238E27FC236}">
                        <a16:creationId xmlns:a16="http://schemas.microsoft.com/office/drawing/2014/main" id="{73258B18-125F-384C-B93D-D737818AB7C3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8021" y="5044489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2" name="Straight Connector 1781">
                    <a:extLst>
                      <a:ext uri="{FF2B5EF4-FFF2-40B4-BE49-F238E27FC236}">
                        <a16:creationId xmlns:a16="http://schemas.microsoft.com/office/drawing/2014/main" id="{1C0173F1-0BC2-1240-B32E-9ABEC93AD676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6434" y="5114339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3" name="Straight Connector 1782">
                    <a:extLst>
                      <a:ext uri="{FF2B5EF4-FFF2-40B4-BE49-F238E27FC236}">
                        <a16:creationId xmlns:a16="http://schemas.microsoft.com/office/drawing/2014/main" id="{D732C71D-D0C4-064A-B7E8-4AFCE2424959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9609" y="5184189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4" name="Straight Connector 1783">
                    <a:extLst>
                      <a:ext uri="{FF2B5EF4-FFF2-40B4-BE49-F238E27FC236}">
                        <a16:creationId xmlns:a16="http://schemas.microsoft.com/office/drawing/2014/main" id="{F119AE55-0D09-F045-A8B2-EF86E772422E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5252452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8" name="Straight Connector 1787">
                    <a:extLst>
                      <a:ext uri="{FF2B5EF4-FFF2-40B4-BE49-F238E27FC236}">
                        <a16:creationId xmlns:a16="http://schemas.microsoft.com/office/drawing/2014/main" id="{A27891FB-A674-1A47-8FDA-6245F5410C82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5322302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9" name="Straight Connector 1788">
                    <a:extLst>
                      <a:ext uri="{FF2B5EF4-FFF2-40B4-BE49-F238E27FC236}">
                        <a16:creationId xmlns:a16="http://schemas.microsoft.com/office/drawing/2014/main" id="{6C330FCB-CF62-EC49-A6C1-F778CA65A45D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2784" y="5387389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0" name="Straight Connector 1789">
                    <a:extLst>
                      <a:ext uri="{FF2B5EF4-FFF2-40B4-BE49-F238E27FC236}">
                        <a16:creationId xmlns:a16="http://schemas.microsoft.com/office/drawing/2014/main" id="{03F74155-1FD9-784B-BE58-83650BB1CFA7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632784" y="4531727"/>
                    <a:ext cx="58737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791" name="Group 1790">
                    <a:extLst>
                      <a:ext uri="{FF2B5EF4-FFF2-40B4-BE49-F238E27FC236}">
                        <a16:creationId xmlns:a16="http://schemas.microsoft.com/office/drawing/2014/main" id="{38905CFB-3FE7-3948-AEC7-E0A34265C557}"/>
                      </a:ext>
                    </a:extLst>
                  </p:cNvPr>
                  <p:cNvGrpSpPr/>
                  <p:nvPr/>
                </p:nvGrpSpPr>
                <p:grpSpPr>
                  <a:xfrm>
                    <a:off x="6434171" y="4488570"/>
                    <a:ext cx="224203" cy="179034"/>
                    <a:chOff x="3668110" y="2448910"/>
                    <a:chExt cx="3794234" cy="2165130"/>
                  </a:xfrm>
                </p:grpSpPr>
                <p:sp>
                  <p:nvSpPr>
                    <p:cNvPr id="1801" name="Rectangle 1800">
                      <a:extLst>
                        <a:ext uri="{FF2B5EF4-FFF2-40B4-BE49-F238E27FC236}">
                          <a16:creationId xmlns:a16="http://schemas.microsoft.com/office/drawing/2014/main" id="{F230FD27-1870-1C4F-BFCA-7A56C52FC8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68110" y="3741409"/>
                      <a:ext cx="3780587" cy="872631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bg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63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802" name="Freeform 1801">
                      <a:extLst>
                        <a:ext uri="{FF2B5EF4-FFF2-40B4-BE49-F238E27FC236}">
                          <a16:creationId xmlns:a16="http://schemas.microsoft.com/office/drawing/2014/main" id="{5727D0E3-A515-974B-96F7-56665162AD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78620" y="2448910"/>
                      <a:ext cx="3783724" cy="1324303"/>
                    </a:xfrm>
                    <a:custGeom>
                      <a:avLst/>
                      <a:gdLst>
                        <a:gd name="connsiteX0" fmla="*/ 0 w 3783724"/>
                        <a:gd name="connsiteY0" fmla="*/ 1313793 h 1324303"/>
                        <a:gd name="connsiteX1" fmla="*/ 0 w 3783724"/>
                        <a:gd name="connsiteY1" fmla="*/ 1313793 h 1324303"/>
                        <a:gd name="connsiteX2" fmla="*/ 252248 w 3783724"/>
                        <a:gd name="connsiteY2" fmla="*/ 0 h 1324303"/>
                        <a:gd name="connsiteX3" fmla="*/ 3415862 w 3783724"/>
                        <a:gd name="connsiteY3" fmla="*/ 21020 h 1324303"/>
                        <a:gd name="connsiteX4" fmla="*/ 3783724 w 3783724"/>
                        <a:gd name="connsiteY4" fmla="*/ 1324303 h 1324303"/>
                        <a:gd name="connsiteX5" fmla="*/ 0 w 3783724"/>
                        <a:gd name="connsiteY5" fmla="*/ 1313793 h 13243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783724" h="1324303">
                          <a:moveTo>
                            <a:pt x="0" y="1313793"/>
                          </a:moveTo>
                          <a:lnTo>
                            <a:pt x="0" y="1313793"/>
                          </a:lnTo>
                          <a:lnTo>
                            <a:pt x="252248" y="0"/>
                          </a:lnTo>
                          <a:lnTo>
                            <a:pt x="3415862" y="21020"/>
                          </a:lnTo>
                          <a:lnTo>
                            <a:pt x="3783724" y="1324303"/>
                          </a:lnTo>
                          <a:lnTo>
                            <a:pt x="0" y="1313793"/>
                          </a:lnTo>
                          <a:close/>
                        </a:path>
                      </a:pathLst>
                    </a:custGeom>
                    <a:solidFill>
                      <a:srgbClr val="B8C2C9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1803" name="Group 1802">
                      <a:extLst>
                        <a:ext uri="{FF2B5EF4-FFF2-40B4-BE49-F238E27FC236}">
                          <a16:creationId xmlns:a16="http://schemas.microsoft.com/office/drawing/2014/main" id="{ED2A7547-5974-3340-AF42-C58CA0D848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1378" y="2603243"/>
                      <a:ext cx="3202061" cy="1066110"/>
                      <a:chOff x="7939341" y="3037317"/>
                      <a:chExt cx="897649" cy="353919"/>
                    </a:xfrm>
                  </p:grpSpPr>
                  <p:sp>
                    <p:nvSpPr>
                      <p:cNvPr id="1804" name="Freeform 1803">
                        <a:extLst>
                          <a:ext uri="{FF2B5EF4-FFF2-40B4-BE49-F238E27FC236}">
                            <a16:creationId xmlns:a16="http://schemas.microsoft.com/office/drawing/2014/main" id="{AB8E815F-979F-304E-88F9-83428C3AAD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64170" y="3037317"/>
                        <a:ext cx="849158" cy="198115"/>
                      </a:xfrm>
                      <a:custGeom>
                        <a:avLst/>
                        <a:gdLst>
                          <a:gd name="connsiteX0" fmla="*/ 3725333 w 4588933"/>
                          <a:gd name="connsiteY0" fmla="*/ 0 h 1049866"/>
                          <a:gd name="connsiteX1" fmla="*/ 4588933 w 4588933"/>
                          <a:gd name="connsiteY1" fmla="*/ 270933 h 1049866"/>
                          <a:gd name="connsiteX2" fmla="*/ 3962400 w 4588933"/>
                          <a:gd name="connsiteY2" fmla="*/ 541866 h 1049866"/>
                          <a:gd name="connsiteX3" fmla="*/ 3742267 w 4588933"/>
                          <a:gd name="connsiteY3" fmla="*/ 457200 h 1049866"/>
                          <a:gd name="connsiteX4" fmla="*/ 2269067 w 4588933"/>
                          <a:gd name="connsiteY4" fmla="*/ 1049866 h 1049866"/>
                          <a:gd name="connsiteX5" fmla="*/ 880533 w 4588933"/>
                          <a:gd name="connsiteY5" fmla="*/ 457200 h 1049866"/>
                          <a:gd name="connsiteX6" fmla="*/ 592667 w 4588933"/>
                          <a:gd name="connsiteY6" fmla="*/ 541866 h 1049866"/>
                          <a:gd name="connsiteX7" fmla="*/ 0 w 4588933"/>
                          <a:gd name="connsiteY7" fmla="*/ 254000 h 1049866"/>
                          <a:gd name="connsiteX8" fmla="*/ 880533 w 4588933"/>
                          <a:gd name="connsiteY8" fmla="*/ 16933 h 1049866"/>
                          <a:gd name="connsiteX9" fmla="*/ 2302933 w 4588933"/>
                          <a:gd name="connsiteY9" fmla="*/ 626533 h 1049866"/>
                          <a:gd name="connsiteX10" fmla="*/ 3725333 w 4588933"/>
                          <a:gd name="connsiteY10" fmla="*/ 0 h 1049866"/>
                          <a:gd name="connsiteX0" fmla="*/ 3725333 w 4641485"/>
                          <a:gd name="connsiteY0" fmla="*/ 0 h 1049866"/>
                          <a:gd name="connsiteX1" fmla="*/ 4641485 w 4641485"/>
                          <a:gd name="connsiteY1" fmla="*/ 239402 h 1049866"/>
                          <a:gd name="connsiteX2" fmla="*/ 3962400 w 4641485"/>
                          <a:gd name="connsiteY2" fmla="*/ 541866 h 1049866"/>
                          <a:gd name="connsiteX3" fmla="*/ 3742267 w 4641485"/>
                          <a:gd name="connsiteY3" fmla="*/ 457200 h 1049866"/>
                          <a:gd name="connsiteX4" fmla="*/ 2269067 w 4641485"/>
                          <a:gd name="connsiteY4" fmla="*/ 1049866 h 1049866"/>
                          <a:gd name="connsiteX5" fmla="*/ 880533 w 4641485"/>
                          <a:gd name="connsiteY5" fmla="*/ 457200 h 1049866"/>
                          <a:gd name="connsiteX6" fmla="*/ 592667 w 4641485"/>
                          <a:gd name="connsiteY6" fmla="*/ 541866 h 1049866"/>
                          <a:gd name="connsiteX7" fmla="*/ 0 w 4641485"/>
                          <a:gd name="connsiteY7" fmla="*/ 254000 h 1049866"/>
                          <a:gd name="connsiteX8" fmla="*/ 880533 w 4641485"/>
                          <a:gd name="connsiteY8" fmla="*/ 16933 h 1049866"/>
                          <a:gd name="connsiteX9" fmla="*/ 2302933 w 4641485"/>
                          <a:gd name="connsiteY9" fmla="*/ 626533 h 1049866"/>
                          <a:gd name="connsiteX10" fmla="*/ 3725333 w 4641485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73798 w 4673016"/>
                          <a:gd name="connsiteY3" fmla="*/ 45720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84308 w 4673016"/>
                          <a:gd name="connsiteY3" fmla="*/ 404648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815839 w 4673016"/>
                          <a:gd name="connsiteY3" fmla="*/ 46771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4673016" h="1049866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05" name="Freeform 1804">
                        <a:extLst>
                          <a:ext uri="{FF2B5EF4-FFF2-40B4-BE49-F238E27FC236}">
                            <a16:creationId xmlns:a16="http://schemas.microsoft.com/office/drawing/2014/main" id="{5E3D25EC-838C-6742-A709-661E74E42D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19948" y="3206783"/>
                        <a:ext cx="317042" cy="170569"/>
                      </a:xfrm>
                      <a:custGeom>
                        <a:avLst/>
                        <a:gdLst>
                          <a:gd name="connsiteX0" fmla="*/ 21021 w 1744718"/>
                          <a:gd name="connsiteY0" fmla="*/ 0 h 903890"/>
                          <a:gd name="connsiteX1" fmla="*/ 1744718 w 1744718"/>
                          <a:gd name="connsiteY1" fmla="*/ 693683 h 903890"/>
                          <a:gd name="connsiteX2" fmla="*/ 1145628 w 1744718"/>
                          <a:gd name="connsiteY2" fmla="*/ 903890 h 903890"/>
                          <a:gd name="connsiteX3" fmla="*/ 0 w 1744718"/>
                          <a:gd name="connsiteY3" fmla="*/ 451945 h 903890"/>
                          <a:gd name="connsiteX4" fmla="*/ 21021 w 1744718"/>
                          <a:gd name="connsiteY4" fmla="*/ 0 h 9038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44718" h="90389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06" name="Freeform 1805">
                        <a:extLst>
                          <a:ext uri="{FF2B5EF4-FFF2-40B4-BE49-F238E27FC236}">
                            <a16:creationId xmlns:a16="http://schemas.microsoft.com/office/drawing/2014/main" id="{C097B325-65C4-E940-8813-0337B478DA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39341" y="3206783"/>
                        <a:ext cx="311312" cy="168585"/>
                      </a:xfrm>
                      <a:custGeom>
                        <a:avLst/>
                        <a:gdLst>
                          <a:gd name="connsiteX0" fmla="*/ 1702676 w 1713187"/>
                          <a:gd name="connsiteY0" fmla="*/ 0 h 893380"/>
                          <a:gd name="connsiteX1" fmla="*/ 1713187 w 1713187"/>
                          <a:gd name="connsiteY1" fmla="*/ 472966 h 893380"/>
                          <a:gd name="connsiteX2" fmla="*/ 578069 w 1713187"/>
                          <a:gd name="connsiteY2" fmla="*/ 893380 h 893380"/>
                          <a:gd name="connsiteX3" fmla="*/ 0 w 1713187"/>
                          <a:gd name="connsiteY3" fmla="*/ 693683 h 893380"/>
                          <a:gd name="connsiteX4" fmla="*/ 1702676 w 1713187"/>
                          <a:gd name="connsiteY4" fmla="*/ 0 h 8933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13187" h="89338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0000A8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807" name="Freeform 1806">
                        <a:extLst>
                          <a:ext uri="{FF2B5EF4-FFF2-40B4-BE49-F238E27FC236}">
                            <a16:creationId xmlns:a16="http://schemas.microsoft.com/office/drawing/2014/main" id="{396E5FFF-EAAA-9742-B0A9-3CF379F451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47413" y="3123483"/>
                        <a:ext cx="676892" cy="267753"/>
                      </a:xfrm>
                      <a:custGeom>
                        <a:avLst/>
                        <a:gdLst>
                          <a:gd name="connsiteX0" fmla="*/ 599089 w 4162096"/>
                          <a:gd name="connsiteY0" fmla="*/ 273269 h 1618593"/>
                          <a:gd name="connsiteX1" fmla="*/ 882869 w 4162096"/>
                          <a:gd name="connsiteY1" fmla="*/ 199697 h 1618593"/>
                          <a:gd name="connsiteX2" fmla="*/ 2312276 w 4162096"/>
                          <a:gd name="connsiteY2" fmla="*/ 798786 h 1618593"/>
                          <a:gd name="connsiteX3" fmla="*/ 3794234 w 4162096"/>
                          <a:gd name="connsiteY3" fmla="*/ 199697 h 1618593"/>
                          <a:gd name="connsiteX4" fmla="*/ 4014951 w 4162096"/>
                          <a:gd name="connsiteY4" fmla="*/ 273269 h 1618593"/>
                          <a:gd name="connsiteX5" fmla="*/ 3058510 w 4162096"/>
                          <a:gd name="connsiteY5" fmla="*/ 641131 h 1618593"/>
                          <a:gd name="connsiteX6" fmla="*/ 3026979 w 4162096"/>
                          <a:gd name="connsiteY6" fmla="*/ 1114097 h 1618593"/>
                          <a:gd name="connsiteX7" fmla="*/ 4162096 w 4162096"/>
                          <a:gd name="connsiteY7" fmla="*/ 1545021 h 1618593"/>
                          <a:gd name="connsiteX8" fmla="*/ 3878317 w 4162096"/>
                          <a:gd name="connsiteY8" fmla="*/ 1608083 h 1618593"/>
                          <a:gd name="connsiteX9" fmla="*/ 2301765 w 4162096"/>
                          <a:gd name="connsiteY9" fmla="*/ 945931 h 1618593"/>
                          <a:gd name="connsiteX10" fmla="*/ 693682 w 4162096"/>
                          <a:gd name="connsiteY10" fmla="*/ 1618593 h 1618593"/>
                          <a:gd name="connsiteX11" fmla="*/ 430924 w 4162096"/>
                          <a:gd name="connsiteY11" fmla="*/ 1524000 h 1618593"/>
                          <a:gd name="connsiteX12" fmla="*/ 1576551 w 4162096"/>
                          <a:gd name="connsiteY12" fmla="*/ 1082566 h 1618593"/>
                          <a:gd name="connsiteX13" fmla="*/ 1545020 w 4162096"/>
                          <a:gd name="connsiteY13" fmla="*/ 609600 h 1618593"/>
                          <a:gd name="connsiteX14" fmla="*/ 0 w 4162096"/>
                          <a:gd name="connsiteY14" fmla="*/ 0 h 1618593"/>
                          <a:gd name="connsiteX15" fmla="*/ 872358 w 4162096"/>
                          <a:gd name="connsiteY15" fmla="*/ 210207 h 1618593"/>
                          <a:gd name="connsiteX16" fmla="*/ 872358 w 4162096"/>
                          <a:gd name="connsiteY16" fmla="*/ 210207 h 1618593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15" fmla="*/ 441434 w 3731172"/>
                          <a:gd name="connsiteY15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357351 w 3731172"/>
                          <a:gd name="connsiteY14" fmla="*/ 115613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56137 w 3731172"/>
                          <a:gd name="connsiteY13" fmla="*/ 441434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903890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575034 w 3710151"/>
                          <a:gd name="connsiteY6" fmla="*/ 91440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06565 w 3710151"/>
                          <a:gd name="connsiteY6" fmla="*/ 92491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5151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09858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62012 w 3725019"/>
                          <a:gd name="connsiteY0" fmla="*/ 73572 h 1418896"/>
                          <a:gd name="connsiteX1" fmla="*/ 445792 w 3725019"/>
                          <a:gd name="connsiteY1" fmla="*/ 0 h 1418896"/>
                          <a:gd name="connsiteX2" fmla="*/ 1852896 w 3725019"/>
                          <a:gd name="connsiteY2" fmla="*/ 591655 h 1418896"/>
                          <a:gd name="connsiteX3" fmla="*/ 3357157 w 3725019"/>
                          <a:gd name="connsiteY3" fmla="*/ 0 h 1418896"/>
                          <a:gd name="connsiteX4" fmla="*/ 3577874 w 3725019"/>
                          <a:gd name="connsiteY4" fmla="*/ 73572 h 1418896"/>
                          <a:gd name="connsiteX5" fmla="*/ 2632585 w 3725019"/>
                          <a:gd name="connsiteY5" fmla="*/ 448868 h 1418896"/>
                          <a:gd name="connsiteX6" fmla="*/ 2625150 w 3725019"/>
                          <a:gd name="connsiteY6" fmla="*/ 902607 h 1418896"/>
                          <a:gd name="connsiteX7" fmla="*/ 3725019 w 3725019"/>
                          <a:gd name="connsiteY7" fmla="*/ 1345324 h 1418896"/>
                          <a:gd name="connsiteX8" fmla="*/ 3441240 w 3725019"/>
                          <a:gd name="connsiteY8" fmla="*/ 1408386 h 1418896"/>
                          <a:gd name="connsiteX9" fmla="*/ 1864688 w 3725019"/>
                          <a:gd name="connsiteY9" fmla="*/ 746234 h 1418896"/>
                          <a:gd name="connsiteX10" fmla="*/ 256605 w 3725019"/>
                          <a:gd name="connsiteY10" fmla="*/ 1418896 h 1418896"/>
                          <a:gd name="connsiteX11" fmla="*/ 0 w 3725019"/>
                          <a:gd name="connsiteY11" fmla="*/ 1331097 h 1418896"/>
                          <a:gd name="connsiteX12" fmla="*/ 1113454 w 3725019"/>
                          <a:gd name="connsiteY12" fmla="*/ 903890 h 1418896"/>
                          <a:gd name="connsiteX13" fmla="*/ 1102302 w 3725019"/>
                          <a:gd name="connsiteY13" fmla="*/ 451945 h 1418896"/>
                          <a:gd name="connsiteX14" fmla="*/ 183032 w 3725019"/>
                          <a:gd name="connsiteY14" fmla="*/ 84081 h 1418896"/>
                          <a:gd name="connsiteX15" fmla="*/ 162012 w 3725019"/>
                          <a:gd name="connsiteY15" fmla="*/ 73572 h 14188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725019" h="1418896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  <p:sp>
              <p:nvSpPr>
                <p:cNvPr id="1772" name="TextBox 1771">
                  <a:extLst>
                    <a:ext uri="{FF2B5EF4-FFF2-40B4-BE49-F238E27FC236}">
                      <a16:creationId xmlns:a16="http://schemas.microsoft.com/office/drawing/2014/main" id="{5BCC5273-EB0C-5E46-B6FE-289D8A5865F0}"/>
                    </a:ext>
                  </a:extLst>
                </p:cNvPr>
                <p:cNvSpPr txBox="1"/>
                <p:nvPr/>
              </p:nvSpPr>
              <p:spPr>
                <a:xfrm>
                  <a:off x="7327436" y="4173759"/>
                  <a:ext cx="3433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</a:p>
              </p:txBody>
            </p:sp>
            <p:sp>
              <p:nvSpPr>
                <p:cNvPr id="1773" name="TextBox 1772">
                  <a:extLst>
                    <a:ext uri="{FF2B5EF4-FFF2-40B4-BE49-F238E27FC236}">
                      <a16:creationId xmlns:a16="http://schemas.microsoft.com/office/drawing/2014/main" id="{6A5BE981-FDB9-1348-8665-35D8CE038379}"/>
                    </a:ext>
                  </a:extLst>
                </p:cNvPr>
                <p:cNvSpPr txBox="1"/>
                <p:nvPr/>
              </p:nvSpPr>
              <p:spPr>
                <a:xfrm>
                  <a:off x="7423103" y="4980255"/>
                  <a:ext cx="3433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</a:p>
              </p:txBody>
            </p:sp>
          </p:grpSp>
          <p:grpSp>
            <p:nvGrpSpPr>
              <p:cNvPr id="1206" name="Group 1205">
                <a:extLst>
                  <a:ext uri="{FF2B5EF4-FFF2-40B4-BE49-F238E27FC236}">
                    <a16:creationId xmlns:a16="http://schemas.microsoft.com/office/drawing/2014/main" id="{544660FD-491B-9749-8AC9-67E3B393F3E2}"/>
                  </a:ext>
                </a:extLst>
              </p:cNvPr>
              <p:cNvGrpSpPr/>
              <p:nvPr/>
            </p:nvGrpSpPr>
            <p:grpSpPr>
              <a:xfrm>
                <a:off x="2237643" y="3951330"/>
                <a:ext cx="1425379" cy="1535070"/>
                <a:chOff x="6576561" y="4111039"/>
                <a:chExt cx="1425379" cy="1535070"/>
              </a:xfrm>
            </p:grpSpPr>
            <p:cxnSp>
              <p:nvCxnSpPr>
                <p:cNvPr id="1510" name="Straight Connector 1509">
                  <a:extLst>
                    <a:ext uri="{FF2B5EF4-FFF2-40B4-BE49-F238E27FC236}">
                      <a16:creationId xmlns:a16="http://schemas.microsoft.com/office/drawing/2014/main" id="{DD66FF53-5699-1943-A377-A5D7199BFCBF}"/>
                    </a:ext>
                  </a:extLst>
                </p:cNvPr>
                <p:cNvCxnSpPr>
                  <a:cxnSpLocks/>
                  <a:endCxn id="1723" idx="4"/>
                </p:cNvCxnSpPr>
                <p:nvPr/>
              </p:nvCxnSpPr>
              <p:spPr bwMode="auto">
                <a:xfrm flipH="1">
                  <a:off x="6696073" y="4111039"/>
                  <a:ext cx="436774" cy="5920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1" name="Straight Connector 1510">
                  <a:extLst>
                    <a:ext uri="{FF2B5EF4-FFF2-40B4-BE49-F238E27FC236}">
                      <a16:creationId xmlns:a16="http://schemas.microsoft.com/office/drawing/2014/main" id="{1FF3CDE6-73ED-964B-8A77-1EA4D79DEEB6}"/>
                    </a:ext>
                  </a:extLst>
                </p:cNvPr>
                <p:cNvCxnSpPr>
                  <a:cxnSpLocks/>
                  <a:endCxn id="1667" idx="2"/>
                </p:cNvCxnSpPr>
                <p:nvPr/>
              </p:nvCxnSpPr>
              <p:spPr bwMode="auto">
                <a:xfrm flipH="1">
                  <a:off x="7005720" y="4120564"/>
                  <a:ext cx="264752" cy="5864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2" name="Straight Connector 1511">
                  <a:extLst>
                    <a:ext uri="{FF2B5EF4-FFF2-40B4-BE49-F238E27FC236}">
                      <a16:creationId xmlns:a16="http://schemas.microsoft.com/office/drawing/2014/main" id="{E5B4F663-65A0-D24F-972A-1CA5CB687A20}"/>
                    </a:ext>
                  </a:extLst>
                </p:cNvPr>
                <p:cNvCxnSpPr>
                  <a:cxnSpLocks/>
                  <a:endCxn id="1538" idx="4"/>
                </p:cNvCxnSpPr>
                <p:nvPr/>
              </p:nvCxnSpPr>
              <p:spPr bwMode="auto">
                <a:xfrm>
                  <a:off x="7539246" y="4149139"/>
                  <a:ext cx="314846" cy="5545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13" name="Group 1512">
                  <a:extLst>
                    <a:ext uri="{FF2B5EF4-FFF2-40B4-BE49-F238E27FC236}">
                      <a16:creationId xmlns:a16="http://schemas.microsoft.com/office/drawing/2014/main" id="{3165E7AA-246B-C242-A170-EFB124D0A9E6}"/>
                    </a:ext>
                  </a:extLst>
                </p:cNvPr>
                <p:cNvGrpSpPr/>
                <p:nvPr/>
              </p:nvGrpSpPr>
              <p:grpSpPr>
                <a:xfrm>
                  <a:off x="6576561" y="4640970"/>
                  <a:ext cx="267360" cy="997195"/>
                  <a:chOff x="6424161" y="4488570"/>
                  <a:chExt cx="267360" cy="997195"/>
                </a:xfrm>
              </p:grpSpPr>
              <p:grpSp>
                <p:nvGrpSpPr>
                  <p:cNvPr id="1705" name="Group 506">
                    <a:extLst>
                      <a:ext uri="{FF2B5EF4-FFF2-40B4-BE49-F238E27FC236}">
                        <a16:creationId xmlns:a16="http://schemas.microsoft.com/office/drawing/2014/main" id="{AEB52B3E-BD09-614B-A906-C63BD192491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424161" y="4637077"/>
                    <a:ext cx="235570" cy="848688"/>
                    <a:chOff x="6395998" y="3062424"/>
                    <a:chExt cx="564403" cy="837478"/>
                  </a:xfrm>
                </p:grpSpPr>
                <p:sp>
                  <p:nvSpPr>
                    <p:cNvPr id="1727" name="Rectangle 1726">
                      <a:extLst>
                        <a:ext uri="{FF2B5EF4-FFF2-40B4-BE49-F238E27FC236}">
                          <a16:creationId xmlns:a16="http://schemas.microsoft.com/office/drawing/2014/main" id="{63EC7565-97A8-0544-9FE6-CB5E380096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09786" y="3061857"/>
                      <a:ext cx="447707" cy="742536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1728" name="Straight Connector 1727">
                      <a:extLst>
                        <a:ext uri="{FF2B5EF4-FFF2-40B4-BE49-F238E27FC236}">
                          <a16:creationId xmlns:a16="http://schemas.microsoft.com/office/drawing/2014/main" id="{2F1A963B-5136-4E44-9387-7A675515E12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847057" y="306185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29" name="Rectangle 1728">
                      <a:extLst>
                        <a:ext uri="{FF2B5EF4-FFF2-40B4-BE49-F238E27FC236}">
                          <a16:creationId xmlns:a16="http://schemas.microsoft.com/office/drawing/2014/main" id="{F758014E-A7DF-F54C-B833-B6E52050A1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6953" y="3071256"/>
                      <a:ext cx="131327" cy="11592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1730" name="Straight Connector 1729">
                      <a:extLst>
                        <a:ext uri="{FF2B5EF4-FFF2-40B4-BE49-F238E27FC236}">
                          <a16:creationId xmlns:a16="http://schemas.microsoft.com/office/drawing/2014/main" id="{5F124483-BB8B-8D41-9A57-71D73A2380C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396367" y="306185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31" name="Rectangle 1730">
                      <a:extLst>
                        <a:ext uri="{FF2B5EF4-FFF2-40B4-BE49-F238E27FC236}">
                          <a16:creationId xmlns:a16="http://schemas.microsoft.com/office/drawing/2014/main" id="{5142A0C2-E131-A54F-B0A8-2DF1F84D5E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17210" y="3702567"/>
                      <a:ext cx="131327" cy="11592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1732" name="Rectangle 1731">
                      <a:extLst>
                        <a:ext uri="{FF2B5EF4-FFF2-40B4-BE49-F238E27FC236}">
                          <a16:creationId xmlns:a16="http://schemas.microsoft.com/office/drawing/2014/main" id="{A5F05DFA-84FA-AB47-9674-B6E3DAD8FF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05320" y="3157415"/>
                      <a:ext cx="444723" cy="74253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1733" name="Straight Connector 1732">
                      <a:extLst>
                        <a:ext uri="{FF2B5EF4-FFF2-40B4-BE49-F238E27FC236}">
                          <a16:creationId xmlns:a16="http://schemas.microsoft.com/office/drawing/2014/main" id="{7A764358-46BC-974D-9CD1-96E850679C1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847057" y="3804392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734" name="Group 544">
                      <a:extLst>
                        <a:ext uri="{FF2B5EF4-FFF2-40B4-BE49-F238E27FC236}">
                          <a16:creationId xmlns:a16="http://schemas.microsoft.com/office/drawing/2014/main" id="{B046044C-A6EE-8140-AE39-1F104FA7178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400318" y="3137421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762" name="Straight Connector 1761">
                        <a:extLst>
                          <a:ext uri="{FF2B5EF4-FFF2-40B4-BE49-F238E27FC236}">
                            <a16:creationId xmlns:a16="http://schemas.microsoft.com/office/drawing/2014/main" id="{F2B9344E-4F4C-5D4C-9102-FD54C04F9A8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8782" y="2845711"/>
                        <a:ext cx="113419" cy="9242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63" name="Straight Connector 1762">
                        <a:extLst>
                          <a:ext uri="{FF2B5EF4-FFF2-40B4-BE49-F238E27FC236}">
                            <a16:creationId xmlns:a16="http://schemas.microsoft.com/office/drawing/2014/main" id="{EEE2F09F-6BED-DA40-A196-F08DFBD7D83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076" y="2938136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735" name="Group 547">
                      <a:extLst>
                        <a:ext uri="{FF2B5EF4-FFF2-40B4-BE49-F238E27FC236}">
                          <a16:creationId xmlns:a16="http://schemas.microsoft.com/office/drawing/2014/main" id="{0AFCCDB1-94EA-A242-9C8C-7ECF7D6EF30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9838" y="3203285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760" name="Straight Connector 1759">
                        <a:extLst>
                          <a:ext uri="{FF2B5EF4-FFF2-40B4-BE49-F238E27FC236}">
                            <a16:creationId xmlns:a16="http://schemas.microsoft.com/office/drawing/2014/main" id="{127C6E50-D41F-3345-85E3-8193559ACA7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9263" y="2845642"/>
                        <a:ext cx="119388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61" name="Straight Connector 1760">
                        <a:extLst>
                          <a:ext uri="{FF2B5EF4-FFF2-40B4-BE49-F238E27FC236}">
                            <a16:creationId xmlns:a16="http://schemas.microsoft.com/office/drawing/2014/main" id="{C281C815-866C-F244-8C18-443BE50302B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557" y="2934934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736" name="Group 549">
                      <a:extLst>
                        <a:ext uri="{FF2B5EF4-FFF2-40B4-BE49-F238E27FC236}">
                          <a16:creationId xmlns:a16="http://schemas.microsoft.com/office/drawing/2014/main" id="{B9C51F11-9664-A24E-ABD0-6C95F1EEBC1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9358" y="3269149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758" name="Straight Connector 1757">
                        <a:extLst>
                          <a:ext uri="{FF2B5EF4-FFF2-40B4-BE49-F238E27FC236}">
                            <a16:creationId xmlns:a16="http://schemas.microsoft.com/office/drawing/2014/main" id="{5173CA2D-A1C5-1247-BAEE-EA644FD1266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6759" y="2845572"/>
                        <a:ext cx="113419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59" name="Straight Connector 1758">
                        <a:extLst>
                          <a:ext uri="{FF2B5EF4-FFF2-40B4-BE49-F238E27FC236}">
                            <a16:creationId xmlns:a16="http://schemas.microsoft.com/office/drawing/2014/main" id="{70718F0D-2369-C145-987F-3D3F665EECD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036" y="2934864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737" name="Group 550">
                      <a:extLst>
                        <a:ext uri="{FF2B5EF4-FFF2-40B4-BE49-F238E27FC236}">
                          <a16:creationId xmlns:a16="http://schemas.microsoft.com/office/drawing/2014/main" id="{E3952A44-E5C5-694E-9EE6-EDBEC0E08A2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8878" y="3335013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756" name="Straight Connector 1755">
                        <a:extLst>
                          <a:ext uri="{FF2B5EF4-FFF2-40B4-BE49-F238E27FC236}">
                            <a16:creationId xmlns:a16="http://schemas.microsoft.com/office/drawing/2014/main" id="{61C7416E-FBFA-B84E-A717-9E2D44B3845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7238" y="2845502"/>
                        <a:ext cx="113419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57" name="Straight Connector 1756">
                        <a:extLst>
                          <a:ext uri="{FF2B5EF4-FFF2-40B4-BE49-F238E27FC236}">
                            <a16:creationId xmlns:a16="http://schemas.microsoft.com/office/drawing/2014/main" id="{5AF93D17-241E-F949-8513-A7AF8062597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516" y="2934794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738" name="Group 551">
                      <a:extLst>
                        <a:ext uri="{FF2B5EF4-FFF2-40B4-BE49-F238E27FC236}">
                          <a16:creationId xmlns:a16="http://schemas.microsoft.com/office/drawing/2014/main" id="{4C3F9D80-4613-634D-A4D7-AAC91C935FD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8398" y="3400877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754" name="Straight Connector 1753">
                        <a:extLst>
                          <a:ext uri="{FF2B5EF4-FFF2-40B4-BE49-F238E27FC236}">
                            <a16:creationId xmlns:a16="http://schemas.microsoft.com/office/drawing/2014/main" id="{D8E155DE-C1EB-524F-8B84-678EDAA88F75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7718" y="2845433"/>
                        <a:ext cx="113419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55" name="Straight Connector 1754">
                        <a:extLst>
                          <a:ext uri="{FF2B5EF4-FFF2-40B4-BE49-F238E27FC236}">
                            <a16:creationId xmlns:a16="http://schemas.microsoft.com/office/drawing/2014/main" id="{3A4782C8-17EE-C042-AFC6-9021973891F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995" y="2934724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739" name="Group 552">
                      <a:extLst>
                        <a:ext uri="{FF2B5EF4-FFF2-40B4-BE49-F238E27FC236}">
                          <a16:creationId xmlns:a16="http://schemas.microsoft.com/office/drawing/2014/main" id="{FE3653B5-FB4F-2C41-B084-D065A95A9F9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7918" y="3466741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752" name="Straight Connector 1751">
                        <a:extLst>
                          <a:ext uri="{FF2B5EF4-FFF2-40B4-BE49-F238E27FC236}">
                            <a16:creationId xmlns:a16="http://schemas.microsoft.com/office/drawing/2014/main" id="{341BC348-B5CC-B248-B60B-BF5E2AA8062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8199" y="2845363"/>
                        <a:ext cx="113419" cy="939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53" name="Straight Connector 1752">
                        <a:extLst>
                          <a:ext uri="{FF2B5EF4-FFF2-40B4-BE49-F238E27FC236}">
                            <a16:creationId xmlns:a16="http://schemas.microsoft.com/office/drawing/2014/main" id="{FDF61253-DEB5-8545-81C5-C4FA6E48FFA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3477" y="2939355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740" name="Group 555">
                      <a:extLst>
                        <a:ext uri="{FF2B5EF4-FFF2-40B4-BE49-F238E27FC236}">
                          <a16:creationId xmlns:a16="http://schemas.microsoft.com/office/drawing/2014/main" id="{B5D9B388-AD6D-3341-94DA-E4607632020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7438" y="3532605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750" name="Straight Connector 1749">
                        <a:extLst>
                          <a:ext uri="{FF2B5EF4-FFF2-40B4-BE49-F238E27FC236}">
                            <a16:creationId xmlns:a16="http://schemas.microsoft.com/office/drawing/2014/main" id="{7CC4036E-4981-6C4D-83A3-F1BFA414C91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8679" y="2842160"/>
                        <a:ext cx="113419" cy="9712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51" name="Straight Connector 1750">
                        <a:extLst>
                          <a:ext uri="{FF2B5EF4-FFF2-40B4-BE49-F238E27FC236}">
                            <a16:creationId xmlns:a16="http://schemas.microsoft.com/office/drawing/2014/main" id="{0BF55693-05AC-114B-AB09-9F6EE842508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0972" y="2939284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741" name="Group 556">
                      <a:extLst>
                        <a:ext uri="{FF2B5EF4-FFF2-40B4-BE49-F238E27FC236}">
                          <a16:creationId xmlns:a16="http://schemas.microsoft.com/office/drawing/2014/main" id="{FDAFF9AC-EDF7-1B4B-9B5D-E8223BAAC49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6958" y="3598469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748" name="Straight Connector 1747">
                        <a:extLst>
                          <a:ext uri="{FF2B5EF4-FFF2-40B4-BE49-F238E27FC236}">
                            <a16:creationId xmlns:a16="http://schemas.microsoft.com/office/drawing/2014/main" id="{CA5971C8-CD89-8E43-A072-9D3DA99D5EA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9158" y="2842090"/>
                        <a:ext cx="113419" cy="9712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49" name="Straight Connector 1748">
                        <a:extLst>
                          <a:ext uri="{FF2B5EF4-FFF2-40B4-BE49-F238E27FC236}">
                            <a16:creationId xmlns:a16="http://schemas.microsoft.com/office/drawing/2014/main" id="{F1E8BF7B-E572-2142-AAD8-E2FA16259BD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452" y="2939215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742" name="Group 557">
                      <a:extLst>
                        <a:ext uri="{FF2B5EF4-FFF2-40B4-BE49-F238E27FC236}">
                          <a16:creationId xmlns:a16="http://schemas.microsoft.com/office/drawing/2014/main" id="{7C717A64-01E7-BB47-B4CF-CFE5185BBCC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6478" y="3664333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746" name="Straight Connector 1745">
                        <a:extLst>
                          <a:ext uri="{FF2B5EF4-FFF2-40B4-BE49-F238E27FC236}">
                            <a16:creationId xmlns:a16="http://schemas.microsoft.com/office/drawing/2014/main" id="{61D1E690-BC57-E549-807D-FFC048D0E8F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6654" y="2846719"/>
                        <a:ext cx="113419" cy="92426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47" name="Straight Connector 1746">
                        <a:extLst>
                          <a:ext uri="{FF2B5EF4-FFF2-40B4-BE49-F238E27FC236}">
                            <a16:creationId xmlns:a16="http://schemas.microsoft.com/office/drawing/2014/main" id="{30050827-B422-674E-A9A4-37102E7F1B3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933" y="2939145"/>
                        <a:ext cx="450690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743" name="Group 558">
                      <a:extLst>
                        <a:ext uri="{FF2B5EF4-FFF2-40B4-BE49-F238E27FC236}">
                          <a16:creationId xmlns:a16="http://schemas.microsoft.com/office/drawing/2014/main" id="{8018F6D3-D9D4-5F43-864E-30C7B443024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5998" y="3730197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744" name="Straight Connector 1743">
                        <a:extLst>
                          <a:ext uri="{FF2B5EF4-FFF2-40B4-BE49-F238E27FC236}">
                            <a16:creationId xmlns:a16="http://schemas.microsoft.com/office/drawing/2014/main" id="{DEF86B27-C3D7-F74B-9917-42E830F3DD8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7133" y="2846650"/>
                        <a:ext cx="113419" cy="92426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45" name="Straight Connector 1744">
                        <a:extLst>
                          <a:ext uri="{FF2B5EF4-FFF2-40B4-BE49-F238E27FC236}">
                            <a16:creationId xmlns:a16="http://schemas.microsoft.com/office/drawing/2014/main" id="{08FC4F9E-B66F-7741-9C2A-19CF27A3D95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413" y="2939076"/>
                        <a:ext cx="450690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706" name="Straight Connector 1705">
                    <a:extLst>
                      <a:ext uri="{FF2B5EF4-FFF2-40B4-BE49-F238E27FC236}">
                        <a16:creationId xmlns:a16="http://schemas.microsoft.com/office/drawing/2014/main" id="{4D96EB35-DC97-9C48-BFAB-6B32BE572243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685171" y="4525377"/>
                    <a:ext cx="4763" cy="85566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7" name="Straight Connector 1706">
                    <a:extLst>
                      <a:ext uri="{FF2B5EF4-FFF2-40B4-BE49-F238E27FC236}">
                        <a16:creationId xmlns:a16="http://schemas.microsoft.com/office/drawing/2014/main" id="{2E25D9B8-7FAA-C248-8397-5545ED17774E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2784" y="4706352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8" name="Straight Connector 1707">
                    <a:extLst>
                      <a:ext uri="{FF2B5EF4-FFF2-40B4-BE49-F238E27FC236}">
                        <a16:creationId xmlns:a16="http://schemas.microsoft.com/office/drawing/2014/main" id="{570BB08A-966C-304D-8775-50046F3BB08B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4771439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9" name="Straight Connector 1708">
                    <a:extLst>
                      <a:ext uri="{FF2B5EF4-FFF2-40B4-BE49-F238E27FC236}">
                        <a16:creationId xmlns:a16="http://schemas.microsoft.com/office/drawing/2014/main" id="{D3D1D543-C895-724A-9462-BD03CB97278B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4849227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0" name="Straight Connector 1709">
                    <a:extLst>
                      <a:ext uri="{FF2B5EF4-FFF2-40B4-BE49-F238E27FC236}">
                        <a16:creationId xmlns:a16="http://schemas.microsoft.com/office/drawing/2014/main" id="{36E35136-0BAE-4F47-8F1E-A3A80807BF97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9609" y="4914314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1" name="Straight Connector 1710">
                    <a:extLst>
                      <a:ext uri="{FF2B5EF4-FFF2-40B4-BE49-F238E27FC236}">
                        <a16:creationId xmlns:a16="http://schemas.microsoft.com/office/drawing/2014/main" id="{74C0478B-ED7D-DC4D-B7BE-DB58A517AD66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8021" y="4976227"/>
                    <a:ext cx="6032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2" name="Straight Connector 1711">
                    <a:extLst>
                      <a:ext uri="{FF2B5EF4-FFF2-40B4-BE49-F238E27FC236}">
                        <a16:creationId xmlns:a16="http://schemas.microsoft.com/office/drawing/2014/main" id="{051284ED-A1C0-1B43-9339-C4F21999C357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8021" y="5044489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3" name="Straight Connector 1712">
                    <a:extLst>
                      <a:ext uri="{FF2B5EF4-FFF2-40B4-BE49-F238E27FC236}">
                        <a16:creationId xmlns:a16="http://schemas.microsoft.com/office/drawing/2014/main" id="{D2FDE561-207B-3648-86B9-2152A472D06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6434" y="5114339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4" name="Straight Connector 1713">
                    <a:extLst>
                      <a:ext uri="{FF2B5EF4-FFF2-40B4-BE49-F238E27FC236}">
                        <a16:creationId xmlns:a16="http://schemas.microsoft.com/office/drawing/2014/main" id="{5E120A65-88DD-BB4E-B1EF-719EB278AD28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9609" y="5184189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5" name="Straight Connector 1714">
                    <a:extLst>
                      <a:ext uri="{FF2B5EF4-FFF2-40B4-BE49-F238E27FC236}">
                        <a16:creationId xmlns:a16="http://schemas.microsoft.com/office/drawing/2014/main" id="{BF8D7B35-A05B-2A40-ADDB-3D8539F9751D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5252452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6" name="Straight Connector 1715">
                    <a:extLst>
                      <a:ext uri="{FF2B5EF4-FFF2-40B4-BE49-F238E27FC236}">
                        <a16:creationId xmlns:a16="http://schemas.microsoft.com/office/drawing/2014/main" id="{E7B1ED57-EC69-544D-800F-51877AC2FCA3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5322302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7" name="Straight Connector 1716">
                    <a:extLst>
                      <a:ext uri="{FF2B5EF4-FFF2-40B4-BE49-F238E27FC236}">
                        <a16:creationId xmlns:a16="http://schemas.microsoft.com/office/drawing/2014/main" id="{ED798959-80DF-134F-B07A-85EF32E09988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2784" y="5387389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8" name="Straight Connector 1717">
                    <a:extLst>
                      <a:ext uri="{FF2B5EF4-FFF2-40B4-BE49-F238E27FC236}">
                        <a16:creationId xmlns:a16="http://schemas.microsoft.com/office/drawing/2014/main" id="{59BFC8E1-0D9E-1245-A53A-591BBB936B53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632784" y="4531727"/>
                    <a:ext cx="58737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719" name="Group 1718">
                    <a:extLst>
                      <a:ext uri="{FF2B5EF4-FFF2-40B4-BE49-F238E27FC236}">
                        <a16:creationId xmlns:a16="http://schemas.microsoft.com/office/drawing/2014/main" id="{797AD347-E4BA-2945-8E4C-7923811C18B5}"/>
                      </a:ext>
                    </a:extLst>
                  </p:cNvPr>
                  <p:cNvGrpSpPr/>
                  <p:nvPr/>
                </p:nvGrpSpPr>
                <p:grpSpPr>
                  <a:xfrm>
                    <a:off x="6434171" y="4488570"/>
                    <a:ext cx="224203" cy="179034"/>
                    <a:chOff x="3668110" y="2448910"/>
                    <a:chExt cx="3794234" cy="2165130"/>
                  </a:xfrm>
                </p:grpSpPr>
                <p:sp>
                  <p:nvSpPr>
                    <p:cNvPr id="1720" name="Rectangle 1719">
                      <a:extLst>
                        <a:ext uri="{FF2B5EF4-FFF2-40B4-BE49-F238E27FC236}">
                          <a16:creationId xmlns:a16="http://schemas.microsoft.com/office/drawing/2014/main" id="{CC47BF45-BFAE-EF48-B1D5-C1227370C2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68110" y="3741409"/>
                      <a:ext cx="3780587" cy="872631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bg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63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721" name="Freeform 1720">
                      <a:extLst>
                        <a:ext uri="{FF2B5EF4-FFF2-40B4-BE49-F238E27FC236}">
                          <a16:creationId xmlns:a16="http://schemas.microsoft.com/office/drawing/2014/main" id="{8914D417-0641-B24E-8C58-93BB09017D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78620" y="2448910"/>
                      <a:ext cx="3783724" cy="1324303"/>
                    </a:xfrm>
                    <a:custGeom>
                      <a:avLst/>
                      <a:gdLst>
                        <a:gd name="connsiteX0" fmla="*/ 0 w 3783724"/>
                        <a:gd name="connsiteY0" fmla="*/ 1313793 h 1324303"/>
                        <a:gd name="connsiteX1" fmla="*/ 0 w 3783724"/>
                        <a:gd name="connsiteY1" fmla="*/ 1313793 h 1324303"/>
                        <a:gd name="connsiteX2" fmla="*/ 252248 w 3783724"/>
                        <a:gd name="connsiteY2" fmla="*/ 0 h 1324303"/>
                        <a:gd name="connsiteX3" fmla="*/ 3415862 w 3783724"/>
                        <a:gd name="connsiteY3" fmla="*/ 21020 h 1324303"/>
                        <a:gd name="connsiteX4" fmla="*/ 3783724 w 3783724"/>
                        <a:gd name="connsiteY4" fmla="*/ 1324303 h 1324303"/>
                        <a:gd name="connsiteX5" fmla="*/ 0 w 3783724"/>
                        <a:gd name="connsiteY5" fmla="*/ 1313793 h 13243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783724" h="1324303">
                          <a:moveTo>
                            <a:pt x="0" y="1313793"/>
                          </a:moveTo>
                          <a:lnTo>
                            <a:pt x="0" y="1313793"/>
                          </a:lnTo>
                          <a:lnTo>
                            <a:pt x="252248" y="0"/>
                          </a:lnTo>
                          <a:lnTo>
                            <a:pt x="3415862" y="21020"/>
                          </a:lnTo>
                          <a:lnTo>
                            <a:pt x="3783724" y="1324303"/>
                          </a:lnTo>
                          <a:lnTo>
                            <a:pt x="0" y="1313793"/>
                          </a:lnTo>
                          <a:close/>
                        </a:path>
                      </a:pathLst>
                    </a:custGeom>
                    <a:solidFill>
                      <a:srgbClr val="B8C2C9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1722" name="Group 1721">
                      <a:extLst>
                        <a:ext uri="{FF2B5EF4-FFF2-40B4-BE49-F238E27FC236}">
                          <a16:creationId xmlns:a16="http://schemas.microsoft.com/office/drawing/2014/main" id="{E30E7B47-D7D4-7A48-A1BE-EAB48EBF49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1378" y="2603243"/>
                      <a:ext cx="3202061" cy="1066110"/>
                      <a:chOff x="7939341" y="3037317"/>
                      <a:chExt cx="897649" cy="353919"/>
                    </a:xfrm>
                  </p:grpSpPr>
                  <p:sp>
                    <p:nvSpPr>
                      <p:cNvPr id="1723" name="Freeform 1722">
                        <a:extLst>
                          <a:ext uri="{FF2B5EF4-FFF2-40B4-BE49-F238E27FC236}">
                            <a16:creationId xmlns:a16="http://schemas.microsoft.com/office/drawing/2014/main" id="{A2A13395-3FBB-0248-9F9A-578BC9D953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64170" y="3037317"/>
                        <a:ext cx="849158" cy="198115"/>
                      </a:xfrm>
                      <a:custGeom>
                        <a:avLst/>
                        <a:gdLst>
                          <a:gd name="connsiteX0" fmla="*/ 3725333 w 4588933"/>
                          <a:gd name="connsiteY0" fmla="*/ 0 h 1049866"/>
                          <a:gd name="connsiteX1" fmla="*/ 4588933 w 4588933"/>
                          <a:gd name="connsiteY1" fmla="*/ 270933 h 1049866"/>
                          <a:gd name="connsiteX2" fmla="*/ 3962400 w 4588933"/>
                          <a:gd name="connsiteY2" fmla="*/ 541866 h 1049866"/>
                          <a:gd name="connsiteX3" fmla="*/ 3742267 w 4588933"/>
                          <a:gd name="connsiteY3" fmla="*/ 457200 h 1049866"/>
                          <a:gd name="connsiteX4" fmla="*/ 2269067 w 4588933"/>
                          <a:gd name="connsiteY4" fmla="*/ 1049866 h 1049866"/>
                          <a:gd name="connsiteX5" fmla="*/ 880533 w 4588933"/>
                          <a:gd name="connsiteY5" fmla="*/ 457200 h 1049866"/>
                          <a:gd name="connsiteX6" fmla="*/ 592667 w 4588933"/>
                          <a:gd name="connsiteY6" fmla="*/ 541866 h 1049866"/>
                          <a:gd name="connsiteX7" fmla="*/ 0 w 4588933"/>
                          <a:gd name="connsiteY7" fmla="*/ 254000 h 1049866"/>
                          <a:gd name="connsiteX8" fmla="*/ 880533 w 4588933"/>
                          <a:gd name="connsiteY8" fmla="*/ 16933 h 1049866"/>
                          <a:gd name="connsiteX9" fmla="*/ 2302933 w 4588933"/>
                          <a:gd name="connsiteY9" fmla="*/ 626533 h 1049866"/>
                          <a:gd name="connsiteX10" fmla="*/ 3725333 w 4588933"/>
                          <a:gd name="connsiteY10" fmla="*/ 0 h 1049866"/>
                          <a:gd name="connsiteX0" fmla="*/ 3725333 w 4641485"/>
                          <a:gd name="connsiteY0" fmla="*/ 0 h 1049866"/>
                          <a:gd name="connsiteX1" fmla="*/ 4641485 w 4641485"/>
                          <a:gd name="connsiteY1" fmla="*/ 239402 h 1049866"/>
                          <a:gd name="connsiteX2" fmla="*/ 3962400 w 4641485"/>
                          <a:gd name="connsiteY2" fmla="*/ 541866 h 1049866"/>
                          <a:gd name="connsiteX3" fmla="*/ 3742267 w 4641485"/>
                          <a:gd name="connsiteY3" fmla="*/ 457200 h 1049866"/>
                          <a:gd name="connsiteX4" fmla="*/ 2269067 w 4641485"/>
                          <a:gd name="connsiteY4" fmla="*/ 1049866 h 1049866"/>
                          <a:gd name="connsiteX5" fmla="*/ 880533 w 4641485"/>
                          <a:gd name="connsiteY5" fmla="*/ 457200 h 1049866"/>
                          <a:gd name="connsiteX6" fmla="*/ 592667 w 4641485"/>
                          <a:gd name="connsiteY6" fmla="*/ 541866 h 1049866"/>
                          <a:gd name="connsiteX7" fmla="*/ 0 w 4641485"/>
                          <a:gd name="connsiteY7" fmla="*/ 254000 h 1049866"/>
                          <a:gd name="connsiteX8" fmla="*/ 880533 w 4641485"/>
                          <a:gd name="connsiteY8" fmla="*/ 16933 h 1049866"/>
                          <a:gd name="connsiteX9" fmla="*/ 2302933 w 4641485"/>
                          <a:gd name="connsiteY9" fmla="*/ 626533 h 1049866"/>
                          <a:gd name="connsiteX10" fmla="*/ 3725333 w 4641485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73798 w 4673016"/>
                          <a:gd name="connsiteY3" fmla="*/ 45720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84308 w 4673016"/>
                          <a:gd name="connsiteY3" fmla="*/ 404648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815839 w 4673016"/>
                          <a:gd name="connsiteY3" fmla="*/ 46771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4673016" h="1049866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724" name="Freeform 1723">
                        <a:extLst>
                          <a:ext uri="{FF2B5EF4-FFF2-40B4-BE49-F238E27FC236}">
                            <a16:creationId xmlns:a16="http://schemas.microsoft.com/office/drawing/2014/main" id="{A151530E-240D-604E-BDE8-8C0DA36C4F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19948" y="3206783"/>
                        <a:ext cx="317042" cy="170569"/>
                      </a:xfrm>
                      <a:custGeom>
                        <a:avLst/>
                        <a:gdLst>
                          <a:gd name="connsiteX0" fmla="*/ 21021 w 1744718"/>
                          <a:gd name="connsiteY0" fmla="*/ 0 h 903890"/>
                          <a:gd name="connsiteX1" fmla="*/ 1744718 w 1744718"/>
                          <a:gd name="connsiteY1" fmla="*/ 693683 h 903890"/>
                          <a:gd name="connsiteX2" fmla="*/ 1145628 w 1744718"/>
                          <a:gd name="connsiteY2" fmla="*/ 903890 h 903890"/>
                          <a:gd name="connsiteX3" fmla="*/ 0 w 1744718"/>
                          <a:gd name="connsiteY3" fmla="*/ 451945 h 903890"/>
                          <a:gd name="connsiteX4" fmla="*/ 21021 w 1744718"/>
                          <a:gd name="connsiteY4" fmla="*/ 0 h 9038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44718" h="90389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725" name="Freeform 1724">
                        <a:extLst>
                          <a:ext uri="{FF2B5EF4-FFF2-40B4-BE49-F238E27FC236}">
                            <a16:creationId xmlns:a16="http://schemas.microsoft.com/office/drawing/2014/main" id="{24696225-4AD3-1F4D-A5A4-2952B0E7F1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39341" y="3206783"/>
                        <a:ext cx="311312" cy="168585"/>
                      </a:xfrm>
                      <a:custGeom>
                        <a:avLst/>
                        <a:gdLst>
                          <a:gd name="connsiteX0" fmla="*/ 1702676 w 1713187"/>
                          <a:gd name="connsiteY0" fmla="*/ 0 h 893380"/>
                          <a:gd name="connsiteX1" fmla="*/ 1713187 w 1713187"/>
                          <a:gd name="connsiteY1" fmla="*/ 472966 h 893380"/>
                          <a:gd name="connsiteX2" fmla="*/ 578069 w 1713187"/>
                          <a:gd name="connsiteY2" fmla="*/ 893380 h 893380"/>
                          <a:gd name="connsiteX3" fmla="*/ 0 w 1713187"/>
                          <a:gd name="connsiteY3" fmla="*/ 693683 h 893380"/>
                          <a:gd name="connsiteX4" fmla="*/ 1702676 w 1713187"/>
                          <a:gd name="connsiteY4" fmla="*/ 0 h 8933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13187" h="89338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0000A8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726" name="Freeform 1725">
                        <a:extLst>
                          <a:ext uri="{FF2B5EF4-FFF2-40B4-BE49-F238E27FC236}">
                            <a16:creationId xmlns:a16="http://schemas.microsoft.com/office/drawing/2014/main" id="{6969A3CB-38DB-5244-90E8-B96ACD8E70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47413" y="3123483"/>
                        <a:ext cx="676892" cy="267753"/>
                      </a:xfrm>
                      <a:custGeom>
                        <a:avLst/>
                        <a:gdLst>
                          <a:gd name="connsiteX0" fmla="*/ 599089 w 4162096"/>
                          <a:gd name="connsiteY0" fmla="*/ 273269 h 1618593"/>
                          <a:gd name="connsiteX1" fmla="*/ 882869 w 4162096"/>
                          <a:gd name="connsiteY1" fmla="*/ 199697 h 1618593"/>
                          <a:gd name="connsiteX2" fmla="*/ 2312276 w 4162096"/>
                          <a:gd name="connsiteY2" fmla="*/ 798786 h 1618593"/>
                          <a:gd name="connsiteX3" fmla="*/ 3794234 w 4162096"/>
                          <a:gd name="connsiteY3" fmla="*/ 199697 h 1618593"/>
                          <a:gd name="connsiteX4" fmla="*/ 4014951 w 4162096"/>
                          <a:gd name="connsiteY4" fmla="*/ 273269 h 1618593"/>
                          <a:gd name="connsiteX5" fmla="*/ 3058510 w 4162096"/>
                          <a:gd name="connsiteY5" fmla="*/ 641131 h 1618593"/>
                          <a:gd name="connsiteX6" fmla="*/ 3026979 w 4162096"/>
                          <a:gd name="connsiteY6" fmla="*/ 1114097 h 1618593"/>
                          <a:gd name="connsiteX7" fmla="*/ 4162096 w 4162096"/>
                          <a:gd name="connsiteY7" fmla="*/ 1545021 h 1618593"/>
                          <a:gd name="connsiteX8" fmla="*/ 3878317 w 4162096"/>
                          <a:gd name="connsiteY8" fmla="*/ 1608083 h 1618593"/>
                          <a:gd name="connsiteX9" fmla="*/ 2301765 w 4162096"/>
                          <a:gd name="connsiteY9" fmla="*/ 945931 h 1618593"/>
                          <a:gd name="connsiteX10" fmla="*/ 693682 w 4162096"/>
                          <a:gd name="connsiteY10" fmla="*/ 1618593 h 1618593"/>
                          <a:gd name="connsiteX11" fmla="*/ 430924 w 4162096"/>
                          <a:gd name="connsiteY11" fmla="*/ 1524000 h 1618593"/>
                          <a:gd name="connsiteX12" fmla="*/ 1576551 w 4162096"/>
                          <a:gd name="connsiteY12" fmla="*/ 1082566 h 1618593"/>
                          <a:gd name="connsiteX13" fmla="*/ 1545020 w 4162096"/>
                          <a:gd name="connsiteY13" fmla="*/ 609600 h 1618593"/>
                          <a:gd name="connsiteX14" fmla="*/ 0 w 4162096"/>
                          <a:gd name="connsiteY14" fmla="*/ 0 h 1618593"/>
                          <a:gd name="connsiteX15" fmla="*/ 872358 w 4162096"/>
                          <a:gd name="connsiteY15" fmla="*/ 210207 h 1618593"/>
                          <a:gd name="connsiteX16" fmla="*/ 872358 w 4162096"/>
                          <a:gd name="connsiteY16" fmla="*/ 210207 h 1618593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15" fmla="*/ 441434 w 3731172"/>
                          <a:gd name="connsiteY15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357351 w 3731172"/>
                          <a:gd name="connsiteY14" fmla="*/ 115613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56137 w 3731172"/>
                          <a:gd name="connsiteY13" fmla="*/ 441434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903890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575034 w 3710151"/>
                          <a:gd name="connsiteY6" fmla="*/ 91440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06565 w 3710151"/>
                          <a:gd name="connsiteY6" fmla="*/ 92491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5151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09858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62012 w 3725019"/>
                          <a:gd name="connsiteY0" fmla="*/ 73572 h 1418896"/>
                          <a:gd name="connsiteX1" fmla="*/ 445792 w 3725019"/>
                          <a:gd name="connsiteY1" fmla="*/ 0 h 1418896"/>
                          <a:gd name="connsiteX2" fmla="*/ 1852896 w 3725019"/>
                          <a:gd name="connsiteY2" fmla="*/ 591655 h 1418896"/>
                          <a:gd name="connsiteX3" fmla="*/ 3357157 w 3725019"/>
                          <a:gd name="connsiteY3" fmla="*/ 0 h 1418896"/>
                          <a:gd name="connsiteX4" fmla="*/ 3577874 w 3725019"/>
                          <a:gd name="connsiteY4" fmla="*/ 73572 h 1418896"/>
                          <a:gd name="connsiteX5" fmla="*/ 2632585 w 3725019"/>
                          <a:gd name="connsiteY5" fmla="*/ 448868 h 1418896"/>
                          <a:gd name="connsiteX6" fmla="*/ 2625150 w 3725019"/>
                          <a:gd name="connsiteY6" fmla="*/ 902607 h 1418896"/>
                          <a:gd name="connsiteX7" fmla="*/ 3725019 w 3725019"/>
                          <a:gd name="connsiteY7" fmla="*/ 1345324 h 1418896"/>
                          <a:gd name="connsiteX8" fmla="*/ 3441240 w 3725019"/>
                          <a:gd name="connsiteY8" fmla="*/ 1408386 h 1418896"/>
                          <a:gd name="connsiteX9" fmla="*/ 1864688 w 3725019"/>
                          <a:gd name="connsiteY9" fmla="*/ 746234 h 1418896"/>
                          <a:gd name="connsiteX10" fmla="*/ 256605 w 3725019"/>
                          <a:gd name="connsiteY10" fmla="*/ 1418896 h 1418896"/>
                          <a:gd name="connsiteX11" fmla="*/ 0 w 3725019"/>
                          <a:gd name="connsiteY11" fmla="*/ 1331097 h 1418896"/>
                          <a:gd name="connsiteX12" fmla="*/ 1113454 w 3725019"/>
                          <a:gd name="connsiteY12" fmla="*/ 903890 h 1418896"/>
                          <a:gd name="connsiteX13" fmla="*/ 1102302 w 3725019"/>
                          <a:gd name="connsiteY13" fmla="*/ 451945 h 1418896"/>
                          <a:gd name="connsiteX14" fmla="*/ 183032 w 3725019"/>
                          <a:gd name="connsiteY14" fmla="*/ 84081 h 1418896"/>
                          <a:gd name="connsiteX15" fmla="*/ 162012 w 3725019"/>
                          <a:gd name="connsiteY15" fmla="*/ 73572 h 14188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725019" h="1418896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  <p:cxnSp>
              <p:nvCxnSpPr>
                <p:cNvPr id="1514" name="Straight Connector 1513">
                  <a:extLst>
                    <a:ext uri="{FF2B5EF4-FFF2-40B4-BE49-F238E27FC236}">
                      <a16:creationId xmlns:a16="http://schemas.microsoft.com/office/drawing/2014/main" id="{3FEFDD02-312D-3949-94DA-22F884A98FD5}"/>
                    </a:ext>
                  </a:extLst>
                </p:cNvPr>
                <p:cNvCxnSpPr>
                  <a:cxnSpLocks/>
                  <a:endCxn id="1605" idx="9"/>
                </p:cNvCxnSpPr>
                <p:nvPr/>
              </p:nvCxnSpPr>
              <p:spPr bwMode="auto">
                <a:xfrm>
                  <a:off x="7282802" y="4119099"/>
                  <a:ext cx="32665" cy="5715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15" name="Group 1514">
                  <a:extLst>
                    <a:ext uri="{FF2B5EF4-FFF2-40B4-BE49-F238E27FC236}">
                      <a16:creationId xmlns:a16="http://schemas.microsoft.com/office/drawing/2014/main" id="{1567E058-A6D6-6A49-94E6-DADA6C28406B}"/>
                    </a:ext>
                  </a:extLst>
                </p:cNvPr>
                <p:cNvGrpSpPr/>
                <p:nvPr/>
              </p:nvGrpSpPr>
              <p:grpSpPr>
                <a:xfrm>
                  <a:off x="6885811" y="4644942"/>
                  <a:ext cx="267360" cy="997195"/>
                  <a:chOff x="6424161" y="4488570"/>
                  <a:chExt cx="267360" cy="997195"/>
                </a:xfrm>
              </p:grpSpPr>
              <p:grpSp>
                <p:nvGrpSpPr>
                  <p:cNvPr id="1646" name="Group 506">
                    <a:extLst>
                      <a:ext uri="{FF2B5EF4-FFF2-40B4-BE49-F238E27FC236}">
                        <a16:creationId xmlns:a16="http://schemas.microsoft.com/office/drawing/2014/main" id="{B960CBF9-9799-A44D-B49B-57F54F5C746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424161" y="4637077"/>
                    <a:ext cx="235570" cy="848688"/>
                    <a:chOff x="6395998" y="3062424"/>
                    <a:chExt cx="564403" cy="837478"/>
                  </a:xfrm>
                </p:grpSpPr>
                <p:sp>
                  <p:nvSpPr>
                    <p:cNvPr id="1668" name="Rectangle 1667">
                      <a:extLst>
                        <a:ext uri="{FF2B5EF4-FFF2-40B4-BE49-F238E27FC236}">
                          <a16:creationId xmlns:a16="http://schemas.microsoft.com/office/drawing/2014/main" id="{A9C2F31B-71D2-9742-ACFA-91073D094E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09786" y="3061857"/>
                      <a:ext cx="447707" cy="742536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1669" name="Straight Connector 1668">
                      <a:extLst>
                        <a:ext uri="{FF2B5EF4-FFF2-40B4-BE49-F238E27FC236}">
                          <a16:creationId xmlns:a16="http://schemas.microsoft.com/office/drawing/2014/main" id="{F4315BBE-4B37-6D4B-8905-037B3D50CD6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847057" y="306185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70" name="Rectangle 1669">
                      <a:extLst>
                        <a:ext uri="{FF2B5EF4-FFF2-40B4-BE49-F238E27FC236}">
                          <a16:creationId xmlns:a16="http://schemas.microsoft.com/office/drawing/2014/main" id="{D19366AB-8EED-7A40-8D59-C909D30F42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6953" y="3071256"/>
                      <a:ext cx="131327" cy="11592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1671" name="Straight Connector 1670">
                      <a:extLst>
                        <a:ext uri="{FF2B5EF4-FFF2-40B4-BE49-F238E27FC236}">
                          <a16:creationId xmlns:a16="http://schemas.microsoft.com/office/drawing/2014/main" id="{1D003C74-7D3A-1546-8490-FECD1DE51BD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396367" y="306185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72" name="Rectangle 1671">
                      <a:extLst>
                        <a:ext uri="{FF2B5EF4-FFF2-40B4-BE49-F238E27FC236}">
                          <a16:creationId xmlns:a16="http://schemas.microsoft.com/office/drawing/2014/main" id="{1BF2872E-98D9-024B-B5FB-31D8E45286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17210" y="3702567"/>
                      <a:ext cx="131327" cy="11592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1673" name="Rectangle 1672">
                      <a:extLst>
                        <a:ext uri="{FF2B5EF4-FFF2-40B4-BE49-F238E27FC236}">
                          <a16:creationId xmlns:a16="http://schemas.microsoft.com/office/drawing/2014/main" id="{E8591055-2358-FC44-8950-C3CD91B664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05320" y="3157415"/>
                      <a:ext cx="444723" cy="74253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1674" name="Straight Connector 1673">
                      <a:extLst>
                        <a:ext uri="{FF2B5EF4-FFF2-40B4-BE49-F238E27FC236}">
                          <a16:creationId xmlns:a16="http://schemas.microsoft.com/office/drawing/2014/main" id="{69C2568F-B24A-CE45-A06F-B6A5C3B1B1A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847057" y="3804392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675" name="Group 544">
                      <a:extLst>
                        <a:ext uri="{FF2B5EF4-FFF2-40B4-BE49-F238E27FC236}">
                          <a16:creationId xmlns:a16="http://schemas.microsoft.com/office/drawing/2014/main" id="{23BE4D93-E9BD-7941-BD4E-55A8E8052B8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400318" y="3137421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703" name="Straight Connector 1702">
                        <a:extLst>
                          <a:ext uri="{FF2B5EF4-FFF2-40B4-BE49-F238E27FC236}">
                            <a16:creationId xmlns:a16="http://schemas.microsoft.com/office/drawing/2014/main" id="{DFDE220E-8806-7F46-84A8-3FC40136F47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8782" y="2845711"/>
                        <a:ext cx="113419" cy="9242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04" name="Straight Connector 1703">
                        <a:extLst>
                          <a:ext uri="{FF2B5EF4-FFF2-40B4-BE49-F238E27FC236}">
                            <a16:creationId xmlns:a16="http://schemas.microsoft.com/office/drawing/2014/main" id="{4A598CAA-E2EF-334A-A4E0-A483F1B65D7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076" y="2938136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676" name="Group 547">
                      <a:extLst>
                        <a:ext uri="{FF2B5EF4-FFF2-40B4-BE49-F238E27FC236}">
                          <a16:creationId xmlns:a16="http://schemas.microsoft.com/office/drawing/2014/main" id="{043C3CD4-6194-314B-AA4A-69BCA797CF6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9838" y="3203285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701" name="Straight Connector 1700">
                        <a:extLst>
                          <a:ext uri="{FF2B5EF4-FFF2-40B4-BE49-F238E27FC236}">
                            <a16:creationId xmlns:a16="http://schemas.microsoft.com/office/drawing/2014/main" id="{7394A282-C825-BB47-9B3C-6C7D672DB7A5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9263" y="2845642"/>
                        <a:ext cx="119388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02" name="Straight Connector 1701">
                        <a:extLst>
                          <a:ext uri="{FF2B5EF4-FFF2-40B4-BE49-F238E27FC236}">
                            <a16:creationId xmlns:a16="http://schemas.microsoft.com/office/drawing/2014/main" id="{BCFEA86F-68A1-8049-A947-30182C3B7B1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557" y="2934934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677" name="Group 549">
                      <a:extLst>
                        <a:ext uri="{FF2B5EF4-FFF2-40B4-BE49-F238E27FC236}">
                          <a16:creationId xmlns:a16="http://schemas.microsoft.com/office/drawing/2014/main" id="{8592AC4F-DCA1-D44F-8E21-764C1FC25AB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9358" y="3269149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699" name="Straight Connector 1698">
                        <a:extLst>
                          <a:ext uri="{FF2B5EF4-FFF2-40B4-BE49-F238E27FC236}">
                            <a16:creationId xmlns:a16="http://schemas.microsoft.com/office/drawing/2014/main" id="{7B68FEEC-0BDA-F54C-A601-E5E366D2E02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6759" y="2845572"/>
                        <a:ext cx="113419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00" name="Straight Connector 1699">
                        <a:extLst>
                          <a:ext uri="{FF2B5EF4-FFF2-40B4-BE49-F238E27FC236}">
                            <a16:creationId xmlns:a16="http://schemas.microsoft.com/office/drawing/2014/main" id="{1D6BE1F8-2B50-0345-A044-0DA11B4EBDA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036" y="2934864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678" name="Group 550">
                      <a:extLst>
                        <a:ext uri="{FF2B5EF4-FFF2-40B4-BE49-F238E27FC236}">
                          <a16:creationId xmlns:a16="http://schemas.microsoft.com/office/drawing/2014/main" id="{F9504436-C52F-9E41-91A1-5EE95152406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8878" y="3335013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697" name="Straight Connector 1696">
                        <a:extLst>
                          <a:ext uri="{FF2B5EF4-FFF2-40B4-BE49-F238E27FC236}">
                            <a16:creationId xmlns:a16="http://schemas.microsoft.com/office/drawing/2014/main" id="{423DD4EF-534B-7E49-9107-4C8236B3227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7238" y="2845502"/>
                        <a:ext cx="113419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98" name="Straight Connector 1697">
                        <a:extLst>
                          <a:ext uri="{FF2B5EF4-FFF2-40B4-BE49-F238E27FC236}">
                            <a16:creationId xmlns:a16="http://schemas.microsoft.com/office/drawing/2014/main" id="{3CB01F83-4B58-D94D-B471-496FAFCC6D2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516" y="2934794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679" name="Group 551">
                      <a:extLst>
                        <a:ext uri="{FF2B5EF4-FFF2-40B4-BE49-F238E27FC236}">
                          <a16:creationId xmlns:a16="http://schemas.microsoft.com/office/drawing/2014/main" id="{7E645D1F-041D-CF43-949A-0FCEEEACEFC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8398" y="3400877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695" name="Straight Connector 1694">
                        <a:extLst>
                          <a:ext uri="{FF2B5EF4-FFF2-40B4-BE49-F238E27FC236}">
                            <a16:creationId xmlns:a16="http://schemas.microsoft.com/office/drawing/2014/main" id="{AFCCED56-775C-F449-B279-E0B0F92722C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7718" y="2845433"/>
                        <a:ext cx="113419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96" name="Straight Connector 1695">
                        <a:extLst>
                          <a:ext uri="{FF2B5EF4-FFF2-40B4-BE49-F238E27FC236}">
                            <a16:creationId xmlns:a16="http://schemas.microsoft.com/office/drawing/2014/main" id="{2110928D-2AAE-6B48-92AF-02FEE4D47A1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995" y="2934724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680" name="Group 552">
                      <a:extLst>
                        <a:ext uri="{FF2B5EF4-FFF2-40B4-BE49-F238E27FC236}">
                          <a16:creationId xmlns:a16="http://schemas.microsoft.com/office/drawing/2014/main" id="{4DEA4BF5-EC4A-8A44-B4E8-DB486B137F8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7918" y="3466741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693" name="Straight Connector 1692">
                        <a:extLst>
                          <a:ext uri="{FF2B5EF4-FFF2-40B4-BE49-F238E27FC236}">
                            <a16:creationId xmlns:a16="http://schemas.microsoft.com/office/drawing/2014/main" id="{08A64B8E-BC62-F047-9FBB-2BC4A6ED665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8199" y="2845363"/>
                        <a:ext cx="113419" cy="939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94" name="Straight Connector 1693">
                        <a:extLst>
                          <a:ext uri="{FF2B5EF4-FFF2-40B4-BE49-F238E27FC236}">
                            <a16:creationId xmlns:a16="http://schemas.microsoft.com/office/drawing/2014/main" id="{D637EA2F-B28A-F544-9A8B-7124FAE6DA8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3477" y="2939355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681" name="Group 555">
                      <a:extLst>
                        <a:ext uri="{FF2B5EF4-FFF2-40B4-BE49-F238E27FC236}">
                          <a16:creationId xmlns:a16="http://schemas.microsoft.com/office/drawing/2014/main" id="{F0D59D48-08A4-2841-A29D-3CBFFA65287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7438" y="3532605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691" name="Straight Connector 1690">
                        <a:extLst>
                          <a:ext uri="{FF2B5EF4-FFF2-40B4-BE49-F238E27FC236}">
                            <a16:creationId xmlns:a16="http://schemas.microsoft.com/office/drawing/2014/main" id="{A7FDD521-AACE-1B40-BCA7-BC73B7D4487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8679" y="2842160"/>
                        <a:ext cx="113419" cy="9712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92" name="Straight Connector 1691">
                        <a:extLst>
                          <a:ext uri="{FF2B5EF4-FFF2-40B4-BE49-F238E27FC236}">
                            <a16:creationId xmlns:a16="http://schemas.microsoft.com/office/drawing/2014/main" id="{613BD17E-B218-674B-ABF8-5C90D5E3349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0972" y="2939284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682" name="Group 556">
                      <a:extLst>
                        <a:ext uri="{FF2B5EF4-FFF2-40B4-BE49-F238E27FC236}">
                          <a16:creationId xmlns:a16="http://schemas.microsoft.com/office/drawing/2014/main" id="{6993F5FA-52F2-5449-AE38-18C30591DE2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6958" y="3598469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689" name="Straight Connector 1688">
                        <a:extLst>
                          <a:ext uri="{FF2B5EF4-FFF2-40B4-BE49-F238E27FC236}">
                            <a16:creationId xmlns:a16="http://schemas.microsoft.com/office/drawing/2014/main" id="{78962697-ED4F-CF49-AF5F-BFBD3C9EF73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9158" y="2842090"/>
                        <a:ext cx="113419" cy="9712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90" name="Straight Connector 1689">
                        <a:extLst>
                          <a:ext uri="{FF2B5EF4-FFF2-40B4-BE49-F238E27FC236}">
                            <a16:creationId xmlns:a16="http://schemas.microsoft.com/office/drawing/2014/main" id="{101899BB-029C-264B-9F55-D203878D3EE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452" y="2939215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683" name="Group 557">
                      <a:extLst>
                        <a:ext uri="{FF2B5EF4-FFF2-40B4-BE49-F238E27FC236}">
                          <a16:creationId xmlns:a16="http://schemas.microsoft.com/office/drawing/2014/main" id="{1780EA0A-237A-A943-803F-2A56B9DA0A6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6478" y="3664333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687" name="Straight Connector 1686">
                        <a:extLst>
                          <a:ext uri="{FF2B5EF4-FFF2-40B4-BE49-F238E27FC236}">
                            <a16:creationId xmlns:a16="http://schemas.microsoft.com/office/drawing/2014/main" id="{0DFE239D-1C38-B342-9A03-8E00CE30474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6654" y="2846719"/>
                        <a:ext cx="113419" cy="92426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88" name="Straight Connector 1687">
                        <a:extLst>
                          <a:ext uri="{FF2B5EF4-FFF2-40B4-BE49-F238E27FC236}">
                            <a16:creationId xmlns:a16="http://schemas.microsoft.com/office/drawing/2014/main" id="{CAE64976-9469-4541-815B-3025C232110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933" y="2939145"/>
                        <a:ext cx="450690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684" name="Group 558">
                      <a:extLst>
                        <a:ext uri="{FF2B5EF4-FFF2-40B4-BE49-F238E27FC236}">
                          <a16:creationId xmlns:a16="http://schemas.microsoft.com/office/drawing/2014/main" id="{E95167BF-D53B-4745-B162-A795EE056D1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5998" y="3730197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685" name="Straight Connector 1684">
                        <a:extLst>
                          <a:ext uri="{FF2B5EF4-FFF2-40B4-BE49-F238E27FC236}">
                            <a16:creationId xmlns:a16="http://schemas.microsoft.com/office/drawing/2014/main" id="{6F2EA191-7095-5945-AC28-CCC87EBED8F5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7133" y="2846650"/>
                        <a:ext cx="113419" cy="92426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86" name="Straight Connector 1685">
                        <a:extLst>
                          <a:ext uri="{FF2B5EF4-FFF2-40B4-BE49-F238E27FC236}">
                            <a16:creationId xmlns:a16="http://schemas.microsoft.com/office/drawing/2014/main" id="{601DF95E-3B47-544B-A009-DB105BB731B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413" y="2939076"/>
                        <a:ext cx="450690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647" name="Straight Connector 1646">
                    <a:extLst>
                      <a:ext uri="{FF2B5EF4-FFF2-40B4-BE49-F238E27FC236}">
                        <a16:creationId xmlns:a16="http://schemas.microsoft.com/office/drawing/2014/main" id="{7B6E1D40-4DAE-CF40-A004-BFD90E39805F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685171" y="4525377"/>
                    <a:ext cx="4763" cy="85566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8" name="Straight Connector 1647">
                    <a:extLst>
                      <a:ext uri="{FF2B5EF4-FFF2-40B4-BE49-F238E27FC236}">
                        <a16:creationId xmlns:a16="http://schemas.microsoft.com/office/drawing/2014/main" id="{BB1A3043-582F-3949-A87F-0C540DD9F739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2784" y="4706352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9" name="Straight Connector 1648">
                    <a:extLst>
                      <a:ext uri="{FF2B5EF4-FFF2-40B4-BE49-F238E27FC236}">
                        <a16:creationId xmlns:a16="http://schemas.microsoft.com/office/drawing/2014/main" id="{D68088F9-DADE-6F48-9778-2B5BC09540B3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4771439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0" name="Straight Connector 1649">
                    <a:extLst>
                      <a:ext uri="{FF2B5EF4-FFF2-40B4-BE49-F238E27FC236}">
                        <a16:creationId xmlns:a16="http://schemas.microsoft.com/office/drawing/2014/main" id="{D5BE1072-DE74-5544-AD37-A8C40FBBBBED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4849227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1" name="Straight Connector 1650">
                    <a:extLst>
                      <a:ext uri="{FF2B5EF4-FFF2-40B4-BE49-F238E27FC236}">
                        <a16:creationId xmlns:a16="http://schemas.microsoft.com/office/drawing/2014/main" id="{DC95AA19-FCFF-2343-BD8A-A76BBA9C4906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9609" y="4914314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2" name="Straight Connector 1651">
                    <a:extLst>
                      <a:ext uri="{FF2B5EF4-FFF2-40B4-BE49-F238E27FC236}">
                        <a16:creationId xmlns:a16="http://schemas.microsoft.com/office/drawing/2014/main" id="{10533753-DBE3-5247-92BA-EB527467400B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8021" y="4976227"/>
                    <a:ext cx="6032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3" name="Straight Connector 1652">
                    <a:extLst>
                      <a:ext uri="{FF2B5EF4-FFF2-40B4-BE49-F238E27FC236}">
                        <a16:creationId xmlns:a16="http://schemas.microsoft.com/office/drawing/2014/main" id="{6EAD2EAE-2655-A843-B579-35E796A970DA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8021" y="5044489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4" name="Straight Connector 1653">
                    <a:extLst>
                      <a:ext uri="{FF2B5EF4-FFF2-40B4-BE49-F238E27FC236}">
                        <a16:creationId xmlns:a16="http://schemas.microsoft.com/office/drawing/2014/main" id="{F1E86DFC-8F15-9748-8246-59D2EFACB589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6434" y="5114339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5" name="Straight Connector 1654">
                    <a:extLst>
                      <a:ext uri="{FF2B5EF4-FFF2-40B4-BE49-F238E27FC236}">
                        <a16:creationId xmlns:a16="http://schemas.microsoft.com/office/drawing/2014/main" id="{BB2BE3D0-CE19-F241-BA78-469F95FF0FD3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9609" y="5184189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6" name="Straight Connector 1655">
                    <a:extLst>
                      <a:ext uri="{FF2B5EF4-FFF2-40B4-BE49-F238E27FC236}">
                        <a16:creationId xmlns:a16="http://schemas.microsoft.com/office/drawing/2014/main" id="{E9D229C6-99A9-2849-9B20-801140E4E0C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5252452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7" name="Straight Connector 1656">
                    <a:extLst>
                      <a:ext uri="{FF2B5EF4-FFF2-40B4-BE49-F238E27FC236}">
                        <a16:creationId xmlns:a16="http://schemas.microsoft.com/office/drawing/2014/main" id="{3581F1F9-EFFD-754C-B06E-65631FE6A998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5322302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8" name="Straight Connector 1657">
                    <a:extLst>
                      <a:ext uri="{FF2B5EF4-FFF2-40B4-BE49-F238E27FC236}">
                        <a16:creationId xmlns:a16="http://schemas.microsoft.com/office/drawing/2014/main" id="{90DF71E5-142B-5F40-9951-B4E9A395D94F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2784" y="5387389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9" name="Straight Connector 1658">
                    <a:extLst>
                      <a:ext uri="{FF2B5EF4-FFF2-40B4-BE49-F238E27FC236}">
                        <a16:creationId xmlns:a16="http://schemas.microsoft.com/office/drawing/2014/main" id="{A50720E4-086E-A045-BD2D-7CFE17EA94BB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632784" y="4531727"/>
                    <a:ext cx="58737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60" name="Group 1659">
                    <a:extLst>
                      <a:ext uri="{FF2B5EF4-FFF2-40B4-BE49-F238E27FC236}">
                        <a16:creationId xmlns:a16="http://schemas.microsoft.com/office/drawing/2014/main" id="{047FA09B-06C2-0840-8D83-8CCDEA8BBE42}"/>
                      </a:ext>
                    </a:extLst>
                  </p:cNvPr>
                  <p:cNvGrpSpPr/>
                  <p:nvPr/>
                </p:nvGrpSpPr>
                <p:grpSpPr>
                  <a:xfrm>
                    <a:off x="6434171" y="4488570"/>
                    <a:ext cx="224203" cy="179034"/>
                    <a:chOff x="3668110" y="2448910"/>
                    <a:chExt cx="3794234" cy="2165130"/>
                  </a:xfrm>
                </p:grpSpPr>
                <p:sp>
                  <p:nvSpPr>
                    <p:cNvPr id="1661" name="Rectangle 1660">
                      <a:extLst>
                        <a:ext uri="{FF2B5EF4-FFF2-40B4-BE49-F238E27FC236}">
                          <a16:creationId xmlns:a16="http://schemas.microsoft.com/office/drawing/2014/main" id="{1385E0AB-EC82-4C44-B7ED-5252921C81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68110" y="3741409"/>
                      <a:ext cx="3780587" cy="872631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bg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63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662" name="Freeform 1661">
                      <a:extLst>
                        <a:ext uri="{FF2B5EF4-FFF2-40B4-BE49-F238E27FC236}">
                          <a16:creationId xmlns:a16="http://schemas.microsoft.com/office/drawing/2014/main" id="{5C05F8D5-7007-C54C-88E7-71C79BEB91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78620" y="2448910"/>
                      <a:ext cx="3783724" cy="1324303"/>
                    </a:xfrm>
                    <a:custGeom>
                      <a:avLst/>
                      <a:gdLst>
                        <a:gd name="connsiteX0" fmla="*/ 0 w 3783724"/>
                        <a:gd name="connsiteY0" fmla="*/ 1313793 h 1324303"/>
                        <a:gd name="connsiteX1" fmla="*/ 0 w 3783724"/>
                        <a:gd name="connsiteY1" fmla="*/ 1313793 h 1324303"/>
                        <a:gd name="connsiteX2" fmla="*/ 252248 w 3783724"/>
                        <a:gd name="connsiteY2" fmla="*/ 0 h 1324303"/>
                        <a:gd name="connsiteX3" fmla="*/ 3415862 w 3783724"/>
                        <a:gd name="connsiteY3" fmla="*/ 21020 h 1324303"/>
                        <a:gd name="connsiteX4" fmla="*/ 3783724 w 3783724"/>
                        <a:gd name="connsiteY4" fmla="*/ 1324303 h 1324303"/>
                        <a:gd name="connsiteX5" fmla="*/ 0 w 3783724"/>
                        <a:gd name="connsiteY5" fmla="*/ 1313793 h 13243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783724" h="1324303">
                          <a:moveTo>
                            <a:pt x="0" y="1313793"/>
                          </a:moveTo>
                          <a:lnTo>
                            <a:pt x="0" y="1313793"/>
                          </a:lnTo>
                          <a:lnTo>
                            <a:pt x="252248" y="0"/>
                          </a:lnTo>
                          <a:lnTo>
                            <a:pt x="3415862" y="21020"/>
                          </a:lnTo>
                          <a:lnTo>
                            <a:pt x="3783724" y="1324303"/>
                          </a:lnTo>
                          <a:lnTo>
                            <a:pt x="0" y="1313793"/>
                          </a:lnTo>
                          <a:close/>
                        </a:path>
                      </a:pathLst>
                    </a:custGeom>
                    <a:solidFill>
                      <a:srgbClr val="B8C2C9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1663" name="Group 1662">
                      <a:extLst>
                        <a:ext uri="{FF2B5EF4-FFF2-40B4-BE49-F238E27FC236}">
                          <a16:creationId xmlns:a16="http://schemas.microsoft.com/office/drawing/2014/main" id="{A8EE1893-04B4-324D-9BCF-F46881E414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1378" y="2603243"/>
                      <a:ext cx="3202061" cy="1066110"/>
                      <a:chOff x="7939341" y="3037317"/>
                      <a:chExt cx="897649" cy="353919"/>
                    </a:xfrm>
                  </p:grpSpPr>
                  <p:sp>
                    <p:nvSpPr>
                      <p:cNvPr id="1664" name="Freeform 1663">
                        <a:extLst>
                          <a:ext uri="{FF2B5EF4-FFF2-40B4-BE49-F238E27FC236}">
                            <a16:creationId xmlns:a16="http://schemas.microsoft.com/office/drawing/2014/main" id="{E54CA897-7C68-974B-A7E7-9FDE774FAF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64170" y="3037317"/>
                        <a:ext cx="849158" cy="198115"/>
                      </a:xfrm>
                      <a:custGeom>
                        <a:avLst/>
                        <a:gdLst>
                          <a:gd name="connsiteX0" fmla="*/ 3725333 w 4588933"/>
                          <a:gd name="connsiteY0" fmla="*/ 0 h 1049866"/>
                          <a:gd name="connsiteX1" fmla="*/ 4588933 w 4588933"/>
                          <a:gd name="connsiteY1" fmla="*/ 270933 h 1049866"/>
                          <a:gd name="connsiteX2" fmla="*/ 3962400 w 4588933"/>
                          <a:gd name="connsiteY2" fmla="*/ 541866 h 1049866"/>
                          <a:gd name="connsiteX3" fmla="*/ 3742267 w 4588933"/>
                          <a:gd name="connsiteY3" fmla="*/ 457200 h 1049866"/>
                          <a:gd name="connsiteX4" fmla="*/ 2269067 w 4588933"/>
                          <a:gd name="connsiteY4" fmla="*/ 1049866 h 1049866"/>
                          <a:gd name="connsiteX5" fmla="*/ 880533 w 4588933"/>
                          <a:gd name="connsiteY5" fmla="*/ 457200 h 1049866"/>
                          <a:gd name="connsiteX6" fmla="*/ 592667 w 4588933"/>
                          <a:gd name="connsiteY6" fmla="*/ 541866 h 1049866"/>
                          <a:gd name="connsiteX7" fmla="*/ 0 w 4588933"/>
                          <a:gd name="connsiteY7" fmla="*/ 254000 h 1049866"/>
                          <a:gd name="connsiteX8" fmla="*/ 880533 w 4588933"/>
                          <a:gd name="connsiteY8" fmla="*/ 16933 h 1049866"/>
                          <a:gd name="connsiteX9" fmla="*/ 2302933 w 4588933"/>
                          <a:gd name="connsiteY9" fmla="*/ 626533 h 1049866"/>
                          <a:gd name="connsiteX10" fmla="*/ 3725333 w 4588933"/>
                          <a:gd name="connsiteY10" fmla="*/ 0 h 1049866"/>
                          <a:gd name="connsiteX0" fmla="*/ 3725333 w 4641485"/>
                          <a:gd name="connsiteY0" fmla="*/ 0 h 1049866"/>
                          <a:gd name="connsiteX1" fmla="*/ 4641485 w 4641485"/>
                          <a:gd name="connsiteY1" fmla="*/ 239402 h 1049866"/>
                          <a:gd name="connsiteX2" fmla="*/ 3962400 w 4641485"/>
                          <a:gd name="connsiteY2" fmla="*/ 541866 h 1049866"/>
                          <a:gd name="connsiteX3" fmla="*/ 3742267 w 4641485"/>
                          <a:gd name="connsiteY3" fmla="*/ 457200 h 1049866"/>
                          <a:gd name="connsiteX4" fmla="*/ 2269067 w 4641485"/>
                          <a:gd name="connsiteY4" fmla="*/ 1049866 h 1049866"/>
                          <a:gd name="connsiteX5" fmla="*/ 880533 w 4641485"/>
                          <a:gd name="connsiteY5" fmla="*/ 457200 h 1049866"/>
                          <a:gd name="connsiteX6" fmla="*/ 592667 w 4641485"/>
                          <a:gd name="connsiteY6" fmla="*/ 541866 h 1049866"/>
                          <a:gd name="connsiteX7" fmla="*/ 0 w 4641485"/>
                          <a:gd name="connsiteY7" fmla="*/ 254000 h 1049866"/>
                          <a:gd name="connsiteX8" fmla="*/ 880533 w 4641485"/>
                          <a:gd name="connsiteY8" fmla="*/ 16933 h 1049866"/>
                          <a:gd name="connsiteX9" fmla="*/ 2302933 w 4641485"/>
                          <a:gd name="connsiteY9" fmla="*/ 626533 h 1049866"/>
                          <a:gd name="connsiteX10" fmla="*/ 3725333 w 4641485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73798 w 4673016"/>
                          <a:gd name="connsiteY3" fmla="*/ 45720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84308 w 4673016"/>
                          <a:gd name="connsiteY3" fmla="*/ 404648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815839 w 4673016"/>
                          <a:gd name="connsiteY3" fmla="*/ 46771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4673016" h="1049866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665" name="Freeform 1664">
                        <a:extLst>
                          <a:ext uri="{FF2B5EF4-FFF2-40B4-BE49-F238E27FC236}">
                            <a16:creationId xmlns:a16="http://schemas.microsoft.com/office/drawing/2014/main" id="{A173B1F0-A14F-394D-981F-31F663E823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19948" y="3206783"/>
                        <a:ext cx="317042" cy="170569"/>
                      </a:xfrm>
                      <a:custGeom>
                        <a:avLst/>
                        <a:gdLst>
                          <a:gd name="connsiteX0" fmla="*/ 21021 w 1744718"/>
                          <a:gd name="connsiteY0" fmla="*/ 0 h 903890"/>
                          <a:gd name="connsiteX1" fmla="*/ 1744718 w 1744718"/>
                          <a:gd name="connsiteY1" fmla="*/ 693683 h 903890"/>
                          <a:gd name="connsiteX2" fmla="*/ 1145628 w 1744718"/>
                          <a:gd name="connsiteY2" fmla="*/ 903890 h 903890"/>
                          <a:gd name="connsiteX3" fmla="*/ 0 w 1744718"/>
                          <a:gd name="connsiteY3" fmla="*/ 451945 h 903890"/>
                          <a:gd name="connsiteX4" fmla="*/ 21021 w 1744718"/>
                          <a:gd name="connsiteY4" fmla="*/ 0 h 9038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44718" h="90389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666" name="Freeform 1665">
                        <a:extLst>
                          <a:ext uri="{FF2B5EF4-FFF2-40B4-BE49-F238E27FC236}">
                            <a16:creationId xmlns:a16="http://schemas.microsoft.com/office/drawing/2014/main" id="{021FAAA8-7611-3C40-AEFD-D9A38849A9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39341" y="3206783"/>
                        <a:ext cx="311312" cy="168585"/>
                      </a:xfrm>
                      <a:custGeom>
                        <a:avLst/>
                        <a:gdLst>
                          <a:gd name="connsiteX0" fmla="*/ 1702676 w 1713187"/>
                          <a:gd name="connsiteY0" fmla="*/ 0 h 893380"/>
                          <a:gd name="connsiteX1" fmla="*/ 1713187 w 1713187"/>
                          <a:gd name="connsiteY1" fmla="*/ 472966 h 893380"/>
                          <a:gd name="connsiteX2" fmla="*/ 578069 w 1713187"/>
                          <a:gd name="connsiteY2" fmla="*/ 893380 h 893380"/>
                          <a:gd name="connsiteX3" fmla="*/ 0 w 1713187"/>
                          <a:gd name="connsiteY3" fmla="*/ 693683 h 893380"/>
                          <a:gd name="connsiteX4" fmla="*/ 1702676 w 1713187"/>
                          <a:gd name="connsiteY4" fmla="*/ 0 h 8933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13187" h="89338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0000A8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667" name="Freeform 1666">
                        <a:extLst>
                          <a:ext uri="{FF2B5EF4-FFF2-40B4-BE49-F238E27FC236}">
                            <a16:creationId xmlns:a16="http://schemas.microsoft.com/office/drawing/2014/main" id="{F52A17BB-438F-8545-952E-A667345983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47413" y="3123483"/>
                        <a:ext cx="676892" cy="267753"/>
                      </a:xfrm>
                      <a:custGeom>
                        <a:avLst/>
                        <a:gdLst>
                          <a:gd name="connsiteX0" fmla="*/ 599089 w 4162096"/>
                          <a:gd name="connsiteY0" fmla="*/ 273269 h 1618593"/>
                          <a:gd name="connsiteX1" fmla="*/ 882869 w 4162096"/>
                          <a:gd name="connsiteY1" fmla="*/ 199697 h 1618593"/>
                          <a:gd name="connsiteX2" fmla="*/ 2312276 w 4162096"/>
                          <a:gd name="connsiteY2" fmla="*/ 798786 h 1618593"/>
                          <a:gd name="connsiteX3" fmla="*/ 3794234 w 4162096"/>
                          <a:gd name="connsiteY3" fmla="*/ 199697 h 1618593"/>
                          <a:gd name="connsiteX4" fmla="*/ 4014951 w 4162096"/>
                          <a:gd name="connsiteY4" fmla="*/ 273269 h 1618593"/>
                          <a:gd name="connsiteX5" fmla="*/ 3058510 w 4162096"/>
                          <a:gd name="connsiteY5" fmla="*/ 641131 h 1618593"/>
                          <a:gd name="connsiteX6" fmla="*/ 3026979 w 4162096"/>
                          <a:gd name="connsiteY6" fmla="*/ 1114097 h 1618593"/>
                          <a:gd name="connsiteX7" fmla="*/ 4162096 w 4162096"/>
                          <a:gd name="connsiteY7" fmla="*/ 1545021 h 1618593"/>
                          <a:gd name="connsiteX8" fmla="*/ 3878317 w 4162096"/>
                          <a:gd name="connsiteY8" fmla="*/ 1608083 h 1618593"/>
                          <a:gd name="connsiteX9" fmla="*/ 2301765 w 4162096"/>
                          <a:gd name="connsiteY9" fmla="*/ 945931 h 1618593"/>
                          <a:gd name="connsiteX10" fmla="*/ 693682 w 4162096"/>
                          <a:gd name="connsiteY10" fmla="*/ 1618593 h 1618593"/>
                          <a:gd name="connsiteX11" fmla="*/ 430924 w 4162096"/>
                          <a:gd name="connsiteY11" fmla="*/ 1524000 h 1618593"/>
                          <a:gd name="connsiteX12" fmla="*/ 1576551 w 4162096"/>
                          <a:gd name="connsiteY12" fmla="*/ 1082566 h 1618593"/>
                          <a:gd name="connsiteX13" fmla="*/ 1545020 w 4162096"/>
                          <a:gd name="connsiteY13" fmla="*/ 609600 h 1618593"/>
                          <a:gd name="connsiteX14" fmla="*/ 0 w 4162096"/>
                          <a:gd name="connsiteY14" fmla="*/ 0 h 1618593"/>
                          <a:gd name="connsiteX15" fmla="*/ 872358 w 4162096"/>
                          <a:gd name="connsiteY15" fmla="*/ 210207 h 1618593"/>
                          <a:gd name="connsiteX16" fmla="*/ 872358 w 4162096"/>
                          <a:gd name="connsiteY16" fmla="*/ 210207 h 1618593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15" fmla="*/ 441434 w 3731172"/>
                          <a:gd name="connsiteY15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357351 w 3731172"/>
                          <a:gd name="connsiteY14" fmla="*/ 115613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56137 w 3731172"/>
                          <a:gd name="connsiteY13" fmla="*/ 441434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903890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575034 w 3710151"/>
                          <a:gd name="connsiteY6" fmla="*/ 91440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06565 w 3710151"/>
                          <a:gd name="connsiteY6" fmla="*/ 92491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5151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09858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62012 w 3725019"/>
                          <a:gd name="connsiteY0" fmla="*/ 73572 h 1418896"/>
                          <a:gd name="connsiteX1" fmla="*/ 445792 w 3725019"/>
                          <a:gd name="connsiteY1" fmla="*/ 0 h 1418896"/>
                          <a:gd name="connsiteX2" fmla="*/ 1852896 w 3725019"/>
                          <a:gd name="connsiteY2" fmla="*/ 591655 h 1418896"/>
                          <a:gd name="connsiteX3" fmla="*/ 3357157 w 3725019"/>
                          <a:gd name="connsiteY3" fmla="*/ 0 h 1418896"/>
                          <a:gd name="connsiteX4" fmla="*/ 3577874 w 3725019"/>
                          <a:gd name="connsiteY4" fmla="*/ 73572 h 1418896"/>
                          <a:gd name="connsiteX5" fmla="*/ 2632585 w 3725019"/>
                          <a:gd name="connsiteY5" fmla="*/ 448868 h 1418896"/>
                          <a:gd name="connsiteX6" fmla="*/ 2625150 w 3725019"/>
                          <a:gd name="connsiteY6" fmla="*/ 902607 h 1418896"/>
                          <a:gd name="connsiteX7" fmla="*/ 3725019 w 3725019"/>
                          <a:gd name="connsiteY7" fmla="*/ 1345324 h 1418896"/>
                          <a:gd name="connsiteX8" fmla="*/ 3441240 w 3725019"/>
                          <a:gd name="connsiteY8" fmla="*/ 1408386 h 1418896"/>
                          <a:gd name="connsiteX9" fmla="*/ 1864688 w 3725019"/>
                          <a:gd name="connsiteY9" fmla="*/ 746234 h 1418896"/>
                          <a:gd name="connsiteX10" fmla="*/ 256605 w 3725019"/>
                          <a:gd name="connsiteY10" fmla="*/ 1418896 h 1418896"/>
                          <a:gd name="connsiteX11" fmla="*/ 0 w 3725019"/>
                          <a:gd name="connsiteY11" fmla="*/ 1331097 h 1418896"/>
                          <a:gd name="connsiteX12" fmla="*/ 1113454 w 3725019"/>
                          <a:gd name="connsiteY12" fmla="*/ 903890 h 1418896"/>
                          <a:gd name="connsiteX13" fmla="*/ 1102302 w 3725019"/>
                          <a:gd name="connsiteY13" fmla="*/ 451945 h 1418896"/>
                          <a:gd name="connsiteX14" fmla="*/ 183032 w 3725019"/>
                          <a:gd name="connsiteY14" fmla="*/ 84081 h 1418896"/>
                          <a:gd name="connsiteX15" fmla="*/ 162012 w 3725019"/>
                          <a:gd name="connsiteY15" fmla="*/ 73572 h 14188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725019" h="1418896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516" name="Group 1515">
                  <a:extLst>
                    <a:ext uri="{FF2B5EF4-FFF2-40B4-BE49-F238E27FC236}">
                      <a16:creationId xmlns:a16="http://schemas.microsoft.com/office/drawing/2014/main" id="{5D592423-6E9B-4E4A-9E38-E08A682CAD3F}"/>
                    </a:ext>
                  </a:extLst>
                </p:cNvPr>
                <p:cNvGrpSpPr/>
                <p:nvPr/>
              </p:nvGrpSpPr>
              <p:grpSpPr>
                <a:xfrm>
                  <a:off x="7195061" y="4648914"/>
                  <a:ext cx="267360" cy="997195"/>
                  <a:chOff x="6424161" y="4488570"/>
                  <a:chExt cx="267360" cy="997195"/>
                </a:xfrm>
              </p:grpSpPr>
              <p:grpSp>
                <p:nvGrpSpPr>
                  <p:cNvPr id="1587" name="Group 506">
                    <a:extLst>
                      <a:ext uri="{FF2B5EF4-FFF2-40B4-BE49-F238E27FC236}">
                        <a16:creationId xmlns:a16="http://schemas.microsoft.com/office/drawing/2014/main" id="{2E5CF7C1-D0C4-874A-9704-3559E12AF71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424161" y="4637077"/>
                    <a:ext cx="235570" cy="848688"/>
                    <a:chOff x="6395998" y="3062424"/>
                    <a:chExt cx="564403" cy="837478"/>
                  </a:xfrm>
                </p:grpSpPr>
                <p:sp>
                  <p:nvSpPr>
                    <p:cNvPr id="1609" name="Rectangle 1608">
                      <a:extLst>
                        <a:ext uri="{FF2B5EF4-FFF2-40B4-BE49-F238E27FC236}">
                          <a16:creationId xmlns:a16="http://schemas.microsoft.com/office/drawing/2014/main" id="{57C468B6-42E3-9E4E-AEE3-098CEA992A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09786" y="3061857"/>
                      <a:ext cx="447707" cy="742536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1610" name="Straight Connector 1609">
                      <a:extLst>
                        <a:ext uri="{FF2B5EF4-FFF2-40B4-BE49-F238E27FC236}">
                          <a16:creationId xmlns:a16="http://schemas.microsoft.com/office/drawing/2014/main" id="{C3A200CB-DD45-2844-9B2A-216D2294E46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847057" y="306185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11" name="Rectangle 1610">
                      <a:extLst>
                        <a:ext uri="{FF2B5EF4-FFF2-40B4-BE49-F238E27FC236}">
                          <a16:creationId xmlns:a16="http://schemas.microsoft.com/office/drawing/2014/main" id="{9F81BA2A-4420-5A43-A18E-D03C82FD59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6953" y="3071256"/>
                      <a:ext cx="131327" cy="11592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1612" name="Straight Connector 1611">
                      <a:extLst>
                        <a:ext uri="{FF2B5EF4-FFF2-40B4-BE49-F238E27FC236}">
                          <a16:creationId xmlns:a16="http://schemas.microsoft.com/office/drawing/2014/main" id="{F63DFB73-9008-8E47-A15C-7CDC0A90F34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396367" y="306185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13" name="Rectangle 1612">
                      <a:extLst>
                        <a:ext uri="{FF2B5EF4-FFF2-40B4-BE49-F238E27FC236}">
                          <a16:creationId xmlns:a16="http://schemas.microsoft.com/office/drawing/2014/main" id="{4901C397-1487-3C46-BE52-DC66740DC7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17210" y="3702567"/>
                      <a:ext cx="131327" cy="11592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1614" name="Rectangle 1613">
                      <a:extLst>
                        <a:ext uri="{FF2B5EF4-FFF2-40B4-BE49-F238E27FC236}">
                          <a16:creationId xmlns:a16="http://schemas.microsoft.com/office/drawing/2014/main" id="{8435296F-6B23-FF4D-BCC8-300A7106DF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05320" y="3157415"/>
                      <a:ext cx="444723" cy="74253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1615" name="Straight Connector 1614">
                      <a:extLst>
                        <a:ext uri="{FF2B5EF4-FFF2-40B4-BE49-F238E27FC236}">
                          <a16:creationId xmlns:a16="http://schemas.microsoft.com/office/drawing/2014/main" id="{4B9A6ED5-68D5-5F4E-B1D9-1D7268CDFE0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847057" y="3804392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616" name="Group 544">
                      <a:extLst>
                        <a:ext uri="{FF2B5EF4-FFF2-40B4-BE49-F238E27FC236}">
                          <a16:creationId xmlns:a16="http://schemas.microsoft.com/office/drawing/2014/main" id="{7127710C-0768-614C-B425-ED5139EC978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400318" y="3137421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644" name="Straight Connector 1643">
                        <a:extLst>
                          <a:ext uri="{FF2B5EF4-FFF2-40B4-BE49-F238E27FC236}">
                            <a16:creationId xmlns:a16="http://schemas.microsoft.com/office/drawing/2014/main" id="{169585E0-234F-0043-815C-9337631D636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8782" y="2845711"/>
                        <a:ext cx="113419" cy="9242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45" name="Straight Connector 1644">
                        <a:extLst>
                          <a:ext uri="{FF2B5EF4-FFF2-40B4-BE49-F238E27FC236}">
                            <a16:creationId xmlns:a16="http://schemas.microsoft.com/office/drawing/2014/main" id="{832B8301-351A-4943-A8A4-89756B8BC41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076" y="2938136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617" name="Group 547">
                      <a:extLst>
                        <a:ext uri="{FF2B5EF4-FFF2-40B4-BE49-F238E27FC236}">
                          <a16:creationId xmlns:a16="http://schemas.microsoft.com/office/drawing/2014/main" id="{0F80C0B1-E8B7-584E-BB76-A36754CAEDA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9838" y="3203285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642" name="Straight Connector 1641">
                        <a:extLst>
                          <a:ext uri="{FF2B5EF4-FFF2-40B4-BE49-F238E27FC236}">
                            <a16:creationId xmlns:a16="http://schemas.microsoft.com/office/drawing/2014/main" id="{FF273DAF-D46D-694D-B748-52B836CADE1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9263" y="2845642"/>
                        <a:ext cx="119388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43" name="Straight Connector 1642">
                        <a:extLst>
                          <a:ext uri="{FF2B5EF4-FFF2-40B4-BE49-F238E27FC236}">
                            <a16:creationId xmlns:a16="http://schemas.microsoft.com/office/drawing/2014/main" id="{9F018195-5B35-9645-80DF-DAFD938AF53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557" y="2934934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618" name="Group 549">
                      <a:extLst>
                        <a:ext uri="{FF2B5EF4-FFF2-40B4-BE49-F238E27FC236}">
                          <a16:creationId xmlns:a16="http://schemas.microsoft.com/office/drawing/2014/main" id="{438A8C66-3D78-344E-96C6-236DB1FBB53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9358" y="3269149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640" name="Straight Connector 1639">
                        <a:extLst>
                          <a:ext uri="{FF2B5EF4-FFF2-40B4-BE49-F238E27FC236}">
                            <a16:creationId xmlns:a16="http://schemas.microsoft.com/office/drawing/2014/main" id="{431CCD44-CD37-7145-B8AE-BCC23C43853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6759" y="2845572"/>
                        <a:ext cx="113419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41" name="Straight Connector 1640">
                        <a:extLst>
                          <a:ext uri="{FF2B5EF4-FFF2-40B4-BE49-F238E27FC236}">
                            <a16:creationId xmlns:a16="http://schemas.microsoft.com/office/drawing/2014/main" id="{FBCF33C2-A091-E545-88F4-C6751E1FBB9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036" y="2934864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619" name="Group 550">
                      <a:extLst>
                        <a:ext uri="{FF2B5EF4-FFF2-40B4-BE49-F238E27FC236}">
                          <a16:creationId xmlns:a16="http://schemas.microsoft.com/office/drawing/2014/main" id="{EFD99DC6-58E7-3041-B9ED-DC565FE3F04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8878" y="3335013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638" name="Straight Connector 1637">
                        <a:extLst>
                          <a:ext uri="{FF2B5EF4-FFF2-40B4-BE49-F238E27FC236}">
                            <a16:creationId xmlns:a16="http://schemas.microsoft.com/office/drawing/2014/main" id="{89AEF845-2909-0E4F-A153-32BAEB9B937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7238" y="2845502"/>
                        <a:ext cx="113419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39" name="Straight Connector 1638">
                        <a:extLst>
                          <a:ext uri="{FF2B5EF4-FFF2-40B4-BE49-F238E27FC236}">
                            <a16:creationId xmlns:a16="http://schemas.microsoft.com/office/drawing/2014/main" id="{30BD0365-9EE5-E941-901A-FC591131293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516" y="2934794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620" name="Group 551">
                      <a:extLst>
                        <a:ext uri="{FF2B5EF4-FFF2-40B4-BE49-F238E27FC236}">
                          <a16:creationId xmlns:a16="http://schemas.microsoft.com/office/drawing/2014/main" id="{6C182843-47E5-1044-A24C-DD2D8319C09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8398" y="3400877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636" name="Straight Connector 1635">
                        <a:extLst>
                          <a:ext uri="{FF2B5EF4-FFF2-40B4-BE49-F238E27FC236}">
                            <a16:creationId xmlns:a16="http://schemas.microsoft.com/office/drawing/2014/main" id="{1877A5A1-5195-2748-803D-13DA4BBEEAB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7718" y="2845433"/>
                        <a:ext cx="113419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37" name="Straight Connector 1636">
                        <a:extLst>
                          <a:ext uri="{FF2B5EF4-FFF2-40B4-BE49-F238E27FC236}">
                            <a16:creationId xmlns:a16="http://schemas.microsoft.com/office/drawing/2014/main" id="{6DECF026-CEB8-F34F-85B6-5F9DF33D54A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995" y="2934724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621" name="Group 552">
                      <a:extLst>
                        <a:ext uri="{FF2B5EF4-FFF2-40B4-BE49-F238E27FC236}">
                          <a16:creationId xmlns:a16="http://schemas.microsoft.com/office/drawing/2014/main" id="{588B3902-0EE5-F74A-AC43-4D7E177DA59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7918" y="3466741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634" name="Straight Connector 1633">
                        <a:extLst>
                          <a:ext uri="{FF2B5EF4-FFF2-40B4-BE49-F238E27FC236}">
                            <a16:creationId xmlns:a16="http://schemas.microsoft.com/office/drawing/2014/main" id="{7E693108-9527-A144-BC69-A39AC6E7BB4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8199" y="2845363"/>
                        <a:ext cx="113419" cy="939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35" name="Straight Connector 1634">
                        <a:extLst>
                          <a:ext uri="{FF2B5EF4-FFF2-40B4-BE49-F238E27FC236}">
                            <a16:creationId xmlns:a16="http://schemas.microsoft.com/office/drawing/2014/main" id="{78BD4A52-8C11-7B4C-9428-8EB321B7DD3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3477" y="2939355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622" name="Group 555">
                      <a:extLst>
                        <a:ext uri="{FF2B5EF4-FFF2-40B4-BE49-F238E27FC236}">
                          <a16:creationId xmlns:a16="http://schemas.microsoft.com/office/drawing/2014/main" id="{E4DB450A-C4F3-2941-9EF9-BB5774FCFA6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7438" y="3532605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632" name="Straight Connector 1631">
                        <a:extLst>
                          <a:ext uri="{FF2B5EF4-FFF2-40B4-BE49-F238E27FC236}">
                            <a16:creationId xmlns:a16="http://schemas.microsoft.com/office/drawing/2014/main" id="{5ADB41B7-AD45-5B43-9F87-EF98961FEA3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8679" y="2842160"/>
                        <a:ext cx="113419" cy="9712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33" name="Straight Connector 1632">
                        <a:extLst>
                          <a:ext uri="{FF2B5EF4-FFF2-40B4-BE49-F238E27FC236}">
                            <a16:creationId xmlns:a16="http://schemas.microsoft.com/office/drawing/2014/main" id="{8AE10DF0-FE41-1F4B-95FF-81AC84C4A1B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0972" y="2939284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623" name="Group 556">
                      <a:extLst>
                        <a:ext uri="{FF2B5EF4-FFF2-40B4-BE49-F238E27FC236}">
                          <a16:creationId xmlns:a16="http://schemas.microsoft.com/office/drawing/2014/main" id="{F615EE8F-919D-824C-A8BA-C82266DBFB0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6958" y="3598469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630" name="Straight Connector 1629">
                        <a:extLst>
                          <a:ext uri="{FF2B5EF4-FFF2-40B4-BE49-F238E27FC236}">
                            <a16:creationId xmlns:a16="http://schemas.microsoft.com/office/drawing/2014/main" id="{7D41954C-E43D-9345-AA3A-2D6DBAFE0CD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9158" y="2842090"/>
                        <a:ext cx="113419" cy="9712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31" name="Straight Connector 1630">
                        <a:extLst>
                          <a:ext uri="{FF2B5EF4-FFF2-40B4-BE49-F238E27FC236}">
                            <a16:creationId xmlns:a16="http://schemas.microsoft.com/office/drawing/2014/main" id="{1D514AC8-18AE-BB47-A867-D99FC6B5944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452" y="2939215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624" name="Group 557">
                      <a:extLst>
                        <a:ext uri="{FF2B5EF4-FFF2-40B4-BE49-F238E27FC236}">
                          <a16:creationId xmlns:a16="http://schemas.microsoft.com/office/drawing/2014/main" id="{D0A50830-6ECF-0347-9E90-0650BCA1168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6478" y="3664333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628" name="Straight Connector 1627">
                        <a:extLst>
                          <a:ext uri="{FF2B5EF4-FFF2-40B4-BE49-F238E27FC236}">
                            <a16:creationId xmlns:a16="http://schemas.microsoft.com/office/drawing/2014/main" id="{56471FAD-1690-FB4E-ABB3-CA5FC1974CE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6654" y="2846719"/>
                        <a:ext cx="113419" cy="92426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29" name="Straight Connector 1628">
                        <a:extLst>
                          <a:ext uri="{FF2B5EF4-FFF2-40B4-BE49-F238E27FC236}">
                            <a16:creationId xmlns:a16="http://schemas.microsoft.com/office/drawing/2014/main" id="{8DA93F94-E553-B141-8EE5-BD9781617B4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933" y="2939145"/>
                        <a:ext cx="450690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625" name="Group 558">
                      <a:extLst>
                        <a:ext uri="{FF2B5EF4-FFF2-40B4-BE49-F238E27FC236}">
                          <a16:creationId xmlns:a16="http://schemas.microsoft.com/office/drawing/2014/main" id="{C4ED29A0-28D1-DF44-B7FA-B807FADA0D3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5998" y="3730197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626" name="Straight Connector 1625">
                        <a:extLst>
                          <a:ext uri="{FF2B5EF4-FFF2-40B4-BE49-F238E27FC236}">
                            <a16:creationId xmlns:a16="http://schemas.microsoft.com/office/drawing/2014/main" id="{DD7F3869-B14B-AA4A-A6F0-4EBEB6F709E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7133" y="2846650"/>
                        <a:ext cx="113419" cy="92426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27" name="Straight Connector 1626">
                        <a:extLst>
                          <a:ext uri="{FF2B5EF4-FFF2-40B4-BE49-F238E27FC236}">
                            <a16:creationId xmlns:a16="http://schemas.microsoft.com/office/drawing/2014/main" id="{AC55E71E-1CEA-0F47-9140-4D22A139E78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413" y="2939076"/>
                        <a:ext cx="450690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588" name="Straight Connector 1587">
                    <a:extLst>
                      <a:ext uri="{FF2B5EF4-FFF2-40B4-BE49-F238E27FC236}">
                        <a16:creationId xmlns:a16="http://schemas.microsoft.com/office/drawing/2014/main" id="{51AEFC79-C0CE-354E-9AE3-4586ACDA69B9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685171" y="4525377"/>
                    <a:ext cx="4763" cy="85566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9" name="Straight Connector 1588">
                    <a:extLst>
                      <a:ext uri="{FF2B5EF4-FFF2-40B4-BE49-F238E27FC236}">
                        <a16:creationId xmlns:a16="http://schemas.microsoft.com/office/drawing/2014/main" id="{FD4F1EE2-46C7-9449-A095-4B87647A998C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2784" y="4706352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0" name="Straight Connector 1589">
                    <a:extLst>
                      <a:ext uri="{FF2B5EF4-FFF2-40B4-BE49-F238E27FC236}">
                        <a16:creationId xmlns:a16="http://schemas.microsoft.com/office/drawing/2014/main" id="{E59D1F5E-1765-A542-99FE-0E143DE72822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4771439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1" name="Straight Connector 1590">
                    <a:extLst>
                      <a:ext uri="{FF2B5EF4-FFF2-40B4-BE49-F238E27FC236}">
                        <a16:creationId xmlns:a16="http://schemas.microsoft.com/office/drawing/2014/main" id="{3B2F561D-5B7D-BD48-9097-1F4078A50016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4849227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2" name="Straight Connector 1591">
                    <a:extLst>
                      <a:ext uri="{FF2B5EF4-FFF2-40B4-BE49-F238E27FC236}">
                        <a16:creationId xmlns:a16="http://schemas.microsoft.com/office/drawing/2014/main" id="{44057ECE-E09C-444B-90FB-1C7FD86620A7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9609" y="4914314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3" name="Straight Connector 1592">
                    <a:extLst>
                      <a:ext uri="{FF2B5EF4-FFF2-40B4-BE49-F238E27FC236}">
                        <a16:creationId xmlns:a16="http://schemas.microsoft.com/office/drawing/2014/main" id="{67F46BC3-97F2-D547-925B-28D0A49E274D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8021" y="4976227"/>
                    <a:ext cx="6032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4" name="Straight Connector 1593">
                    <a:extLst>
                      <a:ext uri="{FF2B5EF4-FFF2-40B4-BE49-F238E27FC236}">
                        <a16:creationId xmlns:a16="http://schemas.microsoft.com/office/drawing/2014/main" id="{B904CD11-034A-A147-85C0-964CA3FF023D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8021" y="5044489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5" name="Straight Connector 1594">
                    <a:extLst>
                      <a:ext uri="{FF2B5EF4-FFF2-40B4-BE49-F238E27FC236}">
                        <a16:creationId xmlns:a16="http://schemas.microsoft.com/office/drawing/2014/main" id="{5993DDFC-AEA0-3D41-8002-235FA39FD94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6434" y="5114339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6" name="Straight Connector 1595">
                    <a:extLst>
                      <a:ext uri="{FF2B5EF4-FFF2-40B4-BE49-F238E27FC236}">
                        <a16:creationId xmlns:a16="http://schemas.microsoft.com/office/drawing/2014/main" id="{DF48E2ED-5D97-7646-BD9C-C3E60048AC8E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9609" y="5184189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7" name="Straight Connector 1596">
                    <a:extLst>
                      <a:ext uri="{FF2B5EF4-FFF2-40B4-BE49-F238E27FC236}">
                        <a16:creationId xmlns:a16="http://schemas.microsoft.com/office/drawing/2014/main" id="{893604D8-A701-6544-BAFC-76EA39B76A1E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5252452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8" name="Straight Connector 1597">
                    <a:extLst>
                      <a:ext uri="{FF2B5EF4-FFF2-40B4-BE49-F238E27FC236}">
                        <a16:creationId xmlns:a16="http://schemas.microsoft.com/office/drawing/2014/main" id="{D7C394DE-4634-3043-9B2B-C0B111EEF53C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5322302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9" name="Straight Connector 1598">
                    <a:extLst>
                      <a:ext uri="{FF2B5EF4-FFF2-40B4-BE49-F238E27FC236}">
                        <a16:creationId xmlns:a16="http://schemas.microsoft.com/office/drawing/2014/main" id="{7C02002F-ACDC-494F-B6D1-BFA4A813C8AE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2784" y="5387389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0" name="Straight Connector 1599">
                    <a:extLst>
                      <a:ext uri="{FF2B5EF4-FFF2-40B4-BE49-F238E27FC236}">
                        <a16:creationId xmlns:a16="http://schemas.microsoft.com/office/drawing/2014/main" id="{909B7D10-613D-9245-A151-344ADF19B1BB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632784" y="4531727"/>
                    <a:ext cx="58737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601" name="Group 1600">
                    <a:extLst>
                      <a:ext uri="{FF2B5EF4-FFF2-40B4-BE49-F238E27FC236}">
                        <a16:creationId xmlns:a16="http://schemas.microsoft.com/office/drawing/2014/main" id="{A616C864-71EE-B54E-939B-3D3A42BF91D4}"/>
                      </a:ext>
                    </a:extLst>
                  </p:cNvPr>
                  <p:cNvGrpSpPr/>
                  <p:nvPr/>
                </p:nvGrpSpPr>
                <p:grpSpPr>
                  <a:xfrm>
                    <a:off x="6434171" y="4488570"/>
                    <a:ext cx="224203" cy="179034"/>
                    <a:chOff x="3668110" y="2448910"/>
                    <a:chExt cx="3794234" cy="2165130"/>
                  </a:xfrm>
                </p:grpSpPr>
                <p:sp>
                  <p:nvSpPr>
                    <p:cNvPr id="1602" name="Rectangle 1601">
                      <a:extLst>
                        <a:ext uri="{FF2B5EF4-FFF2-40B4-BE49-F238E27FC236}">
                          <a16:creationId xmlns:a16="http://schemas.microsoft.com/office/drawing/2014/main" id="{5A762B41-8A5B-6640-A148-274FEDF957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68110" y="3741409"/>
                      <a:ext cx="3780587" cy="872631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bg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63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603" name="Freeform 1602">
                      <a:extLst>
                        <a:ext uri="{FF2B5EF4-FFF2-40B4-BE49-F238E27FC236}">
                          <a16:creationId xmlns:a16="http://schemas.microsoft.com/office/drawing/2014/main" id="{9B7CD8E5-AF15-AB4D-8F92-7CC71A7A05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78620" y="2448910"/>
                      <a:ext cx="3783724" cy="1324303"/>
                    </a:xfrm>
                    <a:custGeom>
                      <a:avLst/>
                      <a:gdLst>
                        <a:gd name="connsiteX0" fmla="*/ 0 w 3783724"/>
                        <a:gd name="connsiteY0" fmla="*/ 1313793 h 1324303"/>
                        <a:gd name="connsiteX1" fmla="*/ 0 w 3783724"/>
                        <a:gd name="connsiteY1" fmla="*/ 1313793 h 1324303"/>
                        <a:gd name="connsiteX2" fmla="*/ 252248 w 3783724"/>
                        <a:gd name="connsiteY2" fmla="*/ 0 h 1324303"/>
                        <a:gd name="connsiteX3" fmla="*/ 3415862 w 3783724"/>
                        <a:gd name="connsiteY3" fmla="*/ 21020 h 1324303"/>
                        <a:gd name="connsiteX4" fmla="*/ 3783724 w 3783724"/>
                        <a:gd name="connsiteY4" fmla="*/ 1324303 h 1324303"/>
                        <a:gd name="connsiteX5" fmla="*/ 0 w 3783724"/>
                        <a:gd name="connsiteY5" fmla="*/ 1313793 h 13243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783724" h="1324303">
                          <a:moveTo>
                            <a:pt x="0" y="1313793"/>
                          </a:moveTo>
                          <a:lnTo>
                            <a:pt x="0" y="1313793"/>
                          </a:lnTo>
                          <a:lnTo>
                            <a:pt x="252248" y="0"/>
                          </a:lnTo>
                          <a:lnTo>
                            <a:pt x="3415862" y="21020"/>
                          </a:lnTo>
                          <a:lnTo>
                            <a:pt x="3783724" y="1324303"/>
                          </a:lnTo>
                          <a:lnTo>
                            <a:pt x="0" y="1313793"/>
                          </a:lnTo>
                          <a:close/>
                        </a:path>
                      </a:pathLst>
                    </a:custGeom>
                    <a:solidFill>
                      <a:srgbClr val="B8C2C9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1604" name="Group 1603">
                      <a:extLst>
                        <a:ext uri="{FF2B5EF4-FFF2-40B4-BE49-F238E27FC236}">
                          <a16:creationId xmlns:a16="http://schemas.microsoft.com/office/drawing/2014/main" id="{35F37621-3667-C44B-A08E-C51F443B7C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1378" y="2603243"/>
                      <a:ext cx="3202061" cy="1066110"/>
                      <a:chOff x="7939341" y="3037317"/>
                      <a:chExt cx="897649" cy="353919"/>
                    </a:xfrm>
                  </p:grpSpPr>
                  <p:sp>
                    <p:nvSpPr>
                      <p:cNvPr id="1605" name="Freeform 1604">
                        <a:extLst>
                          <a:ext uri="{FF2B5EF4-FFF2-40B4-BE49-F238E27FC236}">
                            <a16:creationId xmlns:a16="http://schemas.microsoft.com/office/drawing/2014/main" id="{980C0CCE-3ABC-E746-B1AF-A740EAA940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64170" y="3037317"/>
                        <a:ext cx="849158" cy="198115"/>
                      </a:xfrm>
                      <a:custGeom>
                        <a:avLst/>
                        <a:gdLst>
                          <a:gd name="connsiteX0" fmla="*/ 3725333 w 4588933"/>
                          <a:gd name="connsiteY0" fmla="*/ 0 h 1049866"/>
                          <a:gd name="connsiteX1" fmla="*/ 4588933 w 4588933"/>
                          <a:gd name="connsiteY1" fmla="*/ 270933 h 1049866"/>
                          <a:gd name="connsiteX2" fmla="*/ 3962400 w 4588933"/>
                          <a:gd name="connsiteY2" fmla="*/ 541866 h 1049866"/>
                          <a:gd name="connsiteX3" fmla="*/ 3742267 w 4588933"/>
                          <a:gd name="connsiteY3" fmla="*/ 457200 h 1049866"/>
                          <a:gd name="connsiteX4" fmla="*/ 2269067 w 4588933"/>
                          <a:gd name="connsiteY4" fmla="*/ 1049866 h 1049866"/>
                          <a:gd name="connsiteX5" fmla="*/ 880533 w 4588933"/>
                          <a:gd name="connsiteY5" fmla="*/ 457200 h 1049866"/>
                          <a:gd name="connsiteX6" fmla="*/ 592667 w 4588933"/>
                          <a:gd name="connsiteY6" fmla="*/ 541866 h 1049866"/>
                          <a:gd name="connsiteX7" fmla="*/ 0 w 4588933"/>
                          <a:gd name="connsiteY7" fmla="*/ 254000 h 1049866"/>
                          <a:gd name="connsiteX8" fmla="*/ 880533 w 4588933"/>
                          <a:gd name="connsiteY8" fmla="*/ 16933 h 1049866"/>
                          <a:gd name="connsiteX9" fmla="*/ 2302933 w 4588933"/>
                          <a:gd name="connsiteY9" fmla="*/ 626533 h 1049866"/>
                          <a:gd name="connsiteX10" fmla="*/ 3725333 w 4588933"/>
                          <a:gd name="connsiteY10" fmla="*/ 0 h 1049866"/>
                          <a:gd name="connsiteX0" fmla="*/ 3725333 w 4641485"/>
                          <a:gd name="connsiteY0" fmla="*/ 0 h 1049866"/>
                          <a:gd name="connsiteX1" fmla="*/ 4641485 w 4641485"/>
                          <a:gd name="connsiteY1" fmla="*/ 239402 h 1049866"/>
                          <a:gd name="connsiteX2" fmla="*/ 3962400 w 4641485"/>
                          <a:gd name="connsiteY2" fmla="*/ 541866 h 1049866"/>
                          <a:gd name="connsiteX3" fmla="*/ 3742267 w 4641485"/>
                          <a:gd name="connsiteY3" fmla="*/ 457200 h 1049866"/>
                          <a:gd name="connsiteX4" fmla="*/ 2269067 w 4641485"/>
                          <a:gd name="connsiteY4" fmla="*/ 1049866 h 1049866"/>
                          <a:gd name="connsiteX5" fmla="*/ 880533 w 4641485"/>
                          <a:gd name="connsiteY5" fmla="*/ 457200 h 1049866"/>
                          <a:gd name="connsiteX6" fmla="*/ 592667 w 4641485"/>
                          <a:gd name="connsiteY6" fmla="*/ 541866 h 1049866"/>
                          <a:gd name="connsiteX7" fmla="*/ 0 w 4641485"/>
                          <a:gd name="connsiteY7" fmla="*/ 254000 h 1049866"/>
                          <a:gd name="connsiteX8" fmla="*/ 880533 w 4641485"/>
                          <a:gd name="connsiteY8" fmla="*/ 16933 h 1049866"/>
                          <a:gd name="connsiteX9" fmla="*/ 2302933 w 4641485"/>
                          <a:gd name="connsiteY9" fmla="*/ 626533 h 1049866"/>
                          <a:gd name="connsiteX10" fmla="*/ 3725333 w 4641485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73798 w 4673016"/>
                          <a:gd name="connsiteY3" fmla="*/ 45720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84308 w 4673016"/>
                          <a:gd name="connsiteY3" fmla="*/ 404648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815839 w 4673016"/>
                          <a:gd name="connsiteY3" fmla="*/ 46771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4673016" h="1049866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606" name="Freeform 1605">
                        <a:extLst>
                          <a:ext uri="{FF2B5EF4-FFF2-40B4-BE49-F238E27FC236}">
                            <a16:creationId xmlns:a16="http://schemas.microsoft.com/office/drawing/2014/main" id="{AFFB1AA9-5391-4F49-B3E8-6EFDEE22CF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19948" y="3206783"/>
                        <a:ext cx="317042" cy="170569"/>
                      </a:xfrm>
                      <a:custGeom>
                        <a:avLst/>
                        <a:gdLst>
                          <a:gd name="connsiteX0" fmla="*/ 21021 w 1744718"/>
                          <a:gd name="connsiteY0" fmla="*/ 0 h 903890"/>
                          <a:gd name="connsiteX1" fmla="*/ 1744718 w 1744718"/>
                          <a:gd name="connsiteY1" fmla="*/ 693683 h 903890"/>
                          <a:gd name="connsiteX2" fmla="*/ 1145628 w 1744718"/>
                          <a:gd name="connsiteY2" fmla="*/ 903890 h 903890"/>
                          <a:gd name="connsiteX3" fmla="*/ 0 w 1744718"/>
                          <a:gd name="connsiteY3" fmla="*/ 451945 h 903890"/>
                          <a:gd name="connsiteX4" fmla="*/ 21021 w 1744718"/>
                          <a:gd name="connsiteY4" fmla="*/ 0 h 9038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44718" h="90389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607" name="Freeform 1606">
                        <a:extLst>
                          <a:ext uri="{FF2B5EF4-FFF2-40B4-BE49-F238E27FC236}">
                            <a16:creationId xmlns:a16="http://schemas.microsoft.com/office/drawing/2014/main" id="{2B7328EE-F236-5F47-8F3D-E670F5CC5D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39341" y="3206783"/>
                        <a:ext cx="311312" cy="168585"/>
                      </a:xfrm>
                      <a:custGeom>
                        <a:avLst/>
                        <a:gdLst>
                          <a:gd name="connsiteX0" fmla="*/ 1702676 w 1713187"/>
                          <a:gd name="connsiteY0" fmla="*/ 0 h 893380"/>
                          <a:gd name="connsiteX1" fmla="*/ 1713187 w 1713187"/>
                          <a:gd name="connsiteY1" fmla="*/ 472966 h 893380"/>
                          <a:gd name="connsiteX2" fmla="*/ 578069 w 1713187"/>
                          <a:gd name="connsiteY2" fmla="*/ 893380 h 893380"/>
                          <a:gd name="connsiteX3" fmla="*/ 0 w 1713187"/>
                          <a:gd name="connsiteY3" fmla="*/ 693683 h 893380"/>
                          <a:gd name="connsiteX4" fmla="*/ 1702676 w 1713187"/>
                          <a:gd name="connsiteY4" fmla="*/ 0 h 8933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13187" h="89338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0000A8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608" name="Freeform 1607">
                        <a:extLst>
                          <a:ext uri="{FF2B5EF4-FFF2-40B4-BE49-F238E27FC236}">
                            <a16:creationId xmlns:a16="http://schemas.microsoft.com/office/drawing/2014/main" id="{E8DB347E-300E-604B-9061-178C796029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47413" y="3123483"/>
                        <a:ext cx="676892" cy="267753"/>
                      </a:xfrm>
                      <a:custGeom>
                        <a:avLst/>
                        <a:gdLst>
                          <a:gd name="connsiteX0" fmla="*/ 599089 w 4162096"/>
                          <a:gd name="connsiteY0" fmla="*/ 273269 h 1618593"/>
                          <a:gd name="connsiteX1" fmla="*/ 882869 w 4162096"/>
                          <a:gd name="connsiteY1" fmla="*/ 199697 h 1618593"/>
                          <a:gd name="connsiteX2" fmla="*/ 2312276 w 4162096"/>
                          <a:gd name="connsiteY2" fmla="*/ 798786 h 1618593"/>
                          <a:gd name="connsiteX3" fmla="*/ 3794234 w 4162096"/>
                          <a:gd name="connsiteY3" fmla="*/ 199697 h 1618593"/>
                          <a:gd name="connsiteX4" fmla="*/ 4014951 w 4162096"/>
                          <a:gd name="connsiteY4" fmla="*/ 273269 h 1618593"/>
                          <a:gd name="connsiteX5" fmla="*/ 3058510 w 4162096"/>
                          <a:gd name="connsiteY5" fmla="*/ 641131 h 1618593"/>
                          <a:gd name="connsiteX6" fmla="*/ 3026979 w 4162096"/>
                          <a:gd name="connsiteY6" fmla="*/ 1114097 h 1618593"/>
                          <a:gd name="connsiteX7" fmla="*/ 4162096 w 4162096"/>
                          <a:gd name="connsiteY7" fmla="*/ 1545021 h 1618593"/>
                          <a:gd name="connsiteX8" fmla="*/ 3878317 w 4162096"/>
                          <a:gd name="connsiteY8" fmla="*/ 1608083 h 1618593"/>
                          <a:gd name="connsiteX9" fmla="*/ 2301765 w 4162096"/>
                          <a:gd name="connsiteY9" fmla="*/ 945931 h 1618593"/>
                          <a:gd name="connsiteX10" fmla="*/ 693682 w 4162096"/>
                          <a:gd name="connsiteY10" fmla="*/ 1618593 h 1618593"/>
                          <a:gd name="connsiteX11" fmla="*/ 430924 w 4162096"/>
                          <a:gd name="connsiteY11" fmla="*/ 1524000 h 1618593"/>
                          <a:gd name="connsiteX12" fmla="*/ 1576551 w 4162096"/>
                          <a:gd name="connsiteY12" fmla="*/ 1082566 h 1618593"/>
                          <a:gd name="connsiteX13" fmla="*/ 1545020 w 4162096"/>
                          <a:gd name="connsiteY13" fmla="*/ 609600 h 1618593"/>
                          <a:gd name="connsiteX14" fmla="*/ 0 w 4162096"/>
                          <a:gd name="connsiteY14" fmla="*/ 0 h 1618593"/>
                          <a:gd name="connsiteX15" fmla="*/ 872358 w 4162096"/>
                          <a:gd name="connsiteY15" fmla="*/ 210207 h 1618593"/>
                          <a:gd name="connsiteX16" fmla="*/ 872358 w 4162096"/>
                          <a:gd name="connsiteY16" fmla="*/ 210207 h 1618593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15" fmla="*/ 441434 w 3731172"/>
                          <a:gd name="connsiteY15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357351 w 3731172"/>
                          <a:gd name="connsiteY14" fmla="*/ 115613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56137 w 3731172"/>
                          <a:gd name="connsiteY13" fmla="*/ 441434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903890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575034 w 3710151"/>
                          <a:gd name="connsiteY6" fmla="*/ 91440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06565 w 3710151"/>
                          <a:gd name="connsiteY6" fmla="*/ 92491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5151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09858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62012 w 3725019"/>
                          <a:gd name="connsiteY0" fmla="*/ 73572 h 1418896"/>
                          <a:gd name="connsiteX1" fmla="*/ 445792 w 3725019"/>
                          <a:gd name="connsiteY1" fmla="*/ 0 h 1418896"/>
                          <a:gd name="connsiteX2" fmla="*/ 1852896 w 3725019"/>
                          <a:gd name="connsiteY2" fmla="*/ 591655 h 1418896"/>
                          <a:gd name="connsiteX3" fmla="*/ 3357157 w 3725019"/>
                          <a:gd name="connsiteY3" fmla="*/ 0 h 1418896"/>
                          <a:gd name="connsiteX4" fmla="*/ 3577874 w 3725019"/>
                          <a:gd name="connsiteY4" fmla="*/ 73572 h 1418896"/>
                          <a:gd name="connsiteX5" fmla="*/ 2632585 w 3725019"/>
                          <a:gd name="connsiteY5" fmla="*/ 448868 h 1418896"/>
                          <a:gd name="connsiteX6" fmla="*/ 2625150 w 3725019"/>
                          <a:gd name="connsiteY6" fmla="*/ 902607 h 1418896"/>
                          <a:gd name="connsiteX7" fmla="*/ 3725019 w 3725019"/>
                          <a:gd name="connsiteY7" fmla="*/ 1345324 h 1418896"/>
                          <a:gd name="connsiteX8" fmla="*/ 3441240 w 3725019"/>
                          <a:gd name="connsiteY8" fmla="*/ 1408386 h 1418896"/>
                          <a:gd name="connsiteX9" fmla="*/ 1864688 w 3725019"/>
                          <a:gd name="connsiteY9" fmla="*/ 746234 h 1418896"/>
                          <a:gd name="connsiteX10" fmla="*/ 256605 w 3725019"/>
                          <a:gd name="connsiteY10" fmla="*/ 1418896 h 1418896"/>
                          <a:gd name="connsiteX11" fmla="*/ 0 w 3725019"/>
                          <a:gd name="connsiteY11" fmla="*/ 1331097 h 1418896"/>
                          <a:gd name="connsiteX12" fmla="*/ 1113454 w 3725019"/>
                          <a:gd name="connsiteY12" fmla="*/ 903890 h 1418896"/>
                          <a:gd name="connsiteX13" fmla="*/ 1102302 w 3725019"/>
                          <a:gd name="connsiteY13" fmla="*/ 451945 h 1418896"/>
                          <a:gd name="connsiteX14" fmla="*/ 183032 w 3725019"/>
                          <a:gd name="connsiteY14" fmla="*/ 84081 h 1418896"/>
                          <a:gd name="connsiteX15" fmla="*/ 162012 w 3725019"/>
                          <a:gd name="connsiteY15" fmla="*/ 73572 h 14188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725019" h="1418896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517" name="Group 1516">
                  <a:extLst>
                    <a:ext uri="{FF2B5EF4-FFF2-40B4-BE49-F238E27FC236}">
                      <a16:creationId xmlns:a16="http://schemas.microsoft.com/office/drawing/2014/main" id="{F2917793-D605-B849-BBEE-338D24A50838}"/>
                    </a:ext>
                  </a:extLst>
                </p:cNvPr>
                <p:cNvGrpSpPr/>
                <p:nvPr/>
              </p:nvGrpSpPr>
              <p:grpSpPr>
                <a:xfrm>
                  <a:off x="7734580" y="4641605"/>
                  <a:ext cx="267360" cy="997195"/>
                  <a:chOff x="6424161" y="4488570"/>
                  <a:chExt cx="267360" cy="997195"/>
                </a:xfrm>
              </p:grpSpPr>
              <p:grpSp>
                <p:nvGrpSpPr>
                  <p:cNvPr id="1520" name="Group 506">
                    <a:extLst>
                      <a:ext uri="{FF2B5EF4-FFF2-40B4-BE49-F238E27FC236}">
                        <a16:creationId xmlns:a16="http://schemas.microsoft.com/office/drawing/2014/main" id="{955BBAF6-C544-F941-9000-529D7EE30C7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424161" y="4637077"/>
                    <a:ext cx="235570" cy="848688"/>
                    <a:chOff x="6395998" y="3062424"/>
                    <a:chExt cx="564403" cy="837478"/>
                  </a:xfrm>
                </p:grpSpPr>
                <p:sp>
                  <p:nvSpPr>
                    <p:cNvPr id="1550" name="Rectangle 1549">
                      <a:extLst>
                        <a:ext uri="{FF2B5EF4-FFF2-40B4-BE49-F238E27FC236}">
                          <a16:creationId xmlns:a16="http://schemas.microsoft.com/office/drawing/2014/main" id="{38CBBD4C-071B-2A43-AFE1-EA793281B8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09786" y="3061857"/>
                      <a:ext cx="447707" cy="742536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1551" name="Straight Connector 1550">
                      <a:extLst>
                        <a:ext uri="{FF2B5EF4-FFF2-40B4-BE49-F238E27FC236}">
                          <a16:creationId xmlns:a16="http://schemas.microsoft.com/office/drawing/2014/main" id="{F66DCF05-D8BA-9F46-B2A6-1D1E3866BC6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847057" y="306185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52" name="Rectangle 1551">
                      <a:extLst>
                        <a:ext uri="{FF2B5EF4-FFF2-40B4-BE49-F238E27FC236}">
                          <a16:creationId xmlns:a16="http://schemas.microsoft.com/office/drawing/2014/main" id="{1429C9E6-F6D2-804B-9054-C5B42B49FB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6953" y="3071256"/>
                      <a:ext cx="131327" cy="11592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1553" name="Straight Connector 1552">
                      <a:extLst>
                        <a:ext uri="{FF2B5EF4-FFF2-40B4-BE49-F238E27FC236}">
                          <a16:creationId xmlns:a16="http://schemas.microsoft.com/office/drawing/2014/main" id="{5C198BB9-B507-1147-BC5F-45090D44014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396367" y="306185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54" name="Rectangle 1553">
                      <a:extLst>
                        <a:ext uri="{FF2B5EF4-FFF2-40B4-BE49-F238E27FC236}">
                          <a16:creationId xmlns:a16="http://schemas.microsoft.com/office/drawing/2014/main" id="{067374E9-C773-9A45-895F-53ABEA21EC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17210" y="3702567"/>
                      <a:ext cx="131327" cy="11592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1555" name="Rectangle 1554">
                      <a:extLst>
                        <a:ext uri="{FF2B5EF4-FFF2-40B4-BE49-F238E27FC236}">
                          <a16:creationId xmlns:a16="http://schemas.microsoft.com/office/drawing/2014/main" id="{BEB755DE-93EE-B94B-BF4F-7E39F74CBD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05320" y="3157415"/>
                      <a:ext cx="444723" cy="74253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1556" name="Straight Connector 1555">
                      <a:extLst>
                        <a:ext uri="{FF2B5EF4-FFF2-40B4-BE49-F238E27FC236}">
                          <a16:creationId xmlns:a16="http://schemas.microsoft.com/office/drawing/2014/main" id="{7C53239E-91F4-6D4D-AEF6-7A4DC724C10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847057" y="3804392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557" name="Group 544">
                      <a:extLst>
                        <a:ext uri="{FF2B5EF4-FFF2-40B4-BE49-F238E27FC236}">
                          <a16:creationId xmlns:a16="http://schemas.microsoft.com/office/drawing/2014/main" id="{46B5E060-33BB-6C42-8892-DC9F58D2034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400318" y="3137421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585" name="Straight Connector 1584">
                        <a:extLst>
                          <a:ext uri="{FF2B5EF4-FFF2-40B4-BE49-F238E27FC236}">
                            <a16:creationId xmlns:a16="http://schemas.microsoft.com/office/drawing/2014/main" id="{ADBDFE04-15F5-974B-849B-DD6A2B29DAF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8782" y="2845711"/>
                        <a:ext cx="113419" cy="9242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86" name="Straight Connector 1585">
                        <a:extLst>
                          <a:ext uri="{FF2B5EF4-FFF2-40B4-BE49-F238E27FC236}">
                            <a16:creationId xmlns:a16="http://schemas.microsoft.com/office/drawing/2014/main" id="{EC584186-C946-A84E-A827-1C268347CB2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076" y="2938136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58" name="Group 547">
                      <a:extLst>
                        <a:ext uri="{FF2B5EF4-FFF2-40B4-BE49-F238E27FC236}">
                          <a16:creationId xmlns:a16="http://schemas.microsoft.com/office/drawing/2014/main" id="{3BEDB270-10EB-AC46-92B2-CC513D0BDE9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9838" y="3203285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583" name="Straight Connector 1582">
                        <a:extLst>
                          <a:ext uri="{FF2B5EF4-FFF2-40B4-BE49-F238E27FC236}">
                            <a16:creationId xmlns:a16="http://schemas.microsoft.com/office/drawing/2014/main" id="{26B27D45-147E-A54B-AA74-56CDFA9D0DD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9263" y="2845642"/>
                        <a:ext cx="119388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84" name="Straight Connector 1583">
                        <a:extLst>
                          <a:ext uri="{FF2B5EF4-FFF2-40B4-BE49-F238E27FC236}">
                            <a16:creationId xmlns:a16="http://schemas.microsoft.com/office/drawing/2014/main" id="{24EEE3D2-C962-E843-914C-39CEBCCC19C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557" y="2934934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59" name="Group 549">
                      <a:extLst>
                        <a:ext uri="{FF2B5EF4-FFF2-40B4-BE49-F238E27FC236}">
                          <a16:creationId xmlns:a16="http://schemas.microsoft.com/office/drawing/2014/main" id="{428E0C6F-DF09-EA41-A85D-334507221C2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9358" y="3269149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581" name="Straight Connector 1580">
                        <a:extLst>
                          <a:ext uri="{FF2B5EF4-FFF2-40B4-BE49-F238E27FC236}">
                            <a16:creationId xmlns:a16="http://schemas.microsoft.com/office/drawing/2014/main" id="{AF19D63A-FD23-F045-825F-C30CAA10692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6759" y="2845572"/>
                        <a:ext cx="113419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82" name="Straight Connector 1581">
                        <a:extLst>
                          <a:ext uri="{FF2B5EF4-FFF2-40B4-BE49-F238E27FC236}">
                            <a16:creationId xmlns:a16="http://schemas.microsoft.com/office/drawing/2014/main" id="{F21F4910-8C04-4746-8DF2-148815D24A2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036" y="2934864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60" name="Group 550">
                      <a:extLst>
                        <a:ext uri="{FF2B5EF4-FFF2-40B4-BE49-F238E27FC236}">
                          <a16:creationId xmlns:a16="http://schemas.microsoft.com/office/drawing/2014/main" id="{97225B84-3AF2-BC4E-8B60-1BCFF0D7CEF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8878" y="3335013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579" name="Straight Connector 1578">
                        <a:extLst>
                          <a:ext uri="{FF2B5EF4-FFF2-40B4-BE49-F238E27FC236}">
                            <a16:creationId xmlns:a16="http://schemas.microsoft.com/office/drawing/2014/main" id="{347A7188-B380-4446-8148-261FB17EDA15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7238" y="2845502"/>
                        <a:ext cx="113419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80" name="Straight Connector 1579">
                        <a:extLst>
                          <a:ext uri="{FF2B5EF4-FFF2-40B4-BE49-F238E27FC236}">
                            <a16:creationId xmlns:a16="http://schemas.microsoft.com/office/drawing/2014/main" id="{17272D00-F61A-9148-84AE-1C51FEA930E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516" y="2934794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61" name="Group 551">
                      <a:extLst>
                        <a:ext uri="{FF2B5EF4-FFF2-40B4-BE49-F238E27FC236}">
                          <a16:creationId xmlns:a16="http://schemas.microsoft.com/office/drawing/2014/main" id="{D9600F4E-03B5-AA41-93AC-A4592AE8DAB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8398" y="3400877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577" name="Straight Connector 1576">
                        <a:extLst>
                          <a:ext uri="{FF2B5EF4-FFF2-40B4-BE49-F238E27FC236}">
                            <a16:creationId xmlns:a16="http://schemas.microsoft.com/office/drawing/2014/main" id="{52EEAD92-E5D5-BD48-B650-65C679D57E1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7718" y="2845433"/>
                        <a:ext cx="113419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78" name="Straight Connector 1577">
                        <a:extLst>
                          <a:ext uri="{FF2B5EF4-FFF2-40B4-BE49-F238E27FC236}">
                            <a16:creationId xmlns:a16="http://schemas.microsoft.com/office/drawing/2014/main" id="{F9135993-93A6-034C-85B8-51625CA9E22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995" y="2934724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62" name="Group 552">
                      <a:extLst>
                        <a:ext uri="{FF2B5EF4-FFF2-40B4-BE49-F238E27FC236}">
                          <a16:creationId xmlns:a16="http://schemas.microsoft.com/office/drawing/2014/main" id="{80556CE6-DD3F-1142-9323-200596D9435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7918" y="3466741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575" name="Straight Connector 1574">
                        <a:extLst>
                          <a:ext uri="{FF2B5EF4-FFF2-40B4-BE49-F238E27FC236}">
                            <a16:creationId xmlns:a16="http://schemas.microsoft.com/office/drawing/2014/main" id="{72397CD9-A323-2B4C-AAAD-2A14A829876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8199" y="2845363"/>
                        <a:ext cx="113419" cy="939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76" name="Straight Connector 1575">
                        <a:extLst>
                          <a:ext uri="{FF2B5EF4-FFF2-40B4-BE49-F238E27FC236}">
                            <a16:creationId xmlns:a16="http://schemas.microsoft.com/office/drawing/2014/main" id="{E999D386-8B28-584F-92C7-A91A624D308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3477" y="2939355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63" name="Group 555">
                      <a:extLst>
                        <a:ext uri="{FF2B5EF4-FFF2-40B4-BE49-F238E27FC236}">
                          <a16:creationId xmlns:a16="http://schemas.microsoft.com/office/drawing/2014/main" id="{0619CBCA-77AE-1D43-803D-EAB6F9EF1D5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7438" y="3532605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573" name="Straight Connector 1572">
                        <a:extLst>
                          <a:ext uri="{FF2B5EF4-FFF2-40B4-BE49-F238E27FC236}">
                            <a16:creationId xmlns:a16="http://schemas.microsoft.com/office/drawing/2014/main" id="{06D9F08A-85B9-5E46-877B-F25E2ABA84E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8679" y="2842160"/>
                        <a:ext cx="113419" cy="9712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74" name="Straight Connector 1573">
                        <a:extLst>
                          <a:ext uri="{FF2B5EF4-FFF2-40B4-BE49-F238E27FC236}">
                            <a16:creationId xmlns:a16="http://schemas.microsoft.com/office/drawing/2014/main" id="{BC1DD6F4-7372-5C4D-AAB3-CE37EB9E881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0972" y="2939284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64" name="Group 556">
                      <a:extLst>
                        <a:ext uri="{FF2B5EF4-FFF2-40B4-BE49-F238E27FC236}">
                          <a16:creationId xmlns:a16="http://schemas.microsoft.com/office/drawing/2014/main" id="{D481552C-9890-0A4F-9807-6B34A053A2B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6958" y="3598469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571" name="Straight Connector 1570">
                        <a:extLst>
                          <a:ext uri="{FF2B5EF4-FFF2-40B4-BE49-F238E27FC236}">
                            <a16:creationId xmlns:a16="http://schemas.microsoft.com/office/drawing/2014/main" id="{790743ED-875E-BA4F-A79F-4570FDB2FE8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9158" y="2842090"/>
                        <a:ext cx="113419" cy="9712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72" name="Straight Connector 1571">
                        <a:extLst>
                          <a:ext uri="{FF2B5EF4-FFF2-40B4-BE49-F238E27FC236}">
                            <a16:creationId xmlns:a16="http://schemas.microsoft.com/office/drawing/2014/main" id="{858CA844-E559-A242-88A8-61D123DFA31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452" y="2939215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65" name="Group 557">
                      <a:extLst>
                        <a:ext uri="{FF2B5EF4-FFF2-40B4-BE49-F238E27FC236}">
                          <a16:creationId xmlns:a16="http://schemas.microsoft.com/office/drawing/2014/main" id="{9AACAFD0-218B-DA41-87C4-8125DB6D082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6478" y="3664333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569" name="Straight Connector 1568">
                        <a:extLst>
                          <a:ext uri="{FF2B5EF4-FFF2-40B4-BE49-F238E27FC236}">
                            <a16:creationId xmlns:a16="http://schemas.microsoft.com/office/drawing/2014/main" id="{97D754C4-051A-E945-AB99-B39C8BF1359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6654" y="2846719"/>
                        <a:ext cx="113419" cy="92426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70" name="Straight Connector 1569">
                        <a:extLst>
                          <a:ext uri="{FF2B5EF4-FFF2-40B4-BE49-F238E27FC236}">
                            <a16:creationId xmlns:a16="http://schemas.microsoft.com/office/drawing/2014/main" id="{FEA68C3D-D798-4642-B899-BF66DFB2648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933" y="2939145"/>
                        <a:ext cx="450690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66" name="Group 558">
                      <a:extLst>
                        <a:ext uri="{FF2B5EF4-FFF2-40B4-BE49-F238E27FC236}">
                          <a16:creationId xmlns:a16="http://schemas.microsoft.com/office/drawing/2014/main" id="{7F73C6EE-CB22-F146-B4C3-EF7955FF24F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5998" y="3730197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567" name="Straight Connector 1566">
                        <a:extLst>
                          <a:ext uri="{FF2B5EF4-FFF2-40B4-BE49-F238E27FC236}">
                            <a16:creationId xmlns:a16="http://schemas.microsoft.com/office/drawing/2014/main" id="{13D897A1-717C-0D42-BD29-475D8B236C6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7133" y="2846650"/>
                        <a:ext cx="113419" cy="92426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68" name="Straight Connector 1567">
                        <a:extLst>
                          <a:ext uri="{FF2B5EF4-FFF2-40B4-BE49-F238E27FC236}">
                            <a16:creationId xmlns:a16="http://schemas.microsoft.com/office/drawing/2014/main" id="{80BA5EF9-2B0B-F34F-ADE3-C17D3A67A015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413" y="2939076"/>
                        <a:ext cx="450690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521" name="Straight Connector 1520">
                    <a:extLst>
                      <a:ext uri="{FF2B5EF4-FFF2-40B4-BE49-F238E27FC236}">
                        <a16:creationId xmlns:a16="http://schemas.microsoft.com/office/drawing/2014/main" id="{4D52B0DE-6799-354E-B965-5BF57955EA28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685171" y="4525377"/>
                    <a:ext cx="4763" cy="85566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2" name="Straight Connector 1521">
                    <a:extLst>
                      <a:ext uri="{FF2B5EF4-FFF2-40B4-BE49-F238E27FC236}">
                        <a16:creationId xmlns:a16="http://schemas.microsoft.com/office/drawing/2014/main" id="{E4FE85BE-A9B8-AA4B-9877-2BF00591292D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2784" y="4706352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3" name="Straight Connector 1522">
                    <a:extLst>
                      <a:ext uri="{FF2B5EF4-FFF2-40B4-BE49-F238E27FC236}">
                        <a16:creationId xmlns:a16="http://schemas.microsoft.com/office/drawing/2014/main" id="{AE1AA4F9-DAFA-4742-9E8C-9051EB26B682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4771439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4" name="Straight Connector 1523">
                    <a:extLst>
                      <a:ext uri="{FF2B5EF4-FFF2-40B4-BE49-F238E27FC236}">
                        <a16:creationId xmlns:a16="http://schemas.microsoft.com/office/drawing/2014/main" id="{E5DB4B8C-212F-3C40-A2A0-B74B09A9666E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4849227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5" name="Straight Connector 1524">
                    <a:extLst>
                      <a:ext uri="{FF2B5EF4-FFF2-40B4-BE49-F238E27FC236}">
                        <a16:creationId xmlns:a16="http://schemas.microsoft.com/office/drawing/2014/main" id="{B613C5B5-3A60-4E43-B59E-6E612FE854AF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9609" y="4914314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6" name="Straight Connector 1525">
                    <a:extLst>
                      <a:ext uri="{FF2B5EF4-FFF2-40B4-BE49-F238E27FC236}">
                        <a16:creationId xmlns:a16="http://schemas.microsoft.com/office/drawing/2014/main" id="{42B1C73F-43E5-E540-91D8-4B1B4D3C9112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8021" y="4976227"/>
                    <a:ext cx="6032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7" name="Straight Connector 1526">
                    <a:extLst>
                      <a:ext uri="{FF2B5EF4-FFF2-40B4-BE49-F238E27FC236}">
                        <a16:creationId xmlns:a16="http://schemas.microsoft.com/office/drawing/2014/main" id="{6BAE1578-A40B-F943-99DB-3254D31E3B8A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8021" y="5044489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8" name="Straight Connector 1527">
                    <a:extLst>
                      <a:ext uri="{FF2B5EF4-FFF2-40B4-BE49-F238E27FC236}">
                        <a16:creationId xmlns:a16="http://schemas.microsoft.com/office/drawing/2014/main" id="{4EAF00CC-D5B3-4144-95A6-06081BD90FAC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6434" y="5114339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9" name="Straight Connector 1528">
                    <a:extLst>
                      <a:ext uri="{FF2B5EF4-FFF2-40B4-BE49-F238E27FC236}">
                        <a16:creationId xmlns:a16="http://schemas.microsoft.com/office/drawing/2014/main" id="{07BD8305-2C35-0C45-9519-DFB1613AD778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9609" y="5184189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0" name="Straight Connector 1529">
                    <a:extLst>
                      <a:ext uri="{FF2B5EF4-FFF2-40B4-BE49-F238E27FC236}">
                        <a16:creationId xmlns:a16="http://schemas.microsoft.com/office/drawing/2014/main" id="{79BD2465-851E-704E-B47A-CEC6219388E2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5252452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1" name="Straight Connector 1530">
                    <a:extLst>
                      <a:ext uri="{FF2B5EF4-FFF2-40B4-BE49-F238E27FC236}">
                        <a16:creationId xmlns:a16="http://schemas.microsoft.com/office/drawing/2014/main" id="{312B5A25-7E0B-F94E-8EEB-3E46C02C719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5322302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2" name="Straight Connector 1531">
                    <a:extLst>
                      <a:ext uri="{FF2B5EF4-FFF2-40B4-BE49-F238E27FC236}">
                        <a16:creationId xmlns:a16="http://schemas.microsoft.com/office/drawing/2014/main" id="{52BFB82E-06D8-E04F-8480-0E5AFAF1D300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2784" y="5387389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3" name="Straight Connector 1532">
                    <a:extLst>
                      <a:ext uri="{FF2B5EF4-FFF2-40B4-BE49-F238E27FC236}">
                        <a16:creationId xmlns:a16="http://schemas.microsoft.com/office/drawing/2014/main" id="{CBFD5BCD-9454-DB45-91FD-50497BC43C53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632784" y="4531727"/>
                    <a:ext cx="58737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534" name="Group 1533">
                    <a:extLst>
                      <a:ext uri="{FF2B5EF4-FFF2-40B4-BE49-F238E27FC236}">
                        <a16:creationId xmlns:a16="http://schemas.microsoft.com/office/drawing/2014/main" id="{78644971-068C-5F47-8FFC-E72F7FB76A22}"/>
                      </a:ext>
                    </a:extLst>
                  </p:cNvPr>
                  <p:cNvGrpSpPr/>
                  <p:nvPr/>
                </p:nvGrpSpPr>
                <p:grpSpPr>
                  <a:xfrm>
                    <a:off x="6434171" y="4488570"/>
                    <a:ext cx="224203" cy="179034"/>
                    <a:chOff x="3668110" y="2448910"/>
                    <a:chExt cx="3794234" cy="2165130"/>
                  </a:xfrm>
                </p:grpSpPr>
                <p:sp>
                  <p:nvSpPr>
                    <p:cNvPr id="1535" name="Rectangle 1534">
                      <a:extLst>
                        <a:ext uri="{FF2B5EF4-FFF2-40B4-BE49-F238E27FC236}">
                          <a16:creationId xmlns:a16="http://schemas.microsoft.com/office/drawing/2014/main" id="{B68ABC31-2151-8A48-9388-7815DE80AB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68110" y="3741409"/>
                      <a:ext cx="3780587" cy="872631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bg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63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536" name="Freeform 1535">
                      <a:extLst>
                        <a:ext uri="{FF2B5EF4-FFF2-40B4-BE49-F238E27FC236}">
                          <a16:creationId xmlns:a16="http://schemas.microsoft.com/office/drawing/2014/main" id="{0ED87B0B-183A-CC47-B056-65616589B1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78620" y="2448910"/>
                      <a:ext cx="3783724" cy="1324303"/>
                    </a:xfrm>
                    <a:custGeom>
                      <a:avLst/>
                      <a:gdLst>
                        <a:gd name="connsiteX0" fmla="*/ 0 w 3783724"/>
                        <a:gd name="connsiteY0" fmla="*/ 1313793 h 1324303"/>
                        <a:gd name="connsiteX1" fmla="*/ 0 w 3783724"/>
                        <a:gd name="connsiteY1" fmla="*/ 1313793 h 1324303"/>
                        <a:gd name="connsiteX2" fmla="*/ 252248 w 3783724"/>
                        <a:gd name="connsiteY2" fmla="*/ 0 h 1324303"/>
                        <a:gd name="connsiteX3" fmla="*/ 3415862 w 3783724"/>
                        <a:gd name="connsiteY3" fmla="*/ 21020 h 1324303"/>
                        <a:gd name="connsiteX4" fmla="*/ 3783724 w 3783724"/>
                        <a:gd name="connsiteY4" fmla="*/ 1324303 h 1324303"/>
                        <a:gd name="connsiteX5" fmla="*/ 0 w 3783724"/>
                        <a:gd name="connsiteY5" fmla="*/ 1313793 h 13243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783724" h="1324303">
                          <a:moveTo>
                            <a:pt x="0" y="1313793"/>
                          </a:moveTo>
                          <a:lnTo>
                            <a:pt x="0" y="1313793"/>
                          </a:lnTo>
                          <a:lnTo>
                            <a:pt x="252248" y="0"/>
                          </a:lnTo>
                          <a:lnTo>
                            <a:pt x="3415862" y="21020"/>
                          </a:lnTo>
                          <a:lnTo>
                            <a:pt x="3783724" y="1324303"/>
                          </a:lnTo>
                          <a:lnTo>
                            <a:pt x="0" y="1313793"/>
                          </a:lnTo>
                          <a:close/>
                        </a:path>
                      </a:pathLst>
                    </a:custGeom>
                    <a:solidFill>
                      <a:srgbClr val="B8C2C9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1537" name="Group 1536">
                      <a:extLst>
                        <a:ext uri="{FF2B5EF4-FFF2-40B4-BE49-F238E27FC236}">
                          <a16:creationId xmlns:a16="http://schemas.microsoft.com/office/drawing/2014/main" id="{2F066083-E150-9F4E-B6B6-EABD827271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1378" y="2603243"/>
                      <a:ext cx="3202061" cy="1066110"/>
                      <a:chOff x="7939341" y="3037317"/>
                      <a:chExt cx="897649" cy="353919"/>
                    </a:xfrm>
                  </p:grpSpPr>
                  <p:sp>
                    <p:nvSpPr>
                      <p:cNvPr id="1538" name="Freeform 1537">
                        <a:extLst>
                          <a:ext uri="{FF2B5EF4-FFF2-40B4-BE49-F238E27FC236}">
                            <a16:creationId xmlns:a16="http://schemas.microsoft.com/office/drawing/2014/main" id="{165E0A0C-E1DF-EE45-B006-636B9AA163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64170" y="3037317"/>
                        <a:ext cx="849158" cy="198115"/>
                      </a:xfrm>
                      <a:custGeom>
                        <a:avLst/>
                        <a:gdLst>
                          <a:gd name="connsiteX0" fmla="*/ 3725333 w 4588933"/>
                          <a:gd name="connsiteY0" fmla="*/ 0 h 1049866"/>
                          <a:gd name="connsiteX1" fmla="*/ 4588933 w 4588933"/>
                          <a:gd name="connsiteY1" fmla="*/ 270933 h 1049866"/>
                          <a:gd name="connsiteX2" fmla="*/ 3962400 w 4588933"/>
                          <a:gd name="connsiteY2" fmla="*/ 541866 h 1049866"/>
                          <a:gd name="connsiteX3" fmla="*/ 3742267 w 4588933"/>
                          <a:gd name="connsiteY3" fmla="*/ 457200 h 1049866"/>
                          <a:gd name="connsiteX4" fmla="*/ 2269067 w 4588933"/>
                          <a:gd name="connsiteY4" fmla="*/ 1049866 h 1049866"/>
                          <a:gd name="connsiteX5" fmla="*/ 880533 w 4588933"/>
                          <a:gd name="connsiteY5" fmla="*/ 457200 h 1049866"/>
                          <a:gd name="connsiteX6" fmla="*/ 592667 w 4588933"/>
                          <a:gd name="connsiteY6" fmla="*/ 541866 h 1049866"/>
                          <a:gd name="connsiteX7" fmla="*/ 0 w 4588933"/>
                          <a:gd name="connsiteY7" fmla="*/ 254000 h 1049866"/>
                          <a:gd name="connsiteX8" fmla="*/ 880533 w 4588933"/>
                          <a:gd name="connsiteY8" fmla="*/ 16933 h 1049866"/>
                          <a:gd name="connsiteX9" fmla="*/ 2302933 w 4588933"/>
                          <a:gd name="connsiteY9" fmla="*/ 626533 h 1049866"/>
                          <a:gd name="connsiteX10" fmla="*/ 3725333 w 4588933"/>
                          <a:gd name="connsiteY10" fmla="*/ 0 h 1049866"/>
                          <a:gd name="connsiteX0" fmla="*/ 3725333 w 4641485"/>
                          <a:gd name="connsiteY0" fmla="*/ 0 h 1049866"/>
                          <a:gd name="connsiteX1" fmla="*/ 4641485 w 4641485"/>
                          <a:gd name="connsiteY1" fmla="*/ 239402 h 1049866"/>
                          <a:gd name="connsiteX2" fmla="*/ 3962400 w 4641485"/>
                          <a:gd name="connsiteY2" fmla="*/ 541866 h 1049866"/>
                          <a:gd name="connsiteX3" fmla="*/ 3742267 w 4641485"/>
                          <a:gd name="connsiteY3" fmla="*/ 457200 h 1049866"/>
                          <a:gd name="connsiteX4" fmla="*/ 2269067 w 4641485"/>
                          <a:gd name="connsiteY4" fmla="*/ 1049866 h 1049866"/>
                          <a:gd name="connsiteX5" fmla="*/ 880533 w 4641485"/>
                          <a:gd name="connsiteY5" fmla="*/ 457200 h 1049866"/>
                          <a:gd name="connsiteX6" fmla="*/ 592667 w 4641485"/>
                          <a:gd name="connsiteY6" fmla="*/ 541866 h 1049866"/>
                          <a:gd name="connsiteX7" fmla="*/ 0 w 4641485"/>
                          <a:gd name="connsiteY7" fmla="*/ 254000 h 1049866"/>
                          <a:gd name="connsiteX8" fmla="*/ 880533 w 4641485"/>
                          <a:gd name="connsiteY8" fmla="*/ 16933 h 1049866"/>
                          <a:gd name="connsiteX9" fmla="*/ 2302933 w 4641485"/>
                          <a:gd name="connsiteY9" fmla="*/ 626533 h 1049866"/>
                          <a:gd name="connsiteX10" fmla="*/ 3725333 w 4641485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73798 w 4673016"/>
                          <a:gd name="connsiteY3" fmla="*/ 45720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84308 w 4673016"/>
                          <a:gd name="connsiteY3" fmla="*/ 404648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815839 w 4673016"/>
                          <a:gd name="connsiteY3" fmla="*/ 46771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4673016" h="1049866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539" name="Freeform 1538">
                        <a:extLst>
                          <a:ext uri="{FF2B5EF4-FFF2-40B4-BE49-F238E27FC236}">
                            <a16:creationId xmlns:a16="http://schemas.microsoft.com/office/drawing/2014/main" id="{C0FFD06E-98D8-304D-987A-EBF5F426E6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19948" y="3206783"/>
                        <a:ext cx="317042" cy="170569"/>
                      </a:xfrm>
                      <a:custGeom>
                        <a:avLst/>
                        <a:gdLst>
                          <a:gd name="connsiteX0" fmla="*/ 21021 w 1744718"/>
                          <a:gd name="connsiteY0" fmla="*/ 0 h 903890"/>
                          <a:gd name="connsiteX1" fmla="*/ 1744718 w 1744718"/>
                          <a:gd name="connsiteY1" fmla="*/ 693683 h 903890"/>
                          <a:gd name="connsiteX2" fmla="*/ 1145628 w 1744718"/>
                          <a:gd name="connsiteY2" fmla="*/ 903890 h 903890"/>
                          <a:gd name="connsiteX3" fmla="*/ 0 w 1744718"/>
                          <a:gd name="connsiteY3" fmla="*/ 451945 h 903890"/>
                          <a:gd name="connsiteX4" fmla="*/ 21021 w 1744718"/>
                          <a:gd name="connsiteY4" fmla="*/ 0 h 9038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44718" h="90389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548" name="Freeform 1547">
                        <a:extLst>
                          <a:ext uri="{FF2B5EF4-FFF2-40B4-BE49-F238E27FC236}">
                            <a16:creationId xmlns:a16="http://schemas.microsoft.com/office/drawing/2014/main" id="{6698A99A-2E59-E743-BA66-11FBFAD006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39341" y="3206783"/>
                        <a:ext cx="311312" cy="168585"/>
                      </a:xfrm>
                      <a:custGeom>
                        <a:avLst/>
                        <a:gdLst>
                          <a:gd name="connsiteX0" fmla="*/ 1702676 w 1713187"/>
                          <a:gd name="connsiteY0" fmla="*/ 0 h 893380"/>
                          <a:gd name="connsiteX1" fmla="*/ 1713187 w 1713187"/>
                          <a:gd name="connsiteY1" fmla="*/ 472966 h 893380"/>
                          <a:gd name="connsiteX2" fmla="*/ 578069 w 1713187"/>
                          <a:gd name="connsiteY2" fmla="*/ 893380 h 893380"/>
                          <a:gd name="connsiteX3" fmla="*/ 0 w 1713187"/>
                          <a:gd name="connsiteY3" fmla="*/ 693683 h 893380"/>
                          <a:gd name="connsiteX4" fmla="*/ 1702676 w 1713187"/>
                          <a:gd name="connsiteY4" fmla="*/ 0 h 8933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13187" h="89338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0000A8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549" name="Freeform 1548">
                        <a:extLst>
                          <a:ext uri="{FF2B5EF4-FFF2-40B4-BE49-F238E27FC236}">
                            <a16:creationId xmlns:a16="http://schemas.microsoft.com/office/drawing/2014/main" id="{56596CA1-6B7B-7B46-BBA2-05732F3060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47413" y="3123483"/>
                        <a:ext cx="676892" cy="267753"/>
                      </a:xfrm>
                      <a:custGeom>
                        <a:avLst/>
                        <a:gdLst>
                          <a:gd name="connsiteX0" fmla="*/ 599089 w 4162096"/>
                          <a:gd name="connsiteY0" fmla="*/ 273269 h 1618593"/>
                          <a:gd name="connsiteX1" fmla="*/ 882869 w 4162096"/>
                          <a:gd name="connsiteY1" fmla="*/ 199697 h 1618593"/>
                          <a:gd name="connsiteX2" fmla="*/ 2312276 w 4162096"/>
                          <a:gd name="connsiteY2" fmla="*/ 798786 h 1618593"/>
                          <a:gd name="connsiteX3" fmla="*/ 3794234 w 4162096"/>
                          <a:gd name="connsiteY3" fmla="*/ 199697 h 1618593"/>
                          <a:gd name="connsiteX4" fmla="*/ 4014951 w 4162096"/>
                          <a:gd name="connsiteY4" fmla="*/ 273269 h 1618593"/>
                          <a:gd name="connsiteX5" fmla="*/ 3058510 w 4162096"/>
                          <a:gd name="connsiteY5" fmla="*/ 641131 h 1618593"/>
                          <a:gd name="connsiteX6" fmla="*/ 3026979 w 4162096"/>
                          <a:gd name="connsiteY6" fmla="*/ 1114097 h 1618593"/>
                          <a:gd name="connsiteX7" fmla="*/ 4162096 w 4162096"/>
                          <a:gd name="connsiteY7" fmla="*/ 1545021 h 1618593"/>
                          <a:gd name="connsiteX8" fmla="*/ 3878317 w 4162096"/>
                          <a:gd name="connsiteY8" fmla="*/ 1608083 h 1618593"/>
                          <a:gd name="connsiteX9" fmla="*/ 2301765 w 4162096"/>
                          <a:gd name="connsiteY9" fmla="*/ 945931 h 1618593"/>
                          <a:gd name="connsiteX10" fmla="*/ 693682 w 4162096"/>
                          <a:gd name="connsiteY10" fmla="*/ 1618593 h 1618593"/>
                          <a:gd name="connsiteX11" fmla="*/ 430924 w 4162096"/>
                          <a:gd name="connsiteY11" fmla="*/ 1524000 h 1618593"/>
                          <a:gd name="connsiteX12" fmla="*/ 1576551 w 4162096"/>
                          <a:gd name="connsiteY12" fmla="*/ 1082566 h 1618593"/>
                          <a:gd name="connsiteX13" fmla="*/ 1545020 w 4162096"/>
                          <a:gd name="connsiteY13" fmla="*/ 609600 h 1618593"/>
                          <a:gd name="connsiteX14" fmla="*/ 0 w 4162096"/>
                          <a:gd name="connsiteY14" fmla="*/ 0 h 1618593"/>
                          <a:gd name="connsiteX15" fmla="*/ 872358 w 4162096"/>
                          <a:gd name="connsiteY15" fmla="*/ 210207 h 1618593"/>
                          <a:gd name="connsiteX16" fmla="*/ 872358 w 4162096"/>
                          <a:gd name="connsiteY16" fmla="*/ 210207 h 1618593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15" fmla="*/ 441434 w 3731172"/>
                          <a:gd name="connsiteY15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357351 w 3731172"/>
                          <a:gd name="connsiteY14" fmla="*/ 115613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56137 w 3731172"/>
                          <a:gd name="connsiteY13" fmla="*/ 441434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903890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575034 w 3710151"/>
                          <a:gd name="connsiteY6" fmla="*/ 91440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06565 w 3710151"/>
                          <a:gd name="connsiteY6" fmla="*/ 92491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5151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09858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62012 w 3725019"/>
                          <a:gd name="connsiteY0" fmla="*/ 73572 h 1418896"/>
                          <a:gd name="connsiteX1" fmla="*/ 445792 w 3725019"/>
                          <a:gd name="connsiteY1" fmla="*/ 0 h 1418896"/>
                          <a:gd name="connsiteX2" fmla="*/ 1852896 w 3725019"/>
                          <a:gd name="connsiteY2" fmla="*/ 591655 h 1418896"/>
                          <a:gd name="connsiteX3" fmla="*/ 3357157 w 3725019"/>
                          <a:gd name="connsiteY3" fmla="*/ 0 h 1418896"/>
                          <a:gd name="connsiteX4" fmla="*/ 3577874 w 3725019"/>
                          <a:gd name="connsiteY4" fmla="*/ 73572 h 1418896"/>
                          <a:gd name="connsiteX5" fmla="*/ 2632585 w 3725019"/>
                          <a:gd name="connsiteY5" fmla="*/ 448868 h 1418896"/>
                          <a:gd name="connsiteX6" fmla="*/ 2625150 w 3725019"/>
                          <a:gd name="connsiteY6" fmla="*/ 902607 h 1418896"/>
                          <a:gd name="connsiteX7" fmla="*/ 3725019 w 3725019"/>
                          <a:gd name="connsiteY7" fmla="*/ 1345324 h 1418896"/>
                          <a:gd name="connsiteX8" fmla="*/ 3441240 w 3725019"/>
                          <a:gd name="connsiteY8" fmla="*/ 1408386 h 1418896"/>
                          <a:gd name="connsiteX9" fmla="*/ 1864688 w 3725019"/>
                          <a:gd name="connsiteY9" fmla="*/ 746234 h 1418896"/>
                          <a:gd name="connsiteX10" fmla="*/ 256605 w 3725019"/>
                          <a:gd name="connsiteY10" fmla="*/ 1418896 h 1418896"/>
                          <a:gd name="connsiteX11" fmla="*/ 0 w 3725019"/>
                          <a:gd name="connsiteY11" fmla="*/ 1331097 h 1418896"/>
                          <a:gd name="connsiteX12" fmla="*/ 1113454 w 3725019"/>
                          <a:gd name="connsiteY12" fmla="*/ 903890 h 1418896"/>
                          <a:gd name="connsiteX13" fmla="*/ 1102302 w 3725019"/>
                          <a:gd name="connsiteY13" fmla="*/ 451945 h 1418896"/>
                          <a:gd name="connsiteX14" fmla="*/ 183032 w 3725019"/>
                          <a:gd name="connsiteY14" fmla="*/ 84081 h 1418896"/>
                          <a:gd name="connsiteX15" fmla="*/ 162012 w 3725019"/>
                          <a:gd name="connsiteY15" fmla="*/ 73572 h 14188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725019" h="1418896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  <p:sp>
              <p:nvSpPr>
                <p:cNvPr id="1518" name="TextBox 1517">
                  <a:extLst>
                    <a:ext uri="{FF2B5EF4-FFF2-40B4-BE49-F238E27FC236}">
                      <a16:creationId xmlns:a16="http://schemas.microsoft.com/office/drawing/2014/main" id="{7C218AA4-F685-7147-A554-512DE9228960}"/>
                    </a:ext>
                  </a:extLst>
                </p:cNvPr>
                <p:cNvSpPr txBox="1"/>
                <p:nvPr/>
              </p:nvSpPr>
              <p:spPr>
                <a:xfrm>
                  <a:off x="7327436" y="4173759"/>
                  <a:ext cx="3433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</a:p>
              </p:txBody>
            </p:sp>
            <p:sp>
              <p:nvSpPr>
                <p:cNvPr id="1519" name="TextBox 1518">
                  <a:extLst>
                    <a:ext uri="{FF2B5EF4-FFF2-40B4-BE49-F238E27FC236}">
                      <a16:creationId xmlns:a16="http://schemas.microsoft.com/office/drawing/2014/main" id="{2AFF6A51-0E9C-6542-A095-E2D65CA2CAE5}"/>
                    </a:ext>
                  </a:extLst>
                </p:cNvPr>
                <p:cNvSpPr txBox="1"/>
                <p:nvPr/>
              </p:nvSpPr>
              <p:spPr>
                <a:xfrm>
                  <a:off x="7423103" y="4980255"/>
                  <a:ext cx="3433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</a:p>
              </p:txBody>
            </p:sp>
          </p:grpSp>
          <p:grpSp>
            <p:nvGrpSpPr>
              <p:cNvPr id="1207" name="Group 1206">
                <a:extLst>
                  <a:ext uri="{FF2B5EF4-FFF2-40B4-BE49-F238E27FC236}">
                    <a16:creationId xmlns:a16="http://schemas.microsoft.com/office/drawing/2014/main" id="{6FB70E42-F207-C34C-A92F-5C1F00873E24}"/>
                  </a:ext>
                </a:extLst>
              </p:cNvPr>
              <p:cNvGrpSpPr/>
              <p:nvPr/>
            </p:nvGrpSpPr>
            <p:grpSpPr>
              <a:xfrm>
                <a:off x="628478" y="3951330"/>
                <a:ext cx="1425379" cy="1535070"/>
                <a:chOff x="6576561" y="4111039"/>
                <a:chExt cx="1425379" cy="1535070"/>
              </a:xfrm>
            </p:grpSpPr>
            <p:cxnSp>
              <p:nvCxnSpPr>
                <p:cNvPr id="1232" name="Straight Connector 1231">
                  <a:extLst>
                    <a:ext uri="{FF2B5EF4-FFF2-40B4-BE49-F238E27FC236}">
                      <a16:creationId xmlns:a16="http://schemas.microsoft.com/office/drawing/2014/main" id="{BF1E66F3-F547-C041-9F8F-F700E531D02C}"/>
                    </a:ext>
                  </a:extLst>
                </p:cNvPr>
                <p:cNvCxnSpPr>
                  <a:cxnSpLocks/>
                  <a:endCxn id="1469" idx="4"/>
                </p:cNvCxnSpPr>
                <p:nvPr/>
              </p:nvCxnSpPr>
              <p:spPr bwMode="auto">
                <a:xfrm flipH="1">
                  <a:off x="6696073" y="4111039"/>
                  <a:ext cx="436774" cy="5920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3" name="Straight Connector 1232">
                  <a:extLst>
                    <a:ext uri="{FF2B5EF4-FFF2-40B4-BE49-F238E27FC236}">
                      <a16:creationId xmlns:a16="http://schemas.microsoft.com/office/drawing/2014/main" id="{98DC2E6A-1FE9-5C4C-9392-4DEE0FF65798}"/>
                    </a:ext>
                  </a:extLst>
                </p:cNvPr>
                <p:cNvCxnSpPr>
                  <a:cxnSpLocks/>
                  <a:endCxn id="1413" idx="2"/>
                </p:cNvCxnSpPr>
                <p:nvPr/>
              </p:nvCxnSpPr>
              <p:spPr bwMode="auto">
                <a:xfrm flipH="1">
                  <a:off x="7005720" y="4120564"/>
                  <a:ext cx="264752" cy="5864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4" name="Straight Connector 1233">
                  <a:extLst>
                    <a:ext uri="{FF2B5EF4-FFF2-40B4-BE49-F238E27FC236}">
                      <a16:creationId xmlns:a16="http://schemas.microsoft.com/office/drawing/2014/main" id="{A2462569-5A17-0A42-A9C3-C1F21EBA7043}"/>
                    </a:ext>
                  </a:extLst>
                </p:cNvPr>
                <p:cNvCxnSpPr>
                  <a:cxnSpLocks/>
                  <a:endCxn id="1284" idx="4"/>
                </p:cNvCxnSpPr>
                <p:nvPr/>
              </p:nvCxnSpPr>
              <p:spPr bwMode="auto">
                <a:xfrm>
                  <a:off x="7539246" y="4149139"/>
                  <a:ext cx="314846" cy="55457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35" name="Group 1234">
                  <a:extLst>
                    <a:ext uri="{FF2B5EF4-FFF2-40B4-BE49-F238E27FC236}">
                      <a16:creationId xmlns:a16="http://schemas.microsoft.com/office/drawing/2014/main" id="{1CAFC7E7-942E-814A-94A8-6FFD15657517}"/>
                    </a:ext>
                  </a:extLst>
                </p:cNvPr>
                <p:cNvGrpSpPr/>
                <p:nvPr/>
              </p:nvGrpSpPr>
              <p:grpSpPr>
                <a:xfrm>
                  <a:off x="6576561" y="4640970"/>
                  <a:ext cx="267360" cy="997195"/>
                  <a:chOff x="6424161" y="4488570"/>
                  <a:chExt cx="267360" cy="997195"/>
                </a:xfrm>
              </p:grpSpPr>
              <p:grpSp>
                <p:nvGrpSpPr>
                  <p:cNvPr id="1451" name="Group 506">
                    <a:extLst>
                      <a:ext uri="{FF2B5EF4-FFF2-40B4-BE49-F238E27FC236}">
                        <a16:creationId xmlns:a16="http://schemas.microsoft.com/office/drawing/2014/main" id="{B1E12053-B78A-6749-BB5F-757A979C60C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424161" y="4637077"/>
                    <a:ext cx="235570" cy="848688"/>
                    <a:chOff x="6395998" y="3062424"/>
                    <a:chExt cx="564403" cy="837478"/>
                  </a:xfrm>
                </p:grpSpPr>
                <p:sp>
                  <p:nvSpPr>
                    <p:cNvPr id="1473" name="Rectangle 1472">
                      <a:extLst>
                        <a:ext uri="{FF2B5EF4-FFF2-40B4-BE49-F238E27FC236}">
                          <a16:creationId xmlns:a16="http://schemas.microsoft.com/office/drawing/2014/main" id="{0505681B-17E1-0A49-9ADB-C9BC81CECD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09786" y="3061857"/>
                      <a:ext cx="447707" cy="742536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1474" name="Straight Connector 1473">
                      <a:extLst>
                        <a:ext uri="{FF2B5EF4-FFF2-40B4-BE49-F238E27FC236}">
                          <a16:creationId xmlns:a16="http://schemas.microsoft.com/office/drawing/2014/main" id="{12B0486F-5CA2-5348-ABAB-854C7EABBA1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847057" y="306185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75" name="Rectangle 1474">
                      <a:extLst>
                        <a:ext uri="{FF2B5EF4-FFF2-40B4-BE49-F238E27FC236}">
                          <a16:creationId xmlns:a16="http://schemas.microsoft.com/office/drawing/2014/main" id="{FF9D0D3F-A7E1-8A4B-BDF9-0D1A65C6FA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6953" y="3071256"/>
                      <a:ext cx="131327" cy="11592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1476" name="Straight Connector 1475">
                      <a:extLst>
                        <a:ext uri="{FF2B5EF4-FFF2-40B4-BE49-F238E27FC236}">
                          <a16:creationId xmlns:a16="http://schemas.microsoft.com/office/drawing/2014/main" id="{7D2F934E-0C1F-1B43-A4CE-AF56BDEA08A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396367" y="306185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77" name="Rectangle 1476">
                      <a:extLst>
                        <a:ext uri="{FF2B5EF4-FFF2-40B4-BE49-F238E27FC236}">
                          <a16:creationId xmlns:a16="http://schemas.microsoft.com/office/drawing/2014/main" id="{3CD7D9B0-63C4-374A-8154-5749DC4150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17210" y="3702567"/>
                      <a:ext cx="131327" cy="11592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1478" name="Rectangle 1477">
                      <a:extLst>
                        <a:ext uri="{FF2B5EF4-FFF2-40B4-BE49-F238E27FC236}">
                          <a16:creationId xmlns:a16="http://schemas.microsoft.com/office/drawing/2014/main" id="{A3379F41-4BCC-7A49-B02F-685D2FE162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05320" y="3157415"/>
                      <a:ext cx="444723" cy="74253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1479" name="Straight Connector 1478">
                      <a:extLst>
                        <a:ext uri="{FF2B5EF4-FFF2-40B4-BE49-F238E27FC236}">
                          <a16:creationId xmlns:a16="http://schemas.microsoft.com/office/drawing/2014/main" id="{D66948AD-AE32-714B-AB88-5E37D4A2BB3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847057" y="3804392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480" name="Group 544">
                      <a:extLst>
                        <a:ext uri="{FF2B5EF4-FFF2-40B4-BE49-F238E27FC236}">
                          <a16:creationId xmlns:a16="http://schemas.microsoft.com/office/drawing/2014/main" id="{27BAF0E9-A5A0-3A46-9185-F477A958E9C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400318" y="3137421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508" name="Straight Connector 1507">
                        <a:extLst>
                          <a:ext uri="{FF2B5EF4-FFF2-40B4-BE49-F238E27FC236}">
                            <a16:creationId xmlns:a16="http://schemas.microsoft.com/office/drawing/2014/main" id="{6AB9F59D-BECC-BD45-A55C-0804C977BC3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8782" y="2845711"/>
                        <a:ext cx="113419" cy="9242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09" name="Straight Connector 1508">
                        <a:extLst>
                          <a:ext uri="{FF2B5EF4-FFF2-40B4-BE49-F238E27FC236}">
                            <a16:creationId xmlns:a16="http://schemas.microsoft.com/office/drawing/2014/main" id="{80DB53D8-F903-AD48-A1E5-FDD6DA410A6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076" y="2938136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81" name="Group 547">
                      <a:extLst>
                        <a:ext uri="{FF2B5EF4-FFF2-40B4-BE49-F238E27FC236}">
                          <a16:creationId xmlns:a16="http://schemas.microsoft.com/office/drawing/2014/main" id="{C3F0416B-7209-2F4D-A96E-C310C40B04D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9838" y="3203285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506" name="Straight Connector 1505">
                        <a:extLst>
                          <a:ext uri="{FF2B5EF4-FFF2-40B4-BE49-F238E27FC236}">
                            <a16:creationId xmlns:a16="http://schemas.microsoft.com/office/drawing/2014/main" id="{27D8E06C-8754-4541-B24E-E006B3EF520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9263" y="2845642"/>
                        <a:ext cx="119388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07" name="Straight Connector 1506">
                        <a:extLst>
                          <a:ext uri="{FF2B5EF4-FFF2-40B4-BE49-F238E27FC236}">
                            <a16:creationId xmlns:a16="http://schemas.microsoft.com/office/drawing/2014/main" id="{87C0EB53-E50C-904F-9439-57CA025EC7A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557" y="2934934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82" name="Group 549">
                      <a:extLst>
                        <a:ext uri="{FF2B5EF4-FFF2-40B4-BE49-F238E27FC236}">
                          <a16:creationId xmlns:a16="http://schemas.microsoft.com/office/drawing/2014/main" id="{A1276D5C-0472-0F4F-8B89-12EACB66E50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9358" y="3269149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504" name="Straight Connector 1503">
                        <a:extLst>
                          <a:ext uri="{FF2B5EF4-FFF2-40B4-BE49-F238E27FC236}">
                            <a16:creationId xmlns:a16="http://schemas.microsoft.com/office/drawing/2014/main" id="{47D3DD64-B6F5-9449-87D3-B22E0EDBD15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6759" y="2845572"/>
                        <a:ext cx="113419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05" name="Straight Connector 1504">
                        <a:extLst>
                          <a:ext uri="{FF2B5EF4-FFF2-40B4-BE49-F238E27FC236}">
                            <a16:creationId xmlns:a16="http://schemas.microsoft.com/office/drawing/2014/main" id="{49353E16-ADE7-F641-834A-9A0DB281D03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036" y="2934864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83" name="Group 550">
                      <a:extLst>
                        <a:ext uri="{FF2B5EF4-FFF2-40B4-BE49-F238E27FC236}">
                          <a16:creationId xmlns:a16="http://schemas.microsoft.com/office/drawing/2014/main" id="{11B91056-E527-5846-95E6-7AE74C8B118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8878" y="3335013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502" name="Straight Connector 1501">
                        <a:extLst>
                          <a:ext uri="{FF2B5EF4-FFF2-40B4-BE49-F238E27FC236}">
                            <a16:creationId xmlns:a16="http://schemas.microsoft.com/office/drawing/2014/main" id="{46F29096-3E06-5142-93E1-5130A2DED6C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7238" y="2845502"/>
                        <a:ext cx="113419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03" name="Straight Connector 1502">
                        <a:extLst>
                          <a:ext uri="{FF2B5EF4-FFF2-40B4-BE49-F238E27FC236}">
                            <a16:creationId xmlns:a16="http://schemas.microsoft.com/office/drawing/2014/main" id="{1AD7C438-177D-C149-89DD-B4B5F77F917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516" y="2934794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84" name="Group 551">
                      <a:extLst>
                        <a:ext uri="{FF2B5EF4-FFF2-40B4-BE49-F238E27FC236}">
                          <a16:creationId xmlns:a16="http://schemas.microsoft.com/office/drawing/2014/main" id="{12930F4A-31FE-E946-B28B-6CECECC6AFC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8398" y="3400877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500" name="Straight Connector 1499">
                        <a:extLst>
                          <a:ext uri="{FF2B5EF4-FFF2-40B4-BE49-F238E27FC236}">
                            <a16:creationId xmlns:a16="http://schemas.microsoft.com/office/drawing/2014/main" id="{7C35F1ED-1EF6-3744-8D0C-CF4E4544D93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7718" y="2845433"/>
                        <a:ext cx="113419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01" name="Straight Connector 1500">
                        <a:extLst>
                          <a:ext uri="{FF2B5EF4-FFF2-40B4-BE49-F238E27FC236}">
                            <a16:creationId xmlns:a16="http://schemas.microsoft.com/office/drawing/2014/main" id="{FA21CEC3-7A09-E843-8CBC-72C43E5D068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995" y="2934724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85" name="Group 552">
                      <a:extLst>
                        <a:ext uri="{FF2B5EF4-FFF2-40B4-BE49-F238E27FC236}">
                          <a16:creationId xmlns:a16="http://schemas.microsoft.com/office/drawing/2014/main" id="{CB2D856B-EB16-D14B-B951-38E8B450FF6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7918" y="3466741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498" name="Straight Connector 1497">
                        <a:extLst>
                          <a:ext uri="{FF2B5EF4-FFF2-40B4-BE49-F238E27FC236}">
                            <a16:creationId xmlns:a16="http://schemas.microsoft.com/office/drawing/2014/main" id="{A04B07C6-6B33-8B46-95F3-944050C5D89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8199" y="2845363"/>
                        <a:ext cx="113419" cy="939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99" name="Straight Connector 1498">
                        <a:extLst>
                          <a:ext uri="{FF2B5EF4-FFF2-40B4-BE49-F238E27FC236}">
                            <a16:creationId xmlns:a16="http://schemas.microsoft.com/office/drawing/2014/main" id="{FF0F5F80-F60B-B743-BA87-C1AD3E28338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3477" y="2939355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86" name="Group 555">
                      <a:extLst>
                        <a:ext uri="{FF2B5EF4-FFF2-40B4-BE49-F238E27FC236}">
                          <a16:creationId xmlns:a16="http://schemas.microsoft.com/office/drawing/2014/main" id="{D1B0BA7E-8FFA-D44C-A7B0-E92016A45ED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7438" y="3532605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496" name="Straight Connector 1495">
                        <a:extLst>
                          <a:ext uri="{FF2B5EF4-FFF2-40B4-BE49-F238E27FC236}">
                            <a16:creationId xmlns:a16="http://schemas.microsoft.com/office/drawing/2014/main" id="{281D73D9-5A1E-7E49-8EFA-583168992A9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8679" y="2842160"/>
                        <a:ext cx="113419" cy="9712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97" name="Straight Connector 1496">
                        <a:extLst>
                          <a:ext uri="{FF2B5EF4-FFF2-40B4-BE49-F238E27FC236}">
                            <a16:creationId xmlns:a16="http://schemas.microsoft.com/office/drawing/2014/main" id="{8FB1E854-8B2F-C942-88CB-C6244CF61E7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0972" y="2939284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87" name="Group 556">
                      <a:extLst>
                        <a:ext uri="{FF2B5EF4-FFF2-40B4-BE49-F238E27FC236}">
                          <a16:creationId xmlns:a16="http://schemas.microsoft.com/office/drawing/2014/main" id="{5F9EC45E-AB4D-574C-8544-EEFEFB32387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6958" y="3598469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494" name="Straight Connector 1493">
                        <a:extLst>
                          <a:ext uri="{FF2B5EF4-FFF2-40B4-BE49-F238E27FC236}">
                            <a16:creationId xmlns:a16="http://schemas.microsoft.com/office/drawing/2014/main" id="{6A236FAC-A62B-C842-993B-BC10DD9B4AA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9158" y="2842090"/>
                        <a:ext cx="113419" cy="9712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95" name="Straight Connector 1494">
                        <a:extLst>
                          <a:ext uri="{FF2B5EF4-FFF2-40B4-BE49-F238E27FC236}">
                            <a16:creationId xmlns:a16="http://schemas.microsoft.com/office/drawing/2014/main" id="{CCCC4BC5-F2D3-F346-AA32-783B8797AE5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452" y="2939215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88" name="Group 557">
                      <a:extLst>
                        <a:ext uri="{FF2B5EF4-FFF2-40B4-BE49-F238E27FC236}">
                          <a16:creationId xmlns:a16="http://schemas.microsoft.com/office/drawing/2014/main" id="{A5859D2C-7F69-A046-9BAD-C2DAC2F9886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6478" y="3664333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492" name="Straight Connector 1491">
                        <a:extLst>
                          <a:ext uri="{FF2B5EF4-FFF2-40B4-BE49-F238E27FC236}">
                            <a16:creationId xmlns:a16="http://schemas.microsoft.com/office/drawing/2014/main" id="{54642087-1A62-D342-88BC-D729DA78E875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6654" y="2846719"/>
                        <a:ext cx="113419" cy="92426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93" name="Straight Connector 1492">
                        <a:extLst>
                          <a:ext uri="{FF2B5EF4-FFF2-40B4-BE49-F238E27FC236}">
                            <a16:creationId xmlns:a16="http://schemas.microsoft.com/office/drawing/2014/main" id="{FE00ED59-150E-CF4E-B123-5D08FBDB240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933" y="2939145"/>
                        <a:ext cx="450690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89" name="Group 558">
                      <a:extLst>
                        <a:ext uri="{FF2B5EF4-FFF2-40B4-BE49-F238E27FC236}">
                          <a16:creationId xmlns:a16="http://schemas.microsoft.com/office/drawing/2014/main" id="{08DE9DC2-AAC9-AD43-8C2C-38419D65910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5998" y="3730197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490" name="Straight Connector 1489">
                        <a:extLst>
                          <a:ext uri="{FF2B5EF4-FFF2-40B4-BE49-F238E27FC236}">
                            <a16:creationId xmlns:a16="http://schemas.microsoft.com/office/drawing/2014/main" id="{53FDF811-A99F-8E40-B2D8-2896EBF6DE9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7133" y="2846650"/>
                        <a:ext cx="113419" cy="92426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91" name="Straight Connector 1490">
                        <a:extLst>
                          <a:ext uri="{FF2B5EF4-FFF2-40B4-BE49-F238E27FC236}">
                            <a16:creationId xmlns:a16="http://schemas.microsoft.com/office/drawing/2014/main" id="{93D66BA9-C10A-F644-AA61-8F13DFA5672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413" y="2939076"/>
                        <a:ext cx="450690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452" name="Straight Connector 1451">
                    <a:extLst>
                      <a:ext uri="{FF2B5EF4-FFF2-40B4-BE49-F238E27FC236}">
                        <a16:creationId xmlns:a16="http://schemas.microsoft.com/office/drawing/2014/main" id="{342A58A7-8B80-F249-BF06-DF8E66E10AD1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685171" y="4525377"/>
                    <a:ext cx="4763" cy="85566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3" name="Straight Connector 1452">
                    <a:extLst>
                      <a:ext uri="{FF2B5EF4-FFF2-40B4-BE49-F238E27FC236}">
                        <a16:creationId xmlns:a16="http://schemas.microsoft.com/office/drawing/2014/main" id="{64D6E797-874B-DB4E-ACD1-4CEAE27C5B5D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2784" y="4706352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4" name="Straight Connector 1453">
                    <a:extLst>
                      <a:ext uri="{FF2B5EF4-FFF2-40B4-BE49-F238E27FC236}">
                        <a16:creationId xmlns:a16="http://schemas.microsoft.com/office/drawing/2014/main" id="{1405555B-4744-8340-84B3-5A8AEB5453C0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4771439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5" name="Straight Connector 1454">
                    <a:extLst>
                      <a:ext uri="{FF2B5EF4-FFF2-40B4-BE49-F238E27FC236}">
                        <a16:creationId xmlns:a16="http://schemas.microsoft.com/office/drawing/2014/main" id="{DCF3A036-4B82-BE43-B5C9-8912A6770661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4849227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6" name="Straight Connector 1455">
                    <a:extLst>
                      <a:ext uri="{FF2B5EF4-FFF2-40B4-BE49-F238E27FC236}">
                        <a16:creationId xmlns:a16="http://schemas.microsoft.com/office/drawing/2014/main" id="{FB9BC427-A9A3-7A46-BF0B-AAF40BAE20DB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9609" y="4914314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7" name="Straight Connector 1456">
                    <a:extLst>
                      <a:ext uri="{FF2B5EF4-FFF2-40B4-BE49-F238E27FC236}">
                        <a16:creationId xmlns:a16="http://schemas.microsoft.com/office/drawing/2014/main" id="{7E260FFE-2C12-3842-8369-DFC65F16D9A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8021" y="4976227"/>
                    <a:ext cx="6032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8" name="Straight Connector 1457">
                    <a:extLst>
                      <a:ext uri="{FF2B5EF4-FFF2-40B4-BE49-F238E27FC236}">
                        <a16:creationId xmlns:a16="http://schemas.microsoft.com/office/drawing/2014/main" id="{68A782A7-F2B5-BC47-B2E8-4ADD3B2CB4DD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8021" y="5044489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9" name="Straight Connector 1458">
                    <a:extLst>
                      <a:ext uri="{FF2B5EF4-FFF2-40B4-BE49-F238E27FC236}">
                        <a16:creationId xmlns:a16="http://schemas.microsoft.com/office/drawing/2014/main" id="{94B9EBF1-E483-3F49-B3FD-84896B8D5EB9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6434" y="5114339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0" name="Straight Connector 1459">
                    <a:extLst>
                      <a:ext uri="{FF2B5EF4-FFF2-40B4-BE49-F238E27FC236}">
                        <a16:creationId xmlns:a16="http://schemas.microsoft.com/office/drawing/2014/main" id="{F2E136F0-0CA0-0A46-9614-886AC3D0FC23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9609" y="5184189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1" name="Straight Connector 1460">
                    <a:extLst>
                      <a:ext uri="{FF2B5EF4-FFF2-40B4-BE49-F238E27FC236}">
                        <a16:creationId xmlns:a16="http://schemas.microsoft.com/office/drawing/2014/main" id="{05EBE6E6-1DD8-194F-AF6A-169D4EA41EFD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5252452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2" name="Straight Connector 1461">
                    <a:extLst>
                      <a:ext uri="{FF2B5EF4-FFF2-40B4-BE49-F238E27FC236}">
                        <a16:creationId xmlns:a16="http://schemas.microsoft.com/office/drawing/2014/main" id="{2E5DBE79-F68C-FA40-9442-F189339D9461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5322302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3" name="Straight Connector 1462">
                    <a:extLst>
                      <a:ext uri="{FF2B5EF4-FFF2-40B4-BE49-F238E27FC236}">
                        <a16:creationId xmlns:a16="http://schemas.microsoft.com/office/drawing/2014/main" id="{0A9F0F5B-52DA-C84F-B119-AC9EF87E2540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2784" y="5387389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4" name="Straight Connector 1463">
                    <a:extLst>
                      <a:ext uri="{FF2B5EF4-FFF2-40B4-BE49-F238E27FC236}">
                        <a16:creationId xmlns:a16="http://schemas.microsoft.com/office/drawing/2014/main" id="{F78544D0-C1F3-D746-B7A2-66F33FE40C05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632784" y="4531727"/>
                    <a:ext cx="58737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65" name="Group 1464">
                    <a:extLst>
                      <a:ext uri="{FF2B5EF4-FFF2-40B4-BE49-F238E27FC236}">
                        <a16:creationId xmlns:a16="http://schemas.microsoft.com/office/drawing/2014/main" id="{4E84FF78-ABCD-084C-A653-E9450654FCAE}"/>
                      </a:ext>
                    </a:extLst>
                  </p:cNvPr>
                  <p:cNvGrpSpPr/>
                  <p:nvPr/>
                </p:nvGrpSpPr>
                <p:grpSpPr>
                  <a:xfrm>
                    <a:off x="6434171" y="4488570"/>
                    <a:ext cx="224203" cy="179034"/>
                    <a:chOff x="3668110" y="2448910"/>
                    <a:chExt cx="3794234" cy="2165130"/>
                  </a:xfrm>
                </p:grpSpPr>
                <p:sp>
                  <p:nvSpPr>
                    <p:cNvPr id="1466" name="Rectangle 1465">
                      <a:extLst>
                        <a:ext uri="{FF2B5EF4-FFF2-40B4-BE49-F238E27FC236}">
                          <a16:creationId xmlns:a16="http://schemas.microsoft.com/office/drawing/2014/main" id="{A4CE42B6-4303-AB45-BAB1-15DAAE5447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68110" y="3741409"/>
                      <a:ext cx="3780587" cy="872631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bg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63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67" name="Freeform 1466">
                      <a:extLst>
                        <a:ext uri="{FF2B5EF4-FFF2-40B4-BE49-F238E27FC236}">
                          <a16:creationId xmlns:a16="http://schemas.microsoft.com/office/drawing/2014/main" id="{BD4B1E1A-7CF8-C74E-A372-4AC2CA8AFF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78620" y="2448910"/>
                      <a:ext cx="3783724" cy="1324303"/>
                    </a:xfrm>
                    <a:custGeom>
                      <a:avLst/>
                      <a:gdLst>
                        <a:gd name="connsiteX0" fmla="*/ 0 w 3783724"/>
                        <a:gd name="connsiteY0" fmla="*/ 1313793 h 1324303"/>
                        <a:gd name="connsiteX1" fmla="*/ 0 w 3783724"/>
                        <a:gd name="connsiteY1" fmla="*/ 1313793 h 1324303"/>
                        <a:gd name="connsiteX2" fmla="*/ 252248 w 3783724"/>
                        <a:gd name="connsiteY2" fmla="*/ 0 h 1324303"/>
                        <a:gd name="connsiteX3" fmla="*/ 3415862 w 3783724"/>
                        <a:gd name="connsiteY3" fmla="*/ 21020 h 1324303"/>
                        <a:gd name="connsiteX4" fmla="*/ 3783724 w 3783724"/>
                        <a:gd name="connsiteY4" fmla="*/ 1324303 h 1324303"/>
                        <a:gd name="connsiteX5" fmla="*/ 0 w 3783724"/>
                        <a:gd name="connsiteY5" fmla="*/ 1313793 h 13243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783724" h="1324303">
                          <a:moveTo>
                            <a:pt x="0" y="1313793"/>
                          </a:moveTo>
                          <a:lnTo>
                            <a:pt x="0" y="1313793"/>
                          </a:lnTo>
                          <a:lnTo>
                            <a:pt x="252248" y="0"/>
                          </a:lnTo>
                          <a:lnTo>
                            <a:pt x="3415862" y="21020"/>
                          </a:lnTo>
                          <a:lnTo>
                            <a:pt x="3783724" y="1324303"/>
                          </a:lnTo>
                          <a:lnTo>
                            <a:pt x="0" y="1313793"/>
                          </a:lnTo>
                          <a:close/>
                        </a:path>
                      </a:pathLst>
                    </a:custGeom>
                    <a:solidFill>
                      <a:srgbClr val="B8C2C9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1468" name="Group 1467">
                      <a:extLst>
                        <a:ext uri="{FF2B5EF4-FFF2-40B4-BE49-F238E27FC236}">
                          <a16:creationId xmlns:a16="http://schemas.microsoft.com/office/drawing/2014/main" id="{7623FCB4-3BFE-134E-BD8A-CD28BAF51B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1378" y="2603243"/>
                      <a:ext cx="3202061" cy="1066110"/>
                      <a:chOff x="7939341" y="3037317"/>
                      <a:chExt cx="897649" cy="353919"/>
                    </a:xfrm>
                  </p:grpSpPr>
                  <p:sp>
                    <p:nvSpPr>
                      <p:cNvPr id="1469" name="Freeform 1468">
                        <a:extLst>
                          <a:ext uri="{FF2B5EF4-FFF2-40B4-BE49-F238E27FC236}">
                            <a16:creationId xmlns:a16="http://schemas.microsoft.com/office/drawing/2014/main" id="{BFB974D3-0E55-4443-BB57-F230141494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64170" y="3037317"/>
                        <a:ext cx="849158" cy="198115"/>
                      </a:xfrm>
                      <a:custGeom>
                        <a:avLst/>
                        <a:gdLst>
                          <a:gd name="connsiteX0" fmla="*/ 3725333 w 4588933"/>
                          <a:gd name="connsiteY0" fmla="*/ 0 h 1049866"/>
                          <a:gd name="connsiteX1" fmla="*/ 4588933 w 4588933"/>
                          <a:gd name="connsiteY1" fmla="*/ 270933 h 1049866"/>
                          <a:gd name="connsiteX2" fmla="*/ 3962400 w 4588933"/>
                          <a:gd name="connsiteY2" fmla="*/ 541866 h 1049866"/>
                          <a:gd name="connsiteX3" fmla="*/ 3742267 w 4588933"/>
                          <a:gd name="connsiteY3" fmla="*/ 457200 h 1049866"/>
                          <a:gd name="connsiteX4" fmla="*/ 2269067 w 4588933"/>
                          <a:gd name="connsiteY4" fmla="*/ 1049866 h 1049866"/>
                          <a:gd name="connsiteX5" fmla="*/ 880533 w 4588933"/>
                          <a:gd name="connsiteY5" fmla="*/ 457200 h 1049866"/>
                          <a:gd name="connsiteX6" fmla="*/ 592667 w 4588933"/>
                          <a:gd name="connsiteY6" fmla="*/ 541866 h 1049866"/>
                          <a:gd name="connsiteX7" fmla="*/ 0 w 4588933"/>
                          <a:gd name="connsiteY7" fmla="*/ 254000 h 1049866"/>
                          <a:gd name="connsiteX8" fmla="*/ 880533 w 4588933"/>
                          <a:gd name="connsiteY8" fmla="*/ 16933 h 1049866"/>
                          <a:gd name="connsiteX9" fmla="*/ 2302933 w 4588933"/>
                          <a:gd name="connsiteY9" fmla="*/ 626533 h 1049866"/>
                          <a:gd name="connsiteX10" fmla="*/ 3725333 w 4588933"/>
                          <a:gd name="connsiteY10" fmla="*/ 0 h 1049866"/>
                          <a:gd name="connsiteX0" fmla="*/ 3725333 w 4641485"/>
                          <a:gd name="connsiteY0" fmla="*/ 0 h 1049866"/>
                          <a:gd name="connsiteX1" fmla="*/ 4641485 w 4641485"/>
                          <a:gd name="connsiteY1" fmla="*/ 239402 h 1049866"/>
                          <a:gd name="connsiteX2" fmla="*/ 3962400 w 4641485"/>
                          <a:gd name="connsiteY2" fmla="*/ 541866 h 1049866"/>
                          <a:gd name="connsiteX3" fmla="*/ 3742267 w 4641485"/>
                          <a:gd name="connsiteY3" fmla="*/ 457200 h 1049866"/>
                          <a:gd name="connsiteX4" fmla="*/ 2269067 w 4641485"/>
                          <a:gd name="connsiteY4" fmla="*/ 1049866 h 1049866"/>
                          <a:gd name="connsiteX5" fmla="*/ 880533 w 4641485"/>
                          <a:gd name="connsiteY5" fmla="*/ 457200 h 1049866"/>
                          <a:gd name="connsiteX6" fmla="*/ 592667 w 4641485"/>
                          <a:gd name="connsiteY6" fmla="*/ 541866 h 1049866"/>
                          <a:gd name="connsiteX7" fmla="*/ 0 w 4641485"/>
                          <a:gd name="connsiteY7" fmla="*/ 254000 h 1049866"/>
                          <a:gd name="connsiteX8" fmla="*/ 880533 w 4641485"/>
                          <a:gd name="connsiteY8" fmla="*/ 16933 h 1049866"/>
                          <a:gd name="connsiteX9" fmla="*/ 2302933 w 4641485"/>
                          <a:gd name="connsiteY9" fmla="*/ 626533 h 1049866"/>
                          <a:gd name="connsiteX10" fmla="*/ 3725333 w 4641485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73798 w 4673016"/>
                          <a:gd name="connsiteY3" fmla="*/ 45720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84308 w 4673016"/>
                          <a:gd name="connsiteY3" fmla="*/ 404648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815839 w 4673016"/>
                          <a:gd name="connsiteY3" fmla="*/ 46771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4673016" h="1049866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470" name="Freeform 1469">
                        <a:extLst>
                          <a:ext uri="{FF2B5EF4-FFF2-40B4-BE49-F238E27FC236}">
                            <a16:creationId xmlns:a16="http://schemas.microsoft.com/office/drawing/2014/main" id="{E9EC5106-DECB-F24A-9CD2-C3863DD404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19948" y="3206783"/>
                        <a:ext cx="317042" cy="170569"/>
                      </a:xfrm>
                      <a:custGeom>
                        <a:avLst/>
                        <a:gdLst>
                          <a:gd name="connsiteX0" fmla="*/ 21021 w 1744718"/>
                          <a:gd name="connsiteY0" fmla="*/ 0 h 903890"/>
                          <a:gd name="connsiteX1" fmla="*/ 1744718 w 1744718"/>
                          <a:gd name="connsiteY1" fmla="*/ 693683 h 903890"/>
                          <a:gd name="connsiteX2" fmla="*/ 1145628 w 1744718"/>
                          <a:gd name="connsiteY2" fmla="*/ 903890 h 903890"/>
                          <a:gd name="connsiteX3" fmla="*/ 0 w 1744718"/>
                          <a:gd name="connsiteY3" fmla="*/ 451945 h 903890"/>
                          <a:gd name="connsiteX4" fmla="*/ 21021 w 1744718"/>
                          <a:gd name="connsiteY4" fmla="*/ 0 h 9038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44718" h="90389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471" name="Freeform 1470">
                        <a:extLst>
                          <a:ext uri="{FF2B5EF4-FFF2-40B4-BE49-F238E27FC236}">
                            <a16:creationId xmlns:a16="http://schemas.microsoft.com/office/drawing/2014/main" id="{5B652532-F86F-5344-9120-C1C5705566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39341" y="3206783"/>
                        <a:ext cx="311312" cy="168585"/>
                      </a:xfrm>
                      <a:custGeom>
                        <a:avLst/>
                        <a:gdLst>
                          <a:gd name="connsiteX0" fmla="*/ 1702676 w 1713187"/>
                          <a:gd name="connsiteY0" fmla="*/ 0 h 893380"/>
                          <a:gd name="connsiteX1" fmla="*/ 1713187 w 1713187"/>
                          <a:gd name="connsiteY1" fmla="*/ 472966 h 893380"/>
                          <a:gd name="connsiteX2" fmla="*/ 578069 w 1713187"/>
                          <a:gd name="connsiteY2" fmla="*/ 893380 h 893380"/>
                          <a:gd name="connsiteX3" fmla="*/ 0 w 1713187"/>
                          <a:gd name="connsiteY3" fmla="*/ 693683 h 893380"/>
                          <a:gd name="connsiteX4" fmla="*/ 1702676 w 1713187"/>
                          <a:gd name="connsiteY4" fmla="*/ 0 h 8933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13187" h="89338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0000A8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472" name="Freeform 1471">
                        <a:extLst>
                          <a:ext uri="{FF2B5EF4-FFF2-40B4-BE49-F238E27FC236}">
                            <a16:creationId xmlns:a16="http://schemas.microsoft.com/office/drawing/2014/main" id="{F27E4E28-37CC-9844-A20F-23ECF03C83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47413" y="3123483"/>
                        <a:ext cx="676892" cy="267753"/>
                      </a:xfrm>
                      <a:custGeom>
                        <a:avLst/>
                        <a:gdLst>
                          <a:gd name="connsiteX0" fmla="*/ 599089 w 4162096"/>
                          <a:gd name="connsiteY0" fmla="*/ 273269 h 1618593"/>
                          <a:gd name="connsiteX1" fmla="*/ 882869 w 4162096"/>
                          <a:gd name="connsiteY1" fmla="*/ 199697 h 1618593"/>
                          <a:gd name="connsiteX2" fmla="*/ 2312276 w 4162096"/>
                          <a:gd name="connsiteY2" fmla="*/ 798786 h 1618593"/>
                          <a:gd name="connsiteX3" fmla="*/ 3794234 w 4162096"/>
                          <a:gd name="connsiteY3" fmla="*/ 199697 h 1618593"/>
                          <a:gd name="connsiteX4" fmla="*/ 4014951 w 4162096"/>
                          <a:gd name="connsiteY4" fmla="*/ 273269 h 1618593"/>
                          <a:gd name="connsiteX5" fmla="*/ 3058510 w 4162096"/>
                          <a:gd name="connsiteY5" fmla="*/ 641131 h 1618593"/>
                          <a:gd name="connsiteX6" fmla="*/ 3026979 w 4162096"/>
                          <a:gd name="connsiteY6" fmla="*/ 1114097 h 1618593"/>
                          <a:gd name="connsiteX7" fmla="*/ 4162096 w 4162096"/>
                          <a:gd name="connsiteY7" fmla="*/ 1545021 h 1618593"/>
                          <a:gd name="connsiteX8" fmla="*/ 3878317 w 4162096"/>
                          <a:gd name="connsiteY8" fmla="*/ 1608083 h 1618593"/>
                          <a:gd name="connsiteX9" fmla="*/ 2301765 w 4162096"/>
                          <a:gd name="connsiteY9" fmla="*/ 945931 h 1618593"/>
                          <a:gd name="connsiteX10" fmla="*/ 693682 w 4162096"/>
                          <a:gd name="connsiteY10" fmla="*/ 1618593 h 1618593"/>
                          <a:gd name="connsiteX11" fmla="*/ 430924 w 4162096"/>
                          <a:gd name="connsiteY11" fmla="*/ 1524000 h 1618593"/>
                          <a:gd name="connsiteX12" fmla="*/ 1576551 w 4162096"/>
                          <a:gd name="connsiteY12" fmla="*/ 1082566 h 1618593"/>
                          <a:gd name="connsiteX13" fmla="*/ 1545020 w 4162096"/>
                          <a:gd name="connsiteY13" fmla="*/ 609600 h 1618593"/>
                          <a:gd name="connsiteX14" fmla="*/ 0 w 4162096"/>
                          <a:gd name="connsiteY14" fmla="*/ 0 h 1618593"/>
                          <a:gd name="connsiteX15" fmla="*/ 872358 w 4162096"/>
                          <a:gd name="connsiteY15" fmla="*/ 210207 h 1618593"/>
                          <a:gd name="connsiteX16" fmla="*/ 872358 w 4162096"/>
                          <a:gd name="connsiteY16" fmla="*/ 210207 h 1618593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15" fmla="*/ 441434 w 3731172"/>
                          <a:gd name="connsiteY15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357351 w 3731172"/>
                          <a:gd name="connsiteY14" fmla="*/ 115613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56137 w 3731172"/>
                          <a:gd name="connsiteY13" fmla="*/ 441434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903890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575034 w 3710151"/>
                          <a:gd name="connsiteY6" fmla="*/ 91440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06565 w 3710151"/>
                          <a:gd name="connsiteY6" fmla="*/ 92491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5151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09858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62012 w 3725019"/>
                          <a:gd name="connsiteY0" fmla="*/ 73572 h 1418896"/>
                          <a:gd name="connsiteX1" fmla="*/ 445792 w 3725019"/>
                          <a:gd name="connsiteY1" fmla="*/ 0 h 1418896"/>
                          <a:gd name="connsiteX2" fmla="*/ 1852896 w 3725019"/>
                          <a:gd name="connsiteY2" fmla="*/ 591655 h 1418896"/>
                          <a:gd name="connsiteX3" fmla="*/ 3357157 w 3725019"/>
                          <a:gd name="connsiteY3" fmla="*/ 0 h 1418896"/>
                          <a:gd name="connsiteX4" fmla="*/ 3577874 w 3725019"/>
                          <a:gd name="connsiteY4" fmla="*/ 73572 h 1418896"/>
                          <a:gd name="connsiteX5" fmla="*/ 2632585 w 3725019"/>
                          <a:gd name="connsiteY5" fmla="*/ 448868 h 1418896"/>
                          <a:gd name="connsiteX6" fmla="*/ 2625150 w 3725019"/>
                          <a:gd name="connsiteY6" fmla="*/ 902607 h 1418896"/>
                          <a:gd name="connsiteX7" fmla="*/ 3725019 w 3725019"/>
                          <a:gd name="connsiteY7" fmla="*/ 1345324 h 1418896"/>
                          <a:gd name="connsiteX8" fmla="*/ 3441240 w 3725019"/>
                          <a:gd name="connsiteY8" fmla="*/ 1408386 h 1418896"/>
                          <a:gd name="connsiteX9" fmla="*/ 1864688 w 3725019"/>
                          <a:gd name="connsiteY9" fmla="*/ 746234 h 1418896"/>
                          <a:gd name="connsiteX10" fmla="*/ 256605 w 3725019"/>
                          <a:gd name="connsiteY10" fmla="*/ 1418896 h 1418896"/>
                          <a:gd name="connsiteX11" fmla="*/ 0 w 3725019"/>
                          <a:gd name="connsiteY11" fmla="*/ 1331097 h 1418896"/>
                          <a:gd name="connsiteX12" fmla="*/ 1113454 w 3725019"/>
                          <a:gd name="connsiteY12" fmla="*/ 903890 h 1418896"/>
                          <a:gd name="connsiteX13" fmla="*/ 1102302 w 3725019"/>
                          <a:gd name="connsiteY13" fmla="*/ 451945 h 1418896"/>
                          <a:gd name="connsiteX14" fmla="*/ 183032 w 3725019"/>
                          <a:gd name="connsiteY14" fmla="*/ 84081 h 1418896"/>
                          <a:gd name="connsiteX15" fmla="*/ 162012 w 3725019"/>
                          <a:gd name="connsiteY15" fmla="*/ 73572 h 14188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725019" h="1418896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  <p:cxnSp>
              <p:nvCxnSpPr>
                <p:cNvPr id="1236" name="Straight Connector 1235">
                  <a:extLst>
                    <a:ext uri="{FF2B5EF4-FFF2-40B4-BE49-F238E27FC236}">
                      <a16:creationId xmlns:a16="http://schemas.microsoft.com/office/drawing/2014/main" id="{945F427B-8938-A849-B165-BC5174B7ACFF}"/>
                    </a:ext>
                  </a:extLst>
                </p:cNvPr>
                <p:cNvCxnSpPr>
                  <a:cxnSpLocks/>
                  <a:endCxn id="1351" idx="9"/>
                </p:cNvCxnSpPr>
                <p:nvPr/>
              </p:nvCxnSpPr>
              <p:spPr bwMode="auto">
                <a:xfrm>
                  <a:off x="7282802" y="4119099"/>
                  <a:ext cx="32665" cy="5715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37" name="Group 1236">
                  <a:extLst>
                    <a:ext uri="{FF2B5EF4-FFF2-40B4-BE49-F238E27FC236}">
                      <a16:creationId xmlns:a16="http://schemas.microsoft.com/office/drawing/2014/main" id="{84FFD3C6-63CD-8F48-AE2D-5F3064589479}"/>
                    </a:ext>
                  </a:extLst>
                </p:cNvPr>
                <p:cNvGrpSpPr/>
                <p:nvPr/>
              </p:nvGrpSpPr>
              <p:grpSpPr>
                <a:xfrm>
                  <a:off x="6885811" y="4644942"/>
                  <a:ext cx="267360" cy="997195"/>
                  <a:chOff x="6424161" y="4488570"/>
                  <a:chExt cx="267360" cy="997195"/>
                </a:xfrm>
              </p:grpSpPr>
              <p:grpSp>
                <p:nvGrpSpPr>
                  <p:cNvPr id="1392" name="Group 506">
                    <a:extLst>
                      <a:ext uri="{FF2B5EF4-FFF2-40B4-BE49-F238E27FC236}">
                        <a16:creationId xmlns:a16="http://schemas.microsoft.com/office/drawing/2014/main" id="{45EB6F20-E306-8C42-A9CE-AC60551AC87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424161" y="4637077"/>
                    <a:ext cx="235570" cy="848688"/>
                    <a:chOff x="6395998" y="3062424"/>
                    <a:chExt cx="564403" cy="837478"/>
                  </a:xfrm>
                </p:grpSpPr>
                <p:sp>
                  <p:nvSpPr>
                    <p:cNvPr id="1414" name="Rectangle 1413">
                      <a:extLst>
                        <a:ext uri="{FF2B5EF4-FFF2-40B4-BE49-F238E27FC236}">
                          <a16:creationId xmlns:a16="http://schemas.microsoft.com/office/drawing/2014/main" id="{381881A1-AC9F-6F44-AE55-B178C70BF5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09786" y="3061857"/>
                      <a:ext cx="447707" cy="742536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1415" name="Straight Connector 1414">
                      <a:extLst>
                        <a:ext uri="{FF2B5EF4-FFF2-40B4-BE49-F238E27FC236}">
                          <a16:creationId xmlns:a16="http://schemas.microsoft.com/office/drawing/2014/main" id="{6CD8E8F4-64A6-3C46-A482-2CA26A3A093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847057" y="306185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16" name="Rectangle 1415">
                      <a:extLst>
                        <a:ext uri="{FF2B5EF4-FFF2-40B4-BE49-F238E27FC236}">
                          <a16:creationId xmlns:a16="http://schemas.microsoft.com/office/drawing/2014/main" id="{F49640C2-E904-C443-A3FA-44925EB00B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6953" y="3071256"/>
                      <a:ext cx="131327" cy="11592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1417" name="Straight Connector 1416">
                      <a:extLst>
                        <a:ext uri="{FF2B5EF4-FFF2-40B4-BE49-F238E27FC236}">
                          <a16:creationId xmlns:a16="http://schemas.microsoft.com/office/drawing/2014/main" id="{8D6F530E-CDA9-F447-B9A1-92958F50F26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396367" y="306185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18" name="Rectangle 1417">
                      <a:extLst>
                        <a:ext uri="{FF2B5EF4-FFF2-40B4-BE49-F238E27FC236}">
                          <a16:creationId xmlns:a16="http://schemas.microsoft.com/office/drawing/2014/main" id="{0C9A95D3-1818-9B4B-8FD4-84262AED2F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17210" y="3702567"/>
                      <a:ext cx="131327" cy="11592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1419" name="Rectangle 1418">
                      <a:extLst>
                        <a:ext uri="{FF2B5EF4-FFF2-40B4-BE49-F238E27FC236}">
                          <a16:creationId xmlns:a16="http://schemas.microsoft.com/office/drawing/2014/main" id="{2702A520-B852-3442-B932-D1F61982E9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05320" y="3157415"/>
                      <a:ext cx="444723" cy="74253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1420" name="Straight Connector 1419">
                      <a:extLst>
                        <a:ext uri="{FF2B5EF4-FFF2-40B4-BE49-F238E27FC236}">
                          <a16:creationId xmlns:a16="http://schemas.microsoft.com/office/drawing/2014/main" id="{96378DD8-91EB-0A48-8625-D8F866A62AC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847057" y="3804392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421" name="Group 544">
                      <a:extLst>
                        <a:ext uri="{FF2B5EF4-FFF2-40B4-BE49-F238E27FC236}">
                          <a16:creationId xmlns:a16="http://schemas.microsoft.com/office/drawing/2014/main" id="{D34D5E23-D13B-7A4E-9A9A-2B281652D38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400318" y="3137421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449" name="Straight Connector 1448">
                        <a:extLst>
                          <a:ext uri="{FF2B5EF4-FFF2-40B4-BE49-F238E27FC236}">
                            <a16:creationId xmlns:a16="http://schemas.microsoft.com/office/drawing/2014/main" id="{B4D0E08E-C079-3243-99A7-F84F5E58F3E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8782" y="2845711"/>
                        <a:ext cx="113419" cy="9242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50" name="Straight Connector 1449">
                        <a:extLst>
                          <a:ext uri="{FF2B5EF4-FFF2-40B4-BE49-F238E27FC236}">
                            <a16:creationId xmlns:a16="http://schemas.microsoft.com/office/drawing/2014/main" id="{5AE1C68A-EBC6-B743-811A-7434BFA8F57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076" y="2938136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22" name="Group 547">
                      <a:extLst>
                        <a:ext uri="{FF2B5EF4-FFF2-40B4-BE49-F238E27FC236}">
                          <a16:creationId xmlns:a16="http://schemas.microsoft.com/office/drawing/2014/main" id="{C0EF192F-8265-804D-A01A-5F223F9A346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9838" y="3203285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447" name="Straight Connector 1446">
                        <a:extLst>
                          <a:ext uri="{FF2B5EF4-FFF2-40B4-BE49-F238E27FC236}">
                            <a16:creationId xmlns:a16="http://schemas.microsoft.com/office/drawing/2014/main" id="{CCBC58A9-C46E-D344-8B3C-747B68AAB83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9263" y="2845642"/>
                        <a:ext cx="119388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48" name="Straight Connector 1447">
                        <a:extLst>
                          <a:ext uri="{FF2B5EF4-FFF2-40B4-BE49-F238E27FC236}">
                            <a16:creationId xmlns:a16="http://schemas.microsoft.com/office/drawing/2014/main" id="{4E806D07-59B7-4641-BF56-F7AD26D7F75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557" y="2934934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23" name="Group 549">
                      <a:extLst>
                        <a:ext uri="{FF2B5EF4-FFF2-40B4-BE49-F238E27FC236}">
                          <a16:creationId xmlns:a16="http://schemas.microsoft.com/office/drawing/2014/main" id="{41AA4254-51D5-D34B-AF94-8494103CEB4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9358" y="3269149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445" name="Straight Connector 1444">
                        <a:extLst>
                          <a:ext uri="{FF2B5EF4-FFF2-40B4-BE49-F238E27FC236}">
                            <a16:creationId xmlns:a16="http://schemas.microsoft.com/office/drawing/2014/main" id="{E4E28CAF-98BA-5B44-A301-0CA6988D830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6759" y="2845572"/>
                        <a:ext cx="113419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46" name="Straight Connector 1445">
                        <a:extLst>
                          <a:ext uri="{FF2B5EF4-FFF2-40B4-BE49-F238E27FC236}">
                            <a16:creationId xmlns:a16="http://schemas.microsoft.com/office/drawing/2014/main" id="{5796525C-F791-0A43-BC66-271CC03E669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036" y="2934864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24" name="Group 550">
                      <a:extLst>
                        <a:ext uri="{FF2B5EF4-FFF2-40B4-BE49-F238E27FC236}">
                          <a16:creationId xmlns:a16="http://schemas.microsoft.com/office/drawing/2014/main" id="{7E86D3F0-2C28-704E-9E04-EFCE0F2104A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8878" y="3335013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443" name="Straight Connector 1442">
                        <a:extLst>
                          <a:ext uri="{FF2B5EF4-FFF2-40B4-BE49-F238E27FC236}">
                            <a16:creationId xmlns:a16="http://schemas.microsoft.com/office/drawing/2014/main" id="{FD00A3E1-66B1-2546-80CE-A8B12773792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7238" y="2845502"/>
                        <a:ext cx="113419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44" name="Straight Connector 1443">
                        <a:extLst>
                          <a:ext uri="{FF2B5EF4-FFF2-40B4-BE49-F238E27FC236}">
                            <a16:creationId xmlns:a16="http://schemas.microsoft.com/office/drawing/2014/main" id="{6CC3B642-F9A7-564F-8594-F84040B480D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516" y="2934794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25" name="Group 551">
                      <a:extLst>
                        <a:ext uri="{FF2B5EF4-FFF2-40B4-BE49-F238E27FC236}">
                          <a16:creationId xmlns:a16="http://schemas.microsoft.com/office/drawing/2014/main" id="{22E50AB2-62F5-3F48-9962-4B7DB8B2EC0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8398" y="3400877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441" name="Straight Connector 1440">
                        <a:extLst>
                          <a:ext uri="{FF2B5EF4-FFF2-40B4-BE49-F238E27FC236}">
                            <a16:creationId xmlns:a16="http://schemas.microsoft.com/office/drawing/2014/main" id="{A7F849B6-B2C0-B14B-9DFB-18EFE8BE380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7718" y="2845433"/>
                        <a:ext cx="113419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42" name="Straight Connector 1441">
                        <a:extLst>
                          <a:ext uri="{FF2B5EF4-FFF2-40B4-BE49-F238E27FC236}">
                            <a16:creationId xmlns:a16="http://schemas.microsoft.com/office/drawing/2014/main" id="{FC787F24-6633-E543-A8E3-3FF5EC04868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995" y="2934724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26" name="Group 552">
                      <a:extLst>
                        <a:ext uri="{FF2B5EF4-FFF2-40B4-BE49-F238E27FC236}">
                          <a16:creationId xmlns:a16="http://schemas.microsoft.com/office/drawing/2014/main" id="{C1F1548D-D504-3C4E-A05C-9AA86946F4E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7918" y="3466741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439" name="Straight Connector 1438">
                        <a:extLst>
                          <a:ext uri="{FF2B5EF4-FFF2-40B4-BE49-F238E27FC236}">
                            <a16:creationId xmlns:a16="http://schemas.microsoft.com/office/drawing/2014/main" id="{4715D280-6AD4-1848-9892-78E636E4DFB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8199" y="2845363"/>
                        <a:ext cx="113419" cy="939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40" name="Straight Connector 1439">
                        <a:extLst>
                          <a:ext uri="{FF2B5EF4-FFF2-40B4-BE49-F238E27FC236}">
                            <a16:creationId xmlns:a16="http://schemas.microsoft.com/office/drawing/2014/main" id="{A531E246-247A-7D41-898C-318474F4C38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3477" y="2939355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27" name="Group 555">
                      <a:extLst>
                        <a:ext uri="{FF2B5EF4-FFF2-40B4-BE49-F238E27FC236}">
                          <a16:creationId xmlns:a16="http://schemas.microsoft.com/office/drawing/2014/main" id="{2C8AE11D-52FB-B84C-A107-C5EF70C2DD6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7438" y="3532605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437" name="Straight Connector 1436">
                        <a:extLst>
                          <a:ext uri="{FF2B5EF4-FFF2-40B4-BE49-F238E27FC236}">
                            <a16:creationId xmlns:a16="http://schemas.microsoft.com/office/drawing/2014/main" id="{BA35EBFF-2885-9C4C-8C69-8762ABC650B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8679" y="2842160"/>
                        <a:ext cx="113419" cy="9712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38" name="Straight Connector 1437">
                        <a:extLst>
                          <a:ext uri="{FF2B5EF4-FFF2-40B4-BE49-F238E27FC236}">
                            <a16:creationId xmlns:a16="http://schemas.microsoft.com/office/drawing/2014/main" id="{BA139EC8-D056-4647-8E75-FE49D597967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0972" y="2939284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28" name="Group 556">
                      <a:extLst>
                        <a:ext uri="{FF2B5EF4-FFF2-40B4-BE49-F238E27FC236}">
                          <a16:creationId xmlns:a16="http://schemas.microsoft.com/office/drawing/2014/main" id="{5094E68D-2708-3146-BE44-BF4B762E73E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6958" y="3598469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435" name="Straight Connector 1434">
                        <a:extLst>
                          <a:ext uri="{FF2B5EF4-FFF2-40B4-BE49-F238E27FC236}">
                            <a16:creationId xmlns:a16="http://schemas.microsoft.com/office/drawing/2014/main" id="{DE23DCE5-7C78-7345-B7AD-997F3A920DE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9158" y="2842090"/>
                        <a:ext cx="113419" cy="9712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36" name="Straight Connector 1435">
                        <a:extLst>
                          <a:ext uri="{FF2B5EF4-FFF2-40B4-BE49-F238E27FC236}">
                            <a16:creationId xmlns:a16="http://schemas.microsoft.com/office/drawing/2014/main" id="{E04A5B49-15D9-8845-82E5-765025E2D93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452" y="2939215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29" name="Group 557">
                      <a:extLst>
                        <a:ext uri="{FF2B5EF4-FFF2-40B4-BE49-F238E27FC236}">
                          <a16:creationId xmlns:a16="http://schemas.microsoft.com/office/drawing/2014/main" id="{F3DD9D12-CF42-574E-8EBE-5ABB1B7A28B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6478" y="3664333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433" name="Straight Connector 1432">
                        <a:extLst>
                          <a:ext uri="{FF2B5EF4-FFF2-40B4-BE49-F238E27FC236}">
                            <a16:creationId xmlns:a16="http://schemas.microsoft.com/office/drawing/2014/main" id="{86D279A7-50CC-3F4D-883E-65782F58197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6654" y="2846719"/>
                        <a:ext cx="113419" cy="92426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34" name="Straight Connector 1433">
                        <a:extLst>
                          <a:ext uri="{FF2B5EF4-FFF2-40B4-BE49-F238E27FC236}">
                            <a16:creationId xmlns:a16="http://schemas.microsoft.com/office/drawing/2014/main" id="{BC690AB7-6B03-A14D-BA7F-F499E24392D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933" y="2939145"/>
                        <a:ext cx="450690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30" name="Group 558">
                      <a:extLst>
                        <a:ext uri="{FF2B5EF4-FFF2-40B4-BE49-F238E27FC236}">
                          <a16:creationId xmlns:a16="http://schemas.microsoft.com/office/drawing/2014/main" id="{28AEB9ED-3DF9-6744-8C5F-CA41C713FE0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5998" y="3730197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431" name="Straight Connector 1430">
                        <a:extLst>
                          <a:ext uri="{FF2B5EF4-FFF2-40B4-BE49-F238E27FC236}">
                            <a16:creationId xmlns:a16="http://schemas.microsoft.com/office/drawing/2014/main" id="{3408F73F-4C01-A849-BC56-ED6C499971D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7133" y="2846650"/>
                        <a:ext cx="113419" cy="92426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32" name="Straight Connector 1431">
                        <a:extLst>
                          <a:ext uri="{FF2B5EF4-FFF2-40B4-BE49-F238E27FC236}">
                            <a16:creationId xmlns:a16="http://schemas.microsoft.com/office/drawing/2014/main" id="{DE5C925A-EA7B-9947-AC6C-7FC73EFEC03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413" y="2939076"/>
                        <a:ext cx="450690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393" name="Straight Connector 1392">
                    <a:extLst>
                      <a:ext uri="{FF2B5EF4-FFF2-40B4-BE49-F238E27FC236}">
                        <a16:creationId xmlns:a16="http://schemas.microsoft.com/office/drawing/2014/main" id="{CF1EE0BD-9ADD-644B-B28A-1B166BE4C766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685171" y="4525377"/>
                    <a:ext cx="4763" cy="85566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4" name="Straight Connector 1393">
                    <a:extLst>
                      <a:ext uri="{FF2B5EF4-FFF2-40B4-BE49-F238E27FC236}">
                        <a16:creationId xmlns:a16="http://schemas.microsoft.com/office/drawing/2014/main" id="{3F87A2FF-ED60-6640-A9B1-12917A053EE2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2784" y="4706352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5" name="Straight Connector 1394">
                    <a:extLst>
                      <a:ext uri="{FF2B5EF4-FFF2-40B4-BE49-F238E27FC236}">
                        <a16:creationId xmlns:a16="http://schemas.microsoft.com/office/drawing/2014/main" id="{3E73415A-CD61-D44A-AFE8-53DE3966BA33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4771439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6" name="Straight Connector 1395">
                    <a:extLst>
                      <a:ext uri="{FF2B5EF4-FFF2-40B4-BE49-F238E27FC236}">
                        <a16:creationId xmlns:a16="http://schemas.microsoft.com/office/drawing/2014/main" id="{470FBC77-0254-614D-AA87-7C8D2D690849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4849227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7" name="Straight Connector 1396">
                    <a:extLst>
                      <a:ext uri="{FF2B5EF4-FFF2-40B4-BE49-F238E27FC236}">
                        <a16:creationId xmlns:a16="http://schemas.microsoft.com/office/drawing/2014/main" id="{C244701A-7923-BD41-9924-95719706AFBA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9609" y="4914314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8" name="Straight Connector 1397">
                    <a:extLst>
                      <a:ext uri="{FF2B5EF4-FFF2-40B4-BE49-F238E27FC236}">
                        <a16:creationId xmlns:a16="http://schemas.microsoft.com/office/drawing/2014/main" id="{FAD375C5-C55F-EB45-9E5B-372F0585CF2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8021" y="4976227"/>
                    <a:ext cx="6032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9" name="Straight Connector 1398">
                    <a:extLst>
                      <a:ext uri="{FF2B5EF4-FFF2-40B4-BE49-F238E27FC236}">
                        <a16:creationId xmlns:a16="http://schemas.microsoft.com/office/drawing/2014/main" id="{47338F56-34E1-7446-808E-B0590EDDCA0C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8021" y="5044489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0" name="Straight Connector 1399">
                    <a:extLst>
                      <a:ext uri="{FF2B5EF4-FFF2-40B4-BE49-F238E27FC236}">
                        <a16:creationId xmlns:a16="http://schemas.microsoft.com/office/drawing/2014/main" id="{C9E0F4CF-E39F-9344-BC17-4B10E902C8A3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6434" y="5114339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1" name="Straight Connector 1400">
                    <a:extLst>
                      <a:ext uri="{FF2B5EF4-FFF2-40B4-BE49-F238E27FC236}">
                        <a16:creationId xmlns:a16="http://schemas.microsoft.com/office/drawing/2014/main" id="{B55CBA98-5215-F748-A2CA-7861377618E5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9609" y="5184189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2" name="Straight Connector 1401">
                    <a:extLst>
                      <a:ext uri="{FF2B5EF4-FFF2-40B4-BE49-F238E27FC236}">
                        <a16:creationId xmlns:a16="http://schemas.microsoft.com/office/drawing/2014/main" id="{C1B40E99-E8B9-034F-B909-37F3C7D758B7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5252452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3" name="Straight Connector 1402">
                    <a:extLst>
                      <a:ext uri="{FF2B5EF4-FFF2-40B4-BE49-F238E27FC236}">
                        <a16:creationId xmlns:a16="http://schemas.microsoft.com/office/drawing/2014/main" id="{61582ADD-2CCA-DB4F-95CD-C69AB0627D47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5322302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4" name="Straight Connector 1403">
                    <a:extLst>
                      <a:ext uri="{FF2B5EF4-FFF2-40B4-BE49-F238E27FC236}">
                        <a16:creationId xmlns:a16="http://schemas.microsoft.com/office/drawing/2014/main" id="{83176A7B-1A4C-B743-9DEB-634E16069DA9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2784" y="5387389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5" name="Straight Connector 1404">
                    <a:extLst>
                      <a:ext uri="{FF2B5EF4-FFF2-40B4-BE49-F238E27FC236}">
                        <a16:creationId xmlns:a16="http://schemas.microsoft.com/office/drawing/2014/main" id="{8994E818-0081-DE41-95AE-FD833E4E0D0F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632784" y="4531727"/>
                    <a:ext cx="58737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06" name="Group 1405">
                    <a:extLst>
                      <a:ext uri="{FF2B5EF4-FFF2-40B4-BE49-F238E27FC236}">
                        <a16:creationId xmlns:a16="http://schemas.microsoft.com/office/drawing/2014/main" id="{06F58A5C-F301-D847-9223-DA28AC522ACC}"/>
                      </a:ext>
                    </a:extLst>
                  </p:cNvPr>
                  <p:cNvGrpSpPr/>
                  <p:nvPr/>
                </p:nvGrpSpPr>
                <p:grpSpPr>
                  <a:xfrm>
                    <a:off x="6434171" y="4488570"/>
                    <a:ext cx="224203" cy="179034"/>
                    <a:chOff x="3668110" y="2448910"/>
                    <a:chExt cx="3794234" cy="2165130"/>
                  </a:xfrm>
                </p:grpSpPr>
                <p:sp>
                  <p:nvSpPr>
                    <p:cNvPr id="1407" name="Rectangle 1406">
                      <a:extLst>
                        <a:ext uri="{FF2B5EF4-FFF2-40B4-BE49-F238E27FC236}">
                          <a16:creationId xmlns:a16="http://schemas.microsoft.com/office/drawing/2014/main" id="{716BAB38-DF24-C944-9525-46BF8B4ACF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68110" y="3741409"/>
                      <a:ext cx="3780587" cy="872631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bg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63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08" name="Freeform 1407">
                      <a:extLst>
                        <a:ext uri="{FF2B5EF4-FFF2-40B4-BE49-F238E27FC236}">
                          <a16:creationId xmlns:a16="http://schemas.microsoft.com/office/drawing/2014/main" id="{912E54E9-C544-6C4E-A16F-50343591BD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78620" y="2448910"/>
                      <a:ext cx="3783724" cy="1324303"/>
                    </a:xfrm>
                    <a:custGeom>
                      <a:avLst/>
                      <a:gdLst>
                        <a:gd name="connsiteX0" fmla="*/ 0 w 3783724"/>
                        <a:gd name="connsiteY0" fmla="*/ 1313793 h 1324303"/>
                        <a:gd name="connsiteX1" fmla="*/ 0 w 3783724"/>
                        <a:gd name="connsiteY1" fmla="*/ 1313793 h 1324303"/>
                        <a:gd name="connsiteX2" fmla="*/ 252248 w 3783724"/>
                        <a:gd name="connsiteY2" fmla="*/ 0 h 1324303"/>
                        <a:gd name="connsiteX3" fmla="*/ 3415862 w 3783724"/>
                        <a:gd name="connsiteY3" fmla="*/ 21020 h 1324303"/>
                        <a:gd name="connsiteX4" fmla="*/ 3783724 w 3783724"/>
                        <a:gd name="connsiteY4" fmla="*/ 1324303 h 1324303"/>
                        <a:gd name="connsiteX5" fmla="*/ 0 w 3783724"/>
                        <a:gd name="connsiteY5" fmla="*/ 1313793 h 13243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783724" h="1324303">
                          <a:moveTo>
                            <a:pt x="0" y="1313793"/>
                          </a:moveTo>
                          <a:lnTo>
                            <a:pt x="0" y="1313793"/>
                          </a:lnTo>
                          <a:lnTo>
                            <a:pt x="252248" y="0"/>
                          </a:lnTo>
                          <a:lnTo>
                            <a:pt x="3415862" y="21020"/>
                          </a:lnTo>
                          <a:lnTo>
                            <a:pt x="3783724" y="1324303"/>
                          </a:lnTo>
                          <a:lnTo>
                            <a:pt x="0" y="1313793"/>
                          </a:lnTo>
                          <a:close/>
                        </a:path>
                      </a:pathLst>
                    </a:custGeom>
                    <a:solidFill>
                      <a:srgbClr val="B8C2C9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1409" name="Group 1408">
                      <a:extLst>
                        <a:ext uri="{FF2B5EF4-FFF2-40B4-BE49-F238E27FC236}">
                          <a16:creationId xmlns:a16="http://schemas.microsoft.com/office/drawing/2014/main" id="{A3DA1CF9-A477-5D49-AAF1-33DAAEC61B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1378" y="2603243"/>
                      <a:ext cx="3202061" cy="1066110"/>
                      <a:chOff x="7939341" y="3037317"/>
                      <a:chExt cx="897649" cy="353919"/>
                    </a:xfrm>
                  </p:grpSpPr>
                  <p:sp>
                    <p:nvSpPr>
                      <p:cNvPr id="1410" name="Freeform 1409">
                        <a:extLst>
                          <a:ext uri="{FF2B5EF4-FFF2-40B4-BE49-F238E27FC236}">
                            <a16:creationId xmlns:a16="http://schemas.microsoft.com/office/drawing/2014/main" id="{08802FDE-247D-EE4E-A4A8-254EED8BDC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64170" y="3037317"/>
                        <a:ext cx="849158" cy="198115"/>
                      </a:xfrm>
                      <a:custGeom>
                        <a:avLst/>
                        <a:gdLst>
                          <a:gd name="connsiteX0" fmla="*/ 3725333 w 4588933"/>
                          <a:gd name="connsiteY0" fmla="*/ 0 h 1049866"/>
                          <a:gd name="connsiteX1" fmla="*/ 4588933 w 4588933"/>
                          <a:gd name="connsiteY1" fmla="*/ 270933 h 1049866"/>
                          <a:gd name="connsiteX2" fmla="*/ 3962400 w 4588933"/>
                          <a:gd name="connsiteY2" fmla="*/ 541866 h 1049866"/>
                          <a:gd name="connsiteX3" fmla="*/ 3742267 w 4588933"/>
                          <a:gd name="connsiteY3" fmla="*/ 457200 h 1049866"/>
                          <a:gd name="connsiteX4" fmla="*/ 2269067 w 4588933"/>
                          <a:gd name="connsiteY4" fmla="*/ 1049866 h 1049866"/>
                          <a:gd name="connsiteX5" fmla="*/ 880533 w 4588933"/>
                          <a:gd name="connsiteY5" fmla="*/ 457200 h 1049866"/>
                          <a:gd name="connsiteX6" fmla="*/ 592667 w 4588933"/>
                          <a:gd name="connsiteY6" fmla="*/ 541866 h 1049866"/>
                          <a:gd name="connsiteX7" fmla="*/ 0 w 4588933"/>
                          <a:gd name="connsiteY7" fmla="*/ 254000 h 1049866"/>
                          <a:gd name="connsiteX8" fmla="*/ 880533 w 4588933"/>
                          <a:gd name="connsiteY8" fmla="*/ 16933 h 1049866"/>
                          <a:gd name="connsiteX9" fmla="*/ 2302933 w 4588933"/>
                          <a:gd name="connsiteY9" fmla="*/ 626533 h 1049866"/>
                          <a:gd name="connsiteX10" fmla="*/ 3725333 w 4588933"/>
                          <a:gd name="connsiteY10" fmla="*/ 0 h 1049866"/>
                          <a:gd name="connsiteX0" fmla="*/ 3725333 w 4641485"/>
                          <a:gd name="connsiteY0" fmla="*/ 0 h 1049866"/>
                          <a:gd name="connsiteX1" fmla="*/ 4641485 w 4641485"/>
                          <a:gd name="connsiteY1" fmla="*/ 239402 h 1049866"/>
                          <a:gd name="connsiteX2" fmla="*/ 3962400 w 4641485"/>
                          <a:gd name="connsiteY2" fmla="*/ 541866 h 1049866"/>
                          <a:gd name="connsiteX3" fmla="*/ 3742267 w 4641485"/>
                          <a:gd name="connsiteY3" fmla="*/ 457200 h 1049866"/>
                          <a:gd name="connsiteX4" fmla="*/ 2269067 w 4641485"/>
                          <a:gd name="connsiteY4" fmla="*/ 1049866 h 1049866"/>
                          <a:gd name="connsiteX5" fmla="*/ 880533 w 4641485"/>
                          <a:gd name="connsiteY5" fmla="*/ 457200 h 1049866"/>
                          <a:gd name="connsiteX6" fmla="*/ 592667 w 4641485"/>
                          <a:gd name="connsiteY6" fmla="*/ 541866 h 1049866"/>
                          <a:gd name="connsiteX7" fmla="*/ 0 w 4641485"/>
                          <a:gd name="connsiteY7" fmla="*/ 254000 h 1049866"/>
                          <a:gd name="connsiteX8" fmla="*/ 880533 w 4641485"/>
                          <a:gd name="connsiteY8" fmla="*/ 16933 h 1049866"/>
                          <a:gd name="connsiteX9" fmla="*/ 2302933 w 4641485"/>
                          <a:gd name="connsiteY9" fmla="*/ 626533 h 1049866"/>
                          <a:gd name="connsiteX10" fmla="*/ 3725333 w 4641485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73798 w 4673016"/>
                          <a:gd name="connsiteY3" fmla="*/ 45720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84308 w 4673016"/>
                          <a:gd name="connsiteY3" fmla="*/ 404648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815839 w 4673016"/>
                          <a:gd name="connsiteY3" fmla="*/ 46771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4673016" h="1049866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411" name="Freeform 1410">
                        <a:extLst>
                          <a:ext uri="{FF2B5EF4-FFF2-40B4-BE49-F238E27FC236}">
                            <a16:creationId xmlns:a16="http://schemas.microsoft.com/office/drawing/2014/main" id="{24A50C55-8A41-F441-9892-7872CC1319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19948" y="3206783"/>
                        <a:ext cx="317042" cy="170569"/>
                      </a:xfrm>
                      <a:custGeom>
                        <a:avLst/>
                        <a:gdLst>
                          <a:gd name="connsiteX0" fmla="*/ 21021 w 1744718"/>
                          <a:gd name="connsiteY0" fmla="*/ 0 h 903890"/>
                          <a:gd name="connsiteX1" fmla="*/ 1744718 w 1744718"/>
                          <a:gd name="connsiteY1" fmla="*/ 693683 h 903890"/>
                          <a:gd name="connsiteX2" fmla="*/ 1145628 w 1744718"/>
                          <a:gd name="connsiteY2" fmla="*/ 903890 h 903890"/>
                          <a:gd name="connsiteX3" fmla="*/ 0 w 1744718"/>
                          <a:gd name="connsiteY3" fmla="*/ 451945 h 903890"/>
                          <a:gd name="connsiteX4" fmla="*/ 21021 w 1744718"/>
                          <a:gd name="connsiteY4" fmla="*/ 0 h 9038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44718" h="90389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412" name="Freeform 1411">
                        <a:extLst>
                          <a:ext uri="{FF2B5EF4-FFF2-40B4-BE49-F238E27FC236}">
                            <a16:creationId xmlns:a16="http://schemas.microsoft.com/office/drawing/2014/main" id="{66ABE36D-2B58-6543-9EA6-44CC6F6D20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39341" y="3206783"/>
                        <a:ext cx="311312" cy="168585"/>
                      </a:xfrm>
                      <a:custGeom>
                        <a:avLst/>
                        <a:gdLst>
                          <a:gd name="connsiteX0" fmla="*/ 1702676 w 1713187"/>
                          <a:gd name="connsiteY0" fmla="*/ 0 h 893380"/>
                          <a:gd name="connsiteX1" fmla="*/ 1713187 w 1713187"/>
                          <a:gd name="connsiteY1" fmla="*/ 472966 h 893380"/>
                          <a:gd name="connsiteX2" fmla="*/ 578069 w 1713187"/>
                          <a:gd name="connsiteY2" fmla="*/ 893380 h 893380"/>
                          <a:gd name="connsiteX3" fmla="*/ 0 w 1713187"/>
                          <a:gd name="connsiteY3" fmla="*/ 693683 h 893380"/>
                          <a:gd name="connsiteX4" fmla="*/ 1702676 w 1713187"/>
                          <a:gd name="connsiteY4" fmla="*/ 0 h 8933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13187" h="89338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0000A8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413" name="Freeform 1412">
                        <a:extLst>
                          <a:ext uri="{FF2B5EF4-FFF2-40B4-BE49-F238E27FC236}">
                            <a16:creationId xmlns:a16="http://schemas.microsoft.com/office/drawing/2014/main" id="{FCD3C810-4F13-8F43-BBD8-888C5C0CAE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47413" y="3123483"/>
                        <a:ext cx="676892" cy="267753"/>
                      </a:xfrm>
                      <a:custGeom>
                        <a:avLst/>
                        <a:gdLst>
                          <a:gd name="connsiteX0" fmla="*/ 599089 w 4162096"/>
                          <a:gd name="connsiteY0" fmla="*/ 273269 h 1618593"/>
                          <a:gd name="connsiteX1" fmla="*/ 882869 w 4162096"/>
                          <a:gd name="connsiteY1" fmla="*/ 199697 h 1618593"/>
                          <a:gd name="connsiteX2" fmla="*/ 2312276 w 4162096"/>
                          <a:gd name="connsiteY2" fmla="*/ 798786 h 1618593"/>
                          <a:gd name="connsiteX3" fmla="*/ 3794234 w 4162096"/>
                          <a:gd name="connsiteY3" fmla="*/ 199697 h 1618593"/>
                          <a:gd name="connsiteX4" fmla="*/ 4014951 w 4162096"/>
                          <a:gd name="connsiteY4" fmla="*/ 273269 h 1618593"/>
                          <a:gd name="connsiteX5" fmla="*/ 3058510 w 4162096"/>
                          <a:gd name="connsiteY5" fmla="*/ 641131 h 1618593"/>
                          <a:gd name="connsiteX6" fmla="*/ 3026979 w 4162096"/>
                          <a:gd name="connsiteY6" fmla="*/ 1114097 h 1618593"/>
                          <a:gd name="connsiteX7" fmla="*/ 4162096 w 4162096"/>
                          <a:gd name="connsiteY7" fmla="*/ 1545021 h 1618593"/>
                          <a:gd name="connsiteX8" fmla="*/ 3878317 w 4162096"/>
                          <a:gd name="connsiteY8" fmla="*/ 1608083 h 1618593"/>
                          <a:gd name="connsiteX9" fmla="*/ 2301765 w 4162096"/>
                          <a:gd name="connsiteY9" fmla="*/ 945931 h 1618593"/>
                          <a:gd name="connsiteX10" fmla="*/ 693682 w 4162096"/>
                          <a:gd name="connsiteY10" fmla="*/ 1618593 h 1618593"/>
                          <a:gd name="connsiteX11" fmla="*/ 430924 w 4162096"/>
                          <a:gd name="connsiteY11" fmla="*/ 1524000 h 1618593"/>
                          <a:gd name="connsiteX12" fmla="*/ 1576551 w 4162096"/>
                          <a:gd name="connsiteY12" fmla="*/ 1082566 h 1618593"/>
                          <a:gd name="connsiteX13" fmla="*/ 1545020 w 4162096"/>
                          <a:gd name="connsiteY13" fmla="*/ 609600 h 1618593"/>
                          <a:gd name="connsiteX14" fmla="*/ 0 w 4162096"/>
                          <a:gd name="connsiteY14" fmla="*/ 0 h 1618593"/>
                          <a:gd name="connsiteX15" fmla="*/ 872358 w 4162096"/>
                          <a:gd name="connsiteY15" fmla="*/ 210207 h 1618593"/>
                          <a:gd name="connsiteX16" fmla="*/ 872358 w 4162096"/>
                          <a:gd name="connsiteY16" fmla="*/ 210207 h 1618593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15" fmla="*/ 441434 w 3731172"/>
                          <a:gd name="connsiteY15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357351 w 3731172"/>
                          <a:gd name="connsiteY14" fmla="*/ 115613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56137 w 3731172"/>
                          <a:gd name="connsiteY13" fmla="*/ 441434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903890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575034 w 3710151"/>
                          <a:gd name="connsiteY6" fmla="*/ 91440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06565 w 3710151"/>
                          <a:gd name="connsiteY6" fmla="*/ 92491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5151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09858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62012 w 3725019"/>
                          <a:gd name="connsiteY0" fmla="*/ 73572 h 1418896"/>
                          <a:gd name="connsiteX1" fmla="*/ 445792 w 3725019"/>
                          <a:gd name="connsiteY1" fmla="*/ 0 h 1418896"/>
                          <a:gd name="connsiteX2" fmla="*/ 1852896 w 3725019"/>
                          <a:gd name="connsiteY2" fmla="*/ 591655 h 1418896"/>
                          <a:gd name="connsiteX3" fmla="*/ 3357157 w 3725019"/>
                          <a:gd name="connsiteY3" fmla="*/ 0 h 1418896"/>
                          <a:gd name="connsiteX4" fmla="*/ 3577874 w 3725019"/>
                          <a:gd name="connsiteY4" fmla="*/ 73572 h 1418896"/>
                          <a:gd name="connsiteX5" fmla="*/ 2632585 w 3725019"/>
                          <a:gd name="connsiteY5" fmla="*/ 448868 h 1418896"/>
                          <a:gd name="connsiteX6" fmla="*/ 2625150 w 3725019"/>
                          <a:gd name="connsiteY6" fmla="*/ 902607 h 1418896"/>
                          <a:gd name="connsiteX7" fmla="*/ 3725019 w 3725019"/>
                          <a:gd name="connsiteY7" fmla="*/ 1345324 h 1418896"/>
                          <a:gd name="connsiteX8" fmla="*/ 3441240 w 3725019"/>
                          <a:gd name="connsiteY8" fmla="*/ 1408386 h 1418896"/>
                          <a:gd name="connsiteX9" fmla="*/ 1864688 w 3725019"/>
                          <a:gd name="connsiteY9" fmla="*/ 746234 h 1418896"/>
                          <a:gd name="connsiteX10" fmla="*/ 256605 w 3725019"/>
                          <a:gd name="connsiteY10" fmla="*/ 1418896 h 1418896"/>
                          <a:gd name="connsiteX11" fmla="*/ 0 w 3725019"/>
                          <a:gd name="connsiteY11" fmla="*/ 1331097 h 1418896"/>
                          <a:gd name="connsiteX12" fmla="*/ 1113454 w 3725019"/>
                          <a:gd name="connsiteY12" fmla="*/ 903890 h 1418896"/>
                          <a:gd name="connsiteX13" fmla="*/ 1102302 w 3725019"/>
                          <a:gd name="connsiteY13" fmla="*/ 451945 h 1418896"/>
                          <a:gd name="connsiteX14" fmla="*/ 183032 w 3725019"/>
                          <a:gd name="connsiteY14" fmla="*/ 84081 h 1418896"/>
                          <a:gd name="connsiteX15" fmla="*/ 162012 w 3725019"/>
                          <a:gd name="connsiteY15" fmla="*/ 73572 h 14188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725019" h="1418896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238" name="Group 1237">
                  <a:extLst>
                    <a:ext uri="{FF2B5EF4-FFF2-40B4-BE49-F238E27FC236}">
                      <a16:creationId xmlns:a16="http://schemas.microsoft.com/office/drawing/2014/main" id="{74B0E3BC-1593-2D44-AD29-4E0A334B49A4}"/>
                    </a:ext>
                  </a:extLst>
                </p:cNvPr>
                <p:cNvGrpSpPr/>
                <p:nvPr/>
              </p:nvGrpSpPr>
              <p:grpSpPr>
                <a:xfrm>
                  <a:off x="7195061" y="4648914"/>
                  <a:ext cx="267360" cy="997195"/>
                  <a:chOff x="6424161" y="4488570"/>
                  <a:chExt cx="267360" cy="997195"/>
                </a:xfrm>
              </p:grpSpPr>
              <p:grpSp>
                <p:nvGrpSpPr>
                  <p:cNvPr id="1333" name="Group 506">
                    <a:extLst>
                      <a:ext uri="{FF2B5EF4-FFF2-40B4-BE49-F238E27FC236}">
                        <a16:creationId xmlns:a16="http://schemas.microsoft.com/office/drawing/2014/main" id="{28F0A9B0-38AC-1442-84E8-1F55441F744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424161" y="4637077"/>
                    <a:ext cx="235570" cy="848688"/>
                    <a:chOff x="6395998" y="3062424"/>
                    <a:chExt cx="564403" cy="837478"/>
                  </a:xfrm>
                </p:grpSpPr>
                <p:sp>
                  <p:nvSpPr>
                    <p:cNvPr id="1355" name="Rectangle 1354">
                      <a:extLst>
                        <a:ext uri="{FF2B5EF4-FFF2-40B4-BE49-F238E27FC236}">
                          <a16:creationId xmlns:a16="http://schemas.microsoft.com/office/drawing/2014/main" id="{B7BCB059-CC25-0D46-8C00-AA465A9F57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09786" y="3061857"/>
                      <a:ext cx="447707" cy="742536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1356" name="Straight Connector 1355">
                      <a:extLst>
                        <a:ext uri="{FF2B5EF4-FFF2-40B4-BE49-F238E27FC236}">
                          <a16:creationId xmlns:a16="http://schemas.microsoft.com/office/drawing/2014/main" id="{2766DD39-BB04-F447-B161-A4B8D517636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847057" y="306185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57" name="Rectangle 1356">
                      <a:extLst>
                        <a:ext uri="{FF2B5EF4-FFF2-40B4-BE49-F238E27FC236}">
                          <a16:creationId xmlns:a16="http://schemas.microsoft.com/office/drawing/2014/main" id="{D9D0F264-7749-8843-AC77-5A1923FF36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6953" y="3071256"/>
                      <a:ext cx="131327" cy="11592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1358" name="Straight Connector 1357">
                      <a:extLst>
                        <a:ext uri="{FF2B5EF4-FFF2-40B4-BE49-F238E27FC236}">
                          <a16:creationId xmlns:a16="http://schemas.microsoft.com/office/drawing/2014/main" id="{FB4BCB89-AFA6-1443-BBA2-DC689D5498F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396367" y="306185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59" name="Rectangle 1358">
                      <a:extLst>
                        <a:ext uri="{FF2B5EF4-FFF2-40B4-BE49-F238E27FC236}">
                          <a16:creationId xmlns:a16="http://schemas.microsoft.com/office/drawing/2014/main" id="{5B3291C3-9B7D-4147-8EBB-E123DF3276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17210" y="3702567"/>
                      <a:ext cx="131327" cy="11592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1360" name="Rectangle 1359">
                      <a:extLst>
                        <a:ext uri="{FF2B5EF4-FFF2-40B4-BE49-F238E27FC236}">
                          <a16:creationId xmlns:a16="http://schemas.microsoft.com/office/drawing/2014/main" id="{88A7A8C9-4739-A841-AEE4-BFCC7CC897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05320" y="3157415"/>
                      <a:ext cx="444723" cy="74253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1361" name="Straight Connector 1360">
                      <a:extLst>
                        <a:ext uri="{FF2B5EF4-FFF2-40B4-BE49-F238E27FC236}">
                          <a16:creationId xmlns:a16="http://schemas.microsoft.com/office/drawing/2014/main" id="{6F359213-E387-1049-801C-17EB78DDA97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847057" y="3804392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62" name="Group 544">
                      <a:extLst>
                        <a:ext uri="{FF2B5EF4-FFF2-40B4-BE49-F238E27FC236}">
                          <a16:creationId xmlns:a16="http://schemas.microsoft.com/office/drawing/2014/main" id="{4281F594-D83E-A141-8B8A-E9947B7863C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400318" y="3137421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390" name="Straight Connector 1389">
                        <a:extLst>
                          <a:ext uri="{FF2B5EF4-FFF2-40B4-BE49-F238E27FC236}">
                            <a16:creationId xmlns:a16="http://schemas.microsoft.com/office/drawing/2014/main" id="{DB9221BA-1047-B345-9F0D-119C6712C39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8782" y="2845711"/>
                        <a:ext cx="113419" cy="9242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91" name="Straight Connector 1390">
                        <a:extLst>
                          <a:ext uri="{FF2B5EF4-FFF2-40B4-BE49-F238E27FC236}">
                            <a16:creationId xmlns:a16="http://schemas.microsoft.com/office/drawing/2014/main" id="{B822AD0D-7737-0347-8DC9-A95530936D27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076" y="2938136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63" name="Group 547">
                      <a:extLst>
                        <a:ext uri="{FF2B5EF4-FFF2-40B4-BE49-F238E27FC236}">
                          <a16:creationId xmlns:a16="http://schemas.microsoft.com/office/drawing/2014/main" id="{21995A80-1074-8E4B-9BA2-A1041B1A90E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9838" y="3203285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388" name="Straight Connector 1387">
                        <a:extLst>
                          <a:ext uri="{FF2B5EF4-FFF2-40B4-BE49-F238E27FC236}">
                            <a16:creationId xmlns:a16="http://schemas.microsoft.com/office/drawing/2014/main" id="{EC7BE4B8-10C5-E94D-85A1-CE53CF87B6B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9263" y="2845642"/>
                        <a:ext cx="119388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89" name="Straight Connector 1388">
                        <a:extLst>
                          <a:ext uri="{FF2B5EF4-FFF2-40B4-BE49-F238E27FC236}">
                            <a16:creationId xmlns:a16="http://schemas.microsoft.com/office/drawing/2014/main" id="{B0AF9E29-E7CE-3546-B04F-CA8B54C3EF1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557" y="2934934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64" name="Group 549">
                      <a:extLst>
                        <a:ext uri="{FF2B5EF4-FFF2-40B4-BE49-F238E27FC236}">
                          <a16:creationId xmlns:a16="http://schemas.microsoft.com/office/drawing/2014/main" id="{62F49868-1FF3-1140-AC74-DAAD175BD32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9358" y="3269149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386" name="Straight Connector 1385">
                        <a:extLst>
                          <a:ext uri="{FF2B5EF4-FFF2-40B4-BE49-F238E27FC236}">
                            <a16:creationId xmlns:a16="http://schemas.microsoft.com/office/drawing/2014/main" id="{B9A5B2CD-2346-BB41-B7CE-3278925892C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6759" y="2845572"/>
                        <a:ext cx="113419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87" name="Straight Connector 1386">
                        <a:extLst>
                          <a:ext uri="{FF2B5EF4-FFF2-40B4-BE49-F238E27FC236}">
                            <a16:creationId xmlns:a16="http://schemas.microsoft.com/office/drawing/2014/main" id="{97578260-F2DE-884F-8991-C0EF8C9955F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036" y="2934864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65" name="Group 550">
                      <a:extLst>
                        <a:ext uri="{FF2B5EF4-FFF2-40B4-BE49-F238E27FC236}">
                          <a16:creationId xmlns:a16="http://schemas.microsoft.com/office/drawing/2014/main" id="{86CA185A-18F8-0D44-9251-71CB25B1F0B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8878" y="3335013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384" name="Straight Connector 1383">
                        <a:extLst>
                          <a:ext uri="{FF2B5EF4-FFF2-40B4-BE49-F238E27FC236}">
                            <a16:creationId xmlns:a16="http://schemas.microsoft.com/office/drawing/2014/main" id="{2EE9A74C-1BA8-9D40-819E-5846066143F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7238" y="2845502"/>
                        <a:ext cx="113419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85" name="Straight Connector 1384">
                        <a:extLst>
                          <a:ext uri="{FF2B5EF4-FFF2-40B4-BE49-F238E27FC236}">
                            <a16:creationId xmlns:a16="http://schemas.microsoft.com/office/drawing/2014/main" id="{4A910C96-44C2-6347-9A73-4C2D73750BE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516" y="2934794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66" name="Group 551">
                      <a:extLst>
                        <a:ext uri="{FF2B5EF4-FFF2-40B4-BE49-F238E27FC236}">
                          <a16:creationId xmlns:a16="http://schemas.microsoft.com/office/drawing/2014/main" id="{09CD7E94-D411-5245-979F-D9C3119106A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8398" y="3400877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382" name="Straight Connector 1381">
                        <a:extLst>
                          <a:ext uri="{FF2B5EF4-FFF2-40B4-BE49-F238E27FC236}">
                            <a16:creationId xmlns:a16="http://schemas.microsoft.com/office/drawing/2014/main" id="{173AE973-6F76-E949-A812-BD70AB9DFA0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7718" y="2845433"/>
                        <a:ext cx="113419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83" name="Straight Connector 1382">
                        <a:extLst>
                          <a:ext uri="{FF2B5EF4-FFF2-40B4-BE49-F238E27FC236}">
                            <a16:creationId xmlns:a16="http://schemas.microsoft.com/office/drawing/2014/main" id="{E7D86C66-8692-6245-BA93-5263C1EF03E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995" y="2934724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67" name="Group 552">
                      <a:extLst>
                        <a:ext uri="{FF2B5EF4-FFF2-40B4-BE49-F238E27FC236}">
                          <a16:creationId xmlns:a16="http://schemas.microsoft.com/office/drawing/2014/main" id="{318E4CE4-BAD8-D44B-ABC0-0AA38C9B6E7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7918" y="3466741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380" name="Straight Connector 1379">
                        <a:extLst>
                          <a:ext uri="{FF2B5EF4-FFF2-40B4-BE49-F238E27FC236}">
                            <a16:creationId xmlns:a16="http://schemas.microsoft.com/office/drawing/2014/main" id="{A9B8EF15-9B69-3A47-B830-4BE32FC027D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8199" y="2845363"/>
                        <a:ext cx="113419" cy="939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81" name="Straight Connector 1380">
                        <a:extLst>
                          <a:ext uri="{FF2B5EF4-FFF2-40B4-BE49-F238E27FC236}">
                            <a16:creationId xmlns:a16="http://schemas.microsoft.com/office/drawing/2014/main" id="{39DC0ECF-C36A-5949-9197-CF4ED12C05F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3477" y="2939355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68" name="Group 555">
                      <a:extLst>
                        <a:ext uri="{FF2B5EF4-FFF2-40B4-BE49-F238E27FC236}">
                          <a16:creationId xmlns:a16="http://schemas.microsoft.com/office/drawing/2014/main" id="{0BE255AC-C045-5347-9A9B-23E633D8421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7438" y="3532605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378" name="Straight Connector 1377">
                        <a:extLst>
                          <a:ext uri="{FF2B5EF4-FFF2-40B4-BE49-F238E27FC236}">
                            <a16:creationId xmlns:a16="http://schemas.microsoft.com/office/drawing/2014/main" id="{177A684D-C2B6-DF48-8A02-A6CFFA2BBA5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8679" y="2842160"/>
                        <a:ext cx="113419" cy="9712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79" name="Straight Connector 1378">
                        <a:extLst>
                          <a:ext uri="{FF2B5EF4-FFF2-40B4-BE49-F238E27FC236}">
                            <a16:creationId xmlns:a16="http://schemas.microsoft.com/office/drawing/2014/main" id="{92DC1A4D-23D7-7541-BA33-21EDFB04B88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0972" y="2939284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69" name="Group 556">
                      <a:extLst>
                        <a:ext uri="{FF2B5EF4-FFF2-40B4-BE49-F238E27FC236}">
                          <a16:creationId xmlns:a16="http://schemas.microsoft.com/office/drawing/2014/main" id="{49BD9696-3616-664F-BE06-27515CA475E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6958" y="3598469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376" name="Straight Connector 1375">
                        <a:extLst>
                          <a:ext uri="{FF2B5EF4-FFF2-40B4-BE49-F238E27FC236}">
                            <a16:creationId xmlns:a16="http://schemas.microsoft.com/office/drawing/2014/main" id="{F3C08E6E-1BDC-E544-8F06-DF1FBACB0FF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9158" y="2842090"/>
                        <a:ext cx="113419" cy="9712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77" name="Straight Connector 1376">
                        <a:extLst>
                          <a:ext uri="{FF2B5EF4-FFF2-40B4-BE49-F238E27FC236}">
                            <a16:creationId xmlns:a16="http://schemas.microsoft.com/office/drawing/2014/main" id="{2F527651-97E5-D749-B17C-0496E9827A7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452" y="2939215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70" name="Group 557">
                      <a:extLst>
                        <a:ext uri="{FF2B5EF4-FFF2-40B4-BE49-F238E27FC236}">
                          <a16:creationId xmlns:a16="http://schemas.microsoft.com/office/drawing/2014/main" id="{0154CED3-D4A6-C647-B3D6-1C29E1EDA67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6478" y="3664333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374" name="Straight Connector 1373">
                        <a:extLst>
                          <a:ext uri="{FF2B5EF4-FFF2-40B4-BE49-F238E27FC236}">
                            <a16:creationId xmlns:a16="http://schemas.microsoft.com/office/drawing/2014/main" id="{96A2E037-EC8A-6E42-BB0A-7282465479B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6654" y="2846719"/>
                        <a:ext cx="113419" cy="92426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75" name="Straight Connector 1374">
                        <a:extLst>
                          <a:ext uri="{FF2B5EF4-FFF2-40B4-BE49-F238E27FC236}">
                            <a16:creationId xmlns:a16="http://schemas.microsoft.com/office/drawing/2014/main" id="{F2011397-DCD8-0C4E-8343-8D774D91ACA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933" y="2939145"/>
                        <a:ext cx="450690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71" name="Group 558">
                      <a:extLst>
                        <a:ext uri="{FF2B5EF4-FFF2-40B4-BE49-F238E27FC236}">
                          <a16:creationId xmlns:a16="http://schemas.microsoft.com/office/drawing/2014/main" id="{58EA129A-DA05-524C-80FF-D320A405D45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5998" y="3730197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372" name="Straight Connector 1371">
                        <a:extLst>
                          <a:ext uri="{FF2B5EF4-FFF2-40B4-BE49-F238E27FC236}">
                            <a16:creationId xmlns:a16="http://schemas.microsoft.com/office/drawing/2014/main" id="{1BCBC497-24E9-0448-948E-C265FF5F3DF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7133" y="2846650"/>
                        <a:ext cx="113419" cy="92426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73" name="Straight Connector 1372">
                        <a:extLst>
                          <a:ext uri="{FF2B5EF4-FFF2-40B4-BE49-F238E27FC236}">
                            <a16:creationId xmlns:a16="http://schemas.microsoft.com/office/drawing/2014/main" id="{007D303D-D0FB-A341-9B7D-7E3C1890AAF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413" y="2939076"/>
                        <a:ext cx="450690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334" name="Straight Connector 1333">
                    <a:extLst>
                      <a:ext uri="{FF2B5EF4-FFF2-40B4-BE49-F238E27FC236}">
                        <a16:creationId xmlns:a16="http://schemas.microsoft.com/office/drawing/2014/main" id="{5BB0D17B-41B3-5146-8F88-5CA5952B4B90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685171" y="4525377"/>
                    <a:ext cx="4763" cy="85566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5" name="Straight Connector 1334">
                    <a:extLst>
                      <a:ext uri="{FF2B5EF4-FFF2-40B4-BE49-F238E27FC236}">
                        <a16:creationId xmlns:a16="http://schemas.microsoft.com/office/drawing/2014/main" id="{56F049A6-F62B-CA45-A50A-5D7EAC2ADE39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2784" y="4706352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6" name="Straight Connector 1335">
                    <a:extLst>
                      <a:ext uri="{FF2B5EF4-FFF2-40B4-BE49-F238E27FC236}">
                        <a16:creationId xmlns:a16="http://schemas.microsoft.com/office/drawing/2014/main" id="{C470D055-C687-C14D-BC18-8139C8C74977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4771439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7" name="Straight Connector 1336">
                    <a:extLst>
                      <a:ext uri="{FF2B5EF4-FFF2-40B4-BE49-F238E27FC236}">
                        <a16:creationId xmlns:a16="http://schemas.microsoft.com/office/drawing/2014/main" id="{5F68C1AF-A85B-B84E-A4B5-F14A68FE228A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4849227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8" name="Straight Connector 1337">
                    <a:extLst>
                      <a:ext uri="{FF2B5EF4-FFF2-40B4-BE49-F238E27FC236}">
                        <a16:creationId xmlns:a16="http://schemas.microsoft.com/office/drawing/2014/main" id="{63A23F9C-E3CF-0C4F-A155-F6E630A415F6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9609" y="4914314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9" name="Straight Connector 1338">
                    <a:extLst>
                      <a:ext uri="{FF2B5EF4-FFF2-40B4-BE49-F238E27FC236}">
                        <a16:creationId xmlns:a16="http://schemas.microsoft.com/office/drawing/2014/main" id="{D786EBE6-41E3-A946-A5D3-10E75423D499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8021" y="4976227"/>
                    <a:ext cx="6032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0" name="Straight Connector 1339">
                    <a:extLst>
                      <a:ext uri="{FF2B5EF4-FFF2-40B4-BE49-F238E27FC236}">
                        <a16:creationId xmlns:a16="http://schemas.microsoft.com/office/drawing/2014/main" id="{40459BD8-0FFB-9A46-A83A-CD0AEE75671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8021" y="5044489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1" name="Straight Connector 1340">
                    <a:extLst>
                      <a:ext uri="{FF2B5EF4-FFF2-40B4-BE49-F238E27FC236}">
                        <a16:creationId xmlns:a16="http://schemas.microsoft.com/office/drawing/2014/main" id="{3E15597E-D70D-1D47-9B79-CE9CEC64F65B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6434" y="5114339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2" name="Straight Connector 1341">
                    <a:extLst>
                      <a:ext uri="{FF2B5EF4-FFF2-40B4-BE49-F238E27FC236}">
                        <a16:creationId xmlns:a16="http://schemas.microsoft.com/office/drawing/2014/main" id="{35E92C21-CE09-A64E-ABB4-064B65DEB513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9609" y="5184189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3" name="Straight Connector 1342">
                    <a:extLst>
                      <a:ext uri="{FF2B5EF4-FFF2-40B4-BE49-F238E27FC236}">
                        <a16:creationId xmlns:a16="http://schemas.microsoft.com/office/drawing/2014/main" id="{9CC40EE0-5701-4F45-BBA6-BA764CF0D720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5252452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4" name="Straight Connector 1343">
                    <a:extLst>
                      <a:ext uri="{FF2B5EF4-FFF2-40B4-BE49-F238E27FC236}">
                        <a16:creationId xmlns:a16="http://schemas.microsoft.com/office/drawing/2014/main" id="{3B57C9FB-FD0E-8F4E-A407-4F53CB93CF93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5322302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5" name="Straight Connector 1344">
                    <a:extLst>
                      <a:ext uri="{FF2B5EF4-FFF2-40B4-BE49-F238E27FC236}">
                        <a16:creationId xmlns:a16="http://schemas.microsoft.com/office/drawing/2014/main" id="{2C77F3DC-E708-D54E-AF14-B92B5F52BE61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2784" y="5387389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6" name="Straight Connector 1345">
                    <a:extLst>
                      <a:ext uri="{FF2B5EF4-FFF2-40B4-BE49-F238E27FC236}">
                        <a16:creationId xmlns:a16="http://schemas.microsoft.com/office/drawing/2014/main" id="{AA298B33-4595-ED46-9075-C932383FB24C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632784" y="4531727"/>
                    <a:ext cx="58737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47" name="Group 1346">
                    <a:extLst>
                      <a:ext uri="{FF2B5EF4-FFF2-40B4-BE49-F238E27FC236}">
                        <a16:creationId xmlns:a16="http://schemas.microsoft.com/office/drawing/2014/main" id="{B2B1EBA6-9DCA-B746-AFA3-37AE570A62BD}"/>
                      </a:ext>
                    </a:extLst>
                  </p:cNvPr>
                  <p:cNvGrpSpPr/>
                  <p:nvPr/>
                </p:nvGrpSpPr>
                <p:grpSpPr>
                  <a:xfrm>
                    <a:off x="6434171" y="4488570"/>
                    <a:ext cx="224203" cy="179034"/>
                    <a:chOff x="3668110" y="2448910"/>
                    <a:chExt cx="3794234" cy="2165130"/>
                  </a:xfrm>
                </p:grpSpPr>
                <p:sp>
                  <p:nvSpPr>
                    <p:cNvPr id="1348" name="Rectangle 1347">
                      <a:extLst>
                        <a:ext uri="{FF2B5EF4-FFF2-40B4-BE49-F238E27FC236}">
                          <a16:creationId xmlns:a16="http://schemas.microsoft.com/office/drawing/2014/main" id="{1EA1424A-91E3-BE40-8BB6-1DE4AAC7A5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68110" y="3741409"/>
                      <a:ext cx="3780587" cy="872631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bg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63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49" name="Freeform 1348">
                      <a:extLst>
                        <a:ext uri="{FF2B5EF4-FFF2-40B4-BE49-F238E27FC236}">
                          <a16:creationId xmlns:a16="http://schemas.microsoft.com/office/drawing/2014/main" id="{ACFF88BB-A0A2-1F4A-A360-ACDADB4657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78620" y="2448910"/>
                      <a:ext cx="3783724" cy="1324303"/>
                    </a:xfrm>
                    <a:custGeom>
                      <a:avLst/>
                      <a:gdLst>
                        <a:gd name="connsiteX0" fmla="*/ 0 w 3783724"/>
                        <a:gd name="connsiteY0" fmla="*/ 1313793 h 1324303"/>
                        <a:gd name="connsiteX1" fmla="*/ 0 w 3783724"/>
                        <a:gd name="connsiteY1" fmla="*/ 1313793 h 1324303"/>
                        <a:gd name="connsiteX2" fmla="*/ 252248 w 3783724"/>
                        <a:gd name="connsiteY2" fmla="*/ 0 h 1324303"/>
                        <a:gd name="connsiteX3" fmla="*/ 3415862 w 3783724"/>
                        <a:gd name="connsiteY3" fmla="*/ 21020 h 1324303"/>
                        <a:gd name="connsiteX4" fmla="*/ 3783724 w 3783724"/>
                        <a:gd name="connsiteY4" fmla="*/ 1324303 h 1324303"/>
                        <a:gd name="connsiteX5" fmla="*/ 0 w 3783724"/>
                        <a:gd name="connsiteY5" fmla="*/ 1313793 h 13243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783724" h="1324303">
                          <a:moveTo>
                            <a:pt x="0" y="1313793"/>
                          </a:moveTo>
                          <a:lnTo>
                            <a:pt x="0" y="1313793"/>
                          </a:lnTo>
                          <a:lnTo>
                            <a:pt x="252248" y="0"/>
                          </a:lnTo>
                          <a:lnTo>
                            <a:pt x="3415862" y="21020"/>
                          </a:lnTo>
                          <a:lnTo>
                            <a:pt x="3783724" y="1324303"/>
                          </a:lnTo>
                          <a:lnTo>
                            <a:pt x="0" y="1313793"/>
                          </a:lnTo>
                          <a:close/>
                        </a:path>
                      </a:pathLst>
                    </a:custGeom>
                    <a:solidFill>
                      <a:srgbClr val="B8C2C9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1350" name="Group 1349">
                      <a:extLst>
                        <a:ext uri="{FF2B5EF4-FFF2-40B4-BE49-F238E27FC236}">
                          <a16:creationId xmlns:a16="http://schemas.microsoft.com/office/drawing/2014/main" id="{AA0F905A-9A9C-A845-AFF8-0C5CDD89D3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1378" y="2603243"/>
                      <a:ext cx="3202061" cy="1066110"/>
                      <a:chOff x="7939341" y="3037317"/>
                      <a:chExt cx="897649" cy="353919"/>
                    </a:xfrm>
                  </p:grpSpPr>
                  <p:sp>
                    <p:nvSpPr>
                      <p:cNvPr id="1351" name="Freeform 1350">
                        <a:extLst>
                          <a:ext uri="{FF2B5EF4-FFF2-40B4-BE49-F238E27FC236}">
                            <a16:creationId xmlns:a16="http://schemas.microsoft.com/office/drawing/2014/main" id="{69B2B4DC-F990-B648-BCE6-DC307F8F38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64170" y="3037317"/>
                        <a:ext cx="849158" cy="198115"/>
                      </a:xfrm>
                      <a:custGeom>
                        <a:avLst/>
                        <a:gdLst>
                          <a:gd name="connsiteX0" fmla="*/ 3725333 w 4588933"/>
                          <a:gd name="connsiteY0" fmla="*/ 0 h 1049866"/>
                          <a:gd name="connsiteX1" fmla="*/ 4588933 w 4588933"/>
                          <a:gd name="connsiteY1" fmla="*/ 270933 h 1049866"/>
                          <a:gd name="connsiteX2" fmla="*/ 3962400 w 4588933"/>
                          <a:gd name="connsiteY2" fmla="*/ 541866 h 1049866"/>
                          <a:gd name="connsiteX3" fmla="*/ 3742267 w 4588933"/>
                          <a:gd name="connsiteY3" fmla="*/ 457200 h 1049866"/>
                          <a:gd name="connsiteX4" fmla="*/ 2269067 w 4588933"/>
                          <a:gd name="connsiteY4" fmla="*/ 1049866 h 1049866"/>
                          <a:gd name="connsiteX5" fmla="*/ 880533 w 4588933"/>
                          <a:gd name="connsiteY5" fmla="*/ 457200 h 1049866"/>
                          <a:gd name="connsiteX6" fmla="*/ 592667 w 4588933"/>
                          <a:gd name="connsiteY6" fmla="*/ 541866 h 1049866"/>
                          <a:gd name="connsiteX7" fmla="*/ 0 w 4588933"/>
                          <a:gd name="connsiteY7" fmla="*/ 254000 h 1049866"/>
                          <a:gd name="connsiteX8" fmla="*/ 880533 w 4588933"/>
                          <a:gd name="connsiteY8" fmla="*/ 16933 h 1049866"/>
                          <a:gd name="connsiteX9" fmla="*/ 2302933 w 4588933"/>
                          <a:gd name="connsiteY9" fmla="*/ 626533 h 1049866"/>
                          <a:gd name="connsiteX10" fmla="*/ 3725333 w 4588933"/>
                          <a:gd name="connsiteY10" fmla="*/ 0 h 1049866"/>
                          <a:gd name="connsiteX0" fmla="*/ 3725333 w 4641485"/>
                          <a:gd name="connsiteY0" fmla="*/ 0 h 1049866"/>
                          <a:gd name="connsiteX1" fmla="*/ 4641485 w 4641485"/>
                          <a:gd name="connsiteY1" fmla="*/ 239402 h 1049866"/>
                          <a:gd name="connsiteX2" fmla="*/ 3962400 w 4641485"/>
                          <a:gd name="connsiteY2" fmla="*/ 541866 h 1049866"/>
                          <a:gd name="connsiteX3" fmla="*/ 3742267 w 4641485"/>
                          <a:gd name="connsiteY3" fmla="*/ 457200 h 1049866"/>
                          <a:gd name="connsiteX4" fmla="*/ 2269067 w 4641485"/>
                          <a:gd name="connsiteY4" fmla="*/ 1049866 h 1049866"/>
                          <a:gd name="connsiteX5" fmla="*/ 880533 w 4641485"/>
                          <a:gd name="connsiteY5" fmla="*/ 457200 h 1049866"/>
                          <a:gd name="connsiteX6" fmla="*/ 592667 w 4641485"/>
                          <a:gd name="connsiteY6" fmla="*/ 541866 h 1049866"/>
                          <a:gd name="connsiteX7" fmla="*/ 0 w 4641485"/>
                          <a:gd name="connsiteY7" fmla="*/ 254000 h 1049866"/>
                          <a:gd name="connsiteX8" fmla="*/ 880533 w 4641485"/>
                          <a:gd name="connsiteY8" fmla="*/ 16933 h 1049866"/>
                          <a:gd name="connsiteX9" fmla="*/ 2302933 w 4641485"/>
                          <a:gd name="connsiteY9" fmla="*/ 626533 h 1049866"/>
                          <a:gd name="connsiteX10" fmla="*/ 3725333 w 4641485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73798 w 4673016"/>
                          <a:gd name="connsiteY3" fmla="*/ 45720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84308 w 4673016"/>
                          <a:gd name="connsiteY3" fmla="*/ 404648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815839 w 4673016"/>
                          <a:gd name="connsiteY3" fmla="*/ 46771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4673016" h="1049866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352" name="Freeform 1351">
                        <a:extLst>
                          <a:ext uri="{FF2B5EF4-FFF2-40B4-BE49-F238E27FC236}">
                            <a16:creationId xmlns:a16="http://schemas.microsoft.com/office/drawing/2014/main" id="{A4B1CA0D-1203-924C-9DBF-A63ACBBA6A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19948" y="3206783"/>
                        <a:ext cx="317042" cy="170569"/>
                      </a:xfrm>
                      <a:custGeom>
                        <a:avLst/>
                        <a:gdLst>
                          <a:gd name="connsiteX0" fmla="*/ 21021 w 1744718"/>
                          <a:gd name="connsiteY0" fmla="*/ 0 h 903890"/>
                          <a:gd name="connsiteX1" fmla="*/ 1744718 w 1744718"/>
                          <a:gd name="connsiteY1" fmla="*/ 693683 h 903890"/>
                          <a:gd name="connsiteX2" fmla="*/ 1145628 w 1744718"/>
                          <a:gd name="connsiteY2" fmla="*/ 903890 h 903890"/>
                          <a:gd name="connsiteX3" fmla="*/ 0 w 1744718"/>
                          <a:gd name="connsiteY3" fmla="*/ 451945 h 903890"/>
                          <a:gd name="connsiteX4" fmla="*/ 21021 w 1744718"/>
                          <a:gd name="connsiteY4" fmla="*/ 0 h 9038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44718" h="90389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353" name="Freeform 1352">
                        <a:extLst>
                          <a:ext uri="{FF2B5EF4-FFF2-40B4-BE49-F238E27FC236}">
                            <a16:creationId xmlns:a16="http://schemas.microsoft.com/office/drawing/2014/main" id="{E531CB5A-3559-764C-A926-7D0863033F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39341" y="3206783"/>
                        <a:ext cx="311312" cy="168585"/>
                      </a:xfrm>
                      <a:custGeom>
                        <a:avLst/>
                        <a:gdLst>
                          <a:gd name="connsiteX0" fmla="*/ 1702676 w 1713187"/>
                          <a:gd name="connsiteY0" fmla="*/ 0 h 893380"/>
                          <a:gd name="connsiteX1" fmla="*/ 1713187 w 1713187"/>
                          <a:gd name="connsiteY1" fmla="*/ 472966 h 893380"/>
                          <a:gd name="connsiteX2" fmla="*/ 578069 w 1713187"/>
                          <a:gd name="connsiteY2" fmla="*/ 893380 h 893380"/>
                          <a:gd name="connsiteX3" fmla="*/ 0 w 1713187"/>
                          <a:gd name="connsiteY3" fmla="*/ 693683 h 893380"/>
                          <a:gd name="connsiteX4" fmla="*/ 1702676 w 1713187"/>
                          <a:gd name="connsiteY4" fmla="*/ 0 h 8933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13187" h="89338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0000A8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354" name="Freeform 1353">
                        <a:extLst>
                          <a:ext uri="{FF2B5EF4-FFF2-40B4-BE49-F238E27FC236}">
                            <a16:creationId xmlns:a16="http://schemas.microsoft.com/office/drawing/2014/main" id="{9BB81E27-AC2D-EE40-8892-19C6849F5A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47413" y="3123483"/>
                        <a:ext cx="676892" cy="267753"/>
                      </a:xfrm>
                      <a:custGeom>
                        <a:avLst/>
                        <a:gdLst>
                          <a:gd name="connsiteX0" fmla="*/ 599089 w 4162096"/>
                          <a:gd name="connsiteY0" fmla="*/ 273269 h 1618593"/>
                          <a:gd name="connsiteX1" fmla="*/ 882869 w 4162096"/>
                          <a:gd name="connsiteY1" fmla="*/ 199697 h 1618593"/>
                          <a:gd name="connsiteX2" fmla="*/ 2312276 w 4162096"/>
                          <a:gd name="connsiteY2" fmla="*/ 798786 h 1618593"/>
                          <a:gd name="connsiteX3" fmla="*/ 3794234 w 4162096"/>
                          <a:gd name="connsiteY3" fmla="*/ 199697 h 1618593"/>
                          <a:gd name="connsiteX4" fmla="*/ 4014951 w 4162096"/>
                          <a:gd name="connsiteY4" fmla="*/ 273269 h 1618593"/>
                          <a:gd name="connsiteX5" fmla="*/ 3058510 w 4162096"/>
                          <a:gd name="connsiteY5" fmla="*/ 641131 h 1618593"/>
                          <a:gd name="connsiteX6" fmla="*/ 3026979 w 4162096"/>
                          <a:gd name="connsiteY6" fmla="*/ 1114097 h 1618593"/>
                          <a:gd name="connsiteX7" fmla="*/ 4162096 w 4162096"/>
                          <a:gd name="connsiteY7" fmla="*/ 1545021 h 1618593"/>
                          <a:gd name="connsiteX8" fmla="*/ 3878317 w 4162096"/>
                          <a:gd name="connsiteY8" fmla="*/ 1608083 h 1618593"/>
                          <a:gd name="connsiteX9" fmla="*/ 2301765 w 4162096"/>
                          <a:gd name="connsiteY9" fmla="*/ 945931 h 1618593"/>
                          <a:gd name="connsiteX10" fmla="*/ 693682 w 4162096"/>
                          <a:gd name="connsiteY10" fmla="*/ 1618593 h 1618593"/>
                          <a:gd name="connsiteX11" fmla="*/ 430924 w 4162096"/>
                          <a:gd name="connsiteY11" fmla="*/ 1524000 h 1618593"/>
                          <a:gd name="connsiteX12" fmla="*/ 1576551 w 4162096"/>
                          <a:gd name="connsiteY12" fmla="*/ 1082566 h 1618593"/>
                          <a:gd name="connsiteX13" fmla="*/ 1545020 w 4162096"/>
                          <a:gd name="connsiteY13" fmla="*/ 609600 h 1618593"/>
                          <a:gd name="connsiteX14" fmla="*/ 0 w 4162096"/>
                          <a:gd name="connsiteY14" fmla="*/ 0 h 1618593"/>
                          <a:gd name="connsiteX15" fmla="*/ 872358 w 4162096"/>
                          <a:gd name="connsiteY15" fmla="*/ 210207 h 1618593"/>
                          <a:gd name="connsiteX16" fmla="*/ 872358 w 4162096"/>
                          <a:gd name="connsiteY16" fmla="*/ 210207 h 1618593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15" fmla="*/ 441434 w 3731172"/>
                          <a:gd name="connsiteY15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357351 w 3731172"/>
                          <a:gd name="connsiteY14" fmla="*/ 115613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56137 w 3731172"/>
                          <a:gd name="connsiteY13" fmla="*/ 441434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903890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575034 w 3710151"/>
                          <a:gd name="connsiteY6" fmla="*/ 91440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06565 w 3710151"/>
                          <a:gd name="connsiteY6" fmla="*/ 92491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5151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09858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62012 w 3725019"/>
                          <a:gd name="connsiteY0" fmla="*/ 73572 h 1418896"/>
                          <a:gd name="connsiteX1" fmla="*/ 445792 w 3725019"/>
                          <a:gd name="connsiteY1" fmla="*/ 0 h 1418896"/>
                          <a:gd name="connsiteX2" fmla="*/ 1852896 w 3725019"/>
                          <a:gd name="connsiteY2" fmla="*/ 591655 h 1418896"/>
                          <a:gd name="connsiteX3" fmla="*/ 3357157 w 3725019"/>
                          <a:gd name="connsiteY3" fmla="*/ 0 h 1418896"/>
                          <a:gd name="connsiteX4" fmla="*/ 3577874 w 3725019"/>
                          <a:gd name="connsiteY4" fmla="*/ 73572 h 1418896"/>
                          <a:gd name="connsiteX5" fmla="*/ 2632585 w 3725019"/>
                          <a:gd name="connsiteY5" fmla="*/ 448868 h 1418896"/>
                          <a:gd name="connsiteX6" fmla="*/ 2625150 w 3725019"/>
                          <a:gd name="connsiteY6" fmla="*/ 902607 h 1418896"/>
                          <a:gd name="connsiteX7" fmla="*/ 3725019 w 3725019"/>
                          <a:gd name="connsiteY7" fmla="*/ 1345324 h 1418896"/>
                          <a:gd name="connsiteX8" fmla="*/ 3441240 w 3725019"/>
                          <a:gd name="connsiteY8" fmla="*/ 1408386 h 1418896"/>
                          <a:gd name="connsiteX9" fmla="*/ 1864688 w 3725019"/>
                          <a:gd name="connsiteY9" fmla="*/ 746234 h 1418896"/>
                          <a:gd name="connsiteX10" fmla="*/ 256605 w 3725019"/>
                          <a:gd name="connsiteY10" fmla="*/ 1418896 h 1418896"/>
                          <a:gd name="connsiteX11" fmla="*/ 0 w 3725019"/>
                          <a:gd name="connsiteY11" fmla="*/ 1331097 h 1418896"/>
                          <a:gd name="connsiteX12" fmla="*/ 1113454 w 3725019"/>
                          <a:gd name="connsiteY12" fmla="*/ 903890 h 1418896"/>
                          <a:gd name="connsiteX13" fmla="*/ 1102302 w 3725019"/>
                          <a:gd name="connsiteY13" fmla="*/ 451945 h 1418896"/>
                          <a:gd name="connsiteX14" fmla="*/ 183032 w 3725019"/>
                          <a:gd name="connsiteY14" fmla="*/ 84081 h 1418896"/>
                          <a:gd name="connsiteX15" fmla="*/ 162012 w 3725019"/>
                          <a:gd name="connsiteY15" fmla="*/ 73572 h 14188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725019" h="1418896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239" name="Group 1238">
                  <a:extLst>
                    <a:ext uri="{FF2B5EF4-FFF2-40B4-BE49-F238E27FC236}">
                      <a16:creationId xmlns:a16="http://schemas.microsoft.com/office/drawing/2014/main" id="{2429D55A-6FD0-C04C-85B8-A371D20C1D17}"/>
                    </a:ext>
                  </a:extLst>
                </p:cNvPr>
                <p:cNvGrpSpPr/>
                <p:nvPr/>
              </p:nvGrpSpPr>
              <p:grpSpPr>
                <a:xfrm>
                  <a:off x="7734580" y="4641605"/>
                  <a:ext cx="267360" cy="997195"/>
                  <a:chOff x="6424161" y="4488570"/>
                  <a:chExt cx="267360" cy="997195"/>
                </a:xfrm>
              </p:grpSpPr>
              <p:grpSp>
                <p:nvGrpSpPr>
                  <p:cNvPr id="1242" name="Group 506">
                    <a:extLst>
                      <a:ext uri="{FF2B5EF4-FFF2-40B4-BE49-F238E27FC236}">
                        <a16:creationId xmlns:a16="http://schemas.microsoft.com/office/drawing/2014/main" id="{6DBDFF6D-004B-BB45-9F93-B6FECD35B4F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424161" y="4637077"/>
                    <a:ext cx="235570" cy="848688"/>
                    <a:chOff x="6395998" y="3062424"/>
                    <a:chExt cx="564403" cy="837478"/>
                  </a:xfrm>
                </p:grpSpPr>
                <p:sp>
                  <p:nvSpPr>
                    <p:cNvPr id="1296" name="Rectangle 1295">
                      <a:extLst>
                        <a:ext uri="{FF2B5EF4-FFF2-40B4-BE49-F238E27FC236}">
                          <a16:creationId xmlns:a16="http://schemas.microsoft.com/office/drawing/2014/main" id="{F8C9DE15-182F-464C-A3E4-5C2A2CA697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09786" y="3061857"/>
                      <a:ext cx="447707" cy="742536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1297" name="Straight Connector 1296">
                      <a:extLst>
                        <a:ext uri="{FF2B5EF4-FFF2-40B4-BE49-F238E27FC236}">
                          <a16:creationId xmlns:a16="http://schemas.microsoft.com/office/drawing/2014/main" id="{13B82BB2-91BB-494A-BBA1-B92C9F27039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847057" y="306185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98" name="Rectangle 1297">
                      <a:extLst>
                        <a:ext uri="{FF2B5EF4-FFF2-40B4-BE49-F238E27FC236}">
                          <a16:creationId xmlns:a16="http://schemas.microsoft.com/office/drawing/2014/main" id="{55AEDD79-1DE9-9648-97EC-259D614C46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6953" y="3071256"/>
                      <a:ext cx="131327" cy="11592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1299" name="Straight Connector 1298">
                      <a:extLst>
                        <a:ext uri="{FF2B5EF4-FFF2-40B4-BE49-F238E27FC236}">
                          <a16:creationId xmlns:a16="http://schemas.microsoft.com/office/drawing/2014/main" id="{978575E5-3A07-A946-9DE1-688738B0107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396367" y="306185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00" name="Rectangle 1299">
                      <a:extLst>
                        <a:ext uri="{FF2B5EF4-FFF2-40B4-BE49-F238E27FC236}">
                          <a16:creationId xmlns:a16="http://schemas.microsoft.com/office/drawing/2014/main" id="{30E67D56-C9DE-F04D-AB62-540F3E3F39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17210" y="3702567"/>
                      <a:ext cx="131327" cy="11592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1301" name="Rectangle 1300">
                      <a:extLst>
                        <a:ext uri="{FF2B5EF4-FFF2-40B4-BE49-F238E27FC236}">
                          <a16:creationId xmlns:a16="http://schemas.microsoft.com/office/drawing/2014/main" id="{F5BAE41E-34D5-6949-AECC-FCF024D152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05320" y="3157415"/>
                      <a:ext cx="444723" cy="74253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white"/>
                        </a:solidFill>
                        <a:latin typeface="Calibri"/>
                      </a:endParaRPr>
                    </a:p>
                  </p:txBody>
                </p:sp>
                <p:cxnSp>
                  <p:nvCxnSpPr>
                    <p:cNvPr id="1302" name="Straight Connector 1301">
                      <a:extLst>
                        <a:ext uri="{FF2B5EF4-FFF2-40B4-BE49-F238E27FC236}">
                          <a16:creationId xmlns:a16="http://schemas.microsoft.com/office/drawing/2014/main" id="{33E33A5E-2456-3240-9471-37E9193EC83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847057" y="3804392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03" name="Group 544">
                      <a:extLst>
                        <a:ext uri="{FF2B5EF4-FFF2-40B4-BE49-F238E27FC236}">
                          <a16:creationId xmlns:a16="http://schemas.microsoft.com/office/drawing/2014/main" id="{BDEF1D20-C3BB-9B4F-805D-436923F60C4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400318" y="3137421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331" name="Straight Connector 1330">
                        <a:extLst>
                          <a:ext uri="{FF2B5EF4-FFF2-40B4-BE49-F238E27FC236}">
                            <a16:creationId xmlns:a16="http://schemas.microsoft.com/office/drawing/2014/main" id="{4210B897-774A-0443-959D-7303B896C2B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8782" y="2845711"/>
                        <a:ext cx="113419" cy="9242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32" name="Straight Connector 1331">
                        <a:extLst>
                          <a:ext uri="{FF2B5EF4-FFF2-40B4-BE49-F238E27FC236}">
                            <a16:creationId xmlns:a16="http://schemas.microsoft.com/office/drawing/2014/main" id="{DF92F062-0A3C-AE42-B9CC-FB3D0430359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076" y="2938136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04" name="Group 547">
                      <a:extLst>
                        <a:ext uri="{FF2B5EF4-FFF2-40B4-BE49-F238E27FC236}">
                          <a16:creationId xmlns:a16="http://schemas.microsoft.com/office/drawing/2014/main" id="{1922AD2F-9191-6849-889E-7499FB5CB3A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9838" y="3203285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329" name="Straight Connector 1328">
                        <a:extLst>
                          <a:ext uri="{FF2B5EF4-FFF2-40B4-BE49-F238E27FC236}">
                            <a16:creationId xmlns:a16="http://schemas.microsoft.com/office/drawing/2014/main" id="{7536B476-16A7-F945-A9DF-21F58638E8C5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9263" y="2845642"/>
                        <a:ext cx="119388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30" name="Straight Connector 1329">
                        <a:extLst>
                          <a:ext uri="{FF2B5EF4-FFF2-40B4-BE49-F238E27FC236}">
                            <a16:creationId xmlns:a16="http://schemas.microsoft.com/office/drawing/2014/main" id="{A8D4DC86-87C3-0D45-9067-F8AF68BD89A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557" y="2934934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05" name="Group 549">
                      <a:extLst>
                        <a:ext uri="{FF2B5EF4-FFF2-40B4-BE49-F238E27FC236}">
                          <a16:creationId xmlns:a16="http://schemas.microsoft.com/office/drawing/2014/main" id="{1E6E98C2-0709-4B47-84B5-AFB4EA8F0F7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9358" y="3269149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327" name="Straight Connector 1326">
                        <a:extLst>
                          <a:ext uri="{FF2B5EF4-FFF2-40B4-BE49-F238E27FC236}">
                            <a16:creationId xmlns:a16="http://schemas.microsoft.com/office/drawing/2014/main" id="{FCAF6446-C101-284C-8D98-E42ACA55597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6759" y="2845572"/>
                        <a:ext cx="113419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28" name="Straight Connector 1327">
                        <a:extLst>
                          <a:ext uri="{FF2B5EF4-FFF2-40B4-BE49-F238E27FC236}">
                            <a16:creationId xmlns:a16="http://schemas.microsoft.com/office/drawing/2014/main" id="{2CE084FD-0AFB-A147-BBCD-1147E5AF547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036" y="2934864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06" name="Group 550">
                      <a:extLst>
                        <a:ext uri="{FF2B5EF4-FFF2-40B4-BE49-F238E27FC236}">
                          <a16:creationId xmlns:a16="http://schemas.microsoft.com/office/drawing/2014/main" id="{69FE6B17-7487-434C-A9EA-795930DA854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8878" y="3335013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325" name="Straight Connector 1324">
                        <a:extLst>
                          <a:ext uri="{FF2B5EF4-FFF2-40B4-BE49-F238E27FC236}">
                            <a16:creationId xmlns:a16="http://schemas.microsoft.com/office/drawing/2014/main" id="{991F001C-FFEE-8144-B637-A9EC562C418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7238" y="2845502"/>
                        <a:ext cx="113419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26" name="Straight Connector 1325">
                        <a:extLst>
                          <a:ext uri="{FF2B5EF4-FFF2-40B4-BE49-F238E27FC236}">
                            <a16:creationId xmlns:a16="http://schemas.microsoft.com/office/drawing/2014/main" id="{99A13061-E0A5-1144-B89F-DCFDE16A3E7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516" y="2934794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07" name="Group 551">
                      <a:extLst>
                        <a:ext uri="{FF2B5EF4-FFF2-40B4-BE49-F238E27FC236}">
                          <a16:creationId xmlns:a16="http://schemas.microsoft.com/office/drawing/2014/main" id="{E3D20981-052F-EB46-AF40-45CCEC0CE41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8398" y="3400877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323" name="Straight Connector 1322">
                        <a:extLst>
                          <a:ext uri="{FF2B5EF4-FFF2-40B4-BE49-F238E27FC236}">
                            <a16:creationId xmlns:a16="http://schemas.microsoft.com/office/drawing/2014/main" id="{EB76AD90-5A72-EE45-8500-24ADDF41ED5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7718" y="2845433"/>
                        <a:ext cx="113419" cy="892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24" name="Straight Connector 1323">
                        <a:extLst>
                          <a:ext uri="{FF2B5EF4-FFF2-40B4-BE49-F238E27FC236}">
                            <a16:creationId xmlns:a16="http://schemas.microsoft.com/office/drawing/2014/main" id="{DE68780E-4569-504E-BC88-890752F330B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995" y="2934724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08" name="Group 552">
                      <a:extLst>
                        <a:ext uri="{FF2B5EF4-FFF2-40B4-BE49-F238E27FC236}">
                          <a16:creationId xmlns:a16="http://schemas.microsoft.com/office/drawing/2014/main" id="{8789E67D-EE97-1B4E-BEB8-129EA6632B9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7918" y="3466741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321" name="Straight Connector 1320">
                        <a:extLst>
                          <a:ext uri="{FF2B5EF4-FFF2-40B4-BE49-F238E27FC236}">
                            <a16:creationId xmlns:a16="http://schemas.microsoft.com/office/drawing/2014/main" id="{B9963AF0-E089-064C-A673-753F1BD56FDD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8199" y="2845363"/>
                        <a:ext cx="113419" cy="93992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22" name="Straight Connector 1321">
                        <a:extLst>
                          <a:ext uri="{FF2B5EF4-FFF2-40B4-BE49-F238E27FC236}">
                            <a16:creationId xmlns:a16="http://schemas.microsoft.com/office/drawing/2014/main" id="{35C8121C-E988-3944-A112-5D211E55D3A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3477" y="2939355"/>
                        <a:ext cx="450692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09" name="Group 555">
                      <a:extLst>
                        <a:ext uri="{FF2B5EF4-FFF2-40B4-BE49-F238E27FC236}">
                          <a16:creationId xmlns:a16="http://schemas.microsoft.com/office/drawing/2014/main" id="{436821A3-34CC-9E4C-A659-AA137253D0E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7438" y="3532605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319" name="Straight Connector 1318">
                        <a:extLst>
                          <a:ext uri="{FF2B5EF4-FFF2-40B4-BE49-F238E27FC236}">
                            <a16:creationId xmlns:a16="http://schemas.microsoft.com/office/drawing/2014/main" id="{413996E4-0EB2-E240-BE38-360AF7CC77B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8679" y="2842160"/>
                        <a:ext cx="113419" cy="9712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20" name="Straight Connector 1319">
                        <a:extLst>
                          <a:ext uri="{FF2B5EF4-FFF2-40B4-BE49-F238E27FC236}">
                            <a16:creationId xmlns:a16="http://schemas.microsoft.com/office/drawing/2014/main" id="{D09A0AC4-2035-1544-A8EB-F35E1AD8FFE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0972" y="2939284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10" name="Group 556">
                      <a:extLst>
                        <a:ext uri="{FF2B5EF4-FFF2-40B4-BE49-F238E27FC236}">
                          <a16:creationId xmlns:a16="http://schemas.microsoft.com/office/drawing/2014/main" id="{5426A8E3-00DD-0B46-83F9-F26B480E8BA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6958" y="3598469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317" name="Straight Connector 1316">
                        <a:extLst>
                          <a:ext uri="{FF2B5EF4-FFF2-40B4-BE49-F238E27FC236}">
                            <a16:creationId xmlns:a16="http://schemas.microsoft.com/office/drawing/2014/main" id="{EE4A7171-9467-9F4C-B2CF-52A12B4EE1A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9158" y="2842090"/>
                        <a:ext cx="113419" cy="97125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18" name="Straight Connector 1317">
                        <a:extLst>
                          <a:ext uri="{FF2B5EF4-FFF2-40B4-BE49-F238E27FC236}">
                            <a16:creationId xmlns:a16="http://schemas.microsoft.com/office/drawing/2014/main" id="{C8A401E8-D8E9-4F47-BC7A-D8EEA018108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452" y="2939215"/>
                        <a:ext cx="45367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11" name="Group 557">
                      <a:extLst>
                        <a:ext uri="{FF2B5EF4-FFF2-40B4-BE49-F238E27FC236}">
                          <a16:creationId xmlns:a16="http://schemas.microsoft.com/office/drawing/2014/main" id="{7A857B3B-EC92-C847-A057-D9C6CC1257A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6478" y="3664333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315" name="Straight Connector 1314">
                        <a:extLst>
                          <a:ext uri="{FF2B5EF4-FFF2-40B4-BE49-F238E27FC236}">
                            <a16:creationId xmlns:a16="http://schemas.microsoft.com/office/drawing/2014/main" id="{CFC648DA-102B-AB4A-99AA-C64F0395032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6654" y="2846719"/>
                        <a:ext cx="113419" cy="92426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16" name="Straight Connector 1315">
                        <a:extLst>
                          <a:ext uri="{FF2B5EF4-FFF2-40B4-BE49-F238E27FC236}">
                            <a16:creationId xmlns:a16="http://schemas.microsoft.com/office/drawing/2014/main" id="{6E9349A8-E083-BD4C-9DFD-B7AF962E4724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1933" y="2939145"/>
                        <a:ext cx="450690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12" name="Group 558">
                      <a:extLst>
                        <a:ext uri="{FF2B5EF4-FFF2-40B4-BE49-F238E27FC236}">
                          <a16:creationId xmlns:a16="http://schemas.microsoft.com/office/drawing/2014/main" id="{AE283EBC-F33A-2544-A4A6-76070E20FE2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95998" y="3730197"/>
                      <a:ext cx="559121" cy="92788"/>
                      <a:chOff x="6582044" y="2846082"/>
                      <a:chExt cx="559121" cy="92788"/>
                    </a:xfrm>
                  </p:grpSpPr>
                  <p:cxnSp>
                    <p:nvCxnSpPr>
                      <p:cNvPr id="1313" name="Straight Connector 1312">
                        <a:extLst>
                          <a:ext uri="{FF2B5EF4-FFF2-40B4-BE49-F238E27FC236}">
                            <a16:creationId xmlns:a16="http://schemas.microsoft.com/office/drawing/2014/main" id="{6632720B-23F1-8A4D-8215-95B6047814F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027133" y="2846650"/>
                        <a:ext cx="113419" cy="92426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14" name="Straight Connector 1313">
                        <a:extLst>
                          <a:ext uri="{FF2B5EF4-FFF2-40B4-BE49-F238E27FC236}">
                            <a16:creationId xmlns:a16="http://schemas.microsoft.com/office/drawing/2014/main" id="{5DD5833A-5A39-B64A-BD11-44E3720385C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582413" y="2939076"/>
                        <a:ext cx="450690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243" name="Straight Connector 1242">
                    <a:extLst>
                      <a:ext uri="{FF2B5EF4-FFF2-40B4-BE49-F238E27FC236}">
                        <a16:creationId xmlns:a16="http://schemas.microsoft.com/office/drawing/2014/main" id="{8253FA09-185D-4B41-B113-B4FF83E1210E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685171" y="4525377"/>
                    <a:ext cx="4763" cy="855662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4" name="Straight Connector 1243">
                    <a:extLst>
                      <a:ext uri="{FF2B5EF4-FFF2-40B4-BE49-F238E27FC236}">
                        <a16:creationId xmlns:a16="http://schemas.microsoft.com/office/drawing/2014/main" id="{4AEB959E-481B-6C47-A057-00E64E056208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2784" y="4706352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5" name="Straight Connector 1244">
                    <a:extLst>
                      <a:ext uri="{FF2B5EF4-FFF2-40B4-BE49-F238E27FC236}">
                        <a16:creationId xmlns:a16="http://schemas.microsoft.com/office/drawing/2014/main" id="{2348C587-50BD-C04C-A699-F354278D5439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4771439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6" name="Straight Connector 1245">
                    <a:extLst>
                      <a:ext uri="{FF2B5EF4-FFF2-40B4-BE49-F238E27FC236}">
                        <a16:creationId xmlns:a16="http://schemas.microsoft.com/office/drawing/2014/main" id="{4D791BFC-FCE1-214A-86DC-1B2FCA20A49F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4849227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7" name="Straight Connector 1246">
                    <a:extLst>
                      <a:ext uri="{FF2B5EF4-FFF2-40B4-BE49-F238E27FC236}">
                        <a16:creationId xmlns:a16="http://schemas.microsoft.com/office/drawing/2014/main" id="{31758149-CF7E-D047-8951-0D4C48EF6D08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9609" y="4914314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8" name="Straight Connector 1247">
                    <a:extLst>
                      <a:ext uri="{FF2B5EF4-FFF2-40B4-BE49-F238E27FC236}">
                        <a16:creationId xmlns:a16="http://schemas.microsoft.com/office/drawing/2014/main" id="{54529BE2-5BFF-BF42-A878-E41E41993665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8021" y="4976227"/>
                    <a:ext cx="6032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9" name="Straight Connector 1248">
                    <a:extLst>
                      <a:ext uri="{FF2B5EF4-FFF2-40B4-BE49-F238E27FC236}">
                        <a16:creationId xmlns:a16="http://schemas.microsoft.com/office/drawing/2014/main" id="{1A321B15-A6E6-3B49-82D9-15A3B6C0B515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8021" y="5044489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0" name="Straight Connector 1249">
                    <a:extLst>
                      <a:ext uri="{FF2B5EF4-FFF2-40B4-BE49-F238E27FC236}">
                        <a16:creationId xmlns:a16="http://schemas.microsoft.com/office/drawing/2014/main" id="{8295F7E5-E995-2A42-9B56-636FC1391F9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6434" y="5114339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5" name="Straight Connector 1274">
                    <a:extLst>
                      <a:ext uri="{FF2B5EF4-FFF2-40B4-BE49-F238E27FC236}">
                        <a16:creationId xmlns:a16="http://schemas.microsoft.com/office/drawing/2014/main" id="{FF1DA443-F98E-E748-9FB1-A9B251B80EF0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29609" y="5184189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6" name="Straight Connector 1275">
                    <a:extLst>
                      <a:ext uri="{FF2B5EF4-FFF2-40B4-BE49-F238E27FC236}">
                        <a16:creationId xmlns:a16="http://schemas.microsoft.com/office/drawing/2014/main" id="{00D20AF2-5F20-9240-A2F9-C21A6C15D5E7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5252452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7" name="Straight Connector 1276">
                    <a:extLst>
                      <a:ext uri="{FF2B5EF4-FFF2-40B4-BE49-F238E27FC236}">
                        <a16:creationId xmlns:a16="http://schemas.microsoft.com/office/drawing/2014/main" id="{138FAE5E-E3F1-CF4E-8BD9-44A61A87736D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1196" y="5322302"/>
                    <a:ext cx="587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8" name="Straight Connector 1277">
                    <a:extLst>
                      <a:ext uri="{FF2B5EF4-FFF2-40B4-BE49-F238E27FC236}">
                        <a16:creationId xmlns:a16="http://schemas.microsoft.com/office/drawing/2014/main" id="{61ABEBB3-825C-7541-8F8D-1C0904F37674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6632784" y="5387389"/>
                    <a:ext cx="5873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9" name="Straight Connector 1278">
                    <a:extLst>
                      <a:ext uri="{FF2B5EF4-FFF2-40B4-BE49-F238E27FC236}">
                        <a16:creationId xmlns:a16="http://schemas.microsoft.com/office/drawing/2014/main" id="{EDF0CA50-F029-974E-92B5-2DE39C807ED6}"/>
                      </a:ext>
                    </a:extLst>
                  </p:cNvPr>
                  <p:cNvCxnSpPr/>
                  <p:nvPr/>
                </p:nvCxnSpPr>
                <p:spPr bwMode="auto">
                  <a:xfrm flipH="1">
                    <a:off x="6632784" y="4531727"/>
                    <a:ext cx="58737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80" name="Group 1279">
                    <a:extLst>
                      <a:ext uri="{FF2B5EF4-FFF2-40B4-BE49-F238E27FC236}">
                        <a16:creationId xmlns:a16="http://schemas.microsoft.com/office/drawing/2014/main" id="{F24F36B9-A94A-B540-B8BD-4AD2846B39A6}"/>
                      </a:ext>
                    </a:extLst>
                  </p:cNvPr>
                  <p:cNvGrpSpPr/>
                  <p:nvPr/>
                </p:nvGrpSpPr>
                <p:grpSpPr>
                  <a:xfrm>
                    <a:off x="6434171" y="4488570"/>
                    <a:ext cx="224203" cy="179034"/>
                    <a:chOff x="3668110" y="2448910"/>
                    <a:chExt cx="3794234" cy="2165130"/>
                  </a:xfrm>
                </p:grpSpPr>
                <p:sp>
                  <p:nvSpPr>
                    <p:cNvPr id="1281" name="Rectangle 1280">
                      <a:extLst>
                        <a:ext uri="{FF2B5EF4-FFF2-40B4-BE49-F238E27FC236}">
                          <a16:creationId xmlns:a16="http://schemas.microsoft.com/office/drawing/2014/main" id="{1B823BBC-6E2D-A54E-B779-1BD2066C9D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68110" y="3741409"/>
                      <a:ext cx="3780587" cy="872631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bg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635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82" name="Freeform 1281">
                      <a:extLst>
                        <a:ext uri="{FF2B5EF4-FFF2-40B4-BE49-F238E27FC236}">
                          <a16:creationId xmlns:a16="http://schemas.microsoft.com/office/drawing/2014/main" id="{3E621DF8-1114-4A47-8310-79C7115F87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78620" y="2448910"/>
                      <a:ext cx="3783724" cy="1324303"/>
                    </a:xfrm>
                    <a:custGeom>
                      <a:avLst/>
                      <a:gdLst>
                        <a:gd name="connsiteX0" fmla="*/ 0 w 3783724"/>
                        <a:gd name="connsiteY0" fmla="*/ 1313793 h 1324303"/>
                        <a:gd name="connsiteX1" fmla="*/ 0 w 3783724"/>
                        <a:gd name="connsiteY1" fmla="*/ 1313793 h 1324303"/>
                        <a:gd name="connsiteX2" fmla="*/ 252248 w 3783724"/>
                        <a:gd name="connsiteY2" fmla="*/ 0 h 1324303"/>
                        <a:gd name="connsiteX3" fmla="*/ 3415862 w 3783724"/>
                        <a:gd name="connsiteY3" fmla="*/ 21020 h 1324303"/>
                        <a:gd name="connsiteX4" fmla="*/ 3783724 w 3783724"/>
                        <a:gd name="connsiteY4" fmla="*/ 1324303 h 1324303"/>
                        <a:gd name="connsiteX5" fmla="*/ 0 w 3783724"/>
                        <a:gd name="connsiteY5" fmla="*/ 1313793 h 13243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783724" h="1324303">
                          <a:moveTo>
                            <a:pt x="0" y="1313793"/>
                          </a:moveTo>
                          <a:lnTo>
                            <a:pt x="0" y="1313793"/>
                          </a:lnTo>
                          <a:lnTo>
                            <a:pt x="252248" y="0"/>
                          </a:lnTo>
                          <a:lnTo>
                            <a:pt x="3415862" y="21020"/>
                          </a:lnTo>
                          <a:lnTo>
                            <a:pt x="3783724" y="1324303"/>
                          </a:lnTo>
                          <a:lnTo>
                            <a:pt x="0" y="1313793"/>
                          </a:lnTo>
                          <a:close/>
                        </a:path>
                      </a:pathLst>
                    </a:custGeom>
                    <a:solidFill>
                      <a:srgbClr val="B8C2C9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1283" name="Group 1282">
                      <a:extLst>
                        <a:ext uri="{FF2B5EF4-FFF2-40B4-BE49-F238E27FC236}">
                          <a16:creationId xmlns:a16="http://schemas.microsoft.com/office/drawing/2014/main" id="{6F494D5F-E4C7-3D4F-A192-3426B9E603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41378" y="2603243"/>
                      <a:ext cx="3202061" cy="1066110"/>
                      <a:chOff x="7939341" y="3037317"/>
                      <a:chExt cx="897649" cy="353919"/>
                    </a:xfrm>
                  </p:grpSpPr>
                  <p:sp>
                    <p:nvSpPr>
                      <p:cNvPr id="1284" name="Freeform 1283">
                        <a:extLst>
                          <a:ext uri="{FF2B5EF4-FFF2-40B4-BE49-F238E27FC236}">
                            <a16:creationId xmlns:a16="http://schemas.microsoft.com/office/drawing/2014/main" id="{233069F5-E19A-7C43-9D03-EB8EE858D3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64170" y="3037317"/>
                        <a:ext cx="849158" cy="198115"/>
                      </a:xfrm>
                      <a:custGeom>
                        <a:avLst/>
                        <a:gdLst>
                          <a:gd name="connsiteX0" fmla="*/ 3725333 w 4588933"/>
                          <a:gd name="connsiteY0" fmla="*/ 0 h 1049866"/>
                          <a:gd name="connsiteX1" fmla="*/ 4588933 w 4588933"/>
                          <a:gd name="connsiteY1" fmla="*/ 270933 h 1049866"/>
                          <a:gd name="connsiteX2" fmla="*/ 3962400 w 4588933"/>
                          <a:gd name="connsiteY2" fmla="*/ 541866 h 1049866"/>
                          <a:gd name="connsiteX3" fmla="*/ 3742267 w 4588933"/>
                          <a:gd name="connsiteY3" fmla="*/ 457200 h 1049866"/>
                          <a:gd name="connsiteX4" fmla="*/ 2269067 w 4588933"/>
                          <a:gd name="connsiteY4" fmla="*/ 1049866 h 1049866"/>
                          <a:gd name="connsiteX5" fmla="*/ 880533 w 4588933"/>
                          <a:gd name="connsiteY5" fmla="*/ 457200 h 1049866"/>
                          <a:gd name="connsiteX6" fmla="*/ 592667 w 4588933"/>
                          <a:gd name="connsiteY6" fmla="*/ 541866 h 1049866"/>
                          <a:gd name="connsiteX7" fmla="*/ 0 w 4588933"/>
                          <a:gd name="connsiteY7" fmla="*/ 254000 h 1049866"/>
                          <a:gd name="connsiteX8" fmla="*/ 880533 w 4588933"/>
                          <a:gd name="connsiteY8" fmla="*/ 16933 h 1049866"/>
                          <a:gd name="connsiteX9" fmla="*/ 2302933 w 4588933"/>
                          <a:gd name="connsiteY9" fmla="*/ 626533 h 1049866"/>
                          <a:gd name="connsiteX10" fmla="*/ 3725333 w 4588933"/>
                          <a:gd name="connsiteY10" fmla="*/ 0 h 1049866"/>
                          <a:gd name="connsiteX0" fmla="*/ 3725333 w 4641485"/>
                          <a:gd name="connsiteY0" fmla="*/ 0 h 1049866"/>
                          <a:gd name="connsiteX1" fmla="*/ 4641485 w 4641485"/>
                          <a:gd name="connsiteY1" fmla="*/ 239402 h 1049866"/>
                          <a:gd name="connsiteX2" fmla="*/ 3962400 w 4641485"/>
                          <a:gd name="connsiteY2" fmla="*/ 541866 h 1049866"/>
                          <a:gd name="connsiteX3" fmla="*/ 3742267 w 4641485"/>
                          <a:gd name="connsiteY3" fmla="*/ 457200 h 1049866"/>
                          <a:gd name="connsiteX4" fmla="*/ 2269067 w 4641485"/>
                          <a:gd name="connsiteY4" fmla="*/ 1049866 h 1049866"/>
                          <a:gd name="connsiteX5" fmla="*/ 880533 w 4641485"/>
                          <a:gd name="connsiteY5" fmla="*/ 457200 h 1049866"/>
                          <a:gd name="connsiteX6" fmla="*/ 592667 w 4641485"/>
                          <a:gd name="connsiteY6" fmla="*/ 541866 h 1049866"/>
                          <a:gd name="connsiteX7" fmla="*/ 0 w 4641485"/>
                          <a:gd name="connsiteY7" fmla="*/ 254000 h 1049866"/>
                          <a:gd name="connsiteX8" fmla="*/ 880533 w 4641485"/>
                          <a:gd name="connsiteY8" fmla="*/ 16933 h 1049866"/>
                          <a:gd name="connsiteX9" fmla="*/ 2302933 w 4641485"/>
                          <a:gd name="connsiteY9" fmla="*/ 626533 h 1049866"/>
                          <a:gd name="connsiteX10" fmla="*/ 3725333 w 4641485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73798 w 4673016"/>
                          <a:gd name="connsiteY3" fmla="*/ 45720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84308 w 4673016"/>
                          <a:gd name="connsiteY3" fmla="*/ 404648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815839 w 4673016"/>
                          <a:gd name="connsiteY3" fmla="*/ 46771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4673016" h="1049866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285" name="Freeform 1284">
                        <a:extLst>
                          <a:ext uri="{FF2B5EF4-FFF2-40B4-BE49-F238E27FC236}">
                            <a16:creationId xmlns:a16="http://schemas.microsoft.com/office/drawing/2014/main" id="{BCBB6F4D-6820-114B-BD34-60ECC8C7C1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19948" y="3206783"/>
                        <a:ext cx="317042" cy="170569"/>
                      </a:xfrm>
                      <a:custGeom>
                        <a:avLst/>
                        <a:gdLst>
                          <a:gd name="connsiteX0" fmla="*/ 21021 w 1744718"/>
                          <a:gd name="connsiteY0" fmla="*/ 0 h 903890"/>
                          <a:gd name="connsiteX1" fmla="*/ 1744718 w 1744718"/>
                          <a:gd name="connsiteY1" fmla="*/ 693683 h 903890"/>
                          <a:gd name="connsiteX2" fmla="*/ 1145628 w 1744718"/>
                          <a:gd name="connsiteY2" fmla="*/ 903890 h 903890"/>
                          <a:gd name="connsiteX3" fmla="*/ 0 w 1744718"/>
                          <a:gd name="connsiteY3" fmla="*/ 451945 h 903890"/>
                          <a:gd name="connsiteX4" fmla="*/ 21021 w 1744718"/>
                          <a:gd name="connsiteY4" fmla="*/ 0 h 9038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44718" h="90389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0000A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286" name="Freeform 1285">
                        <a:extLst>
                          <a:ext uri="{FF2B5EF4-FFF2-40B4-BE49-F238E27FC236}">
                            <a16:creationId xmlns:a16="http://schemas.microsoft.com/office/drawing/2014/main" id="{028D4260-C0E7-224D-89B2-E4289B41D1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39341" y="3206783"/>
                        <a:ext cx="311312" cy="168585"/>
                      </a:xfrm>
                      <a:custGeom>
                        <a:avLst/>
                        <a:gdLst>
                          <a:gd name="connsiteX0" fmla="*/ 1702676 w 1713187"/>
                          <a:gd name="connsiteY0" fmla="*/ 0 h 893380"/>
                          <a:gd name="connsiteX1" fmla="*/ 1713187 w 1713187"/>
                          <a:gd name="connsiteY1" fmla="*/ 472966 h 893380"/>
                          <a:gd name="connsiteX2" fmla="*/ 578069 w 1713187"/>
                          <a:gd name="connsiteY2" fmla="*/ 893380 h 893380"/>
                          <a:gd name="connsiteX3" fmla="*/ 0 w 1713187"/>
                          <a:gd name="connsiteY3" fmla="*/ 693683 h 893380"/>
                          <a:gd name="connsiteX4" fmla="*/ 1702676 w 1713187"/>
                          <a:gd name="connsiteY4" fmla="*/ 0 h 8933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13187" h="89338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0000A8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1295" name="Freeform 1294">
                        <a:extLst>
                          <a:ext uri="{FF2B5EF4-FFF2-40B4-BE49-F238E27FC236}">
                            <a16:creationId xmlns:a16="http://schemas.microsoft.com/office/drawing/2014/main" id="{1A762F3C-840D-B948-BC22-13F0F53BB1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47413" y="3123483"/>
                        <a:ext cx="676892" cy="267753"/>
                      </a:xfrm>
                      <a:custGeom>
                        <a:avLst/>
                        <a:gdLst>
                          <a:gd name="connsiteX0" fmla="*/ 599089 w 4162096"/>
                          <a:gd name="connsiteY0" fmla="*/ 273269 h 1618593"/>
                          <a:gd name="connsiteX1" fmla="*/ 882869 w 4162096"/>
                          <a:gd name="connsiteY1" fmla="*/ 199697 h 1618593"/>
                          <a:gd name="connsiteX2" fmla="*/ 2312276 w 4162096"/>
                          <a:gd name="connsiteY2" fmla="*/ 798786 h 1618593"/>
                          <a:gd name="connsiteX3" fmla="*/ 3794234 w 4162096"/>
                          <a:gd name="connsiteY3" fmla="*/ 199697 h 1618593"/>
                          <a:gd name="connsiteX4" fmla="*/ 4014951 w 4162096"/>
                          <a:gd name="connsiteY4" fmla="*/ 273269 h 1618593"/>
                          <a:gd name="connsiteX5" fmla="*/ 3058510 w 4162096"/>
                          <a:gd name="connsiteY5" fmla="*/ 641131 h 1618593"/>
                          <a:gd name="connsiteX6" fmla="*/ 3026979 w 4162096"/>
                          <a:gd name="connsiteY6" fmla="*/ 1114097 h 1618593"/>
                          <a:gd name="connsiteX7" fmla="*/ 4162096 w 4162096"/>
                          <a:gd name="connsiteY7" fmla="*/ 1545021 h 1618593"/>
                          <a:gd name="connsiteX8" fmla="*/ 3878317 w 4162096"/>
                          <a:gd name="connsiteY8" fmla="*/ 1608083 h 1618593"/>
                          <a:gd name="connsiteX9" fmla="*/ 2301765 w 4162096"/>
                          <a:gd name="connsiteY9" fmla="*/ 945931 h 1618593"/>
                          <a:gd name="connsiteX10" fmla="*/ 693682 w 4162096"/>
                          <a:gd name="connsiteY10" fmla="*/ 1618593 h 1618593"/>
                          <a:gd name="connsiteX11" fmla="*/ 430924 w 4162096"/>
                          <a:gd name="connsiteY11" fmla="*/ 1524000 h 1618593"/>
                          <a:gd name="connsiteX12" fmla="*/ 1576551 w 4162096"/>
                          <a:gd name="connsiteY12" fmla="*/ 1082566 h 1618593"/>
                          <a:gd name="connsiteX13" fmla="*/ 1545020 w 4162096"/>
                          <a:gd name="connsiteY13" fmla="*/ 609600 h 1618593"/>
                          <a:gd name="connsiteX14" fmla="*/ 0 w 4162096"/>
                          <a:gd name="connsiteY14" fmla="*/ 0 h 1618593"/>
                          <a:gd name="connsiteX15" fmla="*/ 872358 w 4162096"/>
                          <a:gd name="connsiteY15" fmla="*/ 210207 h 1618593"/>
                          <a:gd name="connsiteX16" fmla="*/ 872358 w 4162096"/>
                          <a:gd name="connsiteY16" fmla="*/ 210207 h 1618593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15" fmla="*/ 441434 w 3731172"/>
                          <a:gd name="connsiteY15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357351 w 3731172"/>
                          <a:gd name="connsiteY14" fmla="*/ 115613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56137 w 3731172"/>
                          <a:gd name="connsiteY13" fmla="*/ 441434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903890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575034 w 3710151"/>
                          <a:gd name="connsiteY6" fmla="*/ 91440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06565 w 3710151"/>
                          <a:gd name="connsiteY6" fmla="*/ 92491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5151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09858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62012 w 3725019"/>
                          <a:gd name="connsiteY0" fmla="*/ 73572 h 1418896"/>
                          <a:gd name="connsiteX1" fmla="*/ 445792 w 3725019"/>
                          <a:gd name="connsiteY1" fmla="*/ 0 h 1418896"/>
                          <a:gd name="connsiteX2" fmla="*/ 1852896 w 3725019"/>
                          <a:gd name="connsiteY2" fmla="*/ 591655 h 1418896"/>
                          <a:gd name="connsiteX3" fmla="*/ 3357157 w 3725019"/>
                          <a:gd name="connsiteY3" fmla="*/ 0 h 1418896"/>
                          <a:gd name="connsiteX4" fmla="*/ 3577874 w 3725019"/>
                          <a:gd name="connsiteY4" fmla="*/ 73572 h 1418896"/>
                          <a:gd name="connsiteX5" fmla="*/ 2632585 w 3725019"/>
                          <a:gd name="connsiteY5" fmla="*/ 448868 h 1418896"/>
                          <a:gd name="connsiteX6" fmla="*/ 2625150 w 3725019"/>
                          <a:gd name="connsiteY6" fmla="*/ 902607 h 1418896"/>
                          <a:gd name="connsiteX7" fmla="*/ 3725019 w 3725019"/>
                          <a:gd name="connsiteY7" fmla="*/ 1345324 h 1418896"/>
                          <a:gd name="connsiteX8" fmla="*/ 3441240 w 3725019"/>
                          <a:gd name="connsiteY8" fmla="*/ 1408386 h 1418896"/>
                          <a:gd name="connsiteX9" fmla="*/ 1864688 w 3725019"/>
                          <a:gd name="connsiteY9" fmla="*/ 746234 h 1418896"/>
                          <a:gd name="connsiteX10" fmla="*/ 256605 w 3725019"/>
                          <a:gd name="connsiteY10" fmla="*/ 1418896 h 1418896"/>
                          <a:gd name="connsiteX11" fmla="*/ 0 w 3725019"/>
                          <a:gd name="connsiteY11" fmla="*/ 1331097 h 1418896"/>
                          <a:gd name="connsiteX12" fmla="*/ 1113454 w 3725019"/>
                          <a:gd name="connsiteY12" fmla="*/ 903890 h 1418896"/>
                          <a:gd name="connsiteX13" fmla="*/ 1102302 w 3725019"/>
                          <a:gd name="connsiteY13" fmla="*/ 451945 h 1418896"/>
                          <a:gd name="connsiteX14" fmla="*/ 183032 w 3725019"/>
                          <a:gd name="connsiteY14" fmla="*/ 84081 h 1418896"/>
                          <a:gd name="connsiteX15" fmla="*/ 162012 w 3725019"/>
                          <a:gd name="connsiteY15" fmla="*/ 73572 h 14188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725019" h="1418896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  <p:sp>
              <p:nvSpPr>
                <p:cNvPr id="1240" name="TextBox 1239">
                  <a:extLst>
                    <a:ext uri="{FF2B5EF4-FFF2-40B4-BE49-F238E27FC236}">
                      <a16:creationId xmlns:a16="http://schemas.microsoft.com/office/drawing/2014/main" id="{9A6E2C4B-A177-1544-84B3-579CF1560DD0}"/>
                    </a:ext>
                  </a:extLst>
                </p:cNvPr>
                <p:cNvSpPr txBox="1"/>
                <p:nvPr/>
              </p:nvSpPr>
              <p:spPr>
                <a:xfrm>
                  <a:off x="7327436" y="4173759"/>
                  <a:ext cx="3433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</a:p>
              </p:txBody>
            </p:sp>
            <p:sp>
              <p:nvSpPr>
                <p:cNvPr id="1241" name="TextBox 1240">
                  <a:extLst>
                    <a:ext uri="{FF2B5EF4-FFF2-40B4-BE49-F238E27FC236}">
                      <a16:creationId xmlns:a16="http://schemas.microsoft.com/office/drawing/2014/main" id="{880D4FA9-4A7D-EE41-A7C6-5FF110CC8021}"/>
                    </a:ext>
                  </a:extLst>
                </p:cNvPr>
                <p:cNvSpPr txBox="1"/>
                <p:nvPr/>
              </p:nvSpPr>
              <p:spPr>
                <a:xfrm>
                  <a:off x="7423103" y="4980255"/>
                  <a:ext cx="3433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</a:p>
              </p:txBody>
            </p:sp>
          </p:grpSp>
          <p:grpSp>
            <p:nvGrpSpPr>
              <p:cNvPr id="1208" name="Group 1207">
                <a:extLst>
                  <a:ext uri="{FF2B5EF4-FFF2-40B4-BE49-F238E27FC236}">
                    <a16:creationId xmlns:a16="http://schemas.microsoft.com/office/drawing/2014/main" id="{C57C4D70-E23F-8542-B98C-933CE1FFF8B2}"/>
                  </a:ext>
                </a:extLst>
              </p:cNvPr>
              <p:cNvGrpSpPr/>
              <p:nvPr/>
            </p:nvGrpSpPr>
            <p:grpSpPr>
              <a:xfrm>
                <a:off x="977155" y="3550503"/>
                <a:ext cx="914400" cy="479686"/>
                <a:chOff x="3668110" y="2448910"/>
                <a:chExt cx="3794234" cy="2165130"/>
              </a:xfrm>
            </p:grpSpPr>
            <p:sp>
              <p:nvSpPr>
                <p:cNvPr id="1225" name="Rectangle 1224">
                  <a:extLst>
                    <a:ext uri="{FF2B5EF4-FFF2-40B4-BE49-F238E27FC236}">
                      <a16:creationId xmlns:a16="http://schemas.microsoft.com/office/drawing/2014/main" id="{8818498E-5356-B247-BC2A-4E4B359684A3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226" name="Freeform 1225">
                  <a:extLst>
                    <a:ext uri="{FF2B5EF4-FFF2-40B4-BE49-F238E27FC236}">
                      <a16:creationId xmlns:a16="http://schemas.microsoft.com/office/drawing/2014/main" id="{FE3C1E84-DBE3-9F4A-ACED-D4F75E273B00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grpSp>
              <p:nvGrpSpPr>
                <p:cNvPr id="1227" name="Group 1226">
                  <a:extLst>
                    <a:ext uri="{FF2B5EF4-FFF2-40B4-BE49-F238E27FC236}">
                      <a16:creationId xmlns:a16="http://schemas.microsoft.com/office/drawing/2014/main" id="{CDF5B1E0-2018-BE46-ABA5-E92D367DACAC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1228" name="Freeform 1227">
                    <a:extLst>
                      <a:ext uri="{FF2B5EF4-FFF2-40B4-BE49-F238E27FC236}">
                        <a16:creationId xmlns:a16="http://schemas.microsoft.com/office/drawing/2014/main" id="{44857410-5C2F-4041-A42C-0F77365B0E0F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29" name="Freeform 1228">
                    <a:extLst>
                      <a:ext uri="{FF2B5EF4-FFF2-40B4-BE49-F238E27FC236}">
                        <a16:creationId xmlns:a16="http://schemas.microsoft.com/office/drawing/2014/main" id="{BDC22CB0-C29B-624F-9D64-31284F9D6C01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30" name="Freeform 1229">
                    <a:extLst>
                      <a:ext uri="{FF2B5EF4-FFF2-40B4-BE49-F238E27FC236}">
                        <a16:creationId xmlns:a16="http://schemas.microsoft.com/office/drawing/2014/main" id="{1CD290E7-40B2-F540-8EE7-11BEFAA364CD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31" name="Freeform 1230">
                    <a:extLst>
                      <a:ext uri="{FF2B5EF4-FFF2-40B4-BE49-F238E27FC236}">
                        <a16:creationId xmlns:a16="http://schemas.microsoft.com/office/drawing/2014/main" id="{86B9759D-B39B-9A43-927F-8CD5A21A3EB4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209" name="Group 1208">
                <a:extLst>
                  <a:ext uri="{FF2B5EF4-FFF2-40B4-BE49-F238E27FC236}">
                    <a16:creationId xmlns:a16="http://schemas.microsoft.com/office/drawing/2014/main" id="{C7C0393E-DE2E-1040-9ABC-6838261AFB15}"/>
                  </a:ext>
                </a:extLst>
              </p:cNvPr>
              <p:cNvGrpSpPr/>
              <p:nvPr/>
            </p:nvGrpSpPr>
            <p:grpSpPr>
              <a:xfrm>
                <a:off x="2554943" y="3564953"/>
                <a:ext cx="914400" cy="479686"/>
                <a:chOff x="3668110" y="2448910"/>
                <a:chExt cx="3794234" cy="2165130"/>
              </a:xfrm>
            </p:grpSpPr>
            <p:sp>
              <p:nvSpPr>
                <p:cNvPr id="1218" name="Rectangle 1217">
                  <a:extLst>
                    <a:ext uri="{FF2B5EF4-FFF2-40B4-BE49-F238E27FC236}">
                      <a16:creationId xmlns:a16="http://schemas.microsoft.com/office/drawing/2014/main" id="{7B06460C-1830-4B46-B9F4-903E1776AD80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219" name="Freeform 1218">
                  <a:extLst>
                    <a:ext uri="{FF2B5EF4-FFF2-40B4-BE49-F238E27FC236}">
                      <a16:creationId xmlns:a16="http://schemas.microsoft.com/office/drawing/2014/main" id="{C4F4509C-2819-7C4A-BE5A-A9190B1F1CF3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grpSp>
              <p:nvGrpSpPr>
                <p:cNvPr id="1220" name="Group 1219">
                  <a:extLst>
                    <a:ext uri="{FF2B5EF4-FFF2-40B4-BE49-F238E27FC236}">
                      <a16:creationId xmlns:a16="http://schemas.microsoft.com/office/drawing/2014/main" id="{A7DAC1B3-CB9A-C849-A5BC-D99011C947DD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1221" name="Freeform 1220">
                    <a:extLst>
                      <a:ext uri="{FF2B5EF4-FFF2-40B4-BE49-F238E27FC236}">
                        <a16:creationId xmlns:a16="http://schemas.microsoft.com/office/drawing/2014/main" id="{77640E20-FA23-5F42-9437-638885226EE8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22" name="Freeform 1221">
                    <a:extLst>
                      <a:ext uri="{FF2B5EF4-FFF2-40B4-BE49-F238E27FC236}">
                        <a16:creationId xmlns:a16="http://schemas.microsoft.com/office/drawing/2014/main" id="{EF608E09-705E-B44D-81CB-103E910D5AC2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23" name="Freeform 1222">
                    <a:extLst>
                      <a:ext uri="{FF2B5EF4-FFF2-40B4-BE49-F238E27FC236}">
                        <a16:creationId xmlns:a16="http://schemas.microsoft.com/office/drawing/2014/main" id="{5B703520-E785-C54A-9E48-A8A1D82EC996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24" name="Freeform 1223">
                    <a:extLst>
                      <a:ext uri="{FF2B5EF4-FFF2-40B4-BE49-F238E27FC236}">
                        <a16:creationId xmlns:a16="http://schemas.microsoft.com/office/drawing/2014/main" id="{F681AC32-D4DB-F247-A116-420E7A61D466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210" name="Group 1209">
                <a:extLst>
                  <a:ext uri="{FF2B5EF4-FFF2-40B4-BE49-F238E27FC236}">
                    <a16:creationId xmlns:a16="http://schemas.microsoft.com/office/drawing/2014/main" id="{20778EE0-C665-3D4B-A0C5-9E3F208809A9}"/>
                  </a:ext>
                </a:extLst>
              </p:cNvPr>
              <p:cNvGrpSpPr/>
              <p:nvPr/>
            </p:nvGrpSpPr>
            <p:grpSpPr>
              <a:xfrm>
                <a:off x="4132731" y="3579403"/>
                <a:ext cx="914400" cy="479686"/>
                <a:chOff x="3668110" y="2448910"/>
                <a:chExt cx="3794234" cy="2165130"/>
              </a:xfrm>
            </p:grpSpPr>
            <p:sp>
              <p:nvSpPr>
                <p:cNvPr id="1211" name="Rectangle 1210">
                  <a:extLst>
                    <a:ext uri="{FF2B5EF4-FFF2-40B4-BE49-F238E27FC236}">
                      <a16:creationId xmlns:a16="http://schemas.microsoft.com/office/drawing/2014/main" id="{3E942519-3949-F347-9B38-F994BFE048F9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212" name="Freeform 1211">
                  <a:extLst>
                    <a:ext uri="{FF2B5EF4-FFF2-40B4-BE49-F238E27FC236}">
                      <a16:creationId xmlns:a16="http://schemas.microsoft.com/office/drawing/2014/main" id="{C5E173B0-382C-3548-A13B-AC2918A348CC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grpSp>
              <p:nvGrpSpPr>
                <p:cNvPr id="1213" name="Group 1212">
                  <a:extLst>
                    <a:ext uri="{FF2B5EF4-FFF2-40B4-BE49-F238E27FC236}">
                      <a16:creationId xmlns:a16="http://schemas.microsoft.com/office/drawing/2014/main" id="{41FFFE4E-68F6-5347-9865-4F0B32890105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1214" name="Freeform 1213">
                    <a:extLst>
                      <a:ext uri="{FF2B5EF4-FFF2-40B4-BE49-F238E27FC236}">
                        <a16:creationId xmlns:a16="http://schemas.microsoft.com/office/drawing/2014/main" id="{887C4536-49E3-264C-9186-CE836374E661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15" name="Freeform 1214">
                    <a:extLst>
                      <a:ext uri="{FF2B5EF4-FFF2-40B4-BE49-F238E27FC236}">
                        <a16:creationId xmlns:a16="http://schemas.microsoft.com/office/drawing/2014/main" id="{DB76728B-5230-4341-918E-3FEB603AA50C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16" name="Freeform 1215">
                    <a:extLst>
                      <a:ext uri="{FF2B5EF4-FFF2-40B4-BE49-F238E27FC236}">
                        <a16:creationId xmlns:a16="http://schemas.microsoft.com/office/drawing/2014/main" id="{05ECFAB1-1584-EE48-8B25-E2FB39FEFBF7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17" name="Freeform 1216">
                    <a:extLst>
                      <a:ext uri="{FF2B5EF4-FFF2-40B4-BE49-F238E27FC236}">
                        <a16:creationId xmlns:a16="http://schemas.microsoft.com/office/drawing/2014/main" id="{A5BDDD99-119A-4E4C-BBA1-951548351D8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 fontScale="90000"/>
          </a:bodyPr>
          <a:lstStyle/>
          <a:p>
            <a:r>
              <a:rPr lang="en-US" b="0" dirty="0">
                <a:latin typeface="Calibri" panose="020F0502020204030204"/>
              </a:rPr>
              <a:t>Datacenter networks: application-layer routing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6737" y="6492875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155" name="Group 1287">
            <a:extLst>
              <a:ext uri="{FF2B5EF4-FFF2-40B4-BE49-F238E27FC236}">
                <a16:creationId xmlns:a16="http://schemas.microsoft.com/office/drawing/2014/main" id="{D85C129B-5AFE-EC4F-9506-DCA86BC7F847}"/>
              </a:ext>
            </a:extLst>
          </p:cNvPr>
          <p:cNvGrpSpPr>
            <a:grpSpLocks/>
          </p:cNvGrpSpPr>
          <p:nvPr/>
        </p:nvGrpSpPr>
        <p:grpSpPr bwMode="auto">
          <a:xfrm>
            <a:off x="7891541" y="2857967"/>
            <a:ext cx="381000" cy="609600"/>
            <a:chOff x="4140" y="429"/>
            <a:chExt cx="1425" cy="2396"/>
          </a:xfrm>
        </p:grpSpPr>
        <p:sp>
          <p:nvSpPr>
            <p:cNvPr id="1156" name="Freeform 1288">
              <a:extLst>
                <a:ext uri="{FF2B5EF4-FFF2-40B4-BE49-F238E27FC236}">
                  <a16:creationId xmlns:a16="http://schemas.microsoft.com/office/drawing/2014/main" id="{DDE73CD1-DB9F-2F48-8504-EFACA38F4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5"/>
              <a:ext cx="285" cy="2284"/>
            </a:xfrm>
            <a:custGeom>
              <a:avLst/>
              <a:gdLst>
                <a:gd name="T0" fmla="*/ 40 w 354"/>
                <a:gd name="T1" fmla="*/ 0 h 2742"/>
                <a:gd name="T2" fmla="*/ 226 w 354"/>
                <a:gd name="T3" fmla="*/ 236 h 2742"/>
                <a:gd name="T4" fmla="*/ 221 w 354"/>
                <a:gd name="T5" fmla="*/ 1824 h 2742"/>
                <a:gd name="T6" fmla="*/ 0 w 354"/>
                <a:gd name="T7" fmla="*/ 1906 h 2742"/>
                <a:gd name="T8" fmla="*/ 40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57" name="Rectangle 1289">
              <a:extLst>
                <a:ext uri="{FF2B5EF4-FFF2-40B4-BE49-F238E27FC236}">
                  <a16:creationId xmlns:a16="http://schemas.microsoft.com/office/drawing/2014/main" id="{CC49BC6A-AEB0-F743-BA18-30FBAC597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5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58" name="Freeform 1290">
              <a:extLst>
                <a:ext uri="{FF2B5EF4-FFF2-40B4-BE49-F238E27FC236}">
                  <a16:creationId xmlns:a16="http://schemas.microsoft.com/office/drawing/2014/main" id="{B2292042-0822-054F-8888-5795C67B5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2" y="573"/>
              <a:ext cx="166" cy="2115"/>
            </a:xfrm>
            <a:custGeom>
              <a:avLst/>
              <a:gdLst>
                <a:gd name="T0" fmla="*/ 5 w 211"/>
                <a:gd name="T1" fmla="*/ 0 h 2537"/>
                <a:gd name="T2" fmla="*/ 135 w 211"/>
                <a:gd name="T3" fmla="*/ 152 h 2537"/>
                <a:gd name="T4" fmla="*/ 5 w 211"/>
                <a:gd name="T5" fmla="*/ 1738 h 2537"/>
                <a:gd name="T6" fmla="*/ 5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59" name="Freeform 1291">
              <a:extLst>
                <a:ext uri="{FF2B5EF4-FFF2-40B4-BE49-F238E27FC236}">
                  <a16:creationId xmlns:a16="http://schemas.microsoft.com/office/drawing/2014/main" id="{44440E16-75FD-7749-B691-A4F338022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" y="1639"/>
              <a:ext cx="261" cy="187"/>
            </a:xfrm>
            <a:custGeom>
              <a:avLst/>
              <a:gdLst>
                <a:gd name="T0" fmla="*/ 2 w 328"/>
                <a:gd name="T1" fmla="*/ 0 h 226"/>
                <a:gd name="T2" fmla="*/ 211 w 328"/>
                <a:gd name="T3" fmla="*/ 89 h 226"/>
                <a:gd name="T4" fmla="*/ 209 w 328"/>
                <a:gd name="T5" fmla="*/ 158 h 226"/>
                <a:gd name="T6" fmla="*/ 0 w 328"/>
                <a:gd name="T7" fmla="*/ 7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60" name="Rectangle 1292">
              <a:extLst>
                <a:ext uri="{FF2B5EF4-FFF2-40B4-BE49-F238E27FC236}">
                  <a16:creationId xmlns:a16="http://schemas.microsoft.com/office/drawing/2014/main" id="{1314447D-371F-284A-8C19-92736F757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1"/>
              <a:ext cx="600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1161" name="Group 1293">
              <a:extLst>
                <a:ext uri="{FF2B5EF4-FFF2-40B4-BE49-F238E27FC236}">
                  <a16:creationId xmlns:a16="http://schemas.microsoft.com/office/drawing/2014/main" id="{58529CF1-83EF-604E-92C0-3E6A35EC13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86" name="AutoShape 1294">
                <a:extLst>
                  <a:ext uri="{FF2B5EF4-FFF2-40B4-BE49-F238E27FC236}">
                    <a16:creationId xmlns:a16="http://schemas.microsoft.com/office/drawing/2014/main" id="{E118B75D-E84C-294F-90B4-8085A2C95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19" cy="15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187" name="AutoShape 1295">
                <a:extLst>
                  <a:ext uri="{FF2B5EF4-FFF2-40B4-BE49-F238E27FC236}">
                    <a16:creationId xmlns:a16="http://schemas.microsoft.com/office/drawing/2014/main" id="{716C71DA-0B15-4344-8C00-38A4C3DF14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9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sp>
          <p:nvSpPr>
            <p:cNvPr id="1162" name="Rectangle 1296">
              <a:extLst>
                <a:ext uri="{FF2B5EF4-FFF2-40B4-BE49-F238E27FC236}">
                  <a16:creationId xmlns:a16="http://schemas.microsoft.com/office/drawing/2014/main" id="{CC83BF78-64BE-C74E-B114-0A907C9BF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22"/>
              <a:ext cx="600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1163" name="Group 1297">
              <a:extLst>
                <a:ext uri="{FF2B5EF4-FFF2-40B4-BE49-F238E27FC236}">
                  <a16:creationId xmlns:a16="http://schemas.microsoft.com/office/drawing/2014/main" id="{CD06046D-8542-6A44-9946-0E7AD528C9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84" name="AutoShape 1298">
                <a:extLst>
                  <a:ext uri="{FF2B5EF4-FFF2-40B4-BE49-F238E27FC236}">
                    <a16:creationId xmlns:a16="http://schemas.microsoft.com/office/drawing/2014/main" id="{FECEC411-E412-1846-BF20-DB194C68A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1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185" name="AutoShape 1299">
                <a:extLst>
                  <a:ext uri="{FF2B5EF4-FFF2-40B4-BE49-F238E27FC236}">
                    <a16:creationId xmlns:a16="http://schemas.microsoft.com/office/drawing/2014/main" id="{B89BFB33-21DC-8541-8CF2-65346EED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sp>
          <p:nvSpPr>
            <p:cNvPr id="1164" name="Rectangle 1300">
              <a:extLst>
                <a:ext uri="{FF2B5EF4-FFF2-40B4-BE49-F238E27FC236}">
                  <a16:creationId xmlns:a16="http://schemas.microsoft.com/office/drawing/2014/main" id="{AF164091-D0DB-0648-82DD-00D60C32E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59"/>
              <a:ext cx="594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65" name="Rectangle 1301">
              <a:extLst>
                <a:ext uri="{FF2B5EF4-FFF2-40B4-BE49-F238E27FC236}">
                  <a16:creationId xmlns:a16="http://schemas.microsoft.com/office/drawing/2014/main" id="{0E8C58BB-54C6-2A49-A607-E268F4050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2"/>
              <a:ext cx="594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1166" name="Group 1302">
              <a:extLst>
                <a:ext uri="{FF2B5EF4-FFF2-40B4-BE49-F238E27FC236}">
                  <a16:creationId xmlns:a16="http://schemas.microsoft.com/office/drawing/2014/main" id="{CFFED972-351B-AF40-A4CC-9767F6978B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82" name="AutoShape 1303">
                <a:extLst>
                  <a:ext uri="{FF2B5EF4-FFF2-40B4-BE49-F238E27FC236}">
                    <a16:creationId xmlns:a16="http://schemas.microsoft.com/office/drawing/2014/main" id="{CD181ACB-2E04-0440-B6F1-49EE0CC8E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5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183" name="AutoShape 1304">
                <a:extLst>
                  <a:ext uri="{FF2B5EF4-FFF2-40B4-BE49-F238E27FC236}">
                    <a16:creationId xmlns:a16="http://schemas.microsoft.com/office/drawing/2014/main" id="{D64C500A-A4BD-8D4A-A9F1-0127DE3AD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sp>
          <p:nvSpPr>
            <p:cNvPr id="1167" name="Freeform 1305">
              <a:extLst>
                <a:ext uri="{FF2B5EF4-FFF2-40B4-BE49-F238E27FC236}">
                  <a16:creationId xmlns:a16="http://schemas.microsoft.com/office/drawing/2014/main" id="{9F52D877-32B9-1846-BFC7-4F56323D0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" y="1352"/>
              <a:ext cx="267" cy="187"/>
            </a:xfrm>
            <a:custGeom>
              <a:avLst/>
              <a:gdLst>
                <a:gd name="T0" fmla="*/ 2 w 328"/>
                <a:gd name="T1" fmla="*/ 0 h 226"/>
                <a:gd name="T2" fmla="*/ 211 w 328"/>
                <a:gd name="T3" fmla="*/ 88 h 226"/>
                <a:gd name="T4" fmla="*/ 209 w 328"/>
                <a:gd name="T5" fmla="*/ 156 h 226"/>
                <a:gd name="T6" fmla="*/ 0 w 328"/>
                <a:gd name="T7" fmla="*/ 6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1168" name="Group 1306">
              <a:extLst>
                <a:ext uri="{FF2B5EF4-FFF2-40B4-BE49-F238E27FC236}">
                  <a16:creationId xmlns:a16="http://schemas.microsoft.com/office/drawing/2014/main" id="{87F27005-5CA3-2643-B292-9D36AB17E0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80" name="AutoShape 1307">
                <a:extLst>
                  <a:ext uri="{FF2B5EF4-FFF2-40B4-BE49-F238E27FC236}">
                    <a16:creationId xmlns:a16="http://schemas.microsoft.com/office/drawing/2014/main" id="{DC9A7430-A77E-CA43-95C3-3E5862790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1181" name="AutoShape 1308">
                <a:extLst>
                  <a:ext uri="{FF2B5EF4-FFF2-40B4-BE49-F238E27FC236}">
                    <a16:creationId xmlns:a16="http://schemas.microsoft.com/office/drawing/2014/main" id="{2FFC1571-65C0-CA41-B148-9FE3F7B86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7"/>
                <a:ext cx="695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sp>
          <p:nvSpPr>
            <p:cNvPr id="1169" name="Rectangle 1309">
              <a:extLst>
                <a:ext uri="{FF2B5EF4-FFF2-40B4-BE49-F238E27FC236}">
                  <a16:creationId xmlns:a16="http://schemas.microsoft.com/office/drawing/2014/main" id="{15F1D60C-60D5-2047-9A04-FF7D40D52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5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70" name="Freeform 1310">
              <a:extLst>
                <a:ext uri="{FF2B5EF4-FFF2-40B4-BE49-F238E27FC236}">
                  <a16:creationId xmlns:a16="http://schemas.microsoft.com/office/drawing/2014/main" id="{64E03404-6BFB-C84E-A4BB-D012105AD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0" y="1009"/>
              <a:ext cx="238" cy="212"/>
            </a:xfrm>
            <a:custGeom>
              <a:avLst/>
              <a:gdLst>
                <a:gd name="T0" fmla="*/ 2 w 296"/>
                <a:gd name="T1" fmla="*/ 0 h 256"/>
                <a:gd name="T2" fmla="*/ 187 w 296"/>
                <a:gd name="T3" fmla="*/ 100 h 256"/>
                <a:gd name="T4" fmla="*/ 190 w 296"/>
                <a:gd name="T5" fmla="*/ 177 h 256"/>
                <a:gd name="T6" fmla="*/ 0 w 296"/>
                <a:gd name="T7" fmla="*/ 6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71" name="Freeform 1311">
              <a:extLst>
                <a:ext uri="{FF2B5EF4-FFF2-40B4-BE49-F238E27FC236}">
                  <a16:creationId xmlns:a16="http://schemas.microsoft.com/office/drawing/2014/main" id="{920834D8-D45C-7443-B315-452245D90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6" y="679"/>
              <a:ext cx="243" cy="243"/>
            </a:xfrm>
            <a:custGeom>
              <a:avLst/>
              <a:gdLst>
                <a:gd name="T0" fmla="*/ 0 w 304"/>
                <a:gd name="T1" fmla="*/ 0 h 288"/>
                <a:gd name="T2" fmla="*/ 196 w 304"/>
                <a:gd name="T3" fmla="*/ 114 h 288"/>
                <a:gd name="T4" fmla="*/ 183 w 304"/>
                <a:gd name="T5" fmla="*/ 200 h 288"/>
                <a:gd name="T6" fmla="*/ 5 w 304"/>
                <a:gd name="T7" fmla="*/ 86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72" name="Oval 1312">
              <a:extLst>
                <a:ext uri="{FF2B5EF4-FFF2-40B4-BE49-F238E27FC236}">
                  <a16:creationId xmlns:a16="http://schemas.microsoft.com/office/drawing/2014/main" id="{1D4CF29D-B7E5-7D44-ADBE-4A7FC82C2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3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73" name="Freeform 1313">
              <a:extLst>
                <a:ext uri="{FF2B5EF4-FFF2-40B4-BE49-F238E27FC236}">
                  <a16:creationId xmlns:a16="http://schemas.microsoft.com/office/drawing/2014/main" id="{925AB40F-4196-364A-8388-2291D619A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4" y="2613"/>
              <a:ext cx="243" cy="200"/>
            </a:xfrm>
            <a:custGeom>
              <a:avLst/>
              <a:gdLst>
                <a:gd name="T0" fmla="*/ 0 w 306"/>
                <a:gd name="T1" fmla="*/ 73 h 240"/>
                <a:gd name="T2" fmla="*/ 2 w 306"/>
                <a:gd name="T3" fmla="*/ 167 h 240"/>
                <a:gd name="T4" fmla="*/ 196 w 306"/>
                <a:gd name="T5" fmla="*/ 77 h 240"/>
                <a:gd name="T6" fmla="*/ 192 w 306"/>
                <a:gd name="T7" fmla="*/ 0 h 240"/>
                <a:gd name="T8" fmla="*/ 0 w 306"/>
                <a:gd name="T9" fmla="*/ 7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74" name="AutoShape 1314">
              <a:extLst>
                <a:ext uri="{FF2B5EF4-FFF2-40B4-BE49-F238E27FC236}">
                  <a16:creationId xmlns:a16="http://schemas.microsoft.com/office/drawing/2014/main" id="{6BE6550D-3096-EF4E-B7FE-F92C5866F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9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75" name="AutoShape 1315">
              <a:extLst>
                <a:ext uri="{FF2B5EF4-FFF2-40B4-BE49-F238E27FC236}">
                  <a16:creationId xmlns:a16="http://schemas.microsoft.com/office/drawing/2014/main" id="{DA9A3405-09E1-0D44-B85B-4447BF17E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3"/>
              <a:ext cx="1069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76" name="Oval 1316">
              <a:extLst>
                <a:ext uri="{FF2B5EF4-FFF2-40B4-BE49-F238E27FC236}">
                  <a16:creationId xmlns:a16="http://schemas.microsoft.com/office/drawing/2014/main" id="{F95A8459-C20D-254C-BBEA-BC3AD6319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2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77" name="Oval 1317">
              <a:extLst>
                <a:ext uri="{FF2B5EF4-FFF2-40B4-BE49-F238E27FC236}">
                  <a16:creationId xmlns:a16="http://schemas.microsoft.com/office/drawing/2014/main" id="{49DE9F6A-08C0-4C47-BB3F-A5E86A7A2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2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  <p:sp>
          <p:nvSpPr>
            <p:cNvPr id="1178" name="Oval 1318">
              <a:extLst>
                <a:ext uri="{FF2B5EF4-FFF2-40B4-BE49-F238E27FC236}">
                  <a16:creationId xmlns:a16="http://schemas.microsoft.com/office/drawing/2014/main" id="{349FF15B-536E-0A46-B147-FD806AF7F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60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79" name="Rectangle 1319">
              <a:extLst>
                <a:ext uri="{FF2B5EF4-FFF2-40B4-BE49-F238E27FC236}">
                  <a16:creationId xmlns:a16="http://schemas.microsoft.com/office/drawing/2014/main" id="{32E247F3-ED81-7644-8FF3-F1E8E358D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9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sp>
        <p:nvSpPr>
          <p:cNvPr id="1188" name="TextBox 1187">
            <a:extLst>
              <a:ext uri="{FF2B5EF4-FFF2-40B4-BE49-F238E27FC236}">
                <a16:creationId xmlns:a16="http://schemas.microsoft.com/office/drawing/2014/main" id="{22878285-72B6-AF4D-B008-8470F76387A0}"/>
              </a:ext>
            </a:extLst>
          </p:cNvPr>
          <p:cNvSpPr txBox="1"/>
          <p:nvPr/>
        </p:nvSpPr>
        <p:spPr>
          <a:xfrm>
            <a:off x="7774253" y="3492967"/>
            <a:ext cx="159226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prstClr val="black"/>
                </a:solidFill>
                <a:ea typeface="ＭＳ Ｐゴシック" charset="0"/>
              </a:rPr>
              <a:t>Load </a:t>
            </a:r>
          </a:p>
          <a:p>
            <a:pPr>
              <a:defRPr/>
            </a:pPr>
            <a:r>
              <a:rPr lang="en-US" sz="1400" dirty="0">
                <a:solidFill>
                  <a:prstClr val="black"/>
                </a:solidFill>
                <a:ea typeface="ＭＳ Ｐゴシック" charset="0"/>
              </a:rPr>
              <a:t>balancer</a:t>
            </a:r>
          </a:p>
        </p:txBody>
      </p:sp>
      <p:sp>
        <p:nvSpPr>
          <p:cNvPr id="1189" name="Freeform 1188">
            <a:extLst>
              <a:ext uri="{FF2B5EF4-FFF2-40B4-BE49-F238E27FC236}">
                <a16:creationId xmlns:a16="http://schemas.microsoft.com/office/drawing/2014/main" id="{8BAF28CB-F25C-534A-8D9F-8F217F66ECBC}"/>
              </a:ext>
            </a:extLst>
          </p:cNvPr>
          <p:cNvSpPr/>
          <p:nvPr/>
        </p:nvSpPr>
        <p:spPr>
          <a:xfrm>
            <a:off x="6407215" y="3615204"/>
            <a:ext cx="1154125" cy="1366816"/>
          </a:xfrm>
          <a:custGeom>
            <a:avLst/>
            <a:gdLst>
              <a:gd name="connsiteX0" fmla="*/ 1372723 w 1372723"/>
              <a:gd name="connsiteY0" fmla="*/ 1359734 h 1372562"/>
              <a:gd name="connsiteX1" fmla="*/ 1372723 w 1372723"/>
              <a:gd name="connsiteY1" fmla="*/ 564418 h 1372562"/>
              <a:gd name="connsiteX2" fmla="*/ 936531 w 1372723"/>
              <a:gd name="connsiteY2" fmla="*/ 25655 h 1372562"/>
              <a:gd name="connsiteX3" fmla="*/ 538826 w 1372723"/>
              <a:gd name="connsiteY3" fmla="*/ 0 h 1372562"/>
              <a:gd name="connsiteX4" fmla="*/ 38488 w 1372723"/>
              <a:gd name="connsiteY4" fmla="*/ 615729 h 1372562"/>
              <a:gd name="connsiteX5" fmla="*/ 0 w 1372723"/>
              <a:gd name="connsiteY5" fmla="*/ 1372562 h 1372562"/>
              <a:gd name="connsiteX0" fmla="*/ 1337341 w 1337341"/>
              <a:gd name="connsiteY0" fmla="*/ 1359734 h 1369377"/>
              <a:gd name="connsiteX1" fmla="*/ 1337341 w 1337341"/>
              <a:gd name="connsiteY1" fmla="*/ 564418 h 1369377"/>
              <a:gd name="connsiteX2" fmla="*/ 901149 w 1337341"/>
              <a:gd name="connsiteY2" fmla="*/ 25655 h 1369377"/>
              <a:gd name="connsiteX3" fmla="*/ 503444 w 1337341"/>
              <a:gd name="connsiteY3" fmla="*/ 0 h 1369377"/>
              <a:gd name="connsiteX4" fmla="*/ 3106 w 1337341"/>
              <a:gd name="connsiteY4" fmla="*/ 615729 h 1369377"/>
              <a:gd name="connsiteX5" fmla="*/ 9352 w 1337341"/>
              <a:gd name="connsiteY5" fmla="*/ 1369377 h 1369377"/>
              <a:gd name="connsiteX0" fmla="*/ 1339173 w 1339173"/>
              <a:gd name="connsiteY0" fmla="*/ 1359734 h 1366192"/>
              <a:gd name="connsiteX1" fmla="*/ 1339173 w 1339173"/>
              <a:gd name="connsiteY1" fmla="*/ 564418 h 1366192"/>
              <a:gd name="connsiteX2" fmla="*/ 902981 w 1339173"/>
              <a:gd name="connsiteY2" fmla="*/ 25655 h 1366192"/>
              <a:gd name="connsiteX3" fmla="*/ 505276 w 1339173"/>
              <a:gd name="connsiteY3" fmla="*/ 0 h 1366192"/>
              <a:gd name="connsiteX4" fmla="*/ 4938 w 1339173"/>
              <a:gd name="connsiteY4" fmla="*/ 615729 h 1366192"/>
              <a:gd name="connsiteX5" fmla="*/ 0 w 1339173"/>
              <a:gd name="connsiteY5" fmla="*/ 1366192 h 1366192"/>
              <a:gd name="connsiteX0" fmla="*/ 1350356 w 1350356"/>
              <a:gd name="connsiteY0" fmla="*/ 1359734 h 1366192"/>
              <a:gd name="connsiteX1" fmla="*/ 1350356 w 1350356"/>
              <a:gd name="connsiteY1" fmla="*/ 564418 h 1366192"/>
              <a:gd name="connsiteX2" fmla="*/ 914164 w 1350356"/>
              <a:gd name="connsiteY2" fmla="*/ 25655 h 1366192"/>
              <a:gd name="connsiteX3" fmla="*/ 516459 w 1350356"/>
              <a:gd name="connsiteY3" fmla="*/ 0 h 1366192"/>
              <a:gd name="connsiteX4" fmla="*/ 16121 w 1350356"/>
              <a:gd name="connsiteY4" fmla="*/ 615729 h 1366192"/>
              <a:gd name="connsiteX5" fmla="*/ 0 w 1350356"/>
              <a:gd name="connsiteY5" fmla="*/ 1366192 h 1366192"/>
              <a:gd name="connsiteX0" fmla="*/ 1350356 w 1350356"/>
              <a:gd name="connsiteY0" fmla="*/ 1359734 h 1366192"/>
              <a:gd name="connsiteX1" fmla="*/ 1350356 w 1350356"/>
              <a:gd name="connsiteY1" fmla="*/ 564418 h 1366192"/>
              <a:gd name="connsiteX2" fmla="*/ 895526 w 1350356"/>
              <a:gd name="connsiteY2" fmla="*/ 178 h 1366192"/>
              <a:gd name="connsiteX3" fmla="*/ 516459 w 1350356"/>
              <a:gd name="connsiteY3" fmla="*/ 0 h 1366192"/>
              <a:gd name="connsiteX4" fmla="*/ 16121 w 1350356"/>
              <a:gd name="connsiteY4" fmla="*/ 615729 h 1366192"/>
              <a:gd name="connsiteX5" fmla="*/ 0 w 1350356"/>
              <a:gd name="connsiteY5" fmla="*/ 1366192 h 136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0356" h="1366192">
                <a:moveTo>
                  <a:pt x="1350356" y="1359734"/>
                </a:moveTo>
                <a:lnTo>
                  <a:pt x="1350356" y="564418"/>
                </a:lnTo>
                <a:lnTo>
                  <a:pt x="895526" y="178"/>
                </a:lnTo>
                <a:lnTo>
                  <a:pt x="516459" y="0"/>
                </a:lnTo>
                <a:lnTo>
                  <a:pt x="16121" y="615729"/>
                </a:lnTo>
                <a:cubicBezTo>
                  <a:pt x="3292" y="868007"/>
                  <a:pt x="12829" y="1113914"/>
                  <a:pt x="0" y="1366192"/>
                </a:cubicBezTo>
              </a:path>
            </a:pathLst>
          </a:custGeom>
          <a:noFill/>
          <a:ln w="63500" cap="flat" cmpd="sng" algn="ctr">
            <a:solidFill>
              <a:srgbClr val="33CC33"/>
            </a:solidFill>
            <a:prstDash val="solid"/>
            <a:headEnd type="triangle"/>
            <a:tailEnd type="triangle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190" name="Freeform 159">
            <a:extLst>
              <a:ext uri="{FF2B5EF4-FFF2-40B4-BE49-F238E27FC236}">
                <a16:creationId xmlns:a16="http://schemas.microsoft.com/office/drawing/2014/main" id="{D33D84B2-933D-144A-8242-D16D88230B6E}"/>
              </a:ext>
            </a:extLst>
          </p:cNvPr>
          <p:cNvSpPr>
            <a:spLocks/>
          </p:cNvSpPr>
          <p:nvPr/>
        </p:nvSpPr>
        <p:spPr bwMode="auto">
          <a:xfrm>
            <a:off x="1519518" y="1397561"/>
            <a:ext cx="3321423" cy="603250"/>
          </a:xfrm>
          <a:custGeom>
            <a:avLst/>
            <a:gdLst>
              <a:gd name="T0" fmla="*/ 239 w 1292"/>
              <a:gd name="T1" fmla="*/ 7 h 1255"/>
              <a:gd name="T2" fmla="*/ 35 w 1292"/>
              <a:gd name="T3" fmla="*/ 157 h 1255"/>
              <a:gd name="T4" fmla="*/ 29 w 1292"/>
              <a:gd name="T5" fmla="*/ 523 h 1255"/>
              <a:gd name="T6" fmla="*/ 53 w 1292"/>
              <a:gd name="T7" fmla="*/ 829 h 1255"/>
              <a:gd name="T8" fmla="*/ 245 w 1292"/>
              <a:gd name="T9" fmla="*/ 871 h 1255"/>
              <a:gd name="T10" fmla="*/ 647 w 1292"/>
              <a:gd name="T11" fmla="*/ 1129 h 1255"/>
              <a:gd name="T12" fmla="*/ 995 w 1292"/>
              <a:gd name="T13" fmla="*/ 1237 h 1255"/>
              <a:gd name="T14" fmla="*/ 1199 w 1292"/>
              <a:gd name="T15" fmla="*/ 1021 h 1255"/>
              <a:gd name="T16" fmla="*/ 1271 w 1292"/>
              <a:gd name="T17" fmla="*/ 445 h 1255"/>
              <a:gd name="T18" fmla="*/ 1205 w 1292"/>
              <a:gd name="T19" fmla="*/ 211 h 1255"/>
              <a:gd name="T20" fmla="*/ 749 w 1292"/>
              <a:gd name="T21" fmla="*/ 115 h 1255"/>
              <a:gd name="T22" fmla="*/ 239 w 1292"/>
              <a:gd name="T23" fmla="*/ 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prstClr val="black"/>
                </a:solidFill>
                <a:ea typeface="ＭＳ Ｐゴシック" charset="0"/>
              </a:rPr>
              <a:t>Internet</a:t>
            </a:r>
          </a:p>
        </p:txBody>
      </p:sp>
      <p:sp>
        <p:nvSpPr>
          <p:cNvPr id="1191" name="Freeform 1190">
            <a:extLst>
              <a:ext uri="{FF2B5EF4-FFF2-40B4-BE49-F238E27FC236}">
                <a16:creationId xmlns:a16="http://schemas.microsoft.com/office/drawing/2014/main" id="{4A726F65-4BF5-3942-B505-6C67FE2C2852}"/>
              </a:ext>
            </a:extLst>
          </p:cNvPr>
          <p:cNvSpPr/>
          <p:nvPr/>
        </p:nvSpPr>
        <p:spPr>
          <a:xfrm>
            <a:off x="4084716" y="1597492"/>
            <a:ext cx="3976688" cy="3333750"/>
          </a:xfrm>
          <a:custGeom>
            <a:avLst/>
            <a:gdLst>
              <a:gd name="connsiteX0" fmla="*/ 3691005 w 3975437"/>
              <a:gd name="connsiteY0" fmla="*/ 3333910 h 3333910"/>
              <a:gd name="connsiteX1" fmla="*/ 3704234 w 3975437"/>
              <a:gd name="connsiteY1" fmla="*/ 2533507 h 3333910"/>
              <a:gd name="connsiteX2" fmla="*/ 3261049 w 3975437"/>
              <a:gd name="connsiteY2" fmla="*/ 1997700 h 3333910"/>
              <a:gd name="connsiteX3" fmla="*/ 3975437 w 3975437"/>
              <a:gd name="connsiteY3" fmla="*/ 1653725 h 3333910"/>
              <a:gd name="connsiteX4" fmla="*/ 3955593 w 3975437"/>
              <a:gd name="connsiteY4" fmla="*/ 1316365 h 3333910"/>
              <a:gd name="connsiteX5" fmla="*/ 3069223 w 3975437"/>
              <a:gd name="connsiteY5" fmla="*/ 1733104 h 3333910"/>
              <a:gd name="connsiteX6" fmla="*/ 3049378 w 3975437"/>
              <a:gd name="connsiteY6" fmla="*/ 1303135 h 3333910"/>
              <a:gd name="connsiteX7" fmla="*/ 0 w 3975437"/>
              <a:gd name="connsiteY7" fmla="*/ 0 h 3333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75437" h="3333910">
                <a:moveTo>
                  <a:pt x="3691005" y="3333910"/>
                </a:moveTo>
                <a:lnTo>
                  <a:pt x="3704234" y="2533507"/>
                </a:lnTo>
                <a:lnTo>
                  <a:pt x="3261049" y="1997700"/>
                </a:lnTo>
                <a:lnTo>
                  <a:pt x="3975437" y="1653725"/>
                </a:lnTo>
                <a:lnTo>
                  <a:pt x="3955593" y="1316365"/>
                </a:lnTo>
                <a:lnTo>
                  <a:pt x="3069223" y="1733104"/>
                </a:lnTo>
                <a:lnTo>
                  <a:pt x="3049378" y="1303135"/>
                </a:lnTo>
                <a:lnTo>
                  <a:pt x="0" y="0"/>
                </a:lnTo>
              </a:path>
            </a:pathLst>
          </a:custGeom>
          <a:noFill/>
          <a:ln w="57150" cap="flat" cmpd="sng" algn="ctr">
            <a:solidFill>
              <a:srgbClr val="0000FF"/>
            </a:solidFill>
            <a:prstDash val="solid"/>
            <a:tailEnd type="triangle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192" name="Freeform 1191">
            <a:extLst>
              <a:ext uri="{FF2B5EF4-FFF2-40B4-BE49-F238E27FC236}">
                <a16:creationId xmlns:a16="http://schemas.microsoft.com/office/drawing/2014/main" id="{F01232BE-A464-5C4E-8C53-5A9F8511F1D2}"/>
              </a:ext>
            </a:extLst>
          </p:cNvPr>
          <p:cNvSpPr/>
          <p:nvPr/>
        </p:nvSpPr>
        <p:spPr>
          <a:xfrm>
            <a:off x="3637041" y="1570504"/>
            <a:ext cx="4329113" cy="3430588"/>
          </a:xfrm>
          <a:custGeom>
            <a:avLst/>
            <a:gdLst>
              <a:gd name="connsiteX0" fmla="*/ 0 w 4054022"/>
              <a:gd name="connsiteY0" fmla="*/ 0 h 3681545"/>
              <a:gd name="connsiteX1" fmla="*/ 3284271 w 4054022"/>
              <a:gd name="connsiteY1" fmla="*/ 1436700 h 3681545"/>
              <a:gd name="connsiteX2" fmla="*/ 3309929 w 4054022"/>
              <a:gd name="connsiteY2" fmla="*/ 1936980 h 3681545"/>
              <a:gd name="connsiteX3" fmla="*/ 4054022 w 4054022"/>
              <a:gd name="connsiteY3" fmla="*/ 1552149 h 3681545"/>
              <a:gd name="connsiteX4" fmla="*/ 4054022 w 4054022"/>
              <a:gd name="connsiteY4" fmla="*/ 1731737 h 3681545"/>
              <a:gd name="connsiteX5" fmla="*/ 3245783 w 4054022"/>
              <a:gd name="connsiteY5" fmla="*/ 2116567 h 3681545"/>
              <a:gd name="connsiteX6" fmla="*/ 3784609 w 4054022"/>
              <a:gd name="connsiteY6" fmla="*/ 2924711 h 3681545"/>
              <a:gd name="connsiteX7" fmla="*/ 3784609 w 4054022"/>
              <a:gd name="connsiteY7" fmla="*/ 3681545 h 3681545"/>
              <a:gd name="connsiteX0" fmla="*/ 0 w 4169484"/>
              <a:gd name="connsiteY0" fmla="*/ 0 h 3694373"/>
              <a:gd name="connsiteX1" fmla="*/ 3399733 w 4169484"/>
              <a:gd name="connsiteY1" fmla="*/ 1449528 h 3694373"/>
              <a:gd name="connsiteX2" fmla="*/ 3425391 w 4169484"/>
              <a:gd name="connsiteY2" fmla="*/ 1949808 h 3694373"/>
              <a:gd name="connsiteX3" fmla="*/ 4169484 w 4169484"/>
              <a:gd name="connsiteY3" fmla="*/ 1564977 h 3694373"/>
              <a:gd name="connsiteX4" fmla="*/ 4169484 w 4169484"/>
              <a:gd name="connsiteY4" fmla="*/ 1744565 h 3694373"/>
              <a:gd name="connsiteX5" fmla="*/ 3361245 w 4169484"/>
              <a:gd name="connsiteY5" fmla="*/ 2129395 h 3694373"/>
              <a:gd name="connsiteX6" fmla="*/ 3900071 w 4169484"/>
              <a:gd name="connsiteY6" fmla="*/ 2937539 h 3694373"/>
              <a:gd name="connsiteX7" fmla="*/ 3900071 w 4169484"/>
              <a:gd name="connsiteY7" fmla="*/ 3694373 h 3694373"/>
              <a:gd name="connsiteX0" fmla="*/ 0 w 4169484"/>
              <a:gd name="connsiteY0" fmla="*/ 0 h 3694373"/>
              <a:gd name="connsiteX1" fmla="*/ 3399733 w 4169484"/>
              <a:gd name="connsiteY1" fmla="*/ 1449528 h 3694373"/>
              <a:gd name="connsiteX2" fmla="*/ 3425391 w 4169484"/>
              <a:gd name="connsiteY2" fmla="*/ 1949808 h 3694373"/>
              <a:gd name="connsiteX3" fmla="*/ 4169484 w 4169484"/>
              <a:gd name="connsiteY3" fmla="*/ 1564977 h 3694373"/>
              <a:gd name="connsiteX4" fmla="*/ 4169484 w 4169484"/>
              <a:gd name="connsiteY4" fmla="*/ 1744565 h 3694373"/>
              <a:gd name="connsiteX5" fmla="*/ 3361245 w 4169484"/>
              <a:gd name="connsiteY5" fmla="*/ 2129395 h 3694373"/>
              <a:gd name="connsiteX6" fmla="*/ 3797438 w 4169484"/>
              <a:gd name="connsiteY6" fmla="*/ 2886229 h 3694373"/>
              <a:gd name="connsiteX7" fmla="*/ 3900071 w 4169484"/>
              <a:gd name="connsiteY7" fmla="*/ 3694373 h 3694373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744565 h 3668718"/>
              <a:gd name="connsiteX5" fmla="*/ 3361245 w 4169484"/>
              <a:gd name="connsiteY5" fmla="*/ 2129395 h 3668718"/>
              <a:gd name="connsiteX6" fmla="*/ 3797438 w 4169484"/>
              <a:gd name="connsiteY6" fmla="*/ 2886229 h 3668718"/>
              <a:gd name="connsiteX7" fmla="*/ 3835926 w 4169484"/>
              <a:gd name="connsiteY7" fmla="*/ 3668718 h 3668718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680426 h 3668718"/>
              <a:gd name="connsiteX5" fmla="*/ 3361245 w 4169484"/>
              <a:gd name="connsiteY5" fmla="*/ 2129395 h 3668718"/>
              <a:gd name="connsiteX6" fmla="*/ 3797438 w 4169484"/>
              <a:gd name="connsiteY6" fmla="*/ 2886229 h 3668718"/>
              <a:gd name="connsiteX7" fmla="*/ 3835926 w 4169484"/>
              <a:gd name="connsiteY7" fmla="*/ 3668718 h 3668718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680426 h 3668718"/>
              <a:gd name="connsiteX5" fmla="*/ 3399733 w 4169484"/>
              <a:gd name="connsiteY5" fmla="*/ 2142223 h 3668718"/>
              <a:gd name="connsiteX6" fmla="*/ 3797438 w 4169484"/>
              <a:gd name="connsiteY6" fmla="*/ 2886229 h 3668718"/>
              <a:gd name="connsiteX7" fmla="*/ 3835926 w 4169484"/>
              <a:gd name="connsiteY7" fmla="*/ 3668718 h 3668718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680426 h 3668718"/>
              <a:gd name="connsiteX5" fmla="*/ 3386904 w 4169484"/>
              <a:gd name="connsiteY5" fmla="*/ 2078085 h 3668718"/>
              <a:gd name="connsiteX6" fmla="*/ 3797438 w 4169484"/>
              <a:gd name="connsiteY6" fmla="*/ 2886229 h 3668718"/>
              <a:gd name="connsiteX7" fmla="*/ 3835926 w 4169484"/>
              <a:gd name="connsiteY7" fmla="*/ 3668718 h 3668718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680426 h 3668718"/>
              <a:gd name="connsiteX5" fmla="*/ 3386904 w 4169484"/>
              <a:gd name="connsiteY5" fmla="*/ 2078085 h 3668718"/>
              <a:gd name="connsiteX6" fmla="*/ 3848754 w 4169484"/>
              <a:gd name="connsiteY6" fmla="*/ 2873401 h 3668718"/>
              <a:gd name="connsiteX7" fmla="*/ 3835926 w 4169484"/>
              <a:gd name="connsiteY7" fmla="*/ 3668718 h 3668718"/>
              <a:gd name="connsiteX0" fmla="*/ 0 w 4169484"/>
              <a:gd name="connsiteY0" fmla="*/ 0 h 3643063"/>
              <a:gd name="connsiteX1" fmla="*/ 3399733 w 4169484"/>
              <a:gd name="connsiteY1" fmla="*/ 1449528 h 3643063"/>
              <a:gd name="connsiteX2" fmla="*/ 3425391 w 4169484"/>
              <a:gd name="connsiteY2" fmla="*/ 1949808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48754 w 4169484"/>
              <a:gd name="connsiteY6" fmla="*/ 2873401 h 3643063"/>
              <a:gd name="connsiteX7" fmla="*/ 3861584 w 4169484"/>
              <a:gd name="connsiteY7" fmla="*/ 3643063 h 3643063"/>
              <a:gd name="connsiteX0" fmla="*/ 0 w 4169484"/>
              <a:gd name="connsiteY0" fmla="*/ 0 h 3643063"/>
              <a:gd name="connsiteX1" fmla="*/ 3399733 w 4169484"/>
              <a:gd name="connsiteY1" fmla="*/ 1449528 h 3643063"/>
              <a:gd name="connsiteX2" fmla="*/ 3425391 w 4169484"/>
              <a:gd name="connsiteY2" fmla="*/ 1949808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74412 w 4169484"/>
              <a:gd name="connsiteY6" fmla="*/ 2834918 h 3643063"/>
              <a:gd name="connsiteX7" fmla="*/ 3861584 w 4169484"/>
              <a:gd name="connsiteY7" fmla="*/ 3643063 h 3643063"/>
              <a:gd name="connsiteX0" fmla="*/ 0 w 4169484"/>
              <a:gd name="connsiteY0" fmla="*/ 0 h 3643063"/>
              <a:gd name="connsiteX1" fmla="*/ 3079003 w 4169484"/>
              <a:gd name="connsiteY1" fmla="*/ 1398217 h 3643063"/>
              <a:gd name="connsiteX2" fmla="*/ 3425391 w 4169484"/>
              <a:gd name="connsiteY2" fmla="*/ 1949808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74412 w 4169484"/>
              <a:gd name="connsiteY6" fmla="*/ 2834918 h 3643063"/>
              <a:gd name="connsiteX7" fmla="*/ 3861584 w 4169484"/>
              <a:gd name="connsiteY7" fmla="*/ 3643063 h 3643063"/>
              <a:gd name="connsiteX0" fmla="*/ 0 w 4169484"/>
              <a:gd name="connsiteY0" fmla="*/ 0 h 3643063"/>
              <a:gd name="connsiteX1" fmla="*/ 3079003 w 4169484"/>
              <a:gd name="connsiteY1" fmla="*/ 1398217 h 3643063"/>
              <a:gd name="connsiteX2" fmla="*/ 3207294 w 4169484"/>
              <a:gd name="connsiteY2" fmla="*/ 2013946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74412 w 4169484"/>
              <a:gd name="connsiteY6" fmla="*/ 2834918 h 3643063"/>
              <a:gd name="connsiteX7" fmla="*/ 3861584 w 4169484"/>
              <a:gd name="connsiteY7" fmla="*/ 3643063 h 3643063"/>
              <a:gd name="connsiteX0" fmla="*/ 0 w 4169484"/>
              <a:gd name="connsiteY0" fmla="*/ 0 h 3643063"/>
              <a:gd name="connsiteX1" fmla="*/ 3066174 w 4169484"/>
              <a:gd name="connsiteY1" fmla="*/ 1488011 h 3643063"/>
              <a:gd name="connsiteX2" fmla="*/ 3207294 w 4169484"/>
              <a:gd name="connsiteY2" fmla="*/ 2013946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74412 w 4169484"/>
              <a:gd name="connsiteY6" fmla="*/ 2834918 h 3643063"/>
              <a:gd name="connsiteX7" fmla="*/ 3861584 w 4169484"/>
              <a:gd name="connsiteY7" fmla="*/ 3643063 h 3643063"/>
              <a:gd name="connsiteX0" fmla="*/ 0 w 4336264"/>
              <a:gd name="connsiteY0" fmla="*/ 0 h 3450648"/>
              <a:gd name="connsiteX1" fmla="*/ 3232954 w 4336264"/>
              <a:gd name="connsiteY1" fmla="*/ 1295596 h 3450648"/>
              <a:gd name="connsiteX2" fmla="*/ 3374074 w 4336264"/>
              <a:gd name="connsiteY2" fmla="*/ 1821531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53684 w 4336264"/>
              <a:gd name="connsiteY5" fmla="*/ 1885670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374074 w 4336264"/>
              <a:gd name="connsiteY2" fmla="*/ 1821531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53684 w 4336264"/>
              <a:gd name="connsiteY5" fmla="*/ 1885670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284270 w 4336264"/>
              <a:gd name="connsiteY2" fmla="*/ 1834359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53684 w 4336264"/>
              <a:gd name="connsiteY5" fmla="*/ 1885670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284270 w 4336264"/>
              <a:gd name="connsiteY2" fmla="*/ 1834359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40855 w 4336264"/>
              <a:gd name="connsiteY5" fmla="*/ 1962636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284270 w 4336264"/>
              <a:gd name="connsiteY2" fmla="*/ 1834359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40855 w 4336264"/>
              <a:gd name="connsiteY5" fmla="*/ 2008941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284270 w 4336264"/>
              <a:gd name="connsiteY2" fmla="*/ 1834359 h 3450648"/>
              <a:gd name="connsiteX3" fmla="*/ 4336264 w 4336264"/>
              <a:gd name="connsiteY3" fmla="*/ 1372562 h 3450648"/>
              <a:gd name="connsiteX4" fmla="*/ 4309805 w 4336264"/>
              <a:gd name="connsiteY4" fmla="*/ 1646769 h 3450648"/>
              <a:gd name="connsiteX5" fmla="*/ 3540855 w 4336264"/>
              <a:gd name="connsiteY5" fmla="*/ 2008941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16420"/>
              <a:gd name="connsiteY0" fmla="*/ 0 h 3450648"/>
              <a:gd name="connsiteX1" fmla="*/ 3258612 w 4316420"/>
              <a:gd name="connsiteY1" fmla="*/ 1346907 h 3450648"/>
              <a:gd name="connsiteX2" fmla="*/ 3284270 w 4316420"/>
              <a:gd name="connsiteY2" fmla="*/ 1834359 h 3450648"/>
              <a:gd name="connsiteX3" fmla="*/ 4316420 w 4316420"/>
              <a:gd name="connsiteY3" fmla="*/ 1498245 h 3450648"/>
              <a:gd name="connsiteX4" fmla="*/ 4309805 w 4316420"/>
              <a:gd name="connsiteY4" fmla="*/ 1646769 h 3450648"/>
              <a:gd name="connsiteX5" fmla="*/ 3540855 w 4316420"/>
              <a:gd name="connsiteY5" fmla="*/ 2008941 h 3450648"/>
              <a:gd name="connsiteX6" fmla="*/ 4041192 w 4316420"/>
              <a:gd name="connsiteY6" fmla="*/ 2642503 h 3450648"/>
              <a:gd name="connsiteX7" fmla="*/ 4028364 w 4316420"/>
              <a:gd name="connsiteY7" fmla="*/ 3450648 h 3450648"/>
              <a:gd name="connsiteX0" fmla="*/ 0 w 4316420"/>
              <a:gd name="connsiteY0" fmla="*/ 0 h 3450648"/>
              <a:gd name="connsiteX1" fmla="*/ 3258612 w 4316420"/>
              <a:gd name="connsiteY1" fmla="*/ 1346907 h 3450648"/>
              <a:gd name="connsiteX2" fmla="*/ 3350417 w 4316420"/>
              <a:gd name="connsiteY2" fmla="*/ 1940198 h 3450648"/>
              <a:gd name="connsiteX3" fmla="*/ 4316420 w 4316420"/>
              <a:gd name="connsiteY3" fmla="*/ 1498245 h 3450648"/>
              <a:gd name="connsiteX4" fmla="*/ 4309805 w 4316420"/>
              <a:gd name="connsiteY4" fmla="*/ 1646769 h 3450648"/>
              <a:gd name="connsiteX5" fmla="*/ 3540855 w 4316420"/>
              <a:gd name="connsiteY5" fmla="*/ 2008941 h 3450648"/>
              <a:gd name="connsiteX6" fmla="*/ 4041192 w 4316420"/>
              <a:gd name="connsiteY6" fmla="*/ 2642503 h 3450648"/>
              <a:gd name="connsiteX7" fmla="*/ 4028364 w 4316420"/>
              <a:gd name="connsiteY7" fmla="*/ 3450648 h 3450648"/>
              <a:gd name="connsiteX0" fmla="*/ 0 w 4316420"/>
              <a:gd name="connsiteY0" fmla="*/ 0 h 3450648"/>
              <a:gd name="connsiteX1" fmla="*/ 3258612 w 4316420"/>
              <a:gd name="connsiteY1" fmla="*/ 1346907 h 3450648"/>
              <a:gd name="connsiteX2" fmla="*/ 3357031 w 4316420"/>
              <a:gd name="connsiteY2" fmla="*/ 1953428 h 3450648"/>
              <a:gd name="connsiteX3" fmla="*/ 4316420 w 4316420"/>
              <a:gd name="connsiteY3" fmla="*/ 1498245 h 3450648"/>
              <a:gd name="connsiteX4" fmla="*/ 4309805 w 4316420"/>
              <a:gd name="connsiteY4" fmla="*/ 1646769 h 3450648"/>
              <a:gd name="connsiteX5" fmla="*/ 3540855 w 4316420"/>
              <a:gd name="connsiteY5" fmla="*/ 2008941 h 3450648"/>
              <a:gd name="connsiteX6" fmla="*/ 4041192 w 4316420"/>
              <a:gd name="connsiteY6" fmla="*/ 2642503 h 3450648"/>
              <a:gd name="connsiteX7" fmla="*/ 4028364 w 4316420"/>
              <a:gd name="connsiteY7" fmla="*/ 3450648 h 3450648"/>
              <a:gd name="connsiteX0" fmla="*/ 0 w 4316420"/>
              <a:gd name="connsiteY0" fmla="*/ 0 h 3450648"/>
              <a:gd name="connsiteX1" fmla="*/ 3337988 w 4316420"/>
              <a:gd name="connsiteY1" fmla="*/ 1432901 h 3450648"/>
              <a:gd name="connsiteX2" fmla="*/ 3357031 w 4316420"/>
              <a:gd name="connsiteY2" fmla="*/ 1953428 h 3450648"/>
              <a:gd name="connsiteX3" fmla="*/ 4316420 w 4316420"/>
              <a:gd name="connsiteY3" fmla="*/ 1498245 h 3450648"/>
              <a:gd name="connsiteX4" fmla="*/ 4309805 w 4316420"/>
              <a:gd name="connsiteY4" fmla="*/ 1646769 h 3450648"/>
              <a:gd name="connsiteX5" fmla="*/ 3540855 w 4316420"/>
              <a:gd name="connsiteY5" fmla="*/ 2008941 h 3450648"/>
              <a:gd name="connsiteX6" fmla="*/ 4041192 w 4316420"/>
              <a:gd name="connsiteY6" fmla="*/ 2642503 h 3450648"/>
              <a:gd name="connsiteX7" fmla="*/ 4028364 w 4316420"/>
              <a:gd name="connsiteY7" fmla="*/ 3450648 h 3450648"/>
              <a:gd name="connsiteX0" fmla="*/ 0 w 4329650"/>
              <a:gd name="connsiteY0" fmla="*/ 0 h 3430803"/>
              <a:gd name="connsiteX1" fmla="*/ 3351218 w 4329650"/>
              <a:gd name="connsiteY1" fmla="*/ 1413056 h 3430803"/>
              <a:gd name="connsiteX2" fmla="*/ 3370261 w 4329650"/>
              <a:gd name="connsiteY2" fmla="*/ 1933583 h 3430803"/>
              <a:gd name="connsiteX3" fmla="*/ 4329650 w 4329650"/>
              <a:gd name="connsiteY3" fmla="*/ 1478400 h 3430803"/>
              <a:gd name="connsiteX4" fmla="*/ 4323035 w 4329650"/>
              <a:gd name="connsiteY4" fmla="*/ 1626924 h 3430803"/>
              <a:gd name="connsiteX5" fmla="*/ 3554085 w 4329650"/>
              <a:gd name="connsiteY5" fmla="*/ 1989096 h 3430803"/>
              <a:gd name="connsiteX6" fmla="*/ 4054422 w 4329650"/>
              <a:gd name="connsiteY6" fmla="*/ 2622658 h 3430803"/>
              <a:gd name="connsiteX7" fmla="*/ 4041594 w 4329650"/>
              <a:gd name="connsiteY7" fmla="*/ 3430803 h 343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29650" h="3430803">
                <a:moveTo>
                  <a:pt x="0" y="0"/>
                </a:moveTo>
                <a:lnTo>
                  <a:pt x="3351218" y="1413056"/>
                </a:lnTo>
                <a:lnTo>
                  <a:pt x="3370261" y="1933583"/>
                </a:lnTo>
                <a:lnTo>
                  <a:pt x="4329650" y="1478400"/>
                </a:lnTo>
                <a:lnTo>
                  <a:pt x="4323035" y="1626924"/>
                </a:lnTo>
                <a:lnTo>
                  <a:pt x="3554085" y="1989096"/>
                </a:lnTo>
                <a:lnTo>
                  <a:pt x="4054422" y="2622658"/>
                </a:lnTo>
                <a:lnTo>
                  <a:pt x="4041594" y="3430803"/>
                </a:lnTo>
              </a:path>
            </a:pathLst>
          </a:custGeom>
          <a:noFill/>
          <a:ln w="47625" cap="flat" cmpd="sng" algn="ctr">
            <a:solidFill>
              <a:srgbClr val="CC0000"/>
            </a:solidFill>
            <a:prstDash val="solid"/>
            <a:tailEnd type="triangle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3388" name="TextBox 3387">
            <a:extLst>
              <a:ext uri="{FF2B5EF4-FFF2-40B4-BE49-F238E27FC236}">
                <a16:creationId xmlns:a16="http://schemas.microsoft.com/office/drawing/2014/main" id="{122DA19A-23D8-624B-B6AC-9031BB479E85}"/>
              </a:ext>
            </a:extLst>
          </p:cNvPr>
          <p:cNvSpPr txBox="1"/>
          <p:nvPr/>
        </p:nvSpPr>
        <p:spPr>
          <a:xfrm>
            <a:off x="8861612" y="1906215"/>
            <a:ext cx="3065929" cy="266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defRPr/>
            </a:pPr>
            <a:r>
              <a:rPr lang="en-US" sz="2800" dirty="0">
                <a:solidFill>
                  <a:srgbClr val="000099"/>
                </a:solidFill>
                <a:cs typeface="Gill Sans MT"/>
              </a:rPr>
              <a:t>load balancer: application-layer routing</a:t>
            </a:r>
          </a:p>
          <a:p>
            <a:pPr marL="342900" indent="-256032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400" i="0" dirty="0">
                <a:cs typeface="Gill Sans MT"/>
              </a:rPr>
              <a:t>receives external client requests</a:t>
            </a:r>
          </a:p>
          <a:p>
            <a:pPr marL="342900" indent="-256032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400" i="0" dirty="0">
                <a:cs typeface="Gill Sans MT"/>
              </a:rPr>
              <a:t>directs workload within data center</a:t>
            </a:r>
          </a:p>
        </p:txBody>
      </p:sp>
      <p:sp>
        <p:nvSpPr>
          <p:cNvPr id="3389" name="TextBox 3388">
            <a:extLst>
              <a:ext uri="{FF2B5EF4-FFF2-40B4-BE49-F238E27FC236}">
                <a16:creationId xmlns:a16="http://schemas.microsoft.com/office/drawing/2014/main" id="{F67942CE-CD66-224E-88BF-E2C9B59EC8D6}"/>
              </a:ext>
            </a:extLst>
          </p:cNvPr>
          <p:cNvSpPr txBox="1"/>
          <p:nvPr/>
        </p:nvSpPr>
        <p:spPr>
          <a:xfrm>
            <a:off x="8874312" y="4509125"/>
            <a:ext cx="306592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256032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400" i="0" dirty="0">
                <a:cs typeface="Gill Sans MT"/>
              </a:rPr>
              <a:t>returns results to external client </a:t>
            </a:r>
            <a:r>
              <a:rPr lang="en-US" sz="2000" i="0" dirty="0">
                <a:cs typeface="Gill Sans MT"/>
              </a:rPr>
              <a:t>(hiding data center internals from client)</a:t>
            </a:r>
            <a:endParaRPr lang="en-US" sz="2400" i="0" dirty="0"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84152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00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layer, LANs: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434" y="18918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553857" y="4906563"/>
            <a:ext cx="5066531" cy="981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33375">
              <a:buClr>
                <a:srgbClr val="0000A8"/>
              </a:buClr>
              <a:defRPr/>
            </a:pPr>
            <a:r>
              <a:rPr lang="en-US" dirty="0"/>
              <a:t>a day in the life of a web request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1006769" y="1374867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error detection, correction 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multiple access protocols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LANs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addressing, ARP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Ethernet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switches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VLANs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link virtualization: MPLS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 center networking</a:t>
            </a:r>
          </a:p>
          <a:p>
            <a:pPr marL="285750" indent="-274638">
              <a:spcBef>
                <a:spcPts val="600"/>
              </a:spcBef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28650" lvl="1" indent="-274638">
              <a:spcBef>
                <a:spcPts val="600"/>
              </a:spcBef>
            </a:pPr>
            <a:endParaRPr lang="en-US" altLang="en-US" sz="2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780E6DF-6C7C-1345-9369-EDA38A72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67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Calibri" panose="020F0502020204030204"/>
              </a:rPr>
              <a:t>Synthesis: a day in the life of a web request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6737" y="6492875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0" name="Rectangle 3">
            <a:extLst>
              <a:ext uri="{FF2B5EF4-FFF2-40B4-BE49-F238E27FC236}">
                <a16:creationId xmlns:a16="http://schemas.microsoft.com/office/drawing/2014/main" id="{A4B12346-C21D-2B4E-816C-10F5298F6A06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38263"/>
            <a:ext cx="11273118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269875">
              <a:defRPr/>
            </a:pPr>
            <a:r>
              <a:rPr lang="en-US" sz="3200" dirty="0"/>
              <a:t>our journey down the protocol stack is now complete!</a:t>
            </a:r>
          </a:p>
          <a:p>
            <a:pPr lvl="1">
              <a:defRPr/>
            </a:pPr>
            <a:r>
              <a:rPr lang="en-US" sz="2800" dirty="0"/>
              <a:t>application, transport, network, link</a:t>
            </a:r>
          </a:p>
          <a:p>
            <a:pPr marL="400050" indent="-269875">
              <a:defRPr/>
            </a:pPr>
            <a:r>
              <a:rPr lang="en-US" sz="3200" dirty="0"/>
              <a:t>putting-it-all-together: synthesis!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</a:rPr>
              <a:t>goal: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identify, review, understand protocols (at all layers) involved in seemingly simple scenario: requesting www page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</a:rPr>
              <a:t>scenario: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student attaches laptop to campus network, requests/receives www.google.com 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0F21D0-E2E3-E1E4-F8C6-7DF07978067D}"/>
              </a:ext>
            </a:extLst>
          </p:cNvPr>
          <p:cNvSpPr txBox="1"/>
          <p:nvPr/>
        </p:nvSpPr>
        <p:spPr>
          <a:xfrm>
            <a:off x="3123048" y="6170113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00A79-7A67-F23B-47A7-CE7629A56D8F}"/>
              </a:ext>
            </a:extLst>
          </p:cNvPr>
          <p:cNvSpPr txBox="1"/>
          <p:nvPr/>
        </p:nvSpPr>
        <p:spPr>
          <a:xfrm>
            <a:off x="4275972" y="6090662"/>
            <a:ext cx="4395396" cy="584775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/>
              <a:t>A Day in the Life of a Web Request Retrospective</a:t>
            </a:r>
          </a:p>
          <a:p>
            <a:r>
              <a:rPr lang="en-SE" sz="1600" dirty="0">
                <a:hlinkClick r:id="rId3"/>
              </a:rPr>
              <a:t>https://www.youtube.com/watch?v=I6twhxwycyM</a:t>
            </a:r>
            <a:r>
              <a:rPr lang="en-US" sz="1600" dirty="0"/>
              <a:t>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61497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13b610e-d3b5-490f-b165-988100e8232a}" enabled="1" method="Standard" siteId="{5a4ba6f9-f531-4f32-9467-398f19e69de4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23892</TotalTime>
  <Words>1432</Words>
  <Application>Microsoft Office PowerPoint</Application>
  <PresentationFormat>Widescreen</PresentationFormat>
  <Paragraphs>408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ＭＳ Ｐゴシック</vt:lpstr>
      <vt:lpstr>Arial</vt:lpstr>
      <vt:lpstr>Calibri</vt:lpstr>
      <vt:lpstr>Calibri Light</vt:lpstr>
      <vt:lpstr>Comic Sans MS</vt:lpstr>
      <vt:lpstr>Gill Sans MT</vt:lpstr>
      <vt:lpstr>Wingdings</vt:lpstr>
      <vt:lpstr>Office Theme</vt:lpstr>
      <vt:lpstr>PowerPoint Presentation</vt:lpstr>
      <vt:lpstr>Link layer, LANs: roadmap</vt:lpstr>
      <vt:lpstr>Datacenter networks</vt:lpstr>
      <vt:lpstr>Datacenter networks: network elements</vt:lpstr>
      <vt:lpstr>Datacenter networks: network elements</vt:lpstr>
      <vt:lpstr>Datacenter networks: multipath</vt:lpstr>
      <vt:lpstr>Datacenter networks: application-layer routing</vt:lpstr>
      <vt:lpstr>Link layer, LANs: roadmap</vt:lpstr>
      <vt:lpstr>Synthesis: a day in the life of a web request</vt:lpstr>
      <vt:lpstr>A day in the life: scenario</vt:lpstr>
      <vt:lpstr>A day in the life: connecting to the Internet</vt:lpstr>
      <vt:lpstr>A day in the life: connecting to the Internet</vt:lpstr>
      <vt:lpstr>A day in the life… ARP  (before DNS, before HTTP)</vt:lpstr>
      <vt:lpstr>A day in the life… using DNS</vt:lpstr>
      <vt:lpstr>A day in the life…TCP connection carrying HTTP</vt:lpstr>
      <vt:lpstr>A day in the life… HTTP request/reply </vt:lpstr>
      <vt:lpstr>Chapter 6: Summary</vt:lpstr>
      <vt:lpstr>Chapter 6: let’s take a breath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862</cp:revision>
  <dcterms:created xsi:type="dcterms:W3CDTF">2020-01-18T07:24:59Z</dcterms:created>
  <dcterms:modified xsi:type="dcterms:W3CDTF">2024-11-18T22:56:46Z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Theme:6</vt:lpwstr>
  </property>
  <property fmtid="{D5CDD505-2E9C-101B-9397-08002B2CF9AE}" pid="3" name="ClassificationContentMarkingHeaderText">
    <vt:lpwstr>Begränsad delning</vt:lpwstr>
  </property>
</Properties>
</file>