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1282" r:id="rId3"/>
    <p:sldId id="1087" r:id="rId4"/>
    <p:sldId id="1088" r:id="rId5"/>
    <p:sldId id="1281" r:id="rId6"/>
    <p:sldId id="1220" r:id="rId7"/>
    <p:sldId id="1122" r:id="rId8"/>
    <p:sldId id="1123" r:id="rId9"/>
    <p:sldId id="1283" r:id="rId10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D532A-3666-42F1-92DB-BCD273829BDD}" type="datetimeFigureOut">
              <a:rPr lang="en-SE" smtClean="0"/>
              <a:t>2024-10-23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39C18-DCE2-4E67-B900-0A06D3491C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467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6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354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465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79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945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17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00DC-0FB2-B3CB-B20D-8C9B204FB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985D8-A4A2-078B-9F1C-CA05D3BE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FE66-088B-C2FB-1F78-97277DAD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2024-10-23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69E46-2996-645C-F1F4-B0937FF6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140BB-615D-A0AD-F31D-3F2F7DDD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282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3E2E-AD25-E179-5667-C0D7F04E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C1C82-656B-809A-C619-5E2530DF9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865FD-3538-1D76-7742-7BC977E2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2024-10-23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EB362-C8EB-AB60-2815-62C8BEEB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069E9-FA81-6BDA-A2CA-18114157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9390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799B2-EF18-49A7-3536-3132085BC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A4F95-D03E-8FF6-7F11-EA4922A5F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1B6AC-1534-423B-9C05-08113A5C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2024-10-23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54B2-D0E1-C833-17BA-38270393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41CBF-931B-DA89-C743-8E4C5FE2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0771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1D9A-706E-3BD2-BC17-C15BFAC8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B3597-D8CE-E62B-46D1-3719802C5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B4E66-40CE-6773-FBF9-6D47AA89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2024-10-23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AEC46-9864-34B6-88B3-6E86EE61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E1964-5FCF-4FBB-3857-C02D6AB8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7197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3AF9-5768-44CA-A9D6-16AC5440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5E0CF-6722-87D9-F73F-B7390AA61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EED32-BF6E-22D0-1431-76A322C4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2024-10-23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2F11A-FDBE-D26B-D01E-3523B358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368F-86A7-0D5D-28F4-B2D2EFD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417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F97F-B3AE-B721-80AF-64F0326E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050DF-430D-E315-7DD9-CFD3D7ED0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1FB25-BCD1-8FA4-D9DF-B175CCDCB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F1CF3-B89B-00E8-D39A-0D125250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2024-10-23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61E8E-9246-44F6-9CF4-D3E33F05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5D8BC-269A-09D9-EBDB-687CE203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3416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5D40-4AA0-8253-480A-5F29C009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86101-7770-A9CF-0BF6-C6CB2B006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3D79D-D45A-C9FE-BE3B-469D19B85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C39F6-7594-668E-3C25-0E292265C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50E33-FEE7-C9B2-9BD9-D873FC9EC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71CDD-18AD-95CF-7F26-11E82374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2024-10-23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7F35D-8868-5635-31D5-49AFE3F8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61E53-0E21-3F05-1C32-A2AB6496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421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B46E-3D87-4AFB-76A1-58815378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14703-7E0D-D6E6-C9CC-6454B5C4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2024-10-23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4C19D-FB36-4BE4-5F2C-0F1E8003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0402F-810C-8F82-4394-B9725A8F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2044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E3F99-D902-0628-21CD-D0D3065F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2024-10-23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6348C-34A0-EEA6-5000-C523F55E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F6622-E260-99A2-D116-68DD66AD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805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5593-A8F7-66F4-DE9E-3AF66695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D23F-65D6-A419-2D49-CBAFEEFFD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BE6E4-7B1D-DBA8-F79E-24E508958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DAFAC-87B3-62B5-F4DE-72843C67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2024-10-23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E58A6-F659-94E9-D4F2-44661F83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95B20-56DD-AE9F-1D93-80B60E91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5689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DA7D-D91B-8E4B-7C4A-3106ECB8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9FCE8-D14E-D148-032A-53F7E80A4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9F409-457A-8343-C786-11EA5A703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F43A7-C723-50BF-2190-C3D4453B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2024-10-23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63E3-6397-FF74-E9E8-DA23D34E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E4852-152B-F6E0-7614-EA026CD6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541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6EB01-023F-C4ED-CAB1-0368D0E6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EF282-19EF-76CA-0B16-1CB1286E1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24E33-2B9C-49F2-C556-AFFBCD22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70792A-82BB-4BF5-BF86-A363AD3425C8}" type="datetimeFigureOut">
              <a:rPr lang="en-SE" smtClean="0"/>
              <a:t>2024-10-23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2D06A-7A5C-4F2D-77CF-F7CFC8194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E3B21-3D52-F377-3085-F42EF7AF9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FFB02-250A-C54F-6DE5-4E7203C9CC5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186893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334C-7DD6-4C5A-B984-04EE1C468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CE945-6CC3-6A60-9C06-8BC680CA1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0526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0089" y="1428299"/>
            <a:ext cx="6618109" cy="5197353"/>
          </a:xfrm>
        </p:spPr>
        <p:txBody>
          <a:bodyPr>
            <a:noAutofit/>
          </a:bodyPr>
          <a:lstStyle/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plane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control plane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What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’s inside a router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input ports, switching, output ports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buffer management, scheduling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IP: the Internet Protocol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rgbClr val="0000A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datagram format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rgbClr val="0000A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network address translation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IPv6</a:t>
            </a:r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186488" y="4277300"/>
            <a:ext cx="6005512" cy="1937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Forwarding, SDN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match+action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OpenFlow: match+action in action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Middleboxes</a:t>
            </a:r>
          </a:p>
          <a:p>
            <a:pPr lvl="1"/>
            <a:endParaRPr lang="en-US" alt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4D04E88-D653-0249-9F2C-45CB993B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4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addresses: how to get one?</a:t>
            </a:r>
            <a:endParaRPr lang="en-US" dirty="0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5"/>
            <a:ext cx="11096157" cy="267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That’s actually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two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questions:</a:t>
            </a:r>
          </a:p>
          <a:p>
            <a:pPr marL="64452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does a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 within its network (host part of address)?</a:t>
            </a:r>
          </a:p>
          <a:p>
            <a:pPr marL="64452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does a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 for itself (network part of address)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BA2288-FC78-F84B-AA24-40801EC93568}"/>
              </a:ext>
            </a:extLst>
          </p:cNvPr>
          <p:cNvSpPr/>
          <p:nvPr/>
        </p:nvSpPr>
        <p:spPr>
          <a:xfrm>
            <a:off x="1104900" y="4234164"/>
            <a:ext cx="105330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How does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hard-coded by sysadmin in config file (e.g.,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/etc/rc.config in UNIX)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DHCP: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ynamic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ost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onfiguration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rotocol: dynamically get address from as server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“plug-and-play”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084C300-711D-1C4E-A81B-733D1F5A7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063F0-7CAF-6A8B-B910-E7C3CFB60B75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36323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DHCP: Dynamic Host Configuration Protocol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895974" y="1369673"/>
            <a:ext cx="11096157" cy="2317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goal: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host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dynamically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obtains IP address from network server when it “joins” network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can renew its lease on address in use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allows reuse of addresses (only hold address while connected/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on)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support for mobile users who join/leave network 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1A4878C-1BFB-0D4A-B7ED-0141B1F98B2A}"/>
              </a:ext>
            </a:extLst>
          </p:cNvPr>
          <p:cNvSpPr txBox="1">
            <a:spLocks noChangeArrowheads="1"/>
          </p:cNvSpPr>
          <p:nvPr/>
        </p:nvSpPr>
        <p:spPr>
          <a:xfrm>
            <a:off x="869430" y="3920499"/>
            <a:ext cx="11096157" cy="234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DHCP overview: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broadcasts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discover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[optional]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server responds with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offer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[optional]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requests IP address: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request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msg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server sends address: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ack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56901C4-5463-CC4D-A8BA-E1B660D56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69D221-E56C-7970-FE7D-467ACE09E310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81281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1BC1E5-A330-7B5B-1237-7BC29B2F3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4.3-06. Plug-and-play. What is meant by saying that DHCP is a "plug and play" protocol?</a:t>
            </a:r>
          </a:p>
          <a:p>
            <a:r>
              <a:rPr lang="en-GB" dirty="0"/>
              <a:t>The host needs to “plug” (by wire or wirelessly) into the local network in order to access (“play” in) the Internet	</a:t>
            </a:r>
          </a:p>
          <a:p>
            <a:r>
              <a:rPr lang="en-GB" dirty="0"/>
              <a:t>No manual configuration is needed for the host to join the network., (Correct answer) </a:t>
            </a:r>
          </a:p>
          <a:p>
            <a:r>
              <a:rPr lang="en-GB" dirty="0"/>
              <a:t>The network provides an Ethernet jack for a host’s Ethernet adapter., (Incorrect answer)</a:t>
            </a:r>
            <a:endParaRPr lang="en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4D50AB-F570-2ED7-DBA3-CBDDE4D1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4.3-06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F69DF-4779-36E5-2805-F08C5AA9E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3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4D04E88-D653-0249-9F2C-45CB993B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755191" y="1922053"/>
            <a:ext cx="6618109" cy="3461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What’s inside a router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IP: the Internet Protocol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</a:t>
            </a:r>
          </a:p>
          <a:p>
            <a:pPr marL="403225" indent="-285750">
              <a:spcBef>
                <a:spcPts val="800"/>
              </a:spcBef>
              <a:buClr>
                <a:srgbClr val="0013A3"/>
              </a:buClr>
            </a:pPr>
            <a:r>
              <a:rPr lang="en-US" sz="3600" dirty="0"/>
              <a:t>Middleboxes</a:t>
            </a:r>
          </a:p>
          <a:p>
            <a:pPr marL="746125" lvl="1" indent="-285750">
              <a:spcBef>
                <a:spcPts val="800"/>
              </a:spcBef>
              <a:buClr>
                <a:srgbClr val="0013A3"/>
              </a:buClr>
            </a:pPr>
            <a:r>
              <a:rPr lang="en-US" sz="2800" dirty="0"/>
              <a:t>middlebox functions</a:t>
            </a:r>
          </a:p>
          <a:p>
            <a:pPr marL="746125" lvl="1" indent="-285750">
              <a:spcBef>
                <a:spcPts val="800"/>
              </a:spcBef>
              <a:buClr>
                <a:srgbClr val="0013A3"/>
              </a:buClr>
            </a:pPr>
            <a:r>
              <a:rPr lang="en-US" sz="2800" dirty="0"/>
              <a:t>evolution, architectural principles of the Internet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endParaRPr lang="en-US" altLang="en-US" sz="3200" dirty="0">
              <a:solidFill>
                <a:schemeClr val="bg1">
                  <a:lumMod val="75000"/>
                </a:schemeClr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2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FE05D2-3A75-914E-80F5-2B07934F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 hourglass</a:t>
            </a:r>
          </a:p>
        </p:txBody>
      </p: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4CACAAE2-F2BB-D743-9AA0-AC47A75FA461}"/>
              </a:ext>
            </a:extLst>
          </p:cNvPr>
          <p:cNvGrpSpPr/>
          <p:nvPr/>
        </p:nvGrpSpPr>
        <p:grpSpPr>
          <a:xfrm>
            <a:off x="4090857" y="1806499"/>
            <a:ext cx="3614635" cy="3698754"/>
            <a:chOff x="638638" y="3966449"/>
            <a:chExt cx="2486251" cy="2981899"/>
          </a:xfrm>
        </p:grpSpPr>
        <p:sp>
          <p:nvSpPr>
            <p:cNvPr id="514" name="Freeform 513">
              <a:extLst>
                <a:ext uri="{FF2B5EF4-FFF2-40B4-BE49-F238E27FC236}">
                  <a16:creationId xmlns:a16="http://schemas.microsoft.com/office/drawing/2014/main" id="{21ABD275-75EE-E74D-A25D-9B7784E4E8D5}"/>
                </a:ext>
              </a:extLst>
            </p:cNvPr>
            <p:cNvSpPr/>
            <p:nvPr/>
          </p:nvSpPr>
          <p:spPr>
            <a:xfrm>
              <a:off x="698244" y="3966449"/>
              <a:ext cx="850271" cy="2960494"/>
            </a:xfrm>
            <a:custGeom>
              <a:avLst/>
              <a:gdLst>
                <a:gd name="connsiteX0" fmla="*/ 0 w 1575849"/>
                <a:gd name="connsiteY0" fmla="*/ 0 h 6135527"/>
                <a:gd name="connsiteX1" fmla="*/ 76498 w 1575849"/>
                <a:gd name="connsiteY1" fmla="*/ 1086341 h 6135527"/>
                <a:gd name="connsiteX2" fmla="*/ 1575849 w 1575849"/>
                <a:gd name="connsiteY2" fmla="*/ 3060113 h 6135527"/>
                <a:gd name="connsiteX3" fmla="*/ 61198 w 1575849"/>
                <a:gd name="connsiteY3" fmla="*/ 5217493 h 6135527"/>
                <a:gd name="connsiteX4" fmla="*/ 91797 w 1575849"/>
                <a:gd name="connsiteY4" fmla="*/ 6135527 h 6135527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952"/>
                <a:gd name="connsiteY0" fmla="*/ 0 h 6120226"/>
                <a:gd name="connsiteX1" fmla="*/ 15300 w 1514952"/>
                <a:gd name="connsiteY1" fmla="*/ 1071040 h 6120226"/>
                <a:gd name="connsiteX2" fmla="*/ 1514651 w 1514952"/>
                <a:gd name="connsiteY2" fmla="*/ 3044812 h 6120226"/>
                <a:gd name="connsiteX3" fmla="*/ 0 w 1514952"/>
                <a:gd name="connsiteY3" fmla="*/ 5202192 h 6120226"/>
                <a:gd name="connsiteX4" fmla="*/ 30599 w 1514952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820"/>
                <a:gd name="connsiteY0" fmla="*/ 0 h 6120226"/>
                <a:gd name="connsiteX1" fmla="*/ 15300 w 1514820"/>
                <a:gd name="connsiteY1" fmla="*/ 1071040 h 6120226"/>
                <a:gd name="connsiteX2" fmla="*/ 1514651 w 1514820"/>
                <a:gd name="connsiteY2" fmla="*/ 3044812 h 6120226"/>
                <a:gd name="connsiteX3" fmla="*/ 0 w 1514820"/>
                <a:gd name="connsiteY3" fmla="*/ 5202192 h 6120226"/>
                <a:gd name="connsiteX4" fmla="*/ 30599 w 1514820"/>
                <a:gd name="connsiteY4" fmla="*/ 6120226 h 6120226"/>
                <a:gd name="connsiteX0" fmla="*/ 0 w 1514804"/>
                <a:gd name="connsiteY0" fmla="*/ 0 h 6120226"/>
                <a:gd name="connsiteX1" fmla="*/ 15300 w 1514804"/>
                <a:gd name="connsiteY1" fmla="*/ 1071040 h 6120226"/>
                <a:gd name="connsiteX2" fmla="*/ 1514651 w 1514804"/>
                <a:gd name="connsiteY2" fmla="*/ 3044812 h 6120226"/>
                <a:gd name="connsiteX3" fmla="*/ 0 w 1514804"/>
                <a:gd name="connsiteY3" fmla="*/ 5202192 h 6120226"/>
                <a:gd name="connsiteX4" fmla="*/ 30599 w 1514804"/>
                <a:gd name="connsiteY4" fmla="*/ 6120226 h 6120226"/>
                <a:gd name="connsiteX0" fmla="*/ 15299 w 1530103"/>
                <a:gd name="connsiteY0" fmla="*/ 0 h 6104925"/>
                <a:gd name="connsiteX1" fmla="*/ 30599 w 1530103"/>
                <a:gd name="connsiteY1" fmla="*/ 1071040 h 6104925"/>
                <a:gd name="connsiteX2" fmla="*/ 1529950 w 1530103"/>
                <a:gd name="connsiteY2" fmla="*/ 3044812 h 6104925"/>
                <a:gd name="connsiteX3" fmla="*/ 15299 w 1530103"/>
                <a:gd name="connsiteY3" fmla="*/ 5202192 h 6104925"/>
                <a:gd name="connsiteX4" fmla="*/ 0 w 1530103"/>
                <a:gd name="connsiteY4" fmla="*/ 6104925 h 6104925"/>
                <a:gd name="connsiteX0" fmla="*/ 0 w 1514804"/>
                <a:gd name="connsiteY0" fmla="*/ 0 h 6104925"/>
                <a:gd name="connsiteX1" fmla="*/ 15300 w 1514804"/>
                <a:gd name="connsiteY1" fmla="*/ 1071040 h 6104925"/>
                <a:gd name="connsiteX2" fmla="*/ 1514651 w 1514804"/>
                <a:gd name="connsiteY2" fmla="*/ 3044812 h 6104925"/>
                <a:gd name="connsiteX3" fmla="*/ 0 w 1514804"/>
                <a:gd name="connsiteY3" fmla="*/ 5202192 h 6104925"/>
                <a:gd name="connsiteX4" fmla="*/ 61199 w 1514804"/>
                <a:gd name="connsiteY4" fmla="*/ 6104925 h 6104925"/>
                <a:gd name="connsiteX0" fmla="*/ 0 w 1514653"/>
                <a:gd name="connsiteY0" fmla="*/ 0 h 6104925"/>
                <a:gd name="connsiteX1" fmla="*/ 15300 w 1514653"/>
                <a:gd name="connsiteY1" fmla="*/ 1071040 h 6104925"/>
                <a:gd name="connsiteX2" fmla="*/ 1514651 w 1514653"/>
                <a:gd name="connsiteY2" fmla="*/ 3044812 h 6104925"/>
                <a:gd name="connsiteX3" fmla="*/ 27021 w 1514653"/>
                <a:gd name="connsiteY3" fmla="*/ 5206052 h 6104925"/>
                <a:gd name="connsiteX4" fmla="*/ 61199 w 1514653"/>
                <a:gd name="connsiteY4" fmla="*/ 6104925 h 6104925"/>
                <a:gd name="connsiteX0" fmla="*/ 0 w 1514653"/>
                <a:gd name="connsiteY0" fmla="*/ 0 h 6101065"/>
                <a:gd name="connsiteX1" fmla="*/ 15300 w 1514653"/>
                <a:gd name="connsiteY1" fmla="*/ 1071040 h 6101065"/>
                <a:gd name="connsiteX2" fmla="*/ 1514651 w 1514653"/>
                <a:gd name="connsiteY2" fmla="*/ 3044812 h 6101065"/>
                <a:gd name="connsiteX3" fmla="*/ 27021 w 1514653"/>
                <a:gd name="connsiteY3" fmla="*/ 5206052 h 6101065"/>
                <a:gd name="connsiteX4" fmla="*/ 41898 w 1514653"/>
                <a:gd name="connsiteY4" fmla="*/ 6101065 h 6101065"/>
                <a:gd name="connsiteX0" fmla="*/ 0 w 1514653"/>
                <a:gd name="connsiteY0" fmla="*/ 0 h 6097204"/>
                <a:gd name="connsiteX1" fmla="*/ 15300 w 1514653"/>
                <a:gd name="connsiteY1" fmla="*/ 1071040 h 6097204"/>
                <a:gd name="connsiteX2" fmla="*/ 1514651 w 1514653"/>
                <a:gd name="connsiteY2" fmla="*/ 3044812 h 6097204"/>
                <a:gd name="connsiteX3" fmla="*/ 27021 w 1514653"/>
                <a:gd name="connsiteY3" fmla="*/ 5206052 h 6097204"/>
                <a:gd name="connsiteX4" fmla="*/ 26458 w 1514653"/>
                <a:gd name="connsiteY4" fmla="*/ 6097204 h 6097204"/>
                <a:gd name="connsiteX0" fmla="*/ 0 w 1506933"/>
                <a:gd name="connsiteY0" fmla="*/ 0 h 6062462"/>
                <a:gd name="connsiteX1" fmla="*/ 7580 w 1506933"/>
                <a:gd name="connsiteY1" fmla="*/ 1036298 h 6062462"/>
                <a:gd name="connsiteX2" fmla="*/ 1506931 w 1506933"/>
                <a:gd name="connsiteY2" fmla="*/ 3010070 h 6062462"/>
                <a:gd name="connsiteX3" fmla="*/ 19301 w 1506933"/>
                <a:gd name="connsiteY3" fmla="*/ 5171310 h 6062462"/>
                <a:gd name="connsiteX4" fmla="*/ 18738 w 1506933"/>
                <a:gd name="connsiteY4" fmla="*/ 6062462 h 6062462"/>
                <a:gd name="connsiteX0" fmla="*/ 0 w 1507072"/>
                <a:gd name="connsiteY0" fmla="*/ 0 h 6062462"/>
                <a:gd name="connsiteX1" fmla="*/ 7580 w 1507072"/>
                <a:gd name="connsiteY1" fmla="*/ 1036298 h 6062462"/>
                <a:gd name="connsiteX2" fmla="*/ 1506931 w 1507072"/>
                <a:gd name="connsiteY2" fmla="*/ 3010070 h 6062462"/>
                <a:gd name="connsiteX3" fmla="*/ 19301 w 1507072"/>
                <a:gd name="connsiteY3" fmla="*/ 5171310 h 6062462"/>
                <a:gd name="connsiteX4" fmla="*/ 18738 w 1507072"/>
                <a:gd name="connsiteY4" fmla="*/ 6062462 h 6062462"/>
                <a:gd name="connsiteX0" fmla="*/ 0 w 1460039"/>
                <a:gd name="connsiteY0" fmla="*/ 0 h 6062462"/>
                <a:gd name="connsiteX1" fmla="*/ 7580 w 1460039"/>
                <a:gd name="connsiteY1" fmla="*/ 1036298 h 6062462"/>
                <a:gd name="connsiteX2" fmla="*/ 1459891 w 1460039"/>
                <a:gd name="connsiteY2" fmla="*/ 3010070 h 6062462"/>
                <a:gd name="connsiteX3" fmla="*/ 19301 w 1460039"/>
                <a:gd name="connsiteY3" fmla="*/ 5171310 h 6062462"/>
                <a:gd name="connsiteX4" fmla="*/ 18738 w 1460039"/>
                <a:gd name="connsiteY4" fmla="*/ 6062462 h 6062462"/>
                <a:gd name="connsiteX0" fmla="*/ 0 w 1460045"/>
                <a:gd name="connsiteY0" fmla="*/ 0 h 6062462"/>
                <a:gd name="connsiteX1" fmla="*/ 7580 w 1460045"/>
                <a:gd name="connsiteY1" fmla="*/ 1036298 h 6062462"/>
                <a:gd name="connsiteX2" fmla="*/ 1459891 w 1460045"/>
                <a:gd name="connsiteY2" fmla="*/ 3010070 h 6062462"/>
                <a:gd name="connsiteX3" fmla="*/ 19301 w 1460045"/>
                <a:gd name="connsiteY3" fmla="*/ 5171310 h 6062462"/>
                <a:gd name="connsiteX4" fmla="*/ 18738 w 1460045"/>
                <a:gd name="connsiteY4" fmla="*/ 6062462 h 6062462"/>
                <a:gd name="connsiteX0" fmla="*/ 0 w 1460045"/>
                <a:gd name="connsiteY0" fmla="*/ 0 h 6062462"/>
                <a:gd name="connsiteX1" fmla="*/ 7580 w 1460045"/>
                <a:gd name="connsiteY1" fmla="*/ 1036298 h 6062462"/>
                <a:gd name="connsiteX2" fmla="*/ 1459891 w 1460045"/>
                <a:gd name="connsiteY2" fmla="*/ 3010070 h 6062462"/>
                <a:gd name="connsiteX3" fmla="*/ 19301 w 1460045"/>
                <a:gd name="connsiteY3" fmla="*/ 5171310 h 6062462"/>
                <a:gd name="connsiteX4" fmla="*/ 18738 w 1460045"/>
                <a:gd name="connsiteY4" fmla="*/ 6062462 h 6062462"/>
                <a:gd name="connsiteX0" fmla="*/ 0 w 1460045"/>
                <a:gd name="connsiteY0" fmla="*/ 0 h 5757662"/>
                <a:gd name="connsiteX1" fmla="*/ 7580 w 1460045"/>
                <a:gd name="connsiteY1" fmla="*/ 1036298 h 5757662"/>
                <a:gd name="connsiteX2" fmla="*/ 1459891 w 1460045"/>
                <a:gd name="connsiteY2" fmla="*/ 3010070 h 5757662"/>
                <a:gd name="connsiteX3" fmla="*/ 19301 w 1460045"/>
                <a:gd name="connsiteY3" fmla="*/ 5171310 h 5757662"/>
                <a:gd name="connsiteX4" fmla="*/ 18738 w 1460045"/>
                <a:gd name="connsiteY4" fmla="*/ 5757662 h 5757662"/>
                <a:gd name="connsiteX0" fmla="*/ 0 w 1460045"/>
                <a:gd name="connsiteY0" fmla="*/ 0 h 5211562"/>
                <a:gd name="connsiteX1" fmla="*/ 7580 w 1460045"/>
                <a:gd name="connsiteY1" fmla="*/ 490198 h 5211562"/>
                <a:gd name="connsiteX2" fmla="*/ 1459891 w 1460045"/>
                <a:gd name="connsiteY2" fmla="*/ 2463970 h 5211562"/>
                <a:gd name="connsiteX3" fmla="*/ 19301 w 1460045"/>
                <a:gd name="connsiteY3" fmla="*/ 4625210 h 5211562"/>
                <a:gd name="connsiteX4" fmla="*/ 18738 w 1460045"/>
                <a:gd name="connsiteY4" fmla="*/ 5211562 h 5211562"/>
                <a:gd name="connsiteX0" fmla="*/ 942 w 1460987"/>
                <a:gd name="connsiteY0" fmla="*/ 0 h 5211562"/>
                <a:gd name="connsiteX1" fmla="*/ 8522 w 1460987"/>
                <a:gd name="connsiteY1" fmla="*/ 490198 h 5211562"/>
                <a:gd name="connsiteX2" fmla="*/ 1460833 w 1460987"/>
                <a:gd name="connsiteY2" fmla="*/ 2463970 h 5211562"/>
                <a:gd name="connsiteX3" fmla="*/ 20243 w 1460987"/>
                <a:gd name="connsiteY3" fmla="*/ 4625210 h 5211562"/>
                <a:gd name="connsiteX4" fmla="*/ 19680 w 1460987"/>
                <a:gd name="connsiteY4" fmla="*/ 5211562 h 5211562"/>
                <a:gd name="connsiteX0" fmla="*/ 9665 w 1469710"/>
                <a:gd name="connsiteY0" fmla="*/ 0 h 5211562"/>
                <a:gd name="connsiteX1" fmla="*/ 17245 w 1469710"/>
                <a:gd name="connsiteY1" fmla="*/ 490198 h 5211562"/>
                <a:gd name="connsiteX2" fmla="*/ 1469556 w 1469710"/>
                <a:gd name="connsiteY2" fmla="*/ 2463970 h 5211562"/>
                <a:gd name="connsiteX3" fmla="*/ 28966 w 1469710"/>
                <a:gd name="connsiteY3" fmla="*/ 4625210 h 5211562"/>
                <a:gd name="connsiteX4" fmla="*/ 28403 w 1469710"/>
                <a:gd name="connsiteY4" fmla="*/ 5211562 h 5211562"/>
                <a:gd name="connsiteX0" fmla="*/ 9665 w 1469710"/>
                <a:gd name="connsiteY0" fmla="*/ 0 h 5211562"/>
                <a:gd name="connsiteX1" fmla="*/ 17245 w 1469710"/>
                <a:gd name="connsiteY1" fmla="*/ 490198 h 5211562"/>
                <a:gd name="connsiteX2" fmla="*/ 1469556 w 1469710"/>
                <a:gd name="connsiteY2" fmla="*/ 2463970 h 5211562"/>
                <a:gd name="connsiteX3" fmla="*/ 28966 w 1469710"/>
                <a:gd name="connsiteY3" fmla="*/ 4625210 h 5211562"/>
                <a:gd name="connsiteX4" fmla="*/ 28403 w 1469710"/>
                <a:gd name="connsiteY4" fmla="*/ 5211562 h 5211562"/>
                <a:gd name="connsiteX0" fmla="*/ 13012 w 1473057"/>
                <a:gd name="connsiteY0" fmla="*/ 0 h 5030587"/>
                <a:gd name="connsiteX1" fmla="*/ 20592 w 1473057"/>
                <a:gd name="connsiteY1" fmla="*/ 490198 h 5030587"/>
                <a:gd name="connsiteX2" fmla="*/ 1472903 w 1473057"/>
                <a:gd name="connsiteY2" fmla="*/ 2463970 h 5030587"/>
                <a:gd name="connsiteX3" fmla="*/ 32313 w 1473057"/>
                <a:gd name="connsiteY3" fmla="*/ 4625210 h 5030587"/>
                <a:gd name="connsiteX4" fmla="*/ 0 w 1473057"/>
                <a:gd name="connsiteY4" fmla="*/ 5030587 h 5030587"/>
                <a:gd name="connsiteX0" fmla="*/ 13672 w 1473717"/>
                <a:gd name="connsiteY0" fmla="*/ 0 h 5030587"/>
                <a:gd name="connsiteX1" fmla="*/ 21252 w 1473717"/>
                <a:gd name="connsiteY1" fmla="*/ 490198 h 5030587"/>
                <a:gd name="connsiteX2" fmla="*/ 1473563 w 1473717"/>
                <a:gd name="connsiteY2" fmla="*/ 2463970 h 5030587"/>
                <a:gd name="connsiteX3" fmla="*/ 32973 w 1473717"/>
                <a:gd name="connsiteY3" fmla="*/ 4625210 h 5030587"/>
                <a:gd name="connsiteX4" fmla="*/ 660 w 1473717"/>
                <a:gd name="connsiteY4" fmla="*/ 5030587 h 5030587"/>
                <a:gd name="connsiteX0" fmla="*/ 16711 w 1476756"/>
                <a:gd name="connsiteY0" fmla="*/ 0 h 5030587"/>
                <a:gd name="connsiteX1" fmla="*/ 24291 w 1476756"/>
                <a:gd name="connsiteY1" fmla="*/ 490198 h 5030587"/>
                <a:gd name="connsiteX2" fmla="*/ 1476602 w 1476756"/>
                <a:gd name="connsiteY2" fmla="*/ 2463970 h 5030587"/>
                <a:gd name="connsiteX3" fmla="*/ 36012 w 1476756"/>
                <a:gd name="connsiteY3" fmla="*/ 4625210 h 5030587"/>
                <a:gd name="connsiteX4" fmla="*/ 3699 w 1476756"/>
                <a:gd name="connsiteY4" fmla="*/ 5030587 h 5030587"/>
                <a:gd name="connsiteX0" fmla="*/ 15329 w 1475374"/>
                <a:gd name="connsiteY0" fmla="*/ 0 h 5030587"/>
                <a:gd name="connsiteX1" fmla="*/ 22909 w 1475374"/>
                <a:gd name="connsiteY1" fmla="*/ 490198 h 5030587"/>
                <a:gd name="connsiteX2" fmla="*/ 1475220 w 1475374"/>
                <a:gd name="connsiteY2" fmla="*/ 2463970 h 5030587"/>
                <a:gd name="connsiteX3" fmla="*/ 34630 w 1475374"/>
                <a:gd name="connsiteY3" fmla="*/ 4625210 h 5030587"/>
                <a:gd name="connsiteX4" fmla="*/ 2317 w 1475374"/>
                <a:gd name="connsiteY4" fmla="*/ 5030587 h 503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374" h="5030587">
                  <a:moveTo>
                    <a:pt x="15329" y="0"/>
                  </a:moveTo>
                  <a:cubicBezTo>
                    <a:pt x="11506" y="126358"/>
                    <a:pt x="-8193" y="338440"/>
                    <a:pt x="22909" y="490198"/>
                  </a:cubicBezTo>
                  <a:cubicBezTo>
                    <a:pt x="582101" y="1884724"/>
                    <a:pt x="1488947" y="1931578"/>
                    <a:pt x="1475220" y="2463970"/>
                  </a:cubicBezTo>
                  <a:cubicBezTo>
                    <a:pt x="1461493" y="2996362"/>
                    <a:pt x="432418" y="3246650"/>
                    <a:pt x="34630" y="4625210"/>
                  </a:cubicBezTo>
                  <a:cubicBezTo>
                    <a:pt x="-13183" y="4820661"/>
                    <a:pt x="2505" y="4908161"/>
                    <a:pt x="2317" y="5030587"/>
                  </a:cubicBezTo>
                </a:path>
              </a:pathLst>
            </a:cu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5" name="Freeform 514">
              <a:extLst>
                <a:ext uri="{FF2B5EF4-FFF2-40B4-BE49-F238E27FC236}">
                  <a16:creationId xmlns:a16="http://schemas.microsoft.com/office/drawing/2014/main" id="{F9D51435-8C20-F648-960E-650E734D4C44}"/>
                </a:ext>
              </a:extLst>
            </p:cNvPr>
            <p:cNvSpPr/>
            <p:nvPr/>
          </p:nvSpPr>
          <p:spPr>
            <a:xfrm flipH="1">
              <a:off x="2208181" y="3968317"/>
              <a:ext cx="848879" cy="2945546"/>
            </a:xfrm>
            <a:custGeom>
              <a:avLst/>
              <a:gdLst>
                <a:gd name="connsiteX0" fmla="*/ 0 w 1575849"/>
                <a:gd name="connsiteY0" fmla="*/ 0 h 6135527"/>
                <a:gd name="connsiteX1" fmla="*/ 76498 w 1575849"/>
                <a:gd name="connsiteY1" fmla="*/ 1086341 h 6135527"/>
                <a:gd name="connsiteX2" fmla="*/ 1575849 w 1575849"/>
                <a:gd name="connsiteY2" fmla="*/ 3060113 h 6135527"/>
                <a:gd name="connsiteX3" fmla="*/ 61198 w 1575849"/>
                <a:gd name="connsiteY3" fmla="*/ 5217493 h 6135527"/>
                <a:gd name="connsiteX4" fmla="*/ 91797 w 1575849"/>
                <a:gd name="connsiteY4" fmla="*/ 6135527 h 6135527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952"/>
                <a:gd name="connsiteY0" fmla="*/ 0 h 6120226"/>
                <a:gd name="connsiteX1" fmla="*/ 15300 w 1514952"/>
                <a:gd name="connsiteY1" fmla="*/ 1071040 h 6120226"/>
                <a:gd name="connsiteX2" fmla="*/ 1514651 w 1514952"/>
                <a:gd name="connsiteY2" fmla="*/ 3044812 h 6120226"/>
                <a:gd name="connsiteX3" fmla="*/ 0 w 1514952"/>
                <a:gd name="connsiteY3" fmla="*/ 5202192 h 6120226"/>
                <a:gd name="connsiteX4" fmla="*/ 30599 w 1514952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820"/>
                <a:gd name="connsiteY0" fmla="*/ 0 h 6120226"/>
                <a:gd name="connsiteX1" fmla="*/ 15300 w 1514820"/>
                <a:gd name="connsiteY1" fmla="*/ 1071040 h 6120226"/>
                <a:gd name="connsiteX2" fmla="*/ 1514651 w 1514820"/>
                <a:gd name="connsiteY2" fmla="*/ 3044812 h 6120226"/>
                <a:gd name="connsiteX3" fmla="*/ 0 w 1514820"/>
                <a:gd name="connsiteY3" fmla="*/ 5202192 h 6120226"/>
                <a:gd name="connsiteX4" fmla="*/ 30599 w 1514820"/>
                <a:gd name="connsiteY4" fmla="*/ 6120226 h 6120226"/>
                <a:gd name="connsiteX0" fmla="*/ 0 w 1514804"/>
                <a:gd name="connsiteY0" fmla="*/ 0 h 6120226"/>
                <a:gd name="connsiteX1" fmla="*/ 15300 w 1514804"/>
                <a:gd name="connsiteY1" fmla="*/ 1071040 h 6120226"/>
                <a:gd name="connsiteX2" fmla="*/ 1514651 w 1514804"/>
                <a:gd name="connsiteY2" fmla="*/ 3044812 h 6120226"/>
                <a:gd name="connsiteX3" fmla="*/ 0 w 1514804"/>
                <a:gd name="connsiteY3" fmla="*/ 5202192 h 6120226"/>
                <a:gd name="connsiteX4" fmla="*/ 30599 w 1514804"/>
                <a:gd name="connsiteY4" fmla="*/ 6120226 h 6120226"/>
                <a:gd name="connsiteX0" fmla="*/ 15299 w 1530103"/>
                <a:gd name="connsiteY0" fmla="*/ 0 h 6104925"/>
                <a:gd name="connsiteX1" fmla="*/ 30599 w 1530103"/>
                <a:gd name="connsiteY1" fmla="*/ 1071040 h 6104925"/>
                <a:gd name="connsiteX2" fmla="*/ 1529950 w 1530103"/>
                <a:gd name="connsiteY2" fmla="*/ 3044812 h 6104925"/>
                <a:gd name="connsiteX3" fmla="*/ 15299 w 1530103"/>
                <a:gd name="connsiteY3" fmla="*/ 5202192 h 6104925"/>
                <a:gd name="connsiteX4" fmla="*/ 0 w 1530103"/>
                <a:gd name="connsiteY4" fmla="*/ 6104925 h 6104925"/>
                <a:gd name="connsiteX0" fmla="*/ 0 w 1514804"/>
                <a:gd name="connsiteY0" fmla="*/ 0 h 6104925"/>
                <a:gd name="connsiteX1" fmla="*/ 15300 w 1514804"/>
                <a:gd name="connsiteY1" fmla="*/ 1071040 h 6104925"/>
                <a:gd name="connsiteX2" fmla="*/ 1514651 w 1514804"/>
                <a:gd name="connsiteY2" fmla="*/ 3044812 h 6104925"/>
                <a:gd name="connsiteX3" fmla="*/ 0 w 1514804"/>
                <a:gd name="connsiteY3" fmla="*/ 5202192 h 6104925"/>
                <a:gd name="connsiteX4" fmla="*/ 61199 w 1514804"/>
                <a:gd name="connsiteY4" fmla="*/ 6104925 h 6104925"/>
                <a:gd name="connsiteX0" fmla="*/ 0 w 1514653"/>
                <a:gd name="connsiteY0" fmla="*/ 0 h 6104925"/>
                <a:gd name="connsiteX1" fmla="*/ 15300 w 1514653"/>
                <a:gd name="connsiteY1" fmla="*/ 1071040 h 6104925"/>
                <a:gd name="connsiteX2" fmla="*/ 1514651 w 1514653"/>
                <a:gd name="connsiteY2" fmla="*/ 3044812 h 6104925"/>
                <a:gd name="connsiteX3" fmla="*/ 27021 w 1514653"/>
                <a:gd name="connsiteY3" fmla="*/ 5206052 h 6104925"/>
                <a:gd name="connsiteX4" fmla="*/ 61199 w 1514653"/>
                <a:gd name="connsiteY4" fmla="*/ 6104925 h 6104925"/>
                <a:gd name="connsiteX0" fmla="*/ 0 w 1514653"/>
                <a:gd name="connsiteY0" fmla="*/ 0 h 6101065"/>
                <a:gd name="connsiteX1" fmla="*/ 15300 w 1514653"/>
                <a:gd name="connsiteY1" fmla="*/ 1071040 h 6101065"/>
                <a:gd name="connsiteX2" fmla="*/ 1514651 w 1514653"/>
                <a:gd name="connsiteY2" fmla="*/ 3044812 h 6101065"/>
                <a:gd name="connsiteX3" fmla="*/ 27021 w 1514653"/>
                <a:gd name="connsiteY3" fmla="*/ 5206052 h 6101065"/>
                <a:gd name="connsiteX4" fmla="*/ 41898 w 1514653"/>
                <a:gd name="connsiteY4" fmla="*/ 6101065 h 6101065"/>
                <a:gd name="connsiteX0" fmla="*/ 0 w 1514653"/>
                <a:gd name="connsiteY0" fmla="*/ 0 h 6097204"/>
                <a:gd name="connsiteX1" fmla="*/ 15300 w 1514653"/>
                <a:gd name="connsiteY1" fmla="*/ 1071040 h 6097204"/>
                <a:gd name="connsiteX2" fmla="*/ 1514651 w 1514653"/>
                <a:gd name="connsiteY2" fmla="*/ 3044812 h 6097204"/>
                <a:gd name="connsiteX3" fmla="*/ 27021 w 1514653"/>
                <a:gd name="connsiteY3" fmla="*/ 5206052 h 6097204"/>
                <a:gd name="connsiteX4" fmla="*/ 26458 w 1514653"/>
                <a:gd name="connsiteY4" fmla="*/ 6097204 h 6097204"/>
                <a:gd name="connsiteX0" fmla="*/ 0 w 1506933"/>
                <a:gd name="connsiteY0" fmla="*/ 0 h 6062462"/>
                <a:gd name="connsiteX1" fmla="*/ 7580 w 1506933"/>
                <a:gd name="connsiteY1" fmla="*/ 1036298 h 6062462"/>
                <a:gd name="connsiteX2" fmla="*/ 1506931 w 1506933"/>
                <a:gd name="connsiteY2" fmla="*/ 3010070 h 6062462"/>
                <a:gd name="connsiteX3" fmla="*/ 19301 w 1506933"/>
                <a:gd name="connsiteY3" fmla="*/ 5171310 h 6062462"/>
                <a:gd name="connsiteX4" fmla="*/ 18738 w 1506933"/>
                <a:gd name="connsiteY4" fmla="*/ 6062462 h 6062462"/>
                <a:gd name="connsiteX0" fmla="*/ 0 w 1507072"/>
                <a:gd name="connsiteY0" fmla="*/ 0 h 6062462"/>
                <a:gd name="connsiteX1" fmla="*/ 7580 w 1507072"/>
                <a:gd name="connsiteY1" fmla="*/ 1036298 h 6062462"/>
                <a:gd name="connsiteX2" fmla="*/ 1506931 w 1507072"/>
                <a:gd name="connsiteY2" fmla="*/ 3010070 h 6062462"/>
                <a:gd name="connsiteX3" fmla="*/ 19301 w 1507072"/>
                <a:gd name="connsiteY3" fmla="*/ 5171310 h 6062462"/>
                <a:gd name="connsiteX4" fmla="*/ 18738 w 1507072"/>
                <a:gd name="connsiteY4" fmla="*/ 6062462 h 6062462"/>
                <a:gd name="connsiteX0" fmla="*/ 0 w 1460039"/>
                <a:gd name="connsiteY0" fmla="*/ 0 h 6062462"/>
                <a:gd name="connsiteX1" fmla="*/ 7580 w 1460039"/>
                <a:gd name="connsiteY1" fmla="*/ 1036298 h 6062462"/>
                <a:gd name="connsiteX2" fmla="*/ 1459891 w 1460039"/>
                <a:gd name="connsiteY2" fmla="*/ 3010070 h 6062462"/>
                <a:gd name="connsiteX3" fmla="*/ 19301 w 1460039"/>
                <a:gd name="connsiteY3" fmla="*/ 5171310 h 6062462"/>
                <a:gd name="connsiteX4" fmla="*/ 18738 w 1460039"/>
                <a:gd name="connsiteY4" fmla="*/ 6062462 h 6062462"/>
                <a:gd name="connsiteX0" fmla="*/ 0 w 1460045"/>
                <a:gd name="connsiteY0" fmla="*/ 0 h 6062462"/>
                <a:gd name="connsiteX1" fmla="*/ 7580 w 1460045"/>
                <a:gd name="connsiteY1" fmla="*/ 1036298 h 6062462"/>
                <a:gd name="connsiteX2" fmla="*/ 1459891 w 1460045"/>
                <a:gd name="connsiteY2" fmla="*/ 3010070 h 6062462"/>
                <a:gd name="connsiteX3" fmla="*/ 19301 w 1460045"/>
                <a:gd name="connsiteY3" fmla="*/ 5171310 h 6062462"/>
                <a:gd name="connsiteX4" fmla="*/ 18738 w 1460045"/>
                <a:gd name="connsiteY4" fmla="*/ 6062462 h 6062462"/>
                <a:gd name="connsiteX0" fmla="*/ 0 w 1460045"/>
                <a:gd name="connsiteY0" fmla="*/ 0 h 6062462"/>
                <a:gd name="connsiteX1" fmla="*/ 7580 w 1460045"/>
                <a:gd name="connsiteY1" fmla="*/ 1036298 h 6062462"/>
                <a:gd name="connsiteX2" fmla="*/ 1459891 w 1460045"/>
                <a:gd name="connsiteY2" fmla="*/ 3010070 h 6062462"/>
                <a:gd name="connsiteX3" fmla="*/ 19301 w 1460045"/>
                <a:gd name="connsiteY3" fmla="*/ 5171310 h 6062462"/>
                <a:gd name="connsiteX4" fmla="*/ 18738 w 1460045"/>
                <a:gd name="connsiteY4" fmla="*/ 6062462 h 6062462"/>
                <a:gd name="connsiteX0" fmla="*/ 0 w 1460045"/>
                <a:gd name="connsiteY0" fmla="*/ 0 h 5767187"/>
                <a:gd name="connsiteX1" fmla="*/ 7580 w 1460045"/>
                <a:gd name="connsiteY1" fmla="*/ 1036298 h 5767187"/>
                <a:gd name="connsiteX2" fmla="*/ 1459891 w 1460045"/>
                <a:gd name="connsiteY2" fmla="*/ 3010070 h 5767187"/>
                <a:gd name="connsiteX3" fmla="*/ 19301 w 1460045"/>
                <a:gd name="connsiteY3" fmla="*/ 5171310 h 5767187"/>
                <a:gd name="connsiteX4" fmla="*/ 21913 w 1460045"/>
                <a:gd name="connsiteY4" fmla="*/ 5767187 h 5767187"/>
                <a:gd name="connsiteX0" fmla="*/ 0 w 1460045"/>
                <a:gd name="connsiteY0" fmla="*/ 0 h 5767187"/>
                <a:gd name="connsiteX1" fmla="*/ 7580 w 1460045"/>
                <a:gd name="connsiteY1" fmla="*/ 1036298 h 5767187"/>
                <a:gd name="connsiteX2" fmla="*/ 1459891 w 1460045"/>
                <a:gd name="connsiteY2" fmla="*/ 3010070 h 5767187"/>
                <a:gd name="connsiteX3" fmla="*/ 19301 w 1460045"/>
                <a:gd name="connsiteY3" fmla="*/ 5171310 h 5767187"/>
                <a:gd name="connsiteX4" fmla="*/ 21913 w 1460045"/>
                <a:gd name="connsiteY4" fmla="*/ 5767187 h 5767187"/>
                <a:gd name="connsiteX0" fmla="*/ 0 w 1466395"/>
                <a:gd name="connsiteY0" fmla="*/ 0 h 5217912"/>
                <a:gd name="connsiteX1" fmla="*/ 13930 w 1466395"/>
                <a:gd name="connsiteY1" fmla="*/ 487023 h 5217912"/>
                <a:gd name="connsiteX2" fmla="*/ 1466241 w 1466395"/>
                <a:gd name="connsiteY2" fmla="*/ 2460795 h 5217912"/>
                <a:gd name="connsiteX3" fmla="*/ 25651 w 1466395"/>
                <a:gd name="connsiteY3" fmla="*/ 4622035 h 5217912"/>
                <a:gd name="connsiteX4" fmla="*/ 28263 w 1466395"/>
                <a:gd name="connsiteY4" fmla="*/ 5217912 h 5217912"/>
                <a:gd name="connsiteX0" fmla="*/ 0 w 1466395"/>
                <a:gd name="connsiteY0" fmla="*/ 0 h 5217912"/>
                <a:gd name="connsiteX1" fmla="*/ 13930 w 1466395"/>
                <a:gd name="connsiteY1" fmla="*/ 487023 h 5217912"/>
                <a:gd name="connsiteX2" fmla="*/ 1466241 w 1466395"/>
                <a:gd name="connsiteY2" fmla="*/ 2460795 h 5217912"/>
                <a:gd name="connsiteX3" fmla="*/ 25651 w 1466395"/>
                <a:gd name="connsiteY3" fmla="*/ 4622035 h 5217912"/>
                <a:gd name="connsiteX4" fmla="*/ 28263 w 1466395"/>
                <a:gd name="connsiteY4" fmla="*/ 5217912 h 5217912"/>
                <a:gd name="connsiteX0" fmla="*/ 0 w 1466395"/>
                <a:gd name="connsiteY0" fmla="*/ 0 h 5217912"/>
                <a:gd name="connsiteX1" fmla="*/ 13930 w 1466395"/>
                <a:gd name="connsiteY1" fmla="*/ 487023 h 5217912"/>
                <a:gd name="connsiteX2" fmla="*/ 1466241 w 1466395"/>
                <a:gd name="connsiteY2" fmla="*/ 2460795 h 5217912"/>
                <a:gd name="connsiteX3" fmla="*/ 25651 w 1466395"/>
                <a:gd name="connsiteY3" fmla="*/ 4622035 h 5217912"/>
                <a:gd name="connsiteX4" fmla="*/ 28263 w 1466395"/>
                <a:gd name="connsiteY4" fmla="*/ 5217912 h 5217912"/>
                <a:gd name="connsiteX0" fmla="*/ 6564 w 1472959"/>
                <a:gd name="connsiteY0" fmla="*/ 0 h 5217912"/>
                <a:gd name="connsiteX1" fmla="*/ 20494 w 1472959"/>
                <a:gd name="connsiteY1" fmla="*/ 487023 h 5217912"/>
                <a:gd name="connsiteX2" fmla="*/ 1472805 w 1472959"/>
                <a:gd name="connsiteY2" fmla="*/ 2460795 h 5217912"/>
                <a:gd name="connsiteX3" fmla="*/ 32215 w 1472959"/>
                <a:gd name="connsiteY3" fmla="*/ 4622035 h 5217912"/>
                <a:gd name="connsiteX4" fmla="*/ 34827 w 1472959"/>
                <a:gd name="connsiteY4" fmla="*/ 5217912 h 5217912"/>
                <a:gd name="connsiteX0" fmla="*/ 6564 w 1472959"/>
                <a:gd name="connsiteY0" fmla="*/ 0 h 5005187"/>
                <a:gd name="connsiteX1" fmla="*/ 20494 w 1472959"/>
                <a:gd name="connsiteY1" fmla="*/ 487023 h 5005187"/>
                <a:gd name="connsiteX2" fmla="*/ 1472805 w 1472959"/>
                <a:gd name="connsiteY2" fmla="*/ 2460795 h 5005187"/>
                <a:gd name="connsiteX3" fmla="*/ 32215 w 1472959"/>
                <a:gd name="connsiteY3" fmla="*/ 4622035 h 5005187"/>
                <a:gd name="connsiteX4" fmla="*/ 28477 w 1472959"/>
                <a:gd name="connsiteY4" fmla="*/ 5005187 h 5005187"/>
                <a:gd name="connsiteX0" fmla="*/ 6564 w 1472959"/>
                <a:gd name="connsiteY0" fmla="*/ 0 h 5005187"/>
                <a:gd name="connsiteX1" fmla="*/ 20494 w 1472959"/>
                <a:gd name="connsiteY1" fmla="*/ 487023 h 5005187"/>
                <a:gd name="connsiteX2" fmla="*/ 1472805 w 1472959"/>
                <a:gd name="connsiteY2" fmla="*/ 2460795 h 5005187"/>
                <a:gd name="connsiteX3" fmla="*/ 32215 w 1472959"/>
                <a:gd name="connsiteY3" fmla="*/ 4622035 h 5005187"/>
                <a:gd name="connsiteX4" fmla="*/ 28477 w 1472959"/>
                <a:gd name="connsiteY4" fmla="*/ 5005187 h 5005187"/>
                <a:gd name="connsiteX0" fmla="*/ 6564 w 1472959"/>
                <a:gd name="connsiteY0" fmla="*/ 0 h 5005187"/>
                <a:gd name="connsiteX1" fmla="*/ 20494 w 1472959"/>
                <a:gd name="connsiteY1" fmla="*/ 487023 h 5005187"/>
                <a:gd name="connsiteX2" fmla="*/ 1472805 w 1472959"/>
                <a:gd name="connsiteY2" fmla="*/ 2460795 h 5005187"/>
                <a:gd name="connsiteX3" fmla="*/ 32215 w 1472959"/>
                <a:gd name="connsiteY3" fmla="*/ 4622035 h 5005187"/>
                <a:gd name="connsiteX4" fmla="*/ 12602 w 1472959"/>
                <a:gd name="connsiteY4" fmla="*/ 5005187 h 500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2959" h="5005187">
                  <a:moveTo>
                    <a:pt x="6564" y="0"/>
                  </a:moveTo>
                  <a:cubicBezTo>
                    <a:pt x="18616" y="167633"/>
                    <a:pt x="-23308" y="297165"/>
                    <a:pt x="20494" y="487023"/>
                  </a:cubicBezTo>
                  <a:cubicBezTo>
                    <a:pt x="579686" y="1881549"/>
                    <a:pt x="1486532" y="1928403"/>
                    <a:pt x="1472805" y="2460795"/>
                  </a:cubicBezTo>
                  <a:cubicBezTo>
                    <a:pt x="1459078" y="2993187"/>
                    <a:pt x="430003" y="3243475"/>
                    <a:pt x="32215" y="4622035"/>
                  </a:cubicBezTo>
                  <a:cubicBezTo>
                    <a:pt x="6627" y="4811136"/>
                    <a:pt x="-3085" y="4835136"/>
                    <a:pt x="12602" y="5005187"/>
                  </a:cubicBezTo>
                </a:path>
              </a:pathLst>
            </a:cu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4618F758-228E-2741-8282-112CF720DF6F}"/>
                </a:ext>
              </a:extLst>
            </p:cNvPr>
            <p:cNvGrpSpPr/>
            <p:nvPr/>
          </p:nvGrpSpPr>
          <p:grpSpPr>
            <a:xfrm>
              <a:off x="638638" y="3975358"/>
              <a:ext cx="2477214" cy="120420"/>
              <a:chOff x="551293" y="7597774"/>
              <a:chExt cx="4298417" cy="204622"/>
            </a:xfrm>
          </p:grpSpPr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FE079350-79DF-9545-8BC8-D573FB34E144}"/>
                  </a:ext>
                </a:extLst>
              </p:cNvPr>
              <p:cNvSpPr/>
              <p:nvPr/>
            </p:nvSpPr>
            <p:spPr>
              <a:xfrm>
                <a:off x="669925" y="7597775"/>
                <a:ext cx="4064730" cy="2046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54" name="Group 553">
                <a:extLst>
                  <a:ext uri="{FF2B5EF4-FFF2-40B4-BE49-F238E27FC236}">
                    <a16:creationId xmlns:a16="http://schemas.microsoft.com/office/drawing/2014/main" id="{27A25043-C1B0-BA4E-8A41-C215D47613AB}"/>
                  </a:ext>
                </a:extLst>
              </p:cNvPr>
              <p:cNvGrpSpPr/>
              <p:nvPr/>
            </p:nvGrpSpPr>
            <p:grpSpPr>
              <a:xfrm>
                <a:off x="551293" y="7597774"/>
                <a:ext cx="360960" cy="204621"/>
                <a:chOff x="551293" y="7597774"/>
                <a:chExt cx="360960" cy="204621"/>
              </a:xfrm>
            </p:grpSpPr>
            <p:sp>
              <p:nvSpPr>
                <p:cNvPr id="558" name="Oval 557">
                  <a:extLst>
                    <a:ext uri="{FF2B5EF4-FFF2-40B4-BE49-F238E27FC236}">
                      <a16:creationId xmlns:a16="http://schemas.microsoft.com/office/drawing/2014/main" id="{892E3702-DE56-784B-A5A5-45ABF1F09502}"/>
                    </a:ext>
                  </a:extLst>
                </p:cNvPr>
                <p:cNvSpPr/>
                <p:nvPr/>
              </p:nvSpPr>
              <p:spPr>
                <a:xfrm>
                  <a:off x="551293" y="7597774"/>
                  <a:ext cx="201182" cy="20462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3808829B-74A8-AA41-BCD9-CC0F6799E23F}"/>
                    </a:ext>
                  </a:extLst>
                </p:cNvPr>
                <p:cNvSpPr/>
                <p:nvPr/>
              </p:nvSpPr>
              <p:spPr>
                <a:xfrm rot="5400000">
                  <a:off x="710751" y="7569338"/>
                  <a:ext cx="142860" cy="26014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55" name="Group 554">
                <a:extLst>
                  <a:ext uri="{FF2B5EF4-FFF2-40B4-BE49-F238E27FC236}">
                    <a16:creationId xmlns:a16="http://schemas.microsoft.com/office/drawing/2014/main" id="{8232ED5D-69B7-D84C-82B4-ED4FFE2D6C9B}"/>
                  </a:ext>
                </a:extLst>
              </p:cNvPr>
              <p:cNvGrpSpPr/>
              <p:nvPr/>
            </p:nvGrpSpPr>
            <p:grpSpPr>
              <a:xfrm flipH="1">
                <a:off x="4488749" y="7597775"/>
                <a:ext cx="360961" cy="204621"/>
                <a:chOff x="551293" y="7597774"/>
                <a:chExt cx="360961" cy="204621"/>
              </a:xfrm>
            </p:grpSpPr>
            <p:sp>
              <p:nvSpPr>
                <p:cNvPr id="556" name="Oval 555">
                  <a:extLst>
                    <a:ext uri="{FF2B5EF4-FFF2-40B4-BE49-F238E27FC236}">
                      <a16:creationId xmlns:a16="http://schemas.microsoft.com/office/drawing/2014/main" id="{ED85578C-6C77-E642-8F29-A426B2B1821C}"/>
                    </a:ext>
                  </a:extLst>
                </p:cNvPr>
                <p:cNvSpPr/>
                <p:nvPr/>
              </p:nvSpPr>
              <p:spPr>
                <a:xfrm>
                  <a:off x="551293" y="7597774"/>
                  <a:ext cx="201182" cy="20462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41EE87C3-1CC6-5841-8B41-175419F42F53}"/>
                    </a:ext>
                  </a:extLst>
                </p:cNvPr>
                <p:cNvSpPr/>
                <p:nvPr/>
              </p:nvSpPr>
              <p:spPr>
                <a:xfrm rot="5400000">
                  <a:off x="712127" y="7566745"/>
                  <a:ext cx="140106" cy="26014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55DDB86F-87B7-7A4A-A260-9DA9C8D96586}"/>
                </a:ext>
              </a:extLst>
            </p:cNvPr>
            <p:cNvCxnSpPr/>
            <p:nvPr/>
          </p:nvCxnSpPr>
          <p:spPr>
            <a:xfrm>
              <a:off x="1363009" y="5119694"/>
              <a:ext cx="1037440" cy="0"/>
            </a:xfrm>
            <a:prstGeom prst="line">
              <a:avLst/>
            </a:pr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07151B3A-EF82-7746-8914-2FD2283B2534}"/>
                </a:ext>
              </a:extLst>
            </p:cNvPr>
            <p:cNvCxnSpPr/>
            <p:nvPr/>
          </p:nvCxnSpPr>
          <p:spPr>
            <a:xfrm>
              <a:off x="864736" y="4572767"/>
              <a:ext cx="2029754" cy="0"/>
            </a:xfrm>
            <a:prstGeom prst="line">
              <a:avLst/>
            </a:pr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60B278AA-4181-9746-A394-02946F4E7DCD}"/>
                </a:ext>
              </a:extLst>
            </p:cNvPr>
            <p:cNvCxnSpPr/>
            <p:nvPr/>
          </p:nvCxnSpPr>
          <p:spPr>
            <a:xfrm>
              <a:off x="904423" y="6258602"/>
              <a:ext cx="1951641" cy="0"/>
            </a:xfrm>
            <a:prstGeom prst="line">
              <a:avLst/>
            </a:pr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8229E90C-5F4A-A34C-9AE5-9932602E82E6}"/>
                </a:ext>
              </a:extLst>
            </p:cNvPr>
            <p:cNvCxnSpPr/>
            <p:nvPr/>
          </p:nvCxnSpPr>
          <p:spPr>
            <a:xfrm>
              <a:off x="1336990" y="5748580"/>
              <a:ext cx="1083587" cy="0"/>
            </a:xfrm>
            <a:prstGeom prst="line">
              <a:avLst/>
            </a:pr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E346524D-36CA-B54A-B1F1-CBF85E8E7585}"/>
                </a:ext>
              </a:extLst>
            </p:cNvPr>
            <p:cNvSpPr txBox="1"/>
            <p:nvPr/>
          </p:nvSpPr>
          <p:spPr>
            <a:xfrm>
              <a:off x="1701671" y="5248774"/>
              <a:ext cx="316664" cy="42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15D34FD0-16F0-2D46-A82A-94BB0E07D136}"/>
                </a:ext>
              </a:extLst>
            </p:cNvPr>
            <p:cNvSpPr txBox="1"/>
            <p:nvPr/>
          </p:nvSpPr>
          <p:spPr>
            <a:xfrm>
              <a:off x="1317827" y="4665231"/>
              <a:ext cx="557470" cy="42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B00C2EAF-2910-0747-B0FA-28870A4687FA}"/>
                </a:ext>
              </a:extLst>
            </p:cNvPr>
            <p:cNvSpPr txBox="1"/>
            <p:nvPr/>
          </p:nvSpPr>
          <p:spPr>
            <a:xfrm>
              <a:off x="1921463" y="4672273"/>
              <a:ext cx="565850" cy="42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UDP</a:t>
              </a: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1B3784FE-76B9-AB43-B263-39AA6AE0EE5B}"/>
                </a:ext>
              </a:extLst>
            </p:cNvPr>
            <p:cNvSpPr txBox="1"/>
            <p:nvPr/>
          </p:nvSpPr>
          <p:spPr>
            <a:xfrm>
              <a:off x="929163" y="4095202"/>
              <a:ext cx="503223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</a:t>
              </a: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1270F7A-4AB9-AB43-B1FE-233A52D8506B}"/>
                </a:ext>
              </a:extLst>
            </p:cNvPr>
            <p:cNvSpPr txBox="1"/>
            <p:nvPr/>
          </p:nvSpPr>
          <p:spPr>
            <a:xfrm>
              <a:off x="1538498" y="4104718"/>
              <a:ext cx="537183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SMTP</a:t>
              </a: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CBA60E0D-7559-2849-AFF6-223038FD300E}"/>
                </a:ext>
              </a:extLst>
            </p:cNvPr>
            <p:cNvSpPr txBox="1"/>
            <p:nvPr/>
          </p:nvSpPr>
          <p:spPr>
            <a:xfrm>
              <a:off x="1222850" y="4267665"/>
              <a:ext cx="497490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</a:t>
              </a:r>
            </a:p>
          </p:txBody>
        </p: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035EAEB8-4603-6D4D-A447-AEB37E1A8C67}"/>
                </a:ext>
              </a:extLst>
            </p:cNvPr>
            <p:cNvSpPr txBox="1"/>
            <p:nvPr/>
          </p:nvSpPr>
          <p:spPr>
            <a:xfrm>
              <a:off x="1867426" y="4272536"/>
              <a:ext cx="526863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DASH</a:t>
              </a:r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4B7AE12C-315E-EF4F-ADF9-11511AAC9ACD}"/>
                </a:ext>
              </a:extLst>
            </p:cNvPr>
            <p:cNvSpPr txBox="1"/>
            <p:nvPr/>
          </p:nvSpPr>
          <p:spPr>
            <a:xfrm>
              <a:off x="2165480" y="4095316"/>
              <a:ext cx="398741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RTP</a:t>
              </a:r>
            </a:p>
          </p:txBody>
        </p: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96089DC1-674D-2840-A233-7BE30D8880D1}"/>
                </a:ext>
              </a:extLst>
            </p:cNvPr>
            <p:cNvSpPr txBox="1"/>
            <p:nvPr/>
          </p:nvSpPr>
          <p:spPr>
            <a:xfrm>
              <a:off x="2555094" y="4099819"/>
              <a:ext cx="352734" cy="421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r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Mangal" panose="02040503050203030202" pitchFamily="18" charset="0"/>
                </a:rPr>
                <a:t>…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005BD7F5-7061-104C-ADD5-55B48EBAD477}"/>
                </a:ext>
              </a:extLst>
            </p:cNvPr>
            <p:cNvGrpSpPr/>
            <p:nvPr/>
          </p:nvGrpSpPr>
          <p:grpSpPr>
            <a:xfrm>
              <a:off x="647675" y="6827928"/>
              <a:ext cx="2477214" cy="120420"/>
              <a:chOff x="551293" y="7597774"/>
              <a:chExt cx="4298417" cy="204622"/>
            </a:xfrm>
          </p:grpSpPr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63C3EC8D-0E26-3D45-AD60-CDC3B0EED1B2}"/>
                  </a:ext>
                </a:extLst>
              </p:cNvPr>
              <p:cNvSpPr/>
              <p:nvPr/>
            </p:nvSpPr>
            <p:spPr>
              <a:xfrm>
                <a:off x="669925" y="7597775"/>
                <a:ext cx="4064730" cy="2046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3697E0BA-9A4C-5F43-8783-A94D8BFA0CA1}"/>
                  </a:ext>
                </a:extLst>
              </p:cNvPr>
              <p:cNvGrpSpPr/>
              <p:nvPr/>
            </p:nvGrpSpPr>
            <p:grpSpPr>
              <a:xfrm>
                <a:off x="551293" y="7597774"/>
                <a:ext cx="360959" cy="204621"/>
                <a:chOff x="551293" y="7597774"/>
                <a:chExt cx="360959" cy="204621"/>
              </a:xfrm>
            </p:grpSpPr>
            <p:sp>
              <p:nvSpPr>
                <p:cNvPr id="551" name="Oval 550">
                  <a:extLst>
                    <a:ext uri="{FF2B5EF4-FFF2-40B4-BE49-F238E27FC236}">
                      <a16:creationId xmlns:a16="http://schemas.microsoft.com/office/drawing/2014/main" id="{861CDB1F-8277-DD4A-8737-85AC1BCE5D36}"/>
                    </a:ext>
                  </a:extLst>
                </p:cNvPr>
                <p:cNvSpPr/>
                <p:nvPr/>
              </p:nvSpPr>
              <p:spPr>
                <a:xfrm>
                  <a:off x="551293" y="7597774"/>
                  <a:ext cx="201182" cy="20462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9B5B93A4-E79F-5D45-9C6C-8458DEDE50F7}"/>
                    </a:ext>
                  </a:extLst>
                </p:cNvPr>
                <p:cNvSpPr/>
                <p:nvPr/>
              </p:nvSpPr>
              <p:spPr>
                <a:xfrm rot="5400000">
                  <a:off x="712127" y="7567955"/>
                  <a:ext cx="140106" cy="26014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48" name="Group 547">
                <a:extLst>
                  <a:ext uri="{FF2B5EF4-FFF2-40B4-BE49-F238E27FC236}">
                    <a16:creationId xmlns:a16="http://schemas.microsoft.com/office/drawing/2014/main" id="{F7DD7855-B81F-6249-980C-AB87A67F00E5}"/>
                  </a:ext>
                </a:extLst>
              </p:cNvPr>
              <p:cNvGrpSpPr/>
              <p:nvPr/>
            </p:nvGrpSpPr>
            <p:grpSpPr>
              <a:xfrm flipH="1">
                <a:off x="4488749" y="7597775"/>
                <a:ext cx="360961" cy="204621"/>
                <a:chOff x="551293" y="7597774"/>
                <a:chExt cx="360961" cy="204621"/>
              </a:xfrm>
            </p:grpSpPr>
            <p:sp>
              <p:nvSpPr>
                <p:cNvPr id="549" name="Oval 548">
                  <a:extLst>
                    <a:ext uri="{FF2B5EF4-FFF2-40B4-BE49-F238E27FC236}">
                      <a16:creationId xmlns:a16="http://schemas.microsoft.com/office/drawing/2014/main" id="{EB5E45D9-C107-6347-AB3F-87B7D9B861E3}"/>
                    </a:ext>
                  </a:extLst>
                </p:cNvPr>
                <p:cNvSpPr/>
                <p:nvPr/>
              </p:nvSpPr>
              <p:spPr>
                <a:xfrm>
                  <a:off x="551293" y="7597774"/>
                  <a:ext cx="201182" cy="20462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56EA16C5-D2F9-1644-8DE7-6FA3E10C6CFA}"/>
                    </a:ext>
                  </a:extLst>
                </p:cNvPr>
                <p:cNvSpPr/>
                <p:nvPr/>
              </p:nvSpPr>
              <p:spPr>
                <a:xfrm rot="5400000">
                  <a:off x="712127" y="7572322"/>
                  <a:ext cx="140106" cy="26014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E50F34D6-33C8-6F41-8DFA-824070C0718B}"/>
                </a:ext>
              </a:extLst>
            </p:cNvPr>
            <p:cNvSpPr txBox="1"/>
            <p:nvPr/>
          </p:nvSpPr>
          <p:spPr>
            <a:xfrm>
              <a:off x="1260427" y="5749165"/>
              <a:ext cx="843878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Ethernet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59564D5C-A7B0-A444-AA5A-A33BA94B85D8}"/>
                </a:ext>
              </a:extLst>
            </p:cNvPr>
            <p:cNvSpPr txBox="1"/>
            <p:nvPr/>
          </p:nvSpPr>
          <p:spPr>
            <a:xfrm>
              <a:off x="1474067" y="5962529"/>
              <a:ext cx="556746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WiFi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5C6574EE-5134-914F-A01C-C627F127D2BF}"/>
                </a:ext>
              </a:extLst>
            </p:cNvPr>
            <p:cNvSpPr txBox="1"/>
            <p:nvPr/>
          </p:nvSpPr>
          <p:spPr>
            <a:xfrm>
              <a:off x="1841467" y="5962479"/>
              <a:ext cx="818760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Bluetooth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A3BE0808-5DDD-114E-ADDD-ECC9C438C7FA}"/>
                </a:ext>
              </a:extLst>
            </p:cNvPr>
            <p:cNvSpPr txBox="1"/>
            <p:nvPr/>
          </p:nvSpPr>
          <p:spPr>
            <a:xfrm>
              <a:off x="1889184" y="5749647"/>
              <a:ext cx="414591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PPP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B168751B-A687-D146-B2F2-E8BE2DC47C86}"/>
                </a:ext>
              </a:extLst>
            </p:cNvPr>
            <p:cNvSpPr txBox="1"/>
            <p:nvPr/>
          </p:nvSpPr>
          <p:spPr>
            <a:xfrm>
              <a:off x="1065185" y="5963701"/>
              <a:ext cx="526455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PDCP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CE391214-BA61-7440-9D7B-9D42CAA4613C}"/>
                </a:ext>
              </a:extLst>
            </p:cNvPr>
            <p:cNvSpPr txBox="1"/>
            <p:nvPr/>
          </p:nvSpPr>
          <p:spPr>
            <a:xfrm>
              <a:off x="2174516" y="5708035"/>
              <a:ext cx="352734" cy="421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r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Mangal" panose="02040503050203030202" pitchFamily="18" charset="0"/>
                </a:rPr>
                <a:t>…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E68641D0-8F0C-8A4B-AAEC-7095E3CC39A2}"/>
                </a:ext>
              </a:extLst>
            </p:cNvPr>
            <p:cNvSpPr txBox="1"/>
            <p:nvPr/>
          </p:nvSpPr>
          <p:spPr>
            <a:xfrm>
              <a:off x="1050427" y="6388801"/>
              <a:ext cx="1818080" cy="322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copper   radio   fiber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1BD226E-A106-3E49-9255-FE126222ED3C}"/>
              </a:ext>
            </a:extLst>
          </p:cNvPr>
          <p:cNvGrpSpPr/>
          <p:nvPr/>
        </p:nvGrpSpPr>
        <p:grpSpPr>
          <a:xfrm>
            <a:off x="814038" y="2315737"/>
            <a:ext cx="4705817" cy="2677656"/>
            <a:chOff x="814038" y="2315737"/>
            <a:chExt cx="4705817" cy="2677656"/>
          </a:xfrm>
        </p:grpSpPr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44104EE4-4A90-5E4A-B2A0-A1BD8BF943E4}"/>
                </a:ext>
              </a:extLst>
            </p:cNvPr>
            <p:cNvSpPr txBox="1"/>
            <p:nvPr/>
          </p:nvSpPr>
          <p:spPr>
            <a:xfrm>
              <a:off x="814038" y="2315737"/>
              <a:ext cx="330076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Internet’s “thin waist”: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one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network layer protocol: IP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must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be implemented by every (billions) of Internet-connected devices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98282D7-C09C-8C4D-B993-73C11EA17479}"/>
                </a:ext>
              </a:extLst>
            </p:cNvPr>
            <p:cNvCxnSpPr/>
            <p:nvPr/>
          </p:nvCxnSpPr>
          <p:spPr>
            <a:xfrm>
              <a:off x="4103650" y="3657601"/>
              <a:ext cx="1416205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B39DAD73-A59C-844C-82D2-98B789AF87B4}"/>
              </a:ext>
            </a:extLst>
          </p:cNvPr>
          <p:cNvGrpSpPr/>
          <p:nvPr/>
        </p:nvGrpSpPr>
        <p:grpSpPr>
          <a:xfrm>
            <a:off x="6761019" y="2397851"/>
            <a:ext cx="5180585" cy="2520510"/>
            <a:chOff x="6761019" y="2397851"/>
            <a:chExt cx="5180585" cy="25205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0151133-0DCF-4F4E-9CDA-634434080F2F}"/>
                </a:ext>
              </a:extLst>
            </p:cNvPr>
            <p:cNvSpPr txBox="1"/>
            <p:nvPr/>
          </p:nvSpPr>
          <p:spPr>
            <a:xfrm>
              <a:off x="9309916" y="2397851"/>
              <a:ext cx="263168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many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protocols in physical, link, transport, and application layers </a:t>
              </a:r>
            </a:p>
          </p:txBody>
        </p: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CCF9C436-9C11-1E43-8FA2-B49863655B5F}"/>
                </a:ext>
              </a:extLst>
            </p:cNvPr>
            <p:cNvGrpSpPr/>
            <p:nvPr/>
          </p:nvGrpSpPr>
          <p:grpSpPr>
            <a:xfrm>
              <a:off x="7232069" y="2410687"/>
              <a:ext cx="2036621" cy="2507674"/>
              <a:chOff x="7315200" y="2521527"/>
              <a:chExt cx="1427018" cy="250767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9FCE1B0-FAA6-8244-BA7B-BB385915D8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29055" y="3768436"/>
                <a:ext cx="1413163" cy="1260765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CE4850D0-E94C-F942-9234-36141A4954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15200" y="2521527"/>
                <a:ext cx="1413163" cy="1260765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6D445703-EA03-7643-9515-93FC334315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8728" y="2978728"/>
              <a:ext cx="2466108" cy="67887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4809228A-E7A3-CC45-B53B-0D172086E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61019" y="3671455"/>
              <a:ext cx="2466108" cy="67887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4C5D013-5347-04C3-BE01-55249613CC98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80270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FE05D2-3A75-914E-80F5-2B07934F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 hourglass, at middle age</a:t>
            </a:r>
          </a:p>
        </p:txBody>
      </p: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4CACAAE2-F2BB-D743-9AA0-AC47A75FA461}"/>
              </a:ext>
            </a:extLst>
          </p:cNvPr>
          <p:cNvGrpSpPr/>
          <p:nvPr/>
        </p:nvGrpSpPr>
        <p:grpSpPr>
          <a:xfrm>
            <a:off x="4090857" y="1806499"/>
            <a:ext cx="3614635" cy="3698754"/>
            <a:chOff x="638638" y="3966449"/>
            <a:chExt cx="2486251" cy="2981899"/>
          </a:xfrm>
        </p:grpSpPr>
        <p:sp>
          <p:nvSpPr>
            <p:cNvPr id="514" name="Freeform 513">
              <a:extLst>
                <a:ext uri="{FF2B5EF4-FFF2-40B4-BE49-F238E27FC236}">
                  <a16:creationId xmlns:a16="http://schemas.microsoft.com/office/drawing/2014/main" id="{21ABD275-75EE-E74D-A25D-9B7784E4E8D5}"/>
                </a:ext>
              </a:extLst>
            </p:cNvPr>
            <p:cNvSpPr/>
            <p:nvPr/>
          </p:nvSpPr>
          <p:spPr>
            <a:xfrm>
              <a:off x="698244" y="3966449"/>
              <a:ext cx="850271" cy="2960494"/>
            </a:xfrm>
            <a:custGeom>
              <a:avLst/>
              <a:gdLst>
                <a:gd name="connsiteX0" fmla="*/ 0 w 1575849"/>
                <a:gd name="connsiteY0" fmla="*/ 0 h 6135527"/>
                <a:gd name="connsiteX1" fmla="*/ 76498 w 1575849"/>
                <a:gd name="connsiteY1" fmla="*/ 1086341 h 6135527"/>
                <a:gd name="connsiteX2" fmla="*/ 1575849 w 1575849"/>
                <a:gd name="connsiteY2" fmla="*/ 3060113 h 6135527"/>
                <a:gd name="connsiteX3" fmla="*/ 61198 w 1575849"/>
                <a:gd name="connsiteY3" fmla="*/ 5217493 h 6135527"/>
                <a:gd name="connsiteX4" fmla="*/ 91797 w 1575849"/>
                <a:gd name="connsiteY4" fmla="*/ 6135527 h 6135527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952"/>
                <a:gd name="connsiteY0" fmla="*/ 0 h 6120226"/>
                <a:gd name="connsiteX1" fmla="*/ 15300 w 1514952"/>
                <a:gd name="connsiteY1" fmla="*/ 1071040 h 6120226"/>
                <a:gd name="connsiteX2" fmla="*/ 1514651 w 1514952"/>
                <a:gd name="connsiteY2" fmla="*/ 3044812 h 6120226"/>
                <a:gd name="connsiteX3" fmla="*/ 0 w 1514952"/>
                <a:gd name="connsiteY3" fmla="*/ 5202192 h 6120226"/>
                <a:gd name="connsiteX4" fmla="*/ 30599 w 1514952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820"/>
                <a:gd name="connsiteY0" fmla="*/ 0 h 6120226"/>
                <a:gd name="connsiteX1" fmla="*/ 15300 w 1514820"/>
                <a:gd name="connsiteY1" fmla="*/ 1071040 h 6120226"/>
                <a:gd name="connsiteX2" fmla="*/ 1514651 w 1514820"/>
                <a:gd name="connsiteY2" fmla="*/ 3044812 h 6120226"/>
                <a:gd name="connsiteX3" fmla="*/ 0 w 1514820"/>
                <a:gd name="connsiteY3" fmla="*/ 5202192 h 6120226"/>
                <a:gd name="connsiteX4" fmla="*/ 30599 w 1514820"/>
                <a:gd name="connsiteY4" fmla="*/ 6120226 h 6120226"/>
                <a:gd name="connsiteX0" fmla="*/ 0 w 1514804"/>
                <a:gd name="connsiteY0" fmla="*/ 0 h 6120226"/>
                <a:gd name="connsiteX1" fmla="*/ 15300 w 1514804"/>
                <a:gd name="connsiteY1" fmla="*/ 1071040 h 6120226"/>
                <a:gd name="connsiteX2" fmla="*/ 1514651 w 1514804"/>
                <a:gd name="connsiteY2" fmla="*/ 3044812 h 6120226"/>
                <a:gd name="connsiteX3" fmla="*/ 0 w 1514804"/>
                <a:gd name="connsiteY3" fmla="*/ 5202192 h 6120226"/>
                <a:gd name="connsiteX4" fmla="*/ 30599 w 1514804"/>
                <a:gd name="connsiteY4" fmla="*/ 6120226 h 6120226"/>
                <a:gd name="connsiteX0" fmla="*/ 15299 w 1530103"/>
                <a:gd name="connsiteY0" fmla="*/ 0 h 6104925"/>
                <a:gd name="connsiteX1" fmla="*/ 30599 w 1530103"/>
                <a:gd name="connsiteY1" fmla="*/ 1071040 h 6104925"/>
                <a:gd name="connsiteX2" fmla="*/ 1529950 w 1530103"/>
                <a:gd name="connsiteY2" fmla="*/ 3044812 h 6104925"/>
                <a:gd name="connsiteX3" fmla="*/ 15299 w 1530103"/>
                <a:gd name="connsiteY3" fmla="*/ 5202192 h 6104925"/>
                <a:gd name="connsiteX4" fmla="*/ 0 w 1530103"/>
                <a:gd name="connsiteY4" fmla="*/ 6104925 h 6104925"/>
                <a:gd name="connsiteX0" fmla="*/ 0 w 1514804"/>
                <a:gd name="connsiteY0" fmla="*/ 0 h 6104925"/>
                <a:gd name="connsiteX1" fmla="*/ 15300 w 1514804"/>
                <a:gd name="connsiteY1" fmla="*/ 1071040 h 6104925"/>
                <a:gd name="connsiteX2" fmla="*/ 1514651 w 1514804"/>
                <a:gd name="connsiteY2" fmla="*/ 3044812 h 6104925"/>
                <a:gd name="connsiteX3" fmla="*/ 0 w 1514804"/>
                <a:gd name="connsiteY3" fmla="*/ 5202192 h 6104925"/>
                <a:gd name="connsiteX4" fmla="*/ 61199 w 1514804"/>
                <a:gd name="connsiteY4" fmla="*/ 6104925 h 6104925"/>
                <a:gd name="connsiteX0" fmla="*/ 0 w 1514653"/>
                <a:gd name="connsiteY0" fmla="*/ 0 h 6104925"/>
                <a:gd name="connsiteX1" fmla="*/ 15300 w 1514653"/>
                <a:gd name="connsiteY1" fmla="*/ 1071040 h 6104925"/>
                <a:gd name="connsiteX2" fmla="*/ 1514651 w 1514653"/>
                <a:gd name="connsiteY2" fmla="*/ 3044812 h 6104925"/>
                <a:gd name="connsiteX3" fmla="*/ 27021 w 1514653"/>
                <a:gd name="connsiteY3" fmla="*/ 5206052 h 6104925"/>
                <a:gd name="connsiteX4" fmla="*/ 61199 w 1514653"/>
                <a:gd name="connsiteY4" fmla="*/ 6104925 h 6104925"/>
                <a:gd name="connsiteX0" fmla="*/ 0 w 1514653"/>
                <a:gd name="connsiteY0" fmla="*/ 0 h 6101065"/>
                <a:gd name="connsiteX1" fmla="*/ 15300 w 1514653"/>
                <a:gd name="connsiteY1" fmla="*/ 1071040 h 6101065"/>
                <a:gd name="connsiteX2" fmla="*/ 1514651 w 1514653"/>
                <a:gd name="connsiteY2" fmla="*/ 3044812 h 6101065"/>
                <a:gd name="connsiteX3" fmla="*/ 27021 w 1514653"/>
                <a:gd name="connsiteY3" fmla="*/ 5206052 h 6101065"/>
                <a:gd name="connsiteX4" fmla="*/ 41898 w 1514653"/>
                <a:gd name="connsiteY4" fmla="*/ 6101065 h 6101065"/>
                <a:gd name="connsiteX0" fmla="*/ 0 w 1514653"/>
                <a:gd name="connsiteY0" fmla="*/ 0 h 6097204"/>
                <a:gd name="connsiteX1" fmla="*/ 15300 w 1514653"/>
                <a:gd name="connsiteY1" fmla="*/ 1071040 h 6097204"/>
                <a:gd name="connsiteX2" fmla="*/ 1514651 w 1514653"/>
                <a:gd name="connsiteY2" fmla="*/ 3044812 h 6097204"/>
                <a:gd name="connsiteX3" fmla="*/ 27021 w 1514653"/>
                <a:gd name="connsiteY3" fmla="*/ 5206052 h 6097204"/>
                <a:gd name="connsiteX4" fmla="*/ 26458 w 1514653"/>
                <a:gd name="connsiteY4" fmla="*/ 6097204 h 6097204"/>
                <a:gd name="connsiteX0" fmla="*/ 0 w 1506933"/>
                <a:gd name="connsiteY0" fmla="*/ 0 h 6062462"/>
                <a:gd name="connsiteX1" fmla="*/ 7580 w 1506933"/>
                <a:gd name="connsiteY1" fmla="*/ 1036298 h 6062462"/>
                <a:gd name="connsiteX2" fmla="*/ 1506931 w 1506933"/>
                <a:gd name="connsiteY2" fmla="*/ 3010070 h 6062462"/>
                <a:gd name="connsiteX3" fmla="*/ 19301 w 1506933"/>
                <a:gd name="connsiteY3" fmla="*/ 5171310 h 6062462"/>
                <a:gd name="connsiteX4" fmla="*/ 18738 w 1506933"/>
                <a:gd name="connsiteY4" fmla="*/ 6062462 h 6062462"/>
                <a:gd name="connsiteX0" fmla="*/ 0 w 1507072"/>
                <a:gd name="connsiteY0" fmla="*/ 0 h 6062462"/>
                <a:gd name="connsiteX1" fmla="*/ 7580 w 1507072"/>
                <a:gd name="connsiteY1" fmla="*/ 1036298 h 6062462"/>
                <a:gd name="connsiteX2" fmla="*/ 1506931 w 1507072"/>
                <a:gd name="connsiteY2" fmla="*/ 3010070 h 6062462"/>
                <a:gd name="connsiteX3" fmla="*/ 19301 w 1507072"/>
                <a:gd name="connsiteY3" fmla="*/ 5171310 h 6062462"/>
                <a:gd name="connsiteX4" fmla="*/ 18738 w 1507072"/>
                <a:gd name="connsiteY4" fmla="*/ 6062462 h 6062462"/>
                <a:gd name="connsiteX0" fmla="*/ 0 w 1460039"/>
                <a:gd name="connsiteY0" fmla="*/ 0 h 6062462"/>
                <a:gd name="connsiteX1" fmla="*/ 7580 w 1460039"/>
                <a:gd name="connsiteY1" fmla="*/ 1036298 h 6062462"/>
                <a:gd name="connsiteX2" fmla="*/ 1459891 w 1460039"/>
                <a:gd name="connsiteY2" fmla="*/ 3010070 h 6062462"/>
                <a:gd name="connsiteX3" fmla="*/ 19301 w 1460039"/>
                <a:gd name="connsiteY3" fmla="*/ 5171310 h 6062462"/>
                <a:gd name="connsiteX4" fmla="*/ 18738 w 1460039"/>
                <a:gd name="connsiteY4" fmla="*/ 6062462 h 6062462"/>
                <a:gd name="connsiteX0" fmla="*/ 0 w 1460045"/>
                <a:gd name="connsiteY0" fmla="*/ 0 h 6062462"/>
                <a:gd name="connsiteX1" fmla="*/ 7580 w 1460045"/>
                <a:gd name="connsiteY1" fmla="*/ 1036298 h 6062462"/>
                <a:gd name="connsiteX2" fmla="*/ 1459891 w 1460045"/>
                <a:gd name="connsiteY2" fmla="*/ 3010070 h 6062462"/>
                <a:gd name="connsiteX3" fmla="*/ 19301 w 1460045"/>
                <a:gd name="connsiteY3" fmla="*/ 5171310 h 6062462"/>
                <a:gd name="connsiteX4" fmla="*/ 18738 w 1460045"/>
                <a:gd name="connsiteY4" fmla="*/ 6062462 h 6062462"/>
                <a:gd name="connsiteX0" fmla="*/ 0 w 1460045"/>
                <a:gd name="connsiteY0" fmla="*/ 0 h 6062462"/>
                <a:gd name="connsiteX1" fmla="*/ 7580 w 1460045"/>
                <a:gd name="connsiteY1" fmla="*/ 1036298 h 6062462"/>
                <a:gd name="connsiteX2" fmla="*/ 1459891 w 1460045"/>
                <a:gd name="connsiteY2" fmla="*/ 3010070 h 6062462"/>
                <a:gd name="connsiteX3" fmla="*/ 19301 w 1460045"/>
                <a:gd name="connsiteY3" fmla="*/ 5171310 h 6062462"/>
                <a:gd name="connsiteX4" fmla="*/ 18738 w 1460045"/>
                <a:gd name="connsiteY4" fmla="*/ 6062462 h 6062462"/>
                <a:gd name="connsiteX0" fmla="*/ 0 w 1460045"/>
                <a:gd name="connsiteY0" fmla="*/ 0 h 5757662"/>
                <a:gd name="connsiteX1" fmla="*/ 7580 w 1460045"/>
                <a:gd name="connsiteY1" fmla="*/ 1036298 h 5757662"/>
                <a:gd name="connsiteX2" fmla="*/ 1459891 w 1460045"/>
                <a:gd name="connsiteY2" fmla="*/ 3010070 h 5757662"/>
                <a:gd name="connsiteX3" fmla="*/ 19301 w 1460045"/>
                <a:gd name="connsiteY3" fmla="*/ 5171310 h 5757662"/>
                <a:gd name="connsiteX4" fmla="*/ 18738 w 1460045"/>
                <a:gd name="connsiteY4" fmla="*/ 5757662 h 5757662"/>
                <a:gd name="connsiteX0" fmla="*/ 0 w 1460045"/>
                <a:gd name="connsiteY0" fmla="*/ 0 h 5211562"/>
                <a:gd name="connsiteX1" fmla="*/ 7580 w 1460045"/>
                <a:gd name="connsiteY1" fmla="*/ 490198 h 5211562"/>
                <a:gd name="connsiteX2" fmla="*/ 1459891 w 1460045"/>
                <a:gd name="connsiteY2" fmla="*/ 2463970 h 5211562"/>
                <a:gd name="connsiteX3" fmla="*/ 19301 w 1460045"/>
                <a:gd name="connsiteY3" fmla="*/ 4625210 h 5211562"/>
                <a:gd name="connsiteX4" fmla="*/ 18738 w 1460045"/>
                <a:gd name="connsiteY4" fmla="*/ 5211562 h 5211562"/>
                <a:gd name="connsiteX0" fmla="*/ 942 w 1460987"/>
                <a:gd name="connsiteY0" fmla="*/ 0 h 5211562"/>
                <a:gd name="connsiteX1" fmla="*/ 8522 w 1460987"/>
                <a:gd name="connsiteY1" fmla="*/ 490198 h 5211562"/>
                <a:gd name="connsiteX2" fmla="*/ 1460833 w 1460987"/>
                <a:gd name="connsiteY2" fmla="*/ 2463970 h 5211562"/>
                <a:gd name="connsiteX3" fmla="*/ 20243 w 1460987"/>
                <a:gd name="connsiteY3" fmla="*/ 4625210 h 5211562"/>
                <a:gd name="connsiteX4" fmla="*/ 19680 w 1460987"/>
                <a:gd name="connsiteY4" fmla="*/ 5211562 h 5211562"/>
                <a:gd name="connsiteX0" fmla="*/ 9665 w 1469710"/>
                <a:gd name="connsiteY0" fmla="*/ 0 h 5211562"/>
                <a:gd name="connsiteX1" fmla="*/ 17245 w 1469710"/>
                <a:gd name="connsiteY1" fmla="*/ 490198 h 5211562"/>
                <a:gd name="connsiteX2" fmla="*/ 1469556 w 1469710"/>
                <a:gd name="connsiteY2" fmla="*/ 2463970 h 5211562"/>
                <a:gd name="connsiteX3" fmla="*/ 28966 w 1469710"/>
                <a:gd name="connsiteY3" fmla="*/ 4625210 h 5211562"/>
                <a:gd name="connsiteX4" fmla="*/ 28403 w 1469710"/>
                <a:gd name="connsiteY4" fmla="*/ 5211562 h 5211562"/>
                <a:gd name="connsiteX0" fmla="*/ 9665 w 1469710"/>
                <a:gd name="connsiteY0" fmla="*/ 0 h 5211562"/>
                <a:gd name="connsiteX1" fmla="*/ 17245 w 1469710"/>
                <a:gd name="connsiteY1" fmla="*/ 490198 h 5211562"/>
                <a:gd name="connsiteX2" fmla="*/ 1469556 w 1469710"/>
                <a:gd name="connsiteY2" fmla="*/ 2463970 h 5211562"/>
                <a:gd name="connsiteX3" fmla="*/ 28966 w 1469710"/>
                <a:gd name="connsiteY3" fmla="*/ 4625210 h 5211562"/>
                <a:gd name="connsiteX4" fmla="*/ 28403 w 1469710"/>
                <a:gd name="connsiteY4" fmla="*/ 5211562 h 5211562"/>
                <a:gd name="connsiteX0" fmla="*/ 13012 w 1473057"/>
                <a:gd name="connsiteY0" fmla="*/ 0 h 5030587"/>
                <a:gd name="connsiteX1" fmla="*/ 20592 w 1473057"/>
                <a:gd name="connsiteY1" fmla="*/ 490198 h 5030587"/>
                <a:gd name="connsiteX2" fmla="*/ 1472903 w 1473057"/>
                <a:gd name="connsiteY2" fmla="*/ 2463970 h 5030587"/>
                <a:gd name="connsiteX3" fmla="*/ 32313 w 1473057"/>
                <a:gd name="connsiteY3" fmla="*/ 4625210 h 5030587"/>
                <a:gd name="connsiteX4" fmla="*/ 0 w 1473057"/>
                <a:gd name="connsiteY4" fmla="*/ 5030587 h 5030587"/>
                <a:gd name="connsiteX0" fmla="*/ 13672 w 1473717"/>
                <a:gd name="connsiteY0" fmla="*/ 0 h 5030587"/>
                <a:gd name="connsiteX1" fmla="*/ 21252 w 1473717"/>
                <a:gd name="connsiteY1" fmla="*/ 490198 h 5030587"/>
                <a:gd name="connsiteX2" fmla="*/ 1473563 w 1473717"/>
                <a:gd name="connsiteY2" fmla="*/ 2463970 h 5030587"/>
                <a:gd name="connsiteX3" fmla="*/ 32973 w 1473717"/>
                <a:gd name="connsiteY3" fmla="*/ 4625210 h 5030587"/>
                <a:gd name="connsiteX4" fmla="*/ 660 w 1473717"/>
                <a:gd name="connsiteY4" fmla="*/ 5030587 h 5030587"/>
                <a:gd name="connsiteX0" fmla="*/ 16711 w 1476756"/>
                <a:gd name="connsiteY0" fmla="*/ 0 h 5030587"/>
                <a:gd name="connsiteX1" fmla="*/ 24291 w 1476756"/>
                <a:gd name="connsiteY1" fmla="*/ 490198 h 5030587"/>
                <a:gd name="connsiteX2" fmla="*/ 1476602 w 1476756"/>
                <a:gd name="connsiteY2" fmla="*/ 2463970 h 5030587"/>
                <a:gd name="connsiteX3" fmla="*/ 36012 w 1476756"/>
                <a:gd name="connsiteY3" fmla="*/ 4625210 h 5030587"/>
                <a:gd name="connsiteX4" fmla="*/ 3699 w 1476756"/>
                <a:gd name="connsiteY4" fmla="*/ 5030587 h 5030587"/>
                <a:gd name="connsiteX0" fmla="*/ 15329 w 1475374"/>
                <a:gd name="connsiteY0" fmla="*/ 0 h 5030587"/>
                <a:gd name="connsiteX1" fmla="*/ 22909 w 1475374"/>
                <a:gd name="connsiteY1" fmla="*/ 490198 h 5030587"/>
                <a:gd name="connsiteX2" fmla="*/ 1475220 w 1475374"/>
                <a:gd name="connsiteY2" fmla="*/ 2463970 h 5030587"/>
                <a:gd name="connsiteX3" fmla="*/ 34630 w 1475374"/>
                <a:gd name="connsiteY3" fmla="*/ 4625210 h 5030587"/>
                <a:gd name="connsiteX4" fmla="*/ 2317 w 1475374"/>
                <a:gd name="connsiteY4" fmla="*/ 5030587 h 503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374" h="5030587">
                  <a:moveTo>
                    <a:pt x="15329" y="0"/>
                  </a:moveTo>
                  <a:cubicBezTo>
                    <a:pt x="11506" y="126358"/>
                    <a:pt x="-8193" y="338440"/>
                    <a:pt x="22909" y="490198"/>
                  </a:cubicBezTo>
                  <a:cubicBezTo>
                    <a:pt x="582101" y="1884724"/>
                    <a:pt x="1488947" y="1931578"/>
                    <a:pt x="1475220" y="2463970"/>
                  </a:cubicBezTo>
                  <a:cubicBezTo>
                    <a:pt x="1461493" y="2996362"/>
                    <a:pt x="432418" y="3246650"/>
                    <a:pt x="34630" y="4625210"/>
                  </a:cubicBezTo>
                  <a:cubicBezTo>
                    <a:pt x="-13183" y="4820661"/>
                    <a:pt x="2505" y="4908161"/>
                    <a:pt x="2317" y="5030587"/>
                  </a:cubicBezTo>
                </a:path>
              </a:pathLst>
            </a:cu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5" name="Freeform 514">
              <a:extLst>
                <a:ext uri="{FF2B5EF4-FFF2-40B4-BE49-F238E27FC236}">
                  <a16:creationId xmlns:a16="http://schemas.microsoft.com/office/drawing/2014/main" id="{F9D51435-8C20-F648-960E-650E734D4C44}"/>
                </a:ext>
              </a:extLst>
            </p:cNvPr>
            <p:cNvSpPr/>
            <p:nvPr/>
          </p:nvSpPr>
          <p:spPr>
            <a:xfrm flipH="1">
              <a:off x="2208181" y="3968317"/>
              <a:ext cx="848879" cy="2945546"/>
            </a:xfrm>
            <a:custGeom>
              <a:avLst/>
              <a:gdLst>
                <a:gd name="connsiteX0" fmla="*/ 0 w 1575849"/>
                <a:gd name="connsiteY0" fmla="*/ 0 h 6135527"/>
                <a:gd name="connsiteX1" fmla="*/ 76498 w 1575849"/>
                <a:gd name="connsiteY1" fmla="*/ 1086341 h 6135527"/>
                <a:gd name="connsiteX2" fmla="*/ 1575849 w 1575849"/>
                <a:gd name="connsiteY2" fmla="*/ 3060113 h 6135527"/>
                <a:gd name="connsiteX3" fmla="*/ 61198 w 1575849"/>
                <a:gd name="connsiteY3" fmla="*/ 5217493 h 6135527"/>
                <a:gd name="connsiteX4" fmla="*/ 91797 w 1575849"/>
                <a:gd name="connsiteY4" fmla="*/ 6135527 h 6135527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952"/>
                <a:gd name="connsiteY0" fmla="*/ 0 h 6120226"/>
                <a:gd name="connsiteX1" fmla="*/ 15300 w 1514952"/>
                <a:gd name="connsiteY1" fmla="*/ 1071040 h 6120226"/>
                <a:gd name="connsiteX2" fmla="*/ 1514651 w 1514952"/>
                <a:gd name="connsiteY2" fmla="*/ 3044812 h 6120226"/>
                <a:gd name="connsiteX3" fmla="*/ 0 w 1514952"/>
                <a:gd name="connsiteY3" fmla="*/ 5202192 h 6120226"/>
                <a:gd name="connsiteX4" fmla="*/ 30599 w 1514952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820"/>
                <a:gd name="connsiteY0" fmla="*/ 0 h 6120226"/>
                <a:gd name="connsiteX1" fmla="*/ 15300 w 1514820"/>
                <a:gd name="connsiteY1" fmla="*/ 1071040 h 6120226"/>
                <a:gd name="connsiteX2" fmla="*/ 1514651 w 1514820"/>
                <a:gd name="connsiteY2" fmla="*/ 3044812 h 6120226"/>
                <a:gd name="connsiteX3" fmla="*/ 0 w 1514820"/>
                <a:gd name="connsiteY3" fmla="*/ 5202192 h 6120226"/>
                <a:gd name="connsiteX4" fmla="*/ 30599 w 1514820"/>
                <a:gd name="connsiteY4" fmla="*/ 6120226 h 6120226"/>
                <a:gd name="connsiteX0" fmla="*/ 0 w 1514804"/>
                <a:gd name="connsiteY0" fmla="*/ 0 h 6120226"/>
                <a:gd name="connsiteX1" fmla="*/ 15300 w 1514804"/>
                <a:gd name="connsiteY1" fmla="*/ 1071040 h 6120226"/>
                <a:gd name="connsiteX2" fmla="*/ 1514651 w 1514804"/>
                <a:gd name="connsiteY2" fmla="*/ 3044812 h 6120226"/>
                <a:gd name="connsiteX3" fmla="*/ 0 w 1514804"/>
                <a:gd name="connsiteY3" fmla="*/ 5202192 h 6120226"/>
                <a:gd name="connsiteX4" fmla="*/ 30599 w 1514804"/>
                <a:gd name="connsiteY4" fmla="*/ 6120226 h 6120226"/>
                <a:gd name="connsiteX0" fmla="*/ 15299 w 1530103"/>
                <a:gd name="connsiteY0" fmla="*/ 0 h 6104925"/>
                <a:gd name="connsiteX1" fmla="*/ 30599 w 1530103"/>
                <a:gd name="connsiteY1" fmla="*/ 1071040 h 6104925"/>
                <a:gd name="connsiteX2" fmla="*/ 1529950 w 1530103"/>
                <a:gd name="connsiteY2" fmla="*/ 3044812 h 6104925"/>
                <a:gd name="connsiteX3" fmla="*/ 15299 w 1530103"/>
                <a:gd name="connsiteY3" fmla="*/ 5202192 h 6104925"/>
                <a:gd name="connsiteX4" fmla="*/ 0 w 1530103"/>
                <a:gd name="connsiteY4" fmla="*/ 6104925 h 6104925"/>
                <a:gd name="connsiteX0" fmla="*/ 0 w 1514804"/>
                <a:gd name="connsiteY0" fmla="*/ 0 h 6104925"/>
                <a:gd name="connsiteX1" fmla="*/ 15300 w 1514804"/>
                <a:gd name="connsiteY1" fmla="*/ 1071040 h 6104925"/>
                <a:gd name="connsiteX2" fmla="*/ 1514651 w 1514804"/>
                <a:gd name="connsiteY2" fmla="*/ 3044812 h 6104925"/>
                <a:gd name="connsiteX3" fmla="*/ 0 w 1514804"/>
                <a:gd name="connsiteY3" fmla="*/ 5202192 h 6104925"/>
                <a:gd name="connsiteX4" fmla="*/ 61199 w 1514804"/>
                <a:gd name="connsiteY4" fmla="*/ 6104925 h 6104925"/>
                <a:gd name="connsiteX0" fmla="*/ 0 w 1514653"/>
                <a:gd name="connsiteY0" fmla="*/ 0 h 6104925"/>
                <a:gd name="connsiteX1" fmla="*/ 15300 w 1514653"/>
                <a:gd name="connsiteY1" fmla="*/ 1071040 h 6104925"/>
                <a:gd name="connsiteX2" fmla="*/ 1514651 w 1514653"/>
                <a:gd name="connsiteY2" fmla="*/ 3044812 h 6104925"/>
                <a:gd name="connsiteX3" fmla="*/ 27021 w 1514653"/>
                <a:gd name="connsiteY3" fmla="*/ 5206052 h 6104925"/>
                <a:gd name="connsiteX4" fmla="*/ 61199 w 1514653"/>
                <a:gd name="connsiteY4" fmla="*/ 6104925 h 6104925"/>
                <a:gd name="connsiteX0" fmla="*/ 0 w 1514653"/>
                <a:gd name="connsiteY0" fmla="*/ 0 h 6101065"/>
                <a:gd name="connsiteX1" fmla="*/ 15300 w 1514653"/>
                <a:gd name="connsiteY1" fmla="*/ 1071040 h 6101065"/>
                <a:gd name="connsiteX2" fmla="*/ 1514651 w 1514653"/>
                <a:gd name="connsiteY2" fmla="*/ 3044812 h 6101065"/>
                <a:gd name="connsiteX3" fmla="*/ 27021 w 1514653"/>
                <a:gd name="connsiteY3" fmla="*/ 5206052 h 6101065"/>
                <a:gd name="connsiteX4" fmla="*/ 41898 w 1514653"/>
                <a:gd name="connsiteY4" fmla="*/ 6101065 h 6101065"/>
                <a:gd name="connsiteX0" fmla="*/ 0 w 1514653"/>
                <a:gd name="connsiteY0" fmla="*/ 0 h 6097204"/>
                <a:gd name="connsiteX1" fmla="*/ 15300 w 1514653"/>
                <a:gd name="connsiteY1" fmla="*/ 1071040 h 6097204"/>
                <a:gd name="connsiteX2" fmla="*/ 1514651 w 1514653"/>
                <a:gd name="connsiteY2" fmla="*/ 3044812 h 6097204"/>
                <a:gd name="connsiteX3" fmla="*/ 27021 w 1514653"/>
                <a:gd name="connsiteY3" fmla="*/ 5206052 h 6097204"/>
                <a:gd name="connsiteX4" fmla="*/ 26458 w 1514653"/>
                <a:gd name="connsiteY4" fmla="*/ 6097204 h 6097204"/>
                <a:gd name="connsiteX0" fmla="*/ 0 w 1506933"/>
                <a:gd name="connsiteY0" fmla="*/ 0 h 6062462"/>
                <a:gd name="connsiteX1" fmla="*/ 7580 w 1506933"/>
                <a:gd name="connsiteY1" fmla="*/ 1036298 h 6062462"/>
                <a:gd name="connsiteX2" fmla="*/ 1506931 w 1506933"/>
                <a:gd name="connsiteY2" fmla="*/ 3010070 h 6062462"/>
                <a:gd name="connsiteX3" fmla="*/ 19301 w 1506933"/>
                <a:gd name="connsiteY3" fmla="*/ 5171310 h 6062462"/>
                <a:gd name="connsiteX4" fmla="*/ 18738 w 1506933"/>
                <a:gd name="connsiteY4" fmla="*/ 6062462 h 6062462"/>
                <a:gd name="connsiteX0" fmla="*/ 0 w 1507072"/>
                <a:gd name="connsiteY0" fmla="*/ 0 h 6062462"/>
                <a:gd name="connsiteX1" fmla="*/ 7580 w 1507072"/>
                <a:gd name="connsiteY1" fmla="*/ 1036298 h 6062462"/>
                <a:gd name="connsiteX2" fmla="*/ 1506931 w 1507072"/>
                <a:gd name="connsiteY2" fmla="*/ 3010070 h 6062462"/>
                <a:gd name="connsiteX3" fmla="*/ 19301 w 1507072"/>
                <a:gd name="connsiteY3" fmla="*/ 5171310 h 6062462"/>
                <a:gd name="connsiteX4" fmla="*/ 18738 w 1507072"/>
                <a:gd name="connsiteY4" fmla="*/ 6062462 h 6062462"/>
                <a:gd name="connsiteX0" fmla="*/ 0 w 1460039"/>
                <a:gd name="connsiteY0" fmla="*/ 0 h 6062462"/>
                <a:gd name="connsiteX1" fmla="*/ 7580 w 1460039"/>
                <a:gd name="connsiteY1" fmla="*/ 1036298 h 6062462"/>
                <a:gd name="connsiteX2" fmla="*/ 1459891 w 1460039"/>
                <a:gd name="connsiteY2" fmla="*/ 3010070 h 6062462"/>
                <a:gd name="connsiteX3" fmla="*/ 19301 w 1460039"/>
                <a:gd name="connsiteY3" fmla="*/ 5171310 h 6062462"/>
                <a:gd name="connsiteX4" fmla="*/ 18738 w 1460039"/>
                <a:gd name="connsiteY4" fmla="*/ 6062462 h 6062462"/>
                <a:gd name="connsiteX0" fmla="*/ 0 w 1460045"/>
                <a:gd name="connsiteY0" fmla="*/ 0 h 6062462"/>
                <a:gd name="connsiteX1" fmla="*/ 7580 w 1460045"/>
                <a:gd name="connsiteY1" fmla="*/ 1036298 h 6062462"/>
                <a:gd name="connsiteX2" fmla="*/ 1459891 w 1460045"/>
                <a:gd name="connsiteY2" fmla="*/ 3010070 h 6062462"/>
                <a:gd name="connsiteX3" fmla="*/ 19301 w 1460045"/>
                <a:gd name="connsiteY3" fmla="*/ 5171310 h 6062462"/>
                <a:gd name="connsiteX4" fmla="*/ 18738 w 1460045"/>
                <a:gd name="connsiteY4" fmla="*/ 6062462 h 6062462"/>
                <a:gd name="connsiteX0" fmla="*/ 0 w 1460045"/>
                <a:gd name="connsiteY0" fmla="*/ 0 h 6062462"/>
                <a:gd name="connsiteX1" fmla="*/ 7580 w 1460045"/>
                <a:gd name="connsiteY1" fmla="*/ 1036298 h 6062462"/>
                <a:gd name="connsiteX2" fmla="*/ 1459891 w 1460045"/>
                <a:gd name="connsiteY2" fmla="*/ 3010070 h 6062462"/>
                <a:gd name="connsiteX3" fmla="*/ 19301 w 1460045"/>
                <a:gd name="connsiteY3" fmla="*/ 5171310 h 6062462"/>
                <a:gd name="connsiteX4" fmla="*/ 18738 w 1460045"/>
                <a:gd name="connsiteY4" fmla="*/ 6062462 h 6062462"/>
                <a:gd name="connsiteX0" fmla="*/ 0 w 1460045"/>
                <a:gd name="connsiteY0" fmla="*/ 0 h 5767187"/>
                <a:gd name="connsiteX1" fmla="*/ 7580 w 1460045"/>
                <a:gd name="connsiteY1" fmla="*/ 1036298 h 5767187"/>
                <a:gd name="connsiteX2" fmla="*/ 1459891 w 1460045"/>
                <a:gd name="connsiteY2" fmla="*/ 3010070 h 5767187"/>
                <a:gd name="connsiteX3" fmla="*/ 19301 w 1460045"/>
                <a:gd name="connsiteY3" fmla="*/ 5171310 h 5767187"/>
                <a:gd name="connsiteX4" fmla="*/ 21913 w 1460045"/>
                <a:gd name="connsiteY4" fmla="*/ 5767187 h 5767187"/>
                <a:gd name="connsiteX0" fmla="*/ 0 w 1460045"/>
                <a:gd name="connsiteY0" fmla="*/ 0 h 5767187"/>
                <a:gd name="connsiteX1" fmla="*/ 7580 w 1460045"/>
                <a:gd name="connsiteY1" fmla="*/ 1036298 h 5767187"/>
                <a:gd name="connsiteX2" fmla="*/ 1459891 w 1460045"/>
                <a:gd name="connsiteY2" fmla="*/ 3010070 h 5767187"/>
                <a:gd name="connsiteX3" fmla="*/ 19301 w 1460045"/>
                <a:gd name="connsiteY3" fmla="*/ 5171310 h 5767187"/>
                <a:gd name="connsiteX4" fmla="*/ 21913 w 1460045"/>
                <a:gd name="connsiteY4" fmla="*/ 5767187 h 5767187"/>
                <a:gd name="connsiteX0" fmla="*/ 0 w 1466395"/>
                <a:gd name="connsiteY0" fmla="*/ 0 h 5217912"/>
                <a:gd name="connsiteX1" fmla="*/ 13930 w 1466395"/>
                <a:gd name="connsiteY1" fmla="*/ 487023 h 5217912"/>
                <a:gd name="connsiteX2" fmla="*/ 1466241 w 1466395"/>
                <a:gd name="connsiteY2" fmla="*/ 2460795 h 5217912"/>
                <a:gd name="connsiteX3" fmla="*/ 25651 w 1466395"/>
                <a:gd name="connsiteY3" fmla="*/ 4622035 h 5217912"/>
                <a:gd name="connsiteX4" fmla="*/ 28263 w 1466395"/>
                <a:gd name="connsiteY4" fmla="*/ 5217912 h 5217912"/>
                <a:gd name="connsiteX0" fmla="*/ 0 w 1466395"/>
                <a:gd name="connsiteY0" fmla="*/ 0 h 5217912"/>
                <a:gd name="connsiteX1" fmla="*/ 13930 w 1466395"/>
                <a:gd name="connsiteY1" fmla="*/ 487023 h 5217912"/>
                <a:gd name="connsiteX2" fmla="*/ 1466241 w 1466395"/>
                <a:gd name="connsiteY2" fmla="*/ 2460795 h 5217912"/>
                <a:gd name="connsiteX3" fmla="*/ 25651 w 1466395"/>
                <a:gd name="connsiteY3" fmla="*/ 4622035 h 5217912"/>
                <a:gd name="connsiteX4" fmla="*/ 28263 w 1466395"/>
                <a:gd name="connsiteY4" fmla="*/ 5217912 h 5217912"/>
                <a:gd name="connsiteX0" fmla="*/ 0 w 1466395"/>
                <a:gd name="connsiteY0" fmla="*/ 0 h 5217912"/>
                <a:gd name="connsiteX1" fmla="*/ 13930 w 1466395"/>
                <a:gd name="connsiteY1" fmla="*/ 487023 h 5217912"/>
                <a:gd name="connsiteX2" fmla="*/ 1466241 w 1466395"/>
                <a:gd name="connsiteY2" fmla="*/ 2460795 h 5217912"/>
                <a:gd name="connsiteX3" fmla="*/ 25651 w 1466395"/>
                <a:gd name="connsiteY3" fmla="*/ 4622035 h 5217912"/>
                <a:gd name="connsiteX4" fmla="*/ 28263 w 1466395"/>
                <a:gd name="connsiteY4" fmla="*/ 5217912 h 5217912"/>
                <a:gd name="connsiteX0" fmla="*/ 6564 w 1472959"/>
                <a:gd name="connsiteY0" fmla="*/ 0 h 5217912"/>
                <a:gd name="connsiteX1" fmla="*/ 20494 w 1472959"/>
                <a:gd name="connsiteY1" fmla="*/ 487023 h 5217912"/>
                <a:gd name="connsiteX2" fmla="*/ 1472805 w 1472959"/>
                <a:gd name="connsiteY2" fmla="*/ 2460795 h 5217912"/>
                <a:gd name="connsiteX3" fmla="*/ 32215 w 1472959"/>
                <a:gd name="connsiteY3" fmla="*/ 4622035 h 5217912"/>
                <a:gd name="connsiteX4" fmla="*/ 34827 w 1472959"/>
                <a:gd name="connsiteY4" fmla="*/ 5217912 h 5217912"/>
                <a:gd name="connsiteX0" fmla="*/ 6564 w 1472959"/>
                <a:gd name="connsiteY0" fmla="*/ 0 h 5005187"/>
                <a:gd name="connsiteX1" fmla="*/ 20494 w 1472959"/>
                <a:gd name="connsiteY1" fmla="*/ 487023 h 5005187"/>
                <a:gd name="connsiteX2" fmla="*/ 1472805 w 1472959"/>
                <a:gd name="connsiteY2" fmla="*/ 2460795 h 5005187"/>
                <a:gd name="connsiteX3" fmla="*/ 32215 w 1472959"/>
                <a:gd name="connsiteY3" fmla="*/ 4622035 h 5005187"/>
                <a:gd name="connsiteX4" fmla="*/ 28477 w 1472959"/>
                <a:gd name="connsiteY4" fmla="*/ 5005187 h 5005187"/>
                <a:gd name="connsiteX0" fmla="*/ 6564 w 1472959"/>
                <a:gd name="connsiteY0" fmla="*/ 0 h 5005187"/>
                <a:gd name="connsiteX1" fmla="*/ 20494 w 1472959"/>
                <a:gd name="connsiteY1" fmla="*/ 487023 h 5005187"/>
                <a:gd name="connsiteX2" fmla="*/ 1472805 w 1472959"/>
                <a:gd name="connsiteY2" fmla="*/ 2460795 h 5005187"/>
                <a:gd name="connsiteX3" fmla="*/ 32215 w 1472959"/>
                <a:gd name="connsiteY3" fmla="*/ 4622035 h 5005187"/>
                <a:gd name="connsiteX4" fmla="*/ 28477 w 1472959"/>
                <a:gd name="connsiteY4" fmla="*/ 5005187 h 5005187"/>
                <a:gd name="connsiteX0" fmla="*/ 6564 w 1472959"/>
                <a:gd name="connsiteY0" fmla="*/ 0 h 5005187"/>
                <a:gd name="connsiteX1" fmla="*/ 20494 w 1472959"/>
                <a:gd name="connsiteY1" fmla="*/ 487023 h 5005187"/>
                <a:gd name="connsiteX2" fmla="*/ 1472805 w 1472959"/>
                <a:gd name="connsiteY2" fmla="*/ 2460795 h 5005187"/>
                <a:gd name="connsiteX3" fmla="*/ 32215 w 1472959"/>
                <a:gd name="connsiteY3" fmla="*/ 4622035 h 5005187"/>
                <a:gd name="connsiteX4" fmla="*/ 12602 w 1472959"/>
                <a:gd name="connsiteY4" fmla="*/ 5005187 h 500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2959" h="5005187">
                  <a:moveTo>
                    <a:pt x="6564" y="0"/>
                  </a:moveTo>
                  <a:cubicBezTo>
                    <a:pt x="18616" y="167633"/>
                    <a:pt x="-23308" y="297165"/>
                    <a:pt x="20494" y="487023"/>
                  </a:cubicBezTo>
                  <a:cubicBezTo>
                    <a:pt x="579686" y="1881549"/>
                    <a:pt x="1486532" y="1928403"/>
                    <a:pt x="1472805" y="2460795"/>
                  </a:cubicBezTo>
                  <a:cubicBezTo>
                    <a:pt x="1459078" y="2993187"/>
                    <a:pt x="430003" y="3243475"/>
                    <a:pt x="32215" y="4622035"/>
                  </a:cubicBezTo>
                  <a:cubicBezTo>
                    <a:pt x="6627" y="4811136"/>
                    <a:pt x="-3085" y="4835136"/>
                    <a:pt x="12602" y="5005187"/>
                  </a:cubicBezTo>
                </a:path>
              </a:pathLst>
            </a:cu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4618F758-228E-2741-8282-112CF720DF6F}"/>
                </a:ext>
              </a:extLst>
            </p:cNvPr>
            <p:cNvGrpSpPr/>
            <p:nvPr/>
          </p:nvGrpSpPr>
          <p:grpSpPr>
            <a:xfrm>
              <a:off x="638638" y="3975358"/>
              <a:ext cx="2477214" cy="120420"/>
              <a:chOff x="551293" y="7597774"/>
              <a:chExt cx="4298417" cy="204622"/>
            </a:xfrm>
          </p:grpSpPr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FE079350-79DF-9545-8BC8-D573FB34E144}"/>
                  </a:ext>
                </a:extLst>
              </p:cNvPr>
              <p:cNvSpPr/>
              <p:nvPr/>
            </p:nvSpPr>
            <p:spPr>
              <a:xfrm>
                <a:off x="669925" y="7597775"/>
                <a:ext cx="4064730" cy="2046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54" name="Group 553">
                <a:extLst>
                  <a:ext uri="{FF2B5EF4-FFF2-40B4-BE49-F238E27FC236}">
                    <a16:creationId xmlns:a16="http://schemas.microsoft.com/office/drawing/2014/main" id="{27A25043-C1B0-BA4E-8A41-C215D47613AB}"/>
                  </a:ext>
                </a:extLst>
              </p:cNvPr>
              <p:cNvGrpSpPr/>
              <p:nvPr/>
            </p:nvGrpSpPr>
            <p:grpSpPr>
              <a:xfrm>
                <a:off x="551293" y="7597774"/>
                <a:ext cx="360960" cy="204621"/>
                <a:chOff x="551293" y="7597774"/>
                <a:chExt cx="360960" cy="204621"/>
              </a:xfrm>
            </p:grpSpPr>
            <p:sp>
              <p:nvSpPr>
                <p:cNvPr id="558" name="Oval 557">
                  <a:extLst>
                    <a:ext uri="{FF2B5EF4-FFF2-40B4-BE49-F238E27FC236}">
                      <a16:creationId xmlns:a16="http://schemas.microsoft.com/office/drawing/2014/main" id="{892E3702-DE56-784B-A5A5-45ABF1F09502}"/>
                    </a:ext>
                  </a:extLst>
                </p:cNvPr>
                <p:cNvSpPr/>
                <p:nvPr/>
              </p:nvSpPr>
              <p:spPr>
                <a:xfrm>
                  <a:off x="551293" y="7597774"/>
                  <a:ext cx="201182" cy="20462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3808829B-74A8-AA41-BCD9-CC0F6799E23F}"/>
                    </a:ext>
                  </a:extLst>
                </p:cNvPr>
                <p:cNvSpPr/>
                <p:nvPr/>
              </p:nvSpPr>
              <p:spPr>
                <a:xfrm rot="5400000">
                  <a:off x="710751" y="7569338"/>
                  <a:ext cx="142860" cy="26014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55" name="Group 554">
                <a:extLst>
                  <a:ext uri="{FF2B5EF4-FFF2-40B4-BE49-F238E27FC236}">
                    <a16:creationId xmlns:a16="http://schemas.microsoft.com/office/drawing/2014/main" id="{8232ED5D-69B7-D84C-82B4-ED4FFE2D6C9B}"/>
                  </a:ext>
                </a:extLst>
              </p:cNvPr>
              <p:cNvGrpSpPr/>
              <p:nvPr/>
            </p:nvGrpSpPr>
            <p:grpSpPr>
              <a:xfrm flipH="1">
                <a:off x="4488749" y="7597775"/>
                <a:ext cx="360961" cy="204621"/>
                <a:chOff x="551293" y="7597774"/>
                <a:chExt cx="360961" cy="204621"/>
              </a:xfrm>
            </p:grpSpPr>
            <p:sp>
              <p:nvSpPr>
                <p:cNvPr id="556" name="Oval 555">
                  <a:extLst>
                    <a:ext uri="{FF2B5EF4-FFF2-40B4-BE49-F238E27FC236}">
                      <a16:creationId xmlns:a16="http://schemas.microsoft.com/office/drawing/2014/main" id="{ED85578C-6C77-E642-8F29-A426B2B1821C}"/>
                    </a:ext>
                  </a:extLst>
                </p:cNvPr>
                <p:cNvSpPr/>
                <p:nvPr/>
              </p:nvSpPr>
              <p:spPr>
                <a:xfrm>
                  <a:off x="551293" y="7597774"/>
                  <a:ext cx="201182" cy="20462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41EE87C3-1CC6-5841-8B41-175419F42F53}"/>
                    </a:ext>
                  </a:extLst>
                </p:cNvPr>
                <p:cNvSpPr/>
                <p:nvPr/>
              </p:nvSpPr>
              <p:spPr>
                <a:xfrm rot="5400000">
                  <a:off x="712127" y="7566745"/>
                  <a:ext cx="140106" cy="26014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55DDB86F-87B7-7A4A-A260-9DA9C8D96586}"/>
                </a:ext>
              </a:extLst>
            </p:cNvPr>
            <p:cNvCxnSpPr/>
            <p:nvPr/>
          </p:nvCxnSpPr>
          <p:spPr>
            <a:xfrm>
              <a:off x="1363009" y="5119694"/>
              <a:ext cx="1037440" cy="0"/>
            </a:xfrm>
            <a:prstGeom prst="line">
              <a:avLst/>
            </a:pr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07151B3A-EF82-7746-8914-2FD2283B2534}"/>
                </a:ext>
              </a:extLst>
            </p:cNvPr>
            <p:cNvCxnSpPr/>
            <p:nvPr/>
          </p:nvCxnSpPr>
          <p:spPr>
            <a:xfrm>
              <a:off x="864736" y="4572767"/>
              <a:ext cx="2029754" cy="0"/>
            </a:xfrm>
            <a:prstGeom prst="line">
              <a:avLst/>
            </a:pr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60B278AA-4181-9746-A394-02946F4E7DCD}"/>
                </a:ext>
              </a:extLst>
            </p:cNvPr>
            <p:cNvCxnSpPr/>
            <p:nvPr/>
          </p:nvCxnSpPr>
          <p:spPr>
            <a:xfrm>
              <a:off x="904423" y="6258602"/>
              <a:ext cx="1951641" cy="0"/>
            </a:xfrm>
            <a:prstGeom prst="line">
              <a:avLst/>
            </a:pr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8229E90C-5F4A-A34C-9AE5-9932602E82E6}"/>
                </a:ext>
              </a:extLst>
            </p:cNvPr>
            <p:cNvCxnSpPr/>
            <p:nvPr/>
          </p:nvCxnSpPr>
          <p:spPr>
            <a:xfrm>
              <a:off x="1336990" y="5748580"/>
              <a:ext cx="1083587" cy="0"/>
            </a:xfrm>
            <a:prstGeom prst="line">
              <a:avLst/>
            </a:pr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E346524D-36CA-B54A-B1F1-CBF85E8E7585}"/>
                </a:ext>
              </a:extLst>
            </p:cNvPr>
            <p:cNvSpPr txBox="1"/>
            <p:nvPr/>
          </p:nvSpPr>
          <p:spPr>
            <a:xfrm>
              <a:off x="1701671" y="5248774"/>
              <a:ext cx="316664" cy="42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15D34FD0-16F0-2D46-A82A-94BB0E07D136}"/>
                </a:ext>
              </a:extLst>
            </p:cNvPr>
            <p:cNvSpPr txBox="1"/>
            <p:nvPr/>
          </p:nvSpPr>
          <p:spPr>
            <a:xfrm>
              <a:off x="1317827" y="4665231"/>
              <a:ext cx="557470" cy="42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B00C2EAF-2910-0747-B0FA-28870A4687FA}"/>
                </a:ext>
              </a:extLst>
            </p:cNvPr>
            <p:cNvSpPr txBox="1"/>
            <p:nvPr/>
          </p:nvSpPr>
          <p:spPr>
            <a:xfrm>
              <a:off x="1921463" y="4672273"/>
              <a:ext cx="565850" cy="42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UDP</a:t>
              </a: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1B3784FE-76B9-AB43-B263-39AA6AE0EE5B}"/>
                </a:ext>
              </a:extLst>
            </p:cNvPr>
            <p:cNvSpPr txBox="1"/>
            <p:nvPr/>
          </p:nvSpPr>
          <p:spPr>
            <a:xfrm>
              <a:off x="929163" y="4095202"/>
              <a:ext cx="503223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</a:t>
              </a: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1270F7A-4AB9-AB43-B1FE-233A52D8506B}"/>
                </a:ext>
              </a:extLst>
            </p:cNvPr>
            <p:cNvSpPr txBox="1"/>
            <p:nvPr/>
          </p:nvSpPr>
          <p:spPr>
            <a:xfrm>
              <a:off x="1538498" y="4104718"/>
              <a:ext cx="537183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SMTP</a:t>
              </a: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CBA60E0D-7559-2849-AFF6-223038FD300E}"/>
                </a:ext>
              </a:extLst>
            </p:cNvPr>
            <p:cNvSpPr txBox="1"/>
            <p:nvPr/>
          </p:nvSpPr>
          <p:spPr>
            <a:xfrm>
              <a:off x="1222850" y="4267665"/>
              <a:ext cx="497490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</a:t>
              </a:r>
            </a:p>
          </p:txBody>
        </p: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035EAEB8-4603-6D4D-A447-AEB37E1A8C67}"/>
                </a:ext>
              </a:extLst>
            </p:cNvPr>
            <p:cNvSpPr txBox="1"/>
            <p:nvPr/>
          </p:nvSpPr>
          <p:spPr>
            <a:xfrm>
              <a:off x="1867426" y="4272536"/>
              <a:ext cx="526863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DASH</a:t>
              </a:r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4B7AE12C-315E-EF4F-ADF9-11511AAC9ACD}"/>
                </a:ext>
              </a:extLst>
            </p:cNvPr>
            <p:cNvSpPr txBox="1"/>
            <p:nvPr/>
          </p:nvSpPr>
          <p:spPr>
            <a:xfrm>
              <a:off x="2165480" y="4095316"/>
              <a:ext cx="398741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RTP</a:t>
              </a:r>
            </a:p>
          </p:txBody>
        </p: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96089DC1-674D-2840-A233-7BE30D8880D1}"/>
                </a:ext>
              </a:extLst>
            </p:cNvPr>
            <p:cNvSpPr txBox="1"/>
            <p:nvPr/>
          </p:nvSpPr>
          <p:spPr>
            <a:xfrm>
              <a:off x="2555094" y="4099819"/>
              <a:ext cx="352734" cy="421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r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Mangal" panose="02040503050203030202" pitchFamily="18" charset="0"/>
                </a:rPr>
                <a:t>…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005BD7F5-7061-104C-ADD5-55B48EBAD477}"/>
                </a:ext>
              </a:extLst>
            </p:cNvPr>
            <p:cNvGrpSpPr/>
            <p:nvPr/>
          </p:nvGrpSpPr>
          <p:grpSpPr>
            <a:xfrm>
              <a:off x="647675" y="6827928"/>
              <a:ext cx="2477214" cy="120420"/>
              <a:chOff x="551293" y="7597774"/>
              <a:chExt cx="4298417" cy="204622"/>
            </a:xfrm>
          </p:grpSpPr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63C3EC8D-0E26-3D45-AD60-CDC3B0EED1B2}"/>
                  </a:ext>
                </a:extLst>
              </p:cNvPr>
              <p:cNvSpPr/>
              <p:nvPr/>
            </p:nvSpPr>
            <p:spPr>
              <a:xfrm>
                <a:off x="669925" y="7597775"/>
                <a:ext cx="4064730" cy="2046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3697E0BA-9A4C-5F43-8783-A94D8BFA0CA1}"/>
                  </a:ext>
                </a:extLst>
              </p:cNvPr>
              <p:cNvGrpSpPr/>
              <p:nvPr/>
            </p:nvGrpSpPr>
            <p:grpSpPr>
              <a:xfrm>
                <a:off x="551293" y="7597774"/>
                <a:ext cx="360959" cy="204621"/>
                <a:chOff x="551293" y="7597774"/>
                <a:chExt cx="360959" cy="204621"/>
              </a:xfrm>
            </p:grpSpPr>
            <p:sp>
              <p:nvSpPr>
                <p:cNvPr id="551" name="Oval 550">
                  <a:extLst>
                    <a:ext uri="{FF2B5EF4-FFF2-40B4-BE49-F238E27FC236}">
                      <a16:creationId xmlns:a16="http://schemas.microsoft.com/office/drawing/2014/main" id="{861CDB1F-8277-DD4A-8737-85AC1BCE5D36}"/>
                    </a:ext>
                  </a:extLst>
                </p:cNvPr>
                <p:cNvSpPr/>
                <p:nvPr/>
              </p:nvSpPr>
              <p:spPr>
                <a:xfrm>
                  <a:off x="551293" y="7597774"/>
                  <a:ext cx="201182" cy="20462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9B5B93A4-E79F-5D45-9C6C-8458DEDE50F7}"/>
                    </a:ext>
                  </a:extLst>
                </p:cNvPr>
                <p:cNvSpPr/>
                <p:nvPr/>
              </p:nvSpPr>
              <p:spPr>
                <a:xfrm rot="5400000">
                  <a:off x="712127" y="7567955"/>
                  <a:ext cx="140106" cy="26014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48" name="Group 547">
                <a:extLst>
                  <a:ext uri="{FF2B5EF4-FFF2-40B4-BE49-F238E27FC236}">
                    <a16:creationId xmlns:a16="http://schemas.microsoft.com/office/drawing/2014/main" id="{F7DD7855-B81F-6249-980C-AB87A67F00E5}"/>
                  </a:ext>
                </a:extLst>
              </p:cNvPr>
              <p:cNvGrpSpPr/>
              <p:nvPr/>
            </p:nvGrpSpPr>
            <p:grpSpPr>
              <a:xfrm flipH="1">
                <a:off x="4488749" y="7597775"/>
                <a:ext cx="360961" cy="204621"/>
                <a:chOff x="551293" y="7597774"/>
                <a:chExt cx="360961" cy="204621"/>
              </a:xfrm>
            </p:grpSpPr>
            <p:sp>
              <p:nvSpPr>
                <p:cNvPr id="549" name="Oval 548">
                  <a:extLst>
                    <a:ext uri="{FF2B5EF4-FFF2-40B4-BE49-F238E27FC236}">
                      <a16:creationId xmlns:a16="http://schemas.microsoft.com/office/drawing/2014/main" id="{EB5E45D9-C107-6347-AB3F-87B7D9B861E3}"/>
                    </a:ext>
                  </a:extLst>
                </p:cNvPr>
                <p:cNvSpPr/>
                <p:nvPr/>
              </p:nvSpPr>
              <p:spPr>
                <a:xfrm>
                  <a:off x="551293" y="7597774"/>
                  <a:ext cx="201182" cy="20462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56EA16C5-D2F9-1644-8DE7-6FA3E10C6CFA}"/>
                    </a:ext>
                  </a:extLst>
                </p:cNvPr>
                <p:cNvSpPr/>
                <p:nvPr/>
              </p:nvSpPr>
              <p:spPr>
                <a:xfrm rot="5400000">
                  <a:off x="712127" y="7572322"/>
                  <a:ext cx="140106" cy="26014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E50F34D6-33C8-6F41-8DFA-824070C0718B}"/>
                </a:ext>
              </a:extLst>
            </p:cNvPr>
            <p:cNvSpPr txBox="1"/>
            <p:nvPr/>
          </p:nvSpPr>
          <p:spPr>
            <a:xfrm>
              <a:off x="1260427" y="5749165"/>
              <a:ext cx="843878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Ethernet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59564D5C-A7B0-A444-AA5A-A33BA94B85D8}"/>
                </a:ext>
              </a:extLst>
            </p:cNvPr>
            <p:cNvSpPr txBox="1"/>
            <p:nvPr/>
          </p:nvSpPr>
          <p:spPr>
            <a:xfrm>
              <a:off x="1474067" y="5962529"/>
              <a:ext cx="556746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WiFi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5C6574EE-5134-914F-A01C-C627F127D2BF}"/>
                </a:ext>
              </a:extLst>
            </p:cNvPr>
            <p:cNvSpPr txBox="1"/>
            <p:nvPr/>
          </p:nvSpPr>
          <p:spPr>
            <a:xfrm>
              <a:off x="1841467" y="5962479"/>
              <a:ext cx="818760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Bluetooth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A3BE0808-5DDD-114E-ADDD-ECC9C438C7FA}"/>
                </a:ext>
              </a:extLst>
            </p:cNvPr>
            <p:cNvSpPr txBox="1"/>
            <p:nvPr/>
          </p:nvSpPr>
          <p:spPr>
            <a:xfrm>
              <a:off x="1889184" y="5749647"/>
              <a:ext cx="414591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PPP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B168751B-A687-D146-B2F2-E8BE2DC47C86}"/>
                </a:ext>
              </a:extLst>
            </p:cNvPr>
            <p:cNvSpPr txBox="1"/>
            <p:nvPr/>
          </p:nvSpPr>
          <p:spPr>
            <a:xfrm>
              <a:off x="1065185" y="5963701"/>
              <a:ext cx="526455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PDCP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CE391214-BA61-7440-9D7B-9D42CAA4613C}"/>
                </a:ext>
              </a:extLst>
            </p:cNvPr>
            <p:cNvSpPr txBox="1"/>
            <p:nvPr/>
          </p:nvSpPr>
          <p:spPr>
            <a:xfrm>
              <a:off x="2174516" y="5708035"/>
              <a:ext cx="352734" cy="421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r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Mangal" panose="02040503050203030202" pitchFamily="18" charset="0"/>
                </a:rPr>
                <a:t>…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E68641D0-8F0C-8A4B-AAEC-7095E3CC39A2}"/>
                </a:ext>
              </a:extLst>
            </p:cNvPr>
            <p:cNvSpPr txBox="1"/>
            <p:nvPr/>
          </p:nvSpPr>
          <p:spPr>
            <a:xfrm>
              <a:off x="1050427" y="6388801"/>
              <a:ext cx="1818080" cy="322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copper   radio   fiber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1BD226E-A106-3E49-9255-FE126222ED3C}"/>
              </a:ext>
            </a:extLst>
          </p:cNvPr>
          <p:cNvGrpSpPr/>
          <p:nvPr/>
        </p:nvGrpSpPr>
        <p:grpSpPr>
          <a:xfrm>
            <a:off x="841747" y="2689811"/>
            <a:ext cx="3722144" cy="1938992"/>
            <a:chOff x="814038" y="2315737"/>
            <a:chExt cx="3722144" cy="1938992"/>
          </a:xfrm>
        </p:grpSpPr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44104EE4-4A90-5E4A-B2A0-A1BD8BF943E4}"/>
                </a:ext>
              </a:extLst>
            </p:cNvPr>
            <p:cNvSpPr txBox="1"/>
            <p:nvPr/>
          </p:nvSpPr>
          <p:spPr>
            <a:xfrm>
              <a:off x="814038" y="2315737"/>
              <a:ext cx="330076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Internet’s middle age “love handles”?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middleboxes, operating inside the network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98282D7-C09C-8C4D-B993-73C11EA17479}"/>
                </a:ext>
              </a:extLst>
            </p:cNvPr>
            <p:cNvCxnSpPr/>
            <p:nvPr/>
          </p:nvCxnSpPr>
          <p:spPr>
            <a:xfrm>
              <a:off x="3119977" y="3283528"/>
              <a:ext cx="1416205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080BF89-711D-724F-AFB6-ECB6A25AFBFA}"/>
              </a:ext>
            </a:extLst>
          </p:cNvPr>
          <p:cNvSpPr/>
          <p:nvPr/>
        </p:nvSpPr>
        <p:spPr>
          <a:xfrm>
            <a:off x="5165725" y="3255382"/>
            <a:ext cx="1473200" cy="105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DF106B-12CE-0C45-884E-A161B018E6F4}"/>
              </a:ext>
            </a:extLst>
          </p:cNvPr>
          <p:cNvSpPr/>
          <p:nvPr/>
        </p:nvSpPr>
        <p:spPr>
          <a:xfrm>
            <a:off x="5149849" y="3890382"/>
            <a:ext cx="1501775" cy="105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50397F3C-6DF9-D24B-B71C-9BFEEE0FFF39}"/>
              </a:ext>
            </a:extLst>
          </p:cNvPr>
          <p:cNvSpPr/>
          <p:nvPr/>
        </p:nvSpPr>
        <p:spPr>
          <a:xfrm flipH="1">
            <a:off x="6637380" y="3217837"/>
            <a:ext cx="369715" cy="828053"/>
          </a:xfrm>
          <a:custGeom>
            <a:avLst/>
            <a:gdLst>
              <a:gd name="connsiteX0" fmla="*/ 11723 w 11723"/>
              <a:gd name="connsiteY0" fmla="*/ 0 h 773723"/>
              <a:gd name="connsiteX1" fmla="*/ 0 w 11723"/>
              <a:gd name="connsiteY1" fmla="*/ 773723 h 773723"/>
              <a:gd name="connsiteX0" fmla="*/ 11723 w 11723"/>
              <a:gd name="connsiteY0" fmla="*/ 0 h 773723"/>
              <a:gd name="connsiteX1" fmla="*/ 0 w 11723"/>
              <a:gd name="connsiteY1" fmla="*/ 390769 h 773723"/>
              <a:gd name="connsiteX2" fmla="*/ 0 w 11723"/>
              <a:gd name="connsiteY2" fmla="*/ 773723 h 773723"/>
              <a:gd name="connsiteX0" fmla="*/ 511908 w 511908"/>
              <a:gd name="connsiteY0" fmla="*/ 0 h 773723"/>
              <a:gd name="connsiteX1" fmla="*/ 0 w 511908"/>
              <a:gd name="connsiteY1" fmla="*/ 398584 h 773723"/>
              <a:gd name="connsiteX2" fmla="*/ 500185 w 511908"/>
              <a:gd name="connsiteY2" fmla="*/ 773723 h 773723"/>
              <a:gd name="connsiteX0" fmla="*/ 511908 w 511908"/>
              <a:gd name="connsiteY0" fmla="*/ 0 h 773723"/>
              <a:gd name="connsiteX1" fmla="*/ 0 w 511908"/>
              <a:gd name="connsiteY1" fmla="*/ 398584 h 773723"/>
              <a:gd name="connsiteX2" fmla="*/ 500185 w 511908"/>
              <a:gd name="connsiteY2" fmla="*/ 773723 h 773723"/>
              <a:gd name="connsiteX0" fmla="*/ 511908 w 511908"/>
              <a:gd name="connsiteY0" fmla="*/ 0 h 773723"/>
              <a:gd name="connsiteX1" fmla="*/ 0 w 511908"/>
              <a:gd name="connsiteY1" fmla="*/ 398584 h 773723"/>
              <a:gd name="connsiteX2" fmla="*/ 500185 w 511908"/>
              <a:gd name="connsiteY2" fmla="*/ 773723 h 773723"/>
              <a:gd name="connsiteX0" fmla="*/ 410308 w 410308"/>
              <a:gd name="connsiteY0" fmla="*/ 0 h 773723"/>
              <a:gd name="connsiteX1" fmla="*/ 0 w 410308"/>
              <a:gd name="connsiteY1" fmla="*/ 355599 h 773723"/>
              <a:gd name="connsiteX2" fmla="*/ 398585 w 410308"/>
              <a:gd name="connsiteY2" fmla="*/ 773723 h 773723"/>
              <a:gd name="connsiteX0" fmla="*/ 411351 w 411351"/>
              <a:gd name="connsiteY0" fmla="*/ 0 h 773723"/>
              <a:gd name="connsiteX1" fmla="*/ 1043 w 411351"/>
              <a:gd name="connsiteY1" fmla="*/ 355599 h 773723"/>
              <a:gd name="connsiteX2" fmla="*/ 399628 w 411351"/>
              <a:gd name="connsiteY2" fmla="*/ 773723 h 773723"/>
              <a:gd name="connsiteX0" fmla="*/ 410419 w 410419"/>
              <a:gd name="connsiteY0" fmla="*/ 0 h 773723"/>
              <a:gd name="connsiteX1" fmla="*/ 111 w 410419"/>
              <a:gd name="connsiteY1" fmla="*/ 355599 h 773723"/>
              <a:gd name="connsiteX2" fmla="*/ 398696 w 410419"/>
              <a:gd name="connsiteY2" fmla="*/ 773723 h 773723"/>
              <a:gd name="connsiteX0" fmla="*/ 410429 w 410429"/>
              <a:gd name="connsiteY0" fmla="*/ 0 h 773723"/>
              <a:gd name="connsiteX1" fmla="*/ 121 w 410429"/>
              <a:gd name="connsiteY1" fmla="*/ 355599 h 773723"/>
              <a:gd name="connsiteX2" fmla="*/ 398706 w 410429"/>
              <a:gd name="connsiteY2" fmla="*/ 773723 h 773723"/>
              <a:gd name="connsiteX0" fmla="*/ 410429 w 410429"/>
              <a:gd name="connsiteY0" fmla="*/ 0 h 773723"/>
              <a:gd name="connsiteX1" fmla="*/ 121 w 410429"/>
              <a:gd name="connsiteY1" fmla="*/ 355599 h 773723"/>
              <a:gd name="connsiteX2" fmla="*/ 398706 w 410429"/>
              <a:gd name="connsiteY2" fmla="*/ 773723 h 773723"/>
              <a:gd name="connsiteX0" fmla="*/ 410429 w 410429"/>
              <a:gd name="connsiteY0" fmla="*/ 0 h 773723"/>
              <a:gd name="connsiteX1" fmla="*/ 363538 w 410429"/>
              <a:gd name="connsiteY1" fmla="*/ 85969 h 773723"/>
              <a:gd name="connsiteX2" fmla="*/ 121 w 410429"/>
              <a:gd name="connsiteY2" fmla="*/ 355599 h 773723"/>
              <a:gd name="connsiteX3" fmla="*/ 398706 w 410429"/>
              <a:gd name="connsiteY3" fmla="*/ 773723 h 773723"/>
              <a:gd name="connsiteX0" fmla="*/ 410308 w 430362"/>
              <a:gd name="connsiteY0" fmla="*/ 0 h 773723"/>
              <a:gd name="connsiteX1" fmla="*/ 398586 w 430362"/>
              <a:gd name="connsiteY1" fmla="*/ 113323 h 773723"/>
              <a:gd name="connsiteX2" fmla="*/ 0 w 430362"/>
              <a:gd name="connsiteY2" fmla="*/ 355599 h 773723"/>
              <a:gd name="connsiteX3" fmla="*/ 398585 w 430362"/>
              <a:gd name="connsiteY3" fmla="*/ 773723 h 773723"/>
              <a:gd name="connsiteX0" fmla="*/ 386862 w 424801"/>
              <a:gd name="connsiteY0" fmla="*/ 0 h 797170"/>
              <a:gd name="connsiteX1" fmla="*/ 398586 w 424801"/>
              <a:gd name="connsiteY1" fmla="*/ 136770 h 797170"/>
              <a:gd name="connsiteX2" fmla="*/ 0 w 424801"/>
              <a:gd name="connsiteY2" fmla="*/ 379046 h 797170"/>
              <a:gd name="connsiteX3" fmla="*/ 398585 w 424801"/>
              <a:gd name="connsiteY3" fmla="*/ 797170 h 797170"/>
              <a:gd name="connsiteX0" fmla="*/ 386945 w 424884"/>
              <a:gd name="connsiteY0" fmla="*/ 0 h 797170"/>
              <a:gd name="connsiteX1" fmla="*/ 398669 w 424884"/>
              <a:gd name="connsiteY1" fmla="*/ 136770 h 797170"/>
              <a:gd name="connsiteX2" fmla="*/ 83 w 424884"/>
              <a:gd name="connsiteY2" fmla="*/ 379046 h 797170"/>
              <a:gd name="connsiteX3" fmla="*/ 363500 w 424884"/>
              <a:gd name="connsiteY3" fmla="*/ 687755 h 797170"/>
              <a:gd name="connsiteX4" fmla="*/ 398668 w 424884"/>
              <a:gd name="connsiteY4" fmla="*/ 797170 h 797170"/>
              <a:gd name="connsiteX0" fmla="*/ 386878 w 424817"/>
              <a:gd name="connsiteY0" fmla="*/ 0 h 797170"/>
              <a:gd name="connsiteX1" fmla="*/ 398602 w 424817"/>
              <a:gd name="connsiteY1" fmla="*/ 136770 h 797170"/>
              <a:gd name="connsiteX2" fmla="*/ 16 w 424817"/>
              <a:gd name="connsiteY2" fmla="*/ 379046 h 797170"/>
              <a:gd name="connsiteX3" fmla="*/ 382972 w 424817"/>
              <a:gd name="connsiteY3" fmla="*/ 668217 h 797170"/>
              <a:gd name="connsiteX4" fmla="*/ 398601 w 424817"/>
              <a:gd name="connsiteY4" fmla="*/ 797170 h 797170"/>
              <a:gd name="connsiteX0" fmla="*/ 328267 w 366206"/>
              <a:gd name="connsiteY0" fmla="*/ 0 h 797170"/>
              <a:gd name="connsiteX1" fmla="*/ 339991 w 366206"/>
              <a:gd name="connsiteY1" fmla="*/ 136770 h 797170"/>
              <a:gd name="connsiteX2" fmla="*/ 20 w 366206"/>
              <a:gd name="connsiteY2" fmla="*/ 402492 h 797170"/>
              <a:gd name="connsiteX3" fmla="*/ 324361 w 366206"/>
              <a:gd name="connsiteY3" fmla="*/ 668217 h 797170"/>
              <a:gd name="connsiteX4" fmla="*/ 339990 w 366206"/>
              <a:gd name="connsiteY4" fmla="*/ 797170 h 797170"/>
              <a:gd name="connsiteX0" fmla="*/ 328252 w 366191"/>
              <a:gd name="connsiteY0" fmla="*/ 0 h 797170"/>
              <a:gd name="connsiteX1" fmla="*/ 339976 w 366191"/>
              <a:gd name="connsiteY1" fmla="*/ 136770 h 797170"/>
              <a:gd name="connsiteX2" fmla="*/ 5 w 366191"/>
              <a:gd name="connsiteY2" fmla="*/ 402492 h 797170"/>
              <a:gd name="connsiteX3" fmla="*/ 324346 w 366191"/>
              <a:gd name="connsiteY3" fmla="*/ 668217 h 797170"/>
              <a:gd name="connsiteX4" fmla="*/ 339975 w 366191"/>
              <a:gd name="connsiteY4" fmla="*/ 797170 h 797170"/>
              <a:gd name="connsiteX0" fmla="*/ 328252 w 366191"/>
              <a:gd name="connsiteY0" fmla="*/ 0 h 794102"/>
              <a:gd name="connsiteX1" fmla="*/ 339976 w 366191"/>
              <a:gd name="connsiteY1" fmla="*/ 136770 h 794102"/>
              <a:gd name="connsiteX2" fmla="*/ 5 w 366191"/>
              <a:gd name="connsiteY2" fmla="*/ 402492 h 794102"/>
              <a:gd name="connsiteX3" fmla="*/ 324346 w 366191"/>
              <a:gd name="connsiteY3" fmla="*/ 668217 h 794102"/>
              <a:gd name="connsiteX4" fmla="*/ 314575 w 366191"/>
              <a:gd name="connsiteY4" fmla="*/ 794102 h 794102"/>
              <a:gd name="connsiteX0" fmla="*/ 344127 w 369715"/>
              <a:gd name="connsiteY0" fmla="*/ 0 h 800239"/>
              <a:gd name="connsiteX1" fmla="*/ 339976 w 369715"/>
              <a:gd name="connsiteY1" fmla="*/ 142907 h 800239"/>
              <a:gd name="connsiteX2" fmla="*/ 5 w 369715"/>
              <a:gd name="connsiteY2" fmla="*/ 408629 h 800239"/>
              <a:gd name="connsiteX3" fmla="*/ 324346 w 369715"/>
              <a:gd name="connsiteY3" fmla="*/ 674354 h 800239"/>
              <a:gd name="connsiteX4" fmla="*/ 314575 w 369715"/>
              <a:gd name="connsiteY4" fmla="*/ 800239 h 8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715" h="800239">
                <a:moveTo>
                  <a:pt x="344127" y="0"/>
                </a:moveTo>
                <a:cubicBezTo>
                  <a:pt x="336312" y="14328"/>
                  <a:pt x="408361" y="83641"/>
                  <a:pt x="339976" y="142907"/>
                </a:cubicBezTo>
                <a:cubicBezTo>
                  <a:pt x="271591" y="202174"/>
                  <a:pt x="-1297" y="210639"/>
                  <a:pt x="5" y="408629"/>
                </a:cubicBezTo>
                <a:cubicBezTo>
                  <a:pt x="1307" y="606619"/>
                  <a:pt x="257915" y="604667"/>
                  <a:pt x="324346" y="674354"/>
                </a:cubicBezTo>
                <a:cubicBezTo>
                  <a:pt x="390777" y="744041"/>
                  <a:pt x="308714" y="782003"/>
                  <a:pt x="314575" y="800239"/>
                </a:cubicBezTo>
              </a:path>
            </a:pathLst>
          </a:custGeom>
          <a:noFill/>
          <a:ln w="34925">
            <a:solidFill>
              <a:srgbClr val="010F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E438027A-AA45-614F-A5B1-3E85160CAF01}"/>
              </a:ext>
            </a:extLst>
          </p:cNvPr>
          <p:cNvSpPr/>
          <p:nvPr/>
        </p:nvSpPr>
        <p:spPr>
          <a:xfrm>
            <a:off x="4783916" y="3219154"/>
            <a:ext cx="366191" cy="818528"/>
          </a:xfrm>
          <a:custGeom>
            <a:avLst/>
            <a:gdLst>
              <a:gd name="connsiteX0" fmla="*/ 11723 w 11723"/>
              <a:gd name="connsiteY0" fmla="*/ 0 h 773723"/>
              <a:gd name="connsiteX1" fmla="*/ 0 w 11723"/>
              <a:gd name="connsiteY1" fmla="*/ 773723 h 773723"/>
              <a:gd name="connsiteX0" fmla="*/ 11723 w 11723"/>
              <a:gd name="connsiteY0" fmla="*/ 0 h 773723"/>
              <a:gd name="connsiteX1" fmla="*/ 0 w 11723"/>
              <a:gd name="connsiteY1" fmla="*/ 390769 h 773723"/>
              <a:gd name="connsiteX2" fmla="*/ 0 w 11723"/>
              <a:gd name="connsiteY2" fmla="*/ 773723 h 773723"/>
              <a:gd name="connsiteX0" fmla="*/ 511908 w 511908"/>
              <a:gd name="connsiteY0" fmla="*/ 0 h 773723"/>
              <a:gd name="connsiteX1" fmla="*/ 0 w 511908"/>
              <a:gd name="connsiteY1" fmla="*/ 398584 h 773723"/>
              <a:gd name="connsiteX2" fmla="*/ 500185 w 511908"/>
              <a:gd name="connsiteY2" fmla="*/ 773723 h 773723"/>
              <a:gd name="connsiteX0" fmla="*/ 511908 w 511908"/>
              <a:gd name="connsiteY0" fmla="*/ 0 h 773723"/>
              <a:gd name="connsiteX1" fmla="*/ 0 w 511908"/>
              <a:gd name="connsiteY1" fmla="*/ 398584 h 773723"/>
              <a:gd name="connsiteX2" fmla="*/ 500185 w 511908"/>
              <a:gd name="connsiteY2" fmla="*/ 773723 h 773723"/>
              <a:gd name="connsiteX0" fmla="*/ 511908 w 511908"/>
              <a:gd name="connsiteY0" fmla="*/ 0 h 773723"/>
              <a:gd name="connsiteX1" fmla="*/ 0 w 511908"/>
              <a:gd name="connsiteY1" fmla="*/ 398584 h 773723"/>
              <a:gd name="connsiteX2" fmla="*/ 500185 w 511908"/>
              <a:gd name="connsiteY2" fmla="*/ 773723 h 773723"/>
              <a:gd name="connsiteX0" fmla="*/ 410308 w 410308"/>
              <a:gd name="connsiteY0" fmla="*/ 0 h 773723"/>
              <a:gd name="connsiteX1" fmla="*/ 0 w 410308"/>
              <a:gd name="connsiteY1" fmla="*/ 355599 h 773723"/>
              <a:gd name="connsiteX2" fmla="*/ 398585 w 410308"/>
              <a:gd name="connsiteY2" fmla="*/ 773723 h 773723"/>
              <a:gd name="connsiteX0" fmla="*/ 411351 w 411351"/>
              <a:gd name="connsiteY0" fmla="*/ 0 h 773723"/>
              <a:gd name="connsiteX1" fmla="*/ 1043 w 411351"/>
              <a:gd name="connsiteY1" fmla="*/ 355599 h 773723"/>
              <a:gd name="connsiteX2" fmla="*/ 399628 w 411351"/>
              <a:gd name="connsiteY2" fmla="*/ 773723 h 773723"/>
              <a:gd name="connsiteX0" fmla="*/ 410419 w 410419"/>
              <a:gd name="connsiteY0" fmla="*/ 0 h 773723"/>
              <a:gd name="connsiteX1" fmla="*/ 111 w 410419"/>
              <a:gd name="connsiteY1" fmla="*/ 355599 h 773723"/>
              <a:gd name="connsiteX2" fmla="*/ 398696 w 410419"/>
              <a:gd name="connsiteY2" fmla="*/ 773723 h 773723"/>
              <a:gd name="connsiteX0" fmla="*/ 410429 w 410429"/>
              <a:gd name="connsiteY0" fmla="*/ 0 h 773723"/>
              <a:gd name="connsiteX1" fmla="*/ 121 w 410429"/>
              <a:gd name="connsiteY1" fmla="*/ 355599 h 773723"/>
              <a:gd name="connsiteX2" fmla="*/ 398706 w 410429"/>
              <a:gd name="connsiteY2" fmla="*/ 773723 h 773723"/>
              <a:gd name="connsiteX0" fmla="*/ 410429 w 410429"/>
              <a:gd name="connsiteY0" fmla="*/ 0 h 773723"/>
              <a:gd name="connsiteX1" fmla="*/ 121 w 410429"/>
              <a:gd name="connsiteY1" fmla="*/ 355599 h 773723"/>
              <a:gd name="connsiteX2" fmla="*/ 398706 w 410429"/>
              <a:gd name="connsiteY2" fmla="*/ 773723 h 773723"/>
              <a:gd name="connsiteX0" fmla="*/ 410429 w 410429"/>
              <a:gd name="connsiteY0" fmla="*/ 0 h 773723"/>
              <a:gd name="connsiteX1" fmla="*/ 363538 w 410429"/>
              <a:gd name="connsiteY1" fmla="*/ 85969 h 773723"/>
              <a:gd name="connsiteX2" fmla="*/ 121 w 410429"/>
              <a:gd name="connsiteY2" fmla="*/ 355599 h 773723"/>
              <a:gd name="connsiteX3" fmla="*/ 398706 w 410429"/>
              <a:gd name="connsiteY3" fmla="*/ 773723 h 773723"/>
              <a:gd name="connsiteX0" fmla="*/ 410308 w 430362"/>
              <a:gd name="connsiteY0" fmla="*/ 0 h 773723"/>
              <a:gd name="connsiteX1" fmla="*/ 398586 w 430362"/>
              <a:gd name="connsiteY1" fmla="*/ 113323 h 773723"/>
              <a:gd name="connsiteX2" fmla="*/ 0 w 430362"/>
              <a:gd name="connsiteY2" fmla="*/ 355599 h 773723"/>
              <a:gd name="connsiteX3" fmla="*/ 398585 w 430362"/>
              <a:gd name="connsiteY3" fmla="*/ 773723 h 773723"/>
              <a:gd name="connsiteX0" fmla="*/ 386862 w 424801"/>
              <a:gd name="connsiteY0" fmla="*/ 0 h 797170"/>
              <a:gd name="connsiteX1" fmla="*/ 398586 w 424801"/>
              <a:gd name="connsiteY1" fmla="*/ 136770 h 797170"/>
              <a:gd name="connsiteX2" fmla="*/ 0 w 424801"/>
              <a:gd name="connsiteY2" fmla="*/ 379046 h 797170"/>
              <a:gd name="connsiteX3" fmla="*/ 398585 w 424801"/>
              <a:gd name="connsiteY3" fmla="*/ 797170 h 797170"/>
              <a:gd name="connsiteX0" fmla="*/ 386945 w 424884"/>
              <a:gd name="connsiteY0" fmla="*/ 0 h 797170"/>
              <a:gd name="connsiteX1" fmla="*/ 398669 w 424884"/>
              <a:gd name="connsiteY1" fmla="*/ 136770 h 797170"/>
              <a:gd name="connsiteX2" fmla="*/ 83 w 424884"/>
              <a:gd name="connsiteY2" fmla="*/ 379046 h 797170"/>
              <a:gd name="connsiteX3" fmla="*/ 363500 w 424884"/>
              <a:gd name="connsiteY3" fmla="*/ 687755 h 797170"/>
              <a:gd name="connsiteX4" fmla="*/ 398668 w 424884"/>
              <a:gd name="connsiteY4" fmla="*/ 797170 h 797170"/>
              <a:gd name="connsiteX0" fmla="*/ 386878 w 424817"/>
              <a:gd name="connsiteY0" fmla="*/ 0 h 797170"/>
              <a:gd name="connsiteX1" fmla="*/ 398602 w 424817"/>
              <a:gd name="connsiteY1" fmla="*/ 136770 h 797170"/>
              <a:gd name="connsiteX2" fmla="*/ 16 w 424817"/>
              <a:gd name="connsiteY2" fmla="*/ 379046 h 797170"/>
              <a:gd name="connsiteX3" fmla="*/ 382972 w 424817"/>
              <a:gd name="connsiteY3" fmla="*/ 668217 h 797170"/>
              <a:gd name="connsiteX4" fmla="*/ 398601 w 424817"/>
              <a:gd name="connsiteY4" fmla="*/ 797170 h 797170"/>
              <a:gd name="connsiteX0" fmla="*/ 328267 w 366206"/>
              <a:gd name="connsiteY0" fmla="*/ 0 h 797170"/>
              <a:gd name="connsiteX1" fmla="*/ 339991 w 366206"/>
              <a:gd name="connsiteY1" fmla="*/ 136770 h 797170"/>
              <a:gd name="connsiteX2" fmla="*/ 20 w 366206"/>
              <a:gd name="connsiteY2" fmla="*/ 402492 h 797170"/>
              <a:gd name="connsiteX3" fmla="*/ 324361 w 366206"/>
              <a:gd name="connsiteY3" fmla="*/ 668217 h 797170"/>
              <a:gd name="connsiteX4" fmla="*/ 339990 w 366206"/>
              <a:gd name="connsiteY4" fmla="*/ 797170 h 797170"/>
              <a:gd name="connsiteX0" fmla="*/ 328252 w 366191"/>
              <a:gd name="connsiteY0" fmla="*/ 0 h 797170"/>
              <a:gd name="connsiteX1" fmla="*/ 339976 w 366191"/>
              <a:gd name="connsiteY1" fmla="*/ 136770 h 797170"/>
              <a:gd name="connsiteX2" fmla="*/ 5 w 366191"/>
              <a:gd name="connsiteY2" fmla="*/ 402492 h 797170"/>
              <a:gd name="connsiteX3" fmla="*/ 324346 w 366191"/>
              <a:gd name="connsiteY3" fmla="*/ 668217 h 797170"/>
              <a:gd name="connsiteX4" fmla="*/ 339975 w 366191"/>
              <a:gd name="connsiteY4" fmla="*/ 797170 h 797170"/>
              <a:gd name="connsiteX0" fmla="*/ 328252 w 366191"/>
              <a:gd name="connsiteY0" fmla="*/ 0 h 791033"/>
              <a:gd name="connsiteX1" fmla="*/ 339976 w 366191"/>
              <a:gd name="connsiteY1" fmla="*/ 136770 h 791033"/>
              <a:gd name="connsiteX2" fmla="*/ 5 w 366191"/>
              <a:gd name="connsiteY2" fmla="*/ 402492 h 791033"/>
              <a:gd name="connsiteX3" fmla="*/ 324346 w 366191"/>
              <a:gd name="connsiteY3" fmla="*/ 668217 h 791033"/>
              <a:gd name="connsiteX4" fmla="*/ 317750 w 366191"/>
              <a:gd name="connsiteY4" fmla="*/ 791033 h 79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191" h="791033">
                <a:moveTo>
                  <a:pt x="328252" y="0"/>
                </a:moveTo>
                <a:cubicBezTo>
                  <a:pt x="320437" y="14328"/>
                  <a:pt x="408361" y="77504"/>
                  <a:pt x="339976" y="136770"/>
                </a:cubicBezTo>
                <a:cubicBezTo>
                  <a:pt x="271591" y="196037"/>
                  <a:pt x="-1297" y="204502"/>
                  <a:pt x="5" y="402492"/>
                </a:cubicBezTo>
                <a:cubicBezTo>
                  <a:pt x="1307" y="600482"/>
                  <a:pt x="257915" y="598530"/>
                  <a:pt x="324346" y="668217"/>
                </a:cubicBezTo>
                <a:cubicBezTo>
                  <a:pt x="390777" y="737904"/>
                  <a:pt x="311889" y="772797"/>
                  <a:pt x="317750" y="791033"/>
                </a:cubicBezTo>
              </a:path>
            </a:pathLst>
          </a:custGeom>
          <a:noFill/>
          <a:ln w="34925">
            <a:solidFill>
              <a:srgbClr val="010F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0C0A084-13AC-2A46-A0B6-01022C6CA53E}"/>
              </a:ext>
            </a:extLst>
          </p:cNvPr>
          <p:cNvSpPr/>
          <p:nvPr/>
        </p:nvSpPr>
        <p:spPr>
          <a:xfrm>
            <a:off x="6229349" y="3311525"/>
            <a:ext cx="371475" cy="634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8931938-0846-1040-A356-FF6D9A0F0FCA}"/>
              </a:ext>
            </a:extLst>
          </p:cNvPr>
          <p:cNvSpPr/>
          <p:nvPr/>
        </p:nvSpPr>
        <p:spPr>
          <a:xfrm>
            <a:off x="5191123" y="3310518"/>
            <a:ext cx="371475" cy="634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93A1113-0724-F941-88A0-46691E1907F6}"/>
              </a:ext>
            </a:extLst>
          </p:cNvPr>
          <p:cNvGrpSpPr/>
          <p:nvPr/>
        </p:nvGrpSpPr>
        <p:grpSpPr>
          <a:xfrm>
            <a:off x="4849091" y="3158838"/>
            <a:ext cx="2120638" cy="926583"/>
            <a:chOff x="4849091" y="3158838"/>
            <a:chExt cx="2120638" cy="92658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6F7433-1CA5-0043-8769-8EC5DD1640BC}"/>
                </a:ext>
              </a:extLst>
            </p:cNvPr>
            <p:cNvSpPr txBox="1"/>
            <p:nvPr/>
          </p:nvSpPr>
          <p:spPr>
            <a:xfrm rot="20360941">
              <a:off x="4849091" y="3366655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3E69EF4-A612-6246-A5CD-E7D69FA9004A}"/>
                </a:ext>
              </a:extLst>
            </p:cNvPr>
            <p:cNvSpPr txBox="1"/>
            <p:nvPr/>
          </p:nvSpPr>
          <p:spPr>
            <a:xfrm rot="2147458">
              <a:off x="6270499" y="3366656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NFV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1DEAF41-F52D-3C48-863F-69E493CC4B95}"/>
                </a:ext>
              </a:extLst>
            </p:cNvPr>
            <p:cNvSpPr txBox="1"/>
            <p:nvPr/>
          </p:nvSpPr>
          <p:spPr>
            <a:xfrm>
              <a:off x="5369952" y="3685311"/>
              <a:ext cx="1098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Firewalls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B68C2C0-31FD-8146-A03C-C3F53431D4EB}"/>
                </a:ext>
              </a:extLst>
            </p:cNvPr>
            <p:cNvSpPr txBox="1"/>
            <p:nvPr/>
          </p:nvSpPr>
          <p:spPr>
            <a:xfrm>
              <a:off x="5453078" y="3158838"/>
              <a:ext cx="9728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caching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D0343F9-C504-AC59-6019-F88C783AB059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59193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6924AC-B2A8-0C99-9DA3-3E569F405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2D3B45"/>
                </a:solidFill>
                <a:effectLst/>
                <a:latin typeface="Lato Extended"/>
              </a:rPr>
              <a:t>4.5-2. The "thin waist" of the Internet.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What protocol (or protocols) constitutes the "thin waist" of the Internet protocol stack?</a:t>
            </a:r>
            <a:endParaRPr lang="en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E34EF2-0384-9CCB-1AD5-8A7372D7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4.5-2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038E-7285-93DC-D1A3-B4F0C39DB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6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Widescreen</PresentationFormat>
  <Paragraphs>109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Lato Extended</vt:lpstr>
      <vt:lpstr>MS PGothic</vt:lpstr>
      <vt:lpstr>Aptos</vt:lpstr>
      <vt:lpstr>Aptos Display</vt:lpstr>
      <vt:lpstr>Arial</vt:lpstr>
      <vt:lpstr>Calibri</vt:lpstr>
      <vt:lpstr>Gill Sans MT</vt:lpstr>
      <vt:lpstr>Wingdings</vt:lpstr>
      <vt:lpstr>Office Theme</vt:lpstr>
      <vt:lpstr>PowerPoint Presentation</vt:lpstr>
      <vt:lpstr>Network layer: “data plane” roadmap</vt:lpstr>
      <vt:lpstr>IP addresses: how to get one?</vt:lpstr>
      <vt:lpstr>DHCP: Dynamic Host Configuration Protocol</vt:lpstr>
      <vt:lpstr>Question 4.3-06</vt:lpstr>
      <vt:lpstr>Network layer: “data plane” roadmap</vt:lpstr>
      <vt:lpstr>The IP hourglass</vt:lpstr>
      <vt:lpstr>The IP hourglass, at middle age</vt:lpstr>
      <vt:lpstr>Question 4.5-2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Zonghua Gu</dc:creator>
  <cp:lastModifiedBy>Zonghua Gu</cp:lastModifiedBy>
  <cp:revision>1</cp:revision>
  <dcterms:created xsi:type="dcterms:W3CDTF">2024-10-23T19:41:14Z</dcterms:created>
  <dcterms:modified xsi:type="dcterms:W3CDTF">2024-10-23T19:41:20Z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Begränsad delning</vt:lpwstr>
  </property>
</Properties>
</file>