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960" r:id="rId2"/>
    <p:sldId id="956" r:id="rId3"/>
    <p:sldId id="964" r:id="rId4"/>
    <p:sldId id="1047" r:id="rId5"/>
    <p:sldId id="1048" r:id="rId6"/>
    <p:sldId id="1217" r:id="rId7"/>
    <p:sldId id="1154" r:id="rId8"/>
    <p:sldId id="1086" r:id="rId9"/>
    <p:sldId id="1049" r:id="rId10"/>
    <p:sldId id="1041" r:id="rId11"/>
    <p:sldId id="1218" r:id="rId12"/>
    <p:sldId id="1155" r:id="rId13"/>
    <p:sldId id="1221" r:id="rId14"/>
    <p:sldId id="1223" r:id="rId15"/>
    <p:sldId id="1224" r:id="rId16"/>
    <p:sldId id="1228" r:id="rId17"/>
    <p:sldId id="1229" r:id="rId18"/>
    <p:sldId id="1230" r:id="rId19"/>
    <p:sldId id="1225" r:id="rId20"/>
    <p:sldId id="1226" r:id="rId21"/>
    <p:sldId id="1227" r:id="rId22"/>
    <p:sldId id="1051" r:id="rId23"/>
    <p:sldId id="1052" r:id="rId24"/>
    <p:sldId id="1216" r:id="rId25"/>
    <p:sldId id="1054" r:id="rId26"/>
    <p:sldId id="1055" r:id="rId27"/>
    <p:sldId id="11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7931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77" y="269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8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4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9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57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77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1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0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3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1D834-9A60-0144-B34B-27257068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25CE-E254-A94B-B5AF-C5A01BD997A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4ADFA-C513-7947-8FC6-A583187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1950-807A-A347-B7AD-B769A13B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583F-9FD8-F447-89A7-11C4555D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B21A-FE22-1F4F-81B8-C7DE0CD9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76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6816" y="1873503"/>
            <a:ext cx="2790948" cy="3309399"/>
            <a:chOff x="5478735" y="1883160"/>
            <a:chExt cx="2790948" cy="3309399"/>
          </a:xfrm>
        </p:grpSpPr>
        <p:grpSp>
          <p:nvGrpSpPr>
            <p:cNvPr id="10" name="Group 9"/>
            <p:cNvGrpSpPr/>
            <p:nvPr/>
          </p:nvGrpSpPr>
          <p:grpSpPr>
            <a:xfrm>
              <a:off x="5901165" y="1883160"/>
              <a:ext cx="2008556" cy="2443958"/>
              <a:chOff x="5901165" y="1883160"/>
              <a:chExt cx="2008556" cy="2443958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6581083" y="2834918"/>
                <a:ext cx="648720" cy="641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6878224" y="3527614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690618" y="2768416"/>
                <a:ext cx="4223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?</a:t>
                </a: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901165" y="2086013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7229803" y="2090667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874209" y="1883160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478735" y="4607783"/>
              <a:ext cx="2790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de-multiplexing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1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8699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6816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2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86CF3-5283-F242-9D46-46CE5E5A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693" y="-160447"/>
            <a:ext cx="12509888" cy="717889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F1534-F52B-1947-9FF8-F3900CBE5770}"/>
              </a:ext>
            </a:extLst>
          </p:cNvPr>
          <p:cNvSpPr txBox="1"/>
          <p:nvPr/>
        </p:nvSpPr>
        <p:spPr>
          <a:xfrm>
            <a:off x="2859577" y="5354404"/>
            <a:ext cx="646734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Demultiplexing</a:t>
            </a:r>
          </a:p>
        </p:txBody>
      </p:sp>
    </p:spTree>
    <p:extLst>
      <p:ext uri="{BB962C8B-B14F-4D97-AF65-F5344CB8AC3E}">
        <p14:creationId xmlns:p14="http://schemas.microsoft.com/office/powerpoint/2010/main" val="18962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28834-3551-3342-8511-A6239EDC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18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60AE63-F98B-2E42-BB70-BC6FB853C5F0}"/>
              </a:ext>
            </a:extLst>
          </p:cNvPr>
          <p:cNvSpPr/>
          <p:nvPr/>
        </p:nvSpPr>
        <p:spPr>
          <a:xfrm>
            <a:off x="-135699" y="0"/>
            <a:ext cx="12463397" cy="70145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SA precheck">
            <a:extLst>
              <a:ext uri="{FF2B5EF4-FFF2-40B4-BE49-F238E27FC236}">
                <a16:creationId xmlns:a16="http://schemas.microsoft.com/office/drawing/2014/main" id="{16C15E37-2218-114F-8523-CD30C5ED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710856"/>
            <a:ext cx="9946307" cy="5592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289B84F5-2163-2B45-BBF6-A39FBFB0055C}"/>
              </a:ext>
            </a:extLst>
          </p:cNvPr>
          <p:cNvSpPr/>
          <p:nvPr/>
        </p:nvSpPr>
        <p:spPr>
          <a:xfrm>
            <a:off x="0" y="0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155379D-AC5B-9545-9DBF-9AA511AB3235}"/>
              </a:ext>
            </a:extLst>
          </p:cNvPr>
          <p:cNvSpPr/>
          <p:nvPr/>
        </p:nvSpPr>
        <p:spPr>
          <a:xfrm flipH="1">
            <a:off x="9473852" y="-31325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39170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7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9CCC5-D908-9C4E-A49D-1E21751E78A3}"/>
              </a:ext>
            </a:extLst>
          </p:cNvPr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s merge">
            <a:extLst>
              <a:ext uri="{FF2B5EF4-FFF2-40B4-BE49-F238E27FC236}">
                <a16:creationId xmlns:a16="http://schemas.microsoft.com/office/drawing/2014/main" id="{93314E34-1FD8-0649-B734-DBACB89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2" y="376036"/>
            <a:ext cx="9399815" cy="6266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C19CE-833B-5F4C-B0C9-7CBB36ED852F}"/>
              </a:ext>
            </a:extLst>
          </p:cNvPr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4014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 mySocket1        = new DatagramSocket(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77944" y="2807714"/>
            <a:ext cx="397763" cy="2143904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517 w 10000"/>
              <a:gd name="connsiteY0" fmla="*/ 10000 h 10000"/>
              <a:gd name="connsiteX1" fmla="*/ 0 w 10000"/>
              <a:gd name="connsiteY1" fmla="*/ 9841 h 10000"/>
              <a:gd name="connsiteX2" fmla="*/ 10000 w 10000"/>
              <a:gd name="connsiteY2" fmla="*/ 0 h 10000"/>
              <a:gd name="connsiteX3" fmla="*/ 9793 w 10000"/>
              <a:gd name="connsiteY3" fmla="*/ 9103 h 10000"/>
              <a:gd name="connsiteX4" fmla="*/ 517 w 10000"/>
              <a:gd name="connsiteY4" fmla="*/ 10000 h 10000"/>
              <a:gd name="connsiteX0" fmla="*/ 0 w 9483"/>
              <a:gd name="connsiteY0" fmla="*/ 10000 h 10000"/>
              <a:gd name="connsiteX1" fmla="*/ 843 w 9483"/>
              <a:gd name="connsiteY1" fmla="*/ 8128 h 10000"/>
              <a:gd name="connsiteX2" fmla="*/ 9483 w 9483"/>
              <a:gd name="connsiteY2" fmla="*/ 0 h 10000"/>
              <a:gd name="connsiteX3" fmla="*/ 9276 w 9483"/>
              <a:gd name="connsiteY3" fmla="*/ 9103 h 10000"/>
              <a:gd name="connsiteX4" fmla="*/ 0 w 9483"/>
              <a:gd name="connsiteY4" fmla="*/ 10000 h 10000"/>
              <a:gd name="connsiteX0" fmla="*/ 2554 w 9111"/>
              <a:gd name="connsiteY0" fmla="*/ 9772 h 9772"/>
              <a:gd name="connsiteX1" fmla="*/ 0 w 9111"/>
              <a:gd name="connsiteY1" fmla="*/ 8128 h 9772"/>
              <a:gd name="connsiteX2" fmla="*/ 9111 w 9111"/>
              <a:gd name="connsiteY2" fmla="*/ 0 h 9772"/>
              <a:gd name="connsiteX3" fmla="*/ 8893 w 9111"/>
              <a:gd name="connsiteY3" fmla="*/ 9103 h 9772"/>
              <a:gd name="connsiteX4" fmla="*/ 2554 w 9111"/>
              <a:gd name="connsiteY4" fmla="*/ 9772 h 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1" h="9772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587706" y="2812476"/>
            <a:ext cx="430060" cy="2171151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10000 h 10176"/>
              <a:gd name="connsiteX1" fmla="*/ 377 w 10000"/>
              <a:gd name="connsiteY1" fmla="*/ 0 h 10176"/>
              <a:gd name="connsiteX2" fmla="*/ 0 w 10000"/>
              <a:gd name="connsiteY2" fmla="*/ 9107 h 10176"/>
              <a:gd name="connsiteX3" fmla="*/ 8519 w 10000"/>
              <a:gd name="connsiteY3" fmla="*/ 10176 h 10176"/>
              <a:gd name="connsiteX4" fmla="*/ 10000 w 10000"/>
              <a:gd name="connsiteY4" fmla="*/ 10000 h 10176"/>
              <a:gd name="connsiteX0" fmla="*/ 7767 w 8519"/>
              <a:gd name="connsiteY0" fmla="*/ 8356 h 10176"/>
              <a:gd name="connsiteX1" fmla="*/ 377 w 8519"/>
              <a:gd name="connsiteY1" fmla="*/ 0 h 10176"/>
              <a:gd name="connsiteX2" fmla="*/ 0 w 8519"/>
              <a:gd name="connsiteY2" fmla="*/ 9107 h 10176"/>
              <a:gd name="connsiteX3" fmla="*/ 8519 w 8519"/>
              <a:gd name="connsiteY3" fmla="*/ 10176 h 10176"/>
              <a:gd name="connsiteX4" fmla="*/ 7767 w 8519"/>
              <a:gd name="connsiteY4" fmla="*/ 8356 h 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" h="10176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71DBCB-192B-CC42-80BF-FB60B27D1133}"/>
              </a:ext>
            </a:extLst>
          </p:cNvPr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AFE08E-CB17-6F42-9518-20370F3483F4}"/>
              </a:ext>
            </a:extLst>
          </p:cNvPr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37FF6A-48D3-AE49-82AD-DF5CE9A2542A}"/>
              </a:ext>
            </a:extLst>
          </p:cNvPr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3F8F57-1EC3-A444-90B5-A9967EAA485D}"/>
              </a:ext>
            </a:extLst>
          </p:cNvPr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F1B64B39-C299-EC44-8493-F36F1F2A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8" name="Rectangle 174">
            <a:extLst>
              <a:ext uri="{FF2B5EF4-FFF2-40B4-BE49-F238E27FC236}">
                <a16:creationId xmlns:a16="http://schemas.microsoft.com/office/drawing/2014/main" id="{821B066F-1D54-9842-8B91-6EFC02EE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socket(AF_INET,SOCK_DGRAM)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8F00F9B4-0BB2-B845-92FC-6EB6032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</p:spTree>
    <p:extLst>
      <p:ext uri="{BB962C8B-B14F-4D97-AF65-F5344CB8AC3E}">
        <p14:creationId xmlns:p14="http://schemas.microsoft.com/office/powerpoint/2010/main" val="20439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7" grpId="0"/>
      <p:bldP spid="1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Slide Number Placeholder 2">
            <a:extLst>
              <a:ext uri="{FF2B5EF4-FFF2-40B4-BE49-F238E27FC236}">
                <a16:creationId xmlns:a16="http://schemas.microsoft.com/office/drawing/2014/main" id="{AAD45FF3-B333-6B47-9ECE-46B770C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  <a:endParaRPr lang="en-US" sz="600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segment,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destination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4-tuple: source and destination IP addresses, and port numbers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Multiplexing/demultiplexing happen at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EA1E0-276F-284D-BD4E-42C8F1EBF3F6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C47118FD-7A98-6943-B3A3-B578E5FB9F06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Rectangle 7">
              <a:extLst>
                <a:ext uri="{FF2B5EF4-FFF2-40B4-BE49-F238E27FC236}">
                  <a16:creationId xmlns:a16="http://schemas.microsoft.com/office/drawing/2014/main" id="{9123CC0F-084C-694A-973E-DDF8B74D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6" name="Text Box 11">
              <a:extLst>
                <a:ext uri="{FF2B5EF4-FFF2-40B4-BE49-F238E27FC236}">
                  <a16:creationId xmlns:a16="http://schemas.microsoft.com/office/drawing/2014/main" id="{8933385F-1349-114E-8950-59CB886F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7" name="Rectangle 4">
              <a:extLst>
                <a:ext uri="{FF2B5EF4-FFF2-40B4-BE49-F238E27FC236}">
                  <a16:creationId xmlns:a16="http://schemas.microsoft.com/office/drawing/2014/main" id="{D8394745-F660-7141-9DD3-60B497C3EB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demux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FAA90E-01F6-9442-8C29-5980D20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415907"/>
            <a:ext cx="3622416" cy="503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9E7E9-FAA1-6B4E-871E-EA23858B60C6}"/>
              </a:ext>
            </a:extLst>
          </p:cNvPr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D98765B-6EC7-864F-8A48-2FBCD821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72701" y="4182651"/>
            <a:ext cx="5230917" cy="141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= Ann and Bill who demux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2231299-1804-1A4A-874F-40CEED40DFB5}"/>
              </a:ext>
            </a:extLst>
          </p:cNvPr>
          <p:cNvSpPr txBox="1">
            <a:spLocks noChangeArrowheads="1"/>
          </p:cNvSpPr>
          <p:nvPr/>
        </p:nvSpPr>
        <p:spPr>
          <a:xfrm>
            <a:off x="857400" y="1639329"/>
            <a:ext cx="5230917" cy="225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B5C96-23A1-384D-A9A5-2F6AB9A8C4BD}"/>
              </a:ext>
            </a:extLst>
          </p:cNvPr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9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1531</Words>
  <Application>Microsoft Office PowerPoint</Application>
  <PresentationFormat>Widescreen</PresentationFormat>
  <Paragraphs>487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Courier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PowerPoint Presentation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Chapter 3: roadmap</vt:lpstr>
      <vt:lpstr>Multiplexing/demultiplexing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410</cp:revision>
  <dcterms:created xsi:type="dcterms:W3CDTF">2020-01-18T07:24:59Z</dcterms:created>
  <dcterms:modified xsi:type="dcterms:W3CDTF">2024-09-06T17:07:06Z</dcterms:modified>
</cp:coreProperties>
</file>