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960" r:id="rId2"/>
    <p:sldId id="1042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058" r:id="rId11"/>
    <p:sldId id="1168" r:id="rId12"/>
    <p:sldId id="1169" r:id="rId13"/>
    <p:sldId id="1170" r:id="rId14"/>
    <p:sldId id="11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7931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77" y="269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1046</Words>
  <Application>Microsoft Office PowerPoint</Application>
  <PresentationFormat>Widescreen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</vt:lpstr>
      <vt:lpstr>Arial</vt:lpstr>
      <vt:lpstr>Calibri</vt:lpstr>
      <vt:lpstr>Gill Sans MT</vt:lpstr>
      <vt:lpstr>Tahoma</vt:lpstr>
      <vt:lpstr>Times New Roman</vt:lpstr>
      <vt:lpstr>Wingdings</vt:lpstr>
      <vt:lpstr>Office Theme</vt:lpstr>
      <vt:lpstr>PowerPoint Presentation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410</cp:revision>
  <dcterms:created xsi:type="dcterms:W3CDTF">2020-01-18T07:24:59Z</dcterms:created>
  <dcterms:modified xsi:type="dcterms:W3CDTF">2024-09-06T17:08:21Z</dcterms:modified>
</cp:coreProperties>
</file>