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960" r:id="rId2"/>
    <p:sldId id="1044" r:id="rId3"/>
    <p:sldId id="1096" r:id="rId4"/>
    <p:sldId id="1203" r:id="rId5"/>
    <p:sldId id="1098" r:id="rId6"/>
    <p:sldId id="1099" r:id="rId7"/>
    <p:sldId id="1100" r:id="rId8"/>
    <p:sldId id="1101" r:id="rId9"/>
    <p:sldId id="1102" r:id="rId10"/>
    <p:sldId id="1104" r:id="rId11"/>
    <p:sldId id="1108" r:id="rId12"/>
    <p:sldId id="1106" r:id="rId13"/>
    <p:sldId id="1107" r:id="rId14"/>
    <p:sldId id="1111" r:id="rId15"/>
    <p:sldId id="1112" r:id="rId16"/>
    <p:sldId id="1198" r:id="rId17"/>
    <p:sldId id="1124" r:id="rId18"/>
    <p:sldId id="1125" r:id="rId19"/>
    <p:sldId id="1113" r:id="rId20"/>
    <p:sldId id="1199" r:id="rId21"/>
    <p:sldId id="1114" r:id="rId22"/>
    <p:sldId id="1115" r:id="rId23"/>
    <p:sldId id="1117" r:id="rId24"/>
    <p:sldId id="1202" r:id="rId25"/>
    <p:sldId id="11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931"/>
    <p:restoredTop sz="95934"/>
  </p:normalViewPr>
  <p:slideViewPr>
    <p:cSldViewPr snapToGrid="0" snapToObjects="1">
      <p:cViewPr varScale="1">
        <p:scale>
          <a:sx n="74" d="100"/>
          <a:sy n="74" d="100"/>
        </p:scale>
        <p:origin x="72" y="254"/>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9045</TotalTime>
  <Words>4129</Words>
  <Application>Microsoft Office PowerPoint</Application>
  <PresentationFormat>Widescreen</PresentationFormat>
  <Paragraphs>604</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412</cp:revision>
  <dcterms:created xsi:type="dcterms:W3CDTF">2020-01-18T07:24:59Z</dcterms:created>
  <dcterms:modified xsi:type="dcterms:W3CDTF">2024-09-06T21:12:47Z</dcterms:modified>
</cp:coreProperties>
</file>