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960" r:id="rId2"/>
    <p:sldId id="1129" r:id="rId3"/>
    <p:sldId id="964" r:id="rId4"/>
    <p:sldId id="1047" r:id="rId5"/>
    <p:sldId id="1048" r:id="rId6"/>
    <p:sldId id="1049" r:id="rId7"/>
    <p:sldId id="1051" r:id="rId8"/>
    <p:sldId id="1050" r:id="rId9"/>
    <p:sldId id="1052" r:id="rId10"/>
    <p:sldId id="1196" r:id="rId11"/>
    <p:sldId id="1197" r:id="rId12"/>
    <p:sldId id="119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440" userDrawn="1">
          <p15:clr>
            <a:srgbClr val="A4A3A4"/>
          </p15:clr>
        </p15:guide>
        <p15:guide id="3" orient="horz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F90"/>
    <a:srgbClr val="0000A8"/>
    <a:srgbClr val="B5E7FF"/>
    <a:srgbClr val="A2C1FF"/>
    <a:srgbClr val="8FAADC"/>
    <a:srgbClr val="E40000"/>
    <a:srgbClr val="FFB3D3"/>
    <a:srgbClr val="0000A3"/>
    <a:srgbClr val="9CE0FA"/>
    <a:srgbClr val="3C6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9252"/>
    <p:restoredTop sz="62274"/>
  </p:normalViewPr>
  <p:slideViewPr>
    <p:cSldViewPr snapToGrid="0" snapToObjects="1">
      <p:cViewPr varScale="1">
        <p:scale>
          <a:sx n="51" d="100"/>
          <a:sy n="51" d="100"/>
        </p:scale>
        <p:origin x="1248" y="29"/>
      </p:cViewPr>
      <p:guideLst>
        <p:guide pos="1440"/>
        <p:guide orient="horz" pos="3528"/>
      </p:guideLst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added new  8</a:t>
            </a:r>
            <a:r>
              <a:rPr lang="en-US" baseline="30000" dirty="0"/>
              <a:t>th</a:t>
            </a:r>
            <a:r>
              <a:rPr lang="en-US" dirty="0"/>
              <a:t> edition material on middleboxes (and Internet arch), Net neutrality, buffering 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8.2 (July 2023), changes from 8.0: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minor updates (e.g., IPv6 stats updated) but not much has changed.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374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034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8629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25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97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5146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4907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053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625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2961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290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4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Network Layer: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Data Plane</a:t>
            </a: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4872BE59-9D08-1EF5-F613-7A0D45F3E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2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Network-layer service model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84FBF14F-DE77-E447-8427-3CD225360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95" y="1745078"/>
            <a:ext cx="1552092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Architecture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ATM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ATM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4AA65A7D-5684-5446-97C1-4142D3B3D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3424" y="1760576"/>
            <a:ext cx="2645518" cy="3913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best effort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Constant Bit Rate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Available Bit Rate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Intserv Guaranteed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(RFC 1633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Diffserv 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(RFC 2475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 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1C34DAB8-6802-8B4D-80C7-80C914B6F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925" y="2071348"/>
            <a:ext cx="2137764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Bandwidth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Constant rate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Guaranteed min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possible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12C01AE2-D81C-9142-9900-6735E4EC6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368" y="2071348"/>
            <a:ext cx="1112805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Loss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possibly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215F45F4-0755-7644-85E6-6394DB1A3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15" y="2080873"/>
            <a:ext cx="1112805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possibly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51E1E123-2FC9-9A4C-AB30-DF20C3EA3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2924" y="2080873"/>
            <a:ext cx="946221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Timing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D3EFDF3E-E1B2-6442-9107-4885BC9E5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0632" y="2577761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Line 19">
            <a:extLst>
              <a:ext uri="{FF2B5EF4-FFF2-40B4-BE49-F238E27FC236}">
                <a16:creationId xmlns:a16="http://schemas.microsoft.com/office/drawing/2014/main" id="{32B4DD15-8EEC-9B42-A7A0-C871C28FD8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8049" y="3210609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0C2B32CB-160C-1949-B26F-AEE112AAA5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5466" y="3827958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ine 19">
            <a:extLst>
              <a:ext uri="{FF2B5EF4-FFF2-40B4-BE49-F238E27FC236}">
                <a16:creationId xmlns:a16="http://schemas.microsoft.com/office/drawing/2014/main" id="{E012B3C4-5F72-A141-A441-ADA6CA97A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2883" y="4445307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Line 19">
            <a:extLst>
              <a:ext uri="{FF2B5EF4-FFF2-40B4-BE49-F238E27FC236}">
                <a16:creationId xmlns:a16="http://schemas.microsoft.com/office/drawing/2014/main" id="{BF483ABF-DBE0-BF4B-94C9-E7D0F188F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5798" y="5217639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6539A4-4744-8842-8ED2-36EF0B5DAA55}"/>
              </a:ext>
            </a:extLst>
          </p:cNvPr>
          <p:cNvSpPr/>
          <p:nvPr/>
        </p:nvSpPr>
        <p:spPr>
          <a:xfrm>
            <a:off x="821410" y="3093349"/>
            <a:ext cx="10120393" cy="2904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Line 16">
            <a:extLst>
              <a:ext uri="{FF2B5EF4-FFF2-40B4-BE49-F238E27FC236}">
                <a16:creationId xmlns:a16="http://schemas.microsoft.com/office/drawing/2014/main" id="{B1FE5F6C-026F-0544-9F5F-295E95B4FC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15919" y="2007768"/>
            <a:ext cx="5362413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777822C-9D57-814F-877A-2273D1202ED7}"/>
              </a:ext>
            </a:extLst>
          </p:cNvPr>
          <p:cNvGrpSpPr/>
          <p:nvPr/>
        </p:nvGrpSpPr>
        <p:grpSpPr>
          <a:xfrm>
            <a:off x="1859797" y="3440624"/>
            <a:ext cx="8105613" cy="2557221"/>
            <a:chOff x="852407" y="3270142"/>
            <a:chExt cx="8105613" cy="255722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8EFD12-C61D-5143-AE81-9D893932CA81}"/>
                </a:ext>
              </a:extLst>
            </p:cNvPr>
            <p:cNvSpPr txBox="1"/>
            <p:nvPr/>
          </p:nvSpPr>
          <p:spPr>
            <a:xfrm>
              <a:off x="1175287" y="3794500"/>
              <a:ext cx="7516160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guarantees on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</a:t>
              </a:r>
            </a:p>
            <a:p>
              <a:pPr marL="866775" marR="0" lvl="1" indent="-40957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romanLcPeriod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successful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datagram delivery to destination</a:t>
              </a:r>
            </a:p>
            <a:p>
              <a:pPr marL="866775" marR="0" lvl="1" indent="-40957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romanLcPeriod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timing or order of delivery</a:t>
              </a:r>
            </a:p>
            <a:p>
              <a:pPr marL="866775" marR="0" lvl="1" indent="-40957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romanLcPeriod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bandwidth available to end-end flow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D0C32C-957E-6540-8CA6-963771BBE837}"/>
                </a:ext>
              </a:extLst>
            </p:cNvPr>
            <p:cNvSpPr/>
            <p:nvPr/>
          </p:nvSpPr>
          <p:spPr>
            <a:xfrm>
              <a:off x="852407" y="3502617"/>
              <a:ext cx="8105613" cy="2324746"/>
            </a:xfrm>
            <a:prstGeom prst="rect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1B64E3-F240-2E4A-9BB4-1C9FDFBB21EA}"/>
                </a:ext>
              </a:extLst>
            </p:cNvPr>
            <p:cNvSpPr txBox="1"/>
            <p:nvPr/>
          </p:nvSpPr>
          <p:spPr>
            <a:xfrm>
              <a:off x="1100380" y="3270142"/>
              <a:ext cx="547419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Internet  “best effort” service model</a:t>
              </a:r>
            </a:p>
          </p:txBody>
        </p:sp>
      </p:grpSp>
      <p:sp>
        <p:nvSpPr>
          <p:cNvPr id="29" name="Text Box 15">
            <a:extLst>
              <a:ext uri="{FF2B5EF4-FFF2-40B4-BE49-F238E27FC236}">
                <a16:creationId xmlns:a16="http://schemas.microsoft.com/office/drawing/2014/main" id="{9BD70DA9-3274-304C-A354-2FF885CD2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457" y="1566819"/>
            <a:ext cx="45688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Quality of Service (QoS) Guarantees ?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CC41D844-4BFF-004B-B364-1106DEFC8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4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2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Network-layer service model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84FBF14F-DE77-E447-8427-3CD225360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95" y="1745078"/>
            <a:ext cx="1552092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Architecture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ATM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ATM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4AA65A7D-5684-5446-97C1-4142D3B3D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3424" y="1760576"/>
            <a:ext cx="2645518" cy="3913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best effort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Constant Bit Rate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Available Bit Rate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Intserv Guaranteed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(RFC 1633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Diffserv 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(RFC 2475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 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1C34DAB8-6802-8B4D-80C7-80C914B6F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925" y="2071348"/>
            <a:ext cx="2137764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Bandwidth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Constant rate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Guaranteed min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possible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12C01AE2-D81C-9142-9900-6735E4EC6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368" y="2071348"/>
            <a:ext cx="1112805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Loss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possibly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215F45F4-0755-7644-85E6-6394DB1A3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15" y="2080873"/>
            <a:ext cx="1112805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possibly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51E1E123-2FC9-9A4C-AB30-DF20C3EA3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2924" y="2080873"/>
            <a:ext cx="946221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Timing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479EAFF1-C146-F24F-9503-6BE4EF35E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457" y="1566819"/>
            <a:ext cx="45688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Quality of Service (QoS) Guarantees ?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A7360785-A1D9-E240-8C62-5B61E714BE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15919" y="2007768"/>
            <a:ext cx="5362413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D3EFDF3E-E1B2-6442-9107-4885BC9E5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0632" y="2577761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Line 19">
            <a:extLst>
              <a:ext uri="{FF2B5EF4-FFF2-40B4-BE49-F238E27FC236}">
                <a16:creationId xmlns:a16="http://schemas.microsoft.com/office/drawing/2014/main" id="{32B4DD15-8EEC-9B42-A7A0-C871C28FD8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8049" y="3210609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0C2B32CB-160C-1949-B26F-AEE112AAA5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5466" y="3827958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ine 19">
            <a:extLst>
              <a:ext uri="{FF2B5EF4-FFF2-40B4-BE49-F238E27FC236}">
                <a16:creationId xmlns:a16="http://schemas.microsoft.com/office/drawing/2014/main" id="{E012B3C4-5F72-A141-A441-ADA6CA97A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2883" y="4445307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Line 19">
            <a:extLst>
              <a:ext uri="{FF2B5EF4-FFF2-40B4-BE49-F238E27FC236}">
                <a16:creationId xmlns:a16="http://schemas.microsoft.com/office/drawing/2014/main" id="{BF483ABF-DBE0-BF4B-94C9-E7D0F188F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5798" y="5217639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34A31A66-AE43-4140-AE73-7F9488AFC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5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2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Reflections on best-effort  service: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4CE4-E4F1-4F4A-A1DB-26BB66DC4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755" y="1399565"/>
            <a:ext cx="10836967" cy="469126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  <a:defRPr/>
            </a:pPr>
            <a:r>
              <a:rPr lang="en-US" dirty="0">
                <a:solidFill>
                  <a:srgbClr val="0013A3"/>
                </a:solidFill>
              </a:rPr>
              <a:t>simplicity of mechanism </a:t>
            </a:r>
            <a:r>
              <a:rPr lang="en-US" dirty="0"/>
              <a:t>has allowed Internet to be widely deployed adopted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sufficient </a:t>
            </a:r>
            <a:r>
              <a:rPr lang="en-US" dirty="0">
                <a:solidFill>
                  <a:srgbClr val="0013A3"/>
                </a:solidFill>
              </a:rPr>
              <a:t>provisioning of bandwidth</a:t>
            </a:r>
            <a:r>
              <a:rPr lang="en-US" dirty="0"/>
              <a:t> allows performance of real-time applications (e.g., interactive voice, video) to be “good enough” for “most of the time”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>
                <a:solidFill>
                  <a:srgbClr val="0013A3"/>
                </a:solidFill>
              </a:rPr>
              <a:t>replicated, application-layer distributed services </a:t>
            </a:r>
            <a:r>
              <a:rPr lang="en-US" dirty="0"/>
              <a:t>(datacenters, content distribution networks) connecting close to clients’ networks, allow services to be provided from multiple locations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congestion control of “elastic” services helps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2B6DB3-9428-AA4F-A9F0-FA024E48D16D}"/>
              </a:ext>
            </a:extLst>
          </p:cNvPr>
          <p:cNvSpPr txBox="1"/>
          <p:nvPr/>
        </p:nvSpPr>
        <p:spPr>
          <a:xfrm flipH="1">
            <a:off x="1131375" y="5749871"/>
            <a:ext cx="10104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It’s hard to argue with success of best-effort service model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6B907-925A-7C4B-8121-37A5FA8A6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18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6FC3-7DD0-8D48-A73C-1EC08DB3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Network layer: our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3EDA-C355-9A48-9A7B-13CAE9D04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2572"/>
            <a:ext cx="5181600" cy="4698465"/>
          </a:xfrm>
        </p:spPr>
        <p:txBody>
          <a:bodyPr>
            <a:normAutofit/>
          </a:bodyPr>
          <a:lstStyle/>
          <a:p>
            <a:pPr marL="342900" indent="-212725">
              <a:buFont typeface="Wingdings" charset="2"/>
              <a:buChar char="§"/>
              <a:defRPr/>
            </a:pPr>
            <a:r>
              <a:rPr lang="en-US" sz="3200" dirty="0"/>
              <a:t>understand principles behind network layer services, focusing on data plane: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network layer service models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forwarding versus routing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how a router works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addressing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generalized forwarding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Internet architecture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A4EEF-90EE-424B-9F5F-D32E647EF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572573"/>
            <a:ext cx="5584371" cy="4351338"/>
          </a:xfrm>
        </p:spPr>
        <p:txBody>
          <a:bodyPr>
            <a:normAutofit/>
          </a:bodyPr>
          <a:lstStyle/>
          <a:p>
            <a:pPr marL="407988" indent="-277813"/>
            <a:r>
              <a:rPr lang="en-US" sz="3200" dirty="0"/>
              <a:t>instantiation, implementation in the Internet</a:t>
            </a:r>
          </a:p>
          <a:p>
            <a:pPr lvl="1"/>
            <a:r>
              <a:rPr lang="en-US" sz="2800" dirty="0"/>
              <a:t>IP protocol</a:t>
            </a:r>
          </a:p>
          <a:p>
            <a:pPr lvl="1"/>
            <a:r>
              <a:rPr lang="en-US" sz="2800" dirty="0"/>
              <a:t>NAT, middleboxes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0DE33-80BA-7C4C-A2DC-16FEA33E2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8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“data plane” roadmap</a:t>
            </a:r>
            <a:endParaRPr lang="en-US" sz="4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70089" y="1428299"/>
            <a:ext cx="6618109" cy="5001077"/>
          </a:xfrm>
        </p:spPr>
        <p:txBody>
          <a:bodyPr>
            <a:noAutofit/>
          </a:bodyPr>
          <a:lstStyle/>
          <a:p>
            <a:pPr marL="407988" indent="-277813">
              <a:spcBef>
                <a:spcPts val="600"/>
              </a:spcBef>
            </a:pPr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Network layer: overview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solidFill>
                  <a:srgbClr val="CC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 plane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solidFill>
                  <a:srgbClr val="CC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control plane</a:t>
            </a:r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186488" y="4277300"/>
            <a:ext cx="6005512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indent="-277813"/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Forwarding, SDN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</a:rPr>
              <a:t>Match+action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</a:rPr>
              <a:t>OpenFlow: match+action in action</a:t>
            </a:r>
          </a:p>
          <a:p>
            <a:pPr marL="407988" indent="-277813">
              <a:spcBef>
                <a:spcPts val="600"/>
              </a:spcBef>
            </a:pPr>
            <a:r>
              <a:rPr lang="en-US" altLang="en-US" sz="3200" dirty="0">
                <a:ea typeface="ＭＳ Ｐゴシック" panose="020B0600070205080204" pitchFamily="34" charset="-128"/>
              </a:rPr>
              <a:t>Middleboxes</a:t>
            </a:r>
          </a:p>
          <a:p>
            <a:pPr lvl="1"/>
            <a:endParaRPr lang="en-US" alt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4D04E88-D653-0249-9F2C-45CB993BC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65391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563462" y="2806957"/>
            <a:ext cx="6618109" cy="3461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indent="-277813">
              <a:spcBef>
                <a:spcPts val="600"/>
              </a:spcBef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What</a:t>
            </a:r>
            <a:r>
              <a:rPr lang="en-US" altLang="ja-JP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’s inside a router</a:t>
            </a:r>
          </a:p>
          <a:p>
            <a:pPr lvl="1">
              <a:spcBef>
                <a:spcPts val="0"/>
              </a:spcBef>
            </a:pPr>
            <a:r>
              <a:rPr lang="en-US" altLang="ja-JP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input ports, switching, output ports</a:t>
            </a:r>
          </a:p>
          <a:p>
            <a:pPr lvl="1">
              <a:spcBef>
                <a:spcPts val="0"/>
              </a:spcBef>
            </a:pPr>
            <a:r>
              <a:rPr lang="en-US" altLang="ja-JP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buffer management, scheduling</a:t>
            </a:r>
          </a:p>
          <a:p>
            <a:pPr marL="407988" indent="-277813">
              <a:spcBef>
                <a:spcPts val="600"/>
              </a:spcBef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IP: the Internet Protocol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datagram format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addressing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network address translation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IPv6</a:t>
            </a:r>
          </a:p>
        </p:txBody>
      </p:sp>
    </p:spTree>
    <p:extLst>
      <p:ext uri="{BB962C8B-B14F-4D97-AF65-F5344CB8AC3E}">
        <p14:creationId xmlns:p14="http://schemas.microsoft.com/office/powerpoint/2010/main" val="385107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Network-layer  services and protocols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81DCC24-3FE7-E745-BC17-3886FB241095}"/>
              </a:ext>
            </a:extLst>
          </p:cNvPr>
          <p:cNvSpPr txBox="1">
            <a:spLocks noChangeArrowheads="1"/>
          </p:cNvSpPr>
          <p:nvPr/>
        </p:nvSpPr>
        <p:spPr>
          <a:xfrm>
            <a:off x="681218" y="1443831"/>
            <a:ext cx="5617981" cy="52843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transport segment from sending to receiving host </a:t>
            </a:r>
          </a:p>
          <a:p>
            <a:pPr marL="695325" marR="0" lvl="1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sender: 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encapsulates segments into datagrams, passes to link layer</a:t>
            </a:r>
          </a:p>
          <a:p>
            <a:pPr marL="695325" marR="0" lvl="1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receiver: 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delivers segments to transport layer protocol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layer protocols in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every Internet device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: hosts, routers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routers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:</a:t>
            </a:r>
          </a:p>
          <a:p>
            <a:pPr marL="695325" marR="0" lvl="1" indent="-292100" algn="l" defTabSz="914400" rtl="0" eaLnBrk="1" fontAlgn="auto" latinLnBrk="0" hangingPunct="1">
              <a:lnSpc>
                <a:spcPct val="99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examines header fields in all IP datagrams passing through it</a:t>
            </a:r>
          </a:p>
          <a:p>
            <a:pPr marL="695325" marR="0" lvl="1" indent="-292100" algn="l" defTabSz="914400" rtl="0" eaLnBrk="1" fontAlgn="auto" latinLnBrk="0" hangingPunct="1">
              <a:lnSpc>
                <a:spcPct val="99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moves datagrams from input ports to output ports to transfer datagrams along end-end path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FC4FF92-130F-BB41-8C2E-AD6E35A5EFB3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417">
            <a:extLst>
              <a:ext uri="{FF2B5EF4-FFF2-40B4-BE49-F238E27FC236}">
                <a16:creationId xmlns:a16="http://schemas.microsoft.com/office/drawing/2014/main" id="{86D46BE4-B0DC-6447-9B19-4A15963D6107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418">
            <a:extLst>
              <a:ext uri="{FF2B5EF4-FFF2-40B4-BE49-F238E27FC236}">
                <a16:creationId xmlns:a16="http://schemas.microsoft.com/office/drawing/2014/main" id="{B6EA0447-3C72-2546-A182-B18B3204742F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13" name="Rectangle 419">
              <a:extLst>
                <a:ext uri="{FF2B5EF4-FFF2-40B4-BE49-F238E27FC236}">
                  <a16:creationId xmlns:a16="http://schemas.microsoft.com/office/drawing/2014/main" id="{BE021C30-4F59-6844-AF0D-B5AB853A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" name="AutoShape 420">
              <a:extLst>
                <a:ext uri="{FF2B5EF4-FFF2-40B4-BE49-F238E27FC236}">
                  <a16:creationId xmlns:a16="http://schemas.microsoft.com/office/drawing/2014/main" id="{27AA7BFA-EEE4-4140-B9E6-23FEE52AC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Freeform 427">
            <a:extLst>
              <a:ext uri="{FF2B5EF4-FFF2-40B4-BE49-F238E27FC236}">
                <a16:creationId xmlns:a16="http://schemas.microsoft.com/office/drawing/2014/main" id="{50383F63-A1BE-EE40-9A4A-9521B5B39A87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Box 580">
            <a:extLst>
              <a:ext uri="{FF2B5EF4-FFF2-40B4-BE49-F238E27FC236}">
                <a16:creationId xmlns:a16="http://schemas.microsoft.com/office/drawing/2014/main" id="{68F39DC6-82AA-494B-BF8C-3328A3504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19" name="Text Box 580">
            <a:extLst>
              <a:ext uri="{FF2B5EF4-FFF2-40B4-BE49-F238E27FC236}">
                <a16:creationId xmlns:a16="http://schemas.microsoft.com/office/drawing/2014/main" id="{18D63BA9-A80C-3C4E-951E-EC3E6277A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1C1BA4F-9694-604C-B41C-E527BFD0B4FC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D929D7-3426-7545-8640-DC8E2ED95FB9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949C6B-70A2-0C41-96B1-4A94F8B7F80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A42A8C1-0A52-8944-BCD0-7C3E1000F6A9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01E422-A8CB-5D4B-8A53-10BB1CC241B4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70776E-060B-774C-AF87-577276BCDEDB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F15741-4E5D-2C40-AA55-B8A92FB5641B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116124-6B0D-0A48-9748-70E0EE10E0B8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A80C21-FB20-4F42-A016-94A2E068D917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6746B7-2DA8-C14F-A27C-643C5FAB1AF2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066780-DE5E-6740-8BBA-01C995D1619B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49A9BF7-5D60-2C4D-AF1F-F5F5F46EB76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8935E55-D83F-F74C-A0C3-358E8FF3E7CE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FB49DC-1122-2D42-9C83-51C0E0469DF6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4DFA1B-BDC0-0547-BA3C-F5988DF09577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4898AC-622F-264A-9A7D-E5817715A6A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01C8AF5-125A-4746-96BD-BF09BC7DDE9B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662089-AD1C-A64B-9B48-0369C502239D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0D9A8F3-9F56-D642-96B2-51A352E9864D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717B1C14-4D36-EF4F-A926-BBBD98456BEE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3F2107-1C9A-0C41-B24A-0671CC60D47A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6D405D-F88D-A643-A8DA-87BCB5348C5C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5F625F-E4CA-A14C-BDB7-680FDFE6EE1F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9284F2-2C3E-6B49-83BE-150EADA93824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AEFAB6-4248-8846-A79A-BF9D6164DE76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0D3269-0EC2-2640-AC07-B881868275F8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3C34A0-4725-C44D-9514-4F74B2157D8C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D0311E5-76D3-2C44-A6A8-22CB01ADCF02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939BF82-EFED-E140-BFC2-23D3688C2CB7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E47AF2-94A8-0243-8795-936020048815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648A8C-238E-7045-A29E-EDD4DA54C3A4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8AD327-3BC9-7D46-A7E7-D0F90B60A252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7C26C3-84F1-C149-AC22-6F1EB6629DA9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F05EFE-FD3D-3C4D-8F4F-0AC6B112D1A2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CC39A38-643E-1841-84E4-48B68DB2ED03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79EF77B-B7F5-D441-A37D-7AC14D43B519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62" name="Line 428">
                <a:extLst>
                  <a:ext uri="{FF2B5EF4-FFF2-40B4-BE49-F238E27FC236}">
                    <a16:creationId xmlns:a16="http://schemas.microsoft.com/office/drawing/2014/main" id="{16F1973E-A8F0-6E4E-9510-49D75998F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Line 430">
                <a:extLst>
                  <a:ext uri="{FF2B5EF4-FFF2-40B4-BE49-F238E27FC236}">
                    <a16:creationId xmlns:a16="http://schemas.microsoft.com/office/drawing/2014/main" id="{CAB72423-2D43-1046-869C-9EDAEA5E4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Line 431">
                <a:extLst>
                  <a:ext uri="{FF2B5EF4-FFF2-40B4-BE49-F238E27FC236}">
                    <a16:creationId xmlns:a16="http://schemas.microsoft.com/office/drawing/2014/main" id="{99BD1088-D56F-3A42-8E44-483A32BED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Line 432">
                <a:extLst>
                  <a:ext uri="{FF2B5EF4-FFF2-40B4-BE49-F238E27FC236}">
                    <a16:creationId xmlns:a16="http://schemas.microsoft.com/office/drawing/2014/main" id="{8A75CF99-7455-B74F-8BAD-3AD43E03F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Line 433">
                <a:extLst>
                  <a:ext uri="{FF2B5EF4-FFF2-40B4-BE49-F238E27FC236}">
                    <a16:creationId xmlns:a16="http://schemas.microsoft.com/office/drawing/2014/main" id="{FC542B29-675E-3D46-80C8-75565CBAE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Line 435">
                <a:extLst>
                  <a:ext uri="{FF2B5EF4-FFF2-40B4-BE49-F238E27FC236}">
                    <a16:creationId xmlns:a16="http://schemas.microsoft.com/office/drawing/2014/main" id="{2B974C3D-5280-D849-8D04-7FDDEF66C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Line 436">
                <a:extLst>
                  <a:ext uri="{FF2B5EF4-FFF2-40B4-BE49-F238E27FC236}">
                    <a16:creationId xmlns:a16="http://schemas.microsoft.com/office/drawing/2014/main" id="{05391238-AE6D-D14C-8C1F-CD07E4032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Line 439">
                <a:extLst>
                  <a:ext uri="{FF2B5EF4-FFF2-40B4-BE49-F238E27FC236}">
                    <a16:creationId xmlns:a16="http://schemas.microsoft.com/office/drawing/2014/main" id="{F0B33890-F38E-9948-851E-64C7E965F0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Line 440">
                <a:extLst>
                  <a:ext uri="{FF2B5EF4-FFF2-40B4-BE49-F238E27FC236}">
                    <a16:creationId xmlns:a16="http://schemas.microsoft.com/office/drawing/2014/main" id="{A6F6A7F9-E45C-124D-AC6C-F4101DAE4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Line 441">
                <a:extLst>
                  <a:ext uri="{FF2B5EF4-FFF2-40B4-BE49-F238E27FC236}">
                    <a16:creationId xmlns:a16="http://schemas.microsoft.com/office/drawing/2014/main" id="{AD8346D7-6C40-1348-A196-CC99EDB76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Line 443">
                <a:extLst>
                  <a:ext uri="{FF2B5EF4-FFF2-40B4-BE49-F238E27FC236}">
                    <a16:creationId xmlns:a16="http://schemas.microsoft.com/office/drawing/2014/main" id="{E2DA8AD7-F617-354E-B5AE-47F97541A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Line 449">
                <a:extLst>
                  <a:ext uri="{FF2B5EF4-FFF2-40B4-BE49-F238E27FC236}">
                    <a16:creationId xmlns:a16="http://schemas.microsoft.com/office/drawing/2014/main" id="{E873DD89-2DB7-304C-ADED-170F1F4E1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Line 428">
                <a:extLst>
                  <a:ext uri="{FF2B5EF4-FFF2-40B4-BE49-F238E27FC236}">
                    <a16:creationId xmlns:a16="http://schemas.microsoft.com/office/drawing/2014/main" id="{56AC483A-3972-5540-9E9F-AE1FE2566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Line 440">
                <a:extLst>
                  <a:ext uri="{FF2B5EF4-FFF2-40B4-BE49-F238E27FC236}">
                    <a16:creationId xmlns:a16="http://schemas.microsoft.com/office/drawing/2014/main" id="{B0224379-0B0C-1343-B0E2-E62DFA482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DFBDA95-16CE-D146-A4C5-C45EDEC8D34E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282E722-916E-234E-AC0B-E2B36A0049E1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691F242-AF67-1B42-8D8E-F09C1EB27D39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FE49F46-6C78-A640-A53B-1F2DCAE49B5E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1454C82-BE7E-874F-AA28-09F795395B3E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2F00AE0-2163-514F-B52E-CFE0592CCF07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E38317B-7455-F04C-9FB3-A47169171585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8CD097C-75DA-B84B-B03E-371F3044C3BB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Line 541">
                <a:extLst>
                  <a:ext uri="{FF2B5EF4-FFF2-40B4-BE49-F238E27FC236}">
                    <a16:creationId xmlns:a16="http://schemas.microsoft.com/office/drawing/2014/main" id="{3EE4D6D5-1F58-604E-926E-B12AF198F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Line 424">
                <a:extLst>
                  <a:ext uri="{FF2B5EF4-FFF2-40B4-BE49-F238E27FC236}">
                    <a16:creationId xmlns:a16="http://schemas.microsoft.com/office/drawing/2014/main" id="{69D11C97-9A2A-6F4A-BEC2-192440539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8" name="Picture 778" descr="antenna_radiation_stylized">
              <a:extLst>
                <a:ext uri="{FF2B5EF4-FFF2-40B4-BE49-F238E27FC236}">
                  <a16:creationId xmlns:a16="http://schemas.microsoft.com/office/drawing/2014/main" id="{AE641E33-5C90-9C48-B6C0-B2DA38E6B4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781" descr="antenna_radiation_stylized">
              <a:extLst>
                <a:ext uri="{FF2B5EF4-FFF2-40B4-BE49-F238E27FC236}">
                  <a16:creationId xmlns:a16="http://schemas.microsoft.com/office/drawing/2014/main" id="{58D0D77F-41BF-B141-99CC-744477020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799" descr="cell_tower_radiation copy">
              <a:extLst>
                <a:ext uri="{FF2B5EF4-FFF2-40B4-BE49-F238E27FC236}">
                  <a16:creationId xmlns:a16="http://schemas.microsoft.com/office/drawing/2014/main" id="{B93FCB1A-5588-5743-82CC-8E52ADEAD1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Oval 800">
              <a:extLst>
                <a:ext uri="{FF2B5EF4-FFF2-40B4-BE49-F238E27FC236}">
                  <a16:creationId xmlns:a16="http://schemas.microsoft.com/office/drawing/2014/main" id="{029C7FDD-ABE9-EB40-A1C5-64FF9B2F9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6" name="Line 426">
            <a:extLst>
              <a:ext uri="{FF2B5EF4-FFF2-40B4-BE49-F238E27FC236}">
                <a16:creationId xmlns:a16="http://schemas.microsoft.com/office/drawing/2014/main" id="{390C81B6-E64F-6D4C-8D06-8F1804B7F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7" name="Group 783">
            <a:extLst>
              <a:ext uri="{FF2B5EF4-FFF2-40B4-BE49-F238E27FC236}">
                <a16:creationId xmlns:a16="http://schemas.microsoft.com/office/drawing/2014/main" id="{D14ED3CD-0929-5445-B9CD-FC1AEB08F0F0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88" name="Line 270">
              <a:extLst>
                <a:ext uri="{FF2B5EF4-FFF2-40B4-BE49-F238E27FC236}">
                  <a16:creationId xmlns:a16="http://schemas.microsoft.com/office/drawing/2014/main" id="{7ABD4004-114C-724F-BAC3-6F9DA6DE1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1">
              <a:extLst>
                <a:ext uri="{FF2B5EF4-FFF2-40B4-BE49-F238E27FC236}">
                  <a16:creationId xmlns:a16="http://schemas.microsoft.com/office/drawing/2014/main" id="{1A244344-E514-B64F-9963-6369BD9BE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2">
              <a:extLst>
                <a:ext uri="{FF2B5EF4-FFF2-40B4-BE49-F238E27FC236}">
                  <a16:creationId xmlns:a16="http://schemas.microsoft.com/office/drawing/2014/main" id="{EB3A4111-A6F1-154E-9274-6BFFCDBAB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3">
              <a:extLst>
                <a:ext uri="{FF2B5EF4-FFF2-40B4-BE49-F238E27FC236}">
                  <a16:creationId xmlns:a16="http://schemas.microsoft.com/office/drawing/2014/main" id="{714583CC-4366-B448-8BCD-BEB3688EC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74">
              <a:extLst>
                <a:ext uri="{FF2B5EF4-FFF2-40B4-BE49-F238E27FC236}">
                  <a16:creationId xmlns:a16="http://schemas.microsoft.com/office/drawing/2014/main" id="{06696B02-1354-964A-892D-7D1A072DD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75">
              <a:extLst>
                <a:ext uri="{FF2B5EF4-FFF2-40B4-BE49-F238E27FC236}">
                  <a16:creationId xmlns:a16="http://schemas.microsoft.com/office/drawing/2014/main" id="{C744D6E3-66B2-4349-A4C7-A96CCC727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76">
              <a:extLst>
                <a:ext uri="{FF2B5EF4-FFF2-40B4-BE49-F238E27FC236}">
                  <a16:creationId xmlns:a16="http://schemas.microsoft.com/office/drawing/2014/main" id="{9AD49573-21B8-594C-A124-75FF6787F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77">
              <a:extLst>
                <a:ext uri="{FF2B5EF4-FFF2-40B4-BE49-F238E27FC236}">
                  <a16:creationId xmlns:a16="http://schemas.microsoft.com/office/drawing/2014/main" id="{F5B9977B-7FCA-934E-8672-B6E02820B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78">
              <a:extLst>
                <a:ext uri="{FF2B5EF4-FFF2-40B4-BE49-F238E27FC236}">
                  <a16:creationId xmlns:a16="http://schemas.microsoft.com/office/drawing/2014/main" id="{90BBE456-8113-E140-9697-13DE1099C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279">
              <a:extLst>
                <a:ext uri="{FF2B5EF4-FFF2-40B4-BE49-F238E27FC236}">
                  <a16:creationId xmlns:a16="http://schemas.microsoft.com/office/drawing/2014/main" id="{8B179862-B59B-0340-81D5-D6460EDA6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280">
              <a:extLst>
                <a:ext uri="{FF2B5EF4-FFF2-40B4-BE49-F238E27FC236}">
                  <a16:creationId xmlns:a16="http://schemas.microsoft.com/office/drawing/2014/main" id="{5E3E4AF0-3A1E-634F-B106-0E1BAE932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Line 281">
              <a:extLst>
                <a:ext uri="{FF2B5EF4-FFF2-40B4-BE49-F238E27FC236}">
                  <a16:creationId xmlns:a16="http://schemas.microsoft.com/office/drawing/2014/main" id="{51EBD3A2-D943-F443-A868-FD6059B0D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Line 282">
              <a:extLst>
                <a:ext uri="{FF2B5EF4-FFF2-40B4-BE49-F238E27FC236}">
                  <a16:creationId xmlns:a16="http://schemas.microsoft.com/office/drawing/2014/main" id="{CE35DACD-3834-3A4F-BF5D-05FD16494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Line 283">
              <a:extLst>
                <a:ext uri="{FF2B5EF4-FFF2-40B4-BE49-F238E27FC236}">
                  <a16:creationId xmlns:a16="http://schemas.microsoft.com/office/drawing/2014/main" id="{F225C514-F00F-374D-A3A6-0E00BBF2A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Line 284">
              <a:extLst>
                <a:ext uri="{FF2B5EF4-FFF2-40B4-BE49-F238E27FC236}">
                  <a16:creationId xmlns:a16="http://schemas.microsoft.com/office/drawing/2014/main" id="{5AB5EE34-E853-4349-982D-7BA8A0223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3" name="Picture 777" descr="access_point_stylized_small">
            <a:extLst>
              <a:ext uri="{FF2B5EF4-FFF2-40B4-BE49-F238E27FC236}">
                <a16:creationId xmlns:a16="http://schemas.microsoft.com/office/drawing/2014/main" id="{B5B19229-5990-4C46-B116-F6E2FC93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780" descr="access_point_stylized_small">
            <a:extLst>
              <a:ext uri="{FF2B5EF4-FFF2-40B4-BE49-F238E27FC236}">
                <a16:creationId xmlns:a16="http://schemas.microsoft.com/office/drawing/2014/main" id="{615B9139-7B73-FE46-A7A9-D06CDC313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27C4B55-0BAE-0949-8777-F3099C171813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EC32CAA-AFF2-A34D-8E74-D6E2F0308798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A1675819-8BAA-AB4F-BBAA-A405C6E76216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3F9E373-4875-744C-970D-E5EB77A5E34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FFDA189D-222C-1443-856D-7A608CA88C95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642BB264-137D-E643-AE9B-8AA6D9E21B0C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786FF02A-1562-3745-ABB9-0D40C7DEF61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DEC12CCB-8331-9F49-BF6A-94DF11B7CB1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932E1A1-9866-4149-B71C-D56584CCE488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A60DF978-36B3-2D47-A16A-0D97C01CAFE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656B286-5B4C-0D4F-9AF0-6A6CFC0099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E4349E7-CC12-8D4C-8CFA-829CDA08203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AD86C2F1-D4F0-7948-9E05-62E1C42CC8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6224715B-0FC5-9E49-B361-2A29A286F3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7CA2DA9C-2B13-214E-ACD2-0EA76BA8301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8C4A6B5C-46E6-5E4D-96C8-1C3F87F0387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E1D7EA0-6DA2-8D43-8279-78C750CFC172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32348E-CBF0-8F4E-B1C0-FA5E7B140362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E6F91D8-1A83-2A42-AC0B-AD8F10B7EF35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41E3EF0-51B2-C349-B41E-2A6C5F46D905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C7403B7C-7FA1-3F40-B91E-B9311B3831C3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2456F695-074E-CC4D-8221-531E7EA3A74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224A04C3-C296-1C4B-BBD4-CDE7083CB1D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5BBAC641-21BF-8B45-BB54-F143F77A1556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3BC347E-C394-3042-B2F7-B3F23FAEAB95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E2A87F28-E662-7843-88D6-0813EE7C9C7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F5A88D5-7F33-C641-91D0-89A14D032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27C385B-C23A-9D47-A881-792955281F4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1AAAA0E5-7CFA-D644-ADAB-E7BF68F3D3B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751DAA20-67FB-F046-A058-83AEFE0E26C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0C03FD79-9BD7-DD42-AC59-6C4F96612AC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A4610651-9548-304A-8A63-B930DF62228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19BFD2C-DE5F-0C45-B636-6597FE43775F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8D0A013-957C-4B4E-8B83-D6592094AC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7DC0323-148A-714F-A6FC-9ADB6FB128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B6897F2-F6E6-A049-A1D9-17378B713B3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0F6ACC7A-4B31-AF42-A472-F972FEE8139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0CE6B10E-CA3E-D444-AB50-17DAB7CAD2C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E3B2228D-5BAA-EC47-BEFB-CB31458923D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B7729E0C-173F-C14A-AEF0-A4EC382A521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F65CB9E-D1E1-5348-9E59-69DA1CEF2123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21DBEC0A-03A5-5849-AD80-43903CE8F98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093155A2-B6DA-E04B-931F-EAE90D03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931AF15-7062-194D-9D41-4344D0DE6C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FDC26AF1-24F2-5D45-AB87-61683E4E252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4EC90C20-8D53-0646-9F93-F00306B71CA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49493643-4525-FD45-A56C-AE765396C5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0824CC9D-76C8-2749-A791-F65C4F3ACA4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FBE87F9-CE91-5943-9D77-D8B9227384AC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4F167397-FDB8-4A4D-A599-63F4111F181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08DCFDBA-4FB5-AE49-968D-A9F0C84D1CA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85146B5-C4CC-CF42-8938-46F3C689B49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A7227274-32EF-074A-9791-2B53B212E4B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201B35B0-4270-0A43-B1CB-1EA6DEBA0A3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F7956E94-C156-C749-894C-3962EFA64DC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30545111-AB10-544C-A7FB-8905D7E84A0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D2B1BF7-15E3-B642-B1ED-14A585EC5A4E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FC3BC896-EAF3-B44C-A223-0B61ADD448A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1FDE8F7-458E-F043-99FF-74BB3A94040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FF87486C-C62D-A04E-BD6D-5E7B286D09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DEDB6C40-CF6A-E547-8BC1-635D2DC438F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B7776C1D-06CD-5245-AF82-92665409A00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2D893366-435F-C043-8ADD-35A96EC80B1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5246B375-EFFF-874C-BA50-6516A502F0C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0711763-C567-4040-ABFB-F5C34597A154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7F38627D-7A2B-A841-8C69-850F7253A2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FB71122-C2F0-3B40-A94F-7E95B02A39D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A5D9C3E-2D7E-A54F-9A93-7708DD147DB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2B3C3A91-863F-E54F-BCBF-83530898F04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E03CE2E4-33A0-7443-968B-028BF2FEAFC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92376DD9-E3A6-0B4A-97CB-7FDA6023E44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18E42DD9-0888-4A41-A186-22087D773F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6C05161-17CC-4047-8DD1-B9901ECF6386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947827F3-EDEA-7A42-9B1D-083327F8DEC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4CC4598-569C-8B40-92BA-1D2FBE3E50F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C8B6594-03D2-024C-9EA4-C0C60D628F1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1FDE0324-11E3-5145-88E9-DE61B49F2A3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C131568C-F5A3-DB44-94E2-7B887CDB264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A7EDAE1E-6998-2048-ADF9-12AD17B25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8FC26428-BCB7-1047-B128-BD12A87F81F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98EE3F8-E7C6-7742-BDAE-10EEB3BA9601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7A2B8EB1-241A-C04E-9EA1-495DCDBCB1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0B3245D7-5441-9648-A36A-661C2ACB57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6F28103-141B-154E-A362-409B3111D18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2F7A2BEC-77A9-6D41-8098-B64A792EA0B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7DED57CD-47F8-9D45-9600-A0BEEC97682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10D30D1-E5F0-E44B-A795-D0F4E795F9A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AC7488D5-7B56-8944-802F-C2691C362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F5D0807-95F5-B242-9940-2134E3CE864D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65E7C622-0E2D-F247-B71E-DB43805F13C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1DDDBA8-9328-FF4B-A036-4A8C314BC34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FE4053D3-C37C-B247-AABC-ACB5431A33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9B8C5BFF-F366-864D-9DDD-AD0F594855F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E52E2636-7B29-8B4F-A9E7-0A019FB1233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81B96CBC-D09D-8A44-A7F4-460A6FE268A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AB72586A-2BC3-AD40-8068-98E191DFFE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23665DDF-4A56-E24C-9D9B-557EA2031298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31441261-7107-C940-87CC-EC4FA053449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5F5B546A-49AB-9042-B43E-5F11C688F25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8DF2468-3557-AD4F-8E6A-2FD993E8CF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9E3ADAA4-12C2-404E-917C-5A2F54CCD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7A728ED3-C05E-B44A-9C86-A753D22F76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3D4F443-59AA-0D4F-BA7D-32F6068E799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205AEAD2-2A18-2D4A-91B3-368B52FA7C5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31C36A9-E761-0148-9032-D81ACCB48A29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250" name="Picture 1017" descr="antenna_stylized">
              <a:extLst>
                <a:ext uri="{FF2B5EF4-FFF2-40B4-BE49-F238E27FC236}">
                  <a16:creationId xmlns:a16="http://schemas.microsoft.com/office/drawing/2014/main" id="{A1B3AFF0-514E-1142-A2F6-8BE3FF217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1" name="Picture 1018" descr="laptop_keyboard">
              <a:extLst>
                <a:ext uri="{FF2B5EF4-FFF2-40B4-BE49-F238E27FC236}">
                  <a16:creationId xmlns:a16="http://schemas.microsoft.com/office/drawing/2014/main" id="{F72A8B16-D68A-BE43-A9DC-2099F1288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2" name="Freeform 1019">
              <a:extLst>
                <a:ext uri="{FF2B5EF4-FFF2-40B4-BE49-F238E27FC236}">
                  <a16:creationId xmlns:a16="http://schemas.microsoft.com/office/drawing/2014/main" id="{8BD550C1-DB66-1D43-B0FF-2194D6CE5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53" name="Picture 1020" descr="screen">
              <a:extLst>
                <a:ext uri="{FF2B5EF4-FFF2-40B4-BE49-F238E27FC236}">
                  <a16:creationId xmlns:a16="http://schemas.microsoft.com/office/drawing/2014/main" id="{5B7A4293-9090-2C47-A5F9-1484B3E8E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1021">
              <a:extLst>
                <a:ext uri="{FF2B5EF4-FFF2-40B4-BE49-F238E27FC236}">
                  <a16:creationId xmlns:a16="http://schemas.microsoft.com/office/drawing/2014/main" id="{66A9E8A3-089D-144F-8C74-780D02523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 1022">
              <a:extLst>
                <a:ext uri="{FF2B5EF4-FFF2-40B4-BE49-F238E27FC236}">
                  <a16:creationId xmlns:a16="http://schemas.microsoft.com/office/drawing/2014/main" id="{2DEB5F56-4F04-4A4C-B2A9-7F75D7610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 1023">
              <a:extLst>
                <a:ext uri="{FF2B5EF4-FFF2-40B4-BE49-F238E27FC236}">
                  <a16:creationId xmlns:a16="http://schemas.microsoft.com/office/drawing/2014/main" id="{264AB736-6181-DD49-9CF8-34CDC3C98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 1024">
              <a:extLst>
                <a:ext uri="{FF2B5EF4-FFF2-40B4-BE49-F238E27FC236}">
                  <a16:creationId xmlns:a16="http://schemas.microsoft.com/office/drawing/2014/main" id="{B30F467B-7CAE-E14D-A3A5-8BE8EC571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1025">
              <a:extLst>
                <a:ext uri="{FF2B5EF4-FFF2-40B4-BE49-F238E27FC236}">
                  <a16:creationId xmlns:a16="http://schemas.microsoft.com/office/drawing/2014/main" id="{714DEECF-C2B9-3646-8D8C-520B14AFF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1026">
              <a:extLst>
                <a:ext uri="{FF2B5EF4-FFF2-40B4-BE49-F238E27FC236}">
                  <a16:creationId xmlns:a16="http://schemas.microsoft.com/office/drawing/2014/main" id="{434760BE-7A82-7348-8C26-8BB88B73F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0" name="Group 1027">
              <a:extLst>
                <a:ext uri="{FF2B5EF4-FFF2-40B4-BE49-F238E27FC236}">
                  <a16:creationId xmlns:a16="http://schemas.microsoft.com/office/drawing/2014/main" id="{A3D737A2-33B2-B843-993D-3954163D2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67" name="Freeform 1028">
                <a:extLst>
                  <a:ext uri="{FF2B5EF4-FFF2-40B4-BE49-F238E27FC236}">
                    <a16:creationId xmlns:a16="http://schemas.microsoft.com/office/drawing/2014/main" id="{2B8D95DD-AA07-CA46-8938-5982463E0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1029">
                <a:extLst>
                  <a:ext uri="{FF2B5EF4-FFF2-40B4-BE49-F238E27FC236}">
                    <a16:creationId xmlns:a16="http://schemas.microsoft.com/office/drawing/2014/main" id="{F36872DC-490B-E041-B789-63AE7E7AC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1030">
                <a:extLst>
                  <a:ext uri="{FF2B5EF4-FFF2-40B4-BE49-F238E27FC236}">
                    <a16:creationId xmlns:a16="http://schemas.microsoft.com/office/drawing/2014/main" id="{97C01B49-8BEB-1A42-A62D-556A20AED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1031">
                <a:extLst>
                  <a:ext uri="{FF2B5EF4-FFF2-40B4-BE49-F238E27FC236}">
                    <a16:creationId xmlns:a16="http://schemas.microsoft.com/office/drawing/2014/main" id="{FDC4BA15-39D3-CD4E-97DA-6107F8C4D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 1032">
                <a:extLst>
                  <a:ext uri="{FF2B5EF4-FFF2-40B4-BE49-F238E27FC236}">
                    <a16:creationId xmlns:a16="http://schemas.microsoft.com/office/drawing/2014/main" id="{B4ED9D93-7953-574C-B8DB-E31647E53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Freeform 1033">
                <a:extLst>
                  <a:ext uri="{FF2B5EF4-FFF2-40B4-BE49-F238E27FC236}">
                    <a16:creationId xmlns:a16="http://schemas.microsoft.com/office/drawing/2014/main" id="{9040F4DE-59D9-0446-9953-D7CF4E605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1" name="Freeform 1034">
              <a:extLst>
                <a:ext uri="{FF2B5EF4-FFF2-40B4-BE49-F238E27FC236}">
                  <a16:creationId xmlns:a16="http://schemas.microsoft.com/office/drawing/2014/main" id="{2C7F706E-3A83-E04B-96B6-0DFA0DD1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 1035">
              <a:extLst>
                <a:ext uri="{FF2B5EF4-FFF2-40B4-BE49-F238E27FC236}">
                  <a16:creationId xmlns:a16="http://schemas.microsoft.com/office/drawing/2014/main" id="{60E14294-2508-FB4A-AE0F-000AF5BCF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 1036">
              <a:extLst>
                <a:ext uri="{FF2B5EF4-FFF2-40B4-BE49-F238E27FC236}">
                  <a16:creationId xmlns:a16="http://schemas.microsoft.com/office/drawing/2014/main" id="{6816A6AE-0883-4D48-8DF3-05A4914E7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 1037">
              <a:extLst>
                <a:ext uri="{FF2B5EF4-FFF2-40B4-BE49-F238E27FC236}">
                  <a16:creationId xmlns:a16="http://schemas.microsoft.com/office/drawing/2014/main" id="{0C4F2B5B-D9EF-F242-A282-CB6CB4D90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 1038">
              <a:extLst>
                <a:ext uri="{FF2B5EF4-FFF2-40B4-BE49-F238E27FC236}">
                  <a16:creationId xmlns:a16="http://schemas.microsoft.com/office/drawing/2014/main" id="{CA94116C-A643-F041-BE08-F16F1FF3E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 1039">
              <a:extLst>
                <a:ext uri="{FF2B5EF4-FFF2-40B4-BE49-F238E27FC236}">
                  <a16:creationId xmlns:a16="http://schemas.microsoft.com/office/drawing/2014/main" id="{EBBEB869-CEFF-3B4D-8790-DF10B6E9EDC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7BE84195-0460-B24A-9BFA-64009B70F0D4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274" name="Picture 568" descr="light2.png">
              <a:extLst>
                <a:ext uri="{FF2B5EF4-FFF2-40B4-BE49-F238E27FC236}">
                  <a16:creationId xmlns:a16="http://schemas.microsoft.com/office/drawing/2014/main" id="{9C2ABCA4-2AB6-604A-BAF1-3DCCB40F3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1017" descr="antenna_stylized">
              <a:extLst>
                <a:ext uri="{FF2B5EF4-FFF2-40B4-BE49-F238E27FC236}">
                  <a16:creationId xmlns:a16="http://schemas.microsoft.com/office/drawing/2014/main" id="{650AA1D1-0ECD-3E4A-81DB-CC97A96B57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EFF79B51-BA03-584F-A0CE-2E5C3CDBD9C8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277" name="Picture 603" descr="car_icon_small">
              <a:extLst>
                <a:ext uri="{FF2B5EF4-FFF2-40B4-BE49-F238E27FC236}">
                  <a16:creationId xmlns:a16="http://schemas.microsoft.com/office/drawing/2014/main" id="{A16178BF-CE10-DF42-8C1F-E2AAFB94B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8" name="Picture 1017" descr="antenna_stylized">
              <a:extLst>
                <a:ext uri="{FF2B5EF4-FFF2-40B4-BE49-F238E27FC236}">
                  <a16:creationId xmlns:a16="http://schemas.microsoft.com/office/drawing/2014/main" id="{BF73CD36-5E1A-D143-A3EA-872198241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53CF7AA-EEE7-E849-8975-45A554C35F5B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90508AE9-865D-844C-B2E1-CAED9E70CF88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87" name="Picture 1115" descr="antenna_stylized">
                <a:extLst>
                  <a:ext uri="{FF2B5EF4-FFF2-40B4-BE49-F238E27FC236}">
                    <a16:creationId xmlns:a16="http://schemas.microsoft.com/office/drawing/2014/main" id="{AD910864-C9F4-C94B-9B97-60E50CF30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8" name="Picture 1116" descr="laptop_keyboard">
                <a:extLst>
                  <a:ext uri="{FF2B5EF4-FFF2-40B4-BE49-F238E27FC236}">
                    <a16:creationId xmlns:a16="http://schemas.microsoft.com/office/drawing/2014/main" id="{89C482D5-7199-3040-A39E-C983C7E76C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9" name="Freeform 1117">
                <a:extLst>
                  <a:ext uri="{FF2B5EF4-FFF2-40B4-BE49-F238E27FC236}">
                    <a16:creationId xmlns:a16="http://schemas.microsoft.com/office/drawing/2014/main" id="{0D17FA05-6DB9-CE4E-8353-3DB3EF64C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90" name="Picture 1118" descr="screen">
                <a:extLst>
                  <a:ext uri="{FF2B5EF4-FFF2-40B4-BE49-F238E27FC236}">
                    <a16:creationId xmlns:a16="http://schemas.microsoft.com/office/drawing/2014/main" id="{4A4B2A13-447B-ED4B-A13F-5489BEAC9B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" name="Freeform 1119">
                <a:extLst>
                  <a:ext uri="{FF2B5EF4-FFF2-40B4-BE49-F238E27FC236}">
                    <a16:creationId xmlns:a16="http://schemas.microsoft.com/office/drawing/2014/main" id="{02BC84AC-7149-BD45-BC93-E0DD4ADF9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1120">
                <a:extLst>
                  <a:ext uri="{FF2B5EF4-FFF2-40B4-BE49-F238E27FC236}">
                    <a16:creationId xmlns:a16="http://schemas.microsoft.com/office/drawing/2014/main" id="{43377E2E-A43C-E048-A432-F337E7B5E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1121">
                <a:extLst>
                  <a:ext uri="{FF2B5EF4-FFF2-40B4-BE49-F238E27FC236}">
                    <a16:creationId xmlns:a16="http://schemas.microsoft.com/office/drawing/2014/main" id="{268349DA-55F4-ED45-92D9-0389907B3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1122">
                <a:extLst>
                  <a:ext uri="{FF2B5EF4-FFF2-40B4-BE49-F238E27FC236}">
                    <a16:creationId xmlns:a16="http://schemas.microsoft.com/office/drawing/2014/main" id="{EB4B31C8-34A6-6D47-B6E1-260958CFB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Freeform 1123">
                <a:extLst>
                  <a:ext uri="{FF2B5EF4-FFF2-40B4-BE49-F238E27FC236}">
                    <a16:creationId xmlns:a16="http://schemas.microsoft.com/office/drawing/2014/main" id="{91DE791A-C87B-7849-8B6A-CB3B398F1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Freeform 1124">
                <a:extLst>
                  <a:ext uri="{FF2B5EF4-FFF2-40B4-BE49-F238E27FC236}">
                    <a16:creationId xmlns:a16="http://schemas.microsoft.com/office/drawing/2014/main" id="{A02AA6E2-5FD6-D14F-9923-83771333B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7" name="Group 1125">
                <a:extLst>
                  <a:ext uri="{FF2B5EF4-FFF2-40B4-BE49-F238E27FC236}">
                    <a16:creationId xmlns:a16="http://schemas.microsoft.com/office/drawing/2014/main" id="{7117A071-F66A-A547-B2A3-FDEC234746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304" name="Freeform 1126">
                  <a:extLst>
                    <a:ext uri="{FF2B5EF4-FFF2-40B4-BE49-F238E27FC236}">
                      <a16:creationId xmlns:a16="http://schemas.microsoft.com/office/drawing/2014/main" id="{C6A05ABF-09D5-204F-A863-798CDA488A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1127">
                  <a:extLst>
                    <a:ext uri="{FF2B5EF4-FFF2-40B4-BE49-F238E27FC236}">
                      <a16:creationId xmlns:a16="http://schemas.microsoft.com/office/drawing/2014/main" id="{5CAC6B94-A95D-C842-8436-C6DF872191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Freeform 1128">
                  <a:extLst>
                    <a:ext uri="{FF2B5EF4-FFF2-40B4-BE49-F238E27FC236}">
                      <a16:creationId xmlns:a16="http://schemas.microsoft.com/office/drawing/2014/main" id="{A944E62C-7CE5-5840-927D-ABB2F8B5C2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Freeform 1129">
                  <a:extLst>
                    <a:ext uri="{FF2B5EF4-FFF2-40B4-BE49-F238E27FC236}">
                      <a16:creationId xmlns:a16="http://schemas.microsoft.com/office/drawing/2014/main" id="{5E333F33-6B42-F449-BD09-5F8DBBA55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1130">
                  <a:extLst>
                    <a:ext uri="{FF2B5EF4-FFF2-40B4-BE49-F238E27FC236}">
                      <a16:creationId xmlns:a16="http://schemas.microsoft.com/office/drawing/2014/main" id="{A3DB0786-C2BD-4E43-9012-01938AED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Freeform 1131">
                  <a:extLst>
                    <a:ext uri="{FF2B5EF4-FFF2-40B4-BE49-F238E27FC236}">
                      <a16:creationId xmlns:a16="http://schemas.microsoft.com/office/drawing/2014/main" id="{36DD7204-13F9-8C4B-ADCB-9CEF387EE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8" name="Freeform 1132">
                <a:extLst>
                  <a:ext uri="{FF2B5EF4-FFF2-40B4-BE49-F238E27FC236}">
                    <a16:creationId xmlns:a16="http://schemas.microsoft.com/office/drawing/2014/main" id="{8DD637FC-2617-F14C-8226-2FC83A2DC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133">
                <a:extLst>
                  <a:ext uri="{FF2B5EF4-FFF2-40B4-BE49-F238E27FC236}">
                    <a16:creationId xmlns:a16="http://schemas.microsoft.com/office/drawing/2014/main" id="{DD3D6FA8-3859-DC44-8888-8CB70CFB1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134">
                <a:extLst>
                  <a:ext uri="{FF2B5EF4-FFF2-40B4-BE49-F238E27FC236}">
                    <a16:creationId xmlns:a16="http://schemas.microsoft.com/office/drawing/2014/main" id="{C236FB39-37F7-B848-9AD5-F22CFFE06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135">
                <a:extLst>
                  <a:ext uri="{FF2B5EF4-FFF2-40B4-BE49-F238E27FC236}">
                    <a16:creationId xmlns:a16="http://schemas.microsoft.com/office/drawing/2014/main" id="{0FC27225-99A5-B741-A309-ECBEFBCA7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136">
                <a:extLst>
                  <a:ext uri="{FF2B5EF4-FFF2-40B4-BE49-F238E27FC236}">
                    <a16:creationId xmlns:a16="http://schemas.microsoft.com/office/drawing/2014/main" id="{E2FC0D41-6288-E741-A785-A83E6CED2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137">
                <a:extLst>
                  <a:ext uri="{FF2B5EF4-FFF2-40B4-BE49-F238E27FC236}">
                    <a16:creationId xmlns:a16="http://schemas.microsoft.com/office/drawing/2014/main" id="{CA6DB5BC-B521-B849-B156-91FAF531CEC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1" name="Group 1139">
              <a:extLst>
                <a:ext uri="{FF2B5EF4-FFF2-40B4-BE49-F238E27FC236}">
                  <a16:creationId xmlns:a16="http://schemas.microsoft.com/office/drawing/2014/main" id="{88F41A8A-CF3F-494E-9A2F-B26D7CA1643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85" name="Picture 1140" descr="desktop_computer_stylized_medium">
                <a:extLst>
                  <a:ext uri="{FF2B5EF4-FFF2-40B4-BE49-F238E27FC236}">
                    <a16:creationId xmlns:a16="http://schemas.microsoft.com/office/drawing/2014/main" id="{DF6CF23B-627F-354F-9A8F-4AC37674F0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" name="Freeform 1141">
                <a:extLst>
                  <a:ext uri="{FF2B5EF4-FFF2-40B4-BE49-F238E27FC236}">
                    <a16:creationId xmlns:a16="http://schemas.microsoft.com/office/drawing/2014/main" id="{5B53917A-96FB-2B49-82B9-6BB3BB16C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685FF657-B3CE-E945-BB86-D18EC9B7226A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83" name="Picture 571" descr="fridge2.png">
                <a:extLst>
                  <a:ext uri="{FF2B5EF4-FFF2-40B4-BE49-F238E27FC236}">
                    <a16:creationId xmlns:a16="http://schemas.microsoft.com/office/drawing/2014/main" id="{52D49911-07F8-3343-8A41-1B2AC79D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4" name="Picture 1115" descr="antenna_stylized">
                <a:extLst>
                  <a:ext uri="{FF2B5EF4-FFF2-40B4-BE49-F238E27FC236}">
                    <a16:creationId xmlns:a16="http://schemas.microsoft.com/office/drawing/2014/main" id="{E5CB4C1D-6CCE-AD42-A805-75067034C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09017FE0-34A3-FC43-92EF-C44FBDE65EF6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1D2297AB-8C1D-774F-89FF-8EBF734EB162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8983DA81-C479-F849-AB06-EDCD924EF8B3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B934C059-B2C0-5D4F-95BD-4B77D403B522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20" name="Picture 319" descr="server_rack.png">
                  <a:extLst>
                    <a:ext uri="{FF2B5EF4-FFF2-40B4-BE49-F238E27FC236}">
                      <a16:creationId xmlns:a16="http://schemas.microsoft.com/office/drawing/2014/main" id="{764A46D5-D344-3246-B4CA-E1BF2CFDEE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1" name="Picture 320" descr="server_rack.png">
                  <a:extLst>
                    <a:ext uri="{FF2B5EF4-FFF2-40B4-BE49-F238E27FC236}">
                      <a16:creationId xmlns:a16="http://schemas.microsoft.com/office/drawing/2014/main" id="{90C1BE08-C428-E74E-B929-C6D1271BF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2" name="Picture 321" descr="server_rack.png">
                  <a:extLst>
                    <a:ext uri="{FF2B5EF4-FFF2-40B4-BE49-F238E27FC236}">
                      <a16:creationId xmlns:a16="http://schemas.microsoft.com/office/drawing/2014/main" id="{35FFED4D-9863-0F4E-8222-4355646934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57017C35-5A73-C341-95B3-2D62C8998FD7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0B18831A-9F50-FF4A-B278-F70615A9BC2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DFC7A0EC-A9C9-974E-928E-28DD6455D09A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15" name="Picture 314" descr="server_rack.png">
                  <a:extLst>
                    <a:ext uri="{FF2B5EF4-FFF2-40B4-BE49-F238E27FC236}">
                      <a16:creationId xmlns:a16="http://schemas.microsoft.com/office/drawing/2014/main" id="{E480D9A5-8FB7-3647-AB54-42D9700E64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6" name="Picture 315" descr="server_rack.png">
                  <a:extLst>
                    <a:ext uri="{FF2B5EF4-FFF2-40B4-BE49-F238E27FC236}">
                      <a16:creationId xmlns:a16="http://schemas.microsoft.com/office/drawing/2014/main" id="{C17EE074-02D0-4143-8ED9-E4D2205689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7" name="Picture 316" descr="server_rack.png">
                  <a:extLst>
                    <a:ext uri="{FF2B5EF4-FFF2-40B4-BE49-F238E27FC236}">
                      <a16:creationId xmlns:a16="http://schemas.microsoft.com/office/drawing/2014/main" id="{589F8E4F-69B9-FA46-8D10-90FC7573C7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56" name="Group 590">
            <a:extLst>
              <a:ext uri="{FF2B5EF4-FFF2-40B4-BE49-F238E27FC236}">
                <a16:creationId xmlns:a16="http://schemas.microsoft.com/office/drawing/2014/main" id="{002C44D5-1F60-7447-A1D2-6EE5F802021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57" name="Picture 591" descr="desktop_computer_stylized_medium">
              <a:extLst>
                <a:ext uri="{FF2B5EF4-FFF2-40B4-BE49-F238E27FC236}">
                  <a16:creationId xmlns:a16="http://schemas.microsoft.com/office/drawing/2014/main" id="{7F433925-7699-B34E-88C0-C818C4963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" name="Freeform 592">
              <a:extLst>
                <a:ext uri="{FF2B5EF4-FFF2-40B4-BE49-F238E27FC236}">
                  <a16:creationId xmlns:a16="http://schemas.microsoft.com/office/drawing/2014/main" id="{0D0F51BD-6356-DE48-89F6-A645151C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9" name="Group 1064">
            <a:extLst>
              <a:ext uri="{FF2B5EF4-FFF2-40B4-BE49-F238E27FC236}">
                <a16:creationId xmlns:a16="http://schemas.microsoft.com/office/drawing/2014/main" id="{CF2DB679-9CD3-5148-94F7-225CE8489122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360" name="Picture 1065" descr="antenna_stylized">
              <a:extLst>
                <a:ext uri="{FF2B5EF4-FFF2-40B4-BE49-F238E27FC236}">
                  <a16:creationId xmlns:a16="http://schemas.microsoft.com/office/drawing/2014/main" id="{9C0613C0-FBB7-284C-AA40-5548C7D21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1" name="Picture 1066" descr="laptop_keyboard">
              <a:extLst>
                <a:ext uri="{FF2B5EF4-FFF2-40B4-BE49-F238E27FC236}">
                  <a16:creationId xmlns:a16="http://schemas.microsoft.com/office/drawing/2014/main" id="{4AC7E45E-9572-044A-9C56-FC7ECFA55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1067">
              <a:extLst>
                <a:ext uri="{FF2B5EF4-FFF2-40B4-BE49-F238E27FC236}">
                  <a16:creationId xmlns:a16="http://schemas.microsoft.com/office/drawing/2014/main" id="{F03C1D3B-84C4-D14D-85A1-78A65057D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3" name="Picture 1068" descr="screen">
              <a:extLst>
                <a:ext uri="{FF2B5EF4-FFF2-40B4-BE49-F238E27FC236}">
                  <a16:creationId xmlns:a16="http://schemas.microsoft.com/office/drawing/2014/main" id="{F1045CBD-A537-1447-9CC0-AA3BBA3EFD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4" name="Freeform 1069">
              <a:extLst>
                <a:ext uri="{FF2B5EF4-FFF2-40B4-BE49-F238E27FC236}">
                  <a16:creationId xmlns:a16="http://schemas.microsoft.com/office/drawing/2014/main" id="{76BB7C6D-EEEF-2649-B828-0A9E5351A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Freeform 1070">
              <a:extLst>
                <a:ext uri="{FF2B5EF4-FFF2-40B4-BE49-F238E27FC236}">
                  <a16:creationId xmlns:a16="http://schemas.microsoft.com/office/drawing/2014/main" id="{3EACCABC-F6A7-9342-BDAE-E9A2DF204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6" name="Freeform 1071">
              <a:extLst>
                <a:ext uri="{FF2B5EF4-FFF2-40B4-BE49-F238E27FC236}">
                  <a16:creationId xmlns:a16="http://schemas.microsoft.com/office/drawing/2014/main" id="{D720BF6A-08AA-AD41-9F98-FEEAF38FA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Freeform 1072">
              <a:extLst>
                <a:ext uri="{FF2B5EF4-FFF2-40B4-BE49-F238E27FC236}">
                  <a16:creationId xmlns:a16="http://schemas.microsoft.com/office/drawing/2014/main" id="{EBF545D7-85F7-654E-89B4-82A30829C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1073">
              <a:extLst>
                <a:ext uri="{FF2B5EF4-FFF2-40B4-BE49-F238E27FC236}">
                  <a16:creationId xmlns:a16="http://schemas.microsoft.com/office/drawing/2014/main" id="{6EF35D5A-3DBA-4D49-BA09-E93CEA361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Freeform 1074">
              <a:extLst>
                <a:ext uri="{FF2B5EF4-FFF2-40B4-BE49-F238E27FC236}">
                  <a16:creationId xmlns:a16="http://schemas.microsoft.com/office/drawing/2014/main" id="{B6F9A7A1-3455-6E4B-9C84-C9854E64B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0" name="Group 1075">
              <a:extLst>
                <a:ext uri="{FF2B5EF4-FFF2-40B4-BE49-F238E27FC236}">
                  <a16:creationId xmlns:a16="http://schemas.microsoft.com/office/drawing/2014/main" id="{EE846B91-FBCE-4D4F-98BC-92FA6506F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77" name="Freeform 1076">
                <a:extLst>
                  <a:ext uri="{FF2B5EF4-FFF2-40B4-BE49-F238E27FC236}">
                    <a16:creationId xmlns:a16="http://schemas.microsoft.com/office/drawing/2014/main" id="{446AF9FA-9A2B-6646-8305-E78C2A20B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 1077">
                <a:extLst>
                  <a:ext uri="{FF2B5EF4-FFF2-40B4-BE49-F238E27FC236}">
                    <a16:creationId xmlns:a16="http://schemas.microsoft.com/office/drawing/2014/main" id="{032C23DF-A006-EC41-8986-D3A29EAAE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Freeform 1078">
                <a:extLst>
                  <a:ext uri="{FF2B5EF4-FFF2-40B4-BE49-F238E27FC236}">
                    <a16:creationId xmlns:a16="http://schemas.microsoft.com/office/drawing/2014/main" id="{12058F0B-8516-DB42-97C6-166A9AB8D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Freeform 1079">
                <a:extLst>
                  <a:ext uri="{FF2B5EF4-FFF2-40B4-BE49-F238E27FC236}">
                    <a16:creationId xmlns:a16="http://schemas.microsoft.com/office/drawing/2014/main" id="{E56484E4-7DE8-5D40-A604-ADBF9CAC6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Freeform 1080">
                <a:extLst>
                  <a:ext uri="{FF2B5EF4-FFF2-40B4-BE49-F238E27FC236}">
                    <a16:creationId xmlns:a16="http://schemas.microsoft.com/office/drawing/2014/main" id="{F26D0989-3D25-C44A-99EB-C0C43C9CA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Freeform 1081">
                <a:extLst>
                  <a:ext uri="{FF2B5EF4-FFF2-40B4-BE49-F238E27FC236}">
                    <a16:creationId xmlns:a16="http://schemas.microsoft.com/office/drawing/2014/main" id="{F72E0F31-1D88-144B-BBDB-07D0278D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1" name="Freeform 1082">
              <a:extLst>
                <a:ext uri="{FF2B5EF4-FFF2-40B4-BE49-F238E27FC236}">
                  <a16:creationId xmlns:a16="http://schemas.microsoft.com/office/drawing/2014/main" id="{ACBC1450-C521-8449-9515-C8DD92D56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1083">
              <a:extLst>
                <a:ext uri="{FF2B5EF4-FFF2-40B4-BE49-F238E27FC236}">
                  <a16:creationId xmlns:a16="http://schemas.microsoft.com/office/drawing/2014/main" id="{FF494D13-5944-0E4F-BD7D-0B76A1DAD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Freeform 1084">
              <a:extLst>
                <a:ext uri="{FF2B5EF4-FFF2-40B4-BE49-F238E27FC236}">
                  <a16:creationId xmlns:a16="http://schemas.microsoft.com/office/drawing/2014/main" id="{9558A80C-37DE-F248-8BD6-AB3D92B29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Freeform 1085">
              <a:extLst>
                <a:ext uri="{FF2B5EF4-FFF2-40B4-BE49-F238E27FC236}">
                  <a16:creationId xmlns:a16="http://schemas.microsoft.com/office/drawing/2014/main" id="{B4C7A048-5EFA-F841-8C13-E26E13A6A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1086">
              <a:extLst>
                <a:ext uri="{FF2B5EF4-FFF2-40B4-BE49-F238E27FC236}">
                  <a16:creationId xmlns:a16="http://schemas.microsoft.com/office/drawing/2014/main" id="{AEB574AA-8683-A443-B9F7-0D254045C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Freeform 1087">
              <a:extLst>
                <a:ext uri="{FF2B5EF4-FFF2-40B4-BE49-F238E27FC236}">
                  <a16:creationId xmlns:a16="http://schemas.microsoft.com/office/drawing/2014/main" id="{F9C1D164-EACB-FA4C-A7B6-9E26AB4B776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3" name="Group 590">
            <a:extLst>
              <a:ext uri="{FF2B5EF4-FFF2-40B4-BE49-F238E27FC236}">
                <a16:creationId xmlns:a16="http://schemas.microsoft.com/office/drawing/2014/main" id="{0E70B6A3-FE5E-A44E-9290-B5AD07E8CD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384" name="Picture 591" descr="desktop_computer_stylized_medium">
              <a:extLst>
                <a:ext uri="{FF2B5EF4-FFF2-40B4-BE49-F238E27FC236}">
                  <a16:creationId xmlns:a16="http://schemas.microsoft.com/office/drawing/2014/main" id="{F2BC7D5E-BF7D-1249-AFC8-B8B0E8165A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5" name="Freeform 592">
              <a:extLst>
                <a:ext uri="{FF2B5EF4-FFF2-40B4-BE49-F238E27FC236}">
                  <a16:creationId xmlns:a16="http://schemas.microsoft.com/office/drawing/2014/main" id="{5BDC8880-AD2D-4C4E-B14E-AAED9CDF1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6" name="Group 590">
            <a:extLst>
              <a:ext uri="{FF2B5EF4-FFF2-40B4-BE49-F238E27FC236}">
                <a16:creationId xmlns:a16="http://schemas.microsoft.com/office/drawing/2014/main" id="{F4D03415-B38F-5B44-9B13-ABF6FE4BB1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387" name="Picture 591" descr="desktop_computer_stylized_medium">
              <a:extLst>
                <a:ext uri="{FF2B5EF4-FFF2-40B4-BE49-F238E27FC236}">
                  <a16:creationId xmlns:a16="http://schemas.microsoft.com/office/drawing/2014/main" id="{32EA6117-AAC5-C94D-B49B-C43DF16E6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8" name="Freeform 592">
              <a:extLst>
                <a:ext uri="{FF2B5EF4-FFF2-40B4-BE49-F238E27FC236}">
                  <a16:creationId xmlns:a16="http://schemas.microsoft.com/office/drawing/2014/main" id="{3508017E-8AA9-D647-891A-276887DA9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9" name="Group 1064">
            <a:extLst>
              <a:ext uri="{FF2B5EF4-FFF2-40B4-BE49-F238E27FC236}">
                <a16:creationId xmlns:a16="http://schemas.microsoft.com/office/drawing/2014/main" id="{8D491387-EBC3-2D40-9285-1F06C1D72E08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390" name="Picture 1065" descr="antenna_stylized">
              <a:extLst>
                <a:ext uri="{FF2B5EF4-FFF2-40B4-BE49-F238E27FC236}">
                  <a16:creationId xmlns:a16="http://schemas.microsoft.com/office/drawing/2014/main" id="{E1605A46-E7E7-DA4D-A7B1-3F2BF5D0E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1" name="Picture 1066" descr="laptop_keyboard">
              <a:extLst>
                <a:ext uri="{FF2B5EF4-FFF2-40B4-BE49-F238E27FC236}">
                  <a16:creationId xmlns:a16="http://schemas.microsoft.com/office/drawing/2014/main" id="{E538A48B-7DCF-524B-8A59-631429692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Freeform 1067">
              <a:extLst>
                <a:ext uri="{FF2B5EF4-FFF2-40B4-BE49-F238E27FC236}">
                  <a16:creationId xmlns:a16="http://schemas.microsoft.com/office/drawing/2014/main" id="{0DF72841-010E-EF4C-BF8A-912117577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3" name="Picture 1068" descr="screen">
              <a:extLst>
                <a:ext uri="{FF2B5EF4-FFF2-40B4-BE49-F238E27FC236}">
                  <a16:creationId xmlns:a16="http://schemas.microsoft.com/office/drawing/2014/main" id="{05FB75E6-02C0-C749-B8C1-6EE94751EF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4" name="Freeform 1069">
              <a:extLst>
                <a:ext uri="{FF2B5EF4-FFF2-40B4-BE49-F238E27FC236}">
                  <a16:creationId xmlns:a16="http://schemas.microsoft.com/office/drawing/2014/main" id="{2C42E210-EA7A-7243-97B1-C77EE2476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Freeform 1070">
              <a:extLst>
                <a:ext uri="{FF2B5EF4-FFF2-40B4-BE49-F238E27FC236}">
                  <a16:creationId xmlns:a16="http://schemas.microsoft.com/office/drawing/2014/main" id="{020C16FB-B47C-5A40-8613-E3DA0F013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Freeform 1071">
              <a:extLst>
                <a:ext uri="{FF2B5EF4-FFF2-40B4-BE49-F238E27FC236}">
                  <a16:creationId xmlns:a16="http://schemas.microsoft.com/office/drawing/2014/main" id="{B6AF1532-CB13-784D-8AF3-B5F865952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Freeform 1072">
              <a:extLst>
                <a:ext uri="{FF2B5EF4-FFF2-40B4-BE49-F238E27FC236}">
                  <a16:creationId xmlns:a16="http://schemas.microsoft.com/office/drawing/2014/main" id="{A71AE470-9F14-D044-93DB-3DCB5DBEB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Freeform 1073">
              <a:extLst>
                <a:ext uri="{FF2B5EF4-FFF2-40B4-BE49-F238E27FC236}">
                  <a16:creationId xmlns:a16="http://schemas.microsoft.com/office/drawing/2014/main" id="{7753045D-9842-CC41-9B0D-EB58149EA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Freeform 1074">
              <a:extLst>
                <a:ext uri="{FF2B5EF4-FFF2-40B4-BE49-F238E27FC236}">
                  <a16:creationId xmlns:a16="http://schemas.microsoft.com/office/drawing/2014/main" id="{FB62560B-8A1D-1D4A-9C7F-3D1ED4E8C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0" name="Group 1075">
              <a:extLst>
                <a:ext uri="{FF2B5EF4-FFF2-40B4-BE49-F238E27FC236}">
                  <a16:creationId xmlns:a16="http://schemas.microsoft.com/office/drawing/2014/main" id="{954A64CB-1C45-324C-8CBE-16624C1A0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07" name="Freeform 1076">
                <a:extLst>
                  <a:ext uri="{FF2B5EF4-FFF2-40B4-BE49-F238E27FC236}">
                    <a16:creationId xmlns:a16="http://schemas.microsoft.com/office/drawing/2014/main" id="{69DEB18E-BA65-9043-A426-C13F76715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Freeform 1077">
                <a:extLst>
                  <a:ext uri="{FF2B5EF4-FFF2-40B4-BE49-F238E27FC236}">
                    <a16:creationId xmlns:a16="http://schemas.microsoft.com/office/drawing/2014/main" id="{4DE24D51-7581-B14D-B3B6-84A687083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9" name="Freeform 1078">
                <a:extLst>
                  <a:ext uri="{FF2B5EF4-FFF2-40B4-BE49-F238E27FC236}">
                    <a16:creationId xmlns:a16="http://schemas.microsoft.com/office/drawing/2014/main" id="{EFD736A0-861B-7C41-B7C6-101FA0376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0" name="Freeform 1079">
                <a:extLst>
                  <a:ext uri="{FF2B5EF4-FFF2-40B4-BE49-F238E27FC236}">
                    <a16:creationId xmlns:a16="http://schemas.microsoft.com/office/drawing/2014/main" id="{8BD7163E-D90B-7647-AEF5-5CECAFA59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Freeform 1080">
                <a:extLst>
                  <a:ext uri="{FF2B5EF4-FFF2-40B4-BE49-F238E27FC236}">
                    <a16:creationId xmlns:a16="http://schemas.microsoft.com/office/drawing/2014/main" id="{FC877D4D-D065-104D-8CA3-E0607A9B3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1081">
                <a:extLst>
                  <a:ext uri="{FF2B5EF4-FFF2-40B4-BE49-F238E27FC236}">
                    <a16:creationId xmlns:a16="http://schemas.microsoft.com/office/drawing/2014/main" id="{BA9728F5-6BD1-104C-9953-C37CCA79F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1" name="Freeform 1082">
              <a:extLst>
                <a:ext uri="{FF2B5EF4-FFF2-40B4-BE49-F238E27FC236}">
                  <a16:creationId xmlns:a16="http://schemas.microsoft.com/office/drawing/2014/main" id="{D3A627E4-20E1-094F-91E7-9E62C1D73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Freeform 1083">
              <a:extLst>
                <a:ext uri="{FF2B5EF4-FFF2-40B4-BE49-F238E27FC236}">
                  <a16:creationId xmlns:a16="http://schemas.microsoft.com/office/drawing/2014/main" id="{DE5062C9-C70B-B74E-90B7-8B999FB4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Freeform 1084">
              <a:extLst>
                <a:ext uri="{FF2B5EF4-FFF2-40B4-BE49-F238E27FC236}">
                  <a16:creationId xmlns:a16="http://schemas.microsoft.com/office/drawing/2014/main" id="{60A19E6B-9711-D44A-9A86-785318845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Freeform 1085">
              <a:extLst>
                <a:ext uri="{FF2B5EF4-FFF2-40B4-BE49-F238E27FC236}">
                  <a16:creationId xmlns:a16="http://schemas.microsoft.com/office/drawing/2014/main" id="{DABF2084-7101-4A42-808E-031698218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Freeform 1086">
              <a:extLst>
                <a:ext uri="{FF2B5EF4-FFF2-40B4-BE49-F238E27FC236}">
                  <a16:creationId xmlns:a16="http://schemas.microsoft.com/office/drawing/2014/main" id="{3BECAB59-402D-C44C-8F0A-AC630F6F2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Freeform 1087">
              <a:extLst>
                <a:ext uri="{FF2B5EF4-FFF2-40B4-BE49-F238E27FC236}">
                  <a16:creationId xmlns:a16="http://schemas.microsoft.com/office/drawing/2014/main" id="{C431D1EA-39CA-5549-B407-D7CBF12DC37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3" name="Freeform 984">
            <a:extLst>
              <a:ext uri="{FF2B5EF4-FFF2-40B4-BE49-F238E27FC236}">
                <a16:creationId xmlns:a16="http://schemas.microsoft.com/office/drawing/2014/main" id="{EF28E360-D52F-294F-97A4-5B43A7D60CE3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4" name="Freeform 986">
            <a:extLst>
              <a:ext uri="{FF2B5EF4-FFF2-40B4-BE49-F238E27FC236}">
                <a16:creationId xmlns:a16="http://schemas.microsoft.com/office/drawing/2014/main" id="{9D5E80B1-F637-9E4D-BFD5-5F5ADB827A42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5" name="Freeform 987">
            <a:extLst>
              <a:ext uri="{FF2B5EF4-FFF2-40B4-BE49-F238E27FC236}">
                <a16:creationId xmlns:a16="http://schemas.microsoft.com/office/drawing/2014/main" id="{F21D56DB-F5E9-8D44-92D9-C4770361B950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6" name="Rectangle 988">
            <a:extLst>
              <a:ext uri="{FF2B5EF4-FFF2-40B4-BE49-F238E27FC236}">
                <a16:creationId xmlns:a16="http://schemas.microsoft.com/office/drawing/2014/main" id="{0447DE90-707A-1F42-8981-9A87D22C1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17" name="Group 989">
            <a:extLst>
              <a:ext uri="{FF2B5EF4-FFF2-40B4-BE49-F238E27FC236}">
                <a16:creationId xmlns:a16="http://schemas.microsoft.com/office/drawing/2014/main" id="{A6C8AE16-7445-9845-8F83-A3F851D4F042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418" name="AutoShape 990">
              <a:extLst>
                <a:ext uri="{FF2B5EF4-FFF2-40B4-BE49-F238E27FC236}">
                  <a16:creationId xmlns:a16="http://schemas.microsoft.com/office/drawing/2014/main" id="{5E1B1032-2F46-EF4A-B472-E7BC9E83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9" name="AutoShape 991">
              <a:extLst>
                <a:ext uri="{FF2B5EF4-FFF2-40B4-BE49-F238E27FC236}">
                  <a16:creationId xmlns:a16="http://schemas.microsoft.com/office/drawing/2014/main" id="{F24B042A-2483-8545-A723-0074F55A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0" name="Rectangle 992">
            <a:extLst>
              <a:ext uri="{FF2B5EF4-FFF2-40B4-BE49-F238E27FC236}">
                <a16:creationId xmlns:a16="http://schemas.microsoft.com/office/drawing/2014/main" id="{E881C066-69A3-D649-893B-A3C4CB9F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1" name="Group 993">
            <a:extLst>
              <a:ext uri="{FF2B5EF4-FFF2-40B4-BE49-F238E27FC236}">
                <a16:creationId xmlns:a16="http://schemas.microsoft.com/office/drawing/2014/main" id="{2B8081F4-DBFC-C442-BDEE-DF67BF3817BC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422" name="AutoShape 994">
              <a:extLst>
                <a:ext uri="{FF2B5EF4-FFF2-40B4-BE49-F238E27FC236}">
                  <a16:creationId xmlns:a16="http://schemas.microsoft.com/office/drawing/2014/main" id="{B9A9624E-B9DF-9A46-B31E-DD7EFD0F2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3" name="AutoShape 995">
              <a:extLst>
                <a:ext uri="{FF2B5EF4-FFF2-40B4-BE49-F238E27FC236}">
                  <a16:creationId xmlns:a16="http://schemas.microsoft.com/office/drawing/2014/main" id="{642F554B-5A88-A44B-AAB6-61F7D5A1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4" name="Rectangle 996">
            <a:extLst>
              <a:ext uri="{FF2B5EF4-FFF2-40B4-BE49-F238E27FC236}">
                <a16:creationId xmlns:a16="http://schemas.microsoft.com/office/drawing/2014/main" id="{2F7E8752-11E5-3642-90E6-5285D40EA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25" name="Rectangle 997">
            <a:extLst>
              <a:ext uri="{FF2B5EF4-FFF2-40B4-BE49-F238E27FC236}">
                <a16:creationId xmlns:a16="http://schemas.microsoft.com/office/drawing/2014/main" id="{C884D5C3-FF18-F04A-B4E2-7E02117C0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6" name="Group 998">
            <a:extLst>
              <a:ext uri="{FF2B5EF4-FFF2-40B4-BE49-F238E27FC236}">
                <a16:creationId xmlns:a16="http://schemas.microsoft.com/office/drawing/2014/main" id="{D321F228-396F-C44B-AA64-15D0F1B6CEFB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427" name="AutoShape 999">
              <a:extLst>
                <a:ext uri="{FF2B5EF4-FFF2-40B4-BE49-F238E27FC236}">
                  <a16:creationId xmlns:a16="http://schemas.microsoft.com/office/drawing/2014/main" id="{849EBD72-C779-B442-B144-4C92B9E7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8" name="AutoShape 1000">
              <a:extLst>
                <a:ext uri="{FF2B5EF4-FFF2-40B4-BE49-F238E27FC236}">
                  <a16:creationId xmlns:a16="http://schemas.microsoft.com/office/drawing/2014/main" id="{D93FB61F-FF29-F24D-8788-4165F5083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9" name="Freeform 1001">
            <a:extLst>
              <a:ext uri="{FF2B5EF4-FFF2-40B4-BE49-F238E27FC236}">
                <a16:creationId xmlns:a16="http://schemas.microsoft.com/office/drawing/2014/main" id="{A40EEA2E-A801-414B-8FBC-BBC009ECE19B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0" name="Group 1002">
            <a:extLst>
              <a:ext uri="{FF2B5EF4-FFF2-40B4-BE49-F238E27FC236}">
                <a16:creationId xmlns:a16="http://schemas.microsoft.com/office/drawing/2014/main" id="{F068EC4B-78B0-B24C-99A7-F96D6C86A2B9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431" name="AutoShape 1003">
              <a:extLst>
                <a:ext uri="{FF2B5EF4-FFF2-40B4-BE49-F238E27FC236}">
                  <a16:creationId xmlns:a16="http://schemas.microsoft.com/office/drawing/2014/main" id="{76307DFD-7DBD-DD4D-8615-A8A8D15D8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2" name="AutoShape 1004">
              <a:extLst>
                <a:ext uri="{FF2B5EF4-FFF2-40B4-BE49-F238E27FC236}">
                  <a16:creationId xmlns:a16="http://schemas.microsoft.com/office/drawing/2014/main" id="{B5EA7410-FCB5-3C42-A74F-F566ABFAD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33" name="Rectangle 1005">
            <a:extLst>
              <a:ext uri="{FF2B5EF4-FFF2-40B4-BE49-F238E27FC236}">
                <a16:creationId xmlns:a16="http://schemas.microsoft.com/office/drawing/2014/main" id="{10238275-C02A-F74A-A765-B593C055F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4" name="Freeform 1006">
            <a:extLst>
              <a:ext uri="{FF2B5EF4-FFF2-40B4-BE49-F238E27FC236}">
                <a16:creationId xmlns:a16="http://schemas.microsoft.com/office/drawing/2014/main" id="{81D6D301-6C77-C64B-B2D0-382D840AA7FC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5" name="Freeform 1007">
            <a:extLst>
              <a:ext uri="{FF2B5EF4-FFF2-40B4-BE49-F238E27FC236}">
                <a16:creationId xmlns:a16="http://schemas.microsoft.com/office/drawing/2014/main" id="{6966CA35-6F7B-6C4F-AEE3-078FED56DF20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6" name="Oval 1008">
            <a:extLst>
              <a:ext uri="{FF2B5EF4-FFF2-40B4-BE49-F238E27FC236}">
                <a16:creationId xmlns:a16="http://schemas.microsoft.com/office/drawing/2014/main" id="{2CFA9381-C4F6-8A4A-BCBB-31238865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7" name="Freeform 1009">
            <a:extLst>
              <a:ext uri="{FF2B5EF4-FFF2-40B4-BE49-F238E27FC236}">
                <a16:creationId xmlns:a16="http://schemas.microsoft.com/office/drawing/2014/main" id="{B30AEBEB-78E1-754E-BA64-FEE706BFF392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8" name="AutoShape 1010">
            <a:extLst>
              <a:ext uri="{FF2B5EF4-FFF2-40B4-BE49-F238E27FC236}">
                <a16:creationId xmlns:a16="http://schemas.microsoft.com/office/drawing/2014/main" id="{F2779901-7D8F-784A-8E8D-397036700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9" name="AutoShape 1011">
            <a:extLst>
              <a:ext uri="{FF2B5EF4-FFF2-40B4-BE49-F238E27FC236}">
                <a16:creationId xmlns:a16="http://schemas.microsoft.com/office/drawing/2014/main" id="{87A8BD55-4166-4643-A7DA-52B9D36F3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0" name="Oval 1012">
            <a:extLst>
              <a:ext uri="{FF2B5EF4-FFF2-40B4-BE49-F238E27FC236}">
                <a16:creationId xmlns:a16="http://schemas.microsoft.com/office/drawing/2014/main" id="{0F991E83-25F4-2549-B34F-7A9847201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1" name="Oval 1013">
            <a:extLst>
              <a:ext uri="{FF2B5EF4-FFF2-40B4-BE49-F238E27FC236}">
                <a16:creationId xmlns:a16="http://schemas.microsoft.com/office/drawing/2014/main" id="{01F6513A-F015-D94A-929C-75D48673F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2" name="Oval 1014">
            <a:extLst>
              <a:ext uri="{FF2B5EF4-FFF2-40B4-BE49-F238E27FC236}">
                <a16:creationId xmlns:a16="http://schemas.microsoft.com/office/drawing/2014/main" id="{DF2F1710-E7DF-7E48-A534-44E42CD0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3" name="Rectangle 1015">
            <a:extLst>
              <a:ext uri="{FF2B5EF4-FFF2-40B4-BE49-F238E27FC236}">
                <a16:creationId xmlns:a16="http://schemas.microsoft.com/office/drawing/2014/main" id="{328DCBC9-32E9-FD44-B2CF-3BC801D5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47" name="Group 590">
            <a:extLst>
              <a:ext uri="{FF2B5EF4-FFF2-40B4-BE49-F238E27FC236}">
                <a16:creationId xmlns:a16="http://schemas.microsoft.com/office/drawing/2014/main" id="{CCAB7625-FEE3-BB4A-97C1-EF1CC267990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51" name="Picture 591" descr="desktop_computer_stylized_medium">
              <a:extLst>
                <a:ext uri="{FF2B5EF4-FFF2-40B4-BE49-F238E27FC236}">
                  <a16:creationId xmlns:a16="http://schemas.microsoft.com/office/drawing/2014/main" id="{FC71EB74-5BE7-7A48-B637-5058D8494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2" name="Freeform 592">
              <a:extLst>
                <a:ext uri="{FF2B5EF4-FFF2-40B4-BE49-F238E27FC236}">
                  <a16:creationId xmlns:a16="http://schemas.microsoft.com/office/drawing/2014/main" id="{B9007CC0-7362-AE4E-9B5B-742E3046F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46" name="Group 652">
            <a:extLst>
              <a:ext uri="{FF2B5EF4-FFF2-40B4-BE49-F238E27FC236}">
                <a16:creationId xmlns:a16="http://schemas.microsoft.com/office/drawing/2014/main" id="{84B474B2-2AC4-EC40-9EA0-B5E48CE68CBD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453" name="Picture 653" descr="iphone_stylized_small">
              <a:extLst>
                <a:ext uri="{FF2B5EF4-FFF2-40B4-BE49-F238E27FC236}">
                  <a16:creationId xmlns:a16="http://schemas.microsoft.com/office/drawing/2014/main" id="{34A94CEC-DE5F-E64D-A5B4-F04DB3231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4" name="Picture 654" descr="antenna_radiation_stylized">
              <a:extLst>
                <a:ext uri="{FF2B5EF4-FFF2-40B4-BE49-F238E27FC236}">
                  <a16:creationId xmlns:a16="http://schemas.microsoft.com/office/drawing/2014/main" id="{67C4AABE-F80E-F846-A0E8-D555DE64E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3" name="Group 950">
            <a:extLst>
              <a:ext uri="{FF2B5EF4-FFF2-40B4-BE49-F238E27FC236}">
                <a16:creationId xmlns:a16="http://schemas.microsoft.com/office/drawing/2014/main" id="{BF16D25A-05F2-BD48-8851-FCCC3771B7E8}"/>
              </a:ext>
            </a:extLst>
          </p:cNvPr>
          <p:cNvGrpSpPr>
            <a:grpSpLocks/>
          </p:cNvGrpSpPr>
          <p:nvPr/>
        </p:nvGrpSpPr>
        <p:grpSpPr bwMode="auto">
          <a:xfrm>
            <a:off x="10253990" y="5273951"/>
            <a:ext cx="177192" cy="330833"/>
            <a:chOff x="4140" y="429"/>
            <a:chExt cx="1425" cy="2396"/>
          </a:xfrm>
        </p:grpSpPr>
        <p:sp>
          <p:nvSpPr>
            <p:cNvPr id="324" name="Freeform 951">
              <a:extLst>
                <a:ext uri="{FF2B5EF4-FFF2-40B4-BE49-F238E27FC236}">
                  <a16:creationId xmlns:a16="http://schemas.microsoft.com/office/drawing/2014/main" id="{72C50429-8235-E440-B0F8-ADCFAC748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Rectangle 952">
              <a:extLst>
                <a:ext uri="{FF2B5EF4-FFF2-40B4-BE49-F238E27FC236}">
                  <a16:creationId xmlns:a16="http://schemas.microsoft.com/office/drawing/2014/main" id="{C8289D20-20EF-CE4A-B82D-CC6F98B22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26" name="Freeform 953">
              <a:extLst>
                <a:ext uri="{FF2B5EF4-FFF2-40B4-BE49-F238E27FC236}">
                  <a16:creationId xmlns:a16="http://schemas.microsoft.com/office/drawing/2014/main" id="{512EE24C-2BC1-5A45-B541-28FAD5522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7" name="Freeform 954">
              <a:extLst>
                <a:ext uri="{FF2B5EF4-FFF2-40B4-BE49-F238E27FC236}">
                  <a16:creationId xmlns:a16="http://schemas.microsoft.com/office/drawing/2014/main" id="{CC26DF50-FD02-994D-80F7-4CD21CC31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8" name="Rectangle 955">
              <a:extLst>
                <a:ext uri="{FF2B5EF4-FFF2-40B4-BE49-F238E27FC236}">
                  <a16:creationId xmlns:a16="http://schemas.microsoft.com/office/drawing/2014/main" id="{12D5F885-EEB6-EA49-8F16-8E65F7B56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29" name="Group 956">
              <a:extLst>
                <a:ext uri="{FF2B5EF4-FFF2-40B4-BE49-F238E27FC236}">
                  <a16:creationId xmlns:a16="http://schemas.microsoft.com/office/drawing/2014/main" id="{4819CF1A-CAA2-2445-BACA-6333C67700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4" name="AutoShape 957">
                <a:extLst>
                  <a:ext uri="{FF2B5EF4-FFF2-40B4-BE49-F238E27FC236}">
                    <a16:creationId xmlns:a16="http://schemas.microsoft.com/office/drawing/2014/main" id="{F403CAA7-7575-5B45-9B26-74060E67E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55" name="AutoShape 958">
                <a:extLst>
                  <a:ext uri="{FF2B5EF4-FFF2-40B4-BE49-F238E27FC236}">
                    <a16:creationId xmlns:a16="http://schemas.microsoft.com/office/drawing/2014/main" id="{E7C03107-B3D4-E74B-8026-51FC5FB4C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0" name="Rectangle 959">
              <a:extLst>
                <a:ext uri="{FF2B5EF4-FFF2-40B4-BE49-F238E27FC236}">
                  <a16:creationId xmlns:a16="http://schemas.microsoft.com/office/drawing/2014/main" id="{8C82FD14-8B3E-4C45-BA2F-1D536922B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31" name="Group 960">
              <a:extLst>
                <a:ext uri="{FF2B5EF4-FFF2-40B4-BE49-F238E27FC236}">
                  <a16:creationId xmlns:a16="http://schemas.microsoft.com/office/drawing/2014/main" id="{848EC42A-6B0F-D74E-99AF-9287D4319D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2" name="AutoShape 961">
                <a:extLst>
                  <a:ext uri="{FF2B5EF4-FFF2-40B4-BE49-F238E27FC236}">
                    <a16:creationId xmlns:a16="http://schemas.microsoft.com/office/drawing/2014/main" id="{5837F05C-C8FD-5D48-B46A-FAF46F8F6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53" name="AutoShape 962">
                <a:extLst>
                  <a:ext uri="{FF2B5EF4-FFF2-40B4-BE49-F238E27FC236}">
                    <a16:creationId xmlns:a16="http://schemas.microsoft.com/office/drawing/2014/main" id="{85884ACD-1556-C049-9208-BBD38D4BC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2" name="Rectangle 963">
              <a:extLst>
                <a:ext uri="{FF2B5EF4-FFF2-40B4-BE49-F238E27FC236}">
                  <a16:creationId xmlns:a16="http://schemas.microsoft.com/office/drawing/2014/main" id="{BB3BDCEC-6ABC-7E44-B9C4-70680B656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33" name="Rectangle 964">
              <a:extLst>
                <a:ext uri="{FF2B5EF4-FFF2-40B4-BE49-F238E27FC236}">
                  <a16:creationId xmlns:a16="http://schemas.microsoft.com/office/drawing/2014/main" id="{BF659529-BF75-D64D-A398-3F5F02E8D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34" name="Group 965">
              <a:extLst>
                <a:ext uri="{FF2B5EF4-FFF2-40B4-BE49-F238E27FC236}">
                  <a16:creationId xmlns:a16="http://schemas.microsoft.com/office/drawing/2014/main" id="{08EED94E-296E-6944-AB01-4E0F74CF60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50" name="AutoShape 966">
                <a:extLst>
                  <a:ext uri="{FF2B5EF4-FFF2-40B4-BE49-F238E27FC236}">
                    <a16:creationId xmlns:a16="http://schemas.microsoft.com/office/drawing/2014/main" id="{E45BC691-EDAB-5043-B974-6931BF4A1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51" name="AutoShape 967">
                <a:extLst>
                  <a:ext uri="{FF2B5EF4-FFF2-40B4-BE49-F238E27FC236}">
                    <a16:creationId xmlns:a16="http://schemas.microsoft.com/office/drawing/2014/main" id="{BC4BCC73-0226-7344-A90F-A319311EB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5" name="Freeform 968">
              <a:extLst>
                <a:ext uri="{FF2B5EF4-FFF2-40B4-BE49-F238E27FC236}">
                  <a16:creationId xmlns:a16="http://schemas.microsoft.com/office/drawing/2014/main" id="{4D3CB3E6-04E9-DD42-A1E2-B9CFDE5F4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36" name="Group 969">
              <a:extLst>
                <a:ext uri="{FF2B5EF4-FFF2-40B4-BE49-F238E27FC236}">
                  <a16:creationId xmlns:a16="http://schemas.microsoft.com/office/drawing/2014/main" id="{D3A85C8F-5C9D-004C-BED1-826FD6B753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8" name="AutoShape 970">
                <a:extLst>
                  <a:ext uri="{FF2B5EF4-FFF2-40B4-BE49-F238E27FC236}">
                    <a16:creationId xmlns:a16="http://schemas.microsoft.com/office/drawing/2014/main" id="{61DC189F-D857-CE49-9706-A99AFD074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9" name="AutoShape 971">
                <a:extLst>
                  <a:ext uri="{FF2B5EF4-FFF2-40B4-BE49-F238E27FC236}">
                    <a16:creationId xmlns:a16="http://schemas.microsoft.com/office/drawing/2014/main" id="{8FED6611-7057-CD45-9474-CA215533C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7" name="Rectangle 972">
              <a:extLst>
                <a:ext uri="{FF2B5EF4-FFF2-40B4-BE49-F238E27FC236}">
                  <a16:creationId xmlns:a16="http://schemas.microsoft.com/office/drawing/2014/main" id="{043E3E2C-723D-CA49-8604-B8FA4FD29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38" name="Freeform 973">
              <a:extLst>
                <a:ext uri="{FF2B5EF4-FFF2-40B4-BE49-F238E27FC236}">
                  <a16:creationId xmlns:a16="http://schemas.microsoft.com/office/drawing/2014/main" id="{A7D59DBF-B240-2743-8F05-CD6652179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9" name="Freeform 974">
              <a:extLst>
                <a:ext uri="{FF2B5EF4-FFF2-40B4-BE49-F238E27FC236}">
                  <a16:creationId xmlns:a16="http://schemas.microsoft.com/office/drawing/2014/main" id="{782758E0-5FA1-2541-8957-4820DA26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0" name="Oval 975">
              <a:extLst>
                <a:ext uri="{FF2B5EF4-FFF2-40B4-BE49-F238E27FC236}">
                  <a16:creationId xmlns:a16="http://schemas.microsoft.com/office/drawing/2014/main" id="{E43434A9-1771-1841-B10D-00C68B13F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1" name="Freeform 976">
              <a:extLst>
                <a:ext uri="{FF2B5EF4-FFF2-40B4-BE49-F238E27FC236}">
                  <a16:creationId xmlns:a16="http://schemas.microsoft.com/office/drawing/2014/main" id="{7F3BC29B-77D4-0345-BC99-5EBDE5178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2" name="AutoShape 977">
              <a:extLst>
                <a:ext uri="{FF2B5EF4-FFF2-40B4-BE49-F238E27FC236}">
                  <a16:creationId xmlns:a16="http://schemas.microsoft.com/office/drawing/2014/main" id="{AB8C4D5D-D558-0E48-B735-10A1700F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3" name="AutoShape 978">
              <a:extLst>
                <a:ext uri="{FF2B5EF4-FFF2-40B4-BE49-F238E27FC236}">
                  <a16:creationId xmlns:a16="http://schemas.microsoft.com/office/drawing/2014/main" id="{A52E34C3-2A4E-6E43-AEAD-80E9029E9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4" name="Oval 979">
              <a:extLst>
                <a:ext uri="{FF2B5EF4-FFF2-40B4-BE49-F238E27FC236}">
                  <a16:creationId xmlns:a16="http://schemas.microsoft.com/office/drawing/2014/main" id="{CF996EB8-B8AF-1645-81FB-5C4480FC1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5" name="Oval 980">
              <a:extLst>
                <a:ext uri="{FF2B5EF4-FFF2-40B4-BE49-F238E27FC236}">
                  <a16:creationId xmlns:a16="http://schemas.microsoft.com/office/drawing/2014/main" id="{6ABBF416-3D25-A54A-B9CB-9BC7B8D8B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6" name="Oval 981">
              <a:extLst>
                <a:ext uri="{FF2B5EF4-FFF2-40B4-BE49-F238E27FC236}">
                  <a16:creationId xmlns:a16="http://schemas.microsoft.com/office/drawing/2014/main" id="{BEBFB614-43B9-5A4B-8E5D-794244BE1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7" name="Rectangle 982">
              <a:extLst>
                <a:ext uri="{FF2B5EF4-FFF2-40B4-BE49-F238E27FC236}">
                  <a16:creationId xmlns:a16="http://schemas.microsoft.com/office/drawing/2014/main" id="{C5CE1C8E-4047-8540-B7FB-EBAB3DBC6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68802756-5E0F-D142-AA8F-2D274E297BB1}"/>
              </a:ext>
            </a:extLst>
          </p:cNvPr>
          <p:cNvGrpSpPr/>
          <p:nvPr/>
        </p:nvGrpSpPr>
        <p:grpSpPr>
          <a:xfrm>
            <a:off x="6571713" y="2686293"/>
            <a:ext cx="1038308" cy="956788"/>
            <a:chOff x="6571713" y="2686293"/>
            <a:chExt cx="1038308" cy="956788"/>
          </a:xfrm>
        </p:grpSpPr>
        <p:sp>
          <p:nvSpPr>
            <p:cNvPr id="463" name="Freeform 917">
              <a:extLst>
                <a:ext uri="{FF2B5EF4-FFF2-40B4-BE49-F238E27FC236}">
                  <a16:creationId xmlns:a16="http://schemas.microsoft.com/office/drawing/2014/main" id="{ADACC4C8-123A-0642-ADC2-DC6E1D9274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91095" y="2700162"/>
              <a:ext cx="318926" cy="942919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  <a:gd name="connsiteX0" fmla="*/ 0 w 10140"/>
                <a:gd name="connsiteY0" fmla="*/ 9728 h 9728"/>
                <a:gd name="connsiteX1" fmla="*/ 10140 w 10140"/>
                <a:gd name="connsiteY1" fmla="*/ 0 h 9728"/>
                <a:gd name="connsiteX2" fmla="*/ 10140 w 10140"/>
                <a:gd name="connsiteY2" fmla="*/ 8670 h 9728"/>
                <a:gd name="connsiteX3" fmla="*/ 0 w 10140"/>
                <a:gd name="connsiteY3" fmla="*/ 9728 h 9728"/>
                <a:gd name="connsiteX0" fmla="*/ 319 w 10319"/>
                <a:gd name="connsiteY0" fmla="*/ 10000 h 10000"/>
                <a:gd name="connsiteX1" fmla="*/ 0 w 10319"/>
                <a:gd name="connsiteY1" fmla="*/ 9878 h 10000"/>
                <a:gd name="connsiteX2" fmla="*/ 10319 w 10319"/>
                <a:gd name="connsiteY2" fmla="*/ 0 h 10000"/>
                <a:gd name="connsiteX3" fmla="*/ 10319 w 10319"/>
                <a:gd name="connsiteY3" fmla="*/ 8912 h 10000"/>
                <a:gd name="connsiteX4" fmla="*/ 319 w 10319"/>
                <a:gd name="connsiteY4" fmla="*/ 10000 h 10000"/>
                <a:gd name="connsiteX0" fmla="*/ 2669 w 10319"/>
                <a:gd name="connsiteY0" fmla="*/ 10279 h 10279"/>
                <a:gd name="connsiteX1" fmla="*/ 0 w 10319"/>
                <a:gd name="connsiteY1" fmla="*/ 9878 h 10279"/>
                <a:gd name="connsiteX2" fmla="*/ 10319 w 10319"/>
                <a:gd name="connsiteY2" fmla="*/ 0 h 10279"/>
                <a:gd name="connsiteX3" fmla="*/ 10319 w 10319"/>
                <a:gd name="connsiteY3" fmla="*/ 8912 h 10279"/>
                <a:gd name="connsiteX4" fmla="*/ 2669 w 10319"/>
                <a:gd name="connsiteY4" fmla="*/ 10279 h 1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19" h="10279">
                  <a:moveTo>
                    <a:pt x="2669" y="10279"/>
                  </a:moveTo>
                  <a:lnTo>
                    <a:pt x="0" y="9878"/>
                  </a:lnTo>
                  <a:lnTo>
                    <a:pt x="10319" y="0"/>
                  </a:lnTo>
                  <a:lnTo>
                    <a:pt x="10319" y="8912"/>
                  </a:lnTo>
                  <a:lnTo>
                    <a:pt x="2669" y="10279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F51EF82F-6B76-1D43-BDCE-36A16F512D10}"/>
                </a:ext>
              </a:extLst>
            </p:cNvPr>
            <p:cNvGrpSpPr/>
            <p:nvPr/>
          </p:nvGrpSpPr>
          <p:grpSpPr>
            <a:xfrm>
              <a:off x="6571713" y="2686293"/>
              <a:ext cx="764135" cy="854075"/>
              <a:chOff x="6571713" y="2686293"/>
              <a:chExt cx="764135" cy="854075"/>
            </a:xfrm>
          </p:grpSpPr>
          <p:sp>
            <p:nvSpPr>
              <p:cNvPr id="520" name="Rectangle 228">
                <a:extLst>
                  <a:ext uri="{FF2B5EF4-FFF2-40B4-BE49-F238E27FC236}">
                    <a16:creationId xmlns:a16="http://schemas.microsoft.com/office/drawing/2014/main" id="{4174338D-3A0E-9747-819D-0C19F4DF4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1713" y="2722275"/>
                <a:ext cx="647951" cy="7772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1" name="Rectangle 229">
                <a:extLst>
                  <a:ext uri="{FF2B5EF4-FFF2-40B4-BE49-F238E27FC236}">
                    <a16:creationId xmlns:a16="http://schemas.microsoft.com/office/drawing/2014/main" id="{621AE13C-4ABC-334F-8206-4D5E08465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2457" y="3037370"/>
                <a:ext cx="648594" cy="15877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2" name="Text Box 230">
                <a:extLst>
                  <a:ext uri="{FF2B5EF4-FFF2-40B4-BE49-F238E27FC236}">
                    <a16:creationId xmlns:a16="http://schemas.microsoft.com/office/drawing/2014/main" id="{CA38D367-F86F-AB43-B21E-1EEE691D3D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1713" y="2686293"/>
                <a:ext cx="764135" cy="854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transport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network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link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physical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862EE7F-63B9-EE4A-8A32-E1BB698AA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289132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929A4F7E-FE01-E545-A0B9-9F724FDE26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04054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BD3F59DE-C12C-D645-AC9D-20A80143D6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18977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7757E2F0-9B94-084A-90A0-8529D1B75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33899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6D7E4C2B-1DC3-2A4C-90A6-0BDE31D46D3B}"/>
              </a:ext>
            </a:extLst>
          </p:cNvPr>
          <p:cNvGrpSpPr/>
          <p:nvPr/>
        </p:nvGrpSpPr>
        <p:grpSpPr>
          <a:xfrm>
            <a:off x="10202006" y="5357871"/>
            <a:ext cx="970347" cy="854075"/>
            <a:chOff x="10202006" y="5357871"/>
            <a:chExt cx="970347" cy="854075"/>
          </a:xfrm>
        </p:grpSpPr>
        <p:sp>
          <p:nvSpPr>
            <p:cNvPr id="530" name="Freeform 917">
              <a:extLst>
                <a:ext uri="{FF2B5EF4-FFF2-40B4-BE49-F238E27FC236}">
                  <a16:creationId xmlns:a16="http://schemas.microsoft.com/office/drawing/2014/main" id="{88BB7911-0614-1748-A570-7F1CD9A39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2006" y="5397682"/>
              <a:ext cx="281273" cy="773122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  <a:gd name="connsiteX0" fmla="*/ 0 w 10140"/>
                <a:gd name="connsiteY0" fmla="*/ 9728 h 9728"/>
                <a:gd name="connsiteX1" fmla="*/ 10140 w 10140"/>
                <a:gd name="connsiteY1" fmla="*/ 0 h 9728"/>
                <a:gd name="connsiteX2" fmla="*/ 10140 w 10140"/>
                <a:gd name="connsiteY2" fmla="*/ 8670 h 9728"/>
                <a:gd name="connsiteX3" fmla="*/ 0 w 10140"/>
                <a:gd name="connsiteY3" fmla="*/ 9728 h 9728"/>
                <a:gd name="connsiteX0" fmla="*/ 319 w 10319"/>
                <a:gd name="connsiteY0" fmla="*/ 10000 h 10000"/>
                <a:gd name="connsiteX1" fmla="*/ 0 w 10319"/>
                <a:gd name="connsiteY1" fmla="*/ 9878 h 10000"/>
                <a:gd name="connsiteX2" fmla="*/ 10319 w 10319"/>
                <a:gd name="connsiteY2" fmla="*/ 0 h 10000"/>
                <a:gd name="connsiteX3" fmla="*/ 10319 w 10319"/>
                <a:gd name="connsiteY3" fmla="*/ 8912 h 10000"/>
                <a:gd name="connsiteX4" fmla="*/ 319 w 10319"/>
                <a:gd name="connsiteY4" fmla="*/ 10000 h 10000"/>
                <a:gd name="connsiteX0" fmla="*/ 2669 w 10319"/>
                <a:gd name="connsiteY0" fmla="*/ 10279 h 10279"/>
                <a:gd name="connsiteX1" fmla="*/ 0 w 10319"/>
                <a:gd name="connsiteY1" fmla="*/ 9878 h 10279"/>
                <a:gd name="connsiteX2" fmla="*/ 10319 w 10319"/>
                <a:gd name="connsiteY2" fmla="*/ 0 h 10279"/>
                <a:gd name="connsiteX3" fmla="*/ 10319 w 10319"/>
                <a:gd name="connsiteY3" fmla="*/ 8912 h 10279"/>
                <a:gd name="connsiteX4" fmla="*/ 2669 w 10319"/>
                <a:gd name="connsiteY4" fmla="*/ 10279 h 10279"/>
                <a:gd name="connsiteX0" fmla="*/ 2669 w 10319"/>
                <a:gd name="connsiteY0" fmla="*/ 10279 h 11889"/>
                <a:gd name="connsiteX1" fmla="*/ 0 w 10319"/>
                <a:gd name="connsiteY1" fmla="*/ 9878 h 11889"/>
                <a:gd name="connsiteX2" fmla="*/ 10319 w 10319"/>
                <a:gd name="connsiteY2" fmla="*/ 0 h 11889"/>
                <a:gd name="connsiteX3" fmla="*/ 10011 w 10319"/>
                <a:gd name="connsiteY3" fmla="*/ 11889 h 11889"/>
                <a:gd name="connsiteX4" fmla="*/ 2669 w 10319"/>
                <a:gd name="connsiteY4" fmla="*/ 10279 h 11889"/>
                <a:gd name="connsiteX0" fmla="*/ 2669 w 10024"/>
                <a:gd name="connsiteY0" fmla="*/ 6818 h 8428"/>
                <a:gd name="connsiteX1" fmla="*/ 0 w 10024"/>
                <a:gd name="connsiteY1" fmla="*/ 6417 h 8428"/>
                <a:gd name="connsiteX2" fmla="*/ 9703 w 10024"/>
                <a:gd name="connsiteY2" fmla="*/ 0 h 8428"/>
                <a:gd name="connsiteX3" fmla="*/ 10011 w 10024"/>
                <a:gd name="connsiteY3" fmla="*/ 8428 h 8428"/>
                <a:gd name="connsiteX4" fmla="*/ 2669 w 10024"/>
                <a:gd name="connsiteY4" fmla="*/ 6818 h 8428"/>
                <a:gd name="connsiteX0" fmla="*/ 1741 w 9078"/>
                <a:gd name="connsiteY0" fmla="*/ 8090 h 10000"/>
                <a:gd name="connsiteX1" fmla="*/ 0 w 9078"/>
                <a:gd name="connsiteY1" fmla="*/ 6834 h 10000"/>
                <a:gd name="connsiteX2" fmla="*/ 8758 w 9078"/>
                <a:gd name="connsiteY2" fmla="*/ 0 h 10000"/>
                <a:gd name="connsiteX3" fmla="*/ 9065 w 9078"/>
                <a:gd name="connsiteY3" fmla="*/ 10000 h 10000"/>
                <a:gd name="connsiteX4" fmla="*/ 1741 w 9078"/>
                <a:gd name="connsiteY4" fmla="*/ 8090 h 10000"/>
                <a:gd name="connsiteX0" fmla="*/ 112 w 10001"/>
                <a:gd name="connsiteY0" fmla="*/ 7638 h 10000"/>
                <a:gd name="connsiteX1" fmla="*/ 0 w 10001"/>
                <a:gd name="connsiteY1" fmla="*/ 6834 h 10000"/>
                <a:gd name="connsiteX2" fmla="*/ 9647 w 10001"/>
                <a:gd name="connsiteY2" fmla="*/ 0 h 10000"/>
                <a:gd name="connsiteX3" fmla="*/ 9986 w 10001"/>
                <a:gd name="connsiteY3" fmla="*/ 10000 h 10000"/>
                <a:gd name="connsiteX4" fmla="*/ 112 w 10001"/>
                <a:gd name="connsiteY4" fmla="*/ 763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1" h="10000">
                  <a:moveTo>
                    <a:pt x="112" y="7638"/>
                  </a:moveTo>
                  <a:cubicBezTo>
                    <a:pt x="75" y="7370"/>
                    <a:pt x="37" y="7102"/>
                    <a:pt x="0" y="6834"/>
                  </a:cubicBezTo>
                  <a:lnTo>
                    <a:pt x="9647" y="0"/>
                  </a:lnTo>
                  <a:cubicBezTo>
                    <a:pt x="9534" y="4702"/>
                    <a:pt x="10099" y="5298"/>
                    <a:pt x="9986" y="10000"/>
                  </a:cubicBezTo>
                  <a:lnTo>
                    <a:pt x="112" y="7638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1" name="Group 530">
              <a:extLst>
                <a:ext uri="{FF2B5EF4-FFF2-40B4-BE49-F238E27FC236}">
                  <a16:creationId xmlns:a16="http://schemas.microsoft.com/office/drawing/2014/main" id="{19A9DE1D-45C9-C144-A1C0-784FDCD971D3}"/>
                </a:ext>
              </a:extLst>
            </p:cNvPr>
            <p:cNvGrpSpPr/>
            <p:nvPr/>
          </p:nvGrpSpPr>
          <p:grpSpPr>
            <a:xfrm>
              <a:off x="10408218" y="5357871"/>
              <a:ext cx="764135" cy="854075"/>
              <a:chOff x="6571713" y="2686293"/>
              <a:chExt cx="764135" cy="854075"/>
            </a:xfrm>
          </p:grpSpPr>
          <p:sp>
            <p:nvSpPr>
              <p:cNvPr id="532" name="Rectangle 228">
                <a:extLst>
                  <a:ext uri="{FF2B5EF4-FFF2-40B4-BE49-F238E27FC236}">
                    <a16:creationId xmlns:a16="http://schemas.microsoft.com/office/drawing/2014/main" id="{5DD713FD-EA40-9B4B-802C-3AF871B58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1713" y="2722275"/>
                <a:ext cx="647951" cy="7772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3" name="Rectangle 229">
                <a:extLst>
                  <a:ext uri="{FF2B5EF4-FFF2-40B4-BE49-F238E27FC236}">
                    <a16:creationId xmlns:a16="http://schemas.microsoft.com/office/drawing/2014/main" id="{719538F1-BB3F-A747-B46B-E82537228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2457" y="3037370"/>
                <a:ext cx="648594" cy="15877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4" name="Text Box 230">
                <a:extLst>
                  <a:ext uri="{FF2B5EF4-FFF2-40B4-BE49-F238E27FC236}">
                    <a16:creationId xmlns:a16="http://schemas.microsoft.com/office/drawing/2014/main" id="{67AF1768-8AEF-FD44-8A30-E764E9F88B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1713" y="2686293"/>
                <a:ext cx="764135" cy="854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transport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network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link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physical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22CAF256-C57E-8848-9992-472431799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289132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7573D7D3-A7AB-0B4F-A08C-BA6A7E07CA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04054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211E2459-6D52-2248-81F0-411DFD34BC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18977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:a16="http://schemas.microsoft.com/office/drawing/2014/main" id="{50F9C417-B611-7043-A15F-F361AA3E9B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33899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4" name="Group 950">
            <a:extLst>
              <a:ext uri="{FF2B5EF4-FFF2-40B4-BE49-F238E27FC236}">
                <a16:creationId xmlns:a16="http://schemas.microsoft.com/office/drawing/2014/main" id="{7CEBBAF6-579E-3943-B1EB-BB883618D6D9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485" name="Freeform 951">
              <a:extLst>
                <a:ext uri="{FF2B5EF4-FFF2-40B4-BE49-F238E27FC236}">
                  <a16:creationId xmlns:a16="http://schemas.microsoft.com/office/drawing/2014/main" id="{984581C6-7CED-A042-809F-11066F04B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Rectangle 952">
              <a:extLst>
                <a:ext uri="{FF2B5EF4-FFF2-40B4-BE49-F238E27FC236}">
                  <a16:creationId xmlns:a16="http://schemas.microsoft.com/office/drawing/2014/main" id="{0E0A78D4-7C3B-2143-AE69-FA504AD75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7" name="Freeform 953">
              <a:extLst>
                <a:ext uri="{FF2B5EF4-FFF2-40B4-BE49-F238E27FC236}">
                  <a16:creationId xmlns:a16="http://schemas.microsoft.com/office/drawing/2014/main" id="{B0C7F238-A8B7-7443-8BA5-8939FF6B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8" name="Freeform 954">
              <a:extLst>
                <a:ext uri="{FF2B5EF4-FFF2-40B4-BE49-F238E27FC236}">
                  <a16:creationId xmlns:a16="http://schemas.microsoft.com/office/drawing/2014/main" id="{6F90FD17-11E4-EE4F-AF2F-7122C053E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9" name="Rectangle 955">
              <a:extLst>
                <a:ext uri="{FF2B5EF4-FFF2-40B4-BE49-F238E27FC236}">
                  <a16:creationId xmlns:a16="http://schemas.microsoft.com/office/drawing/2014/main" id="{53A75298-B138-094F-9787-1B231F480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0" name="Group 956">
              <a:extLst>
                <a:ext uri="{FF2B5EF4-FFF2-40B4-BE49-F238E27FC236}">
                  <a16:creationId xmlns:a16="http://schemas.microsoft.com/office/drawing/2014/main" id="{AD456B50-CD82-6F4C-9CF1-09ABBC571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5" name="AutoShape 957">
                <a:extLst>
                  <a:ext uri="{FF2B5EF4-FFF2-40B4-BE49-F238E27FC236}">
                    <a16:creationId xmlns:a16="http://schemas.microsoft.com/office/drawing/2014/main" id="{4C074F81-A723-5F4E-9479-CE1CDCFBC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6" name="AutoShape 958">
                <a:extLst>
                  <a:ext uri="{FF2B5EF4-FFF2-40B4-BE49-F238E27FC236}">
                    <a16:creationId xmlns:a16="http://schemas.microsoft.com/office/drawing/2014/main" id="{4DE71513-1E1D-B644-992C-AE6AB0DB1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1" name="Rectangle 959">
              <a:extLst>
                <a:ext uri="{FF2B5EF4-FFF2-40B4-BE49-F238E27FC236}">
                  <a16:creationId xmlns:a16="http://schemas.microsoft.com/office/drawing/2014/main" id="{05D448DB-B3CB-C64D-8C4B-72D790DFF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2" name="Group 960">
              <a:extLst>
                <a:ext uri="{FF2B5EF4-FFF2-40B4-BE49-F238E27FC236}">
                  <a16:creationId xmlns:a16="http://schemas.microsoft.com/office/drawing/2014/main" id="{9CDEBDA5-A066-D749-B9E9-47DB05253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3" name="AutoShape 961">
                <a:extLst>
                  <a:ext uri="{FF2B5EF4-FFF2-40B4-BE49-F238E27FC236}">
                    <a16:creationId xmlns:a16="http://schemas.microsoft.com/office/drawing/2014/main" id="{8E73CA32-EF58-EA45-A4FE-37E560EBE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4" name="AutoShape 962">
                <a:extLst>
                  <a:ext uri="{FF2B5EF4-FFF2-40B4-BE49-F238E27FC236}">
                    <a16:creationId xmlns:a16="http://schemas.microsoft.com/office/drawing/2014/main" id="{2E2C05F9-1F42-CF46-83F8-339E874CF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3" name="Rectangle 963">
              <a:extLst>
                <a:ext uri="{FF2B5EF4-FFF2-40B4-BE49-F238E27FC236}">
                  <a16:creationId xmlns:a16="http://schemas.microsoft.com/office/drawing/2014/main" id="{D2B5715C-9E55-D04D-BD32-A700B9DCC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4" name="Rectangle 964">
              <a:extLst>
                <a:ext uri="{FF2B5EF4-FFF2-40B4-BE49-F238E27FC236}">
                  <a16:creationId xmlns:a16="http://schemas.microsoft.com/office/drawing/2014/main" id="{3A8FF8A7-C248-1B42-80FA-051974D95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5" name="Group 965">
              <a:extLst>
                <a:ext uri="{FF2B5EF4-FFF2-40B4-BE49-F238E27FC236}">
                  <a16:creationId xmlns:a16="http://schemas.microsoft.com/office/drawing/2014/main" id="{8E71E5B0-A3F5-D344-B255-99112EB19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1" name="AutoShape 966">
                <a:extLst>
                  <a:ext uri="{FF2B5EF4-FFF2-40B4-BE49-F238E27FC236}">
                    <a16:creationId xmlns:a16="http://schemas.microsoft.com/office/drawing/2014/main" id="{A2F22898-EA39-FB4D-B255-ABCB1B7C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2" name="AutoShape 967">
                <a:extLst>
                  <a:ext uri="{FF2B5EF4-FFF2-40B4-BE49-F238E27FC236}">
                    <a16:creationId xmlns:a16="http://schemas.microsoft.com/office/drawing/2014/main" id="{FBF034BA-270B-6F40-B57B-8A19ABF28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6" name="Freeform 968">
              <a:extLst>
                <a:ext uri="{FF2B5EF4-FFF2-40B4-BE49-F238E27FC236}">
                  <a16:creationId xmlns:a16="http://schemas.microsoft.com/office/drawing/2014/main" id="{C6616798-D999-124B-8365-0FF6B1AC6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7" name="Group 969">
              <a:extLst>
                <a:ext uri="{FF2B5EF4-FFF2-40B4-BE49-F238E27FC236}">
                  <a16:creationId xmlns:a16="http://schemas.microsoft.com/office/drawing/2014/main" id="{0D2B7299-399C-9748-80B1-8B82EA570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9" name="AutoShape 970">
                <a:extLst>
                  <a:ext uri="{FF2B5EF4-FFF2-40B4-BE49-F238E27FC236}">
                    <a16:creationId xmlns:a16="http://schemas.microsoft.com/office/drawing/2014/main" id="{791F8FFE-36CE-5D47-899C-7B6F5471D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0" name="AutoShape 971">
                <a:extLst>
                  <a:ext uri="{FF2B5EF4-FFF2-40B4-BE49-F238E27FC236}">
                    <a16:creationId xmlns:a16="http://schemas.microsoft.com/office/drawing/2014/main" id="{96614370-C84C-644E-AF93-94853FD47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8" name="Rectangle 972">
              <a:extLst>
                <a:ext uri="{FF2B5EF4-FFF2-40B4-BE49-F238E27FC236}">
                  <a16:creationId xmlns:a16="http://schemas.microsoft.com/office/drawing/2014/main" id="{3024E21F-4580-974D-A923-DBF7106EF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9" name="Freeform 973">
              <a:extLst>
                <a:ext uri="{FF2B5EF4-FFF2-40B4-BE49-F238E27FC236}">
                  <a16:creationId xmlns:a16="http://schemas.microsoft.com/office/drawing/2014/main" id="{355CC750-A436-114A-B13D-15B18BE00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0" name="Freeform 974">
              <a:extLst>
                <a:ext uri="{FF2B5EF4-FFF2-40B4-BE49-F238E27FC236}">
                  <a16:creationId xmlns:a16="http://schemas.microsoft.com/office/drawing/2014/main" id="{D88AEB08-419C-994D-B9AF-2D260494D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1" name="Oval 975">
              <a:extLst>
                <a:ext uri="{FF2B5EF4-FFF2-40B4-BE49-F238E27FC236}">
                  <a16:creationId xmlns:a16="http://schemas.microsoft.com/office/drawing/2014/main" id="{A70DC3D0-7F41-FB4E-BF25-4A8051E0D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2" name="Freeform 976">
              <a:extLst>
                <a:ext uri="{FF2B5EF4-FFF2-40B4-BE49-F238E27FC236}">
                  <a16:creationId xmlns:a16="http://schemas.microsoft.com/office/drawing/2014/main" id="{00011472-61BE-7D4E-BF36-C4C4F0A5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AutoShape 977">
              <a:extLst>
                <a:ext uri="{FF2B5EF4-FFF2-40B4-BE49-F238E27FC236}">
                  <a16:creationId xmlns:a16="http://schemas.microsoft.com/office/drawing/2014/main" id="{369D2889-1BFC-A340-B67F-54F258D6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4" name="AutoShape 978">
              <a:extLst>
                <a:ext uri="{FF2B5EF4-FFF2-40B4-BE49-F238E27FC236}">
                  <a16:creationId xmlns:a16="http://schemas.microsoft.com/office/drawing/2014/main" id="{CEFA09E5-3186-4445-AD94-60C0E151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5" name="Oval 979">
              <a:extLst>
                <a:ext uri="{FF2B5EF4-FFF2-40B4-BE49-F238E27FC236}">
                  <a16:creationId xmlns:a16="http://schemas.microsoft.com/office/drawing/2014/main" id="{9AFADA62-C3CB-594F-8048-887106427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6" name="Oval 980">
              <a:extLst>
                <a:ext uri="{FF2B5EF4-FFF2-40B4-BE49-F238E27FC236}">
                  <a16:creationId xmlns:a16="http://schemas.microsoft.com/office/drawing/2014/main" id="{C82FFABC-4C4C-6243-9D2D-3C99FBC51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7" name="Oval 981">
              <a:extLst>
                <a:ext uri="{FF2B5EF4-FFF2-40B4-BE49-F238E27FC236}">
                  <a16:creationId xmlns:a16="http://schemas.microsoft.com/office/drawing/2014/main" id="{C0EFDD4D-FB5A-6D4E-97DD-CFA89D4A9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8" name="Rectangle 982">
              <a:extLst>
                <a:ext uri="{FF2B5EF4-FFF2-40B4-BE49-F238E27FC236}">
                  <a16:creationId xmlns:a16="http://schemas.microsoft.com/office/drawing/2014/main" id="{99A1B872-581F-BE49-AADF-3A6775C1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38FF4C3-D0A2-D548-89C0-C35D3E53032F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027716F5-6A2D-404B-ADB2-50CDACB020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3297389-072E-FE41-B64F-4D54440AB36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6323224-311B-EE47-BE36-F2BE4EA6BC7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BD802D6F-DAFD-DC41-83D1-DF0F4A2A794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2CE211BA-1FF8-2548-A6C8-5CD1E12C3E1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D363DDD6-C621-F146-B8DA-4A9DDE186BE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BB3402A2-EE9C-A240-899D-8BDF14CF432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123C752-3FFB-E84D-9E48-DBC9A9F48F37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D524F684-301C-7542-A0A4-3757318273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BF20040-D9C8-B74E-BC0D-F15797752E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79553B03-2EF0-1445-BD4E-875D98E5849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DAB927EA-DECF-FE4A-BE5D-802F016FB19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2414339B-8AC7-2444-AC70-285A203D116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AEF6DCDC-2F65-B349-B551-DC3FACF6D5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8F1EA0F6-ACA7-C443-A514-F770A38368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ECEC947-F5C8-414B-A56E-EBE5DFFEDB1C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86294923-1C02-5240-95DE-EA2186392E2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AB3674D-1CCE-274D-BF8E-CEFECF766B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6166535-C584-C14C-9137-7498CC96E8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17514CA1-86B8-BA44-B4A0-0CEB1F62C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D28E726-BB5D-5644-9E9D-DEEB2E0B1FF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BDE8E149-5BA9-CB4C-9AC6-1EED7308D8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BAF1B228-D777-8846-8B1B-6476F6C2AA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8973B1E-A991-8E45-9FF7-7AF7F179E328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5A098E30-A66F-FA4D-9EE8-C0C83DE6D50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051367D4-C1D9-AF45-9A24-031126A6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C4167F2-26A6-0A41-9F23-581BB1D6E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8AABD328-91C1-C94D-8CB5-66F9CC0DC00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23CBCA43-9398-E043-A20B-00567B73DB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06C3D6EF-A0CB-F34C-9C57-9FA04035028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66D08B47-1DCF-994C-84EE-6C7E588A1D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60901EC0-CB41-754B-B4DA-85BC262C3E55}"/>
              </a:ext>
            </a:extLst>
          </p:cNvPr>
          <p:cNvGrpSpPr/>
          <p:nvPr/>
        </p:nvGrpSpPr>
        <p:grpSpPr>
          <a:xfrm>
            <a:off x="7774998" y="3463448"/>
            <a:ext cx="3007624" cy="1690703"/>
            <a:chOff x="7774998" y="3463448"/>
            <a:chExt cx="3007624" cy="1690703"/>
          </a:xfrm>
        </p:grpSpPr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B4570A0C-5E2B-7C40-89EC-C23D39A482DA}"/>
                </a:ext>
              </a:extLst>
            </p:cNvPr>
            <p:cNvGrpSpPr/>
            <p:nvPr/>
          </p:nvGrpSpPr>
          <p:grpSpPr>
            <a:xfrm>
              <a:off x="7774998" y="4090572"/>
              <a:ext cx="571917" cy="577694"/>
              <a:chOff x="7774998" y="4090572"/>
              <a:chExt cx="571917" cy="577694"/>
            </a:xfrm>
          </p:grpSpPr>
          <p:sp>
            <p:nvSpPr>
              <p:cNvPr id="575" name="Freeform 917">
                <a:extLst>
                  <a:ext uri="{FF2B5EF4-FFF2-40B4-BE49-F238E27FC236}">
                    <a16:creationId xmlns:a16="http://schemas.microsoft.com/office/drawing/2014/main" id="{23F7F5C6-92E3-C040-BD26-8FBF5B6476F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7818844" y="4090572"/>
                <a:ext cx="487903" cy="154569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5" h="10000">
                    <a:moveTo>
                      <a:pt x="3097" y="10000"/>
                    </a:moveTo>
                    <a:lnTo>
                      <a:pt x="689" y="7620"/>
                    </a:lnTo>
                    <a:cubicBezTo>
                      <a:pt x="459" y="5080"/>
                      <a:pt x="230" y="2540"/>
                      <a:pt x="0" y="0"/>
                    </a:cubicBezTo>
                    <a:lnTo>
                      <a:pt x="14245" y="633"/>
                    </a:lnTo>
                    <a:lnTo>
                      <a:pt x="3097" y="1000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76" name="Group 575">
                <a:extLst>
                  <a:ext uri="{FF2B5EF4-FFF2-40B4-BE49-F238E27FC236}">
                    <a16:creationId xmlns:a16="http://schemas.microsoft.com/office/drawing/2014/main" id="{E45930EA-CBF5-A94B-B8A6-7DD15266A71D}"/>
                  </a:ext>
                </a:extLst>
              </p:cNvPr>
              <p:cNvGrpSpPr/>
              <p:nvPr/>
            </p:nvGrpSpPr>
            <p:grpSpPr>
              <a:xfrm>
                <a:off x="7774998" y="4206600"/>
                <a:ext cx="571917" cy="461666"/>
                <a:chOff x="9980560" y="726571"/>
                <a:chExt cx="659732" cy="461666"/>
              </a:xfrm>
            </p:grpSpPr>
            <p:sp>
              <p:nvSpPr>
                <p:cNvPr id="577" name="Rectangle 228">
                  <a:extLst>
                    <a:ext uri="{FF2B5EF4-FFF2-40B4-BE49-F238E27FC236}">
                      <a16:creationId xmlns:a16="http://schemas.microsoft.com/office/drawing/2014/main" id="{7E692C2A-D1BF-0D4C-B32B-089A3522A6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78" name="Rectangle 229">
                  <a:extLst>
                    <a:ext uri="{FF2B5EF4-FFF2-40B4-BE49-F238E27FC236}">
                      <a16:creationId xmlns:a16="http://schemas.microsoft.com/office/drawing/2014/main" id="{48E2C8F8-BEC3-2F43-8CBC-8EDE87C127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79" name="Text Box 230">
                  <a:extLst>
                    <a:ext uri="{FF2B5EF4-FFF2-40B4-BE49-F238E27FC236}">
                      <a16:creationId xmlns:a16="http://schemas.microsoft.com/office/drawing/2014/main" id="{FDE32090-CC8A-8241-9AA0-5E1A3B0449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80" name="Straight Connector 579">
                  <a:extLst>
                    <a:ext uri="{FF2B5EF4-FFF2-40B4-BE49-F238E27FC236}">
                      <a16:creationId xmlns:a16="http://schemas.microsoft.com/office/drawing/2014/main" id="{C9A663DC-B3E2-E244-A55A-89E7E90279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Straight Connector 580">
                  <a:extLst>
                    <a:ext uri="{FF2B5EF4-FFF2-40B4-BE49-F238E27FC236}">
                      <a16:creationId xmlns:a16="http://schemas.microsoft.com/office/drawing/2014/main" id="{6DA0B88E-C18A-5449-904A-0022412086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1E322C66-C2C1-C349-B912-5AA0767A8324}"/>
                </a:ext>
              </a:extLst>
            </p:cNvPr>
            <p:cNvGrpSpPr/>
            <p:nvPr/>
          </p:nvGrpSpPr>
          <p:grpSpPr>
            <a:xfrm>
              <a:off x="8692628" y="3463448"/>
              <a:ext cx="571917" cy="574365"/>
              <a:chOff x="8692628" y="3463448"/>
              <a:chExt cx="571917" cy="574365"/>
            </a:xfrm>
          </p:grpSpPr>
          <p:sp>
            <p:nvSpPr>
              <p:cNvPr id="573" name="Freeform 917">
                <a:extLst>
                  <a:ext uri="{FF2B5EF4-FFF2-40B4-BE49-F238E27FC236}">
                    <a16:creationId xmlns:a16="http://schemas.microsoft.com/office/drawing/2014/main" id="{09253F5C-3E18-6A4E-86CE-63A57FDD27F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735937" y="3883244"/>
                <a:ext cx="487903" cy="154569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5" h="10000">
                    <a:moveTo>
                      <a:pt x="3097" y="10000"/>
                    </a:moveTo>
                    <a:lnTo>
                      <a:pt x="689" y="7620"/>
                    </a:lnTo>
                    <a:cubicBezTo>
                      <a:pt x="459" y="5080"/>
                      <a:pt x="230" y="2540"/>
                      <a:pt x="0" y="0"/>
                    </a:cubicBezTo>
                    <a:lnTo>
                      <a:pt x="14245" y="633"/>
                    </a:lnTo>
                    <a:lnTo>
                      <a:pt x="3097" y="1000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82" name="Group 581">
                <a:extLst>
                  <a:ext uri="{FF2B5EF4-FFF2-40B4-BE49-F238E27FC236}">
                    <a16:creationId xmlns:a16="http://schemas.microsoft.com/office/drawing/2014/main" id="{2B3B79E0-A9CA-8343-BC50-944B3D057C83}"/>
                  </a:ext>
                </a:extLst>
              </p:cNvPr>
              <p:cNvGrpSpPr/>
              <p:nvPr/>
            </p:nvGrpSpPr>
            <p:grpSpPr>
              <a:xfrm>
                <a:off x="8692628" y="3463448"/>
                <a:ext cx="571917" cy="461666"/>
                <a:chOff x="9980560" y="726571"/>
                <a:chExt cx="659732" cy="461666"/>
              </a:xfrm>
            </p:grpSpPr>
            <p:sp>
              <p:nvSpPr>
                <p:cNvPr id="583" name="Rectangle 228">
                  <a:extLst>
                    <a:ext uri="{FF2B5EF4-FFF2-40B4-BE49-F238E27FC236}">
                      <a16:creationId xmlns:a16="http://schemas.microsoft.com/office/drawing/2014/main" id="{E7793237-B524-9348-8D4A-2C1027CD2A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4" name="Rectangle 229">
                  <a:extLst>
                    <a:ext uri="{FF2B5EF4-FFF2-40B4-BE49-F238E27FC236}">
                      <a16:creationId xmlns:a16="http://schemas.microsoft.com/office/drawing/2014/main" id="{5F0972A7-9FB8-4E4A-9B5E-39F0D7CDC8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5" name="Text Box 230">
                  <a:extLst>
                    <a:ext uri="{FF2B5EF4-FFF2-40B4-BE49-F238E27FC236}">
                      <a16:creationId xmlns:a16="http://schemas.microsoft.com/office/drawing/2014/main" id="{B600132A-08D1-5845-B328-72B9C0CEC4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86" name="Straight Connector 585">
                  <a:extLst>
                    <a:ext uri="{FF2B5EF4-FFF2-40B4-BE49-F238E27FC236}">
                      <a16:creationId xmlns:a16="http://schemas.microsoft.com/office/drawing/2014/main" id="{0C4F0C12-1A41-BA45-B327-EE0A215695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7" name="Straight Connector 586">
                  <a:extLst>
                    <a:ext uri="{FF2B5EF4-FFF2-40B4-BE49-F238E27FC236}">
                      <a16:creationId xmlns:a16="http://schemas.microsoft.com/office/drawing/2014/main" id="{4A0EA22A-33EB-C945-8E74-EB8BC9C330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6480027A-C6CF-D74D-A342-F3EE54633FA0}"/>
                </a:ext>
              </a:extLst>
            </p:cNvPr>
            <p:cNvGrpSpPr/>
            <p:nvPr/>
          </p:nvGrpSpPr>
          <p:grpSpPr>
            <a:xfrm>
              <a:off x="9846130" y="3502221"/>
              <a:ext cx="571917" cy="607211"/>
              <a:chOff x="9846130" y="3502221"/>
              <a:chExt cx="571917" cy="607211"/>
            </a:xfrm>
          </p:grpSpPr>
          <p:sp>
            <p:nvSpPr>
              <p:cNvPr id="574" name="Freeform 917">
                <a:extLst>
                  <a:ext uri="{FF2B5EF4-FFF2-40B4-BE49-F238E27FC236}">
                    <a16:creationId xmlns:a16="http://schemas.microsoft.com/office/drawing/2014/main" id="{846385EA-7D91-F547-BC81-FC77126DF2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04716" y="3925785"/>
                <a:ext cx="466702" cy="183647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2676">
                    <a:moveTo>
                      <a:pt x="1334" y="12676"/>
                    </a:moveTo>
                    <a:lnTo>
                      <a:pt x="51" y="7461"/>
                    </a:lnTo>
                    <a:cubicBezTo>
                      <a:pt x="-117" y="4751"/>
                      <a:pt x="199" y="2710"/>
                      <a:pt x="30" y="0"/>
                    </a:cubicBezTo>
                    <a:lnTo>
                      <a:pt x="10000" y="6"/>
                    </a:lnTo>
                    <a:lnTo>
                      <a:pt x="1334" y="1267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89" name="Group 588">
                <a:extLst>
                  <a:ext uri="{FF2B5EF4-FFF2-40B4-BE49-F238E27FC236}">
                    <a16:creationId xmlns:a16="http://schemas.microsoft.com/office/drawing/2014/main" id="{0318DF36-59E8-B646-A5EA-22C52DB7533C}"/>
                  </a:ext>
                </a:extLst>
              </p:cNvPr>
              <p:cNvGrpSpPr/>
              <p:nvPr/>
            </p:nvGrpSpPr>
            <p:grpSpPr>
              <a:xfrm>
                <a:off x="9846130" y="3502221"/>
                <a:ext cx="571917" cy="461666"/>
                <a:chOff x="9980560" y="726571"/>
                <a:chExt cx="659732" cy="461666"/>
              </a:xfrm>
            </p:grpSpPr>
            <p:sp>
              <p:nvSpPr>
                <p:cNvPr id="590" name="Rectangle 228">
                  <a:extLst>
                    <a:ext uri="{FF2B5EF4-FFF2-40B4-BE49-F238E27FC236}">
                      <a16:creationId xmlns:a16="http://schemas.microsoft.com/office/drawing/2014/main" id="{131C8400-834E-5345-B332-0CA44FC742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1" name="Rectangle 229">
                  <a:extLst>
                    <a:ext uri="{FF2B5EF4-FFF2-40B4-BE49-F238E27FC236}">
                      <a16:creationId xmlns:a16="http://schemas.microsoft.com/office/drawing/2014/main" id="{55AFC556-EB02-774A-AF5B-36D0B2144B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2" name="Text Box 230">
                  <a:extLst>
                    <a:ext uri="{FF2B5EF4-FFF2-40B4-BE49-F238E27FC236}">
                      <a16:creationId xmlns:a16="http://schemas.microsoft.com/office/drawing/2014/main" id="{8D3E0672-2F8A-B948-9454-93F597182C9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93" name="Straight Connector 592">
                  <a:extLst>
                    <a:ext uri="{FF2B5EF4-FFF2-40B4-BE49-F238E27FC236}">
                      <a16:creationId xmlns:a16="http://schemas.microsoft.com/office/drawing/2014/main" id="{8D2F48EB-4CEE-D44B-8209-C126FF35BB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4" name="Straight Connector 593">
                  <a:extLst>
                    <a:ext uri="{FF2B5EF4-FFF2-40B4-BE49-F238E27FC236}">
                      <a16:creationId xmlns:a16="http://schemas.microsoft.com/office/drawing/2014/main" id="{0248C143-6367-CE41-9442-465AEAB8C7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1" name="Group 460">
              <a:extLst>
                <a:ext uri="{FF2B5EF4-FFF2-40B4-BE49-F238E27FC236}">
                  <a16:creationId xmlns:a16="http://schemas.microsoft.com/office/drawing/2014/main" id="{D0C86AC5-6FCF-FF4A-BC5F-A236021B8F1A}"/>
                </a:ext>
              </a:extLst>
            </p:cNvPr>
            <p:cNvGrpSpPr/>
            <p:nvPr/>
          </p:nvGrpSpPr>
          <p:grpSpPr>
            <a:xfrm>
              <a:off x="9554792" y="4299763"/>
              <a:ext cx="571917" cy="630904"/>
              <a:chOff x="9554792" y="4299763"/>
              <a:chExt cx="571917" cy="630904"/>
            </a:xfrm>
          </p:grpSpPr>
          <p:sp>
            <p:nvSpPr>
              <p:cNvPr id="595" name="Freeform 917">
                <a:extLst>
                  <a:ext uri="{FF2B5EF4-FFF2-40B4-BE49-F238E27FC236}">
                    <a16:creationId xmlns:a16="http://schemas.microsoft.com/office/drawing/2014/main" id="{5ED6F1FC-EC2E-3248-A181-32D9CFD8B2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98301" y="4724405"/>
                <a:ext cx="466702" cy="206262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  <a:gd name="connsiteX0" fmla="*/ 434 w 10000"/>
                  <a:gd name="connsiteY0" fmla="*/ 14237 h 14237"/>
                  <a:gd name="connsiteX1" fmla="*/ 51 w 10000"/>
                  <a:gd name="connsiteY1" fmla="*/ 7461 h 14237"/>
                  <a:gd name="connsiteX2" fmla="*/ 30 w 10000"/>
                  <a:gd name="connsiteY2" fmla="*/ 0 h 14237"/>
                  <a:gd name="connsiteX3" fmla="*/ 10000 w 10000"/>
                  <a:gd name="connsiteY3" fmla="*/ 6 h 14237"/>
                  <a:gd name="connsiteX4" fmla="*/ 434 w 10000"/>
                  <a:gd name="connsiteY4" fmla="*/ 14237 h 1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4237">
                    <a:moveTo>
                      <a:pt x="434" y="14237"/>
                    </a:moveTo>
                    <a:cubicBezTo>
                      <a:pt x="306" y="11978"/>
                      <a:pt x="179" y="9720"/>
                      <a:pt x="51" y="7461"/>
                    </a:cubicBezTo>
                    <a:cubicBezTo>
                      <a:pt x="-117" y="4751"/>
                      <a:pt x="199" y="2710"/>
                      <a:pt x="30" y="0"/>
                    </a:cubicBezTo>
                    <a:lnTo>
                      <a:pt x="10000" y="6"/>
                    </a:lnTo>
                    <a:lnTo>
                      <a:pt x="434" y="1423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67" name="Group 566">
                <a:extLst>
                  <a:ext uri="{FF2B5EF4-FFF2-40B4-BE49-F238E27FC236}">
                    <a16:creationId xmlns:a16="http://schemas.microsoft.com/office/drawing/2014/main" id="{F3F36025-2038-BC49-AF0C-2475C376E0E9}"/>
                  </a:ext>
                </a:extLst>
              </p:cNvPr>
              <p:cNvGrpSpPr/>
              <p:nvPr/>
            </p:nvGrpSpPr>
            <p:grpSpPr>
              <a:xfrm>
                <a:off x="9554792" y="4299763"/>
                <a:ext cx="571917" cy="461666"/>
                <a:chOff x="9980560" y="726571"/>
                <a:chExt cx="659732" cy="461666"/>
              </a:xfrm>
            </p:grpSpPr>
            <p:sp>
              <p:nvSpPr>
                <p:cNvPr id="568" name="Rectangle 228">
                  <a:extLst>
                    <a:ext uri="{FF2B5EF4-FFF2-40B4-BE49-F238E27FC236}">
                      <a16:creationId xmlns:a16="http://schemas.microsoft.com/office/drawing/2014/main" id="{ED5E50F7-5461-574C-9AF9-CB79813E9B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9" name="Rectangle 229">
                  <a:extLst>
                    <a:ext uri="{FF2B5EF4-FFF2-40B4-BE49-F238E27FC236}">
                      <a16:creationId xmlns:a16="http://schemas.microsoft.com/office/drawing/2014/main" id="{2F7C9861-2086-4945-8713-75641140A3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70" name="Text Box 230">
                  <a:extLst>
                    <a:ext uri="{FF2B5EF4-FFF2-40B4-BE49-F238E27FC236}">
                      <a16:creationId xmlns:a16="http://schemas.microsoft.com/office/drawing/2014/main" id="{12582F5C-7D7F-2140-8A3F-3E4115557D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71" name="Straight Connector 570">
                  <a:extLst>
                    <a:ext uri="{FF2B5EF4-FFF2-40B4-BE49-F238E27FC236}">
                      <a16:creationId xmlns:a16="http://schemas.microsoft.com/office/drawing/2014/main" id="{4562A11B-D98F-9E4C-8877-765050F91F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2" name="Straight Connector 571">
                  <a:extLst>
                    <a:ext uri="{FF2B5EF4-FFF2-40B4-BE49-F238E27FC236}">
                      <a16:creationId xmlns:a16="http://schemas.microsoft.com/office/drawing/2014/main" id="{2D978BF9-AAF0-644C-A151-30CDCA01E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2" name="Group 461">
              <a:extLst>
                <a:ext uri="{FF2B5EF4-FFF2-40B4-BE49-F238E27FC236}">
                  <a16:creationId xmlns:a16="http://schemas.microsoft.com/office/drawing/2014/main" id="{22F3DB9F-6BFB-3D4D-9EE3-40BAB140C142}"/>
                </a:ext>
              </a:extLst>
            </p:cNvPr>
            <p:cNvGrpSpPr/>
            <p:nvPr/>
          </p:nvGrpSpPr>
          <p:grpSpPr>
            <a:xfrm>
              <a:off x="10153753" y="4577638"/>
              <a:ext cx="628869" cy="576513"/>
              <a:chOff x="10153753" y="4577638"/>
              <a:chExt cx="628869" cy="576513"/>
            </a:xfrm>
          </p:grpSpPr>
          <p:sp>
            <p:nvSpPr>
              <p:cNvPr id="596" name="Freeform 917">
                <a:extLst>
                  <a:ext uri="{FF2B5EF4-FFF2-40B4-BE49-F238E27FC236}">
                    <a16:creationId xmlns:a16="http://schemas.microsoft.com/office/drawing/2014/main" id="{879A7AD4-7015-EA48-8AC1-1D4830161C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53753" y="5002899"/>
                <a:ext cx="590332" cy="151252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  <a:gd name="connsiteX0" fmla="*/ 434 w 10000"/>
                  <a:gd name="connsiteY0" fmla="*/ 14237 h 14237"/>
                  <a:gd name="connsiteX1" fmla="*/ 51 w 10000"/>
                  <a:gd name="connsiteY1" fmla="*/ 7461 h 14237"/>
                  <a:gd name="connsiteX2" fmla="*/ 30 w 10000"/>
                  <a:gd name="connsiteY2" fmla="*/ 0 h 14237"/>
                  <a:gd name="connsiteX3" fmla="*/ 10000 w 10000"/>
                  <a:gd name="connsiteY3" fmla="*/ 6 h 14237"/>
                  <a:gd name="connsiteX4" fmla="*/ 434 w 10000"/>
                  <a:gd name="connsiteY4" fmla="*/ 14237 h 14237"/>
                  <a:gd name="connsiteX0" fmla="*/ 434 w 12908"/>
                  <a:gd name="connsiteY0" fmla="*/ 14237 h 14237"/>
                  <a:gd name="connsiteX1" fmla="*/ 51 w 12908"/>
                  <a:gd name="connsiteY1" fmla="*/ 7461 h 14237"/>
                  <a:gd name="connsiteX2" fmla="*/ 30 w 12908"/>
                  <a:gd name="connsiteY2" fmla="*/ 0 h 14237"/>
                  <a:gd name="connsiteX3" fmla="*/ 12908 w 12908"/>
                  <a:gd name="connsiteY3" fmla="*/ 3797 h 14237"/>
                  <a:gd name="connsiteX4" fmla="*/ 434 w 12908"/>
                  <a:gd name="connsiteY4" fmla="*/ 14237 h 14237"/>
                  <a:gd name="connsiteX0" fmla="*/ 391 w 12865"/>
                  <a:gd name="connsiteY0" fmla="*/ 10892 h 10892"/>
                  <a:gd name="connsiteX1" fmla="*/ 8 w 12865"/>
                  <a:gd name="connsiteY1" fmla="*/ 4116 h 10892"/>
                  <a:gd name="connsiteX2" fmla="*/ 2479 w 12865"/>
                  <a:gd name="connsiteY2" fmla="*/ 0 h 10892"/>
                  <a:gd name="connsiteX3" fmla="*/ 12865 w 12865"/>
                  <a:gd name="connsiteY3" fmla="*/ 452 h 10892"/>
                  <a:gd name="connsiteX4" fmla="*/ 391 w 12865"/>
                  <a:gd name="connsiteY4" fmla="*/ 10892 h 10892"/>
                  <a:gd name="connsiteX0" fmla="*/ 183 w 12657"/>
                  <a:gd name="connsiteY0" fmla="*/ 10892 h 10892"/>
                  <a:gd name="connsiteX1" fmla="*/ 8 w 12657"/>
                  <a:gd name="connsiteY1" fmla="*/ 7238 h 10892"/>
                  <a:gd name="connsiteX2" fmla="*/ 2271 w 12657"/>
                  <a:gd name="connsiteY2" fmla="*/ 0 h 10892"/>
                  <a:gd name="connsiteX3" fmla="*/ 12657 w 12657"/>
                  <a:gd name="connsiteY3" fmla="*/ 452 h 10892"/>
                  <a:gd name="connsiteX4" fmla="*/ 183 w 12657"/>
                  <a:gd name="connsiteY4" fmla="*/ 10892 h 10892"/>
                  <a:gd name="connsiteX0" fmla="*/ 175 w 12649"/>
                  <a:gd name="connsiteY0" fmla="*/ 10892 h 10892"/>
                  <a:gd name="connsiteX1" fmla="*/ 0 w 12649"/>
                  <a:gd name="connsiteY1" fmla="*/ 7238 h 10892"/>
                  <a:gd name="connsiteX2" fmla="*/ 2263 w 12649"/>
                  <a:gd name="connsiteY2" fmla="*/ 0 h 10892"/>
                  <a:gd name="connsiteX3" fmla="*/ 12649 w 12649"/>
                  <a:gd name="connsiteY3" fmla="*/ 452 h 10892"/>
                  <a:gd name="connsiteX4" fmla="*/ 175 w 12649"/>
                  <a:gd name="connsiteY4" fmla="*/ 10892 h 10892"/>
                  <a:gd name="connsiteX0" fmla="*/ 175 w 12649"/>
                  <a:gd name="connsiteY0" fmla="*/ 10892 h 10892"/>
                  <a:gd name="connsiteX1" fmla="*/ 0 w 12649"/>
                  <a:gd name="connsiteY1" fmla="*/ 7238 h 10892"/>
                  <a:gd name="connsiteX2" fmla="*/ 2263 w 12649"/>
                  <a:gd name="connsiteY2" fmla="*/ 0 h 10892"/>
                  <a:gd name="connsiteX3" fmla="*/ 12649 w 12649"/>
                  <a:gd name="connsiteY3" fmla="*/ 452 h 10892"/>
                  <a:gd name="connsiteX4" fmla="*/ 175 w 12649"/>
                  <a:gd name="connsiteY4" fmla="*/ 10892 h 10892"/>
                  <a:gd name="connsiteX0" fmla="*/ 175 w 12649"/>
                  <a:gd name="connsiteY0" fmla="*/ 10440 h 10440"/>
                  <a:gd name="connsiteX1" fmla="*/ 0 w 12649"/>
                  <a:gd name="connsiteY1" fmla="*/ 6786 h 10440"/>
                  <a:gd name="connsiteX2" fmla="*/ 2263 w 12649"/>
                  <a:gd name="connsiteY2" fmla="*/ 217 h 10440"/>
                  <a:gd name="connsiteX3" fmla="*/ 12649 w 12649"/>
                  <a:gd name="connsiteY3" fmla="*/ 0 h 10440"/>
                  <a:gd name="connsiteX4" fmla="*/ 175 w 12649"/>
                  <a:gd name="connsiteY4" fmla="*/ 10440 h 10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9" h="10440">
                    <a:moveTo>
                      <a:pt x="175" y="10440"/>
                    </a:moveTo>
                    <a:cubicBezTo>
                      <a:pt x="47" y="8181"/>
                      <a:pt x="128" y="9045"/>
                      <a:pt x="0" y="6786"/>
                    </a:cubicBezTo>
                    <a:cubicBezTo>
                      <a:pt x="1563" y="2515"/>
                      <a:pt x="1463" y="3373"/>
                      <a:pt x="2263" y="217"/>
                    </a:cubicBezTo>
                    <a:lnTo>
                      <a:pt x="12649" y="0"/>
                    </a:lnTo>
                    <a:lnTo>
                      <a:pt x="175" y="1044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61" name="Group 560">
                <a:extLst>
                  <a:ext uri="{FF2B5EF4-FFF2-40B4-BE49-F238E27FC236}">
                    <a16:creationId xmlns:a16="http://schemas.microsoft.com/office/drawing/2014/main" id="{C29EA216-1A13-4648-B304-50B3793355C6}"/>
                  </a:ext>
                </a:extLst>
              </p:cNvPr>
              <p:cNvGrpSpPr/>
              <p:nvPr/>
            </p:nvGrpSpPr>
            <p:grpSpPr>
              <a:xfrm>
                <a:off x="10210705" y="4577638"/>
                <a:ext cx="571917" cy="461666"/>
                <a:chOff x="9980560" y="726571"/>
                <a:chExt cx="659732" cy="461666"/>
              </a:xfrm>
            </p:grpSpPr>
            <p:sp>
              <p:nvSpPr>
                <p:cNvPr id="562" name="Rectangle 228">
                  <a:extLst>
                    <a:ext uri="{FF2B5EF4-FFF2-40B4-BE49-F238E27FC236}">
                      <a16:creationId xmlns:a16="http://schemas.microsoft.com/office/drawing/2014/main" id="{DE075DD4-ED42-6A4D-AE73-7FF16B9401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3" name="Rectangle 229">
                  <a:extLst>
                    <a:ext uri="{FF2B5EF4-FFF2-40B4-BE49-F238E27FC236}">
                      <a16:creationId xmlns:a16="http://schemas.microsoft.com/office/drawing/2014/main" id="{F7259EAC-8796-1E43-A2F4-D2BFE8251B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4" name="Text Box 230">
                  <a:extLst>
                    <a:ext uri="{FF2B5EF4-FFF2-40B4-BE49-F238E27FC236}">
                      <a16:creationId xmlns:a16="http://schemas.microsoft.com/office/drawing/2014/main" id="{1FFEDBB2-C626-674C-897C-7265632ACA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65" name="Straight Connector 564">
                  <a:extLst>
                    <a:ext uri="{FF2B5EF4-FFF2-40B4-BE49-F238E27FC236}">
                      <a16:creationId xmlns:a16="http://schemas.microsoft.com/office/drawing/2014/main" id="{219CCEA3-E9D0-E24D-8DA6-838694003D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Connector 565">
                  <a:extLst>
                    <a:ext uri="{FF2B5EF4-FFF2-40B4-BE49-F238E27FC236}">
                      <a16:creationId xmlns:a16="http://schemas.microsoft.com/office/drawing/2014/main" id="{3166A4C7-E5AA-FA45-9EA8-29BB7351E8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EFE641A-589B-7942-BC31-34CA4265ECA8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236DE3EE-811C-674F-9142-302E5E9C559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800B155-CF25-D24C-9B92-B08AAAB8313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0AEF1A2-025A-BC41-A84F-2DC3E058332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8D3F6F1A-FE14-8948-A78A-73AA88A44A7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B90EE21A-C2A8-0D42-B6A5-6C7D12BEBF0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8A5097ED-FFBF-4544-860B-3817BA811B2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6DF62723-77FE-9247-98F5-987E793C56F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57" name="Freeform 456">
            <a:extLst>
              <a:ext uri="{FF2B5EF4-FFF2-40B4-BE49-F238E27FC236}">
                <a16:creationId xmlns:a16="http://schemas.microsoft.com/office/drawing/2014/main" id="{C29E3841-9511-CE48-9C97-7A796907B706}"/>
              </a:ext>
            </a:extLst>
          </p:cNvPr>
          <p:cNvSpPr/>
          <p:nvPr/>
        </p:nvSpPr>
        <p:spPr>
          <a:xfrm>
            <a:off x="7288696" y="3114260"/>
            <a:ext cx="3064097" cy="2683755"/>
          </a:xfrm>
          <a:custGeom>
            <a:avLst/>
            <a:gdLst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993913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621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998374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175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175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753026 w 2769704"/>
              <a:gd name="connsiteY5" fmla="*/ 2050143 h 2637182"/>
              <a:gd name="connsiteX6" fmla="*/ 2769704 w 2769704"/>
              <a:gd name="connsiteY6" fmla="*/ 2637182 h 2637182"/>
              <a:gd name="connsiteX0" fmla="*/ 0 w 2753026"/>
              <a:gd name="connsiteY0" fmla="*/ 0 h 2628261"/>
              <a:gd name="connsiteX1" fmla="*/ 980661 w 2753026"/>
              <a:gd name="connsiteY1" fmla="*/ 1007165 h 2628261"/>
              <a:gd name="connsiteX2" fmla="*/ 2014330 w 2753026"/>
              <a:gd name="connsiteY2" fmla="*/ 1011756 h 2628261"/>
              <a:gd name="connsiteX3" fmla="*/ 2478156 w 2753026"/>
              <a:gd name="connsiteY3" fmla="*/ 1007165 h 2628261"/>
              <a:gd name="connsiteX4" fmla="*/ 2054087 w 2753026"/>
              <a:gd name="connsiteY4" fmla="*/ 1709530 h 2628261"/>
              <a:gd name="connsiteX5" fmla="*/ 2753026 w 2753026"/>
              <a:gd name="connsiteY5" fmla="*/ 2050143 h 2628261"/>
              <a:gd name="connsiteX6" fmla="*/ 2742942 w 2753026"/>
              <a:gd name="connsiteY6" fmla="*/ 2628261 h 2628261"/>
              <a:gd name="connsiteX0" fmla="*/ 0 w 2760784"/>
              <a:gd name="connsiteY0" fmla="*/ 0 h 2820062"/>
              <a:gd name="connsiteX1" fmla="*/ 980661 w 2760784"/>
              <a:gd name="connsiteY1" fmla="*/ 1007165 h 2820062"/>
              <a:gd name="connsiteX2" fmla="*/ 2014330 w 2760784"/>
              <a:gd name="connsiteY2" fmla="*/ 1011756 h 2820062"/>
              <a:gd name="connsiteX3" fmla="*/ 2478156 w 2760784"/>
              <a:gd name="connsiteY3" fmla="*/ 1007165 h 2820062"/>
              <a:gd name="connsiteX4" fmla="*/ 2054087 w 2760784"/>
              <a:gd name="connsiteY4" fmla="*/ 1709530 h 2820062"/>
              <a:gd name="connsiteX5" fmla="*/ 2753026 w 2760784"/>
              <a:gd name="connsiteY5" fmla="*/ 2050143 h 2820062"/>
              <a:gd name="connsiteX6" fmla="*/ 2760784 w 2760784"/>
              <a:gd name="connsiteY6" fmla="*/ 2820062 h 2820062"/>
              <a:gd name="connsiteX0" fmla="*/ 0 w 2760784"/>
              <a:gd name="connsiteY0" fmla="*/ 0 h 2820062"/>
              <a:gd name="connsiteX1" fmla="*/ 980661 w 2760784"/>
              <a:gd name="connsiteY1" fmla="*/ 1007165 h 2820062"/>
              <a:gd name="connsiteX2" fmla="*/ 2014330 w 2760784"/>
              <a:gd name="connsiteY2" fmla="*/ 1011756 h 2820062"/>
              <a:gd name="connsiteX3" fmla="*/ 2478156 w 2760784"/>
              <a:gd name="connsiteY3" fmla="*/ 1007165 h 2820062"/>
              <a:gd name="connsiteX4" fmla="*/ 2054087 w 2760784"/>
              <a:gd name="connsiteY4" fmla="*/ 1709530 h 2820062"/>
              <a:gd name="connsiteX5" fmla="*/ 2753026 w 2760784"/>
              <a:gd name="connsiteY5" fmla="*/ 2050143 h 2820062"/>
              <a:gd name="connsiteX6" fmla="*/ 2760783 w 2760784"/>
              <a:gd name="connsiteY6" fmla="*/ 2639768 h 2820062"/>
              <a:gd name="connsiteX7" fmla="*/ 2760784 w 2760784"/>
              <a:gd name="connsiteY7" fmla="*/ 2820062 h 2820062"/>
              <a:gd name="connsiteX0" fmla="*/ 0 w 3188991"/>
              <a:gd name="connsiteY0" fmla="*/ 0 h 2681787"/>
              <a:gd name="connsiteX1" fmla="*/ 980661 w 3188991"/>
              <a:gd name="connsiteY1" fmla="*/ 1007165 h 2681787"/>
              <a:gd name="connsiteX2" fmla="*/ 2014330 w 3188991"/>
              <a:gd name="connsiteY2" fmla="*/ 1011756 h 2681787"/>
              <a:gd name="connsiteX3" fmla="*/ 2478156 w 3188991"/>
              <a:gd name="connsiteY3" fmla="*/ 1007165 h 2681787"/>
              <a:gd name="connsiteX4" fmla="*/ 2054087 w 3188991"/>
              <a:gd name="connsiteY4" fmla="*/ 1709530 h 2681787"/>
              <a:gd name="connsiteX5" fmla="*/ 2753026 w 3188991"/>
              <a:gd name="connsiteY5" fmla="*/ 2050143 h 2681787"/>
              <a:gd name="connsiteX6" fmla="*/ 2760783 w 3188991"/>
              <a:gd name="connsiteY6" fmla="*/ 2639768 h 2681787"/>
              <a:gd name="connsiteX7" fmla="*/ 3188991 w 3188991"/>
              <a:gd name="connsiteY7" fmla="*/ 2681787 h 2681787"/>
              <a:gd name="connsiteX0" fmla="*/ 0 w 3188991"/>
              <a:gd name="connsiteY0" fmla="*/ 0 h 2691285"/>
              <a:gd name="connsiteX1" fmla="*/ 980661 w 3188991"/>
              <a:gd name="connsiteY1" fmla="*/ 1007165 h 2691285"/>
              <a:gd name="connsiteX2" fmla="*/ 2014330 w 3188991"/>
              <a:gd name="connsiteY2" fmla="*/ 1011756 h 2691285"/>
              <a:gd name="connsiteX3" fmla="*/ 2478156 w 3188991"/>
              <a:gd name="connsiteY3" fmla="*/ 1007165 h 2691285"/>
              <a:gd name="connsiteX4" fmla="*/ 2054087 w 3188991"/>
              <a:gd name="connsiteY4" fmla="*/ 1709530 h 2691285"/>
              <a:gd name="connsiteX5" fmla="*/ 2753026 w 3188991"/>
              <a:gd name="connsiteY5" fmla="*/ 2050143 h 2691285"/>
              <a:gd name="connsiteX6" fmla="*/ 2760783 w 3188991"/>
              <a:gd name="connsiteY6" fmla="*/ 2639768 h 2691285"/>
              <a:gd name="connsiteX7" fmla="*/ 3188991 w 3188991"/>
              <a:gd name="connsiteY7" fmla="*/ 2681787 h 2691285"/>
              <a:gd name="connsiteX0" fmla="*/ 0 w 3188991"/>
              <a:gd name="connsiteY0" fmla="*/ 0 h 2700394"/>
              <a:gd name="connsiteX1" fmla="*/ 980661 w 3188991"/>
              <a:gd name="connsiteY1" fmla="*/ 1007165 h 2700394"/>
              <a:gd name="connsiteX2" fmla="*/ 2014330 w 3188991"/>
              <a:gd name="connsiteY2" fmla="*/ 1011756 h 2700394"/>
              <a:gd name="connsiteX3" fmla="*/ 2478156 w 3188991"/>
              <a:gd name="connsiteY3" fmla="*/ 1007165 h 2700394"/>
              <a:gd name="connsiteX4" fmla="*/ 2054087 w 3188991"/>
              <a:gd name="connsiteY4" fmla="*/ 1709530 h 2700394"/>
              <a:gd name="connsiteX5" fmla="*/ 2753026 w 3188991"/>
              <a:gd name="connsiteY5" fmla="*/ 2050143 h 2700394"/>
              <a:gd name="connsiteX6" fmla="*/ 2765243 w 3188991"/>
              <a:gd name="connsiteY6" fmla="*/ 2662071 h 2700394"/>
              <a:gd name="connsiteX7" fmla="*/ 3188991 w 3188991"/>
              <a:gd name="connsiteY7" fmla="*/ 2681787 h 2700394"/>
              <a:gd name="connsiteX0" fmla="*/ 0 w 3188991"/>
              <a:gd name="connsiteY0" fmla="*/ 0 h 2686921"/>
              <a:gd name="connsiteX1" fmla="*/ 980661 w 3188991"/>
              <a:gd name="connsiteY1" fmla="*/ 1007165 h 2686921"/>
              <a:gd name="connsiteX2" fmla="*/ 2014330 w 3188991"/>
              <a:gd name="connsiteY2" fmla="*/ 1011756 h 2686921"/>
              <a:gd name="connsiteX3" fmla="*/ 2478156 w 3188991"/>
              <a:gd name="connsiteY3" fmla="*/ 1007165 h 2686921"/>
              <a:gd name="connsiteX4" fmla="*/ 2054087 w 3188991"/>
              <a:gd name="connsiteY4" fmla="*/ 1709530 h 2686921"/>
              <a:gd name="connsiteX5" fmla="*/ 2753026 w 3188991"/>
              <a:gd name="connsiteY5" fmla="*/ 2050143 h 2686921"/>
              <a:gd name="connsiteX6" fmla="*/ 2765243 w 3188991"/>
              <a:gd name="connsiteY6" fmla="*/ 2662071 h 2686921"/>
              <a:gd name="connsiteX7" fmla="*/ 3188991 w 3188991"/>
              <a:gd name="connsiteY7" fmla="*/ 2681787 h 2686921"/>
              <a:gd name="connsiteX0" fmla="*/ 0 w 3188991"/>
              <a:gd name="connsiteY0" fmla="*/ 0 h 2689619"/>
              <a:gd name="connsiteX1" fmla="*/ 980661 w 3188991"/>
              <a:gd name="connsiteY1" fmla="*/ 1007165 h 2689619"/>
              <a:gd name="connsiteX2" fmla="*/ 2014330 w 3188991"/>
              <a:gd name="connsiteY2" fmla="*/ 1011756 h 2689619"/>
              <a:gd name="connsiteX3" fmla="*/ 2478156 w 3188991"/>
              <a:gd name="connsiteY3" fmla="*/ 1007165 h 2689619"/>
              <a:gd name="connsiteX4" fmla="*/ 2054087 w 3188991"/>
              <a:gd name="connsiteY4" fmla="*/ 1709530 h 2689619"/>
              <a:gd name="connsiteX5" fmla="*/ 2753026 w 3188991"/>
              <a:gd name="connsiteY5" fmla="*/ 2050143 h 2689619"/>
              <a:gd name="connsiteX6" fmla="*/ 2769703 w 3188991"/>
              <a:gd name="connsiteY6" fmla="*/ 2675452 h 2689619"/>
              <a:gd name="connsiteX7" fmla="*/ 3188991 w 3188991"/>
              <a:gd name="connsiteY7" fmla="*/ 2681787 h 2689619"/>
              <a:gd name="connsiteX0" fmla="*/ 0 w 3188991"/>
              <a:gd name="connsiteY0" fmla="*/ 0 h 2681967"/>
              <a:gd name="connsiteX1" fmla="*/ 980661 w 3188991"/>
              <a:gd name="connsiteY1" fmla="*/ 1007165 h 2681967"/>
              <a:gd name="connsiteX2" fmla="*/ 2014330 w 3188991"/>
              <a:gd name="connsiteY2" fmla="*/ 1011756 h 2681967"/>
              <a:gd name="connsiteX3" fmla="*/ 2478156 w 3188991"/>
              <a:gd name="connsiteY3" fmla="*/ 1007165 h 2681967"/>
              <a:gd name="connsiteX4" fmla="*/ 2054087 w 3188991"/>
              <a:gd name="connsiteY4" fmla="*/ 1709530 h 2681967"/>
              <a:gd name="connsiteX5" fmla="*/ 2753026 w 3188991"/>
              <a:gd name="connsiteY5" fmla="*/ 2050143 h 2681967"/>
              <a:gd name="connsiteX6" fmla="*/ 2769703 w 3188991"/>
              <a:gd name="connsiteY6" fmla="*/ 2675452 h 2681967"/>
              <a:gd name="connsiteX7" fmla="*/ 3188991 w 3188991"/>
              <a:gd name="connsiteY7" fmla="*/ 2681787 h 2681967"/>
              <a:gd name="connsiteX0" fmla="*/ 0 w 3188991"/>
              <a:gd name="connsiteY0" fmla="*/ 0 h 2687647"/>
              <a:gd name="connsiteX1" fmla="*/ 980661 w 3188991"/>
              <a:gd name="connsiteY1" fmla="*/ 1007165 h 2687647"/>
              <a:gd name="connsiteX2" fmla="*/ 2014330 w 3188991"/>
              <a:gd name="connsiteY2" fmla="*/ 1011756 h 2687647"/>
              <a:gd name="connsiteX3" fmla="*/ 2478156 w 3188991"/>
              <a:gd name="connsiteY3" fmla="*/ 1007165 h 2687647"/>
              <a:gd name="connsiteX4" fmla="*/ 2054087 w 3188991"/>
              <a:gd name="connsiteY4" fmla="*/ 1709530 h 2687647"/>
              <a:gd name="connsiteX5" fmla="*/ 2753026 w 3188991"/>
              <a:gd name="connsiteY5" fmla="*/ 2050143 h 2687647"/>
              <a:gd name="connsiteX6" fmla="*/ 2769703 w 3188991"/>
              <a:gd name="connsiteY6" fmla="*/ 2675452 h 2687647"/>
              <a:gd name="connsiteX7" fmla="*/ 3188991 w 3188991"/>
              <a:gd name="connsiteY7" fmla="*/ 2681787 h 2687647"/>
              <a:gd name="connsiteX0" fmla="*/ 0 w 3064097"/>
              <a:gd name="connsiteY0" fmla="*/ 0 h 2687647"/>
              <a:gd name="connsiteX1" fmla="*/ 980661 w 3064097"/>
              <a:gd name="connsiteY1" fmla="*/ 1007165 h 2687647"/>
              <a:gd name="connsiteX2" fmla="*/ 2014330 w 3064097"/>
              <a:gd name="connsiteY2" fmla="*/ 1011756 h 2687647"/>
              <a:gd name="connsiteX3" fmla="*/ 2478156 w 3064097"/>
              <a:gd name="connsiteY3" fmla="*/ 1007165 h 2687647"/>
              <a:gd name="connsiteX4" fmla="*/ 2054087 w 3064097"/>
              <a:gd name="connsiteY4" fmla="*/ 1709530 h 2687647"/>
              <a:gd name="connsiteX5" fmla="*/ 2753026 w 3064097"/>
              <a:gd name="connsiteY5" fmla="*/ 2050143 h 2687647"/>
              <a:gd name="connsiteX6" fmla="*/ 2769703 w 3064097"/>
              <a:gd name="connsiteY6" fmla="*/ 2675452 h 2687647"/>
              <a:gd name="connsiteX7" fmla="*/ 3064097 w 3064097"/>
              <a:gd name="connsiteY7" fmla="*/ 2681787 h 2687647"/>
              <a:gd name="connsiteX0" fmla="*/ 0 w 3064097"/>
              <a:gd name="connsiteY0" fmla="*/ 0 h 2683755"/>
              <a:gd name="connsiteX1" fmla="*/ 980661 w 3064097"/>
              <a:gd name="connsiteY1" fmla="*/ 1007165 h 2683755"/>
              <a:gd name="connsiteX2" fmla="*/ 2014330 w 3064097"/>
              <a:gd name="connsiteY2" fmla="*/ 1011756 h 2683755"/>
              <a:gd name="connsiteX3" fmla="*/ 2478156 w 3064097"/>
              <a:gd name="connsiteY3" fmla="*/ 1007165 h 2683755"/>
              <a:gd name="connsiteX4" fmla="*/ 2054087 w 3064097"/>
              <a:gd name="connsiteY4" fmla="*/ 1709530 h 2683755"/>
              <a:gd name="connsiteX5" fmla="*/ 2753026 w 3064097"/>
              <a:gd name="connsiteY5" fmla="*/ 2050143 h 2683755"/>
              <a:gd name="connsiteX6" fmla="*/ 2769703 w 3064097"/>
              <a:gd name="connsiteY6" fmla="*/ 2675452 h 2683755"/>
              <a:gd name="connsiteX7" fmla="*/ 3064097 w 3064097"/>
              <a:gd name="connsiteY7" fmla="*/ 2681787 h 2683755"/>
              <a:gd name="connsiteX0" fmla="*/ 0 w 3064097"/>
              <a:gd name="connsiteY0" fmla="*/ 0 h 2683755"/>
              <a:gd name="connsiteX1" fmla="*/ 980661 w 3064097"/>
              <a:gd name="connsiteY1" fmla="*/ 1007165 h 2683755"/>
              <a:gd name="connsiteX2" fmla="*/ 2014330 w 3064097"/>
              <a:gd name="connsiteY2" fmla="*/ 1011756 h 2683755"/>
              <a:gd name="connsiteX3" fmla="*/ 2478156 w 3064097"/>
              <a:gd name="connsiteY3" fmla="*/ 1007165 h 2683755"/>
              <a:gd name="connsiteX4" fmla="*/ 2054087 w 3064097"/>
              <a:gd name="connsiteY4" fmla="*/ 1709530 h 2683755"/>
              <a:gd name="connsiteX5" fmla="*/ 2753026 w 3064097"/>
              <a:gd name="connsiteY5" fmla="*/ 2050143 h 2683755"/>
              <a:gd name="connsiteX6" fmla="*/ 2769703 w 3064097"/>
              <a:gd name="connsiteY6" fmla="*/ 2675452 h 2683755"/>
              <a:gd name="connsiteX7" fmla="*/ 3064097 w 3064097"/>
              <a:gd name="connsiteY7" fmla="*/ 2681787 h 2683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4097" h="2683755">
                <a:moveTo>
                  <a:pt x="0" y="0"/>
                </a:moveTo>
                <a:lnTo>
                  <a:pt x="980661" y="1007165"/>
                </a:lnTo>
                <a:lnTo>
                  <a:pt x="2014330" y="1011756"/>
                </a:lnTo>
                <a:lnTo>
                  <a:pt x="2478156" y="1007165"/>
                </a:lnTo>
                <a:lnTo>
                  <a:pt x="2054087" y="1709530"/>
                </a:lnTo>
                <a:lnTo>
                  <a:pt x="2753026" y="2050143"/>
                </a:lnTo>
                <a:lnTo>
                  <a:pt x="2769703" y="2675452"/>
                </a:lnTo>
                <a:cubicBezTo>
                  <a:pt x="2903519" y="2686485"/>
                  <a:pt x="2930284" y="2684136"/>
                  <a:pt x="3064097" y="2681787"/>
                </a:cubicBezTo>
              </a:path>
            </a:pathLst>
          </a:custGeom>
          <a:noFill/>
          <a:ln w="3175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7C8E70B-CD71-5344-8A10-A97CD4A21DD6}"/>
              </a:ext>
            </a:extLst>
          </p:cNvPr>
          <p:cNvGrpSpPr/>
          <p:nvPr/>
        </p:nvGrpSpPr>
        <p:grpSpPr>
          <a:xfrm>
            <a:off x="6543892" y="2922262"/>
            <a:ext cx="3175" cy="379738"/>
            <a:chOff x="6543892" y="2922262"/>
            <a:chExt cx="3175" cy="379738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6BDA0B02-D308-914F-B9AF-9B30A608DC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3892" y="2922262"/>
              <a:ext cx="0" cy="14796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Arrow Connector 538">
              <a:extLst>
                <a:ext uri="{FF2B5EF4-FFF2-40B4-BE49-F238E27FC236}">
                  <a16:creationId xmlns:a16="http://schemas.microsoft.com/office/drawing/2014/main" id="{57B8E898-44FB-B841-AE65-AE09A8A0CFEB}"/>
                </a:ext>
              </a:extLst>
            </p:cNvPr>
            <p:cNvCxnSpPr>
              <a:cxnSpLocks/>
            </p:cNvCxnSpPr>
            <p:nvPr/>
          </p:nvCxnSpPr>
          <p:spPr>
            <a:xfrm>
              <a:off x="6547067" y="3154037"/>
              <a:ext cx="0" cy="14796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1" name="Group 540">
            <a:extLst>
              <a:ext uri="{FF2B5EF4-FFF2-40B4-BE49-F238E27FC236}">
                <a16:creationId xmlns:a16="http://schemas.microsoft.com/office/drawing/2014/main" id="{B56D1341-8122-3F4B-B605-EEF86D2EC3FE}"/>
              </a:ext>
            </a:extLst>
          </p:cNvPr>
          <p:cNvGrpSpPr/>
          <p:nvPr/>
        </p:nvGrpSpPr>
        <p:grpSpPr>
          <a:xfrm>
            <a:off x="11233367" y="5608312"/>
            <a:ext cx="3175" cy="379738"/>
            <a:chOff x="6543892" y="2922262"/>
            <a:chExt cx="3175" cy="379738"/>
          </a:xfrm>
        </p:grpSpPr>
        <p:cxnSp>
          <p:nvCxnSpPr>
            <p:cNvPr id="542" name="Straight Arrow Connector 541">
              <a:extLst>
                <a:ext uri="{FF2B5EF4-FFF2-40B4-BE49-F238E27FC236}">
                  <a16:creationId xmlns:a16="http://schemas.microsoft.com/office/drawing/2014/main" id="{8548ACDB-2213-B74B-9620-96BE011EBE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3892" y="2922262"/>
              <a:ext cx="0" cy="14796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Arrow Connector 542">
              <a:extLst>
                <a:ext uri="{FF2B5EF4-FFF2-40B4-BE49-F238E27FC236}">
                  <a16:creationId xmlns:a16="http://schemas.microsoft.com/office/drawing/2014/main" id="{B997A270-0B54-B346-940E-141C5BCBA349}"/>
                </a:ext>
              </a:extLst>
            </p:cNvPr>
            <p:cNvCxnSpPr>
              <a:cxnSpLocks/>
            </p:cNvCxnSpPr>
            <p:nvPr/>
          </p:nvCxnSpPr>
          <p:spPr>
            <a:xfrm>
              <a:off x="6547067" y="3154037"/>
              <a:ext cx="0" cy="14796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4" name="Slide Number Placeholder 4">
            <a:extLst>
              <a:ext uri="{FF2B5EF4-FFF2-40B4-BE49-F238E27FC236}">
                <a16:creationId xmlns:a16="http://schemas.microsoft.com/office/drawing/2014/main" id="{78A6B799-8B01-D64E-9924-2C0FA4115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6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Two key network-layer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4CE4-E4F1-4F4A-A1DB-26BB66DC4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956" y="1666601"/>
            <a:ext cx="5181600" cy="1890791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network-layer functions:</a:t>
            </a:r>
          </a:p>
          <a:p>
            <a:pPr indent="-234950">
              <a:spcBef>
                <a:spcPts val="600"/>
              </a:spcBef>
            </a:pPr>
            <a:r>
              <a:rPr lang="en-US" altLang="en-US" i="1" dirty="0">
                <a:solidFill>
                  <a:srgbClr val="000099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forwarding: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move packets from a router’</a:t>
            </a:r>
            <a:r>
              <a:rPr lang="en-US" altLang="ja-JP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 input link to appropriate router output link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B0211-6ED0-7F44-B672-CF345E4B3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3105"/>
            <a:ext cx="5181600" cy="4351338"/>
          </a:xfrm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analogy: taking a trip</a:t>
            </a:r>
          </a:p>
          <a:p>
            <a:pPr indent="-23495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1" dirty="0">
                <a:solidFill>
                  <a:srgbClr val="000099"/>
                </a:solidFill>
                <a:ea typeface="ＭＳ Ｐゴシック" charset="0"/>
                <a:cs typeface="ＭＳ Ｐゴシック" charset="0"/>
              </a:rPr>
              <a:t>forwarding</a:t>
            </a:r>
            <a:r>
              <a:rPr lang="en-US" i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:</a:t>
            </a:r>
            <a:r>
              <a:rPr lang="en-US" dirty="0">
                <a:ea typeface="ＭＳ Ｐゴシック" charset="0"/>
                <a:cs typeface="ＭＳ Ｐゴシック" charset="0"/>
              </a:rPr>
              <a:t> process of getting through single interchange</a:t>
            </a:r>
          </a:p>
          <a:p>
            <a:pPr marL="130175" indent="0">
              <a:buNone/>
            </a:pP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371013-A5FC-6449-8EBD-FFD24F88C1EA}"/>
              </a:ext>
            </a:extLst>
          </p:cNvPr>
          <p:cNvGrpSpPr/>
          <p:nvPr/>
        </p:nvGrpSpPr>
        <p:grpSpPr>
          <a:xfrm>
            <a:off x="6519334" y="4075932"/>
            <a:ext cx="2227101" cy="1745933"/>
            <a:chOff x="6519334" y="4075932"/>
            <a:chExt cx="2227101" cy="1745933"/>
          </a:xfrm>
        </p:grpSpPr>
        <p:pic>
          <p:nvPicPr>
            <p:cNvPr id="7" name="Picture 4" descr="Why traffic apps make congestion worse | Berkeley News">
              <a:extLst>
                <a:ext uri="{FF2B5EF4-FFF2-40B4-BE49-F238E27FC236}">
                  <a16:creationId xmlns:a16="http://schemas.microsoft.com/office/drawing/2014/main" id="{CD6CA999-26EA-C043-A05F-7FF647C236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6213" y="4075932"/>
              <a:ext cx="2140222" cy="1426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96BA12-D229-844C-A5E1-61D8CC428F53}"/>
                </a:ext>
              </a:extLst>
            </p:cNvPr>
            <p:cNvSpPr txBox="1"/>
            <p:nvPr/>
          </p:nvSpPr>
          <p:spPr>
            <a:xfrm>
              <a:off x="6519334" y="5452533"/>
              <a:ext cx="1209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forwarding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8DBC121-CDA2-B741-8F45-B80ACE3E69DE}"/>
              </a:ext>
            </a:extLst>
          </p:cNvPr>
          <p:cNvGrpSpPr/>
          <p:nvPr/>
        </p:nvGrpSpPr>
        <p:grpSpPr>
          <a:xfrm>
            <a:off x="8314267" y="4706696"/>
            <a:ext cx="2953118" cy="1640102"/>
            <a:chOff x="8314267" y="4706696"/>
            <a:chExt cx="2953118" cy="164010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884099A-DDCA-7547-BE60-5A9CFCE7F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15131" y="4706696"/>
              <a:ext cx="2852254" cy="132331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1A4B5F-43BE-FB43-AF10-E92F839A199B}"/>
                </a:ext>
              </a:extLst>
            </p:cNvPr>
            <p:cNvSpPr txBox="1"/>
            <p:nvPr/>
          </p:nvSpPr>
          <p:spPr>
            <a:xfrm>
              <a:off x="8314267" y="5977466"/>
              <a:ext cx="865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routing</a:t>
              </a:r>
            </a:p>
          </p:txBody>
        </p:sp>
      </p:grp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007BA21-27F4-4642-B902-0EF872DFA1E0}"/>
              </a:ext>
            </a:extLst>
          </p:cNvPr>
          <p:cNvSpPr txBox="1">
            <a:spLocks/>
          </p:cNvSpPr>
          <p:nvPr/>
        </p:nvSpPr>
        <p:spPr>
          <a:xfrm>
            <a:off x="6183682" y="3026965"/>
            <a:ext cx="5181600" cy="879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349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routing: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process of planning trip from source to destination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9D472C9-435D-D347-A485-D65E6F2FE2CE}"/>
              </a:ext>
            </a:extLst>
          </p:cNvPr>
          <p:cNvSpPr txBox="1">
            <a:spLocks/>
          </p:cNvSpPr>
          <p:nvPr/>
        </p:nvSpPr>
        <p:spPr>
          <a:xfrm>
            <a:off x="880044" y="3441526"/>
            <a:ext cx="5181600" cy="1856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349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routing: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determine route taken by packets from source to destination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routing algorithms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5320A79B-30CD-5748-9442-313B2CD2B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5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Network layer: data plane, control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4CE4-E4F1-4F4A-A1DB-26BB66DC4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1938" y="1534078"/>
            <a:ext cx="4621697" cy="4351338"/>
          </a:xfrm>
        </p:spPr>
        <p:txBody>
          <a:bodyPr>
            <a:normAutofit/>
          </a:bodyPr>
          <a:lstStyle/>
          <a:p>
            <a:pPr marL="0" indent="0">
              <a:buFont typeface="Wingdings" charset="2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Data plane:</a:t>
            </a:r>
          </a:p>
          <a:p>
            <a:pPr marL="292100" indent="-292100">
              <a:spcBef>
                <a:spcPts val="600"/>
              </a:spcBef>
              <a:buFont typeface="Wingdings" charset="2"/>
              <a:buChar char="§"/>
              <a:defRPr/>
            </a:pPr>
            <a:r>
              <a:rPr lang="en-US" i="1" dirty="0">
                <a:solidFill>
                  <a:srgbClr val="0000A3"/>
                </a:solidFill>
              </a:rPr>
              <a:t>local</a:t>
            </a:r>
            <a:r>
              <a:rPr lang="en-US" dirty="0"/>
              <a:t>, per-router function</a:t>
            </a:r>
          </a:p>
          <a:p>
            <a:pPr marL="292100" indent="-292100">
              <a:spcBef>
                <a:spcPts val="600"/>
              </a:spcBef>
              <a:buFont typeface="Wingdings" charset="2"/>
              <a:buChar char="§"/>
              <a:defRPr/>
            </a:pPr>
            <a:r>
              <a:rPr lang="en-US" dirty="0"/>
              <a:t>determines how datagram arriving on router input port is forwarded to router output port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B0211-6ED0-7F44-B672-CF345E4B3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216" y="1547331"/>
            <a:ext cx="5502965" cy="4614932"/>
          </a:xfrm>
        </p:spPr>
        <p:txBody>
          <a:bodyPr>
            <a:normAutofit/>
          </a:bodyPr>
          <a:lstStyle/>
          <a:p>
            <a:pPr marL="0" indent="0">
              <a:buFont typeface="Wingdings" charset="2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Control plane</a:t>
            </a:r>
          </a:p>
          <a:p>
            <a:pPr marL="228600" indent="-228600">
              <a:spcBef>
                <a:spcPts val="600"/>
              </a:spcBef>
              <a:defRPr/>
            </a:pPr>
            <a:r>
              <a:rPr lang="en-US" i="1" dirty="0">
                <a:solidFill>
                  <a:srgbClr val="0000A3"/>
                </a:solidFill>
              </a:rPr>
              <a:t>network-wide</a:t>
            </a:r>
            <a:r>
              <a:rPr lang="en-US" dirty="0"/>
              <a:t> logic</a:t>
            </a:r>
          </a:p>
          <a:p>
            <a:pPr marL="228600" indent="-228600">
              <a:spcBef>
                <a:spcPts val="600"/>
              </a:spcBef>
              <a:defRPr/>
            </a:pPr>
            <a:r>
              <a:rPr lang="en-US" dirty="0"/>
              <a:t>determines how datagram is routed among routers along end-end path from source host to destination host</a:t>
            </a:r>
          </a:p>
          <a:p>
            <a:endParaRPr lang="en-US" dirty="0"/>
          </a:p>
        </p:txBody>
      </p:sp>
      <p:grpSp>
        <p:nvGrpSpPr>
          <p:cNvPr id="34" name="Group 8">
            <a:extLst>
              <a:ext uri="{FF2B5EF4-FFF2-40B4-BE49-F238E27FC236}">
                <a16:creationId xmlns:a16="http://schemas.microsoft.com/office/drawing/2014/main" id="{A631C563-0189-334C-BAD6-5E7863CB03FA}"/>
              </a:ext>
            </a:extLst>
          </p:cNvPr>
          <p:cNvGrpSpPr>
            <a:grpSpLocks/>
          </p:cNvGrpSpPr>
          <p:nvPr/>
        </p:nvGrpSpPr>
        <p:grpSpPr bwMode="auto">
          <a:xfrm>
            <a:off x="1181100" y="4260145"/>
            <a:ext cx="3643313" cy="1582738"/>
            <a:chOff x="842050" y="4767952"/>
            <a:chExt cx="3644169" cy="1582996"/>
          </a:xfrm>
        </p:grpSpPr>
        <p:sp>
          <p:nvSpPr>
            <p:cNvPr id="35" name="Freeform 2">
              <a:extLst>
                <a:ext uri="{FF2B5EF4-FFF2-40B4-BE49-F238E27FC236}">
                  <a16:creationId xmlns:a16="http://schemas.microsoft.com/office/drawing/2014/main" id="{4BAC525B-86C4-444C-8006-DE0779B6A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886" y="5436399"/>
              <a:ext cx="1894333" cy="914549"/>
            </a:xfrm>
            <a:custGeom>
              <a:avLst/>
              <a:gdLst>
                <a:gd name="T0" fmla="*/ 1611 w 10001"/>
                <a:gd name="T1" fmla="*/ 374679 h 10125"/>
                <a:gd name="T2" fmla="*/ 287991 w 10001"/>
                <a:gd name="T3" fmla="*/ 147961 h 10125"/>
                <a:gd name="T4" fmla="*/ 1260716 w 10001"/>
                <a:gd name="T5" fmla="*/ 93322 h 10125"/>
                <a:gd name="T6" fmla="*/ 2011909 w 10001"/>
                <a:gd name="T7" fmla="*/ 0 h 10125"/>
                <a:gd name="T8" fmla="*/ 2706712 w 10001"/>
                <a:gd name="T9" fmla="*/ 93600 h 10125"/>
                <a:gd name="T10" fmla="*/ 3255305 w 10001"/>
                <a:gd name="T11" fmla="*/ 46104 h 10125"/>
                <a:gd name="T12" fmla="*/ 4023415 w 10001"/>
                <a:gd name="T13" fmla="*/ 277276 h 10125"/>
                <a:gd name="T14" fmla="*/ 3463544 w 10001"/>
                <a:gd name="T15" fmla="*/ 630526 h 10125"/>
                <a:gd name="T16" fmla="*/ 2817478 w 10001"/>
                <a:gd name="T17" fmla="*/ 864758 h 10125"/>
                <a:gd name="T18" fmla="*/ 2137577 w 10001"/>
                <a:gd name="T19" fmla="*/ 820324 h 10125"/>
                <a:gd name="T20" fmla="*/ 1760571 w 10001"/>
                <a:gd name="T21" fmla="*/ 919490 h 10125"/>
                <a:gd name="T22" fmla="*/ 1264743 w 10001"/>
                <a:gd name="T23" fmla="*/ 929416 h 10125"/>
                <a:gd name="T24" fmla="*/ 877667 w 10001"/>
                <a:gd name="T25" fmla="*/ 732382 h 10125"/>
                <a:gd name="T26" fmla="*/ 478105 w 10001"/>
                <a:gd name="T27" fmla="*/ 695276 h 10125"/>
                <a:gd name="T28" fmla="*/ 1611 w 10001"/>
                <a:gd name="T29" fmla="*/ 374679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6CCFF"/>
                </a:gs>
                <a:gs pos="100000">
                  <a:srgbClr val="FFFFFF"/>
                </a:gs>
                <a:gs pos="50000">
                  <a:srgbClr val="FFFFFF"/>
                </a:gs>
              </a:gsLst>
              <a:lin ang="0" scaled="1"/>
              <a:tileRect/>
            </a:gradFill>
            <a:ln>
              <a:noFill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D15FAE8-03F8-BA4A-951E-9D4D23E6D586}"/>
                </a:ext>
              </a:extLst>
            </p:cNvPr>
            <p:cNvCxnSpPr/>
            <p:nvPr/>
          </p:nvCxnSpPr>
          <p:spPr>
            <a:xfrm flipV="1">
              <a:off x="3261968" y="5558656"/>
              <a:ext cx="500180" cy="157189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744B5FC-216C-3645-866B-ECC6E4613BA8}"/>
                </a:ext>
              </a:extLst>
            </p:cNvPr>
            <p:cNvCxnSpPr/>
            <p:nvPr/>
          </p:nvCxnSpPr>
          <p:spPr>
            <a:xfrm>
              <a:off x="3111121" y="5774591"/>
              <a:ext cx="862215" cy="10479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AF9B2C2-7AB9-604B-B4AE-5D6F8CA0DFF9}"/>
                </a:ext>
              </a:extLst>
            </p:cNvPr>
            <p:cNvCxnSpPr/>
            <p:nvPr/>
          </p:nvCxnSpPr>
          <p:spPr>
            <a:xfrm>
              <a:off x="3123824" y="5880971"/>
              <a:ext cx="714543" cy="27468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50A0971-27B1-0A40-B11B-F30D52475911}"/>
                </a:ext>
              </a:extLst>
            </p:cNvPr>
            <p:cNvCxnSpPr/>
            <p:nvPr/>
          </p:nvCxnSpPr>
          <p:spPr>
            <a:xfrm flipH="1">
              <a:off x="1283479" y="5801583"/>
              <a:ext cx="1506892" cy="1587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40" name="TextBox 265">
              <a:extLst>
                <a:ext uri="{FF2B5EF4-FFF2-40B4-BE49-F238E27FC236}">
                  <a16:creationId xmlns:a16="http://schemas.microsoft.com/office/drawing/2014/main" id="{4BD8D488-F9B4-5D47-8E0A-485462098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813" y="5473700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</a:p>
          </p:txBody>
        </p:sp>
        <p:sp>
          <p:nvSpPr>
            <p:cNvPr id="41" name="TextBox 281">
              <a:extLst>
                <a:ext uri="{FF2B5EF4-FFF2-40B4-BE49-F238E27FC236}">
                  <a16:creationId xmlns:a16="http://schemas.microsoft.com/office/drawing/2014/main" id="{AD5D47CA-82AD-DC4E-A2CC-F6555ADBB7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3438" y="5761038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</a:t>
              </a:r>
            </a:p>
          </p:txBody>
        </p:sp>
        <p:sp>
          <p:nvSpPr>
            <p:cNvPr id="42" name="TextBox 282">
              <a:extLst>
                <a:ext uri="{FF2B5EF4-FFF2-40B4-BE49-F238E27FC236}">
                  <a16:creationId xmlns:a16="http://schemas.microsoft.com/office/drawing/2014/main" id="{755C7E60-8A5C-5B4E-BCD3-83EC37226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8638" y="5862638"/>
              <a:ext cx="26193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3</a:t>
              </a:r>
            </a:p>
          </p:txBody>
        </p:sp>
        <p:grpSp>
          <p:nvGrpSpPr>
            <p:cNvPr id="43" name="Group 5">
              <a:extLst>
                <a:ext uri="{FF2B5EF4-FFF2-40B4-BE49-F238E27FC236}">
                  <a16:creationId xmlns:a16="http://schemas.microsoft.com/office/drawing/2014/main" id="{DA838191-9D78-6E40-B146-38B5229893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8213" y="5237163"/>
              <a:ext cx="1616075" cy="487362"/>
              <a:chOff x="-4079003" y="2717403"/>
              <a:chExt cx="1616718" cy="488475"/>
            </a:xfrm>
          </p:grpSpPr>
          <p:sp>
            <p:nvSpPr>
              <p:cNvPr id="56" name="Rectangle 97">
                <a:extLst>
                  <a:ext uri="{FF2B5EF4-FFF2-40B4-BE49-F238E27FC236}">
                    <a16:creationId xmlns:a16="http://schemas.microsoft.com/office/drawing/2014/main" id="{79AE2BC3-C380-EE40-9462-41F3726CC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52413" y="2965119"/>
                <a:ext cx="1290538" cy="208750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7" name="Rectangle 98">
                <a:extLst>
                  <a:ext uri="{FF2B5EF4-FFF2-40B4-BE49-F238E27FC236}">
                    <a16:creationId xmlns:a16="http://schemas.microsoft.com/office/drawing/2014/main" id="{2D568618-D5B3-354C-974C-0C2355EDE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79003" y="2985994"/>
                <a:ext cx="1281675" cy="208750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8" name="Line 99">
                <a:extLst>
                  <a:ext uri="{FF2B5EF4-FFF2-40B4-BE49-F238E27FC236}">
                    <a16:creationId xmlns:a16="http://schemas.microsoft.com/office/drawing/2014/main" id="{D67E4958-4052-B649-83B2-2706B277FB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933828" y="3101502"/>
                <a:ext cx="471543" cy="0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9" name="Rectangle 104">
                <a:extLst>
                  <a:ext uri="{FF2B5EF4-FFF2-40B4-BE49-F238E27FC236}">
                    <a16:creationId xmlns:a16="http://schemas.microsoft.com/office/drawing/2014/main" id="{A6E72E22-A826-4E49-AA53-8A5FCBA23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7007" y="2988777"/>
                <a:ext cx="476861" cy="21014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60" name="Text Box 105">
                <a:extLst>
                  <a:ext uri="{FF2B5EF4-FFF2-40B4-BE49-F238E27FC236}">
                    <a16:creationId xmlns:a16="http://schemas.microsoft.com/office/drawing/2014/main" id="{1BBEBC69-F691-7B4E-AA1F-3F1CFFF5C6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430189" y="2965119"/>
                <a:ext cx="581451" cy="240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0111</a:t>
                </a:r>
              </a:p>
            </p:txBody>
          </p:sp>
          <p:sp>
            <p:nvSpPr>
              <p:cNvPr id="61" name="Line 119">
                <a:extLst>
                  <a:ext uri="{FF2B5EF4-FFF2-40B4-BE49-F238E27FC236}">
                    <a16:creationId xmlns:a16="http://schemas.microsoft.com/office/drawing/2014/main" id="{4522617A-F9E8-6C4D-890C-B40CD1F2DA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3621642" y="2717403"/>
                <a:ext cx="405953" cy="300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4" name="TextBox 6">
              <a:extLst>
                <a:ext uri="{FF2B5EF4-FFF2-40B4-BE49-F238E27FC236}">
                  <a16:creationId xmlns:a16="http://schemas.microsoft.com/office/drawing/2014/main" id="{E04647EA-CE57-8E43-979A-6EBC3F213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050" y="4767952"/>
              <a:ext cx="199231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values in arriving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packet header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5" name="Group 357">
              <a:extLst>
                <a:ext uri="{FF2B5EF4-FFF2-40B4-BE49-F238E27FC236}">
                  <a16:creationId xmlns:a16="http://schemas.microsoft.com/office/drawing/2014/main" id="{09AF8C17-7E42-874A-B83C-5931470E1E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4625" y="5659438"/>
              <a:ext cx="565150" cy="293687"/>
              <a:chOff x="1871277" y="1576300"/>
              <a:chExt cx="1128371" cy="437861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42B41FA-D8CE-DA4F-BCCC-0C4BA14A7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3504" y="1693538"/>
                <a:ext cx="1125467" cy="319572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77B4157-033B-B042-B386-C7E81265D594}"/>
                  </a:ext>
                </a:extLst>
              </p:cNvPr>
              <p:cNvSpPr/>
              <p:nvPr/>
            </p:nvSpPr>
            <p:spPr bwMode="auto">
              <a:xfrm>
                <a:off x="1870334" y="1738514"/>
                <a:ext cx="1128637" cy="115994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D486A47-1979-CC46-BE7C-FE1EE9FB3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0334" y="1575177"/>
                <a:ext cx="1125465" cy="319572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573261F5-AADE-5B49-B26C-73A061CB4A13}"/>
                  </a:ext>
                </a:extLst>
              </p:cNvPr>
              <p:cNvSpPr/>
              <p:nvPr/>
            </p:nvSpPr>
            <p:spPr bwMode="auto">
              <a:xfrm>
                <a:off x="2158833" y="1672232"/>
                <a:ext cx="548468" cy="160970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1AFE4CA0-422C-BB45-8378-5923AFA3A2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767" y="1631990"/>
                <a:ext cx="662599" cy="111258"/>
              </a:xfrm>
              <a:custGeom>
                <a:avLst/>
                <a:gdLst>
                  <a:gd name="T0" fmla="*/ 0 w 3723451"/>
                  <a:gd name="T1" fmla="*/ 27219 h 932950"/>
                  <a:gd name="T2" fmla="*/ 116589 w 3723451"/>
                  <a:gd name="T3" fmla="*/ 321 h 932950"/>
                  <a:gd name="T4" fmla="*/ 330241 w 3723451"/>
                  <a:gd name="T5" fmla="*/ 62079 h 932950"/>
                  <a:gd name="T6" fmla="*/ 534068 w 3723451"/>
                  <a:gd name="T7" fmla="*/ 0 h 932950"/>
                  <a:gd name="T8" fmla="*/ 662599 w 3723451"/>
                  <a:gd name="T9" fmla="*/ 24703 h 932950"/>
                  <a:gd name="T10" fmla="*/ 566972 w 3723451"/>
                  <a:gd name="T11" fmla="*/ 55080 h 932950"/>
                  <a:gd name="T12" fmla="*/ 536184 w 3723451"/>
                  <a:gd name="T13" fmla="*/ 46891 h 932950"/>
                  <a:gd name="T14" fmla="*/ 333995 w 3723451"/>
                  <a:gd name="T15" fmla="*/ 111258 h 932950"/>
                  <a:gd name="T16" fmla="*/ 126634 w 3723451"/>
                  <a:gd name="T17" fmla="*/ 49258 h 932950"/>
                  <a:gd name="T18" fmla="*/ 93107 w 3723451"/>
                  <a:gd name="T19" fmla="*/ 55950 h 932950"/>
                  <a:gd name="T20" fmla="*/ 0 w 3723451"/>
                  <a:gd name="T21" fmla="*/ 27219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C2270E51-2490-C240-AD5F-825154ECC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103" y="1726678"/>
                <a:ext cx="244114" cy="97055"/>
              </a:xfrm>
              <a:custGeom>
                <a:avLst/>
                <a:gdLst>
                  <a:gd name="T0" fmla="*/ 0 w 1366596"/>
                  <a:gd name="T1" fmla="*/ 0 h 809868"/>
                  <a:gd name="T2" fmla="*/ 244114 w 1366596"/>
                  <a:gd name="T3" fmla="*/ 74997 h 809868"/>
                  <a:gd name="T4" fmla="*/ 154523 w 1366596"/>
                  <a:gd name="T5" fmla="*/ 97055 h 809868"/>
                  <a:gd name="T6" fmla="*/ 822 w 1366596"/>
                  <a:gd name="T7" fmla="*/ 51285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008859F4-DF2D-4347-8249-C929496F3B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086" y="1729045"/>
                <a:ext cx="240945" cy="97056"/>
              </a:xfrm>
              <a:custGeom>
                <a:avLst/>
                <a:gdLst>
                  <a:gd name="T0" fmla="*/ 237656 w 1348191"/>
                  <a:gd name="T1" fmla="*/ 0 h 791462"/>
                  <a:gd name="T2" fmla="*/ 240945 w 1348191"/>
                  <a:gd name="T3" fmla="*/ 46835 h 791462"/>
                  <a:gd name="T4" fmla="*/ 87168 w 1348191"/>
                  <a:gd name="T5" fmla="*/ 97056 h 791462"/>
                  <a:gd name="T6" fmla="*/ 0 w 1348191"/>
                  <a:gd name="T7" fmla="*/ 75049 h 791462"/>
                  <a:gd name="T8" fmla="*/ 237656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8255DA76-192D-044B-8762-92700C24A73E}"/>
                  </a:ext>
                </a:extLst>
              </p:cNvPr>
              <p:cNvCxnSpPr>
                <a:cxnSpLocks noChangeShapeType="1"/>
                <a:endCxn id="49" idx="2"/>
              </p:cNvCxnSpPr>
              <p:nvPr/>
            </p:nvCxnSpPr>
            <p:spPr bwMode="auto">
              <a:xfrm flipH="1" flipV="1">
                <a:off x="1870334" y="1736147"/>
                <a:ext cx="3169" cy="12309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8121134-CF29-9643-A097-AC1724B9BC6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5800" y="1733779"/>
                <a:ext cx="3171" cy="12309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6" name="Freeform 120">
              <a:extLst>
                <a:ext uri="{FF2B5EF4-FFF2-40B4-BE49-F238E27FC236}">
                  <a16:creationId xmlns:a16="http://schemas.microsoft.com/office/drawing/2014/main" id="{AA8DABE2-7520-5C45-941C-F8EFCE33F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63" y="5668963"/>
              <a:ext cx="982662" cy="233362"/>
            </a:xfrm>
            <a:custGeom>
              <a:avLst/>
              <a:gdLst>
                <a:gd name="T0" fmla="*/ 0 w 554"/>
                <a:gd name="T1" fmla="*/ 2147483647 h 167"/>
                <a:gd name="T2" fmla="*/ 2147483647 w 554"/>
                <a:gd name="T3" fmla="*/ 2147483647 h 167"/>
                <a:gd name="T4" fmla="*/ 2147483647 w 554"/>
                <a:gd name="T5" fmla="*/ 2147483647 h 167"/>
                <a:gd name="T6" fmla="*/ 0 60000 65536"/>
                <a:gd name="T7" fmla="*/ 0 60000 65536"/>
                <a:gd name="T8" fmla="*/ 0 60000 65536"/>
                <a:gd name="T9" fmla="*/ 0 w 554"/>
                <a:gd name="T10" fmla="*/ 0 h 167"/>
                <a:gd name="T11" fmla="*/ 554 w 554"/>
                <a:gd name="T12" fmla="*/ 167 h 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2" name="Content Placeholder 3">
            <a:extLst>
              <a:ext uri="{FF2B5EF4-FFF2-40B4-BE49-F238E27FC236}">
                <a16:creationId xmlns:a16="http://schemas.microsoft.com/office/drawing/2014/main" id="{A06F5D4D-83A2-064D-AF5B-6B67A6A12AB8}"/>
              </a:ext>
            </a:extLst>
          </p:cNvPr>
          <p:cNvSpPr txBox="1">
            <a:spLocks/>
          </p:cNvSpPr>
          <p:nvPr/>
        </p:nvSpPr>
        <p:spPr>
          <a:xfrm>
            <a:off x="6255252" y="4142307"/>
            <a:ext cx="5502965" cy="209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 control-plane approaches: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traditional routing algorithms: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implemented in routers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software-defined networking (SDN)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implemented in (remote) servers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Slide Number Placeholder 4">
            <a:extLst>
              <a:ext uri="{FF2B5EF4-FFF2-40B4-BE49-F238E27FC236}">
                <a16:creationId xmlns:a16="http://schemas.microsoft.com/office/drawing/2014/main" id="{E1DA7C3D-A185-DD42-9D1C-17140F621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50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543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Per-router control plane</a:t>
            </a:r>
          </a:p>
        </p:txBody>
      </p:sp>
      <p:sp>
        <p:nvSpPr>
          <p:cNvPr id="4" name="TextBox 257">
            <a:extLst>
              <a:ext uri="{FF2B5EF4-FFF2-40B4-BE49-F238E27FC236}">
                <a16:creationId xmlns:a16="http://schemas.microsoft.com/office/drawing/2014/main" id="{8EB40520-A927-A94E-975A-409331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773" y="1101105"/>
            <a:ext cx="1098715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Individual routing algorithm components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 each and every router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interact in the control plane</a:t>
            </a:r>
          </a:p>
        </p:txBody>
      </p:sp>
      <p:sp>
        <p:nvSpPr>
          <p:cNvPr id="238" name="Freeform 2">
            <a:extLst>
              <a:ext uri="{FF2B5EF4-FFF2-40B4-BE49-F238E27FC236}">
                <a16:creationId xmlns:a16="http://schemas.microsoft.com/office/drawing/2014/main" id="{66A80B54-F93B-A94A-938E-DFA6C3C90E64}"/>
              </a:ext>
            </a:extLst>
          </p:cNvPr>
          <p:cNvSpPr>
            <a:spLocks/>
          </p:cNvSpPr>
          <p:nvPr/>
        </p:nvSpPr>
        <p:spPr bwMode="auto">
          <a:xfrm>
            <a:off x="4182648" y="5476945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6B89A56E-4B45-1449-B1CC-C8EF7ABE50B3}"/>
              </a:ext>
            </a:extLst>
          </p:cNvPr>
          <p:cNvCxnSpPr/>
          <p:nvPr/>
        </p:nvCxnSpPr>
        <p:spPr>
          <a:xfrm flipV="1">
            <a:off x="4812885" y="5629345"/>
            <a:ext cx="1316038" cy="1317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2740CBE6-0A59-E645-A69D-A9AE662529A8}"/>
              </a:ext>
            </a:extLst>
          </p:cNvPr>
          <p:cNvCxnSpPr/>
          <p:nvPr/>
        </p:nvCxnSpPr>
        <p:spPr>
          <a:xfrm>
            <a:off x="4701760" y="5815082"/>
            <a:ext cx="2259013" cy="30003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FEDEF0D8-C674-7A42-948E-7E305FE7E98D}"/>
              </a:ext>
            </a:extLst>
          </p:cNvPr>
          <p:cNvCxnSpPr/>
          <p:nvPr/>
        </p:nvCxnSpPr>
        <p:spPr>
          <a:xfrm>
            <a:off x="4714460" y="5921445"/>
            <a:ext cx="714375" cy="274637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88FEC270-B253-8E44-A411-9C7971EEB2C5}"/>
              </a:ext>
            </a:extLst>
          </p:cNvPr>
          <p:cNvCxnSpPr/>
          <p:nvPr/>
        </p:nvCxnSpPr>
        <p:spPr>
          <a:xfrm flipV="1">
            <a:off x="5732048" y="6115120"/>
            <a:ext cx="1247775" cy="809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829E7CD6-E2DF-3F41-969B-DA845A408D9F}"/>
              </a:ext>
            </a:extLst>
          </p:cNvPr>
          <p:cNvCxnSpPr/>
          <p:nvPr/>
        </p:nvCxnSpPr>
        <p:spPr>
          <a:xfrm>
            <a:off x="6392448" y="5661095"/>
            <a:ext cx="1057275" cy="1238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DE601DF1-8D2D-2A46-BC8F-F868A11F76CA}"/>
              </a:ext>
            </a:extLst>
          </p:cNvPr>
          <p:cNvCxnSpPr/>
          <p:nvPr/>
        </p:nvCxnSpPr>
        <p:spPr>
          <a:xfrm flipV="1">
            <a:off x="5676485" y="5815082"/>
            <a:ext cx="1790700" cy="30003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A11DDE0B-F575-FA48-8F6B-03D4A7733DCF}"/>
              </a:ext>
            </a:extLst>
          </p:cNvPr>
          <p:cNvCxnSpPr/>
          <p:nvPr/>
        </p:nvCxnSpPr>
        <p:spPr>
          <a:xfrm flipV="1">
            <a:off x="7003635" y="5843657"/>
            <a:ext cx="588963" cy="271463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ADA6CD88-616E-B24E-8E41-831DCFC74F88}"/>
              </a:ext>
            </a:extLst>
          </p:cNvPr>
          <p:cNvCxnSpPr/>
          <p:nvPr/>
        </p:nvCxnSpPr>
        <p:spPr>
          <a:xfrm>
            <a:off x="6146385" y="5629345"/>
            <a:ext cx="814388" cy="4000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47" name="Group 7">
            <a:extLst>
              <a:ext uri="{FF2B5EF4-FFF2-40B4-BE49-F238E27FC236}">
                <a16:creationId xmlns:a16="http://schemas.microsoft.com/office/drawing/2014/main" id="{F23FF8D1-2C6B-9448-B97C-26AA0FF38328}"/>
              </a:ext>
            </a:extLst>
          </p:cNvPr>
          <p:cNvGrpSpPr>
            <a:grpSpLocks/>
          </p:cNvGrpSpPr>
          <p:nvPr/>
        </p:nvGrpSpPr>
        <p:grpSpPr bwMode="auto">
          <a:xfrm>
            <a:off x="5271673" y="6054795"/>
            <a:ext cx="563562" cy="293687"/>
            <a:chOff x="1871277" y="1576300"/>
            <a:chExt cx="1128371" cy="437861"/>
          </a:xfrm>
        </p:grpSpPr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F781E7E0-A5A4-AD4A-A844-E9A7BB7A797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D5BD08E-FA2E-E04F-A545-2E0866784F9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1E234FF-7C0E-FD47-9DA3-FA96190131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563210E5-D710-8E45-8417-02EB79B5C81A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430FD04E-46A2-3749-B589-BEE902C8D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BDBA4CA4-485A-D94A-B148-5C44318A1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4F7BCFB0-4862-0040-98EF-79148CCE2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FA80ECE7-29EF-E045-8DE9-443E8B56CBA4}"/>
                </a:ext>
              </a:extLst>
            </p:cNvPr>
            <p:cNvCxnSpPr>
              <a:cxnSpLocks noChangeShapeType="1"/>
              <a:endCxn id="25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886C4C8B-81F8-494E-B3C9-F2C152BA75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7" name="Group 327">
            <a:extLst>
              <a:ext uri="{FF2B5EF4-FFF2-40B4-BE49-F238E27FC236}">
                <a16:creationId xmlns:a16="http://schemas.microsoft.com/office/drawing/2014/main" id="{C6D6E434-396F-824D-B42D-39B257E17412}"/>
              </a:ext>
            </a:extLst>
          </p:cNvPr>
          <p:cNvGrpSpPr>
            <a:grpSpLocks/>
          </p:cNvGrpSpPr>
          <p:nvPr/>
        </p:nvGrpSpPr>
        <p:grpSpPr bwMode="auto">
          <a:xfrm>
            <a:off x="5966998" y="5513457"/>
            <a:ext cx="565150" cy="292100"/>
            <a:chOff x="1871277" y="1576300"/>
            <a:chExt cx="1128371" cy="437861"/>
          </a:xfrm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BD523501-0761-ED43-9FA5-AEA15E2D1C9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1B2C53EE-99C4-9041-B078-E1DEA73E56F8}"/>
                </a:ext>
              </a:extLst>
            </p:cNvPr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27361595-2FF4-1B46-839D-326969B484F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89642470-FD74-1047-9747-D0EB2363B800}"/>
                </a:ext>
              </a:extLst>
            </p:cNvPr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12E17BAF-3675-9946-91CF-C0BD05A47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FB02D5C9-E16C-D545-9658-9B08CD700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43C530C6-57F7-D943-BF8C-3B8BE501F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04998C4B-6CC3-804D-8149-EB9753D18CA7}"/>
                </a:ext>
              </a:extLst>
            </p:cNvPr>
            <p:cNvCxnSpPr>
              <a:cxnSpLocks noChangeShapeType="1"/>
              <a:endCxn id="260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65D2A47-CC6C-8440-A5DF-83E670BCAF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7" name="Group 337">
            <a:extLst>
              <a:ext uri="{FF2B5EF4-FFF2-40B4-BE49-F238E27FC236}">
                <a16:creationId xmlns:a16="http://schemas.microsoft.com/office/drawing/2014/main" id="{82B40A4C-BCB9-0F49-86D8-65358510B247}"/>
              </a:ext>
            </a:extLst>
          </p:cNvPr>
          <p:cNvGrpSpPr>
            <a:grpSpLocks/>
          </p:cNvGrpSpPr>
          <p:nvPr/>
        </p:nvGrpSpPr>
        <p:grpSpPr bwMode="auto">
          <a:xfrm>
            <a:off x="6609935" y="5967482"/>
            <a:ext cx="563563" cy="293688"/>
            <a:chOff x="1871277" y="1576300"/>
            <a:chExt cx="1128371" cy="437861"/>
          </a:xfrm>
        </p:grpSpPr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683F4F4C-42FD-9846-A017-5B90A1CDF3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3F600344-6D5A-5149-9480-8AD325F910A2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358912A5-2365-7548-98D1-05C254AB8C9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856A4118-FA0A-BF49-876A-9D235E6C6E2E}"/>
                </a:ext>
              </a:extLst>
            </p:cNvPr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73066D64-2E3F-F24D-B741-44F8F9E6C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63C7C818-A6BA-5B46-8663-C7EB1B1CE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958FEB88-75FB-2D44-9A10-0367FDB3A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E5F8810D-58B9-1B41-9069-743A57CBD942}"/>
                </a:ext>
              </a:extLst>
            </p:cNvPr>
            <p:cNvCxnSpPr>
              <a:cxnSpLocks noChangeShapeType="1"/>
              <a:endCxn id="270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B7248C01-1BC9-084D-9C19-4C517E6680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7" name="Group 347">
            <a:extLst>
              <a:ext uri="{FF2B5EF4-FFF2-40B4-BE49-F238E27FC236}">
                <a16:creationId xmlns:a16="http://schemas.microsoft.com/office/drawing/2014/main" id="{EA66C38A-2A9F-054D-B190-0607C48440C0}"/>
              </a:ext>
            </a:extLst>
          </p:cNvPr>
          <p:cNvGrpSpPr>
            <a:grpSpLocks/>
          </p:cNvGrpSpPr>
          <p:nvPr/>
        </p:nvGrpSpPr>
        <p:grpSpPr bwMode="auto">
          <a:xfrm>
            <a:off x="7332248" y="5653157"/>
            <a:ext cx="565150" cy="293688"/>
            <a:chOff x="1871277" y="1576300"/>
            <a:chExt cx="1128371" cy="437861"/>
          </a:xfrm>
        </p:grpSpPr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578C6C8A-3C2C-CA47-A52F-E5336E397A8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40527894-E8D6-8847-A758-9F4A98B89D5B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50FCBF9F-6CE0-7B47-94FC-CD5787B788A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5D5ADD21-3F21-8E47-B87D-2BDC146712B9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0FF22D66-78A9-2245-ACA6-A35063B95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A86BA2E2-E459-454D-98E3-2CB0E41E1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32EB212F-0575-FD42-B1AF-F3AAD1FDE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913FC001-18AF-3A49-BFB4-0B914F19FFD8}"/>
                </a:ext>
              </a:extLst>
            </p:cNvPr>
            <p:cNvCxnSpPr>
              <a:cxnSpLocks noChangeShapeType="1"/>
              <a:endCxn id="280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7194EB53-3E3D-024D-B0D2-5596DAD2A3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7169FC3C-178E-6048-AB6C-8493893B17E5}"/>
              </a:ext>
            </a:extLst>
          </p:cNvPr>
          <p:cNvGrpSpPr>
            <a:grpSpLocks/>
          </p:cNvGrpSpPr>
          <p:nvPr/>
        </p:nvGrpSpPr>
        <p:grpSpPr bwMode="auto">
          <a:xfrm>
            <a:off x="3347623" y="2370207"/>
            <a:ext cx="5270500" cy="3805238"/>
            <a:chOff x="1757805" y="2331054"/>
            <a:chExt cx="5270058" cy="3804634"/>
          </a:xfrm>
        </p:grpSpPr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440C625E-763F-DC45-B239-42BFE9E9081B}"/>
                </a:ext>
              </a:extLst>
            </p:cNvPr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7B2A49C4-873B-2743-B356-AA474598AAC7}"/>
                </a:ext>
              </a:extLst>
            </p:cNvPr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0D9AB348-D7F2-A742-9B0C-84535C1F8A96}"/>
                </a:ext>
              </a:extLst>
            </p:cNvPr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98F06BD2-BA43-1144-B69F-BF325541EB43}"/>
                </a:ext>
              </a:extLst>
            </p:cNvPr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57135A78-79C3-CB4B-8E8E-D9A274265F07}"/>
                </a:ext>
              </a:extLst>
            </p:cNvPr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293" name="Group 17">
              <a:extLst>
                <a:ext uri="{FF2B5EF4-FFF2-40B4-BE49-F238E27FC236}">
                  <a16:creationId xmlns:a16="http://schemas.microsoft.com/office/drawing/2014/main" id="{3DCFE7AC-3DDA-544E-9FBA-E2013CB1F7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4A6C83BC-7EC5-0F45-B8BB-C3B547B3E007}"/>
                  </a:ext>
                </a:extLst>
              </p:cNvPr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381" name="Group 104">
                <a:extLst>
                  <a:ext uri="{FF2B5EF4-FFF2-40B4-BE49-F238E27FC236}">
                    <a16:creationId xmlns:a16="http://schemas.microsoft.com/office/drawing/2014/main" id="{C49CCBB3-581C-F744-9C12-88066A544A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395" name="Oval 394">
                  <a:extLst>
                    <a:ext uri="{FF2B5EF4-FFF2-40B4-BE49-F238E27FC236}">
                      <a16:creationId xmlns:a16="http://schemas.microsoft.com/office/drawing/2014/main" id="{1360C793-55DD-E448-BB09-2AF9F40ABA16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B5E5E126-5712-074A-827E-49B7AB6291A3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90782D44-406D-1A44-B8FA-7DABB141B919}"/>
                    </a:ext>
                  </a:extLst>
                </p:cNvPr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91CE1BD1-E198-874C-A63D-F01D330549A7}"/>
                    </a:ext>
                  </a:extLst>
                </p:cNvPr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99" name="Straight Connector 398">
                  <a:extLst>
                    <a:ext uri="{FF2B5EF4-FFF2-40B4-BE49-F238E27FC236}">
                      <a16:creationId xmlns:a16="http://schemas.microsoft.com/office/drawing/2014/main" id="{5C32A76A-C218-CD4F-A5EA-5F04BEBB7C8B}"/>
                    </a:ext>
                  </a:extLst>
                </p:cNvPr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9568C327-A8B8-714A-9EC6-981C762ACAD5}"/>
                  </a:ext>
                </a:extLst>
              </p:cNvPr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CE43604B-D39F-7044-94F2-CD4AD82F1987}"/>
                  </a:ext>
                </a:extLst>
              </p:cNvPr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5C4C1EF2-5AB5-114F-AE30-53470A226E36}"/>
                  </a:ext>
                </a:extLst>
              </p:cNvPr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85" name="Group 9">
                <a:extLst>
                  <a:ext uri="{FF2B5EF4-FFF2-40B4-BE49-F238E27FC236}">
                    <a16:creationId xmlns:a16="http://schemas.microsoft.com/office/drawing/2014/main" id="{052F022E-CD26-8744-AC3E-C859146E38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86" name="Oval 385">
                  <a:extLst>
                    <a:ext uri="{FF2B5EF4-FFF2-40B4-BE49-F238E27FC236}">
                      <a16:creationId xmlns:a16="http://schemas.microsoft.com/office/drawing/2014/main" id="{80AE789D-EAFB-F44C-ACC8-D4E9E127F29B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Rectangle 386">
                  <a:extLst>
                    <a:ext uri="{FF2B5EF4-FFF2-40B4-BE49-F238E27FC236}">
                      <a16:creationId xmlns:a16="http://schemas.microsoft.com/office/drawing/2014/main" id="{5F200699-ED1E-0245-9D7A-C9227AC90EC0}"/>
                    </a:ext>
                  </a:extLst>
                </p:cNvPr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Oval 387">
                  <a:extLst>
                    <a:ext uri="{FF2B5EF4-FFF2-40B4-BE49-F238E27FC236}">
                      <a16:creationId xmlns:a16="http://schemas.microsoft.com/office/drawing/2014/main" id="{1653876D-5808-4845-8D45-41E30CCABC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9" name="Freeform 388">
                  <a:extLst>
                    <a:ext uri="{FF2B5EF4-FFF2-40B4-BE49-F238E27FC236}">
                      <a16:creationId xmlns:a16="http://schemas.microsoft.com/office/drawing/2014/main" id="{B63C1A57-A326-E44D-89A7-AE4E169A70AE}"/>
                    </a:ext>
                  </a:extLst>
                </p:cNvPr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Freeform 389">
                  <a:extLst>
                    <a:ext uri="{FF2B5EF4-FFF2-40B4-BE49-F238E27FC236}">
                      <a16:creationId xmlns:a16="http://schemas.microsoft.com/office/drawing/2014/main" id="{C060360D-64F4-6C46-9C73-B1B076DAA1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1" name="Freeform 390">
                  <a:extLst>
                    <a:ext uri="{FF2B5EF4-FFF2-40B4-BE49-F238E27FC236}">
                      <a16:creationId xmlns:a16="http://schemas.microsoft.com/office/drawing/2014/main" id="{6762EEAF-2C47-B149-8689-0C95EC53C3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2" name="Freeform 391">
                  <a:extLst>
                    <a:ext uri="{FF2B5EF4-FFF2-40B4-BE49-F238E27FC236}">
                      <a16:creationId xmlns:a16="http://schemas.microsoft.com/office/drawing/2014/main" id="{EEF29461-B5AA-2744-A3DA-2814904A2E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BE5A273A-2FEE-9545-BB88-87C7E505179F}"/>
                    </a:ext>
                  </a:extLst>
                </p:cNvPr>
                <p:cNvCxnSpPr>
                  <a:cxnSpLocks noChangeShapeType="1"/>
                  <a:endCxn id="388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3C46EAE7-509B-4E45-A6E7-9A33E4F0FC70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4" name="Group 18">
              <a:extLst>
                <a:ext uri="{FF2B5EF4-FFF2-40B4-BE49-F238E27FC236}">
                  <a16:creationId xmlns:a16="http://schemas.microsoft.com/office/drawing/2014/main" id="{482172DC-CB77-9547-9B55-AA80104E7E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62075464-1A4E-BF45-A532-01A9C76E55CE}"/>
                  </a:ext>
                </a:extLst>
              </p:cNvPr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E6476089-4E8D-9748-8A20-B65AB809DCB0}"/>
                  </a:ext>
                </a:extLst>
              </p:cNvPr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pic>
            <p:nvPicPr>
              <p:cNvPr id="361" name="Picture 86" descr="router_top.png">
                <a:extLst>
                  <a:ext uri="{FF2B5EF4-FFF2-40B4-BE49-F238E27FC236}">
                    <a16:creationId xmlns:a16="http://schemas.microsoft.com/office/drawing/2014/main" id="{903307E4-A9C2-9644-824F-D336213F44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62" name="Group 82">
                <a:extLst>
                  <a:ext uri="{FF2B5EF4-FFF2-40B4-BE49-F238E27FC236}">
                    <a16:creationId xmlns:a16="http://schemas.microsoft.com/office/drawing/2014/main" id="{F71CE2FF-B936-C547-A3CE-97AE0CF5BB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375" name="Oval 374">
                  <a:extLst>
                    <a:ext uri="{FF2B5EF4-FFF2-40B4-BE49-F238E27FC236}">
                      <a16:creationId xmlns:a16="http://schemas.microsoft.com/office/drawing/2014/main" id="{586404AE-C86C-2743-98EF-9CF4A95F4440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5396A314-1026-4E4E-A149-99672789B306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7" name="Oval 376">
                  <a:extLst>
                    <a:ext uri="{FF2B5EF4-FFF2-40B4-BE49-F238E27FC236}">
                      <a16:creationId xmlns:a16="http://schemas.microsoft.com/office/drawing/2014/main" id="{23054A25-C068-9244-9B31-DD0F45D202D9}"/>
                    </a:ext>
                  </a:extLst>
                </p:cNvPr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CD4A2AA1-5618-3140-9C21-11DC36124DCC}"/>
                    </a:ext>
                  </a:extLst>
                </p:cNvPr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C0356843-B7EB-A343-9F3C-424592CF11BD}"/>
                    </a:ext>
                  </a:extLst>
                </p:cNvPr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AC6DBBE1-F8C8-7C49-A55E-1A360F9F0FF8}"/>
                  </a:ext>
                </a:extLst>
              </p:cNvPr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30264003-6422-A246-8128-339027C2EFE4}"/>
                  </a:ext>
                </a:extLst>
              </p:cNvPr>
              <p:cNvCxnSpPr>
                <a:stCxn id="368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65" name="Group 377">
                <a:extLst>
                  <a:ext uri="{FF2B5EF4-FFF2-40B4-BE49-F238E27FC236}">
                    <a16:creationId xmlns:a16="http://schemas.microsoft.com/office/drawing/2014/main" id="{39ED4179-25C2-BD40-8CB0-2D2D19D3B8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66" name="Oval 365">
                  <a:extLst>
                    <a:ext uri="{FF2B5EF4-FFF2-40B4-BE49-F238E27FC236}">
                      <a16:creationId xmlns:a16="http://schemas.microsoft.com/office/drawing/2014/main" id="{8E546C63-6051-664A-A3B3-09898899A0F6}"/>
                    </a:ext>
                  </a:extLst>
                </p:cNvPr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F85D8891-4691-274F-8A4C-6EB421E1A629}"/>
                    </a:ext>
                  </a:extLst>
                </p:cNvPr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8" name="Oval 367">
                  <a:extLst>
                    <a:ext uri="{FF2B5EF4-FFF2-40B4-BE49-F238E27FC236}">
                      <a16:creationId xmlns:a16="http://schemas.microsoft.com/office/drawing/2014/main" id="{F6D6309A-F621-8F43-966A-42EE2F5341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9" name="Freeform 368">
                  <a:extLst>
                    <a:ext uri="{FF2B5EF4-FFF2-40B4-BE49-F238E27FC236}">
                      <a16:creationId xmlns:a16="http://schemas.microsoft.com/office/drawing/2014/main" id="{E0967AA3-A871-A446-BBBF-E652596BA5E0}"/>
                    </a:ext>
                  </a:extLst>
                </p:cNvPr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0" name="Freeform 369">
                  <a:extLst>
                    <a:ext uri="{FF2B5EF4-FFF2-40B4-BE49-F238E27FC236}">
                      <a16:creationId xmlns:a16="http://schemas.microsoft.com/office/drawing/2014/main" id="{928F9198-71DD-1048-BF0F-138BFE3045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1" name="Freeform 370">
                  <a:extLst>
                    <a:ext uri="{FF2B5EF4-FFF2-40B4-BE49-F238E27FC236}">
                      <a16:creationId xmlns:a16="http://schemas.microsoft.com/office/drawing/2014/main" id="{1C72F53E-6D8A-1247-85AD-4F6DFA9BC4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AC38375A-6308-3C42-8428-1BC8EF1E3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2676B342-72B9-EC4E-BEB9-884A31061112}"/>
                    </a:ext>
                  </a:extLst>
                </p:cNvPr>
                <p:cNvCxnSpPr>
                  <a:cxnSpLocks noChangeShapeType="1"/>
                  <a:endCxn id="368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C9E5ACD2-0571-394B-B54A-E4FD99B680A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5" name="Group 19">
              <a:extLst>
                <a:ext uri="{FF2B5EF4-FFF2-40B4-BE49-F238E27FC236}">
                  <a16:creationId xmlns:a16="http://schemas.microsoft.com/office/drawing/2014/main" id="{3F4E53BA-5956-854C-B31F-6EC1D0D219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E47F6DBD-7B1F-E84E-80B1-B0007CEE2ECA}"/>
                  </a:ext>
                </a:extLst>
              </p:cNvPr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AD6BA39E-C72A-2B46-89AC-72BC6ECE8737}"/>
                  </a:ext>
                </a:extLst>
              </p:cNvPr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41" name="Group 442">
                <a:extLst>
                  <a:ext uri="{FF2B5EF4-FFF2-40B4-BE49-F238E27FC236}">
                    <a16:creationId xmlns:a16="http://schemas.microsoft.com/office/drawing/2014/main" id="{3A2CD557-2097-8643-A2CC-2FC42E1156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354" name="Oval 353">
                  <a:extLst>
                    <a:ext uri="{FF2B5EF4-FFF2-40B4-BE49-F238E27FC236}">
                      <a16:creationId xmlns:a16="http://schemas.microsoft.com/office/drawing/2014/main" id="{B01BCE74-1665-8347-ABE7-7ED7C4611208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3E2DD078-496C-2B4E-9AB7-8E3ED7B0B010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6" name="Oval 355">
                  <a:extLst>
                    <a:ext uri="{FF2B5EF4-FFF2-40B4-BE49-F238E27FC236}">
                      <a16:creationId xmlns:a16="http://schemas.microsoft.com/office/drawing/2014/main" id="{0589AD59-3F91-674B-AB1F-9687AE0A7155}"/>
                    </a:ext>
                  </a:extLst>
                </p:cNvPr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D7DF9909-4629-2B41-A097-0EE5060D231F}"/>
                    </a:ext>
                  </a:extLst>
                </p:cNvPr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E00A7AA3-4A7D-5A4A-923D-8190368DDD2A}"/>
                    </a:ext>
                  </a:extLst>
                </p:cNvPr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BC350F5D-A217-434B-B0AD-B82598901D58}"/>
                  </a:ext>
                </a:extLst>
              </p:cNvPr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59C23D10-C5AD-324E-A998-0B2D8811551A}"/>
                  </a:ext>
                </a:extLst>
              </p:cNvPr>
              <p:cNvCxnSpPr>
                <a:stCxn id="345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44" name="Group 456">
                <a:extLst>
                  <a:ext uri="{FF2B5EF4-FFF2-40B4-BE49-F238E27FC236}">
                    <a16:creationId xmlns:a16="http://schemas.microsoft.com/office/drawing/2014/main" id="{3D4ED6A7-656E-564B-9724-777A0E00F8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5CA9CA10-6CB9-8C4D-9798-DE3642585FBF}"/>
                    </a:ext>
                  </a:extLst>
                </p:cNvPr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ED7DFE49-0AB2-5F4A-8804-D8EE2F5D8051}"/>
                    </a:ext>
                  </a:extLst>
                </p:cNvPr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Oval 346">
                  <a:extLst>
                    <a:ext uri="{FF2B5EF4-FFF2-40B4-BE49-F238E27FC236}">
                      <a16:creationId xmlns:a16="http://schemas.microsoft.com/office/drawing/2014/main" id="{D9CC071E-9384-A844-AEDF-4D3D5A3D01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8" name="Freeform 347">
                  <a:extLst>
                    <a:ext uri="{FF2B5EF4-FFF2-40B4-BE49-F238E27FC236}">
                      <a16:creationId xmlns:a16="http://schemas.microsoft.com/office/drawing/2014/main" id="{9221CFD6-F2B1-BC4A-8685-E97AB592CAEA}"/>
                    </a:ext>
                  </a:extLst>
                </p:cNvPr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Freeform 348">
                  <a:extLst>
                    <a:ext uri="{FF2B5EF4-FFF2-40B4-BE49-F238E27FC236}">
                      <a16:creationId xmlns:a16="http://schemas.microsoft.com/office/drawing/2014/main" id="{E1EB2301-9912-744E-B205-5948ED836C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0" name="Freeform 349">
                  <a:extLst>
                    <a:ext uri="{FF2B5EF4-FFF2-40B4-BE49-F238E27FC236}">
                      <a16:creationId xmlns:a16="http://schemas.microsoft.com/office/drawing/2014/main" id="{274D27B5-7E68-5C4D-964B-A01609731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1" name="Freeform 350">
                  <a:extLst>
                    <a:ext uri="{FF2B5EF4-FFF2-40B4-BE49-F238E27FC236}">
                      <a16:creationId xmlns:a16="http://schemas.microsoft.com/office/drawing/2014/main" id="{CCCB88EE-5244-8644-B451-9B5D239AEB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4DFA4F03-E97A-1E4E-8C06-5FCF8ACB1D15}"/>
                    </a:ext>
                  </a:extLst>
                </p:cNvPr>
                <p:cNvCxnSpPr>
                  <a:cxnSpLocks noChangeShapeType="1"/>
                  <a:endCxn id="347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8A9EDB0B-D51F-9C4D-A606-035EEB4B8D2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6" name="Group 20">
              <a:extLst>
                <a:ext uri="{FF2B5EF4-FFF2-40B4-BE49-F238E27FC236}">
                  <a16:creationId xmlns:a16="http://schemas.microsoft.com/office/drawing/2014/main" id="{7B3927DE-D2D4-0549-B6FC-DB36E97AF6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94693F99-2D5B-7E44-B2D3-365FDA0CFBDB}"/>
                  </a:ext>
                </a:extLst>
              </p:cNvPr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 rotWithShape="1">
                <a:gsLst>
                  <a:gs pos="1000">
                    <a:srgbClr val="3333CC">
                      <a:lumMod val="75000"/>
                      <a:alpha val="62000"/>
                    </a:srgbClr>
                  </a:gs>
                  <a:gs pos="5400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0BE62149-301B-CD40-877F-421A14409479}"/>
                  </a:ext>
                </a:extLst>
              </p:cNvPr>
              <p:cNvCxnSpPr>
                <a:stCxn id="327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pic>
            <p:nvPicPr>
              <p:cNvPr id="320" name="Picture 469" descr="router_top.png">
                <a:extLst>
                  <a:ext uri="{FF2B5EF4-FFF2-40B4-BE49-F238E27FC236}">
                    <a16:creationId xmlns:a16="http://schemas.microsoft.com/office/drawing/2014/main" id="{DD59AE55-8859-5841-B6AC-641E9B1FF7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21" name="Group 471">
                <a:extLst>
                  <a:ext uri="{FF2B5EF4-FFF2-40B4-BE49-F238E27FC236}">
                    <a16:creationId xmlns:a16="http://schemas.microsoft.com/office/drawing/2014/main" id="{387A8315-A9E2-CD41-9540-BE22EB2647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334" name="Oval 333">
                  <a:extLst>
                    <a:ext uri="{FF2B5EF4-FFF2-40B4-BE49-F238E27FC236}">
                      <a16:creationId xmlns:a16="http://schemas.microsoft.com/office/drawing/2014/main" id="{5439A4FE-DB6E-D74D-95B5-D1F4AE9642E7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FA27B6FA-AB40-0D4B-BBE7-6000E55B03D1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36" name="Oval 335">
                  <a:extLst>
                    <a:ext uri="{FF2B5EF4-FFF2-40B4-BE49-F238E27FC236}">
                      <a16:creationId xmlns:a16="http://schemas.microsoft.com/office/drawing/2014/main" id="{C6FD79C0-1B1A-AB4A-A3BD-6514A1F64FCB}"/>
                    </a:ext>
                  </a:extLst>
                </p:cNvPr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C730D6A9-51D0-864D-9F88-3CA108609D03}"/>
                    </a:ext>
                  </a:extLst>
                </p:cNvPr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41EA4558-0D04-634B-A8B0-CAB6FB1D2028}"/>
                    </a:ext>
                  </a:extLst>
                </p:cNvPr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3670DAE7-C167-BA4B-9FB3-842EEBB6E0BC}"/>
                  </a:ext>
                </a:extLst>
              </p:cNvPr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FDAD1200-F8CD-4C4C-B862-839CDCE380A4}"/>
                  </a:ext>
                </a:extLst>
              </p:cNvPr>
              <p:cNvCxnSpPr>
                <a:stCxn id="320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24" name="Group 485">
                <a:extLst>
                  <a:ext uri="{FF2B5EF4-FFF2-40B4-BE49-F238E27FC236}">
                    <a16:creationId xmlns:a16="http://schemas.microsoft.com/office/drawing/2014/main" id="{A6200FD6-2FAC-504D-AC15-41C2E0E5FE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325" name="Oval 324">
                  <a:extLst>
                    <a:ext uri="{FF2B5EF4-FFF2-40B4-BE49-F238E27FC236}">
                      <a16:creationId xmlns:a16="http://schemas.microsoft.com/office/drawing/2014/main" id="{ECDA45FA-C7C9-1D42-AD17-0A94B356D9C2}"/>
                    </a:ext>
                  </a:extLst>
                </p:cNvPr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66DEE6E1-40E6-CC4A-9BD2-12B0FC5617F6}"/>
                    </a:ext>
                  </a:extLst>
                </p:cNvPr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3B2579C2-CFB4-C243-A571-87CC477670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8" name="Freeform 327">
                  <a:extLst>
                    <a:ext uri="{FF2B5EF4-FFF2-40B4-BE49-F238E27FC236}">
                      <a16:creationId xmlns:a16="http://schemas.microsoft.com/office/drawing/2014/main" id="{8C20CAF5-F7F2-8C4F-BF4C-8061B2C174B5}"/>
                    </a:ext>
                  </a:extLst>
                </p:cNvPr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Freeform 328">
                  <a:extLst>
                    <a:ext uri="{FF2B5EF4-FFF2-40B4-BE49-F238E27FC236}">
                      <a16:creationId xmlns:a16="http://schemas.microsoft.com/office/drawing/2014/main" id="{751DAB4D-7078-0843-8893-ECF4AEBB83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0" name="Freeform 329">
                  <a:extLst>
                    <a:ext uri="{FF2B5EF4-FFF2-40B4-BE49-F238E27FC236}">
                      <a16:creationId xmlns:a16="http://schemas.microsoft.com/office/drawing/2014/main" id="{49F08601-D11A-7246-97C4-4796E28716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1" name="Freeform 330">
                  <a:extLst>
                    <a:ext uri="{FF2B5EF4-FFF2-40B4-BE49-F238E27FC236}">
                      <a16:creationId xmlns:a16="http://schemas.microsoft.com/office/drawing/2014/main" id="{0F35FC16-0782-6242-8A31-B2C90A57D8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28B38805-D14D-6F4E-9C2D-85288858DC4A}"/>
                    </a:ext>
                  </a:extLst>
                </p:cNvPr>
                <p:cNvCxnSpPr>
                  <a:cxnSpLocks noChangeShapeType="1"/>
                  <a:endCxn id="327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839A4B18-24F7-8748-BABF-156684EACDA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7" name="Group 21">
              <a:extLst>
                <a:ext uri="{FF2B5EF4-FFF2-40B4-BE49-F238E27FC236}">
                  <a16:creationId xmlns:a16="http://schemas.microsoft.com/office/drawing/2014/main" id="{9CDA8888-DE9C-FA48-880D-EF852C6370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995D8FCE-884F-0F40-A676-D4D29F8E694C}"/>
                  </a:ext>
                </a:extLst>
              </p:cNvPr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316D5606-0146-DC48-97E2-18F369EDE031}"/>
                  </a:ext>
                </a:extLst>
              </p:cNvPr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00" name="Group 500">
                <a:extLst>
                  <a:ext uri="{FF2B5EF4-FFF2-40B4-BE49-F238E27FC236}">
                    <a16:creationId xmlns:a16="http://schemas.microsoft.com/office/drawing/2014/main" id="{AA425C1A-E91E-6E4A-A356-24012E6427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16CAB2BE-001A-5849-8EFC-BF1C74D20DA6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ED3C727A-F086-5345-9D90-47A10FCD45F2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Oval 314">
                  <a:extLst>
                    <a:ext uri="{FF2B5EF4-FFF2-40B4-BE49-F238E27FC236}">
                      <a16:creationId xmlns:a16="http://schemas.microsoft.com/office/drawing/2014/main" id="{49C1B443-F565-5F4C-B75C-09F669AC3DE7}"/>
                    </a:ext>
                  </a:extLst>
                </p:cNvPr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FBA53D70-9A4D-7E4E-AC09-D42784DF8272}"/>
                    </a:ext>
                  </a:extLst>
                </p:cNvPr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A5C3BEC2-90B0-8B41-88A4-351B428CAFB4}"/>
                    </a:ext>
                  </a:extLst>
                </p:cNvPr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2309F1E7-7D26-E941-9221-C8DF0612EE28}"/>
                  </a:ext>
                </a:extLst>
              </p:cNvPr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9C251E47-5FE5-B64D-8E6E-2491993604B5}"/>
                  </a:ext>
                </a:extLst>
              </p:cNvPr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03" name="Group 514">
                <a:extLst>
                  <a:ext uri="{FF2B5EF4-FFF2-40B4-BE49-F238E27FC236}">
                    <a16:creationId xmlns:a16="http://schemas.microsoft.com/office/drawing/2014/main" id="{9B7D3C6F-466A-3143-9B8E-F60B2AAFD7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12A307F7-5B73-2445-A2F4-C0FA1266E373}"/>
                    </a:ext>
                  </a:extLst>
                </p:cNvPr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33E19D46-3715-614C-AAF4-022904355894}"/>
                    </a:ext>
                  </a:extLst>
                </p:cNvPr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E55709E7-7775-884D-A34A-45191B84AF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7" name="Freeform 306">
                  <a:extLst>
                    <a:ext uri="{FF2B5EF4-FFF2-40B4-BE49-F238E27FC236}">
                      <a16:creationId xmlns:a16="http://schemas.microsoft.com/office/drawing/2014/main" id="{53C2A2DA-53F1-794E-A987-B42C0AC0022C}"/>
                    </a:ext>
                  </a:extLst>
                </p:cNvPr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307">
                  <a:extLst>
                    <a:ext uri="{FF2B5EF4-FFF2-40B4-BE49-F238E27FC236}">
                      <a16:creationId xmlns:a16="http://schemas.microsoft.com/office/drawing/2014/main" id="{9EECC5D2-5F03-5B4A-A066-DEC9954D66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9" name="Freeform 308">
                  <a:extLst>
                    <a:ext uri="{FF2B5EF4-FFF2-40B4-BE49-F238E27FC236}">
                      <a16:creationId xmlns:a16="http://schemas.microsoft.com/office/drawing/2014/main" id="{8388544E-A2CB-0640-A29C-1662E6885F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0" name="Freeform 309">
                  <a:extLst>
                    <a:ext uri="{FF2B5EF4-FFF2-40B4-BE49-F238E27FC236}">
                      <a16:creationId xmlns:a16="http://schemas.microsoft.com/office/drawing/2014/main" id="{0DDF3C4E-5F2E-864E-88A4-D785A5D6E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5A28B5B0-5BAC-8C46-B4B8-9BCB18DCD1DD}"/>
                    </a:ext>
                  </a:extLst>
                </p:cNvPr>
                <p:cNvCxnSpPr>
                  <a:cxnSpLocks noChangeShapeType="1"/>
                  <a:endCxn id="306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3A010796-660C-4C4D-865E-8D108EDA01B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094E25C2-45E6-0C43-ADA4-684E51DC703A}"/>
              </a:ext>
            </a:extLst>
          </p:cNvPr>
          <p:cNvGrpSpPr>
            <a:grpSpLocks/>
          </p:cNvGrpSpPr>
          <p:nvPr/>
        </p:nvGrpSpPr>
        <p:grpSpPr bwMode="auto">
          <a:xfrm>
            <a:off x="3419060" y="2725807"/>
            <a:ext cx="5111750" cy="879475"/>
            <a:chOff x="1866825" y="707349"/>
            <a:chExt cx="5112820" cy="879389"/>
          </a:xfrm>
        </p:grpSpPr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759FDA4-4088-0A4C-9E92-BD72D7D52B56}"/>
                </a:ext>
              </a:extLst>
            </p:cNvPr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2" name="TextBox 233">
              <a:extLst>
                <a:ext uri="{FF2B5EF4-FFF2-40B4-BE49-F238E27FC236}">
                  <a16:creationId xmlns:a16="http://schemas.microsoft.com/office/drawing/2014/main" id="{91B4E7D9-6C4B-6C4B-86F5-8BB66F936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781" y="783191"/>
              <a:ext cx="910613" cy="47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Routing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Algorithm</a:t>
              </a:r>
            </a:p>
          </p:txBody>
        </p: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86DA61DF-3320-724E-9861-CF654B1F47AF}"/>
                </a:ext>
              </a:extLst>
            </p:cNvPr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4" name="Straight Arrow Connector 403">
              <a:extLst>
                <a:ext uri="{FF2B5EF4-FFF2-40B4-BE49-F238E27FC236}">
                  <a16:creationId xmlns:a16="http://schemas.microsoft.com/office/drawing/2014/main" id="{FA99C173-8DEF-3940-BC9B-72CA3FA99281}"/>
                </a:ext>
              </a:extLst>
            </p:cNvPr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5" name="Straight Arrow Connector 404">
              <a:extLst>
                <a:ext uri="{FF2B5EF4-FFF2-40B4-BE49-F238E27FC236}">
                  <a16:creationId xmlns:a16="http://schemas.microsoft.com/office/drawing/2014/main" id="{57AAE988-13E3-6642-B8CC-252C9113ABCC}"/>
                </a:ext>
              </a:extLst>
            </p:cNvPr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286126FC-663F-E140-85FF-EA643857EAAB}"/>
                </a:ext>
              </a:extLst>
            </p:cNvPr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4DA7DE45-D335-D548-B5FE-488518B7B2B7}"/>
                </a:ext>
              </a:extLst>
            </p:cNvPr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E0F6C35C-914C-3B41-9CC4-D8179FFB699E}"/>
                </a:ext>
              </a:extLst>
            </p:cNvPr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F2328B0F-766B-A544-ACA3-A1877D849A35}"/>
                </a:ext>
              </a:extLst>
            </p:cNvPr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4E049E95-C6A9-FE4D-937B-C134ECB1D9AB}"/>
                </a:ext>
              </a:extLst>
            </p:cNvPr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411" name="Straight Arrow Connector 410">
              <a:extLst>
                <a:ext uri="{FF2B5EF4-FFF2-40B4-BE49-F238E27FC236}">
                  <a16:creationId xmlns:a16="http://schemas.microsoft.com/office/drawing/2014/main" id="{C5FBB1F6-0839-A343-AE4E-8487D7B4403B}"/>
                </a:ext>
              </a:extLst>
            </p:cNvPr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2" name="Straight Arrow Connector 411">
              <a:extLst>
                <a:ext uri="{FF2B5EF4-FFF2-40B4-BE49-F238E27FC236}">
                  <a16:creationId xmlns:a16="http://schemas.microsoft.com/office/drawing/2014/main" id="{01507C1D-D7CC-314D-9BC2-599E67963164}"/>
                </a:ext>
              </a:extLst>
            </p:cNvPr>
            <p:cNvCxnSpPr>
              <a:endCxn id="407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3" name="Straight Arrow Connector 412">
              <a:extLst>
                <a:ext uri="{FF2B5EF4-FFF2-40B4-BE49-F238E27FC236}">
                  <a16:creationId xmlns:a16="http://schemas.microsoft.com/office/drawing/2014/main" id="{0D0AA51C-C88C-DA40-BB5F-C90D75401B35}"/>
                </a:ext>
              </a:extLst>
            </p:cNvPr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4" name="Straight Arrow Connector 413">
              <a:extLst>
                <a:ext uri="{FF2B5EF4-FFF2-40B4-BE49-F238E27FC236}">
                  <a16:creationId xmlns:a16="http://schemas.microsoft.com/office/drawing/2014/main" id="{B8B513D7-9162-0648-BC71-8BEBCC27917A}"/>
                </a:ext>
              </a:extLst>
            </p:cNvPr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C4AAA334-C4B2-DD48-A566-2EA2C1AA11DF}"/>
              </a:ext>
            </a:extLst>
          </p:cNvPr>
          <p:cNvGrpSpPr>
            <a:grpSpLocks/>
          </p:cNvGrpSpPr>
          <p:nvPr/>
        </p:nvGrpSpPr>
        <p:grpSpPr bwMode="auto">
          <a:xfrm>
            <a:off x="3147598" y="3114745"/>
            <a:ext cx="6375400" cy="1047750"/>
            <a:chOff x="1557338" y="3074988"/>
            <a:chExt cx="6375400" cy="1047750"/>
          </a:xfrm>
        </p:grpSpPr>
        <p:sp>
          <p:nvSpPr>
            <p:cNvPr id="416" name="TextBox 232">
              <a:extLst>
                <a:ext uri="{FF2B5EF4-FFF2-40B4-BE49-F238E27FC236}">
                  <a16:creationId xmlns:a16="http://schemas.microsoft.com/office/drawing/2014/main" id="{97D7EB84-BAC0-D448-A55F-A56C30BB6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975" y="3651250"/>
              <a:ext cx="595313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sp>
          <p:nvSpPr>
            <p:cNvPr id="417" name="TextBox 233">
              <a:extLst>
                <a:ext uri="{FF2B5EF4-FFF2-40B4-BE49-F238E27FC236}">
                  <a16:creationId xmlns:a16="http://schemas.microsoft.com/office/drawing/2014/main" id="{24A4F1C7-4BF4-EB42-A291-47BAC2502C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4713" y="3074988"/>
              <a:ext cx="708025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control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61FEE5A3-FA87-164D-B072-015586DE3B9B}"/>
                </a:ext>
              </a:extLst>
            </p:cNvPr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DB2133B7-0204-944D-9F85-D90FA61B1AAF}"/>
              </a:ext>
            </a:extLst>
          </p:cNvPr>
          <p:cNvGrpSpPr>
            <a:grpSpLocks/>
          </p:cNvGrpSpPr>
          <p:nvPr/>
        </p:nvGrpSpPr>
        <p:grpSpPr bwMode="auto">
          <a:xfrm>
            <a:off x="3419060" y="3741807"/>
            <a:ext cx="5126038" cy="1120775"/>
            <a:chOff x="-4746102" y="4471477"/>
            <a:chExt cx="5126173" cy="1120753"/>
          </a:xfrm>
        </p:grpSpPr>
        <p:pic>
          <p:nvPicPr>
            <p:cNvPr id="420" name="Picture 10" descr="fig42_table.pdf">
              <a:extLst>
                <a:ext uri="{FF2B5EF4-FFF2-40B4-BE49-F238E27FC236}">
                  <a16:creationId xmlns:a16="http://schemas.microsoft.com/office/drawing/2014/main" id="{B9B148BF-D420-D548-A8E4-2E44EE435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1" name="Group 25">
              <a:extLst>
                <a:ext uri="{FF2B5EF4-FFF2-40B4-BE49-F238E27FC236}">
                  <a16:creationId xmlns:a16="http://schemas.microsoft.com/office/drawing/2014/main" id="{6DCB3611-5B47-554A-AF9F-B20E8866BE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22" name="Group 241">
                <a:extLst>
                  <a:ext uri="{FF2B5EF4-FFF2-40B4-BE49-F238E27FC236}">
                    <a16:creationId xmlns:a16="http://schemas.microsoft.com/office/drawing/2014/main" id="{18B65E09-A0C2-A34F-9844-081D03E2EE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510D7726-2281-144B-B722-F9A0F8992620}"/>
                    </a:ext>
                  </a:extLst>
                </p:cNvPr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9" name="Straight Connector 438">
                  <a:extLst>
                    <a:ext uri="{FF2B5EF4-FFF2-40B4-BE49-F238E27FC236}">
                      <a16:creationId xmlns:a16="http://schemas.microsoft.com/office/drawing/2014/main" id="{B663A8A6-A483-9C45-9694-3F60B5B96577}"/>
                    </a:ext>
                  </a:extLst>
                </p:cNvPr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40" name="Straight Connector 439">
                  <a:extLst>
                    <a:ext uri="{FF2B5EF4-FFF2-40B4-BE49-F238E27FC236}">
                      <a16:creationId xmlns:a16="http://schemas.microsoft.com/office/drawing/2014/main" id="{50FC0E77-85DF-A44F-A7EA-DB2E7EDC7F79}"/>
                    </a:ext>
                  </a:extLst>
                </p:cNvPr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41" name="Straight Connector 440">
                  <a:extLst>
                    <a:ext uri="{FF2B5EF4-FFF2-40B4-BE49-F238E27FC236}">
                      <a16:creationId xmlns:a16="http://schemas.microsoft.com/office/drawing/2014/main" id="{6DCCCE94-F2A7-3D41-B0D1-67C30138A31B}"/>
                    </a:ext>
                  </a:extLst>
                </p:cNvPr>
                <p:cNvCxnSpPr>
                  <a:stCxn id="438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3" name="Group 444">
                <a:extLst>
                  <a:ext uri="{FF2B5EF4-FFF2-40B4-BE49-F238E27FC236}">
                    <a16:creationId xmlns:a16="http://schemas.microsoft.com/office/drawing/2014/main" id="{80000B7B-1868-0545-96E2-2F3AE96E33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152E459E-7CA1-E445-B3BA-7DCA2E4A2C56}"/>
                    </a:ext>
                  </a:extLst>
                </p:cNvPr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5" name="Straight Connector 434">
                  <a:extLst>
                    <a:ext uri="{FF2B5EF4-FFF2-40B4-BE49-F238E27FC236}">
                      <a16:creationId xmlns:a16="http://schemas.microsoft.com/office/drawing/2014/main" id="{89A2E2E8-DA8D-6D49-B2DC-12FC2FC6D3C4}"/>
                    </a:ext>
                  </a:extLst>
                </p:cNvPr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6" name="Straight Connector 435">
                  <a:extLst>
                    <a:ext uri="{FF2B5EF4-FFF2-40B4-BE49-F238E27FC236}">
                      <a16:creationId xmlns:a16="http://schemas.microsoft.com/office/drawing/2014/main" id="{D4FBE92F-02C8-4244-A63E-618F5A912844}"/>
                    </a:ext>
                  </a:extLst>
                </p:cNvPr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7" name="Straight Connector 436">
                  <a:extLst>
                    <a:ext uri="{FF2B5EF4-FFF2-40B4-BE49-F238E27FC236}">
                      <a16:creationId xmlns:a16="http://schemas.microsoft.com/office/drawing/2014/main" id="{760EDE61-1AAF-D848-91CB-39C5F318690E}"/>
                    </a:ext>
                  </a:extLst>
                </p:cNvPr>
                <p:cNvCxnSpPr>
                  <a:stCxn id="434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4" name="Group 473">
                <a:extLst>
                  <a:ext uri="{FF2B5EF4-FFF2-40B4-BE49-F238E27FC236}">
                    <a16:creationId xmlns:a16="http://schemas.microsoft.com/office/drawing/2014/main" id="{80D1C087-9836-C245-B670-1284428A4A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C9A7D412-65DC-9649-A008-5ED26335CCA7}"/>
                    </a:ext>
                  </a:extLst>
                </p:cNvPr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2F282FB7-7000-B945-8F5A-E39A5A12E34F}"/>
                    </a:ext>
                  </a:extLst>
                </p:cNvPr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6613E38A-F502-9F4F-9071-21665BB1F3DD}"/>
                    </a:ext>
                  </a:extLst>
                </p:cNvPr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29B42128-C51A-6040-824E-C554F8EE3D12}"/>
                    </a:ext>
                  </a:extLst>
                </p:cNvPr>
                <p:cNvCxnSpPr>
                  <a:stCxn id="430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5" name="Group 502">
                <a:extLst>
                  <a:ext uri="{FF2B5EF4-FFF2-40B4-BE49-F238E27FC236}">
                    <a16:creationId xmlns:a16="http://schemas.microsoft.com/office/drawing/2014/main" id="{C30D5DDC-A13E-034A-A1BA-1E146390EA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63A91007-6182-8647-9879-8292A71EAFEF}"/>
                    </a:ext>
                  </a:extLst>
                </p:cNvPr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0674F85B-15F4-F446-AD9E-DD534F9C342D}"/>
                    </a:ext>
                  </a:extLst>
                </p:cNvPr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60409E77-E63A-824F-A704-D7AE94C9BA5F}"/>
                    </a:ext>
                  </a:extLst>
                </p:cNvPr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76DF7BD3-201B-AE4F-909F-AB196C0CDB0D}"/>
                    </a:ext>
                  </a:extLst>
                </p:cNvPr>
                <p:cNvCxnSpPr>
                  <a:stCxn id="42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</p:grp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DC317182-2E9B-354F-9E6B-904AD53D9670}"/>
              </a:ext>
            </a:extLst>
          </p:cNvPr>
          <p:cNvGrpSpPr>
            <a:grpSpLocks/>
          </p:cNvGrpSpPr>
          <p:nvPr/>
        </p:nvGrpSpPr>
        <p:grpSpPr bwMode="auto">
          <a:xfrm>
            <a:off x="3873085" y="2922657"/>
            <a:ext cx="4437063" cy="1577975"/>
            <a:chOff x="-4267279" y="3655204"/>
            <a:chExt cx="4437063" cy="1578510"/>
          </a:xfrm>
        </p:grpSpPr>
        <p:cxnSp>
          <p:nvCxnSpPr>
            <p:cNvPr id="443" name="Straight Arrow Connector 442">
              <a:extLst>
                <a:ext uri="{FF2B5EF4-FFF2-40B4-BE49-F238E27FC236}">
                  <a16:creationId xmlns:a16="http://schemas.microsoft.com/office/drawing/2014/main" id="{AEBEBCEA-9DEC-FC46-95E5-83FE63BD526A}"/>
                </a:ext>
              </a:extLst>
            </p:cNvPr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cxnSp>
          <p:nvCxnSpPr>
            <p:cNvPr id="444" name="Straight Arrow Connector 443">
              <a:extLst>
                <a:ext uri="{FF2B5EF4-FFF2-40B4-BE49-F238E27FC236}">
                  <a16:creationId xmlns:a16="http://schemas.microsoft.com/office/drawing/2014/main" id="{8ADE9CEC-EEA0-A54D-AC1A-85CC293083F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5" name="Straight Arrow Connector 444">
              <a:extLst>
                <a:ext uri="{FF2B5EF4-FFF2-40B4-BE49-F238E27FC236}">
                  <a16:creationId xmlns:a16="http://schemas.microsoft.com/office/drawing/2014/main" id="{6391DEC8-23F8-A847-ACF3-AD06E6E59A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Arrow Connector 445">
              <a:extLst>
                <a:ext uri="{FF2B5EF4-FFF2-40B4-BE49-F238E27FC236}">
                  <a16:creationId xmlns:a16="http://schemas.microsoft.com/office/drawing/2014/main" id="{C40B4987-DD61-E544-9ED1-243F1836BF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7" name="Straight Arrow Connector 446">
              <a:extLst>
                <a:ext uri="{FF2B5EF4-FFF2-40B4-BE49-F238E27FC236}">
                  <a16:creationId xmlns:a16="http://schemas.microsoft.com/office/drawing/2014/main" id="{B6FD6F72-9B1A-9E49-BC03-FF4EB3F432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EBF459C0-AF75-AC4B-82FD-7B57E1803EDC}"/>
              </a:ext>
            </a:extLst>
          </p:cNvPr>
          <p:cNvCxnSpPr/>
          <p:nvPr/>
        </p:nvCxnSpPr>
        <p:spPr>
          <a:xfrm flipH="1">
            <a:off x="2872960" y="5842070"/>
            <a:ext cx="1508125" cy="15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449" name="TextBox 265">
            <a:extLst>
              <a:ext uri="{FF2B5EF4-FFF2-40B4-BE49-F238E27FC236}">
                <a16:creationId xmlns:a16="http://schemas.microsoft.com/office/drawing/2014/main" id="{8D6CC213-50D8-D143-AB2E-8A70AD0BD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073" y="5513457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450" name="TextBox 281">
            <a:extLst>
              <a:ext uri="{FF2B5EF4-FFF2-40B4-BE49-F238E27FC236}">
                <a16:creationId xmlns:a16="http://schemas.microsoft.com/office/drawing/2014/main" id="{FD871173-63C8-004A-B893-95B0B94D0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3698" y="5800795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</a:p>
        </p:txBody>
      </p:sp>
      <p:grpSp>
        <p:nvGrpSpPr>
          <p:cNvPr id="451" name="Group 5">
            <a:extLst>
              <a:ext uri="{FF2B5EF4-FFF2-40B4-BE49-F238E27FC236}">
                <a16:creationId xmlns:a16="http://schemas.microsoft.com/office/drawing/2014/main" id="{57C14B28-467E-9240-8CC3-03FBD986B649}"/>
              </a:ext>
            </a:extLst>
          </p:cNvPr>
          <p:cNvGrpSpPr>
            <a:grpSpLocks/>
          </p:cNvGrpSpPr>
          <p:nvPr/>
        </p:nvGrpSpPr>
        <p:grpSpPr bwMode="auto">
          <a:xfrm>
            <a:off x="2528473" y="5276920"/>
            <a:ext cx="1616075" cy="487362"/>
            <a:chOff x="-4079003" y="2717403"/>
            <a:chExt cx="1616718" cy="488475"/>
          </a:xfrm>
        </p:grpSpPr>
        <p:sp>
          <p:nvSpPr>
            <p:cNvPr id="453" name="Rectangle 98">
              <a:extLst>
                <a:ext uri="{FF2B5EF4-FFF2-40B4-BE49-F238E27FC236}">
                  <a16:creationId xmlns:a16="http://schemas.microsoft.com/office/drawing/2014/main" id="{693A8054-41EF-F147-A07F-2F6F49925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79003" y="2985994"/>
              <a:ext cx="1281675" cy="208750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4" name="Line 99">
              <a:extLst>
                <a:ext uri="{FF2B5EF4-FFF2-40B4-BE49-F238E27FC236}">
                  <a16:creationId xmlns:a16="http://schemas.microsoft.com/office/drawing/2014/main" id="{F72989E1-2AE2-724E-BB5A-C3EDBBB6AF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33828" y="3101502"/>
              <a:ext cx="471543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5" name="Rectangle 104">
              <a:extLst>
                <a:ext uri="{FF2B5EF4-FFF2-40B4-BE49-F238E27FC236}">
                  <a16:creationId xmlns:a16="http://schemas.microsoft.com/office/drawing/2014/main" id="{5AC95A09-8057-7147-9F57-6EFF2A5E5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377007" y="2988777"/>
              <a:ext cx="476861" cy="21014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6" name="Text Box 105">
              <a:extLst>
                <a:ext uri="{FF2B5EF4-FFF2-40B4-BE49-F238E27FC236}">
                  <a16:creationId xmlns:a16="http://schemas.microsoft.com/office/drawing/2014/main" id="{47FDF11B-1F9E-D148-996F-69ECC9F11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430189" y="2965119"/>
              <a:ext cx="581451" cy="240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0111</a:t>
              </a:r>
            </a:p>
          </p:txBody>
        </p:sp>
        <p:sp>
          <p:nvSpPr>
            <p:cNvPr id="457" name="Line 119">
              <a:extLst>
                <a:ext uri="{FF2B5EF4-FFF2-40B4-BE49-F238E27FC236}">
                  <a16:creationId xmlns:a16="http://schemas.microsoft.com/office/drawing/2014/main" id="{CD73CAA3-C367-7049-8128-3C09B270B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621642" y="2717403"/>
              <a:ext cx="405953" cy="300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58" name="Freeform 120">
            <a:extLst>
              <a:ext uri="{FF2B5EF4-FFF2-40B4-BE49-F238E27FC236}">
                <a16:creationId xmlns:a16="http://schemas.microsoft.com/office/drawing/2014/main" id="{9B17F469-9813-DD46-ADCC-A6A37DCBE4CD}"/>
              </a:ext>
            </a:extLst>
          </p:cNvPr>
          <p:cNvSpPr>
            <a:spLocks/>
          </p:cNvSpPr>
          <p:nvPr/>
        </p:nvSpPr>
        <p:spPr bwMode="auto">
          <a:xfrm>
            <a:off x="4084223" y="5708720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59" name="Group 357">
            <a:extLst>
              <a:ext uri="{FF2B5EF4-FFF2-40B4-BE49-F238E27FC236}">
                <a16:creationId xmlns:a16="http://schemas.microsoft.com/office/drawing/2014/main" id="{F5E5FC5C-1765-2446-9583-0A67B919000D}"/>
              </a:ext>
            </a:extLst>
          </p:cNvPr>
          <p:cNvGrpSpPr>
            <a:grpSpLocks/>
          </p:cNvGrpSpPr>
          <p:nvPr/>
        </p:nvGrpSpPr>
        <p:grpSpPr bwMode="auto">
          <a:xfrm>
            <a:off x="4304885" y="5699195"/>
            <a:ext cx="565150" cy="293687"/>
            <a:chOff x="1871277" y="1576300"/>
            <a:chExt cx="1128371" cy="437861"/>
          </a:xfrm>
        </p:grpSpPr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BE27647C-3DCE-C848-8559-90456AA1A4C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59B28033-FF2E-0D49-AE8B-150A3DAC870E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90E87BE2-8DD5-F949-9609-CEE42558EC6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3" name="Freeform 462">
              <a:extLst>
                <a:ext uri="{FF2B5EF4-FFF2-40B4-BE49-F238E27FC236}">
                  <a16:creationId xmlns:a16="http://schemas.microsoft.com/office/drawing/2014/main" id="{E67E4AB2-89E6-9547-93D2-34CED5D46ECE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E0013E89-2E09-C94F-888A-0764BFC4C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5" name="Freeform 464">
              <a:extLst>
                <a:ext uri="{FF2B5EF4-FFF2-40B4-BE49-F238E27FC236}">
                  <a16:creationId xmlns:a16="http://schemas.microsoft.com/office/drawing/2014/main" id="{D4D31051-3F76-8D4A-A94B-F0DCA0AFF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6" name="Freeform 465">
              <a:extLst>
                <a:ext uri="{FF2B5EF4-FFF2-40B4-BE49-F238E27FC236}">
                  <a16:creationId xmlns:a16="http://schemas.microsoft.com/office/drawing/2014/main" id="{DFC93EA6-DE5D-3E40-831C-1084B477E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4C149BB2-DFC7-984A-98E9-3C4AA2DDC501}"/>
                </a:ext>
              </a:extLst>
            </p:cNvPr>
            <p:cNvCxnSpPr>
              <a:cxnSpLocks noChangeShapeType="1"/>
              <a:endCxn id="462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7AD8C9C3-3ED3-FC4C-9678-8E0AF3B540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69" name="TextBox 6">
            <a:extLst>
              <a:ext uri="{FF2B5EF4-FFF2-40B4-BE49-F238E27FC236}">
                <a16:creationId xmlns:a16="http://schemas.microsoft.com/office/drawing/2014/main" id="{EED866B1-9598-C54F-A0E0-D641030E1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110" y="4943545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values in arriving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packet header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0" name="TextBox 282">
            <a:extLst>
              <a:ext uri="{FF2B5EF4-FFF2-40B4-BE49-F238E27FC236}">
                <a16:creationId xmlns:a16="http://schemas.microsoft.com/office/drawing/2014/main" id="{CE2B3699-263C-CA42-8354-6E8A61868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8898" y="5902395"/>
            <a:ext cx="2619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  <p:sp>
        <p:nvSpPr>
          <p:cNvPr id="236" name="Slide Number Placeholder 4">
            <a:extLst>
              <a:ext uri="{FF2B5EF4-FFF2-40B4-BE49-F238E27FC236}">
                <a16:creationId xmlns:a16="http://schemas.microsoft.com/office/drawing/2014/main" id="{ED6517D9-F18B-5447-8ABE-90D9847B3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5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261255"/>
            <a:ext cx="11213592" cy="894622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Software-Defined Networking (SDN) control plane</a:t>
            </a:r>
          </a:p>
        </p:txBody>
      </p:sp>
      <p:sp>
        <p:nvSpPr>
          <p:cNvPr id="4" name="TextBox 257">
            <a:extLst>
              <a:ext uri="{FF2B5EF4-FFF2-40B4-BE49-F238E27FC236}">
                <a16:creationId xmlns:a16="http://schemas.microsoft.com/office/drawing/2014/main" id="{8EB40520-A927-A94E-975A-409331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9" y="1064529"/>
            <a:ext cx="113107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Remote controller computes, installs forwarding tables in routers</a:t>
            </a:r>
          </a:p>
        </p:txBody>
      </p:sp>
      <p:grpSp>
        <p:nvGrpSpPr>
          <p:cNvPr id="817" name="Group 816">
            <a:extLst>
              <a:ext uri="{FF2B5EF4-FFF2-40B4-BE49-F238E27FC236}">
                <a16:creationId xmlns:a16="http://schemas.microsoft.com/office/drawing/2014/main" id="{0035B262-335A-2042-8F0A-4D25C5CCAA4C}"/>
              </a:ext>
            </a:extLst>
          </p:cNvPr>
          <p:cNvGrpSpPr>
            <a:grpSpLocks/>
          </p:cNvGrpSpPr>
          <p:nvPr/>
        </p:nvGrpSpPr>
        <p:grpSpPr bwMode="auto">
          <a:xfrm>
            <a:off x="3203430" y="1967880"/>
            <a:ext cx="6027738" cy="1439862"/>
            <a:chOff x="1492879" y="2061336"/>
            <a:chExt cx="6027737" cy="1440135"/>
          </a:xfrm>
        </p:grpSpPr>
        <p:sp>
          <p:nvSpPr>
            <p:cNvPr id="818" name="Rectangle 817">
              <a:extLst>
                <a:ext uri="{FF2B5EF4-FFF2-40B4-BE49-F238E27FC236}">
                  <a16:creationId xmlns:a16="http://schemas.microsoft.com/office/drawing/2014/main" id="{2911F90D-6E6D-8D44-A029-2BB47782B47E}"/>
                </a:ext>
              </a:extLst>
            </p:cNvPr>
            <p:cNvSpPr/>
            <p:nvPr/>
          </p:nvSpPr>
          <p:spPr bwMode="auto">
            <a:xfrm>
              <a:off x="1929442" y="2064512"/>
              <a:ext cx="5043486" cy="1017780"/>
            </a:xfrm>
            <a:prstGeom prst="rect">
              <a:avLst/>
            </a:prstGeom>
            <a:solidFill>
              <a:srgbClr val="2D2DB9">
                <a:lumMod val="20000"/>
                <a:lumOff val="8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819" name="Freeform 818">
              <a:extLst>
                <a:ext uri="{FF2B5EF4-FFF2-40B4-BE49-F238E27FC236}">
                  <a16:creationId xmlns:a16="http://schemas.microsoft.com/office/drawing/2014/main" id="{24B8DF14-13D1-7B4D-AA8E-6D4B866768A6}"/>
                </a:ext>
              </a:extLst>
            </p:cNvPr>
            <p:cNvSpPr/>
            <p:nvPr/>
          </p:nvSpPr>
          <p:spPr bwMode="auto">
            <a:xfrm>
              <a:off x="1740529" y="2067687"/>
              <a:ext cx="198438" cy="1386150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55" h="1385496">
                  <a:moveTo>
                    <a:pt x="0" y="745656"/>
                  </a:moveTo>
                  <a:lnTo>
                    <a:pt x="193920" y="0"/>
                  </a:lnTo>
                  <a:cubicBezTo>
                    <a:pt x="195898" y="342623"/>
                    <a:pt x="197877" y="685246"/>
                    <a:pt x="199855" y="1027869"/>
                  </a:cubicBezTo>
                  <a:lnTo>
                    <a:pt x="4471" y="1385496"/>
                  </a:lnTo>
                  <a:cubicBezTo>
                    <a:pt x="2981" y="1172216"/>
                    <a:pt x="1490" y="958936"/>
                    <a:pt x="0" y="74565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2D2DB9">
                    <a:lumMod val="20000"/>
                    <a:lumOff val="80000"/>
                  </a:srgbClr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820" name="Freeform 819">
              <a:extLst>
                <a:ext uri="{FF2B5EF4-FFF2-40B4-BE49-F238E27FC236}">
                  <a16:creationId xmlns:a16="http://schemas.microsoft.com/office/drawing/2014/main" id="{B3477997-2171-D144-8F62-1363F13885FD}"/>
                </a:ext>
              </a:extLst>
            </p:cNvPr>
            <p:cNvSpPr/>
            <p:nvPr/>
          </p:nvSpPr>
          <p:spPr bwMode="auto">
            <a:xfrm flipH="1">
              <a:off x="6969753" y="2061336"/>
              <a:ext cx="219075" cy="1370272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0 w 219519"/>
                <a:gd name="connsiteY0" fmla="*/ 730359 h 1370199"/>
                <a:gd name="connsiteX1" fmla="*/ 219401 w 219519"/>
                <a:gd name="connsiteY1" fmla="*/ 0 h 1370199"/>
                <a:gd name="connsiteX2" fmla="*/ 199855 w 219519"/>
                <a:gd name="connsiteY2" fmla="*/ 1012572 h 1370199"/>
                <a:gd name="connsiteX3" fmla="*/ 4471 w 219519"/>
                <a:gd name="connsiteY3" fmla="*/ 1370199 h 1370199"/>
                <a:gd name="connsiteX4" fmla="*/ 0 w 219519"/>
                <a:gd name="connsiteY4" fmla="*/ 730359 h 1370199"/>
                <a:gd name="connsiteX0" fmla="*/ 0 w 219602"/>
                <a:gd name="connsiteY0" fmla="*/ 730359 h 1370199"/>
                <a:gd name="connsiteX1" fmla="*/ 219401 w 219602"/>
                <a:gd name="connsiteY1" fmla="*/ 0 h 1370199"/>
                <a:gd name="connsiteX2" fmla="*/ 210047 w 219602"/>
                <a:gd name="connsiteY2" fmla="*/ 1007473 h 1370199"/>
                <a:gd name="connsiteX3" fmla="*/ 4471 w 219602"/>
                <a:gd name="connsiteY3" fmla="*/ 1370199 h 1370199"/>
                <a:gd name="connsiteX4" fmla="*/ 0 w 219602"/>
                <a:gd name="connsiteY4" fmla="*/ 730359 h 1370199"/>
                <a:gd name="connsiteX0" fmla="*/ 0 w 220239"/>
                <a:gd name="connsiteY0" fmla="*/ 730359 h 1370199"/>
                <a:gd name="connsiteX1" fmla="*/ 219401 w 220239"/>
                <a:gd name="connsiteY1" fmla="*/ 0 h 1370199"/>
                <a:gd name="connsiteX2" fmla="*/ 220239 w 220239"/>
                <a:gd name="connsiteY2" fmla="*/ 1007473 h 1370199"/>
                <a:gd name="connsiteX3" fmla="*/ 4471 w 220239"/>
                <a:gd name="connsiteY3" fmla="*/ 1370199 h 1370199"/>
                <a:gd name="connsiteX4" fmla="*/ 0 w 220239"/>
                <a:gd name="connsiteY4" fmla="*/ 730359 h 137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239" h="1370199">
                  <a:moveTo>
                    <a:pt x="0" y="730359"/>
                  </a:moveTo>
                  <a:cubicBezTo>
                    <a:pt x="64640" y="481807"/>
                    <a:pt x="154761" y="248552"/>
                    <a:pt x="219401" y="0"/>
                  </a:cubicBezTo>
                  <a:cubicBezTo>
                    <a:pt x="221379" y="342623"/>
                    <a:pt x="218261" y="664850"/>
                    <a:pt x="220239" y="1007473"/>
                  </a:cubicBezTo>
                  <a:lnTo>
                    <a:pt x="4471" y="1370199"/>
                  </a:lnTo>
                  <a:cubicBezTo>
                    <a:pt x="2981" y="1156919"/>
                    <a:pt x="1490" y="943639"/>
                    <a:pt x="0" y="730359"/>
                  </a:cubicBezTo>
                  <a:close/>
                </a:path>
              </a:pathLst>
            </a:custGeom>
            <a:gradFill rotWithShape="1">
              <a:gsLst>
                <a:gs pos="0">
                  <a:srgbClr val="2D2DB9">
                    <a:lumMod val="20000"/>
                    <a:lumOff val="80000"/>
                  </a:srgbClr>
                </a:gs>
                <a:gs pos="100000">
                  <a:srgbClr val="FFFFFF"/>
                </a:gs>
              </a:gsLst>
              <a:lin ang="108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821" name="Group 950">
              <a:extLst>
                <a:ext uri="{FF2B5EF4-FFF2-40B4-BE49-F238E27FC236}">
                  <a16:creationId xmlns:a16="http://schemas.microsoft.com/office/drawing/2014/main" id="{DB6AE1A4-24E9-664C-A51D-C17F6021B3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2879" y="2820676"/>
              <a:ext cx="338137" cy="653816"/>
              <a:chOff x="4140" y="429"/>
              <a:chExt cx="1425" cy="2396"/>
            </a:xfrm>
          </p:grpSpPr>
          <p:sp>
            <p:nvSpPr>
              <p:cNvPr id="855" name="Freeform 951">
                <a:extLst>
                  <a:ext uri="{FF2B5EF4-FFF2-40B4-BE49-F238E27FC236}">
                    <a16:creationId xmlns:a16="http://schemas.microsoft.com/office/drawing/2014/main" id="{BFB37BD8-4427-2A47-AE85-B992137B4E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6" name="Rectangle 952">
                <a:extLst>
                  <a:ext uri="{FF2B5EF4-FFF2-40B4-BE49-F238E27FC236}">
                    <a16:creationId xmlns:a16="http://schemas.microsoft.com/office/drawing/2014/main" id="{D33ED3AE-893B-0641-B3D0-6332B9827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7" name="Freeform 953">
                <a:extLst>
                  <a:ext uri="{FF2B5EF4-FFF2-40B4-BE49-F238E27FC236}">
                    <a16:creationId xmlns:a16="http://schemas.microsoft.com/office/drawing/2014/main" id="{7F8B5734-537E-2D40-ABC5-1153CA76F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8" name="Freeform 954">
                <a:extLst>
                  <a:ext uri="{FF2B5EF4-FFF2-40B4-BE49-F238E27FC236}">
                    <a16:creationId xmlns:a16="http://schemas.microsoft.com/office/drawing/2014/main" id="{A27CC3E2-8472-FE49-B22C-8BAD36D3F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9" name="Rectangle 955">
                <a:extLst>
                  <a:ext uri="{FF2B5EF4-FFF2-40B4-BE49-F238E27FC236}">
                    <a16:creationId xmlns:a16="http://schemas.microsoft.com/office/drawing/2014/main" id="{11CD015D-401B-EC42-A713-37F4F5806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0" name="Group 956">
                <a:extLst>
                  <a:ext uri="{FF2B5EF4-FFF2-40B4-BE49-F238E27FC236}">
                    <a16:creationId xmlns:a16="http://schemas.microsoft.com/office/drawing/2014/main" id="{A208DF6A-EF9F-044D-8302-1B9476D184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5" name="AutoShape 957">
                  <a:extLst>
                    <a:ext uri="{FF2B5EF4-FFF2-40B4-BE49-F238E27FC236}">
                      <a16:creationId xmlns:a16="http://schemas.microsoft.com/office/drawing/2014/main" id="{FCC50AD6-31B9-FD4A-9D12-E293AC79E3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6" name="AutoShape 958">
                  <a:extLst>
                    <a:ext uri="{FF2B5EF4-FFF2-40B4-BE49-F238E27FC236}">
                      <a16:creationId xmlns:a16="http://schemas.microsoft.com/office/drawing/2014/main" id="{9515A907-A38B-AC46-9351-9821F9262F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1" name="Rectangle 959">
                <a:extLst>
                  <a:ext uri="{FF2B5EF4-FFF2-40B4-BE49-F238E27FC236}">
                    <a16:creationId xmlns:a16="http://schemas.microsoft.com/office/drawing/2014/main" id="{DA74175D-E323-954D-B321-A525406F9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2" name="Group 960">
                <a:extLst>
                  <a:ext uri="{FF2B5EF4-FFF2-40B4-BE49-F238E27FC236}">
                    <a16:creationId xmlns:a16="http://schemas.microsoft.com/office/drawing/2014/main" id="{28DE356C-C6F7-BA40-87C6-C5B5BE6C2B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3" name="AutoShape 961">
                  <a:extLst>
                    <a:ext uri="{FF2B5EF4-FFF2-40B4-BE49-F238E27FC236}">
                      <a16:creationId xmlns:a16="http://schemas.microsoft.com/office/drawing/2014/main" id="{9643844A-45E6-7443-A468-4BC3D1762A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4" name="AutoShape 962">
                  <a:extLst>
                    <a:ext uri="{FF2B5EF4-FFF2-40B4-BE49-F238E27FC236}">
                      <a16:creationId xmlns:a16="http://schemas.microsoft.com/office/drawing/2014/main" id="{60C84F35-0A59-8349-91F6-D5FECFED74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3" name="Rectangle 963">
                <a:extLst>
                  <a:ext uri="{FF2B5EF4-FFF2-40B4-BE49-F238E27FC236}">
                    <a16:creationId xmlns:a16="http://schemas.microsoft.com/office/drawing/2014/main" id="{92014399-9751-FC4F-9035-A395245BC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64" name="Rectangle 964">
                <a:extLst>
                  <a:ext uri="{FF2B5EF4-FFF2-40B4-BE49-F238E27FC236}">
                    <a16:creationId xmlns:a16="http://schemas.microsoft.com/office/drawing/2014/main" id="{9B818A3E-FD1D-F04D-8158-62E78EE4B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5" name="Group 965">
                <a:extLst>
                  <a:ext uri="{FF2B5EF4-FFF2-40B4-BE49-F238E27FC236}">
                    <a16:creationId xmlns:a16="http://schemas.microsoft.com/office/drawing/2014/main" id="{4CE95AA0-C88F-3D48-98E7-F3E038739D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1" name="AutoShape 966">
                  <a:extLst>
                    <a:ext uri="{FF2B5EF4-FFF2-40B4-BE49-F238E27FC236}">
                      <a16:creationId xmlns:a16="http://schemas.microsoft.com/office/drawing/2014/main" id="{5B978760-D630-664D-941B-E0517C2034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2" name="AutoShape 967">
                  <a:extLst>
                    <a:ext uri="{FF2B5EF4-FFF2-40B4-BE49-F238E27FC236}">
                      <a16:creationId xmlns:a16="http://schemas.microsoft.com/office/drawing/2014/main" id="{66581CC6-E163-4349-98BB-7B8F11B584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6" name="Freeform 968">
                <a:extLst>
                  <a:ext uri="{FF2B5EF4-FFF2-40B4-BE49-F238E27FC236}">
                    <a16:creationId xmlns:a16="http://schemas.microsoft.com/office/drawing/2014/main" id="{0C578B43-7341-984A-8E2E-758C1FE62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7" name="Group 969">
                <a:extLst>
                  <a:ext uri="{FF2B5EF4-FFF2-40B4-BE49-F238E27FC236}">
                    <a16:creationId xmlns:a16="http://schemas.microsoft.com/office/drawing/2014/main" id="{00F4A952-5D56-894B-BE04-57FD8D9A8F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79" name="AutoShape 970">
                  <a:extLst>
                    <a:ext uri="{FF2B5EF4-FFF2-40B4-BE49-F238E27FC236}">
                      <a16:creationId xmlns:a16="http://schemas.microsoft.com/office/drawing/2014/main" id="{C6D2E1F8-9BE6-1340-A97F-25C96F4EA3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0" name="AutoShape 971">
                  <a:extLst>
                    <a:ext uri="{FF2B5EF4-FFF2-40B4-BE49-F238E27FC236}">
                      <a16:creationId xmlns:a16="http://schemas.microsoft.com/office/drawing/2014/main" id="{076B7F4B-58FD-394A-A7D1-825421A0DD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8" name="Rectangle 972">
                <a:extLst>
                  <a:ext uri="{FF2B5EF4-FFF2-40B4-BE49-F238E27FC236}">
                    <a16:creationId xmlns:a16="http://schemas.microsoft.com/office/drawing/2014/main" id="{9CF6079F-A485-B34F-BAE1-E461B27BC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69" name="Freeform 973">
                <a:extLst>
                  <a:ext uri="{FF2B5EF4-FFF2-40B4-BE49-F238E27FC236}">
                    <a16:creationId xmlns:a16="http://schemas.microsoft.com/office/drawing/2014/main" id="{4D22F667-50F0-554D-A2A3-06E318F92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0" name="Freeform 974">
                <a:extLst>
                  <a:ext uri="{FF2B5EF4-FFF2-40B4-BE49-F238E27FC236}">
                    <a16:creationId xmlns:a16="http://schemas.microsoft.com/office/drawing/2014/main" id="{FEA6AA77-7341-EC44-9A1C-8FF6D3429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1" name="Oval 975">
                <a:extLst>
                  <a:ext uri="{FF2B5EF4-FFF2-40B4-BE49-F238E27FC236}">
                    <a16:creationId xmlns:a16="http://schemas.microsoft.com/office/drawing/2014/main" id="{A02843C6-28FA-9945-9CEB-7717E68BC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2" name="Freeform 976">
                <a:extLst>
                  <a:ext uri="{FF2B5EF4-FFF2-40B4-BE49-F238E27FC236}">
                    <a16:creationId xmlns:a16="http://schemas.microsoft.com/office/drawing/2014/main" id="{B41467ED-71ED-774D-B5B1-0E498264B3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3" name="AutoShape 977">
                <a:extLst>
                  <a:ext uri="{FF2B5EF4-FFF2-40B4-BE49-F238E27FC236}">
                    <a16:creationId xmlns:a16="http://schemas.microsoft.com/office/drawing/2014/main" id="{9B5749F0-C743-D247-9288-DD5C4B670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4" name="AutoShape 978">
                <a:extLst>
                  <a:ext uri="{FF2B5EF4-FFF2-40B4-BE49-F238E27FC236}">
                    <a16:creationId xmlns:a16="http://schemas.microsoft.com/office/drawing/2014/main" id="{990B835A-E601-8B4A-913C-86C2C6F75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5" name="Oval 979">
                <a:extLst>
                  <a:ext uri="{FF2B5EF4-FFF2-40B4-BE49-F238E27FC236}">
                    <a16:creationId xmlns:a16="http://schemas.microsoft.com/office/drawing/2014/main" id="{54D6634C-D1A9-6142-9854-19C444BA4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6" name="Oval 980">
                <a:extLst>
                  <a:ext uri="{FF2B5EF4-FFF2-40B4-BE49-F238E27FC236}">
                    <a16:creationId xmlns:a16="http://schemas.microsoft.com/office/drawing/2014/main" id="{4B663C71-DBAC-684F-AC10-C3062136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7" name="Oval 981">
                <a:extLst>
                  <a:ext uri="{FF2B5EF4-FFF2-40B4-BE49-F238E27FC236}">
                    <a16:creationId xmlns:a16="http://schemas.microsoft.com/office/drawing/2014/main" id="{89DA651A-7990-3046-B6A9-BDF3A76B1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8" name="Rectangle 982">
                <a:extLst>
                  <a:ext uri="{FF2B5EF4-FFF2-40B4-BE49-F238E27FC236}">
                    <a16:creationId xmlns:a16="http://schemas.microsoft.com/office/drawing/2014/main" id="{97BCC976-FD19-5C44-A0F3-970A14677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822" name="Group 950">
              <a:extLst>
                <a:ext uri="{FF2B5EF4-FFF2-40B4-BE49-F238E27FC236}">
                  <a16:creationId xmlns:a16="http://schemas.microsoft.com/office/drawing/2014/main" id="{408FB985-1A5F-F147-891F-C6EE203F1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2479" y="2847655"/>
              <a:ext cx="338137" cy="653816"/>
              <a:chOff x="4140" y="429"/>
              <a:chExt cx="1425" cy="2396"/>
            </a:xfrm>
          </p:grpSpPr>
          <p:sp>
            <p:nvSpPr>
              <p:cNvPr id="823" name="Freeform 951">
                <a:extLst>
                  <a:ext uri="{FF2B5EF4-FFF2-40B4-BE49-F238E27FC236}">
                    <a16:creationId xmlns:a16="http://schemas.microsoft.com/office/drawing/2014/main" id="{E5433180-28F2-BE4A-AA7C-A7B21A6324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4" name="Rectangle 952">
                <a:extLst>
                  <a:ext uri="{FF2B5EF4-FFF2-40B4-BE49-F238E27FC236}">
                    <a16:creationId xmlns:a16="http://schemas.microsoft.com/office/drawing/2014/main" id="{8C5BD778-66FD-3945-B836-91E6ED4A0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5" name="Freeform 953">
                <a:extLst>
                  <a:ext uri="{FF2B5EF4-FFF2-40B4-BE49-F238E27FC236}">
                    <a16:creationId xmlns:a16="http://schemas.microsoft.com/office/drawing/2014/main" id="{2A91ACBD-8D41-DD4C-A2B1-048B348B9E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6" name="Freeform 954">
                <a:extLst>
                  <a:ext uri="{FF2B5EF4-FFF2-40B4-BE49-F238E27FC236}">
                    <a16:creationId xmlns:a16="http://schemas.microsoft.com/office/drawing/2014/main" id="{FD9AFB84-DB6D-6046-8467-AD372F413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7" name="Rectangle 955">
                <a:extLst>
                  <a:ext uri="{FF2B5EF4-FFF2-40B4-BE49-F238E27FC236}">
                    <a16:creationId xmlns:a16="http://schemas.microsoft.com/office/drawing/2014/main" id="{77DBE4BA-8D67-5B43-8297-B9D264FE9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28" name="Group 956">
                <a:extLst>
                  <a:ext uri="{FF2B5EF4-FFF2-40B4-BE49-F238E27FC236}">
                    <a16:creationId xmlns:a16="http://schemas.microsoft.com/office/drawing/2014/main" id="{F3DA3736-9C54-FD40-9182-376547A2AE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53" name="AutoShape 957">
                  <a:extLst>
                    <a:ext uri="{FF2B5EF4-FFF2-40B4-BE49-F238E27FC236}">
                      <a16:creationId xmlns:a16="http://schemas.microsoft.com/office/drawing/2014/main" id="{AF6DA2C1-3BA8-9F42-8082-1828FAC4ED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4" name="AutoShape 958">
                  <a:extLst>
                    <a:ext uri="{FF2B5EF4-FFF2-40B4-BE49-F238E27FC236}">
                      <a16:creationId xmlns:a16="http://schemas.microsoft.com/office/drawing/2014/main" id="{7E65A1C9-4BD5-C648-BDA4-FE7A4B1268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29" name="Rectangle 959">
                <a:extLst>
                  <a:ext uri="{FF2B5EF4-FFF2-40B4-BE49-F238E27FC236}">
                    <a16:creationId xmlns:a16="http://schemas.microsoft.com/office/drawing/2014/main" id="{EC0E4CD1-FF46-4441-8D14-832711884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0" name="Group 960">
                <a:extLst>
                  <a:ext uri="{FF2B5EF4-FFF2-40B4-BE49-F238E27FC236}">
                    <a16:creationId xmlns:a16="http://schemas.microsoft.com/office/drawing/2014/main" id="{E64F3582-6063-6041-8631-63DD7426A4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51" name="AutoShape 961">
                  <a:extLst>
                    <a:ext uri="{FF2B5EF4-FFF2-40B4-BE49-F238E27FC236}">
                      <a16:creationId xmlns:a16="http://schemas.microsoft.com/office/drawing/2014/main" id="{C34EAECD-E1EF-8646-9F61-922B7F0EA0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2" name="AutoShape 962">
                  <a:extLst>
                    <a:ext uri="{FF2B5EF4-FFF2-40B4-BE49-F238E27FC236}">
                      <a16:creationId xmlns:a16="http://schemas.microsoft.com/office/drawing/2014/main" id="{9D855FB6-3F8B-4F48-BB63-40E93ACB20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1" name="Rectangle 963">
                <a:extLst>
                  <a:ext uri="{FF2B5EF4-FFF2-40B4-BE49-F238E27FC236}">
                    <a16:creationId xmlns:a16="http://schemas.microsoft.com/office/drawing/2014/main" id="{F062D5F9-755C-724B-955A-7A2BDC06D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2" name="Rectangle 964">
                <a:extLst>
                  <a:ext uri="{FF2B5EF4-FFF2-40B4-BE49-F238E27FC236}">
                    <a16:creationId xmlns:a16="http://schemas.microsoft.com/office/drawing/2014/main" id="{177A8ED0-5EFF-1249-9487-CD3CEB431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3" name="Group 965">
                <a:extLst>
                  <a:ext uri="{FF2B5EF4-FFF2-40B4-BE49-F238E27FC236}">
                    <a16:creationId xmlns:a16="http://schemas.microsoft.com/office/drawing/2014/main" id="{A1DF88D1-CA38-D94A-B614-BF080EB389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49" name="AutoShape 966">
                  <a:extLst>
                    <a:ext uri="{FF2B5EF4-FFF2-40B4-BE49-F238E27FC236}">
                      <a16:creationId xmlns:a16="http://schemas.microsoft.com/office/drawing/2014/main" id="{F38F11ED-A8CE-5249-99B7-BC200E46CA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0" name="AutoShape 967">
                  <a:extLst>
                    <a:ext uri="{FF2B5EF4-FFF2-40B4-BE49-F238E27FC236}">
                      <a16:creationId xmlns:a16="http://schemas.microsoft.com/office/drawing/2014/main" id="{BE8854EE-7F90-844A-B45E-E7DD53A00D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4" name="Freeform 968">
                <a:extLst>
                  <a:ext uri="{FF2B5EF4-FFF2-40B4-BE49-F238E27FC236}">
                    <a16:creationId xmlns:a16="http://schemas.microsoft.com/office/drawing/2014/main" id="{C685DB2D-2CAC-9042-82A0-DF8A8A5C7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5" name="Group 969">
                <a:extLst>
                  <a:ext uri="{FF2B5EF4-FFF2-40B4-BE49-F238E27FC236}">
                    <a16:creationId xmlns:a16="http://schemas.microsoft.com/office/drawing/2014/main" id="{17E8E7C0-53DA-9845-A7EC-5C2E647C98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47" name="AutoShape 970">
                  <a:extLst>
                    <a:ext uri="{FF2B5EF4-FFF2-40B4-BE49-F238E27FC236}">
                      <a16:creationId xmlns:a16="http://schemas.microsoft.com/office/drawing/2014/main" id="{B5CA9A5E-F11C-004B-9937-AD191292AE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48" name="AutoShape 971">
                  <a:extLst>
                    <a:ext uri="{FF2B5EF4-FFF2-40B4-BE49-F238E27FC236}">
                      <a16:creationId xmlns:a16="http://schemas.microsoft.com/office/drawing/2014/main" id="{96386543-71E7-1D42-9624-7949180883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6" name="Rectangle 972">
                <a:extLst>
                  <a:ext uri="{FF2B5EF4-FFF2-40B4-BE49-F238E27FC236}">
                    <a16:creationId xmlns:a16="http://schemas.microsoft.com/office/drawing/2014/main" id="{C1AF9949-5911-9240-A6AD-91975A73F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7" name="Freeform 973">
                <a:extLst>
                  <a:ext uri="{FF2B5EF4-FFF2-40B4-BE49-F238E27FC236}">
                    <a16:creationId xmlns:a16="http://schemas.microsoft.com/office/drawing/2014/main" id="{27BBB8ED-9D76-4E4F-BF4D-5A7FF5643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8" name="Freeform 974">
                <a:extLst>
                  <a:ext uri="{FF2B5EF4-FFF2-40B4-BE49-F238E27FC236}">
                    <a16:creationId xmlns:a16="http://schemas.microsoft.com/office/drawing/2014/main" id="{02E9A54F-05AA-404E-91E8-11085F7EB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9" name="Oval 975">
                <a:extLst>
                  <a:ext uri="{FF2B5EF4-FFF2-40B4-BE49-F238E27FC236}">
                    <a16:creationId xmlns:a16="http://schemas.microsoft.com/office/drawing/2014/main" id="{9AC3BA29-CFE0-7A41-866E-F884B95B8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0" name="Freeform 976">
                <a:extLst>
                  <a:ext uri="{FF2B5EF4-FFF2-40B4-BE49-F238E27FC236}">
                    <a16:creationId xmlns:a16="http://schemas.microsoft.com/office/drawing/2014/main" id="{E7FFF245-8A0A-2749-A793-25B6F30E9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1" name="AutoShape 977">
                <a:extLst>
                  <a:ext uri="{FF2B5EF4-FFF2-40B4-BE49-F238E27FC236}">
                    <a16:creationId xmlns:a16="http://schemas.microsoft.com/office/drawing/2014/main" id="{774C1F7E-EF61-9041-A67B-B2D38BDB1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2" name="AutoShape 978">
                <a:extLst>
                  <a:ext uri="{FF2B5EF4-FFF2-40B4-BE49-F238E27FC236}">
                    <a16:creationId xmlns:a16="http://schemas.microsoft.com/office/drawing/2014/main" id="{8321AD11-FD38-2140-803F-0861F460D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3" name="Oval 979">
                <a:extLst>
                  <a:ext uri="{FF2B5EF4-FFF2-40B4-BE49-F238E27FC236}">
                    <a16:creationId xmlns:a16="http://schemas.microsoft.com/office/drawing/2014/main" id="{3B03DD16-3989-194B-BD6E-9FAE3F6CD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4" name="Oval 980">
                <a:extLst>
                  <a:ext uri="{FF2B5EF4-FFF2-40B4-BE49-F238E27FC236}">
                    <a16:creationId xmlns:a16="http://schemas.microsoft.com/office/drawing/2014/main" id="{FB43C4D6-3355-2049-A335-F477077CE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5" name="Oval 981">
                <a:extLst>
                  <a:ext uri="{FF2B5EF4-FFF2-40B4-BE49-F238E27FC236}">
                    <a16:creationId xmlns:a16="http://schemas.microsoft.com/office/drawing/2014/main" id="{8045FE53-47F3-754E-922B-AF14C0360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6" name="Rectangle 982">
                <a:extLst>
                  <a:ext uri="{FF2B5EF4-FFF2-40B4-BE49-F238E27FC236}">
                    <a16:creationId xmlns:a16="http://schemas.microsoft.com/office/drawing/2014/main" id="{970F4A74-CE34-AE4C-A565-ABAC41470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887" name="Freeform 2">
            <a:extLst>
              <a:ext uri="{FF2B5EF4-FFF2-40B4-BE49-F238E27FC236}">
                <a16:creationId xmlns:a16="http://schemas.microsoft.com/office/drawing/2014/main" id="{73B896A4-C009-EC47-9EB3-507C0C7CCB88}"/>
              </a:ext>
            </a:extLst>
          </p:cNvPr>
          <p:cNvSpPr>
            <a:spLocks/>
          </p:cNvSpPr>
          <p:nvPr/>
        </p:nvSpPr>
        <p:spPr bwMode="auto">
          <a:xfrm>
            <a:off x="4341668" y="5696917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BFDE916B-AF97-DB4F-88E3-3211F74E07F5}"/>
              </a:ext>
            </a:extLst>
          </p:cNvPr>
          <p:cNvCxnSpPr/>
          <p:nvPr/>
        </p:nvCxnSpPr>
        <p:spPr>
          <a:xfrm flipV="1">
            <a:off x="5011593" y="5847730"/>
            <a:ext cx="1316037" cy="1317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11A6A20F-5B1F-E34C-A889-7D7216BC52A6}"/>
              </a:ext>
            </a:extLst>
          </p:cNvPr>
          <p:cNvCxnSpPr/>
          <p:nvPr/>
        </p:nvCxnSpPr>
        <p:spPr>
          <a:xfrm>
            <a:off x="4900468" y="6035055"/>
            <a:ext cx="2259012" cy="2984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EC3A188E-9403-584D-9DE4-BD063B6A9984}"/>
              </a:ext>
            </a:extLst>
          </p:cNvPr>
          <p:cNvCxnSpPr/>
          <p:nvPr/>
        </p:nvCxnSpPr>
        <p:spPr>
          <a:xfrm>
            <a:off x="4913168" y="6139830"/>
            <a:ext cx="714375" cy="2762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CA8EFEA7-A8AA-F945-BA1D-4ACB721622E5}"/>
              </a:ext>
            </a:extLst>
          </p:cNvPr>
          <p:cNvCxnSpPr/>
          <p:nvPr/>
        </p:nvCxnSpPr>
        <p:spPr>
          <a:xfrm flipV="1">
            <a:off x="5930755" y="6333505"/>
            <a:ext cx="1247775" cy="825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2" name="Straight Connector 891">
            <a:extLst>
              <a:ext uri="{FF2B5EF4-FFF2-40B4-BE49-F238E27FC236}">
                <a16:creationId xmlns:a16="http://schemas.microsoft.com/office/drawing/2014/main" id="{B2D0340F-062D-4B43-ADB5-74954D542D1B}"/>
              </a:ext>
            </a:extLst>
          </p:cNvPr>
          <p:cNvCxnSpPr/>
          <p:nvPr/>
        </p:nvCxnSpPr>
        <p:spPr>
          <a:xfrm>
            <a:off x="6591155" y="5881067"/>
            <a:ext cx="1057275" cy="1238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3" name="Straight Connector 892">
            <a:extLst>
              <a:ext uri="{FF2B5EF4-FFF2-40B4-BE49-F238E27FC236}">
                <a16:creationId xmlns:a16="http://schemas.microsoft.com/office/drawing/2014/main" id="{694966F7-E79E-AC42-A981-710223649ACC}"/>
              </a:ext>
            </a:extLst>
          </p:cNvPr>
          <p:cNvCxnSpPr/>
          <p:nvPr/>
        </p:nvCxnSpPr>
        <p:spPr>
          <a:xfrm flipV="1">
            <a:off x="5875193" y="6035055"/>
            <a:ext cx="1790700" cy="2984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4" name="Straight Connector 893">
            <a:extLst>
              <a:ext uri="{FF2B5EF4-FFF2-40B4-BE49-F238E27FC236}">
                <a16:creationId xmlns:a16="http://schemas.microsoft.com/office/drawing/2014/main" id="{E084439A-562F-9047-916D-8BFA8D983C78}"/>
              </a:ext>
            </a:extLst>
          </p:cNvPr>
          <p:cNvCxnSpPr/>
          <p:nvPr/>
        </p:nvCxnSpPr>
        <p:spPr>
          <a:xfrm flipV="1">
            <a:off x="7202343" y="6063630"/>
            <a:ext cx="588962" cy="26987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B834EF84-01CE-DB43-AA3A-31C4F6601F10}"/>
              </a:ext>
            </a:extLst>
          </p:cNvPr>
          <p:cNvCxnSpPr/>
          <p:nvPr/>
        </p:nvCxnSpPr>
        <p:spPr>
          <a:xfrm>
            <a:off x="6345093" y="5847730"/>
            <a:ext cx="814387" cy="401637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896" name="Group 895">
            <a:extLst>
              <a:ext uri="{FF2B5EF4-FFF2-40B4-BE49-F238E27FC236}">
                <a16:creationId xmlns:a16="http://schemas.microsoft.com/office/drawing/2014/main" id="{711F93EB-336F-294F-9B30-EC65C9DC0F9C}"/>
              </a:ext>
            </a:extLst>
          </p:cNvPr>
          <p:cNvGrpSpPr>
            <a:grpSpLocks/>
          </p:cNvGrpSpPr>
          <p:nvPr/>
        </p:nvGrpSpPr>
        <p:grpSpPr bwMode="auto">
          <a:xfrm>
            <a:off x="3274868" y="2950542"/>
            <a:ext cx="6978650" cy="1096963"/>
            <a:chOff x="1526216" y="3003498"/>
            <a:chExt cx="6978041" cy="1096962"/>
          </a:xfrm>
        </p:grpSpPr>
        <p:sp>
          <p:nvSpPr>
            <p:cNvPr id="897" name="TextBox 399">
              <a:extLst>
                <a:ext uri="{FF2B5EF4-FFF2-40B4-BE49-F238E27FC236}">
                  <a16:creationId xmlns:a16="http://schemas.microsoft.com/office/drawing/2014/main" id="{02C371D3-2C1E-5244-9747-22984982B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4291" y="3628973"/>
              <a:ext cx="595313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sp>
          <p:nvSpPr>
            <p:cNvPr id="898" name="TextBox 400">
              <a:extLst>
                <a:ext uri="{FF2B5EF4-FFF2-40B4-BE49-F238E27FC236}">
                  <a16:creationId xmlns:a16="http://schemas.microsoft.com/office/drawing/2014/main" id="{E9FCEA42-739D-C647-B0B2-29DF67991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8579" y="3003498"/>
              <a:ext cx="709612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control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cxnSp>
          <p:nvCxnSpPr>
            <p:cNvPr id="899" name="Straight Connector 898">
              <a:extLst>
                <a:ext uri="{FF2B5EF4-FFF2-40B4-BE49-F238E27FC236}">
                  <a16:creationId xmlns:a16="http://schemas.microsoft.com/office/drawing/2014/main" id="{B4D02647-EB69-3549-8B8C-C214B4362D0C}"/>
                </a:ext>
              </a:extLst>
            </p:cNvPr>
            <p:cNvCxnSpPr/>
            <p:nvPr/>
          </p:nvCxnSpPr>
          <p:spPr bwMode="auto">
            <a:xfrm flipV="1">
              <a:off x="1526216" y="3579760"/>
              <a:ext cx="6978041" cy="11112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</p:grpSp>
      <p:grpSp>
        <p:nvGrpSpPr>
          <p:cNvPr id="900" name="Group 899">
            <a:extLst>
              <a:ext uri="{FF2B5EF4-FFF2-40B4-BE49-F238E27FC236}">
                <a16:creationId xmlns:a16="http://schemas.microsoft.com/office/drawing/2014/main" id="{D1C980A1-7A81-E64E-86E7-AE4ADB468ED3}"/>
              </a:ext>
            </a:extLst>
          </p:cNvPr>
          <p:cNvGrpSpPr>
            <a:grpSpLocks/>
          </p:cNvGrpSpPr>
          <p:nvPr/>
        </p:nvGrpSpPr>
        <p:grpSpPr bwMode="auto">
          <a:xfrm>
            <a:off x="4186093" y="2682255"/>
            <a:ext cx="4295775" cy="320675"/>
            <a:chOff x="2433511" y="2792111"/>
            <a:chExt cx="4296530" cy="320561"/>
          </a:xfrm>
        </p:grpSpPr>
        <p:grpSp>
          <p:nvGrpSpPr>
            <p:cNvPr id="901" name="Group 401">
              <a:extLst>
                <a:ext uri="{FF2B5EF4-FFF2-40B4-BE49-F238E27FC236}">
                  <a16:creationId xmlns:a16="http://schemas.microsoft.com/office/drawing/2014/main" id="{0C7ACA51-7903-9B4D-A9BA-79FE11C0D1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3511" y="2794083"/>
              <a:ext cx="349250" cy="317387"/>
              <a:chOff x="2931664" y="3912603"/>
              <a:chExt cx="430450" cy="329314"/>
            </a:xfrm>
          </p:grpSpPr>
          <p:sp>
            <p:nvSpPr>
              <p:cNvPr id="922" name="Rectangle 921">
                <a:extLst>
                  <a:ext uri="{FF2B5EF4-FFF2-40B4-BE49-F238E27FC236}">
                    <a16:creationId xmlns:a16="http://schemas.microsoft.com/office/drawing/2014/main" id="{4D33FA09-AAF7-044A-A5A8-F3F23C68AF3C}"/>
                  </a:ext>
                </a:extLst>
              </p:cNvPr>
              <p:cNvSpPr/>
              <p:nvPr/>
            </p:nvSpPr>
            <p:spPr>
              <a:xfrm>
                <a:off x="2937534" y="3912203"/>
                <a:ext cx="424655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23" name="Straight Connector 922">
                <a:extLst>
                  <a:ext uri="{FF2B5EF4-FFF2-40B4-BE49-F238E27FC236}">
                    <a16:creationId xmlns:a16="http://schemas.microsoft.com/office/drawing/2014/main" id="{C201AD05-8A56-4949-B304-A2A9AB5DD587}"/>
                  </a:ext>
                </a:extLst>
              </p:cNvPr>
              <p:cNvCxnSpPr/>
              <p:nvPr/>
            </p:nvCxnSpPr>
            <p:spPr>
              <a:xfrm>
                <a:off x="2931664" y="400441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4" name="Straight Connector 923">
                <a:extLst>
                  <a:ext uri="{FF2B5EF4-FFF2-40B4-BE49-F238E27FC236}">
                    <a16:creationId xmlns:a16="http://schemas.microsoft.com/office/drawing/2014/main" id="{ED7C9AD7-08A8-D942-BF3A-F53E94AF4B95}"/>
                  </a:ext>
                </a:extLst>
              </p:cNvPr>
              <p:cNvCxnSpPr/>
              <p:nvPr/>
            </p:nvCxnSpPr>
            <p:spPr>
              <a:xfrm>
                <a:off x="2931664" y="4066980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5" name="Straight Connector 924">
                <a:extLst>
                  <a:ext uri="{FF2B5EF4-FFF2-40B4-BE49-F238E27FC236}">
                    <a16:creationId xmlns:a16="http://schemas.microsoft.com/office/drawing/2014/main" id="{143A10B8-06CC-D647-AEF7-2670CD772003}"/>
                  </a:ext>
                </a:extLst>
              </p:cNvPr>
              <p:cNvCxnSpPr>
                <a:stCxn id="922" idx="2"/>
              </p:cNvCxnSpPr>
              <p:nvPr/>
            </p:nvCxnSpPr>
            <p:spPr>
              <a:xfrm flipH="1" flipV="1">
                <a:off x="3148883" y="4004411"/>
                <a:ext cx="0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2" name="Group 406">
              <a:extLst>
                <a:ext uri="{FF2B5EF4-FFF2-40B4-BE49-F238E27FC236}">
                  <a16:creationId xmlns:a16="http://schemas.microsoft.com/office/drawing/2014/main" id="{508A07A5-EEA9-904C-A972-4C4DADB526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8666" y="2792111"/>
              <a:ext cx="350838" cy="317387"/>
              <a:chOff x="2931664" y="3912603"/>
              <a:chExt cx="430450" cy="329314"/>
            </a:xfrm>
          </p:grpSpPr>
          <p:sp>
            <p:nvSpPr>
              <p:cNvPr id="918" name="Rectangle 917">
                <a:extLst>
                  <a:ext uri="{FF2B5EF4-FFF2-40B4-BE49-F238E27FC236}">
                    <a16:creationId xmlns:a16="http://schemas.microsoft.com/office/drawing/2014/main" id="{3F286581-2453-1F47-8CC7-5657614015DB}"/>
                  </a:ext>
                </a:extLst>
              </p:cNvPr>
              <p:cNvSpPr/>
              <p:nvPr/>
            </p:nvSpPr>
            <p:spPr>
              <a:xfrm>
                <a:off x="2936779" y="3912603"/>
                <a:ext cx="424681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9" name="Straight Connector 918">
                <a:extLst>
                  <a:ext uri="{FF2B5EF4-FFF2-40B4-BE49-F238E27FC236}">
                    <a16:creationId xmlns:a16="http://schemas.microsoft.com/office/drawing/2014/main" id="{30F55D65-689B-184E-A7EE-17D45743B000}"/>
                  </a:ext>
                </a:extLst>
              </p:cNvPr>
              <p:cNvCxnSpPr/>
              <p:nvPr/>
            </p:nvCxnSpPr>
            <p:spPr>
              <a:xfrm>
                <a:off x="2930935" y="4004811"/>
                <a:ext cx="42468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0" name="Straight Connector 919">
                <a:extLst>
                  <a:ext uri="{FF2B5EF4-FFF2-40B4-BE49-F238E27FC236}">
                    <a16:creationId xmlns:a16="http://schemas.microsoft.com/office/drawing/2014/main" id="{076ADE22-2AEF-5040-9FA3-121B2C370E3A}"/>
                  </a:ext>
                </a:extLst>
              </p:cNvPr>
              <p:cNvCxnSpPr/>
              <p:nvPr/>
            </p:nvCxnSpPr>
            <p:spPr>
              <a:xfrm>
                <a:off x="2930935" y="4067381"/>
                <a:ext cx="42468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1" name="Straight Connector 920">
                <a:extLst>
                  <a:ext uri="{FF2B5EF4-FFF2-40B4-BE49-F238E27FC236}">
                    <a16:creationId xmlns:a16="http://schemas.microsoft.com/office/drawing/2014/main" id="{F2B6C973-6DE4-2349-9A6A-64B1F7541845}"/>
                  </a:ext>
                </a:extLst>
              </p:cNvPr>
              <p:cNvCxnSpPr>
                <a:stCxn id="918" idx="2"/>
              </p:cNvCxnSpPr>
              <p:nvPr/>
            </p:nvCxnSpPr>
            <p:spPr>
              <a:xfrm flipH="1" flipV="1">
                <a:off x="3147171" y="4004811"/>
                <a:ext cx="1949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3" name="Group 411">
              <a:extLst>
                <a:ext uri="{FF2B5EF4-FFF2-40B4-BE49-F238E27FC236}">
                  <a16:creationId xmlns:a16="http://schemas.microsoft.com/office/drawing/2014/main" id="{AB449866-D0BC-6B4F-801B-0FA210DD83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2104" y="2792111"/>
              <a:ext cx="350837" cy="317387"/>
              <a:chOff x="2931664" y="3912603"/>
              <a:chExt cx="430450" cy="329314"/>
            </a:xfrm>
          </p:grpSpPr>
          <p:sp>
            <p:nvSpPr>
              <p:cNvPr id="914" name="Rectangle 913">
                <a:extLst>
                  <a:ext uri="{FF2B5EF4-FFF2-40B4-BE49-F238E27FC236}">
                    <a16:creationId xmlns:a16="http://schemas.microsoft.com/office/drawing/2014/main" id="{4E4F9BC1-F5BE-B344-A249-E838C680C739}"/>
                  </a:ext>
                </a:extLst>
              </p:cNvPr>
              <p:cNvSpPr/>
              <p:nvPr/>
            </p:nvSpPr>
            <p:spPr>
              <a:xfrm>
                <a:off x="2936958" y="3912603"/>
                <a:ext cx="424682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5" name="Straight Connector 914">
                <a:extLst>
                  <a:ext uri="{FF2B5EF4-FFF2-40B4-BE49-F238E27FC236}">
                    <a16:creationId xmlns:a16="http://schemas.microsoft.com/office/drawing/2014/main" id="{DB20F410-274B-C043-A0B4-75FDB2F514FF}"/>
                  </a:ext>
                </a:extLst>
              </p:cNvPr>
              <p:cNvCxnSpPr/>
              <p:nvPr/>
            </p:nvCxnSpPr>
            <p:spPr>
              <a:xfrm>
                <a:off x="2931113" y="400481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6" name="Straight Connector 915">
                <a:extLst>
                  <a:ext uri="{FF2B5EF4-FFF2-40B4-BE49-F238E27FC236}">
                    <a16:creationId xmlns:a16="http://schemas.microsoft.com/office/drawing/2014/main" id="{7E028785-0101-4B45-BBD3-8308680B4792}"/>
                  </a:ext>
                </a:extLst>
              </p:cNvPr>
              <p:cNvCxnSpPr/>
              <p:nvPr/>
            </p:nvCxnSpPr>
            <p:spPr>
              <a:xfrm>
                <a:off x="2931113" y="406738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7" name="Straight Connector 916">
                <a:extLst>
                  <a:ext uri="{FF2B5EF4-FFF2-40B4-BE49-F238E27FC236}">
                    <a16:creationId xmlns:a16="http://schemas.microsoft.com/office/drawing/2014/main" id="{A47B9AA0-7155-B643-A937-D99E939A959D}"/>
                  </a:ext>
                </a:extLst>
              </p:cNvPr>
              <p:cNvCxnSpPr>
                <a:stCxn id="914" idx="2"/>
              </p:cNvCxnSpPr>
              <p:nvPr/>
            </p:nvCxnSpPr>
            <p:spPr>
              <a:xfrm flipH="1" flipV="1">
                <a:off x="3147351" y="4004811"/>
                <a:ext cx="1947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4" name="Group 416">
              <a:extLst>
                <a:ext uri="{FF2B5EF4-FFF2-40B4-BE49-F238E27FC236}">
                  <a16:creationId xmlns:a16="http://schemas.microsoft.com/office/drawing/2014/main" id="{6CFC219B-7363-534F-BBB9-2940C18F6D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4316" y="2795285"/>
              <a:ext cx="349250" cy="317387"/>
              <a:chOff x="2931664" y="3912603"/>
              <a:chExt cx="430450" cy="329314"/>
            </a:xfrm>
          </p:grpSpPr>
          <p:sp>
            <p:nvSpPr>
              <p:cNvPr id="910" name="Rectangle 909">
                <a:extLst>
                  <a:ext uri="{FF2B5EF4-FFF2-40B4-BE49-F238E27FC236}">
                    <a16:creationId xmlns:a16="http://schemas.microsoft.com/office/drawing/2014/main" id="{A90F17FE-7DC7-C744-AC85-74012E165AB3}"/>
                  </a:ext>
                </a:extLst>
              </p:cNvPr>
              <p:cNvSpPr/>
              <p:nvPr/>
            </p:nvSpPr>
            <p:spPr>
              <a:xfrm>
                <a:off x="2937241" y="3912603"/>
                <a:ext cx="424655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1" name="Straight Connector 910">
                <a:extLst>
                  <a:ext uri="{FF2B5EF4-FFF2-40B4-BE49-F238E27FC236}">
                    <a16:creationId xmlns:a16="http://schemas.microsoft.com/office/drawing/2014/main" id="{493DE14E-A2F1-A249-AD60-B96754D395E1}"/>
                  </a:ext>
                </a:extLst>
              </p:cNvPr>
              <p:cNvCxnSpPr/>
              <p:nvPr/>
            </p:nvCxnSpPr>
            <p:spPr>
              <a:xfrm>
                <a:off x="2931371" y="400481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2" name="Straight Connector 911">
                <a:extLst>
                  <a:ext uri="{FF2B5EF4-FFF2-40B4-BE49-F238E27FC236}">
                    <a16:creationId xmlns:a16="http://schemas.microsoft.com/office/drawing/2014/main" id="{8DFE02DA-2A86-4844-B164-F4DC02A4123A}"/>
                  </a:ext>
                </a:extLst>
              </p:cNvPr>
              <p:cNvCxnSpPr/>
              <p:nvPr/>
            </p:nvCxnSpPr>
            <p:spPr>
              <a:xfrm>
                <a:off x="2931371" y="406738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3" name="Straight Connector 912">
                <a:extLst>
                  <a:ext uri="{FF2B5EF4-FFF2-40B4-BE49-F238E27FC236}">
                    <a16:creationId xmlns:a16="http://schemas.microsoft.com/office/drawing/2014/main" id="{C4AA7EE7-5C2E-8D48-989F-F7194666A353}"/>
                  </a:ext>
                </a:extLst>
              </p:cNvPr>
              <p:cNvCxnSpPr>
                <a:stCxn id="910" idx="2"/>
              </p:cNvCxnSpPr>
              <p:nvPr/>
            </p:nvCxnSpPr>
            <p:spPr>
              <a:xfrm flipH="1" flipV="1">
                <a:off x="3148590" y="4004811"/>
                <a:ext cx="0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5" name="Group 421">
              <a:extLst>
                <a:ext uri="{FF2B5EF4-FFF2-40B4-BE49-F238E27FC236}">
                  <a16:creationId xmlns:a16="http://schemas.microsoft.com/office/drawing/2014/main" id="{1FA36B18-95B0-CB4E-95BE-59E9718161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79204" y="2792111"/>
              <a:ext cx="350837" cy="317387"/>
              <a:chOff x="2931664" y="3912603"/>
              <a:chExt cx="430450" cy="329314"/>
            </a:xfrm>
          </p:grpSpPr>
          <p:sp>
            <p:nvSpPr>
              <p:cNvPr id="906" name="Rectangle 905">
                <a:extLst>
                  <a:ext uri="{FF2B5EF4-FFF2-40B4-BE49-F238E27FC236}">
                    <a16:creationId xmlns:a16="http://schemas.microsoft.com/office/drawing/2014/main" id="{EE684161-8E76-E041-95F6-E692F09DB739}"/>
                  </a:ext>
                </a:extLst>
              </p:cNvPr>
              <p:cNvSpPr/>
              <p:nvPr/>
            </p:nvSpPr>
            <p:spPr>
              <a:xfrm>
                <a:off x="2937432" y="3912603"/>
                <a:ext cx="424682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07" name="Straight Connector 906">
                <a:extLst>
                  <a:ext uri="{FF2B5EF4-FFF2-40B4-BE49-F238E27FC236}">
                    <a16:creationId xmlns:a16="http://schemas.microsoft.com/office/drawing/2014/main" id="{7927B3EE-2CC2-B44C-94F1-B69CA0A815A2}"/>
                  </a:ext>
                </a:extLst>
              </p:cNvPr>
              <p:cNvCxnSpPr/>
              <p:nvPr/>
            </p:nvCxnSpPr>
            <p:spPr>
              <a:xfrm>
                <a:off x="2931587" y="400481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08" name="Straight Connector 907">
                <a:extLst>
                  <a:ext uri="{FF2B5EF4-FFF2-40B4-BE49-F238E27FC236}">
                    <a16:creationId xmlns:a16="http://schemas.microsoft.com/office/drawing/2014/main" id="{89B6595F-CFF0-3B40-B47C-ADB86E974281}"/>
                  </a:ext>
                </a:extLst>
              </p:cNvPr>
              <p:cNvCxnSpPr/>
              <p:nvPr/>
            </p:nvCxnSpPr>
            <p:spPr>
              <a:xfrm>
                <a:off x="2931587" y="406738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09" name="Straight Connector 908">
                <a:extLst>
                  <a:ext uri="{FF2B5EF4-FFF2-40B4-BE49-F238E27FC236}">
                    <a16:creationId xmlns:a16="http://schemas.microsoft.com/office/drawing/2014/main" id="{C551D2B6-035F-CE4D-A43A-5FFB5AFCEED5}"/>
                  </a:ext>
                </a:extLst>
              </p:cNvPr>
              <p:cNvCxnSpPr>
                <a:stCxn id="906" idx="2"/>
              </p:cNvCxnSpPr>
              <p:nvPr/>
            </p:nvCxnSpPr>
            <p:spPr>
              <a:xfrm flipH="1" flipV="1">
                <a:off x="3147825" y="4004811"/>
                <a:ext cx="1947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</p:grpSp>
      <p:grpSp>
        <p:nvGrpSpPr>
          <p:cNvPr id="926" name="Group 925">
            <a:extLst>
              <a:ext uri="{FF2B5EF4-FFF2-40B4-BE49-F238E27FC236}">
                <a16:creationId xmlns:a16="http://schemas.microsoft.com/office/drawing/2014/main" id="{A988FEAF-222E-2C4B-8C38-8B6C17D4D63D}"/>
              </a:ext>
            </a:extLst>
          </p:cNvPr>
          <p:cNvGrpSpPr>
            <a:grpSpLocks/>
          </p:cNvGrpSpPr>
          <p:nvPr/>
        </p:nvGrpSpPr>
        <p:grpSpPr bwMode="auto">
          <a:xfrm>
            <a:off x="3605068" y="3656980"/>
            <a:ext cx="5211762" cy="2740025"/>
            <a:chOff x="1856416" y="3709935"/>
            <a:chExt cx="5211763" cy="2739614"/>
          </a:xfrm>
        </p:grpSpPr>
        <p:sp>
          <p:nvSpPr>
            <p:cNvPr id="927" name="Freeform 926">
              <a:extLst>
                <a:ext uri="{FF2B5EF4-FFF2-40B4-BE49-F238E27FC236}">
                  <a16:creationId xmlns:a16="http://schemas.microsoft.com/office/drawing/2014/main" id="{875BCAC4-B573-D54B-BF32-094096F89D98}"/>
                </a:ext>
              </a:extLst>
            </p:cNvPr>
            <p:cNvSpPr/>
            <p:nvPr/>
          </p:nvSpPr>
          <p:spPr>
            <a:xfrm>
              <a:off x="1877053" y="5330529"/>
              <a:ext cx="1281113" cy="758711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499" h="759828">
                  <a:moveTo>
                    <a:pt x="965179" y="759828"/>
                  </a:moveTo>
                  <a:cubicBezTo>
                    <a:pt x="301565" y="231725"/>
                    <a:pt x="628999" y="498939"/>
                    <a:pt x="0" y="0"/>
                  </a:cubicBezTo>
                  <a:lnTo>
                    <a:pt x="999231" y="13701"/>
                  </a:lnTo>
                  <a:cubicBezTo>
                    <a:pt x="1112985" y="379881"/>
                    <a:pt x="1055867" y="236107"/>
                    <a:pt x="1280499" y="723135"/>
                  </a:cubicBezTo>
                  <a:cubicBezTo>
                    <a:pt x="1186079" y="728668"/>
                    <a:pt x="1127207" y="701414"/>
                    <a:pt x="965179" y="759828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28" name="Freeform 927">
              <a:extLst>
                <a:ext uri="{FF2B5EF4-FFF2-40B4-BE49-F238E27FC236}">
                  <a16:creationId xmlns:a16="http://schemas.microsoft.com/office/drawing/2014/main" id="{0D857BEA-FC6F-1449-A5C0-C21CC8BC5CED}"/>
                </a:ext>
              </a:extLst>
            </p:cNvPr>
            <p:cNvSpPr/>
            <p:nvPr/>
          </p:nvSpPr>
          <p:spPr>
            <a:xfrm>
              <a:off x="6202992" y="5428939"/>
              <a:ext cx="865187" cy="553955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1011379"/>
                <a:gd name="connsiteY0" fmla="*/ 605727 h 758185"/>
                <a:gd name="connsiteX1" fmla="*/ 490915 w 1011379"/>
                <a:gd name="connsiteY1" fmla="*/ 13939 h 758185"/>
                <a:gd name="connsiteX2" fmla="*/ 1011379 w 1011379"/>
                <a:gd name="connsiteY2" fmla="*/ 563 h 758185"/>
                <a:gd name="connsiteX3" fmla="*/ 268780 w 1011379"/>
                <a:gd name="connsiteY3" fmla="*/ 758185 h 758185"/>
                <a:gd name="connsiteX4" fmla="*/ 0 w 1011379"/>
                <a:gd name="connsiteY4" fmla="*/ 605727 h 758185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05727"/>
                <a:gd name="connsiteX1" fmla="*/ 490915 w 1011379"/>
                <a:gd name="connsiteY1" fmla="*/ 13939 h 605727"/>
                <a:gd name="connsiteX2" fmla="*/ 1011379 w 1011379"/>
                <a:gd name="connsiteY2" fmla="*/ 563 h 605727"/>
                <a:gd name="connsiteX3" fmla="*/ 318823 w 1011379"/>
                <a:gd name="connsiteY3" fmla="*/ 553361 h 605727"/>
                <a:gd name="connsiteX4" fmla="*/ 0 w 1011379"/>
                <a:gd name="connsiteY4" fmla="*/ 605727 h 605727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251" h="553361">
                  <a:moveTo>
                    <a:pt x="0" y="540783"/>
                  </a:moveTo>
                  <a:cubicBezTo>
                    <a:pt x="274887" y="134762"/>
                    <a:pt x="159176" y="337938"/>
                    <a:pt x="345787" y="13939"/>
                  </a:cubicBezTo>
                  <a:cubicBezTo>
                    <a:pt x="520528" y="18247"/>
                    <a:pt x="691510" y="-3745"/>
                    <a:pt x="866251" y="563"/>
                  </a:cubicBezTo>
                  <a:cubicBezTo>
                    <a:pt x="252709" y="502795"/>
                    <a:pt x="640047" y="209256"/>
                    <a:pt x="173695" y="553361"/>
                  </a:cubicBezTo>
                  <a:cubicBezTo>
                    <a:pt x="39410" y="524725"/>
                    <a:pt x="196198" y="539317"/>
                    <a:pt x="0" y="54078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29" name="Freeform 928">
              <a:extLst>
                <a:ext uri="{FF2B5EF4-FFF2-40B4-BE49-F238E27FC236}">
                  <a16:creationId xmlns:a16="http://schemas.microsoft.com/office/drawing/2014/main" id="{218DF382-E11C-A94A-ABF5-F93EB0534196}"/>
                </a:ext>
              </a:extLst>
            </p:cNvPr>
            <p:cNvSpPr/>
            <p:nvPr/>
          </p:nvSpPr>
          <p:spPr>
            <a:xfrm>
              <a:off x="5377492" y="5449574"/>
              <a:ext cx="676275" cy="89680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675040"/>
                <a:gd name="connsiteY0" fmla="*/ 894029 h 896577"/>
                <a:gd name="connsiteX1" fmla="*/ 15664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  <a:gd name="connsiteX0" fmla="*/ 0 w 675040"/>
                <a:gd name="connsiteY0" fmla="*/ 894029 h 896577"/>
                <a:gd name="connsiteX1" fmla="*/ 18662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040" h="896577">
                  <a:moveTo>
                    <a:pt x="0" y="894029"/>
                  </a:moveTo>
                  <a:cubicBezTo>
                    <a:pt x="95638" y="409857"/>
                    <a:pt x="76811" y="618448"/>
                    <a:pt x="186623" y="1724"/>
                  </a:cubicBezTo>
                  <a:cubicBezTo>
                    <a:pt x="431451" y="14348"/>
                    <a:pt x="449377" y="35256"/>
                    <a:pt x="675040" y="0"/>
                  </a:cubicBezTo>
                  <a:cubicBezTo>
                    <a:pt x="276172" y="749497"/>
                    <a:pt x="462801" y="344746"/>
                    <a:pt x="179079" y="886531"/>
                  </a:cubicBezTo>
                  <a:cubicBezTo>
                    <a:pt x="44794" y="857895"/>
                    <a:pt x="92525" y="908114"/>
                    <a:pt x="0" y="89402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30" name="Freeform 929">
              <a:extLst>
                <a:ext uri="{FF2B5EF4-FFF2-40B4-BE49-F238E27FC236}">
                  <a16:creationId xmlns:a16="http://schemas.microsoft.com/office/drawing/2014/main" id="{BD4E8E8A-5281-2546-8825-0786245B15DA}"/>
                </a:ext>
              </a:extLst>
            </p:cNvPr>
            <p:cNvSpPr/>
            <p:nvPr/>
          </p:nvSpPr>
          <p:spPr>
            <a:xfrm>
              <a:off x="4340853" y="5470208"/>
              <a:ext cx="514350" cy="40157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7341"/>
                <a:gd name="connsiteX1" fmla="*/ 0 w 514180"/>
                <a:gd name="connsiteY1" fmla="*/ 0 h 577341"/>
                <a:gd name="connsiteX2" fmla="*/ 514180 w 514180"/>
                <a:gd name="connsiteY2" fmla="*/ 10891 h 577341"/>
                <a:gd name="connsiteX3" fmla="*/ 404259 w 514180"/>
                <a:gd name="connsiteY3" fmla="*/ 386400 h 577341"/>
                <a:gd name="connsiteX4" fmla="*/ 135770 w 514180"/>
                <a:gd name="connsiteY4" fmla="*/ 577341 h 577341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02193 h 402193"/>
                <a:gd name="connsiteX1" fmla="*/ 0 w 514180"/>
                <a:gd name="connsiteY1" fmla="*/ 0 h 402193"/>
                <a:gd name="connsiteX2" fmla="*/ 514180 w 514180"/>
                <a:gd name="connsiteY2" fmla="*/ 10891 h 402193"/>
                <a:gd name="connsiteX3" fmla="*/ 404259 w 514180"/>
                <a:gd name="connsiteY3" fmla="*/ 386400 h 402193"/>
                <a:gd name="connsiteX4" fmla="*/ 100781 w 514180"/>
                <a:gd name="connsiteY4" fmla="*/ 402193 h 40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402193">
                  <a:moveTo>
                    <a:pt x="100781" y="402193"/>
                  </a:moveTo>
                  <a:cubicBezTo>
                    <a:pt x="60584" y="194221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91637" y="89943"/>
                    <a:pt x="404259" y="386400"/>
                  </a:cubicBezTo>
                  <a:cubicBezTo>
                    <a:pt x="357814" y="390704"/>
                    <a:pt x="168880" y="400727"/>
                    <a:pt x="100781" y="4021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31" name="Freeform 930">
              <a:extLst>
                <a:ext uri="{FF2B5EF4-FFF2-40B4-BE49-F238E27FC236}">
                  <a16:creationId xmlns:a16="http://schemas.microsoft.com/office/drawing/2014/main" id="{E78920D8-D684-1642-B41B-2CC538B9202E}"/>
                </a:ext>
              </a:extLst>
            </p:cNvPr>
            <p:cNvSpPr/>
            <p:nvPr/>
          </p:nvSpPr>
          <p:spPr>
            <a:xfrm>
              <a:off x="3561391" y="5433701"/>
              <a:ext cx="573087" cy="101584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  <a:gd name="connsiteX0" fmla="*/ 403236 w 574100"/>
                <a:gd name="connsiteY0" fmla="*/ 1215612 h 1215612"/>
                <a:gd name="connsiteX1" fmla="*/ 0 w 574100"/>
                <a:gd name="connsiteY1" fmla="*/ 4757 h 1215612"/>
                <a:gd name="connsiteX2" fmla="*/ 502783 w 574100"/>
                <a:gd name="connsiteY2" fmla="*/ 0 h 1215612"/>
                <a:gd name="connsiteX3" fmla="*/ 574100 w 574100"/>
                <a:gd name="connsiteY3" fmla="*/ 1014877 h 1215612"/>
                <a:gd name="connsiteX4" fmla="*/ 403236 w 574100"/>
                <a:gd name="connsiteY4" fmla="*/ 1215612 h 1215612"/>
                <a:gd name="connsiteX0" fmla="*/ 333190 w 574100"/>
                <a:gd name="connsiteY0" fmla="*/ 985695 h 1015244"/>
                <a:gd name="connsiteX1" fmla="*/ 0 w 574100"/>
                <a:gd name="connsiteY1" fmla="*/ 4757 h 1015244"/>
                <a:gd name="connsiteX2" fmla="*/ 502783 w 574100"/>
                <a:gd name="connsiteY2" fmla="*/ 0 h 1015244"/>
                <a:gd name="connsiteX3" fmla="*/ 574100 w 574100"/>
                <a:gd name="connsiteY3" fmla="*/ 1014877 h 1015244"/>
                <a:gd name="connsiteX4" fmla="*/ 333190 w 574100"/>
                <a:gd name="connsiteY4" fmla="*/ 985695 h 10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00" h="1015244">
                  <a:moveTo>
                    <a:pt x="333190" y="985695"/>
                  </a:moveTo>
                  <a:cubicBezTo>
                    <a:pt x="153901" y="433090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37473" y="350120"/>
                    <a:pt x="574100" y="1014877"/>
                  </a:cubicBezTo>
                  <a:cubicBezTo>
                    <a:pt x="476415" y="1019182"/>
                    <a:pt x="529388" y="984229"/>
                    <a:pt x="333190" y="985695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932" name="Group 28">
              <a:extLst>
                <a:ext uri="{FF2B5EF4-FFF2-40B4-BE49-F238E27FC236}">
                  <a16:creationId xmlns:a16="http://schemas.microsoft.com/office/drawing/2014/main" id="{088ACE2A-7A5D-4F42-921C-CF157C2880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6416" y="3709935"/>
              <a:ext cx="1049338" cy="1739900"/>
              <a:chOff x="1856416" y="3709935"/>
              <a:chExt cx="1049338" cy="1739900"/>
            </a:xfrm>
          </p:grpSpPr>
          <p:sp>
            <p:nvSpPr>
              <p:cNvPr id="1017" name="Rectangle 1016">
                <a:extLst>
                  <a:ext uri="{FF2B5EF4-FFF2-40B4-BE49-F238E27FC236}">
                    <a16:creationId xmlns:a16="http://schemas.microsoft.com/office/drawing/2014/main" id="{F031C840-E404-B943-9DD7-6487F36B8BC7}"/>
                  </a:ext>
                </a:extLst>
              </p:cNvPr>
              <p:cNvSpPr/>
              <p:nvPr/>
            </p:nvSpPr>
            <p:spPr bwMode="auto">
              <a:xfrm rot="10800000">
                <a:off x="1867528" y="3957548"/>
                <a:ext cx="1027113" cy="61109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1018" name="Group 498">
                <a:extLst>
                  <a:ext uri="{FF2B5EF4-FFF2-40B4-BE49-F238E27FC236}">
                    <a16:creationId xmlns:a16="http://schemas.microsoft.com/office/drawing/2014/main" id="{11E4B476-A94C-6141-A48C-F22AAD7C5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8805" y="5088863"/>
                <a:ext cx="1035373" cy="360972"/>
                <a:chOff x="4128636" y="3606589"/>
                <a:chExt cx="568145" cy="338667"/>
              </a:xfrm>
            </p:grpSpPr>
            <p:sp>
              <p:nvSpPr>
                <p:cNvPr id="1032" name="Oval 1031">
                  <a:extLst>
                    <a:ext uri="{FF2B5EF4-FFF2-40B4-BE49-F238E27FC236}">
                      <a16:creationId xmlns:a16="http://schemas.microsoft.com/office/drawing/2014/main" id="{6285E922-4389-6747-873A-ED742F93B7B8}"/>
                    </a:ext>
                  </a:extLst>
                </p:cNvPr>
                <p:cNvSpPr/>
                <p:nvPr/>
              </p:nvSpPr>
              <p:spPr>
                <a:xfrm>
                  <a:off x="4129067" y="3720144"/>
                  <a:ext cx="567968" cy="224867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33" name="Rectangle 1032">
                  <a:extLst>
                    <a:ext uri="{FF2B5EF4-FFF2-40B4-BE49-F238E27FC236}">
                      <a16:creationId xmlns:a16="http://schemas.microsoft.com/office/drawing/2014/main" id="{681399F7-9F7D-8247-A86B-B0C42C17B7BD}"/>
                    </a:ext>
                  </a:extLst>
                </p:cNvPr>
                <p:cNvSpPr/>
                <p:nvPr/>
              </p:nvSpPr>
              <p:spPr>
                <a:xfrm>
                  <a:off x="4129067" y="3720144"/>
                  <a:ext cx="567968" cy="111689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34" name="Oval 1033">
                  <a:extLst>
                    <a:ext uri="{FF2B5EF4-FFF2-40B4-BE49-F238E27FC236}">
                      <a16:creationId xmlns:a16="http://schemas.microsoft.com/office/drawing/2014/main" id="{22EC9AA8-544A-8B4A-88A6-2074F49F53D4}"/>
                    </a:ext>
                  </a:extLst>
                </p:cNvPr>
                <p:cNvSpPr/>
                <p:nvPr/>
              </p:nvSpPr>
              <p:spPr>
                <a:xfrm>
                  <a:off x="4129067" y="3606966"/>
                  <a:ext cx="567968" cy="224867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35" name="Straight Connector 1034">
                  <a:extLst>
                    <a:ext uri="{FF2B5EF4-FFF2-40B4-BE49-F238E27FC236}">
                      <a16:creationId xmlns:a16="http://schemas.microsoft.com/office/drawing/2014/main" id="{C98CC5A1-6137-AD47-8DAD-1CE3995E4F4E}"/>
                    </a:ext>
                  </a:extLst>
                </p:cNvPr>
                <p:cNvCxnSpPr/>
                <p:nvPr/>
              </p:nvCxnSpPr>
              <p:spPr>
                <a:xfrm>
                  <a:off x="4697035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36" name="Straight Connector 1035">
                  <a:extLst>
                    <a:ext uri="{FF2B5EF4-FFF2-40B4-BE49-F238E27FC236}">
                      <a16:creationId xmlns:a16="http://schemas.microsoft.com/office/drawing/2014/main" id="{D6DBD6DE-4277-6E43-8F0F-101EA88CC186}"/>
                    </a:ext>
                  </a:extLst>
                </p:cNvPr>
                <p:cNvCxnSpPr/>
                <p:nvPr/>
              </p:nvCxnSpPr>
              <p:spPr>
                <a:xfrm>
                  <a:off x="4129067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19" name="Rectangle 1018">
                <a:extLst>
                  <a:ext uri="{FF2B5EF4-FFF2-40B4-BE49-F238E27FC236}">
                    <a16:creationId xmlns:a16="http://schemas.microsoft.com/office/drawing/2014/main" id="{511198B5-F79E-C74D-B56E-01ADB1EAA4C1}"/>
                  </a:ext>
                </a:extLst>
              </p:cNvPr>
              <p:cNvSpPr/>
              <p:nvPr/>
            </p:nvSpPr>
            <p:spPr bwMode="auto">
              <a:xfrm>
                <a:off x="1877053" y="4705148"/>
                <a:ext cx="1028700" cy="52221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20" name="Straight Connector 1019">
                <a:extLst>
                  <a:ext uri="{FF2B5EF4-FFF2-40B4-BE49-F238E27FC236}">
                    <a16:creationId xmlns:a16="http://schemas.microsoft.com/office/drawing/2014/main" id="{D3ADC60A-D45A-1346-84AC-B4714AE1CB27}"/>
                  </a:ext>
                </a:extLst>
              </p:cNvPr>
              <p:cNvCxnSpPr/>
              <p:nvPr/>
            </p:nvCxnSpPr>
            <p:spPr bwMode="auto">
              <a:xfrm>
                <a:off x="1861178" y="3981356"/>
                <a:ext cx="17463" cy="130155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1021" name="Straight Connector 1020">
                <a:extLst>
                  <a:ext uri="{FF2B5EF4-FFF2-40B4-BE49-F238E27FC236}">
                    <a16:creationId xmlns:a16="http://schemas.microsoft.com/office/drawing/2014/main" id="{8C732665-0AF3-514A-8491-058D584AA66C}"/>
                  </a:ext>
                </a:extLst>
              </p:cNvPr>
              <p:cNvCxnSpPr/>
              <p:nvPr/>
            </p:nvCxnSpPr>
            <p:spPr bwMode="auto">
              <a:xfrm flipH="1">
                <a:off x="2894641" y="3971833"/>
                <a:ext cx="6350" cy="1269810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22" name="Group 504">
                <a:extLst>
                  <a:ext uri="{FF2B5EF4-FFF2-40B4-BE49-F238E27FC236}">
                    <a16:creationId xmlns:a16="http://schemas.microsoft.com/office/drawing/2014/main" id="{87E38306-3DC6-B044-991D-BEE6F6FD2E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6416" y="3709935"/>
                <a:ext cx="1044712" cy="399063"/>
                <a:chOff x="2183302" y="1574638"/>
                <a:chExt cx="1200154" cy="430218"/>
              </a:xfrm>
            </p:grpSpPr>
            <p:sp>
              <p:nvSpPr>
                <p:cNvPr id="1023" name="Oval 1022">
                  <a:extLst>
                    <a:ext uri="{FF2B5EF4-FFF2-40B4-BE49-F238E27FC236}">
                      <a16:creationId xmlns:a16="http://schemas.microsoft.com/office/drawing/2014/main" id="{55E5FA1C-CAB4-8341-8DAA-EDAE9CFD84E2}"/>
                    </a:ext>
                  </a:extLst>
                </p:cNvPr>
                <p:cNvSpPr/>
                <p:nvPr/>
              </p:nvSpPr>
              <p:spPr bwMode="auto">
                <a:xfrm flipV="1">
                  <a:off x="2185125" y="1689286"/>
                  <a:ext cx="1196349" cy="31485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4" name="Rectangle 1023">
                  <a:extLst>
                    <a:ext uri="{FF2B5EF4-FFF2-40B4-BE49-F238E27FC236}">
                      <a16:creationId xmlns:a16="http://schemas.microsoft.com/office/drawing/2014/main" id="{44108165-9E65-5F4A-BAAB-C6ACE38D3C65}"/>
                    </a:ext>
                  </a:extLst>
                </p:cNvPr>
                <p:cNvSpPr/>
                <p:nvPr/>
              </p:nvSpPr>
              <p:spPr bwMode="auto">
                <a:xfrm>
                  <a:off x="2183302" y="1735489"/>
                  <a:ext cx="1198172" cy="112938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5" name="Oval 1024">
                  <a:extLst>
                    <a:ext uri="{FF2B5EF4-FFF2-40B4-BE49-F238E27FC236}">
                      <a16:creationId xmlns:a16="http://schemas.microsoft.com/office/drawing/2014/main" id="{5220D9A0-FC71-C848-AA4B-AC3EAD73DB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349" cy="31485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6" name="Freeform 1025">
                  <a:extLst>
                    <a:ext uri="{FF2B5EF4-FFF2-40B4-BE49-F238E27FC236}">
                      <a16:creationId xmlns:a16="http://schemas.microsoft.com/office/drawing/2014/main" id="{0E8501FC-8102-1648-8958-E425AC1A0FB8}"/>
                    </a:ext>
                  </a:extLst>
                </p:cNvPr>
                <p:cNvSpPr/>
                <p:nvPr/>
              </p:nvSpPr>
              <p:spPr bwMode="auto">
                <a:xfrm>
                  <a:off x="2489684" y="1670464"/>
                  <a:ext cx="581761" cy="15742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7" name="Freeform 1026">
                  <a:extLst>
                    <a:ext uri="{FF2B5EF4-FFF2-40B4-BE49-F238E27FC236}">
                      <a16:creationId xmlns:a16="http://schemas.microsoft.com/office/drawing/2014/main" id="{AF49A14A-FE33-EB4B-ADEA-BA7B348615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501" y="1629396"/>
                  <a:ext cx="703949" cy="111226"/>
                </a:xfrm>
                <a:custGeom>
                  <a:avLst/>
                  <a:gdLst>
                    <a:gd name="T0" fmla="*/ 0 w 3723451"/>
                    <a:gd name="T1" fmla="*/ 27211 h 932950"/>
                    <a:gd name="T2" fmla="*/ 123865 w 3723451"/>
                    <a:gd name="T3" fmla="*/ 321 h 932950"/>
                    <a:gd name="T4" fmla="*/ 350850 w 3723451"/>
                    <a:gd name="T5" fmla="*/ 62061 h 932950"/>
                    <a:gd name="T6" fmla="*/ 567397 w 3723451"/>
                    <a:gd name="T7" fmla="*/ 0 h 932950"/>
                    <a:gd name="T8" fmla="*/ 703949 w 3723451"/>
                    <a:gd name="T9" fmla="*/ 24696 h 932950"/>
                    <a:gd name="T10" fmla="*/ 602354 w 3723451"/>
                    <a:gd name="T11" fmla="*/ 55064 h 932950"/>
                    <a:gd name="T12" fmla="*/ 569645 w 3723451"/>
                    <a:gd name="T13" fmla="*/ 46877 h 932950"/>
                    <a:gd name="T14" fmla="*/ 354838 w 3723451"/>
                    <a:gd name="T15" fmla="*/ 111226 h 932950"/>
                    <a:gd name="T16" fmla="*/ 134536 w 3723451"/>
                    <a:gd name="T17" fmla="*/ 49244 h 932950"/>
                    <a:gd name="T18" fmla="*/ 98918 w 3723451"/>
                    <a:gd name="T19" fmla="*/ 55934 h 932950"/>
                    <a:gd name="T20" fmla="*/ 0 w 3723451"/>
                    <a:gd name="T21" fmla="*/ 27211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8" name="Freeform 1027">
                  <a:extLst>
                    <a:ext uri="{FF2B5EF4-FFF2-40B4-BE49-F238E27FC236}">
                      <a16:creationId xmlns:a16="http://schemas.microsoft.com/office/drawing/2014/main" id="{FEBE179E-02E9-C64E-89FC-F45503783F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22" y="1723510"/>
                  <a:ext cx="257143" cy="95826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143 w 1366596"/>
                    <a:gd name="T3" fmla="*/ 74047 h 809868"/>
                    <a:gd name="T4" fmla="*/ 162771 w 1366596"/>
                    <a:gd name="T5" fmla="*/ 95826 h 809868"/>
                    <a:gd name="T6" fmla="*/ 866 w 1366596"/>
                    <a:gd name="T7" fmla="*/ 5063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9" name="Freeform 1028">
                  <a:extLst>
                    <a:ext uri="{FF2B5EF4-FFF2-40B4-BE49-F238E27FC236}">
                      <a16:creationId xmlns:a16="http://schemas.microsoft.com/office/drawing/2014/main" id="{56DF1AAD-D538-1C44-A286-465AD81A04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6736" y="1725222"/>
                  <a:ext cx="255318" cy="94114"/>
                </a:xfrm>
                <a:custGeom>
                  <a:avLst/>
                  <a:gdLst>
                    <a:gd name="T0" fmla="*/ 251832 w 1348191"/>
                    <a:gd name="T1" fmla="*/ 0 h 791462"/>
                    <a:gd name="T2" fmla="*/ 255318 w 1348191"/>
                    <a:gd name="T3" fmla="*/ 45415 h 791462"/>
                    <a:gd name="T4" fmla="*/ 92368 w 1348191"/>
                    <a:gd name="T5" fmla="*/ 94114 h 791462"/>
                    <a:gd name="T6" fmla="*/ 0 w 1348191"/>
                    <a:gd name="T7" fmla="*/ 72774 h 791462"/>
                    <a:gd name="T8" fmla="*/ 251832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30" name="Straight Connector 1029">
                  <a:extLst>
                    <a:ext uri="{FF2B5EF4-FFF2-40B4-BE49-F238E27FC236}">
                      <a16:creationId xmlns:a16="http://schemas.microsoft.com/office/drawing/2014/main" id="{60701F8E-3F5A-734C-A498-AA55BCD5CFE1}"/>
                    </a:ext>
                  </a:extLst>
                </p:cNvPr>
                <p:cNvCxnSpPr>
                  <a:cxnSpLocks noChangeShapeType="1"/>
                  <a:endCxn id="1025" idx="2"/>
                </p:cNvCxnSpPr>
                <p:nvPr/>
              </p:nvCxnSpPr>
              <p:spPr bwMode="auto">
                <a:xfrm flipH="1" flipV="1">
                  <a:off x="2183302" y="1732067"/>
                  <a:ext cx="1823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31" name="Straight Connector 1030">
                  <a:extLst>
                    <a:ext uri="{FF2B5EF4-FFF2-40B4-BE49-F238E27FC236}">
                      <a16:creationId xmlns:a16="http://schemas.microsoft.com/office/drawing/2014/main" id="{299ED768-B7C5-C447-A0CA-015C1D4D47F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1474" y="1728644"/>
                  <a:ext cx="1824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3" name="Group 29">
              <a:extLst>
                <a:ext uri="{FF2B5EF4-FFF2-40B4-BE49-F238E27FC236}">
                  <a16:creationId xmlns:a16="http://schemas.microsoft.com/office/drawing/2014/main" id="{BE1E7CEF-FBEC-2040-A3E0-0EBB60746A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6154" y="3862335"/>
              <a:ext cx="514350" cy="1670050"/>
              <a:chOff x="3566154" y="3862335"/>
              <a:chExt cx="514350" cy="1670050"/>
            </a:xfrm>
          </p:grpSpPr>
          <p:sp>
            <p:nvSpPr>
              <p:cNvPr id="997" name="Rectangle 996">
                <a:extLst>
                  <a:ext uri="{FF2B5EF4-FFF2-40B4-BE49-F238E27FC236}">
                    <a16:creationId xmlns:a16="http://schemas.microsoft.com/office/drawing/2014/main" id="{7F242236-8B77-9144-8038-81B9BCAB1509}"/>
                  </a:ext>
                </a:extLst>
              </p:cNvPr>
              <p:cNvSpPr/>
              <p:nvPr/>
            </p:nvSpPr>
            <p:spPr bwMode="auto">
              <a:xfrm rot="10800000">
                <a:off x="3569201" y="3946092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98" name="Straight Connector 997">
                <a:extLst>
                  <a:ext uri="{FF2B5EF4-FFF2-40B4-BE49-F238E27FC236}">
                    <a16:creationId xmlns:a16="http://schemas.microsoft.com/office/drawing/2014/main" id="{855E433C-9E28-D243-A7F8-5DC166631717}"/>
                  </a:ext>
                </a:extLst>
              </p:cNvPr>
              <p:cNvCxnSpPr/>
              <p:nvPr/>
            </p:nvCxnSpPr>
            <p:spPr bwMode="auto">
              <a:xfrm flipH="1">
                <a:off x="4078916" y="4019450"/>
                <a:ext cx="1587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99" name="Group 552">
                <a:extLst>
                  <a:ext uri="{FF2B5EF4-FFF2-40B4-BE49-F238E27FC236}">
                    <a16:creationId xmlns:a16="http://schemas.microsoft.com/office/drawing/2014/main" id="{2095E3B0-B1DF-9747-A4B6-739AFCB17C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1302" y="5310688"/>
                <a:ext cx="507588" cy="221697"/>
                <a:chOff x="4128636" y="3606589"/>
                <a:chExt cx="568145" cy="338667"/>
              </a:xfrm>
            </p:grpSpPr>
            <p:sp>
              <p:nvSpPr>
                <p:cNvPr id="1012" name="Oval 1011">
                  <a:extLst>
                    <a:ext uri="{FF2B5EF4-FFF2-40B4-BE49-F238E27FC236}">
                      <a16:creationId xmlns:a16="http://schemas.microsoft.com/office/drawing/2014/main" id="{77BE98D0-B8F8-0542-81BA-550DCDDBED58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13" name="Rectangle 1012">
                  <a:extLst>
                    <a:ext uri="{FF2B5EF4-FFF2-40B4-BE49-F238E27FC236}">
                      <a16:creationId xmlns:a16="http://schemas.microsoft.com/office/drawing/2014/main" id="{FF81DF11-B403-0242-9BBF-4028E5002511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14" name="Oval 1013">
                  <a:extLst>
                    <a:ext uri="{FF2B5EF4-FFF2-40B4-BE49-F238E27FC236}">
                      <a16:creationId xmlns:a16="http://schemas.microsoft.com/office/drawing/2014/main" id="{DA7CD07E-7BFA-EA40-A63C-19BD545F9FBB}"/>
                    </a:ext>
                  </a:extLst>
                </p:cNvPr>
                <p:cNvSpPr/>
                <p:nvPr/>
              </p:nvSpPr>
              <p:spPr>
                <a:xfrm>
                  <a:off x="4128204" y="3600527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15" name="Straight Connector 1014">
                  <a:extLst>
                    <a:ext uri="{FF2B5EF4-FFF2-40B4-BE49-F238E27FC236}">
                      <a16:creationId xmlns:a16="http://schemas.microsoft.com/office/drawing/2014/main" id="{B2F8B11B-A555-1F4E-A7E6-540E16F7A0A8}"/>
                    </a:ext>
                  </a:extLst>
                </p:cNvPr>
                <p:cNvCxnSpPr/>
                <p:nvPr/>
              </p:nvCxnSpPr>
              <p:spPr>
                <a:xfrm>
                  <a:off x="4696810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16" name="Straight Connector 1015">
                  <a:extLst>
                    <a:ext uri="{FF2B5EF4-FFF2-40B4-BE49-F238E27FC236}">
                      <a16:creationId xmlns:a16="http://schemas.microsoft.com/office/drawing/2014/main" id="{DC5D2573-EDE8-D044-BD08-61DD678EC15B}"/>
                    </a:ext>
                  </a:extLst>
                </p:cNvPr>
                <p:cNvCxnSpPr/>
                <p:nvPr/>
              </p:nvCxnSpPr>
              <p:spPr>
                <a:xfrm>
                  <a:off x="4128204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00" name="Rectangle 999">
                <a:extLst>
                  <a:ext uri="{FF2B5EF4-FFF2-40B4-BE49-F238E27FC236}">
                    <a16:creationId xmlns:a16="http://schemas.microsoft.com/office/drawing/2014/main" id="{1CD2ADDF-DE6E-274D-9173-D493921DFE9F}"/>
                  </a:ext>
                </a:extLst>
              </p:cNvPr>
              <p:cNvSpPr/>
              <p:nvPr/>
            </p:nvSpPr>
            <p:spPr bwMode="auto">
              <a:xfrm>
                <a:off x="3572503" y="4574992"/>
                <a:ext cx="496888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01" name="Straight Connector 1000">
                <a:extLst>
                  <a:ext uri="{FF2B5EF4-FFF2-40B4-BE49-F238E27FC236}">
                    <a16:creationId xmlns:a16="http://schemas.microsoft.com/office/drawing/2014/main" id="{3926DE25-E9FB-D540-98B7-27C7DBB56A43}"/>
                  </a:ext>
                </a:extLst>
              </p:cNvPr>
              <p:cNvCxnSpPr/>
              <p:nvPr/>
            </p:nvCxnSpPr>
            <p:spPr bwMode="auto">
              <a:xfrm flipH="1">
                <a:off x="3566153" y="4027387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02" name="Group 538">
                <a:extLst>
                  <a:ext uri="{FF2B5EF4-FFF2-40B4-BE49-F238E27FC236}">
                    <a16:creationId xmlns:a16="http://schemas.microsoft.com/office/drawing/2014/main" id="{FA32E138-3569-9943-8F38-8BFBBEE94E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68667" y="38623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1003" name="Oval 1002">
                  <a:extLst>
                    <a:ext uri="{FF2B5EF4-FFF2-40B4-BE49-F238E27FC236}">
                      <a16:creationId xmlns:a16="http://schemas.microsoft.com/office/drawing/2014/main" id="{172BF76E-3582-364D-ACA4-688518FFF091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9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4" name="Rectangle 1003">
                  <a:extLst>
                    <a:ext uri="{FF2B5EF4-FFF2-40B4-BE49-F238E27FC236}">
                      <a16:creationId xmlns:a16="http://schemas.microsoft.com/office/drawing/2014/main" id="{3A78A2F4-E393-6E42-BE3F-0FCA6714AEB4}"/>
                    </a:ext>
                  </a:extLst>
                </p:cNvPr>
                <p:cNvSpPr/>
                <p:nvPr/>
              </p:nvSpPr>
              <p:spPr bwMode="auto">
                <a:xfrm>
                  <a:off x="2184877" y="1736233"/>
                  <a:ext cx="1198749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5" name="Oval 1004">
                  <a:extLst>
                    <a:ext uri="{FF2B5EF4-FFF2-40B4-BE49-F238E27FC236}">
                      <a16:creationId xmlns:a16="http://schemas.microsoft.com/office/drawing/2014/main" id="{940143FD-143D-914C-BE2C-37F2F665D2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7" y="1564501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6" name="Freeform 1005">
                  <a:extLst>
                    <a:ext uri="{FF2B5EF4-FFF2-40B4-BE49-F238E27FC236}">
                      <a16:creationId xmlns:a16="http://schemas.microsoft.com/office/drawing/2014/main" id="{E3E8B10C-6B82-EC4C-A959-82D1FA770D43}"/>
                    </a:ext>
                  </a:extLst>
                </p:cNvPr>
                <p:cNvSpPr/>
                <p:nvPr/>
              </p:nvSpPr>
              <p:spPr bwMode="auto">
                <a:xfrm>
                  <a:off x="2491182" y="1671482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7" name="Freeform 1006">
                  <a:extLst>
                    <a:ext uri="{FF2B5EF4-FFF2-40B4-BE49-F238E27FC236}">
                      <a16:creationId xmlns:a16="http://schemas.microsoft.com/office/drawing/2014/main" id="{0B23900C-40C2-5447-A8A5-DB9E4C1FBD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2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8" name="Freeform 1007">
                  <a:extLst>
                    <a:ext uri="{FF2B5EF4-FFF2-40B4-BE49-F238E27FC236}">
                      <a16:creationId xmlns:a16="http://schemas.microsoft.com/office/drawing/2014/main" id="{8EDB510B-0DD2-AE4F-82C5-7A7D8DC924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8"/>
                  <a:ext cx="260925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965 h 809868"/>
                    <a:gd name="T4" fmla="*/ 165165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9" name="Freeform 1008">
                  <a:extLst>
                    <a:ext uri="{FF2B5EF4-FFF2-40B4-BE49-F238E27FC236}">
                      <a16:creationId xmlns:a16="http://schemas.microsoft.com/office/drawing/2014/main" id="{8DBE17FA-57C2-EB4B-A9B7-514F4336E2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2" y="1724972"/>
                  <a:ext cx="253364" cy="95720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6190 h 791462"/>
                    <a:gd name="T4" fmla="*/ 91661 w 1348191"/>
                    <a:gd name="T5" fmla="*/ 95720 h 791462"/>
                    <a:gd name="T6" fmla="*/ 0 w 1348191"/>
                    <a:gd name="T7" fmla="*/ 74016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10" name="Straight Connector 1009">
                  <a:extLst>
                    <a:ext uri="{FF2B5EF4-FFF2-40B4-BE49-F238E27FC236}">
                      <a16:creationId xmlns:a16="http://schemas.microsoft.com/office/drawing/2014/main" id="{6D72BFF1-097B-E940-AAD0-E8A2E1D2A096}"/>
                    </a:ext>
                  </a:extLst>
                </p:cNvPr>
                <p:cNvCxnSpPr>
                  <a:cxnSpLocks noChangeShapeType="1"/>
                  <a:endCxn id="1005" idx="2"/>
                </p:cNvCxnSpPr>
                <p:nvPr/>
              </p:nvCxnSpPr>
              <p:spPr bwMode="auto">
                <a:xfrm flipH="1" flipV="1">
                  <a:off x="2184877" y="172215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11" name="Straight Connector 1010">
                  <a:extLst>
                    <a:ext uri="{FF2B5EF4-FFF2-40B4-BE49-F238E27FC236}">
                      <a16:creationId xmlns:a16="http://schemas.microsoft.com/office/drawing/2014/main" id="{088863E0-982B-8A4D-853F-851CE3F1F1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2" y="172778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4" name="Group 30">
              <a:extLst>
                <a:ext uri="{FF2B5EF4-FFF2-40B4-BE49-F238E27FC236}">
                  <a16:creationId xmlns:a16="http://schemas.microsoft.com/office/drawing/2014/main" id="{B108AACE-03DC-254D-AC34-727FF075B8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8791" y="3867098"/>
              <a:ext cx="514350" cy="1670050"/>
              <a:chOff x="4348791" y="3867098"/>
              <a:chExt cx="514350" cy="1670050"/>
            </a:xfrm>
          </p:grpSpPr>
          <p:sp>
            <p:nvSpPr>
              <p:cNvPr id="977" name="Rectangle 976">
                <a:extLst>
                  <a:ext uri="{FF2B5EF4-FFF2-40B4-BE49-F238E27FC236}">
                    <a16:creationId xmlns:a16="http://schemas.microsoft.com/office/drawing/2014/main" id="{B0F9C3E9-A467-3F42-B81A-4399A9B977B8}"/>
                  </a:ext>
                </a:extLst>
              </p:cNvPr>
              <p:cNvSpPr/>
              <p:nvPr/>
            </p:nvSpPr>
            <p:spPr bwMode="auto">
              <a:xfrm rot="10800000">
                <a:off x="4351838" y="3950855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78" name="Straight Connector 977">
                <a:extLst>
                  <a:ext uri="{FF2B5EF4-FFF2-40B4-BE49-F238E27FC236}">
                    <a16:creationId xmlns:a16="http://schemas.microsoft.com/office/drawing/2014/main" id="{20B4E373-A127-2049-BBD2-5D8AFBDD7F00}"/>
                  </a:ext>
                </a:extLst>
              </p:cNvPr>
              <p:cNvCxnSpPr/>
              <p:nvPr/>
            </p:nvCxnSpPr>
            <p:spPr bwMode="auto">
              <a:xfrm flipH="1">
                <a:off x="4861553" y="4024212"/>
                <a:ext cx="1588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79" name="Group 580">
                <a:extLst>
                  <a:ext uri="{FF2B5EF4-FFF2-40B4-BE49-F238E27FC236}">
                    <a16:creationId xmlns:a16="http://schemas.microsoft.com/office/drawing/2014/main" id="{3A9D8F64-E0EA-B742-94C4-1BEB4135EA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3939" y="5315451"/>
                <a:ext cx="507588" cy="221697"/>
                <a:chOff x="4128636" y="3606589"/>
                <a:chExt cx="568145" cy="338667"/>
              </a:xfrm>
            </p:grpSpPr>
            <p:sp>
              <p:nvSpPr>
                <p:cNvPr id="992" name="Oval 991">
                  <a:extLst>
                    <a:ext uri="{FF2B5EF4-FFF2-40B4-BE49-F238E27FC236}">
                      <a16:creationId xmlns:a16="http://schemas.microsoft.com/office/drawing/2014/main" id="{74425C53-433E-6F47-8B0C-9F4C8E916E2E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225498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93" name="Rectangle 992">
                  <a:extLst>
                    <a:ext uri="{FF2B5EF4-FFF2-40B4-BE49-F238E27FC236}">
                      <a16:creationId xmlns:a16="http://schemas.microsoft.com/office/drawing/2014/main" id="{A0400564-35E9-0947-9C64-641EDF9EEAFA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94" name="Oval 993">
                  <a:extLst>
                    <a:ext uri="{FF2B5EF4-FFF2-40B4-BE49-F238E27FC236}">
                      <a16:creationId xmlns:a16="http://schemas.microsoft.com/office/drawing/2014/main" id="{56DE4CA9-0BD6-4744-AD30-73684267516E}"/>
                    </a:ext>
                  </a:extLst>
                </p:cNvPr>
                <p:cNvSpPr/>
                <p:nvPr/>
              </p:nvSpPr>
              <p:spPr>
                <a:xfrm>
                  <a:off x="4128204" y="3600524"/>
                  <a:ext cx="568606" cy="230349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95" name="Straight Connector 994">
                  <a:extLst>
                    <a:ext uri="{FF2B5EF4-FFF2-40B4-BE49-F238E27FC236}">
                      <a16:creationId xmlns:a16="http://schemas.microsoft.com/office/drawing/2014/main" id="{0A9628A0-82B0-154A-AC0C-91A2584C6F9D}"/>
                    </a:ext>
                  </a:extLst>
                </p:cNvPr>
                <p:cNvCxnSpPr/>
                <p:nvPr/>
              </p:nvCxnSpPr>
              <p:spPr>
                <a:xfrm>
                  <a:off x="4696810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96" name="Straight Connector 995">
                  <a:extLst>
                    <a:ext uri="{FF2B5EF4-FFF2-40B4-BE49-F238E27FC236}">
                      <a16:creationId xmlns:a16="http://schemas.microsoft.com/office/drawing/2014/main" id="{88F83DD9-96B0-3640-BF70-6737E76C9760}"/>
                    </a:ext>
                  </a:extLst>
                </p:cNvPr>
                <p:cNvCxnSpPr/>
                <p:nvPr/>
              </p:nvCxnSpPr>
              <p:spPr>
                <a:xfrm>
                  <a:off x="4128204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80" name="Rectangle 979">
                <a:extLst>
                  <a:ext uri="{FF2B5EF4-FFF2-40B4-BE49-F238E27FC236}">
                    <a16:creationId xmlns:a16="http://schemas.microsoft.com/office/drawing/2014/main" id="{F00ED881-B944-FC48-9E88-0D81D2145925}"/>
                  </a:ext>
                </a:extLst>
              </p:cNvPr>
              <p:cNvSpPr/>
              <p:nvPr/>
            </p:nvSpPr>
            <p:spPr bwMode="auto">
              <a:xfrm>
                <a:off x="4355141" y="4579754"/>
                <a:ext cx="496887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81" name="Straight Connector 980">
                <a:extLst>
                  <a:ext uri="{FF2B5EF4-FFF2-40B4-BE49-F238E27FC236}">
                    <a16:creationId xmlns:a16="http://schemas.microsoft.com/office/drawing/2014/main" id="{7CCAB184-9AE2-7B4C-80D2-9640964D0371}"/>
                  </a:ext>
                </a:extLst>
              </p:cNvPr>
              <p:cNvCxnSpPr/>
              <p:nvPr/>
            </p:nvCxnSpPr>
            <p:spPr bwMode="auto">
              <a:xfrm flipH="1">
                <a:off x="4348791" y="4032148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82" name="Group 568">
                <a:extLst>
                  <a:ext uri="{FF2B5EF4-FFF2-40B4-BE49-F238E27FC236}">
                    <a16:creationId xmlns:a16="http://schemas.microsoft.com/office/drawing/2014/main" id="{2939B129-2D0A-934E-82CE-DFAE38C58E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1304" y="3867098"/>
                <a:ext cx="503828" cy="248249"/>
                <a:chOff x="2183302" y="1564542"/>
                <a:chExt cx="1200154" cy="440314"/>
              </a:xfrm>
            </p:grpSpPr>
            <p:sp>
              <p:nvSpPr>
                <p:cNvPr id="983" name="Oval 982">
                  <a:extLst>
                    <a:ext uri="{FF2B5EF4-FFF2-40B4-BE49-F238E27FC236}">
                      <a16:creationId xmlns:a16="http://schemas.microsoft.com/office/drawing/2014/main" id="{6A8F745B-1D4E-4F4F-BEFA-6144E5BDE2F6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7"/>
                  <a:ext cx="1194966" cy="31249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4" name="Rectangle 983">
                  <a:extLst>
                    <a:ext uri="{FF2B5EF4-FFF2-40B4-BE49-F238E27FC236}">
                      <a16:creationId xmlns:a16="http://schemas.microsoft.com/office/drawing/2014/main" id="{9C90A1F3-B2A8-9548-8E8B-D7BD57307905}"/>
                    </a:ext>
                  </a:extLst>
                </p:cNvPr>
                <p:cNvSpPr/>
                <p:nvPr/>
              </p:nvSpPr>
              <p:spPr bwMode="auto">
                <a:xfrm>
                  <a:off x="2184879" y="1736232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5" name="Oval 984">
                  <a:extLst>
                    <a:ext uri="{FF2B5EF4-FFF2-40B4-BE49-F238E27FC236}">
                      <a16:creationId xmlns:a16="http://schemas.microsoft.com/office/drawing/2014/main" id="{629F401F-84D1-3A47-827D-8D943652D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498"/>
                  <a:ext cx="1194966" cy="3124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6" name="Freeform 985">
                  <a:extLst>
                    <a:ext uri="{FF2B5EF4-FFF2-40B4-BE49-F238E27FC236}">
                      <a16:creationId xmlns:a16="http://schemas.microsoft.com/office/drawing/2014/main" id="{FF593AC5-08BE-8844-905E-205731B1D7EF}"/>
                    </a:ext>
                  </a:extLst>
                </p:cNvPr>
                <p:cNvSpPr/>
                <p:nvPr/>
              </p:nvSpPr>
              <p:spPr bwMode="auto">
                <a:xfrm>
                  <a:off x="2491182" y="1671479"/>
                  <a:ext cx="582357" cy="154842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7" name="Freeform 986">
                  <a:extLst>
                    <a:ext uri="{FF2B5EF4-FFF2-40B4-BE49-F238E27FC236}">
                      <a16:creationId xmlns:a16="http://schemas.microsoft.com/office/drawing/2014/main" id="{F0D77977-1A67-AA45-AB94-A8428B0612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0"/>
                  <a:ext cx="703366" cy="109796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3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4 h 932950"/>
                    <a:gd name="T14" fmla="*/ 354544 w 3723451"/>
                    <a:gd name="T15" fmla="*/ 109796 h 932950"/>
                    <a:gd name="T16" fmla="*/ 134425 w 3723451"/>
                    <a:gd name="T17" fmla="*/ 48611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8" name="Freeform 987">
                  <a:extLst>
                    <a:ext uri="{FF2B5EF4-FFF2-40B4-BE49-F238E27FC236}">
                      <a16:creationId xmlns:a16="http://schemas.microsoft.com/office/drawing/2014/main" id="{4A24255A-B649-9D44-AB80-CACD0B0D1B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4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9" name="Freeform 988">
                  <a:extLst>
                    <a:ext uri="{FF2B5EF4-FFF2-40B4-BE49-F238E27FC236}">
                      <a16:creationId xmlns:a16="http://schemas.microsoft.com/office/drawing/2014/main" id="{21311582-6B5F-4441-B6D0-5D1DEBA1CB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4970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90" name="Straight Connector 989">
                  <a:extLst>
                    <a:ext uri="{FF2B5EF4-FFF2-40B4-BE49-F238E27FC236}">
                      <a16:creationId xmlns:a16="http://schemas.microsoft.com/office/drawing/2014/main" id="{C0FC5468-8C4C-AB42-AC33-6B20FED82305}"/>
                    </a:ext>
                  </a:extLst>
                </p:cNvPr>
                <p:cNvCxnSpPr>
                  <a:cxnSpLocks noChangeShapeType="1"/>
                  <a:endCxn id="985" idx="2"/>
                </p:cNvCxnSpPr>
                <p:nvPr/>
              </p:nvCxnSpPr>
              <p:spPr bwMode="auto">
                <a:xfrm flipH="1" flipV="1">
                  <a:off x="2184879" y="1722154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91" name="Straight Connector 990">
                  <a:extLst>
                    <a:ext uri="{FF2B5EF4-FFF2-40B4-BE49-F238E27FC236}">
                      <a16:creationId xmlns:a16="http://schemas.microsoft.com/office/drawing/2014/main" id="{0641688B-D837-D241-8726-C138E7CF24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27785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5" name="Group 48257">
              <a:extLst>
                <a:ext uri="{FF2B5EF4-FFF2-40B4-BE49-F238E27FC236}">
                  <a16:creationId xmlns:a16="http://schemas.microsoft.com/office/drawing/2014/main" id="{DFD8AD38-F69C-AE4E-A7C6-58BC92264C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2116" y="3849635"/>
              <a:ext cx="514350" cy="1670050"/>
              <a:chOff x="5552116" y="3849635"/>
              <a:chExt cx="514350" cy="1670050"/>
            </a:xfrm>
          </p:grpSpPr>
          <p:sp>
            <p:nvSpPr>
              <p:cNvPr id="957" name="Rectangle 956">
                <a:extLst>
                  <a:ext uri="{FF2B5EF4-FFF2-40B4-BE49-F238E27FC236}">
                    <a16:creationId xmlns:a16="http://schemas.microsoft.com/office/drawing/2014/main" id="{B13372F6-7422-A24B-A223-1174A9270D3C}"/>
                  </a:ext>
                </a:extLst>
              </p:cNvPr>
              <p:cNvSpPr/>
              <p:nvPr/>
            </p:nvSpPr>
            <p:spPr bwMode="auto">
              <a:xfrm rot="10800000">
                <a:off x="5555163" y="3933392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58" name="Straight Connector 957">
                <a:extLst>
                  <a:ext uri="{FF2B5EF4-FFF2-40B4-BE49-F238E27FC236}">
                    <a16:creationId xmlns:a16="http://schemas.microsoft.com/office/drawing/2014/main" id="{E33D11D1-8D4D-F14F-B9FC-6D2FB093890B}"/>
                  </a:ext>
                </a:extLst>
              </p:cNvPr>
              <p:cNvCxnSpPr/>
              <p:nvPr/>
            </p:nvCxnSpPr>
            <p:spPr bwMode="auto">
              <a:xfrm flipH="1">
                <a:off x="6064879" y="4006752"/>
                <a:ext cx="1588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59" name="Group 607">
                <a:extLst>
                  <a:ext uri="{FF2B5EF4-FFF2-40B4-BE49-F238E27FC236}">
                    <a16:creationId xmlns:a16="http://schemas.microsoft.com/office/drawing/2014/main" id="{12AC3864-6986-E84A-85C7-6895574A88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57264" y="5297988"/>
                <a:ext cx="507588" cy="221697"/>
                <a:chOff x="4128636" y="3606589"/>
                <a:chExt cx="568145" cy="338667"/>
              </a:xfrm>
            </p:grpSpPr>
            <p:sp>
              <p:nvSpPr>
                <p:cNvPr id="972" name="Oval 971">
                  <a:extLst>
                    <a:ext uri="{FF2B5EF4-FFF2-40B4-BE49-F238E27FC236}">
                      <a16:creationId xmlns:a16="http://schemas.microsoft.com/office/drawing/2014/main" id="{1C323077-6C9C-1746-A411-C1B91269146D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73" name="Rectangle 972">
                  <a:extLst>
                    <a:ext uri="{FF2B5EF4-FFF2-40B4-BE49-F238E27FC236}">
                      <a16:creationId xmlns:a16="http://schemas.microsoft.com/office/drawing/2014/main" id="{EE440552-5BF2-324D-8F4B-CBBAD5E25F28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74" name="Oval 973">
                  <a:extLst>
                    <a:ext uri="{FF2B5EF4-FFF2-40B4-BE49-F238E27FC236}">
                      <a16:creationId xmlns:a16="http://schemas.microsoft.com/office/drawing/2014/main" id="{352AAEDD-5767-E14C-A897-289B1F7E9906}"/>
                    </a:ext>
                  </a:extLst>
                </p:cNvPr>
                <p:cNvSpPr/>
                <p:nvPr/>
              </p:nvSpPr>
              <p:spPr>
                <a:xfrm>
                  <a:off x="4128205" y="3600530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75" name="Straight Connector 974">
                  <a:extLst>
                    <a:ext uri="{FF2B5EF4-FFF2-40B4-BE49-F238E27FC236}">
                      <a16:creationId xmlns:a16="http://schemas.microsoft.com/office/drawing/2014/main" id="{703AA525-DABB-0145-AB73-1F4B2D918977}"/>
                    </a:ext>
                  </a:extLst>
                </p:cNvPr>
                <p:cNvCxnSpPr/>
                <p:nvPr/>
              </p:nvCxnSpPr>
              <p:spPr>
                <a:xfrm>
                  <a:off x="4696811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76" name="Straight Connector 975">
                  <a:extLst>
                    <a:ext uri="{FF2B5EF4-FFF2-40B4-BE49-F238E27FC236}">
                      <a16:creationId xmlns:a16="http://schemas.microsoft.com/office/drawing/2014/main" id="{4325B995-3B4C-0C4D-A71A-517823605523}"/>
                    </a:ext>
                  </a:extLst>
                </p:cNvPr>
                <p:cNvCxnSpPr/>
                <p:nvPr/>
              </p:nvCxnSpPr>
              <p:spPr>
                <a:xfrm>
                  <a:off x="4128205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60" name="Rectangle 959">
                <a:extLst>
                  <a:ext uri="{FF2B5EF4-FFF2-40B4-BE49-F238E27FC236}">
                    <a16:creationId xmlns:a16="http://schemas.microsoft.com/office/drawing/2014/main" id="{67DB7B11-56CE-334A-ADC8-5DC41B2B2B31}"/>
                  </a:ext>
                </a:extLst>
              </p:cNvPr>
              <p:cNvSpPr/>
              <p:nvPr/>
            </p:nvSpPr>
            <p:spPr bwMode="auto">
              <a:xfrm>
                <a:off x="5558467" y="4562294"/>
                <a:ext cx="496887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61" name="Straight Connector 960">
                <a:extLst>
                  <a:ext uri="{FF2B5EF4-FFF2-40B4-BE49-F238E27FC236}">
                    <a16:creationId xmlns:a16="http://schemas.microsoft.com/office/drawing/2014/main" id="{A04F27FE-A553-BA4D-8784-D3F9D239406C}"/>
                  </a:ext>
                </a:extLst>
              </p:cNvPr>
              <p:cNvCxnSpPr/>
              <p:nvPr/>
            </p:nvCxnSpPr>
            <p:spPr bwMode="auto">
              <a:xfrm flipH="1">
                <a:off x="5552117" y="4014689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62" name="Group 595">
                <a:extLst>
                  <a:ext uri="{FF2B5EF4-FFF2-40B4-BE49-F238E27FC236}">
                    <a16:creationId xmlns:a16="http://schemas.microsoft.com/office/drawing/2014/main" id="{7A9DFB75-AD21-E042-816D-12C833D0B1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54629" y="38496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963" name="Oval 962">
                  <a:extLst>
                    <a:ext uri="{FF2B5EF4-FFF2-40B4-BE49-F238E27FC236}">
                      <a16:creationId xmlns:a16="http://schemas.microsoft.com/office/drawing/2014/main" id="{EBC1A268-4FE6-7C48-A7EB-5B88F961348E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192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4" name="Rectangle 963">
                  <a:extLst>
                    <a:ext uri="{FF2B5EF4-FFF2-40B4-BE49-F238E27FC236}">
                      <a16:creationId xmlns:a16="http://schemas.microsoft.com/office/drawing/2014/main" id="{7E5BFB83-4F66-5340-A6C8-AE2EA6969B5D}"/>
                    </a:ext>
                  </a:extLst>
                </p:cNvPr>
                <p:cNvSpPr/>
                <p:nvPr/>
              </p:nvSpPr>
              <p:spPr bwMode="auto">
                <a:xfrm>
                  <a:off x="2184881" y="1736237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5" name="Oval 964">
                  <a:extLst>
                    <a:ext uri="{FF2B5EF4-FFF2-40B4-BE49-F238E27FC236}">
                      <a16:creationId xmlns:a16="http://schemas.microsoft.com/office/drawing/2014/main" id="{835B3555-2BFA-4345-AEDE-3AFF012D16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81" y="1564505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6" name="Freeform 965">
                  <a:extLst>
                    <a:ext uri="{FF2B5EF4-FFF2-40B4-BE49-F238E27FC236}">
                      <a16:creationId xmlns:a16="http://schemas.microsoft.com/office/drawing/2014/main" id="{9C54B396-F12D-CD4B-97BD-8CD97DC9CB69}"/>
                    </a:ext>
                  </a:extLst>
                </p:cNvPr>
                <p:cNvSpPr/>
                <p:nvPr/>
              </p:nvSpPr>
              <p:spPr bwMode="auto">
                <a:xfrm>
                  <a:off x="2491185" y="1671486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7" name="Freeform 966">
                  <a:extLst>
                    <a:ext uri="{FF2B5EF4-FFF2-40B4-BE49-F238E27FC236}">
                      <a16:creationId xmlns:a16="http://schemas.microsoft.com/office/drawing/2014/main" id="{74A5A762-7F2A-7146-9F8E-38B680D0FA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256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8" name="Freeform 967">
                  <a:extLst>
                    <a:ext uri="{FF2B5EF4-FFF2-40B4-BE49-F238E27FC236}">
                      <a16:creationId xmlns:a16="http://schemas.microsoft.com/office/drawing/2014/main" id="{2A01FA01-3AF8-6C49-B347-15EC8DD1FC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2161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9" name="Freeform 968">
                  <a:extLst>
                    <a:ext uri="{FF2B5EF4-FFF2-40B4-BE49-F238E27FC236}">
                      <a16:creationId xmlns:a16="http://schemas.microsoft.com/office/drawing/2014/main" id="{45B074FE-A579-4E44-9C72-7EC693793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7" y="1724976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70" name="Straight Connector 969">
                  <a:extLst>
                    <a:ext uri="{FF2B5EF4-FFF2-40B4-BE49-F238E27FC236}">
                      <a16:creationId xmlns:a16="http://schemas.microsoft.com/office/drawing/2014/main" id="{D7BA177F-687A-5349-B8D9-E812C7AD3962}"/>
                    </a:ext>
                  </a:extLst>
                </p:cNvPr>
                <p:cNvCxnSpPr>
                  <a:cxnSpLocks noChangeShapeType="1"/>
                  <a:endCxn id="965" idx="2"/>
                </p:cNvCxnSpPr>
                <p:nvPr/>
              </p:nvCxnSpPr>
              <p:spPr bwMode="auto">
                <a:xfrm flipH="1" flipV="1">
                  <a:off x="2184881" y="1722161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71" name="Straight Connector 970">
                  <a:extLst>
                    <a:ext uri="{FF2B5EF4-FFF2-40B4-BE49-F238E27FC236}">
                      <a16:creationId xmlns:a16="http://schemas.microsoft.com/office/drawing/2014/main" id="{2708807E-0266-644C-A6E9-061ABB06D12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7" y="1727792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6" name="Group 48258">
              <a:extLst>
                <a:ext uri="{FF2B5EF4-FFF2-40B4-BE49-F238E27FC236}">
                  <a16:creationId xmlns:a16="http://schemas.microsoft.com/office/drawing/2014/main" id="{47B32372-CF84-404F-9FD0-9ACFAC4EE6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47479" y="3836935"/>
              <a:ext cx="514350" cy="1671638"/>
              <a:chOff x="6547479" y="3836935"/>
              <a:chExt cx="514350" cy="1671638"/>
            </a:xfrm>
          </p:grpSpPr>
          <p:sp>
            <p:nvSpPr>
              <p:cNvPr id="937" name="Rectangle 936">
                <a:extLst>
                  <a:ext uri="{FF2B5EF4-FFF2-40B4-BE49-F238E27FC236}">
                    <a16:creationId xmlns:a16="http://schemas.microsoft.com/office/drawing/2014/main" id="{73DDF967-9AF3-2A4F-AE8E-6BE3B9FF2E91}"/>
                  </a:ext>
                </a:extLst>
              </p:cNvPr>
              <p:cNvSpPr/>
              <p:nvPr/>
            </p:nvSpPr>
            <p:spPr bwMode="auto">
              <a:xfrm rot="10800000">
                <a:off x="6550526" y="3920772"/>
                <a:ext cx="498084" cy="62924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38" name="Straight Connector 937">
                <a:extLst>
                  <a:ext uri="{FF2B5EF4-FFF2-40B4-BE49-F238E27FC236}">
                    <a16:creationId xmlns:a16="http://schemas.microsoft.com/office/drawing/2014/main" id="{4E2A68FE-149D-DD45-B62C-268C2B480787}"/>
                  </a:ext>
                </a:extLst>
              </p:cNvPr>
              <p:cNvCxnSpPr/>
              <p:nvPr/>
            </p:nvCxnSpPr>
            <p:spPr bwMode="auto">
              <a:xfrm flipH="1">
                <a:off x="7060242" y="3994054"/>
                <a:ext cx="1587" cy="136663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39" name="Group 634">
                <a:extLst>
                  <a:ext uri="{FF2B5EF4-FFF2-40B4-BE49-F238E27FC236}">
                    <a16:creationId xmlns:a16="http://schemas.microsoft.com/office/drawing/2014/main" id="{EA89FBDD-115D-B744-8C40-278D9ECECB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52627" y="5286665"/>
                <a:ext cx="507588" cy="221908"/>
                <a:chOff x="4128636" y="3606589"/>
                <a:chExt cx="568145" cy="338667"/>
              </a:xfrm>
            </p:grpSpPr>
            <p:sp>
              <p:nvSpPr>
                <p:cNvPr id="952" name="Oval 951">
                  <a:extLst>
                    <a:ext uri="{FF2B5EF4-FFF2-40B4-BE49-F238E27FC236}">
                      <a16:creationId xmlns:a16="http://schemas.microsoft.com/office/drawing/2014/main" id="{ADD15AEA-0E06-3444-AA78-D1D680AED400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225284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3" name="Rectangle 952">
                  <a:extLst>
                    <a:ext uri="{FF2B5EF4-FFF2-40B4-BE49-F238E27FC236}">
                      <a16:creationId xmlns:a16="http://schemas.microsoft.com/office/drawing/2014/main" id="{CBDCEDCB-60F4-7D47-8AE9-D843D17AF39C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111431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4" name="Oval 953">
                  <a:extLst>
                    <a:ext uri="{FF2B5EF4-FFF2-40B4-BE49-F238E27FC236}">
                      <a16:creationId xmlns:a16="http://schemas.microsoft.com/office/drawing/2014/main" id="{96CC10B3-D82A-D340-B795-8505902BBB5B}"/>
                    </a:ext>
                  </a:extLst>
                </p:cNvPr>
                <p:cNvSpPr/>
                <p:nvPr/>
              </p:nvSpPr>
              <p:spPr>
                <a:xfrm>
                  <a:off x="4128205" y="3605704"/>
                  <a:ext cx="568606" cy="225286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55" name="Straight Connector 954">
                  <a:extLst>
                    <a:ext uri="{FF2B5EF4-FFF2-40B4-BE49-F238E27FC236}">
                      <a16:creationId xmlns:a16="http://schemas.microsoft.com/office/drawing/2014/main" id="{3B133DA9-A713-2849-A8D7-EDE46E681761}"/>
                    </a:ext>
                  </a:extLst>
                </p:cNvPr>
                <p:cNvCxnSpPr/>
                <p:nvPr/>
              </p:nvCxnSpPr>
              <p:spPr>
                <a:xfrm>
                  <a:off x="4696811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56" name="Straight Connector 955">
                  <a:extLst>
                    <a:ext uri="{FF2B5EF4-FFF2-40B4-BE49-F238E27FC236}">
                      <a16:creationId xmlns:a16="http://schemas.microsoft.com/office/drawing/2014/main" id="{BC22357C-1B49-FD47-A8E1-4EE9363277E0}"/>
                    </a:ext>
                  </a:extLst>
                </p:cNvPr>
                <p:cNvCxnSpPr/>
                <p:nvPr/>
              </p:nvCxnSpPr>
              <p:spPr>
                <a:xfrm>
                  <a:off x="4128205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40" name="Rectangle 939">
                <a:extLst>
                  <a:ext uri="{FF2B5EF4-FFF2-40B4-BE49-F238E27FC236}">
                    <a16:creationId xmlns:a16="http://schemas.microsoft.com/office/drawing/2014/main" id="{8A75ED0D-201E-C349-9238-A2D94F02D3E1}"/>
                  </a:ext>
                </a:extLst>
              </p:cNvPr>
              <p:cNvSpPr/>
              <p:nvPr/>
            </p:nvSpPr>
            <p:spPr bwMode="auto">
              <a:xfrm>
                <a:off x="6553829" y="4551184"/>
                <a:ext cx="496888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41" name="Straight Connector 940">
                <a:extLst>
                  <a:ext uri="{FF2B5EF4-FFF2-40B4-BE49-F238E27FC236}">
                    <a16:creationId xmlns:a16="http://schemas.microsoft.com/office/drawing/2014/main" id="{690B7076-D7BF-A64B-A741-7A1AB99BC7BD}"/>
                  </a:ext>
                </a:extLst>
              </p:cNvPr>
              <p:cNvCxnSpPr/>
              <p:nvPr/>
            </p:nvCxnSpPr>
            <p:spPr bwMode="auto">
              <a:xfrm flipH="1">
                <a:off x="6547479" y="4001991"/>
                <a:ext cx="3175" cy="1452344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42" name="Group 622">
                <a:extLst>
                  <a:ext uri="{FF2B5EF4-FFF2-40B4-BE49-F238E27FC236}">
                    <a16:creationId xmlns:a16="http://schemas.microsoft.com/office/drawing/2014/main" id="{536C1E87-C19D-B549-A398-BDAA53318F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49992" y="3836935"/>
                <a:ext cx="503828" cy="248485"/>
                <a:chOff x="2183302" y="1564542"/>
                <a:chExt cx="1200154" cy="440314"/>
              </a:xfrm>
            </p:grpSpPr>
            <p:sp>
              <p:nvSpPr>
                <p:cNvPr id="943" name="Oval 942">
                  <a:extLst>
                    <a:ext uri="{FF2B5EF4-FFF2-40B4-BE49-F238E27FC236}">
                      <a16:creationId xmlns:a16="http://schemas.microsoft.com/office/drawing/2014/main" id="{2FA609ED-2E63-804A-8736-890A528B12F8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075"/>
                  <a:ext cx="1194966" cy="315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4" name="Rectangle 943">
                  <a:extLst>
                    <a:ext uri="{FF2B5EF4-FFF2-40B4-BE49-F238E27FC236}">
                      <a16:creationId xmlns:a16="http://schemas.microsoft.com/office/drawing/2014/main" id="{355D3E63-F907-0E45-8C46-4E02D5408E65}"/>
                    </a:ext>
                  </a:extLst>
                </p:cNvPr>
                <p:cNvSpPr/>
                <p:nvPr/>
              </p:nvSpPr>
              <p:spPr bwMode="auto">
                <a:xfrm>
                  <a:off x="2184879" y="1736077"/>
                  <a:ext cx="1198749" cy="11250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5" name="Oval 944">
                  <a:extLst>
                    <a:ext uri="{FF2B5EF4-FFF2-40B4-BE49-F238E27FC236}">
                      <a16:creationId xmlns:a16="http://schemas.microsoft.com/office/drawing/2014/main" id="{575934DF-B322-274A-92BC-3407CBF594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508"/>
                  <a:ext cx="1194966" cy="315014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6" name="Freeform 945">
                  <a:extLst>
                    <a:ext uri="{FF2B5EF4-FFF2-40B4-BE49-F238E27FC236}">
                      <a16:creationId xmlns:a16="http://schemas.microsoft.com/office/drawing/2014/main" id="{CBF18B9D-FBE2-C54E-A32D-C409E6C62912}"/>
                    </a:ext>
                  </a:extLst>
                </p:cNvPr>
                <p:cNvSpPr/>
                <p:nvPr/>
              </p:nvSpPr>
              <p:spPr bwMode="auto">
                <a:xfrm>
                  <a:off x="2491185" y="1671388"/>
                  <a:ext cx="582357" cy="157507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7" name="Freeform 946">
                  <a:extLst>
                    <a:ext uri="{FF2B5EF4-FFF2-40B4-BE49-F238E27FC236}">
                      <a16:creationId xmlns:a16="http://schemas.microsoft.com/office/drawing/2014/main" id="{E96DBFA6-2771-A54D-B845-79612A3939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198"/>
                  <a:ext cx="703366" cy="112505"/>
                </a:xfrm>
                <a:custGeom>
                  <a:avLst/>
                  <a:gdLst>
                    <a:gd name="T0" fmla="*/ 0 w 3723451"/>
                    <a:gd name="T1" fmla="*/ 27524 h 932950"/>
                    <a:gd name="T2" fmla="*/ 123762 w 3723451"/>
                    <a:gd name="T3" fmla="*/ 324 h 932950"/>
                    <a:gd name="T4" fmla="*/ 350560 w 3723451"/>
                    <a:gd name="T5" fmla="*/ 62775 h 932950"/>
                    <a:gd name="T6" fmla="*/ 566927 w 3723451"/>
                    <a:gd name="T7" fmla="*/ 0 h 932950"/>
                    <a:gd name="T8" fmla="*/ 703366 w 3723451"/>
                    <a:gd name="T9" fmla="*/ 24980 h 932950"/>
                    <a:gd name="T10" fmla="*/ 601856 w 3723451"/>
                    <a:gd name="T11" fmla="*/ 55698 h 932950"/>
                    <a:gd name="T12" fmla="*/ 569173 w 3723451"/>
                    <a:gd name="T13" fmla="*/ 47416 h 932950"/>
                    <a:gd name="T14" fmla="*/ 354544 w 3723451"/>
                    <a:gd name="T15" fmla="*/ 112505 h 932950"/>
                    <a:gd name="T16" fmla="*/ 134425 w 3723451"/>
                    <a:gd name="T17" fmla="*/ 49811 h 932950"/>
                    <a:gd name="T18" fmla="*/ 98836 w 3723451"/>
                    <a:gd name="T19" fmla="*/ 56577 h 932950"/>
                    <a:gd name="T20" fmla="*/ 0 w 3723451"/>
                    <a:gd name="T21" fmla="*/ 27524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8" name="Freeform 947">
                  <a:extLst>
                    <a:ext uri="{FF2B5EF4-FFF2-40B4-BE49-F238E27FC236}">
                      <a16:creationId xmlns:a16="http://schemas.microsoft.com/office/drawing/2014/main" id="{02B4EA66-7954-AA46-ABFF-843F0F9139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4827"/>
                  <a:ext cx="260925" cy="9562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895 h 809868"/>
                    <a:gd name="T4" fmla="*/ 165165 w 1366596"/>
                    <a:gd name="T5" fmla="*/ 95629 h 809868"/>
                    <a:gd name="T6" fmla="*/ 878 w 1366596"/>
                    <a:gd name="T7" fmla="*/ 50531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9" name="Freeform 948">
                  <a:extLst>
                    <a:ext uri="{FF2B5EF4-FFF2-40B4-BE49-F238E27FC236}">
                      <a16:creationId xmlns:a16="http://schemas.microsoft.com/office/drawing/2014/main" id="{F20F445F-471B-7448-AAA1-96643F81BE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7640"/>
                  <a:ext cx="253364" cy="92816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4789 h 791462"/>
                    <a:gd name="T4" fmla="*/ 91661 w 1348191"/>
                    <a:gd name="T5" fmla="*/ 92816 h 791462"/>
                    <a:gd name="T6" fmla="*/ 0 w 1348191"/>
                    <a:gd name="T7" fmla="*/ 71770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50" name="Straight Connector 949">
                  <a:extLst>
                    <a:ext uri="{FF2B5EF4-FFF2-40B4-BE49-F238E27FC236}">
                      <a16:creationId xmlns:a16="http://schemas.microsoft.com/office/drawing/2014/main" id="{4BDF3FD2-413B-0D4C-9A59-50D44FBEA121}"/>
                    </a:ext>
                  </a:extLst>
                </p:cNvPr>
                <p:cNvCxnSpPr>
                  <a:cxnSpLocks noChangeShapeType="1"/>
                  <a:endCxn id="945" idx="2"/>
                </p:cNvCxnSpPr>
                <p:nvPr/>
              </p:nvCxnSpPr>
              <p:spPr bwMode="auto">
                <a:xfrm flipH="1" flipV="1">
                  <a:off x="2184879" y="1722015"/>
                  <a:ext cx="3783" cy="12094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51" name="Straight Connector 950">
                  <a:extLst>
                    <a:ext uri="{FF2B5EF4-FFF2-40B4-BE49-F238E27FC236}">
                      <a16:creationId xmlns:a16="http://schemas.microsoft.com/office/drawing/2014/main" id="{71DA60AE-C589-FA44-94AB-B21A49C1523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30452"/>
                  <a:ext cx="3783" cy="12094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B91F629B-CF25-F443-9115-62469DD7E55B}"/>
              </a:ext>
            </a:extLst>
          </p:cNvPr>
          <p:cNvGrpSpPr>
            <a:grpSpLocks/>
          </p:cNvGrpSpPr>
          <p:nvPr/>
        </p:nvGrpSpPr>
        <p:grpSpPr bwMode="auto">
          <a:xfrm>
            <a:off x="4130530" y="2423492"/>
            <a:ext cx="4416425" cy="2314575"/>
            <a:chOff x="2381956" y="2435173"/>
            <a:chExt cx="4415330" cy="2315048"/>
          </a:xfrm>
        </p:grpSpPr>
        <p:sp>
          <p:nvSpPr>
            <p:cNvPr id="1038" name="Freeform 1037">
              <a:extLst>
                <a:ext uri="{FF2B5EF4-FFF2-40B4-BE49-F238E27FC236}">
                  <a16:creationId xmlns:a16="http://schemas.microsoft.com/office/drawing/2014/main" id="{9766E8B3-28C0-B742-8340-745064581E4E}"/>
                </a:ext>
              </a:extLst>
            </p:cNvPr>
            <p:cNvSpPr/>
            <p:nvPr/>
          </p:nvSpPr>
          <p:spPr>
            <a:xfrm>
              <a:off x="2381956" y="2439937"/>
              <a:ext cx="296789" cy="1743431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015941"/>
                <a:gd name="connsiteX1" fmla="*/ 0 w 307275"/>
                <a:gd name="connsiteY1" fmla="*/ 0 h 2015941"/>
                <a:gd name="connsiteX2" fmla="*/ 0 w 307275"/>
                <a:gd name="connsiteY2" fmla="*/ 2015941 h 2015941"/>
                <a:gd name="connsiteX0" fmla="*/ 228538 w 228538"/>
                <a:gd name="connsiteY0" fmla="*/ 0 h 2022548"/>
                <a:gd name="connsiteX1" fmla="*/ 0 w 228538"/>
                <a:gd name="connsiteY1" fmla="*/ 6607 h 2022548"/>
                <a:gd name="connsiteX2" fmla="*/ 0 w 228538"/>
                <a:gd name="connsiteY2" fmla="*/ 2022548 h 20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538" h="2022548">
                  <a:moveTo>
                    <a:pt x="228538" y="0"/>
                  </a:moveTo>
                  <a:lnTo>
                    <a:pt x="0" y="6607"/>
                  </a:lnTo>
                  <a:lnTo>
                    <a:pt x="0" y="2022548"/>
                  </a:lnTo>
                </a:path>
              </a:pathLst>
            </a:cu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39" name="Freeform 1038">
              <a:extLst>
                <a:ext uri="{FF2B5EF4-FFF2-40B4-BE49-F238E27FC236}">
                  <a16:creationId xmlns:a16="http://schemas.microsoft.com/office/drawing/2014/main" id="{CDF62C6F-3C23-F349-9A9F-804273D0BA51}"/>
                </a:ext>
              </a:extLst>
            </p:cNvPr>
            <p:cNvSpPr/>
            <p:nvPr/>
          </p:nvSpPr>
          <p:spPr>
            <a:xfrm flipH="1">
              <a:off x="6411620" y="2435173"/>
              <a:ext cx="385666" cy="2300758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117725"/>
                <a:gd name="connsiteX1" fmla="*/ 0 w 307275"/>
                <a:gd name="connsiteY1" fmla="*/ 0 h 2117725"/>
                <a:gd name="connsiteX2" fmla="*/ 0 w 307275"/>
                <a:gd name="connsiteY2" fmla="*/ 2117725 h 211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275" h="2117725">
                  <a:moveTo>
                    <a:pt x="307275" y="0"/>
                  </a:moveTo>
                  <a:lnTo>
                    <a:pt x="0" y="0"/>
                  </a:lnTo>
                  <a:lnTo>
                    <a:pt x="0" y="2117725"/>
                  </a:lnTo>
                </a:path>
              </a:pathLst>
            </a:cu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1040" name="Straight Arrow Connector 1039">
              <a:extLst>
                <a:ext uri="{FF2B5EF4-FFF2-40B4-BE49-F238E27FC236}">
                  <a16:creationId xmlns:a16="http://schemas.microsoft.com/office/drawing/2014/main" id="{497E72DF-A12C-4044-A2D6-B881FE41D269}"/>
                </a:ext>
              </a:extLst>
            </p:cNvPr>
            <p:cNvCxnSpPr/>
            <p:nvPr/>
          </p:nvCxnSpPr>
          <p:spPr>
            <a:xfrm flipV="1">
              <a:off x="5791061" y="2687638"/>
              <a:ext cx="7936" cy="2062583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1041" name="Straight Arrow Connector 1040">
              <a:extLst>
                <a:ext uri="{FF2B5EF4-FFF2-40B4-BE49-F238E27FC236}">
                  <a16:creationId xmlns:a16="http://schemas.microsoft.com/office/drawing/2014/main" id="{EF8C79E1-BE27-8F43-B34B-79F8C5338E4E}"/>
                </a:ext>
              </a:extLst>
            </p:cNvPr>
            <p:cNvCxnSpPr/>
            <p:nvPr/>
          </p:nvCxnSpPr>
          <p:spPr>
            <a:xfrm flipV="1">
              <a:off x="4599144" y="2708279"/>
              <a:ext cx="17458" cy="2037179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1042" name="Straight Arrow Connector 1041">
              <a:extLst>
                <a:ext uri="{FF2B5EF4-FFF2-40B4-BE49-F238E27FC236}">
                  <a16:creationId xmlns:a16="http://schemas.microsoft.com/office/drawing/2014/main" id="{4B55563F-765E-CC4D-92B4-D17FBE1B08A6}"/>
                </a:ext>
              </a:extLst>
            </p:cNvPr>
            <p:cNvCxnSpPr/>
            <p:nvPr/>
          </p:nvCxnSpPr>
          <p:spPr>
            <a:xfrm flipH="1" flipV="1">
              <a:off x="3807178" y="2762265"/>
              <a:ext cx="9523" cy="1983193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B5756541-DE04-D343-ADA3-E578917497B6}"/>
              </a:ext>
            </a:extLst>
          </p:cNvPr>
          <p:cNvGrpSpPr>
            <a:grpSpLocks/>
          </p:cNvGrpSpPr>
          <p:nvPr/>
        </p:nvGrpSpPr>
        <p:grpSpPr bwMode="auto">
          <a:xfrm>
            <a:off x="3805093" y="4634880"/>
            <a:ext cx="4957762" cy="693737"/>
            <a:chOff x="2055070" y="4690247"/>
            <a:chExt cx="4956877" cy="694339"/>
          </a:xfrm>
        </p:grpSpPr>
        <p:grpSp>
          <p:nvGrpSpPr>
            <p:cNvPr id="1044" name="Group 554">
              <a:extLst>
                <a:ext uri="{FF2B5EF4-FFF2-40B4-BE49-F238E27FC236}">
                  <a16:creationId xmlns:a16="http://schemas.microsoft.com/office/drawing/2014/main" id="{368CBAA7-B3CD-B447-8953-FE800957A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5320" y="5055434"/>
              <a:ext cx="430131" cy="329152"/>
              <a:chOff x="2931664" y="3912603"/>
              <a:chExt cx="430450" cy="329314"/>
            </a:xfrm>
          </p:grpSpPr>
          <p:sp>
            <p:nvSpPr>
              <p:cNvPr id="1065" name="Rectangle 1064">
                <a:extLst>
                  <a:ext uri="{FF2B5EF4-FFF2-40B4-BE49-F238E27FC236}">
                    <a16:creationId xmlns:a16="http://schemas.microsoft.com/office/drawing/2014/main" id="{C71DD82B-ED54-9D40-848F-40B6802EC749}"/>
                  </a:ext>
                </a:extLst>
              </p:cNvPr>
              <p:cNvSpPr/>
              <p:nvPr/>
            </p:nvSpPr>
            <p:spPr>
              <a:xfrm>
                <a:off x="2936890" y="3912858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66" name="Straight Connector 1065">
                <a:extLst>
                  <a:ext uri="{FF2B5EF4-FFF2-40B4-BE49-F238E27FC236}">
                    <a16:creationId xmlns:a16="http://schemas.microsoft.com/office/drawing/2014/main" id="{5A2CCD06-A52B-594C-895E-DE5616109835}"/>
                  </a:ext>
                </a:extLst>
              </p:cNvPr>
              <p:cNvCxnSpPr/>
              <p:nvPr/>
            </p:nvCxnSpPr>
            <p:spPr>
              <a:xfrm>
                <a:off x="2932124" y="4005058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CAE78986-A47E-684D-AC0D-81B0C9B79A88}"/>
                  </a:ext>
                </a:extLst>
              </p:cNvPr>
              <p:cNvCxnSpPr/>
              <p:nvPr/>
            </p:nvCxnSpPr>
            <p:spPr>
              <a:xfrm>
                <a:off x="2932124" y="406864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8" name="Straight Connector 1067">
                <a:extLst>
                  <a:ext uri="{FF2B5EF4-FFF2-40B4-BE49-F238E27FC236}">
                    <a16:creationId xmlns:a16="http://schemas.microsoft.com/office/drawing/2014/main" id="{CEA4CB24-3526-B94F-BDC2-D6FC123FF46E}"/>
                  </a:ext>
                </a:extLst>
              </p:cNvPr>
              <p:cNvCxnSpPr>
                <a:stCxn id="1065" idx="2"/>
              </p:cNvCxnSpPr>
              <p:nvPr/>
            </p:nvCxnSpPr>
            <p:spPr>
              <a:xfrm flipH="1" flipV="1">
                <a:off x="3148146" y="4005058"/>
                <a:ext cx="1589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5" name="Group 582">
              <a:extLst>
                <a:ext uri="{FF2B5EF4-FFF2-40B4-BE49-F238E27FC236}">
                  <a16:creationId xmlns:a16="http://schemas.microsoft.com/office/drawing/2014/main" id="{813A6CA3-90B1-754D-8C2A-B486DE6440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7957" y="5055368"/>
              <a:ext cx="430131" cy="329152"/>
              <a:chOff x="2931664" y="3912603"/>
              <a:chExt cx="430450" cy="329314"/>
            </a:xfrm>
          </p:grpSpPr>
          <p:sp>
            <p:nvSpPr>
              <p:cNvPr id="1061" name="Rectangle 1060">
                <a:extLst>
                  <a:ext uri="{FF2B5EF4-FFF2-40B4-BE49-F238E27FC236}">
                    <a16:creationId xmlns:a16="http://schemas.microsoft.com/office/drawing/2014/main" id="{CDA497B5-1F53-4B4A-B52C-8AF25ACDEA7D}"/>
                  </a:ext>
                </a:extLst>
              </p:cNvPr>
              <p:cNvSpPr/>
              <p:nvPr/>
            </p:nvSpPr>
            <p:spPr>
              <a:xfrm>
                <a:off x="2936750" y="3912924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1FEFA7AF-47D6-9044-B6BA-FCC567BC9B9F}"/>
                  </a:ext>
                </a:extLst>
              </p:cNvPr>
              <p:cNvCxnSpPr/>
              <p:nvPr/>
            </p:nvCxnSpPr>
            <p:spPr>
              <a:xfrm>
                <a:off x="2931985" y="400512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3" name="Straight Connector 1062">
                <a:extLst>
                  <a:ext uri="{FF2B5EF4-FFF2-40B4-BE49-F238E27FC236}">
                    <a16:creationId xmlns:a16="http://schemas.microsoft.com/office/drawing/2014/main" id="{F2F3585A-E53E-A040-84F7-9123881B9F28}"/>
                  </a:ext>
                </a:extLst>
              </p:cNvPr>
              <p:cNvCxnSpPr/>
              <p:nvPr/>
            </p:nvCxnSpPr>
            <p:spPr>
              <a:xfrm>
                <a:off x="2931985" y="4068711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4" name="Straight Connector 1063">
                <a:extLst>
                  <a:ext uri="{FF2B5EF4-FFF2-40B4-BE49-F238E27FC236}">
                    <a16:creationId xmlns:a16="http://schemas.microsoft.com/office/drawing/2014/main" id="{F72283CD-AFD3-8E4E-9857-F6D589080734}"/>
                  </a:ext>
                </a:extLst>
              </p:cNvPr>
              <p:cNvCxnSpPr>
                <a:stCxn id="1061" idx="2"/>
              </p:cNvCxnSpPr>
              <p:nvPr/>
            </p:nvCxnSpPr>
            <p:spPr>
              <a:xfrm flipH="1" flipV="1">
                <a:off x="3148007" y="4005125"/>
                <a:ext cx="1588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6" name="Group 609">
              <a:extLst>
                <a:ext uri="{FF2B5EF4-FFF2-40B4-BE49-F238E27FC236}">
                  <a16:creationId xmlns:a16="http://schemas.microsoft.com/office/drawing/2014/main" id="{89D38A41-C0E7-004E-889C-35371BDB49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91804" y="5053093"/>
              <a:ext cx="430212" cy="328614"/>
              <a:chOff x="2932186" y="3913304"/>
              <a:chExt cx="430531" cy="328775"/>
            </a:xfrm>
          </p:grpSpPr>
          <p:sp>
            <p:nvSpPr>
              <p:cNvPr id="1057" name="Rectangle 1056">
                <a:extLst>
                  <a:ext uri="{FF2B5EF4-FFF2-40B4-BE49-F238E27FC236}">
                    <a16:creationId xmlns:a16="http://schemas.microsoft.com/office/drawing/2014/main" id="{7E038D77-DD73-D34F-AE34-D667F6E9B9F0}"/>
                  </a:ext>
                </a:extLst>
              </p:cNvPr>
              <p:cNvSpPr/>
              <p:nvPr/>
            </p:nvSpPr>
            <p:spPr>
              <a:xfrm>
                <a:off x="2936535" y="3912722"/>
                <a:ext cx="425689" cy="329058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8" name="Straight Connector 1057">
                <a:extLst>
                  <a:ext uri="{FF2B5EF4-FFF2-40B4-BE49-F238E27FC236}">
                    <a16:creationId xmlns:a16="http://schemas.microsoft.com/office/drawing/2014/main" id="{D2968903-9149-5948-9F49-8F05AE95D6F0}"/>
                  </a:ext>
                </a:extLst>
              </p:cNvPr>
              <p:cNvCxnSpPr/>
              <p:nvPr/>
            </p:nvCxnSpPr>
            <p:spPr>
              <a:xfrm>
                <a:off x="2931771" y="400492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9" name="Straight Connector 1058">
                <a:extLst>
                  <a:ext uri="{FF2B5EF4-FFF2-40B4-BE49-F238E27FC236}">
                    <a16:creationId xmlns:a16="http://schemas.microsoft.com/office/drawing/2014/main" id="{6B45A1AF-6B67-DD42-AEDE-F73D064563E4}"/>
                  </a:ext>
                </a:extLst>
              </p:cNvPr>
              <p:cNvCxnSpPr/>
              <p:nvPr/>
            </p:nvCxnSpPr>
            <p:spPr>
              <a:xfrm>
                <a:off x="2931771" y="4068509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0" name="Straight Connector 1059">
                <a:extLst>
                  <a:ext uri="{FF2B5EF4-FFF2-40B4-BE49-F238E27FC236}">
                    <a16:creationId xmlns:a16="http://schemas.microsoft.com/office/drawing/2014/main" id="{0FF66FC3-DA6A-CB44-8117-4648AAEC93ED}"/>
                  </a:ext>
                </a:extLst>
              </p:cNvPr>
              <p:cNvCxnSpPr>
                <a:stCxn id="1057" idx="2"/>
              </p:cNvCxnSpPr>
              <p:nvPr/>
            </p:nvCxnSpPr>
            <p:spPr>
              <a:xfrm flipH="1" flipV="1">
                <a:off x="3147792" y="4004922"/>
                <a:ext cx="1588" cy="236858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7" name="Group 636">
              <a:extLst>
                <a:ext uri="{FF2B5EF4-FFF2-40B4-BE49-F238E27FC236}">
                  <a16:creationId xmlns:a16="http://schemas.microsoft.com/office/drawing/2014/main" id="{6DF58C37-21E3-AF4F-B080-530FD985E9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1816" y="5045656"/>
              <a:ext cx="430131" cy="329465"/>
              <a:chOff x="2931664" y="3912603"/>
              <a:chExt cx="430450" cy="329314"/>
            </a:xfrm>
          </p:grpSpPr>
          <p:sp>
            <p:nvSpPr>
              <p:cNvPr id="1053" name="Rectangle 1052">
                <a:extLst>
                  <a:ext uri="{FF2B5EF4-FFF2-40B4-BE49-F238E27FC236}">
                    <a16:creationId xmlns:a16="http://schemas.microsoft.com/office/drawing/2014/main" id="{F4182402-0285-CD46-9828-6534BE97D257}"/>
                  </a:ext>
                </a:extLst>
              </p:cNvPr>
              <p:cNvSpPr/>
              <p:nvPr/>
            </p:nvSpPr>
            <p:spPr>
              <a:xfrm>
                <a:off x="2936425" y="3913102"/>
                <a:ext cx="425689" cy="328747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4" name="Straight Connector 1053">
                <a:extLst>
                  <a:ext uri="{FF2B5EF4-FFF2-40B4-BE49-F238E27FC236}">
                    <a16:creationId xmlns:a16="http://schemas.microsoft.com/office/drawing/2014/main" id="{D14A7BEB-C638-0A47-B8DE-352AFA82413E}"/>
                  </a:ext>
                </a:extLst>
              </p:cNvPr>
              <p:cNvCxnSpPr/>
              <p:nvPr/>
            </p:nvCxnSpPr>
            <p:spPr>
              <a:xfrm>
                <a:off x="2931660" y="400521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5" name="Straight Connector 1054">
                <a:extLst>
                  <a:ext uri="{FF2B5EF4-FFF2-40B4-BE49-F238E27FC236}">
                    <a16:creationId xmlns:a16="http://schemas.microsoft.com/office/drawing/2014/main" id="{F02DD2C2-E65E-7E4C-B479-635D130D51D4}"/>
                  </a:ext>
                </a:extLst>
              </p:cNvPr>
              <p:cNvCxnSpPr/>
              <p:nvPr/>
            </p:nvCxnSpPr>
            <p:spPr>
              <a:xfrm>
                <a:off x="2931660" y="406715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6" name="Straight Connector 1055">
                <a:extLst>
                  <a:ext uri="{FF2B5EF4-FFF2-40B4-BE49-F238E27FC236}">
                    <a16:creationId xmlns:a16="http://schemas.microsoft.com/office/drawing/2014/main" id="{01A054F6-D6ED-F249-8703-213FDF32A722}"/>
                  </a:ext>
                </a:extLst>
              </p:cNvPr>
              <p:cNvCxnSpPr>
                <a:stCxn id="1053" idx="2"/>
              </p:cNvCxnSpPr>
              <p:nvPr/>
            </p:nvCxnSpPr>
            <p:spPr>
              <a:xfrm flipH="1" flipV="1">
                <a:off x="3147681" y="4005215"/>
                <a:ext cx="1588" cy="23663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8" name="Group 554">
              <a:extLst>
                <a:ext uri="{FF2B5EF4-FFF2-40B4-BE49-F238E27FC236}">
                  <a16:creationId xmlns:a16="http://schemas.microsoft.com/office/drawing/2014/main" id="{BAA5C424-578C-0343-914E-B5BD57101F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5070" y="4690247"/>
              <a:ext cx="675320" cy="521222"/>
              <a:chOff x="2931664" y="3912603"/>
              <a:chExt cx="430450" cy="329314"/>
            </a:xfrm>
          </p:grpSpPr>
          <p:sp>
            <p:nvSpPr>
              <p:cNvPr id="1049" name="Rectangle 1048">
                <a:extLst>
                  <a:ext uri="{FF2B5EF4-FFF2-40B4-BE49-F238E27FC236}">
                    <a16:creationId xmlns:a16="http://schemas.microsoft.com/office/drawing/2014/main" id="{A0CDA39B-A97A-7842-8A3D-C53D637AE12E}"/>
                  </a:ext>
                </a:extLst>
              </p:cNvPr>
              <p:cNvSpPr/>
              <p:nvPr/>
            </p:nvSpPr>
            <p:spPr>
              <a:xfrm>
                <a:off x="2936722" y="3913607"/>
                <a:ext cx="425923" cy="32826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0" name="Straight Connector 1049">
                <a:extLst>
                  <a:ext uri="{FF2B5EF4-FFF2-40B4-BE49-F238E27FC236}">
                    <a16:creationId xmlns:a16="http://schemas.microsoft.com/office/drawing/2014/main" id="{779BD574-9352-0A4A-AD81-3425C567CA59}"/>
                  </a:ext>
                </a:extLst>
              </p:cNvPr>
              <p:cNvCxnSpPr/>
              <p:nvPr/>
            </p:nvCxnSpPr>
            <p:spPr>
              <a:xfrm>
                <a:off x="2932675" y="4004959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1" name="Straight Connector 1050">
                <a:extLst>
                  <a:ext uri="{FF2B5EF4-FFF2-40B4-BE49-F238E27FC236}">
                    <a16:creationId xmlns:a16="http://schemas.microsoft.com/office/drawing/2014/main" id="{E4722BD0-017E-9C4D-9B3E-BB2C34567D80}"/>
                  </a:ext>
                </a:extLst>
              </p:cNvPr>
              <p:cNvCxnSpPr/>
              <p:nvPr/>
            </p:nvCxnSpPr>
            <p:spPr>
              <a:xfrm>
                <a:off x="2932675" y="4069207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2" name="Straight Connector 1051">
                <a:extLst>
                  <a:ext uri="{FF2B5EF4-FFF2-40B4-BE49-F238E27FC236}">
                    <a16:creationId xmlns:a16="http://schemas.microsoft.com/office/drawing/2014/main" id="{BA1C7D13-CACA-DE42-A4BD-9DF0691F3FA5}"/>
                  </a:ext>
                </a:extLst>
              </p:cNvPr>
              <p:cNvCxnSpPr>
                <a:stCxn id="1049" idx="2"/>
              </p:cNvCxnSpPr>
              <p:nvPr/>
            </p:nvCxnSpPr>
            <p:spPr>
              <a:xfrm flipH="1" flipV="1">
                <a:off x="3148166" y="4004959"/>
                <a:ext cx="1011" cy="23691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</p:grpSp>
      <p:grpSp>
        <p:nvGrpSpPr>
          <p:cNvPr id="1069" name="Group 347">
            <a:extLst>
              <a:ext uri="{FF2B5EF4-FFF2-40B4-BE49-F238E27FC236}">
                <a16:creationId xmlns:a16="http://schemas.microsoft.com/office/drawing/2014/main" id="{4D6C1728-73DE-F748-A0E0-11321B8F7571}"/>
              </a:ext>
            </a:extLst>
          </p:cNvPr>
          <p:cNvGrpSpPr>
            <a:grpSpLocks/>
          </p:cNvGrpSpPr>
          <p:nvPr/>
        </p:nvGrpSpPr>
        <p:grpSpPr bwMode="auto">
          <a:xfrm>
            <a:off x="7605568" y="5890592"/>
            <a:ext cx="588962" cy="242888"/>
            <a:chOff x="1871277" y="1576300"/>
            <a:chExt cx="1128371" cy="437861"/>
          </a:xfrm>
        </p:grpSpPr>
        <p:sp>
          <p:nvSpPr>
            <p:cNvPr id="1070" name="Oval 1069">
              <a:extLst>
                <a:ext uri="{FF2B5EF4-FFF2-40B4-BE49-F238E27FC236}">
                  <a16:creationId xmlns:a16="http://schemas.microsoft.com/office/drawing/2014/main" id="{BD0DE6BC-801F-2349-B339-2073DD002B1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6"/>
              <a:ext cx="1125331" cy="32052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8006CA96-E3FA-9945-9B82-02259999272B}"/>
                </a:ext>
              </a:extLst>
            </p:cNvPr>
            <p:cNvSpPr/>
            <p:nvPr/>
          </p:nvSpPr>
          <p:spPr bwMode="auto">
            <a:xfrm>
              <a:off x="1871277" y="1739425"/>
              <a:ext cx="1128371" cy="117334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72" name="Oval 1071">
              <a:extLst>
                <a:ext uri="{FF2B5EF4-FFF2-40B4-BE49-F238E27FC236}">
                  <a16:creationId xmlns:a16="http://schemas.microsoft.com/office/drawing/2014/main" id="{AC968267-A70E-0B48-9B2B-F3F7549B2DF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3" name="Freeform 1072">
              <a:extLst>
                <a:ext uri="{FF2B5EF4-FFF2-40B4-BE49-F238E27FC236}">
                  <a16:creationId xmlns:a16="http://schemas.microsoft.com/office/drawing/2014/main" id="{3543F393-921B-2544-AAF2-81DE265DCA01}"/>
                </a:ext>
              </a:extLst>
            </p:cNvPr>
            <p:cNvSpPr/>
            <p:nvPr/>
          </p:nvSpPr>
          <p:spPr bwMode="auto">
            <a:xfrm>
              <a:off x="2160212" y="1673602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74" name="Freeform 1073">
              <a:extLst>
                <a:ext uri="{FF2B5EF4-FFF2-40B4-BE49-F238E27FC236}">
                  <a16:creationId xmlns:a16="http://schemas.microsoft.com/office/drawing/2014/main" id="{36A99124-4AE5-ED4F-A834-C0222885A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2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7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6 h 932950"/>
                <a:gd name="T12" fmla="*/ 536535 w 3723451"/>
                <a:gd name="T13" fmla="*/ 47040 h 932950"/>
                <a:gd name="T14" fmla="*/ 334214 w 3723451"/>
                <a:gd name="T15" fmla="*/ 111612 h 932950"/>
                <a:gd name="T16" fmla="*/ 126717 w 3723451"/>
                <a:gd name="T17" fmla="*/ 49415 h 932950"/>
                <a:gd name="T18" fmla="*/ 93168 w 3723451"/>
                <a:gd name="T19" fmla="*/ 56128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5" name="Freeform 1074">
              <a:extLst>
                <a:ext uri="{FF2B5EF4-FFF2-40B4-BE49-F238E27FC236}">
                  <a16:creationId xmlns:a16="http://schemas.microsoft.com/office/drawing/2014/main" id="{9CE3F7E2-B553-1E45-88FC-E2E1EC32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8"/>
              <a:ext cx="243315" cy="97302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8 h 809868"/>
                <a:gd name="T4" fmla="*/ 154017 w 1366596"/>
                <a:gd name="T5" fmla="*/ 97302 h 809868"/>
                <a:gd name="T6" fmla="*/ 819 w 1366596"/>
                <a:gd name="T7" fmla="*/ 51415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6" name="Freeform 1075">
              <a:extLst>
                <a:ext uri="{FF2B5EF4-FFF2-40B4-BE49-F238E27FC236}">
                  <a16:creationId xmlns:a16="http://schemas.microsoft.com/office/drawing/2014/main" id="{D7BB9DED-4899-7649-AEBA-749DA4527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2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2 h 791462"/>
                <a:gd name="T6" fmla="*/ 0 w 1348191"/>
                <a:gd name="T7" fmla="*/ 75239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77" name="Straight Connector 1076">
              <a:extLst>
                <a:ext uri="{FF2B5EF4-FFF2-40B4-BE49-F238E27FC236}">
                  <a16:creationId xmlns:a16="http://schemas.microsoft.com/office/drawing/2014/main" id="{E8965662-2E9A-0244-946F-4423CC691CFA}"/>
                </a:ext>
              </a:extLst>
            </p:cNvPr>
            <p:cNvCxnSpPr>
              <a:cxnSpLocks noChangeShapeType="1"/>
              <a:endCxn id="1072" idx="2"/>
            </p:cNvCxnSpPr>
            <p:nvPr/>
          </p:nvCxnSpPr>
          <p:spPr bwMode="auto">
            <a:xfrm flipH="1" flipV="1">
              <a:off x="1871277" y="1736563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8" name="Straight Connector 1077">
              <a:extLst>
                <a:ext uri="{FF2B5EF4-FFF2-40B4-BE49-F238E27FC236}">
                  <a16:creationId xmlns:a16="http://schemas.microsoft.com/office/drawing/2014/main" id="{857BA7A2-209C-0B4F-9F2F-F5D9E12C57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2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79" name="Group 347">
            <a:extLst>
              <a:ext uri="{FF2B5EF4-FFF2-40B4-BE49-F238E27FC236}">
                <a16:creationId xmlns:a16="http://schemas.microsoft.com/office/drawing/2014/main" id="{23A5395A-73E4-9545-9CCB-0643AECEF709}"/>
              </a:ext>
            </a:extLst>
          </p:cNvPr>
          <p:cNvGrpSpPr>
            <a:grpSpLocks/>
          </p:cNvGrpSpPr>
          <p:nvPr/>
        </p:nvGrpSpPr>
        <p:grpSpPr bwMode="auto">
          <a:xfrm>
            <a:off x="6124430" y="5749305"/>
            <a:ext cx="588963" cy="242887"/>
            <a:chOff x="1871277" y="1576300"/>
            <a:chExt cx="1128371" cy="437861"/>
          </a:xfrm>
        </p:grpSpPr>
        <p:sp>
          <p:nvSpPr>
            <p:cNvPr id="1080" name="Oval 1079">
              <a:extLst>
                <a:ext uri="{FF2B5EF4-FFF2-40B4-BE49-F238E27FC236}">
                  <a16:creationId xmlns:a16="http://schemas.microsoft.com/office/drawing/2014/main" id="{DF4469B4-1A62-884E-B93E-2088628FCF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9" y="1693635"/>
              <a:ext cx="1125329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CEED749C-6638-6040-A523-CBE05E8011F2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82" name="Oval 1081">
              <a:extLst>
                <a:ext uri="{FF2B5EF4-FFF2-40B4-BE49-F238E27FC236}">
                  <a16:creationId xmlns:a16="http://schemas.microsoft.com/office/drawing/2014/main" id="{E82E8A3A-0CDF-0142-A8D4-2A7F88E464C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29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3" name="Freeform 1082">
              <a:extLst>
                <a:ext uri="{FF2B5EF4-FFF2-40B4-BE49-F238E27FC236}">
                  <a16:creationId xmlns:a16="http://schemas.microsoft.com/office/drawing/2014/main" id="{20B0C69D-2EFF-CC4C-91E3-DE028EA90E90}"/>
                </a:ext>
              </a:extLst>
            </p:cNvPr>
            <p:cNvSpPr/>
            <p:nvPr/>
          </p:nvSpPr>
          <p:spPr bwMode="auto">
            <a:xfrm>
              <a:off x="2160214" y="1673603"/>
              <a:ext cx="547457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84" name="Freeform 1083">
              <a:extLst>
                <a:ext uri="{FF2B5EF4-FFF2-40B4-BE49-F238E27FC236}">
                  <a16:creationId xmlns:a16="http://schemas.microsoft.com/office/drawing/2014/main" id="{8F166C83-2DE4-AA4C-934F-358B1ABBD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1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6 w 3723451"/>
                <a:gd name="T5" fmla="*/ 62276 h 932950"/>
                <a:gd name="T6" fmla="*/ 534416 w 3723451"/>
                <a:gd name="T7" fmla="*/ 0 h 932950"/>
                <a:gd name="T8" fmla="*/ 663031 w 3723451"/>
                <a:gd name="T9" fmla="*/ 24782 h 932950"/>
                <a:gd name="T10" fmla="*/ 567342 w 3723451"/>
                <a:gd name="T11" fmla="*/ 55255 h 932950"/>
                <a:gd name="T12" fmla="*/ 536534 w 3723451"/>
                <a:gd name="T13" fmla="*/ 47039 h 932950"/>
                <a:gd name="T14" fmla="*/ 334213 w 3723451"/>
                <a:gd name="T15" fmla="*/ 111611 h 932950"/>
                <a:gd name="T16" fmla="*/ 126716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5" name="Freeform 1084">
              <a:extLst>
                <a:ext uri="{FF2B5EF4-FFF2-40B4-BE49-F238E27FC236}">
                  <a16:creationId xmlns:a16="http://schemas.microsoft.com/office/drawing/2014/main" id="{64120D6F-CF36-7A4B-868D-9522C1F79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1" y="1727977"/>
              <a:ext cx="243314" cy="97303"/>
            </a:xfrm>
            <a:custGeom>
              <a:avLst/>
              <a:gdLst>
                <a:gd name="T0" fmla="*/ 0 w 1366596"/>
                <a:gd name="T1" fmla="*/ 0 h 809868"/>
                <a:gd name="T2" fmla="*/ 243314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6" name="Freeform 1085">
              <a:extLst>
                <a:ext uri="{FF2B5EF4-FFF2-40B4-BE49-F238E27FC236}">
                  <a16:creationId xmlns:a16="http://schemas.microsoft.com/office/drawing/2014/main" id="{8477E0BD-F61A-594C-8419-6BA64D7DF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4" cy="97303"/>
            </a:xfrm>
            <a:custGeom>
              <a:avLst/>
              <a:gdLst>
                <a:gd name="T0" fmla="*/ 236994 w 1348191"/>
                <a:gd name="T1" fmla="*/ 0 h 791462"/>
                <a:gd name="T2" fmla="*/ 240274 w 1348191"/>
                <a:gd name="T3" fmla="*/ 46954 h 791462"/>
                <a:gd name="T4" fmla="*/ 86925 w 1348191"/>
                <a:gd name="T5" fmla="*/ 97303 h 791462"/>
                <a:gd name="T6" fmla="*/ 0 w 1348191"/>
                <a:gd name="T7" fmla="*/ 75240 h 791462"/>
                <a:gd name="T8" fmla="*/ 236994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87" name="Straight Connector 1086">
              <a:extLst>
                <a:ext uri="{FF2B5EF4-FFF2-40B4-BE49-F238E27FC236}">
                  <a16:creationId xmlns:a16="http://schemas.microsoft.com/office/drawing/2014/main" id="{53F7848D-82FC-7641-AC58-517C9B2FB854}"/>
                </a:ext>
              </a:extLst>
            </p:cNvPr>
            <p:cNvCxnSpPr>
              <a:cxnSpLocks noChangeShapeType="1"/>
              <a:endCxn id="1082" idx="2"/>
            </p:cNvCxnSpPr>
            <p:nvPr/>
          </p:nvCxnSpPr>
          <p:spPr bwMode="auto">
            <a:xfrm flipH="1" flipV="1">
              <a:off x="1871277" y="1736563"/>
              <a:ext cx="3042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8" name="Straight Connector 1087">
              <a:extLst>
                <a:ext uri="{FF2B5EF4-FFF2-40B4-BE49-F238E27FC236}">
                  <a16:creationId xmlns:a16="http://schemas.microsoft.com/office/drawing/2014/main" id="{EA830BBF-D185-DB42-96F5-34C5273F4B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6" y="1733700"/>
              <a:ext cx="3042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89" name="Group 347">
            <a:extLst>
              <a:ext uri="{FF2B5EF4-FFF2-40B4-BE49-F238E27FC236}">
                <a16:creationId xmlns:a16="http://schemas.microsoft.com/office/drawing/2014/main" id="{B6A937C7-17A9-A648-A780-A8D67F2249E6}"/>
              </a:ext>
            </a:extLst>
          </p:cNvPr>
          <p:cNvGrpSpPr>
            <a:grpSpLocks/>
          </p:cNvGrpSpPr>
          <p:nvPr/>
        </p:nvGrpSpPr>
        <p:grpSpPr bwMode="auto">
          <a:xfrm>
            <a:off x="6916593" y="6209680"/>
            <a:ext cx="588962" cy="242887"/>
            <a:chOff x="1871277" y="1576300"/>
            <a:chExt cx="1128371" cy="437861"/>
          </a:xfrm>
        </p:grpSpPr>
        <p:sp>
          <p:nvSpPr>
            <p:cNvPr id="1090" name="Oval 1089">
              <a:extLst>
                <a:ext uri="{FF2B5EF4-FFF2-40B4-BE49-F238E27FC236}">
                  <a16:creationId xmlns:a16="http://schemas.microsoft.com/office/drawing/2014/main" id="{21A30E2F-9F7B-DC47-908B-38849C8FE19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368E56E7-1038-F843-8824-9F2406D135DC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92" name="Oval 1091">
              <a:extLst>
                <a:ext uri="{FF2B5EF4-FFF2-40B4-BE49-F238E27FC236}">
                  <a16:creationId xmlns:a16="http://schemas.microsoft.com/office/drawing/2014/main" id="{5E09C5D1-4489-9245-906B-AB737B65B9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3" name="Freeform 1092">
              <a:extLst>
                <a:ext uri="{FF2B5EF4-FFF2-40B4-BE49-F238E27FC236}">
                  <a16:creationId xmlns:a16="http://schemas.microsoft.com/office/drawing/2014/main" id="{60675A58-4EA5-F645-8293-8D562D37C4A7}"/>
                </a:ext>
              </a:extLst>
            </p:cNvPr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94" name="Freeform 1093">
              <a:extLst>
                <a:ext uri="{FF2B5EF4-FFF2-40B4-BE49-F238E27FC236}">
                  <a16:creationId xmlns:a16="http://schemas.microsoft.com/office/drawing/2014/main" id="{936A0061-F839-A048-9329-4BA74387A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5" name="Freeform 1094">
              <a:extLst>
                <a:ext uri="{FF2B5EF4-FFF2-40B4-BE49-F238E27FC236}">
                  <a16:creationId xmlns:a16="http://schemas.microsoft.com/office/drawing/2014/main" id="{5010EAA9-D9FE-B348-B497-E58DC4A70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6" name="Freeform 1095">
              <a:extLst>
                <a:ext uri="{FF2B5EF4-FFF2-40B4-BE49-F238E27FC236}">
                  <a16:creationId xmlns:a16="http://schemas.microsoft.com/office/drawing/2014/main" id="{E2301F16-3352-1848-BBB4-2365D15D0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97" name="Straight Connector 1096">
              <a:extLst>
                <a:ext uri="{FF2B5EF4-FFF2-40B4-BE49-F238E27FC236}">
                  <a16:creationId xmlns:a16="http://schemas.microsoft.com/office/drawing/2014/main" id="{D853D2D6-514A-9847-BBC3-2AE928C8DAFB}"/>
                </a:ext>
              </a:extLst>
            </p:cNvPr>
            <p:cNvCxnSpPr>
              <a:cxnSpLocks noChangeShapeType="1"/>
              <a:endCxn id="1092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8" name="Straight Connector 1097">
              <a:extLst>
                <a:ext uri="{FF2B5EF4-FFF2-40B4-BE49-F238E27FC236}">
                  <a16:creationId xmlns:a16="http://schemas.microsoft.com/office/drawing/2014/main" id="{0F7465E9-0BFE-964B-AB98-F93DD82101C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99" name="Group 347">
            <a:extLst>
              <a:ext uri="{FF2B5EF4-FFF2-40B4-BE49-F238E27FC236}">
                <a16:creationId xmlns:a16="http://schemas.microsoft.com/office/drawing/2014/main" id="{B1B48B52-0F33-0442-B024-9A681DC9E147}"/>
              </a:ext>
            </a:extLst>
          </p:cNvPr>
          <p:cNvGrpSpPr>
            <a:grpSpLocks/>
          </p:cNvGrpSpPr>
          <p:nvPr/>
        </p:nvGrpSpPr>
        <p:grpSpPr bwMode="auto">
          <a:xfrm>
            <a:off x="5452918" y="6301755"/>
            <a:ext cx="588962" cy="242887"/>
            <a:chOff x="1871277" y="1576300"/>
            <a:chExt cx="1128371" cy="437861"/>
          </a:xfrm>
        </p:grpSpPr>
        <p:sp>
          <p:nvSpPr>
            <p:cNvPr id="1100" name="Oval 1099">
              <a:extLst>
                <a:ext uri="{FF2B5EF4-FFF2-40B4-BE49-F238E27FC236}">
                  <a16:creationId xmlns:a16="http://schemas.microsoft.com/office/drawing/2014/main" id="{B2DB57CB-08BD-2F4D-A7ED-38936BBFA3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5A9C96D-A2BA-754F-A882-52122EB391BC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02" name="Oval 1101">
              <a:extLst>
                <a:ext uri="{FF2B5EF4-FFF2-40B4-BE49-F238E27FC236}">
                  <a16:creationId xmlns:a16="http://schemas.microsoft.com/office/drawing/2014/main" id="{83C4800F-B303-9446-B339-EF2E78D32E4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3" name="Freeform 1102">
              <a:extLst>
                <a:ext uri="{FF2B5EF4-FFF2-40B4-BE49-F238E27FC236}">
                  <a16:creationId xmlns:a16="http://schemas.microsoft.com/office/drawing/2014/main" id="{8248D620-997C-1B4D-A023-5CD8220FC4D0}"/>
                </a:ext>
              </a:extLst>
            </p:cNvPr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04" name="Freeform 1103">
              <a:extLst>
                <a:ext uri="{FF2B5EF4-FFF2-40B4-BE49-F238E27FC236}">
                  <a16:creationId xmlns:a16="http://schemas.microsoft.com/office/drawing/2014/main" id="{906FE13D-AC05-AA42-853B-9FAC9CA25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5" name="Freeform 1104">
              <a:extLst>
                <a:ext uri="{FF2B5EF4-FFF2-40B4-BE49-F238E27FC236}">
                  <a16:creationId xmlns:a16="http://schemas.microsoft.com/office/drawing/2014/main" id="{DE4AB67E-E389-E747-AA8A-F557E3BDB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6" name="Freeform 1105">
              <a:extLst>
                <a:ext uri="{FF2B5EF4-FFF2-40B4-BE49-F238E27FC236}">
                  <a16:creationId xmlns:a16="http://schemas.microsoft.com/office/drawing/2014/main" id="{A18C8CAC-63E9-E248-8397-1346071A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107" name="Straight Connector 1106">
              <a:extLst>
                <a:ext uri="{FF2B5EF4-FFF2-40B4-BE49-F238E27FC236}">
                  <a16:creationId xmlns:a16="http://schemas.microsoft.com/office/drawing/2014/main" id="{73BEE8CD-92EF-AB4A-9223-19BD5734C8CF}"/>
                </a:ext>
              </a:extLst>
            </p:cNvPr>
            <p:cNvCxnSpPr>
              <a:cxnSpLocks noChangeShapeType="1"/>
              <a:endCxn id="1102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8" name="Straight Connector 1107">
              <a:extLst>
                <a:ext uri="{FF2B5EF4-FFF2-40B4-BE49-F238E27FC236}">
                  <a16:creationId xmlns:a16="http://schemas.microsoft.com/office/drawing/2014/main" id="{5BC61A72-737C-4F4F-802A-7DAAF663B4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10" name="Group 11">
            <a:extLst>
              <a:ext uri="{FF2B5EF4-FFF2-40B4-BE49-F238E27FC236}">
                <a16:creationId xmlns:a16="http://schemas.microsoft.com/office/drawing/2014/main" id="{E5217315-CB03-2542-94D5-3FA12A407609}"/>
              </a:ext>
            </a:extLst>
          </p:cNvPr>
          <p:cNvGrpSpPr>
            <a:grpSpLocks/>
          </p:cNvGrpSpPr>
          <p:nvPr/>
        </p:nvGrpSpPr>
        <p:grpSpPr bwMode="auto">
          <a:xfrm>
            <a:off x="4494536" y="2167905"/>
            <a:ext cx="3597875" cy="493470"/>
            <a:chOff x="2705100" y="2011398"/>
            <a:chExt cx="3597533" cy="493677"/>
          </a:xfrm>
        </p:grpSpPr>
        <p:sp>
          <p:nvSpPr>
            <p:cNvPr id="1135" name="Oval 1134">
              <a:extLst>
                <a:ext uri="{FF2B5EF4-FFF2-40B4-BE49-F238E27FC236}">
                  <a16:creationId xmlns:a16="http://schemas.microsoft.com/office/drawing/2014/main" id="{57A6E143-0094-5D49-8A05-004EA3A97A71}"/>
                </a:ext>
              </a:extLst>
            </p:cNvPr>
            <p:cNvSpPr/>
            <p:nvPr/>
          </p:nvSpPr>
          <p:spPr bwMode="auto">
            <a:xfrm>
              <a:off x="2722092" y="2011398"/>
              <a:ext cx="3581060" cy="492331"/>
            </a:xfrm>
            <a:prstGeom prst="ellipse">
              <a:avLst/>
            </a:prstGeom>
            <a:solidFill>
              <a:srgbClr val="FFFFFF">
                <a:alpha val="42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36" name="Oval 1135">
              <a:extLst>
                <a:ext uri="{FF2B5EF4-FFF2-40B4-BE49-F238E27FC236}">
                  <a16:creationId xmlns:a16="http://schemas.microsoft.com/office/drawing/2014/main" id="{431997AA-2888-D042-A558-B6DE0F737D3F}"/>
                </a:ext>
              </a:extLst>
            </p:cNvPr>
            <p:cNvSpPr/>
            <p:nvPr/>
          </p:nvSpPr>
          <p:spPr bwMode="auto">
            <a:xfrm>
              <a:off x="2704632" y="2012986"/>
              <a:ext cx="3581060" cy="492331"/>
            </a:xfrm>
            <a:prstGeom prst="ellipse">
              <a:avLst/>
            </a:prstGeom>
            <a:solidFill>
              <a:srgbClr val="CC0000">
                <a:alpha val="42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37" name="TextBox 389">
              <a:extLst>
                <a:ext uri="{FF2B5EF4-FFF2-40B4-BE49-F238E27FC236}">
                  <a16:creationId xmlns:a16="http://schemas.microsoft.com/office/drawing/2014/main" id="{D0AF8FB3-4D5B-7B4A-8B82-CF15E8A6F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664" y="2127167"/>
              <a:ext cx="2057700" cy="296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Remote Controller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70F660B-2991-C94D-80D9-F1429AC36768}"/>
              </a:ext>
            </a:extLst>
          </p:cNvPr>
          <p:cNvGrpSpPr/>
          <p:nvPr/>
        </p:nvGrpSpPr>
        <p:grpSpPr>
          <a:xfrm>
            <a:off x="3674918" y="4177613"/>
            <a:ext cx="5095875" cy="822392"/>
            <a:chOff x="3674918" y="4177613"/>
            <a:chExt cx="5095875" cy="822392"/>
          </a:xfrm>
        </p:grpSpPr>
        <p:grpSp>
          <p:nvGrpSpPr>
            <p:cNvPr id="1111" name="Group 441">
              <a:extLst>
                <a:ext uri="{FF2B5EF4-FFF2-40B4-BE49-F238E27FC236}">
                  <a16:creationId xmlns:a16="http://schemas.microsoft.com/office/drawing/2014/main" id="{0C03A32C-FA65-214B-B936-B6E1B2C38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4918" y="4177613"/>
              <a:ext cx="923628" cy="405783"/>
              <a:chOff x="2705100" y="2011398"/>
              <a:chExt cx="3597533" cy="493677"/>
            </a:xfrm>
          </p:grpSpPr>
          <p:sp>
            <p:nvSpPr>
              <p:cNvPr id="1132" name="Oval 1131">
                <a:extLst>
                  <a:ext uri="{FF2B5EF4-FFF2-40B4-BE49-F238E27FC236}">
                    <a16:creationId xmlns:a16="http://schemas.microsoft.com/office/drawing/2014/main" id="{F74AE388-0960-CF47-B1A1-1ABEEB3A9CAF}"/>
                  </a:ext>
                </a:extLst>
              </p:cNvPr>
              <p:cNvSpPr/>
              <p:nvPr/>
            </p:nvSpPr>
            <p:spPr bwMode="auto">
              <a:xfrm>
                <a:off x="2723648" y="2011480"/>
                <a:ext cx="3580142" cy="492496"/>
              </a:xfrm>
              <a:prstGeom prst="ellipse">
                <a:avLst/>
              </a:prstGeom>
              <a:solidFill>
                <a:srgbClr val="FFFFFF">
                  <a:alpha val="42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33" name="Oval 1132">
                <a:extLst>
                  <a:ext uri="{FF2B5EF4-FFF2-40B4-BE49-F238E27FC236}">
                    <a16:creationId xmlns:a16="http://schemas.microsoft.com/office/drawing/2014/main" id="{1181AFDF-673F-BE48-B342-3AE78D0EFECC}"/>
                  </a:ext>
                </a:extLst>
              </p:cNvPr>
              <p:cNvSpPr/>
              <p:nvPr/>
            </p:nvSpPr>
            <p:spPr bwMode="auto">
              <a:xfrm>
                <a:off x="2705100" y="2013410"/>
                <a:ext cx="3580138" cy="492497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34" name="TextBox 389">
                <a:extLst>
                  <a:ext uri="{FF2B5EF4-FFF2-40B4-BE49-F238E27FC236}">
                    <a16:creationId xmlns:a16="http://schemas.microsoft.com/office/drawing/2014/main" id="{F3932BCA-D430-FC40-B54E-015140A71E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1810" y="2127167"/>
                <a:ext cx="1159411" cy="296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</a:p>
            </p:txBody>
          </p:sp>
        </p:grpSp>
        <p:grpSp>
          <p:nvGrpSpPr>
            <p:cNvPr id="1112" name="Group 16">
              <a:extLst>
                <a:ext uri="{FF2B5EF4-FFF2-40B4-BE49-F238E27FC236}">
                  <a16:creationId xmlns:a16="http://schemas.microsoft.com/office/drawing/2014/main" id="{C3F9499B-4024-2B4E-8994-25AA993B23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8708" y="4714256"/>
              <a:ext cx="463612" cy="285749"/>
              <a:chOff x="3558850" y="4573304"/>
              <a:chExt cx="463568" cy="285869"/>
            </a:xfrm>
          </p:grpSpPr>
          <p:grpSp>
            <p:nvGrpSpPr>
              <p:cNvPr id="1128" name="Group 12">
                <a:extLst>
                  <a:ext uri="{FF2B5EF4-FFF2-40B4-BE49-F238E27FC236}">
                    <a16:creationId xmlns:a16="http://schemas.microsoft.com/office/drawing/2014/main" id="{643660C7-BD5F-8243-BB52-5E41566520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30" name="Oval 1129">
                  <a:extLst>
                    <a:ext uri="{FF2B5EF4-FFF2-40B4-BE49-F238E27FC236}">
                      <a16:creationId xmlns:a16="http://schemas.microsoft.com/office/drawing/2014/main" id="{EB6F94A5-07EA-824D-BCE4-E412F1D275A9}"/>
                    </a:ext>
                  </a:extLst>
                </p:cNvPr>
                <p:cNvSpPr/>
                <p:nvPr/>
              </p:nvSpPr>
              <p:spPr bwMode="auto">
                <a:xfrm>
                  <a:off x="3573046" y="4578067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31" name="Oval 1130">
                  <a:extLst>
                    <a:ext uri="{FF2B5EF4-FFF2-40B4-BE49-F238E27FC236}">
                      <a16:creationId xmlns:a16="http://schemas.microsoft.com/office/drawing/2014/main" id="{3AFA8449-4699-DE4E-AD4F-2F50FF91F472}"/>
                    </a:ext>
                  </a:extLst>
                </p:cNvPr>
                <p:cNvSpPr/>
                <p:nvPr/>
              </p:nvSpPr>
              <p:spPr bwMode="auto">
                <a:xfrm>
                  <a:off x="3558760" y="4587596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9" name="TextBox 389">
                <a:extLst>
                  <a:ext uri="{FF2B5EF4-FFF2-40B4-BE49-F238E27FC236}">
                    <a16:creationId xmlns:a16="http://schemas.microsoft.com/office/drawing/2014/main" id="{64D840F2-5A70-9E44-A243-2698981850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3" name="Group 450">
              <a:extLst>
                <a:ext uri="{FF2B5EF4-FFF2-40B4-BE49-F238E27FC236}">
                  <a16:creationId xmlns:a16="http://schemas.microsoft.com/office/drawing/2014/main" id="{AADDBF22-BF75-E042-B015-F1D30A1937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8930" y="4712138"/>
              <a:ext cx="463612" cy="285749"/>
              <a:chOff x="3558850" y="4573304"/>
              <a:chExt cx="463568" cy="285869"/>
            </a:xfrm>
          </p:grpSpPr>
          <p:grpSp>
            <p:nvGrpSpPr>
              <p:cNvPr id="1124" name="Group 451">
                <a:extLst>
                  <a:ext uri="{FF2B5EF4-FFF2-40B4-BE49-F238E27FC236}">
                    <a16:creationId xmlns:a16="http://schemas.microsoft.com/office/drawing/2014/main" id="{BD64AF44-6F7F-1747-8E26-3E6D0EDDA0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26" name="Oval 1125">
                  <a:extLst>
                    <a:ext uri="{FF2B5EF4-FFF2-40B4-BE49-F238E27FC236}">
                      <a16:creationId xmlns:a16="http://schemas.microsoft.com/office/drawing/2014/main" id="{B13E6B0A-9B22-874D-A5BB-CAB7052B0E58}"/>
                    </a:ext>
                  </a:extLst>
                </p:cNvPr>
                <p:cNvSpPr/>
                <p:nvPr/>
              </p:nvSpPr>
              <p:spPr bwMode="auto">
                <a:xfrm>
                  <a:off x="3573874" y="4581775"/>
                  <a:ext cx="439696" cy="257283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27" name="Oval 1126">
                  <a:extLst>
                    <a:ext uri="{FF2B5EF4-FFF2-40B4-BE49-F238E27FC236}">
                      <a16:creationId xmlns:a16="http://schemas.microsoft.com/office/drawing/2014/main" id="{88C69275-D6D4-D64E-9433-86A12EE44DC2}"/>
                    </a:ext>
                  </a:extLst>
                </p:cNvPr>
                <p:cNvSpPr/>
                <p:nvPr/>
              </p:nvSpPr>
              <p:spPr bwMode="auto">
                <a:xfrm>
                  <a:off x="3559588" y="4591304"/>
                  <a:ext cx="463506" cy="249341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5" name="TextBox 389">
                <a:extLst>
                  <a:ext uri="{FF2B5EF4-FFF2-40B4-BE49-F238E27FC236}">
                    <a16:creationId xmlns:a16="http://schemas.microsoft.com/office/drawing/2014/main" id="{137E9DC6-E808-9244-BE10-49D98EA5A1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4" name="Group 455">
              <a:extLst>
                <a:ext uri="{FF2B5EF4-FFF2-40B4-BE49-F238E27FC236}">
                  <a16:creationId xmlns:a16="http://schemas.microsoft.com/office/drawing/2014/main" id="{F9EC1EDD-92AD-2245-AE89-053A0D1F0A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19300" y="4710021"/>
              <a:ext cx="463612" cy="285749"/>
              <a:chOff x="3558850" y="4573304"/>
              <a:chExt cx="463568" cy="285869"/>
            </a:xfrm>
          </p:grpSpPr>
          <p:grpSp>
            <p:nvGrpSpPr>
              <p:cNvPr id="1120" name="Group 456">
                <a:extLst>
                  <a:ext uri="{FF2B5EF4-FFF2-40B4-BE49-F238E27FC236}">
                    <a16:creationId xmlns:a16="http://schemas.microsoft.com/office/drawing/2014/main" id="{CB1EA6B7-79F6-7C4E-B31B-F6338BD15A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22" name="Oval 1121">
                  <a:extLst>
                    <a:ext uri="{FF2B5EF4-FFF2-40B4-BE49-F238E27FC236}">
                      <a16:creationId xmlns:a16="http://schemas.microsoft.com/office/drawing/2014/main" id="{9BF9A7D0-3676-5B44-9F92-551F82BA815A}"/>
                    </a:ext>
                  </a:extLst>
                </p:cNvPr>
                <p:cNvSpPr/>
                <p:nvPr/>
              </p:nvSpPr>
              <p:spPr bwMode="auto">
                <a:xfrm>
                  <a:off x="3573654" y="4577540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23" name="Oval 1122">
                  <a:extLst>
                    <a:ext uri="{FF2B5EF4-FFF2-40B4-BE49-F238E27FC236}">
                      <a16:creationId xmlns:a16="http://schemas.microsoft.com/office/drawing/2014/main" id="{F3145DFC-AFCD-7043-8580-05CA0BB4CB0F}"/>
                    </a:ext>
                  </a:extLst>
                </p:cNvPr>
                <p:cNvSpPr/>
                <p:nvPr/>
              </p:nvSpPr>
              <p:spPr bwMode="auto">
                <a:xfrm>
                  <a:off x="3559368" y="4587069"/>
                  <a:ext cx="463506" cy="252518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1" name="TextBox 389">
                <a:extLst>
                  <a:ext uri="{FF2B5EF4-FFF2-40B4-BE49-F238E27FC236}">
                    <a16:creationId xmlns:a16="http://schemas.microsoft.com/office/drawing/2014/main" id="{F248CEB0-87E6-A44A-A50F-5C3EC5372B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5" name="Group 460">
              <a:extLst>
                <a:ext uri="{FF2B5EF4-FFF2-40B4-BE49-F238E27FC236}">
                  <a16:creationId xmlns:a16="http://schemas.microsoft.com/office/drawing/2014/main" id="{4F7BA808-3479-484C-BAF0-5CC1FD0331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7181" y="4707904"/>
              <a:ext cx="463612" cy="285749"/>
              <a:chOff x="3558850" y="4573304"/>
              <a:chExt cx="463568" cy="285869"/>
            </a:xfrm>
          </p:grpSpPr>
          <p:grpSp>
            <p:nvGrpSpPr>
              <p:cNvPr id="1116" name="Group 461">
                <a:extLst>
                  <a:ext uri="{FF2B5EF4-FFF2-40B4-BE49-F238E27FC236}">
                    <a16:creationId xmlns:a16="http://schemas.microsoft.com/office/drawing/2014/main" id="{933FA7BC-47D5-ED48-85E7-B486D7CBCA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18" name="Oval 1117">
                  <a:extLst>
                    <a:ext uri="{FF2B5EF4-FFF2-40B4-BE49-F238E27FC236}">
                      <a16:creationId xmlns:a16="http://schemas.microsoft.com/office/drawing/2014/main" id="{BFFF1AA5-D313-234B-BDA6-40E287FD081F}"/>
                    </a:ext>
                  </a:extLst>
                </p:cNvPr>
                <p:cNvSpPr/>
                <p:nvPr/>
              </p:nvSpPr>
              <p:spPr bwMode="auto">
                <a:xfrm>
                  <a:off x="3573198" y="4578069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19" name="Oval 1118">
                  <a:extLst>
                    <a:ext uri="{FF2B5EF4-FFF2-40B4-BE49-F238E27FC236}">
                      <a16:creationId xmlns:a16="http://schemas.microsoft.com/office/drawing/2014/main" id="{08D261B5-FBF3-B541-B8CA-B63F648BEF5C}"/>
                    </a:ext>
                  </a:extLst>
                </p:cNvPr>
                <p:cNvSpPr/>
                <p:nvPr/>
              </p:nvSpPr>
              <p:spPr bwMode="auto">
                <a:xfrm>
                  <a:off x="3558912" y="4587598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17" name="TextBox 389">
                <a:extLst>
                  <a:ext uri="{FF2B5EF4-FFF2-40B4-BE49-F238E27FC236}">
                    <a16:creationId xmlns:a16="http://schemas.microsoft.com/office/drawing/2014/main" id="{8386C9B3-5C0B-0443-98EF-8CDB1312E9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139" name="Group 1">
            <a:extLst>
              <a:ext uri="{FF2B5EF4-FFF2-40B4-BE49-F238E27FC236}">
                <a16:creationId xmlns:a16="http://schemas.microsoft.com/office/drawing/2014/main" id="{A228ACC2-6157-BF41-88C3-0A086417268A}"/>
              </a:ext>
            </a:extLst>
          </p:cNvPr>
          <p:cNvGrpSpPr>
            <a:grpSpLocks/>
          </p:cNvGrpSpPr>
          <p:nvPr/>
        </p:nvGrpSpPr>
        <p:grpSpPr bwMode="auto">
          <a:xfrm>
            <a:off x="2687493" y="5474667"/>
            <a:ext cx="2698750" cy="903288"/>
            <a:chOff x="938213" y="5237163"/>
            <a:chExt cx="2698750" cy="903287"/>
          </a:xfrm>
        </p:grpSpPr>
        <p:cxnSp>
          <p:nvCxnSpPr>
            <p:cNvPr id="1140" name="Straight Connector 1139">
              <a:extLst>
                <a:ext uri="{FF2B5EF4-FFF2-40B4-BE49-F238E27FC236}">
                  <a16:creationId xmlns:a16="http://schemas.microsoft.com/office/drawing/2014/main" id="{CB924182-B4D8-0F43-97E1-646C4E72A083}"/>
                </a:ext>
              </a:extLst>
            </p:cNvPr>
            <p:cNvCxnSpPr/>
            <p:nvPr/>
          </p:nvCxnSpPr>
          <p:spPr>
            <a:xfrm flipH="1">
              <a:off x="1282700" y="5802312"/>
              <a:ext cx="1508125" cy="1588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1141" name="TextBox 265">
              <a:extLst>
                <a:ext uri="{FF2B5EF4-FFF2-40B4-BE49-F238E27FC236}">
                  <a16:creationId xmlns:a16="http://schemas.microsoft.com/office/drawing/2014/main" id="{CFD0B0F1-D70C-5245-B37A-C9A4ABCBE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813" y="5473700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</a:p>
          </p:txBody>
        </p:sp>
        <p:sp>
          <p:nvSpPr>
            <p:cNvPr id="1142" name="TextBox 281">
              <a:extLst>
                <a:ext uri="{FF2B5EF4-FFF2-40B4-BE49-F238E27FC236}">
                  <a16:creationId xmlns:a16="http://schemas.microsoft.com/office/drawing/2014/main" id="{6C507E5B-C87D-FA46-A331-4ABAB6B8A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3438" y="5761038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</a:t>
              </a:r>
            </a:p>
          </p:txBody>
        </p:sp>
        <p:grpSp>
          <p:nvGrpSpPr>
            <p:cNvPr id="1143" name="Group 5">
              <a:extLst>
                <a:ext uri="{FF2B5EF4-FFF2-40B4-BE49-F238E27FC236}">
                  <a16:creationId xmlns:a16="http://schemas.microsoft.com/office/drawing/2014/main" id="{1A707F03-E0B2-FF48-9597-B751067AD9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8213" y="5237163"/>
              <a:ext cx="1616075" cy="487362"/>
              <a:chOff x="-4079003" y="2717403"/>
              <a:chExt cx="1616718" cy="488475"/>
            </a:xfrm>
          </p:grpSpPr>
          <p:sp>
            <p:nvSpPr>
              <p:cNvPr id="1157" name="Rectangle 98">
                <a:extLst>
                  <a:ext uri="{FF2B5EF4-FFF2-40B4-BE49-F238E27FC236}">
                    <a16:creationId xmlns:a16="http://schemas.microsoft.com/office/drawing/2014/main" id="{CA6EA6FC-3469-1A42-8A1A-7ABEC47FF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79003" y="2985994"/>
                <a:ext cx="1281675" cy="208750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8" name="Line 99">
                <a:extLst>
                  <a:ext uri="{FF2B5EF4-FFF2-40B4-BE49-F238E27FC236}">
                    <a16:creationId xmlns:a16="http://schemas.microsoft.com/office/drawing/2014/main" id="{8B52FDA0-6129-4D4D-AB34-6E31B5746E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933828" y="3101502"/>
                <a:ext cx="471543" cy="0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9" name="Rectangle 104">
                <a:extLst>
                  <a:ext uri="{FF2B5EF4-FFF2-40B4-BE49-F238E27FC236}">
                    <a16:creationId xmlns:a16="http://schemas.microsoft.com/office/drawing/2014/main" id="{EF6D77F4-B510-3541-9758-82FBBD823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7007" y="2988777"/>
                <a:ext cx="476861" cy="21014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60" name="Text Box 105">
                <a:extLst>
                  <a:ext uri="{FF2B5EF4-FFF2-40B4-BE49-F238E27FC236}">
                    <a16:creationId xmlns:a16="http://schemas.microsoft.com/office/drawing/2014/main" id="{2AE0900E-8A8F-4A4D-BB87-414DFE5E1C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430189" y="2965119"/>
                <a:ext cx="581451" cy="240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0111</a:t>
                </a:r>
              </a:p>
            </p:txBody>
          </p:sp>
          <p:sp>
            <p:nvSpPr>
              <p:cNvPr id="1161" name="Line 119">
                <a:extLst>
                  <a:ext uri="{FF2B5EF4-FFF2-40B4-BE49-F238E27FC236}">
                    <a16:creationId xmlns:a16="http://schemas.microsoft.com/office/drawing/2014/main" id="{5B21AE9C-8AC8-434E-B3D3-DDFB36C485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3621642" y="2717403"/>
                <a:ext cx="405953" cy="300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144" name="Freeform 120">
              <a:extLst>
                <a:ext uri="{FF2B5EF4-FFF2-40B4-BE49-F238E27FC236}">
                  <a16:creationId xmlns:a16="http://schemas.microsoft.com/office/drawing/2014/main" id="{7959F5AF-96CF-CD42-95A7-B320D466F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63" y="5668963"/>
              <a:ext cx="982662" cy="233362"/>
            </a:xfrm>
            <a:custGeom>
              <a:avLst/>
              <a:gdLst>
                <a:gd name="T0" fmla="*/ 0 w 554"/>
                <a:gd name="T1" fmla="*/ 2147483647 h 167"/>
                <a:gd name="T2" fmla="*/ 2147483647 w 554"/>
                <a:gd name="T3" fmla="*/ 2147483647 h 167"/>
                <a:gd name="T4" fmla="*/ 2147483647 w 554"/>
                <a:gd name="T5" fmla="*/ 2147483647 h 167"/>
                <a:gd name="T6" fmla="*/ 0 60000 65536"/>
                <a:gd name="T7" fmla="*/ 0 60000 65536"/>
                <a:gd name="T8" fmla="*/ 0 60000 65536"/>
                <a:gd name="T9" fmla="*/ 0 w 554"/>
                <a:gd name="T10" fmla="*/ 0 h 167"/>
                <a:gd name="T11" fmla="*/ 554 w 554"/>
                <a:gd name="T12" fmla="*/ 167 h 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145" name="Group 357">
              <a:extLst>
                <a:ext uri="{FF2B5EF4-FFF2-40B4-BE49-F238E27FC236}">
                  <a16:creationId xmlns:a16="http://schemas.microsoft.com/office/drawing/2014/main" id="{4D59E87F-CE51-5F46-B516-9F402F558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4625" y="5659438"/>
              <a:ext cx="565150" cy="293687"/>
              <a:chOff x="1871277" y="1576300"/>
              <a:chExt cx="1128371" cy="437861"/>
            </a:xfrm>
          </p:grpSpPr>
          <p:sp>
            <p:nvSpPr>
              <p:cNvPr id="1147" name="Oval 1146">
                <a:extLst>
                  <a:ext uri="{FF2B5EF4-FFF2-40B4-BE49-F238E27FC236}">
                    <a16:creationId xmlns:a16="http://schemas.microsoft.com/office/drawing/2014/main" id="{47BEE802-D705-FB42-955E-D825A1B51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8" y="1694641"/>
                <a:ext cx="1125200" cy="319521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48" name="Rectangle 1147">
                <a:extLst>
                  <a:ext uri="{FF2B5EF4-FFF2-40B4-BE49-F238E27FC236}">
                    <a16:creationId xmlns:a16="http://schemas.microsoft.com/office/drawing/2014/main" id="{A0A9F0A0-D85B-BC44-809E-0D44746B1886}"/>
                  </a:ext>
                </a:extLst>
              </p:cNvPr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49" name="Oval 1148">
                <a:extLst>
                  <a:ext uri="{FF2B5EF4-FFF2-40B4-BE49-F238E27FC236}">
                    <a16:creationId xmlns:a16="http://schemas.microsoft.com/office/drawing/2014/main" id="{E6E2E4DB-C182-5947-9544-5CA42AF8D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2" cy="319521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0" name="Freeform 1149">
                <a:extLst>
                  <a:ext uri="{FF2B5EF4-FFF2-40B4-BE49-F238E27FC236}">
                    <a16:creationId xmlns:a16="http://schemas.microsoft.com/office/drawing/2014/main" id="{826516FA-D90F-FF4F-86C3-EABFADEC3BBB}"/>
                  </a:ext>
                </a:extLst>
              </p:cNvPr>
              <p:cNvSpPr/>
              <p:nvPr/>
            </p:nvSpPr>
            <p:spPr bwMode="auto">
              <a:xfrm>
                <a:off x="2159710" y="1673340"/>
                <a:ext cx="548337" cy="160944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51" name="Freeform 1150">
                <a:extLst>
                  <a:ext uri="{FF2B5EF4-FFF2-40B4-BE49-F238E27FC236}">
                    <a16:creationId xmlns:a16="http://schemas.microsoft.com/office/drawing/2014/main" id="{8B23C2D3-E371-5547-9057-B35E626AB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7" y="1633104"/>
                <a:ext cx="662442" cy="111241"/>
              </a:xfrm>
              <a:custGeom>
                <a:avLst/>
                <a:gdLst>
                  <a:gd name="T0" fmla="*/ 0 w 3723451"/>
                  <a:gd name="T1" fmla="*/ 27215 h 932950"/>
                  <a:gd name="T2" fmla="*/ 116561 w 3723451"/>
                  <a:gd name="T3" fmla="*/ 321 h 932950"/>
                  <a:gd name="T4" fmla="*/ 330163 w 3723451"/>
                  <a:gd name="T5" fmla="*/ 62070 h 932950"/>
                  <a:gd name="T6" fmla="*/ 533941 w 3723451"/>
                  <a:gd name="T7" fmla="*/ 0 h 932950"/>
                  <a:gd name="T8" fmla="*/ 662442 w 3723451"/>
                  <a:gd name="T9" fmla="*/ 24700 h 932950"/>
                  <a:gd name="T10" fmla="*/ 566838 w 3723451"/>
                  <a:gd name="T11" fmla="*/ 55072 h 932950"/>
                  <a:gd name="T12" fmla="*/ 536057 w 3723451"/>
                  <a:gd name="T13" fmla="*/ 46883 h 932950"/>
                  <a:gd name="T14" fmla="*/ 333916 w 3723451"/>
                  <a:gd name="T15" fmla="*/ 111241 h 932950"/>
                  <a:gd name="T16" fmla="*/ 126604 w 3723451"/>
                  <a:gd name="T17" fmla="*/ 49251 h 932950"/>
                  <a:gd name="T18" fmla="*/ 93085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2" name="Freeform 1151">
                <a:extLst>
                  <a:ext uri="{FF2B5EF4-FFF2-40B4-BE49-F238E27FC236}">
                    <a16:creationId xmlns:a16="http://schemas.microsoft.com/office/drawing/2014/main" id="{2DEA8715-4603-7449-BB4D-351CFEF75C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9" cy="97040"/>
              </a:xfrm>
              <a:custGeom>
                <a:avLst/>
                <a:gdLst>
                  <a:gd name="T0" fmla="*/ 0 w 1366596"/>
                  <a:gd name="T1" fmla="*/ 0 h 809868"/>
                  <a:gd name="T2" fmla="*/ 244059 w 1366596"/>
                  <a:gd name="T3" fmla="*/ 74985 h 809868"/>
                  <a:gd name="T4" fmla="*/ 154488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3" name="Freeform 1152">
                <a:extLst>
                  <a:ext uri="{FF2B5EF4-FFF2-40B4-BE49-F238E27FC236}">
                    <a16:creationId xmlns:a16="http://schemas.microsoft.com/office/drawing/2014/main" id="{72F5390F-6421-6840-94BC-D15B70623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9" y="1730144"/>
                <a:ext cx="240888" cy="97039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154" name="Straight Connector 1153">
                <a:extLst>
                  <a:ext uri="{FF2B5EF4-FFF2-40B4-BE49-F238E27FC236}">
                    <a16:creationId xmlns:a16="http://schemas.microsoft.com/office/drawing/2014/main" id="{34E68527-C12C-5248-A62C-D72D4BEC928A}"/>
                  </a:ext>
                </a:extLst>
              </p:cNvPr>
              <p:cNvCxnSpPr>
                <a:cxnSpLocks noChangeShapeType="1"/>
                <a:endCxn id="1149" idx="2"/>
              </p:cNvCxnSpPr>
              <p:nvPr/>
            </p:nvCxnSpPr>
            <p:spPr bwMode="auto">
              <a:xfrm flipH="1" flipV="1">
                <a:off x="1871277" y="1737244"/>
                <a:ext cx="3171" cy="1230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55" name="Straight Connector 1154">
                <a:extLst>
                  <a:ext uri="{FF2B5EF4-FFF2-40B4-BE49-F238E27FC236}">
                    <a16:creationId xmlns:a16="http://schemas.microsoft.com/office/drawing/2014/main" id="{475CE0A8-F910-FF45-A479-96A5E48ACF2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9" y="1734878"/>
                <a:ext cx="3169" cy="1230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46" name="TextBox 282">
              <a:extLst>
                <a:ext uri="{FF2B5EF4-FFF2-40B4-BE49-F238E27FC236}">
                  <a16:creationId xmlns:a16="http://schemas.microsoft.com/office/drawing/2014/main" id="{4B460814-1FB2-5F46-A167-2E252688D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8638" y="5862638"/>
              <a:ext cx="26193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3</a:t>
              </a:r>
            </a:p>
          </p:txBody>
        </p:sp>
      </p:grpSp>
      <p:sp>
        <p:nvSpPr>
          <p:cNvPr id="1162" name="TextBox 6">
            <a:extLst>
              <a:ext uri="{FF2B5EF4-FFF2-40B4-BE49-F238E27FC236}">
                <a16:creationId xmlns:a16="http://schemas.microsoft.com/office/drawing/2014/main" id="{21D1826E-E3E7-E445-9FFB-A565D9A2A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130" y="4850780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values in arriving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packet header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163" name="Group 1162">
            <a:extLst>
              <a:ext uri="{FF2B5EF4-FFF2-40B4-BE49-F238E27FC236}">
                <a16:creationId xmlns:a16="http://schemas.microsoft.com/office/drawing/2014/main" id="{F8C15A5A-1645-0849-B8DE-390745B8EBA4}"/>
              </a:ext>
            </a:extLst>
          </p:cNvPr>
          <p:cNvGrpSpPr>
            <a:grpSpLocks/>
          </p:cNvGrpSpPr>
          <p:nvPr/>
        </p:nvGrpSpPr>
        <p:grpSpPr bwMode="auto">
          <a:xfrm>
            <a:off x="4390906" y="2898842"/>
            <a:ext cx="4051268" cy="2367063"/>
            <a:chOff x="-3855475" y="3644638"/>
            <a:chExt cx="4051268" cy="2367866"/>
          </a:xfrm>
        </p:grpSpPr>
        <p:cxnSp>
          <p:nvCxnSpPr>
            <p:cNvPr id="1164" name="Straight Arrow Connector 1163">
              <a:extLst>
                <a:ext uri="{FF2B5EF4-FFF2-40B4-BE49-F238E27FC236}">
                  <a16:creationId xmlns:a16="http://schemas.microsoft.com/office/drawing/2014/main" id="{D6CE7F18-1D47-9C49-BB85-76C5894DE5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3855475" y="3664699"/>
              <a:ext cx="0" cy="2094800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cxnSp>
          <p:nvCxnSpPr>
            <p:cNvPr id="1165" name="Straight Arrow Connector 1164">
              <a:extLst>
                <a:ext uri="{FF2B5EF4-FFF2-40B4-BE49-F238E27FC236}">
                  <a16:creationId xmlns:a16="http://schemas.microsoft.com/office/drawing/2014/main" id="{1C7BE6B4-EA67-FB4B-B50B-7E72D52ED7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818087" y="3658010"/>
              <a:ext cx="0" cy="2354494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6" name="Straight Arrow Connector 1165">
              <a:extLst>
                <a:ext uri="{FF2B5EF4-FFF2-40B4-BE49-F238E27FC236}">
                  <a16:creationId xmlns:a16="http://schemas.microsoft.com/office/drawing/2014/main" id="{57774C27-8FF6-9F4F-A17E-D2F743FE22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31396" cy="2331351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" name="Straight Arrow Connector 1166">
              <a:extLst>
                <a:ext uri="{FF2B5EF4-FFF2-40B4-BE49-F238E27FC236}">
                  <a16:creationId xmlns:a16="http://schemas.microsoft.com/office/drawing/2014/main" id="{1F481D65-016C-9E4F-A167-D6343A31365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17641" y="3644638"/>
              <a:ext cx="0" cy="2364624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8" name="Straight Arrow Connector 1167">
              <a:extLst>
                <a:ext uri="{FF2B5EF4-FFF2-40B4-BE49-F238E27FC236}">
                  <a16:creationId xmlns:a16="http://schemas.microsoft.com/office/drawing/2014/main" id="{8D76033E-EA4A-B441-99A6-CFC1521E6C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5792" y="3690049"/>
              <a:ext cx="1" cy="2311566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4" name="Slide Number Placeholder 4">
            <a:extLst>
              <a:ext uri="{FF2B5EF4-FFF2-40B4-BE49-F238E27FC236}">
                <a16:creationId xmlns:a16="http://schemas.microsoft.com/office/drawing/2014/main" id="{EB6E2EBA-F897-A249-9C0A-5C6AC0D91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2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Network service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4CE4-E4F1-4F4A-A1DB-26BB66DC4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233" y="2623931"/>
            <a:ext cx="4621697" cy="3208477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00000"/>
                </a:solidFill>
              </a:rPr>
              <a:t>example services for </a:t>
            </a:r>
            <a:r>
              <a:rPr lang="en-US" sz="3200" i="1" dirty="0">
                <a:solidFill>
                  <a:srgbClr val="C00000"/>
                </a:solidFill>
              </a:rPr>
              <a:t>individual</a:t>
            </a:r>
            <a:r>
              <a:rPr lang="en-US" sz="3200" dirty="0">
                <a:solidFill>
                  <a:srgbClr val="C00000"/>
                </a:solidFill>
              </a:rPr>
              <a:t> datagrams</a:t>
            </a:r>
            <a:r>
              <a:rPr lang="en-US" sz="3200" dirty="0">
                <a:solidFill>
                  <a:srgbClr val="CC0000"/>
                </a:solidFill>
              </a:rPr>
              <a:t>: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guaranteed delivery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guaranteed delivery with less than 40 msec delay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B0211-6ED0-7F44-B672-CF345E4B3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216" y="2597426"/>
            <a:ext cx="5502965" cy="35648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example services for a </a:t>
            </a: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flow</a:t>
            </a:r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of datagrams:</a:t>
            </a:r>
          </a:p>
          <a:p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in-order datagram delivery</a:t>
            </a:r>
          </a:p>
          <a:p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guaranteed minimum bandwidth to flow</a:t>
            </a:r>
          </a:p>
          <a:p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restrictions on changes in inter-packet spacing</a:t>
            </a:r>
          </a:p>
          <a:p>
            <a:endParaRPr lang="en-US" dirty="0"/>
          </a:p>
        </p:txBody>
      </p:sp>
      <p:sp>
        <p:nvSpPr>
          <p:cNvPr id="62" name="Rectangle 13">
            <a:extLst>
              <a:ext uri="{FF2B5EF4-FFF2-40B4-BE49-F238E27FC236}">
                <a16:creationId xmlns:a16="http://schemas.microsoft.com/office/drawing/2014/main" id="{1FBC4707-F7A4-A94F-8160-5F9B11761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668" y="1403834"/>
            <a:ext cx="1078727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D7D31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What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service model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for “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channel” transporting datagrams from sender to receiver?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CE52C15-0B00-9649-90D9-D506878A4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0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17240</TotalTime>
  <Words>941</Words>
  <Application>Microsoft Office PowerPoint</Application>
  <PresentationFormat>Widescreen</PresentationFormat>
  <Paragraphs>355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ＭＳ Ｐゴシック</vt:lpstr>
      <vt:lpstr>ZapfDingbats</vt:lpstr>
      <vt:lpstr>Arial</vt:lpstr>
      <vt:lpstr>Calibri</vt:lpstr>
      <vt:lpstr>Calibri Light</vt:lpstr>
      <vt:lpstr>Gill Sans MT</vt:lpstr>
      <vt:lpstr>Times New Roman</vt:lpstr>
      <vt:lpstr>Wingdings</vt:lpstr>
      <vt:lpstr>Office Theme</vt:lpstr>
      <vt:lpstr>PowerPoint Presentation</vt:lpstr>
      <vt:lpstr>Network layer: our goals</vt:lpstr>
      <vt:lpstr>Network layer: “data plane” roadmap</vt:lpstr>
      <vt:lpstr>Network-layer  services and protocols</vt:lpstr>
      <vt:lpstr>Two key network-layer functions</vt:lpstr>
      <vt:lpstr>Network layer: data plane, control plane</vt:lpstr>
      <vt:lpstr>Per-router control plane</vt:lpstr>
      <vt:lpstr>Software-Defined Networking (SDN) control plane</vt:lpstr>
      <vt:lpstr>Network service model</vt:lpstr>
      <vt:lpstr>Network-layer service model</vt:lpstr>
      <vt:lpstr>Network-layer service model</vt:lpstr>
      <vt:lpstr>Reflections on best-effort  service: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529</cp:revision>
  <dcterms:created xsi:type="dcterms:W3CDTF">2020-01-18T07:24:59Z</dcterms:created>
  <dcterms:modified xsi:type="dcterms:W3CDTF">2024-09-06T18:27:56Z</dcterms:modified>
</cp:coreProperties>
</file>