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960" r:id="rId2"/>
    <p:sldId id="1129" r:id="rId3"/>
    <p:sldId id="964" r:id="rId4"/>
    <p:sldId id="1047" r:id="rId5"/>
    <p:sldId id="1048" r:id="rId6"/>
    <p:sldId id="1049" r:id="rId7"/>
    <p:sldId id="1051" r:id="rId8"/>
    <p:sldId id="1050" r:id="rId9"/>
    <p:sldId id="1052" r:id="rId10"/>
    <p:sldId id="1196" r:id="rId11"/>
    <p:sldId id="1197" r:id="rId12"/>
    <p:sldId id="11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252"/>
    <p:restoredTop sz="62274"/>
  </p:normalViewPr>
  <p:slideViewPr>
    <p:cSldViewPr snapToGrid="0" snapToObjects="1">
      <p:cViewPr varScale="1">
        <p:scale>
          <a:sx n="51" d="100"/>
          <a:sy n="51" d="100"/>
        </p:scale>
        <p:origin x="1248" y="43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middleboxes (and Internet arch), Net neutrality, buffering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2023), changes from 8.0: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minor updates (e.g., IPv6 stats updated) but not much has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37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034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62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2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9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146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907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053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62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961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90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4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Data Plane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4872BE59-9D08-1EF5-F613-7A0D45F3E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Network-layer service model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4FBF14F-DE77-E447-8427-3CD22536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95" y="1745078"/>
            <a:ext cx="1552092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Architecture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4AA65A7D-5684-5446-97C1-4142D3B3D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424" y="1760576"/>
            <a:ext cx="2645518" cy="391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best effort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Available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Intserv Guaranteed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1633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Diffserv 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2475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1C34DAB8-6802-8B4D-80C7-80C914B6F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925" y="2071348"/>
            <a:ext cx="2137764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Bandwidth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Guaranteed 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12C01AE2-D81C-9142-9900-6735E4EC6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368" y="2071348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15F45F4-0755-7644-85E6-6394DB1A3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15" y="2080873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51E1E123-2FC9-9A4C-AB30-DF20C3EA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2924" y="2080873"/>
            <a:ext cx="946221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D3EFDF3E-E1B2-6442-9107-4885BC9E5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632" y="2577761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32B4DD15-8EEC-9B42-A7A0-C871C28FD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049" y="321060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0C2B32CB-160C-1949-B26F-AEE112AAA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466" y="3827958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E012B3C4-5F72-A141-A441-ADA6CA97A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883" y="4445307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BF483ABF-DBE0-BF4B-94C9-E7D0F188F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798" y="521763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6539A4-4744-8842-8ED2-36EF0B5DAA55}"/>
              </a:ext>
            </a:extLst>
          </p:cNvPr>
          <p:cNvSpPr/>
          <p:nvPr/>
        </p:nvSpPr>
        <p:spPr>
          <a:xfrm>
            <a:off x="821410" y="3093349"/>
            <a:ext cx="10120393" cy="290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B1FE5F6C-026F-0544-9F5F-295E95B4FC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5919" y="2007768"/>
            <a:ext cx="5362413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77822C-9D57-814F-877A-2273D1202ED7}"/>
              </a:ext>
            </a:extLst>
          </p:cNvPr>
          <p:cNvGrpSpPr/>
          <p:nvPr/>
        </p:nvGrpSpPr>
        <p:grpSpPr>
          <a:xfrm>
            <a:off x="1859797" y="3440624"/>
            <a:ext cx="8105613" cy="2557221"/>
            <a:chOff x="852407" y="3270142"/>
            <a:chExt cx="8105613" cy="25572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8EFD12-C61D-5143-AE81-9D893932CA81}"/>
                </a:ext>
              </a:extLst>
            </p:cNvPr>
            <p:cNvSpPr txBox="1"/>
            <p:nvPr/>
          </p:nvSpPr>
          <p:spPr>
            <a:xfrm>
              <a:off x="1175287" y="3794500"/>
              <a:ext cx="7516160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guarantees on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successful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datagram delivery to destination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timing or order of delivery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bandwidth available to end-end flow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D0C32C-957E-6540-8CA6-963771BBE837}"/>
                </a:ext>
              </a:extLst>
            </p:cNvPr>
            <p:cNvSpPr/>
            <p:nvPr/>
          </p:nvSpPr>
          <p:spPr>
            <a:xfrm>
              <a:off x="852407" y="3502617"/>
              <a:ext cx="8105613" cy="2324746"/>
            </a:xfrm>
            <a:prstGeom prst="rect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1B64E3-F240-2E4A-9BB4-1C9FDFBB21EA}"/>
                </a:ext>
              </a:extLst>
            </p:cNvPr>
            <p:cNvSpPr txBox="1"/>
            <p:nvPr/>
          </p:nvSpPr>
          <p:spPr>
            <a:xfrm>
              <a:off x="1100380" y="3270142"/>
              <a:ext cx="547419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Internet  “best effort” service model</a:t>
              </a:r>
            </a:p>
          </p:txBody>
        </p:sp>
      </p:grpSp>
      <p:sp>
        <p:nvSpPr>
          <p:cNvPr id="29" name="Text Box 15">
            <a:extLst>
              <a:ext uri="{FF2B5EF4-FFF2-40B4-BE49-F238E27FC236}">
                <a16:creationId xmlns:a16="http://schemas.microsoft.com/office/drawing/2014/main" id="{9BD70DA9-3274-304C-A354-2FF885CD2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457" y="1566819"/>
            <a:ext cx="45688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Quality of Service (QoS) Guarantees 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CC41D844-4BFF-004B-B364-1106DEFC8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4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Network-layer service model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4FBF14F-DE77-E447-8427-3CD22536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95" y="1745078"/>
            <a:ext cx="1552092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Architecture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4AA65A7D-5684-5446-97C1-4142D3B3D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424" y="1760576"/>
            <a:ext cx="2645518" cy="391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best effort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Available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Intserv Guaranteed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1633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Diffserv 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2475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1C34DAB8-6802-8B4D-80C7-80C914B6F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925" y="2071348"/>
            <a:ext cx="2137764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Bandwidth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Guaranteed 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12C01AE2-D81C-9142-9900-6735E4EC6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368" y="2071348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15F45F4-0755-7644-85E6-6394DB1A3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15" y="2080873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51E1E123-2FC9-9A4C-AB30-DF20C3EA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2924" y="2080873"/>
            <a:ext cx="946221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479EAFF1-C146-F24F-9503-6BE4EF35E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457" y="1566819"/>
            <a:ext cx="45688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Quality of Service (QoS) Guarantees 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A7360785-A1D9-E240-8C62-5B61E714BE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5919" y="2007768"/>
            <a:ext cx="5362413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D3EFDF3E-E1B2-6442-9107-4885BC9E5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632" y="2577761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32B4DD15-8EEC-9B42-A7A0-C871C28FD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049" y="321060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0C2B32CB-160C-1949-B26F-AEE112AAA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466" y="3827958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E012B3C4-5F72-A141-A441-ADA6CA97A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883" y="4445307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BF483ABF-DBE0-BF4B-94C9-E7D0F188F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798" y="521763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34A31A66-AE43-4140-AE73-7F9488AFC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5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Reflections on best-effort  service: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755" y="1399565"/>
            <a:ext cx="10836967" cy="469126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solidFill>
                  <a:srgbClr val="0013A3"/>
                </a:solidFill>
              </a:rPr>
              <a:t>simplicity of mechanism </a:t>
            </a:r>
            <a:r>
              <a:rPr lang="en-US" dirty="0"/>
              <a:t>has allowed Internet to be widely deployed adopted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sufficient </a:t>
            </a:r>
            <a:r>
              <a:rPr lang="en-US" dirty="0">
                <a:solidFill>
                  <a:srgbClr val="0013A3"/>
                </a:solidFill>
              </a:rPr>
              <a:t>provisioning of bandwidth</a:t>
            </a:r>
            <a:r>
              <a:rPr lang="en-US" dirty="0"/>
              <a:t> allows performance of real-time applications (e.g., interactive voice, video) to be “good enough” for “most of the time”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solidFill>
                  <a:srgbClr val="0013A3"/>
                </a:solidFill>
              </a:rPr>
              <a:t>replicated, application-layer distributed services </a:t>
            </a:r>
            <a:r>
              <a:rPr lang="en-US" dirty="0"/>
              <a:t>(datacenters, content distribution networks) connecting close to clients’ networks, allow services to be provided from multiple locations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congestion control of “elastic” services helps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B6DB3-9428-AA4F-A9F0-FA024E48D16D}"/>
              </a:ext>
            </a:extLst>
          </p:cNvPr>
          <p:cNvSpPr txBox="1"/>
          <p:nvPr/>
        </p:nvSpPr>
        <p:spPr>
          <a:xfrm flipH="1">
            <a:off x="1131375" y="5749871"/>
            <a:ext cx="1010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It’s hard to argue with success of best-effort service model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6B907-925A-7C4B-8121-37A5FA8A6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8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network layer services, focusing on data plane: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network layer service models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forwarding versus routing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how a router works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addressing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generalized forwarding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Internet architecture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72573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in the Internet</a:t>
            </a:r>
          </a:p>
          <a:p>
            <a:pPr lvl="1"/>
            <a:r>
              <a:rPr lang="en-US" sz="2800" dirty="0"/>
              <a:t>IP protocol</a:t>
            </a:r>
          </a:p>
          <a:p>
            <a:pPr lvl="1"/>
            <a:r>
              <a:rPr lang="en-US" sz="2800" dirty="0"/>
              <a:t>NAT, middleboxes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0DE33-80BA-7C4C-A2DC-16FEA33E2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001077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solidFill>
                  <a:srgbClr val="CC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solidFill>
                  <a:srgbClr val="CC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65391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563462" y="2806957"/>
            <a:ext cx="6618109" cy="3461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0"/>
              </a:spcBef>
            </a:pPr>
            <a:r>
              <a:rPr lang="en-US" altLang="ja-JP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0"/>
              </a:spcBef>
            </a:pPr>
            <a:r>
              <a:rPr lang="en-US" altLang="ja-JP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385107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Network-layer  services and protocols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681218" y="1443831"/>
            <a:ext cx="5617981" cy="5284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transport segment from sending to receiving host 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sender: 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encapsulates segments into datagrams, passes to link layer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receiver: 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delivers segments to transport layer protocol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layer protocols in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every Internet device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hosts, routers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routers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</a:t>
            </a:r>
          </a:p>
          <a:p>
            <a:pPr marL="695325" marR="0" lvl="1" indent="-292100" algn="l" defTabSz="914400" rtl="0" eaLnBrk="1" fontAlgn="auto" latinLnBrk="0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examines header fields in all IP datagrams passing through it</a:t>
            </a:r>
          </a:p>
          <a:p>
            <a:pPr marL="695325" marR="0" lvl="1" indent="-292100" algn="l" defTabSz="914400" rtl="0" eaLnBrk="1" fontAlgn="auto" latinLnBrk="0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moves datagrams from input ports to output ports to transfer datagrams along end-end path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3" name="Group 950">
            <a:extLst>
              <a:ext uri="{FF2B5EF4-FFF2-40B4-BE49-F238E27FC236}">
                <a16:creationId xmlns:a16="http://schemas.microsoft.com/office/drawing/2014/main" id="{BF16D25A-05F2-BD48-8851-FCCC3771B7E8}"/>
              </a:ext>
            </a:extLst>
          </p:cNvPr>
          <p:cNvGrpSpPr>
            <a:grpSpLocks/>
          </p:cNvGrpSpPr>
          <p:nvPr/>
        </p:nvGrpSpPr>
        <p:grpSpPr bwMode="auto">
          <a:xfrm>
            <a:off x="10253990" y="5273951"/>
            <a:ext cx="177192" cy="330833"/>
            <a:chOff x="4140" y="429"/>
            <a:chExt cx="1425" cy="2396"/>
          </a:xfrm>
        </p:grpSpPr>
        <p:sp>
          <p:nvSpPr>
            <p:cNvPr id="324" name="Freeform 951">
              <a:extLst>
                <a:ext uri="{FF2B5EF4-FFF2-40B4-BE49-F238E27FC236}">
                  <a16:creationId xmlns:a16="http://schemas.microsoft.com/office/drawing/2014/main" id="{72C50429-8235-E440-B0F8-ADCFAC748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Rectangle 952">
              <a:extLst>
                <a:ext uri="{FF2B5EF4-FFF2-40B4-BE49-F238E27FC236}">
                  <a16:creationId xmlns:a16="http://schemas.microsoft.com/office/drawing/2014/main" id="{C8289D20-20EF-CE4A-B82D-CC6F98B22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6" name="Freeform 953">
              <a:extLst>
                <a:ext uri="{FF2B5EF4-FFF2-40B4-BE49-F238E27FC236}">
                  <a16:creationId xmlns:a16="http://schemas.microsoft.com/office/drawing/2014/main" id="{512EE24C-2BC1-5A45-B541-28FAD5522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954">
              <a:extLst>
                <a:ext uri="{FF2B5EF4-FFF2-40B4-BE49-F238E27FC236}">
                  <a16:creationId xmlns:a16="http://schemas.microsoft.com/office/drawing/2014/main" id="{CC26DF50-FD02-994D-80F7-4CD21CC31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Rectangle 955">
              <a:extLst>
                <a:ext uri="{FF2B5EF4-FFF2-40B4-BE49-F238E27FC236}">
                  <a16:creationId xmlns:a16="http://schemas.microsoft.com/office/drawing/2014/main" id="{12D5F885-EEB6-EA49-8F16-8E65F7B56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29" name="Group 956">
              <a:extLst>
                <a:ext uri="{FF2B5EF4-FFF2-40B4-BE49-F238E27FC236}">
                  <a16:creationId xmlns:a16="http://schemas.microsoft.com/office/drawing/2014/main" id="{4819CF1A-CAA2-2445-BACA-6333C6770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4" name="AutoShape 957">
                <a:extLst>
                  <a:ext uri="{FF2B5EF4-FFF2-40B4-BE49-F238E27FC236}">
                    <a16:creationId xmlns:a16="http://schemas.microsoft.com/office/drawing/2014/main" id="{F403CAA7-7575-5B45-9B26-74060E67E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5" name="AutoShape 958">
                <a:extLst>
                  <a:ext uri="{FF2B5EF4-FFF2-40B4-BE49-F238E27FC236}">
                    <a16:creationId xmlns:a16="http://schemas.microsoft.com/office/drawing/2014/main" id="{E7C03107-B3D4-E74B-8026-51FC5FB4C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0" name="Rectangle 959">
              <a:extLst>
                <a:ext uri="{FF2B5EF4-FFF2-40B4-BE49-F238E27FC236}">
                  <a16:creationId xmlns:a16="http://schemas.microsoft.com/office/drawing/2014/main" id="{8C82FD14-8B3E-4C45-BA2F-1D536922B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1" name="Group 960">
              <a:extLst>
                <a:ext uri="{FF2B5EF4-FFF2-40B4-BE49-F238E27FC236}">
                  <a16:creationId xmlns:a16="http://schemas.microsoft.com/office/drawing/2014/main" id="{848EC42A-6B0F-D74E-99AF-9287D4319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2" name="AutoShape 961">
                <a:extLst>
                  <a:ext uri="{FF2B5EF4-FFF2-40B4-BE49-F238E27FC236}">
                    <a16:creationId xmlns:a16="http://schemas.microsoft.com/office/drawing/2014/main" id="{5837F05C-C8FD-5D48-B46A-FAF46F8F6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3" name="AutoShape 962">
                <a:extLst>
                  <a:ext uri="{FF2B5EF4-FFF2-40B4-BE49-F238E27FC236}">
                    <a16:creationId xmlns:a16="http://schemas.microsoft.com/office/drawing/2014/main" id="{85884ACD-1556-C049-9208-BBD38D4BC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2" name="Rectangle 963">
              <a:extLst>
                <a:ext uri="{FF2B5EF4-FFF2-40B4-BE49-F238E27FC236}">
                  <a16:creationId xmlns:a16="http://schemas.microsoft.com/office/drawing/2014/main" id="{BB3BDCEC-6ABC-7E44-B9C4-70680B65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3" name="Rectangle 964">
              <a:extLst>
                <a:ext uri="{FF2B5EF4-FFF2-40B4-BE49-F238E27FC236}">
                  <a16:creationId xmlns:a16="http://schemas.microsoft.com/office/drawing/2014/main" id="{BF659529-BF75-D64D-A398-3F5F02E8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4" name="Group 965">
              <a:extLst>
                <a:ext uri="{FF2B5EF4-FFF2-40B4-BE49-F238E27FC236}">
                  <a16:creationId xmlns:a16="http://schemas.microsoft.com/office/drawing/2014/main" id="{08EED94E-296E-6944-AB01-4E0F74CF6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0" name="AutoShape 966">
                <a:extLst>
                  <a:ext uri="{FF2B5EF4-FFF2-40B4-BE49-F238E27FC236}">
                    <a16:creationId xmlns:a16="http://schemas.microsoft.com/office/drawing/2014/main" id="{E45BC691-EDAB-5043-B974-6931BF4A1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1" name="AutoShape 967">
                <a:extLst>
                  <a:ext uri="{FF2B5EF4-FFF2-40B4-BE49-F238E27FC236}">
                    <a16:creationId xmlns:a16="http://schemas.microsoft.com/office/drawing/2014/main" id="{BC4BCC73-0226-7344-A90F-A319311EB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5" name="Freeform 968">
              <a:extLst>
                <a:ext uri="{FF2B5EF4-FFF2-40B4-BE49-F238E27FC236}">
                  <a16:creationId xmlns:a16="http://schemas.microsoft.com/office/drawing/2014/main" id="{4D3CB3E6-04E9-DD42-A1E2-B9CFDE5F4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6" name="Group 969">
              <a:extLst>
                <a:ext uri="{FF2B5EF4-FFF2-40B4-BE49-F238E27FC236}">
                  <a16:creationId xmlns:a16="http://schemas.microsoft.com/office/drawing/2014/main" id="{D3A85C8F-5C9D-004C-BED1-826FD6B75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8" name="AutoShape 970">
                <a:extLst>
                  <a:ext uri="{FF2B5EF4-FFF2-40B4-BE49-F238E27FC236}">
                    <a16:creationId xmlns:a16="http://schemas.microsoft.com/office/drawing/2014/main" id="{61DC189F-D857-CE49-9706-A99AFD074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9" name="AutoShape 971">
                <a:extLst>
                  <a:ext uri="{FF2B5EF4-FFF2-40B4-BE49-F238E27FC236}">
                    <a16:creationId xmlns:a16="http://schemas.microsoft.com/office/drawing/2014/main" id="{8FED6611-7057-CD45-9474-CA215533C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7" name="Rectangle 972">
              <a:extLst>
                <a:ext uri="{FF2B5EF4-FFF2-40B4-BE49-F238E27FC236}">
                  <a16:creationId xmlns:a16="http://schemas.microsoft.com/office/drawing/2014/main" id="{043E3E2C-723D-CA49-8604-B8FA4FD2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8" name="Freeform 973">
              <a:extLst>
                <a:ext uri="{FF2B5EF4-FFF2-40B4-BE49-F238E27FC236}">
                  <a16:creationId xmlns:a16="http://schemas.microsoft.com/office/drawing/2014/main" id="{A7D59DBF-B240-2743-8F05-CD6652179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Freeform 974">
              <a:extLst>
                <a:ext uri="{FF2B5EF4-FFF2-40B4-BE49-F238E27FC236}">
                  <a16:creationId xmlns:a16="http://schemas.microsoft.com/office/drawing/2014/main" id="{782758E0-5FA1-2541-8957-4820DA26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975">
              <a:extLst>
                <a:ext uri="{FF2B5EF4-FFF2-40B4-BE49-F238E27FC236}">
                  <a16:creationId xmlns:a16="http://schemas.microsoft.com/office/drawing/2014/main" id="{E43434A9-1771-1841-B10D-00C68B13F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Freeform 976">
              <a:extLst>
                <a:ext uri="{FF2B5EF4-FFF2-40B4-BE49-F238E27FC236}">
                  <a16:creationId xmlns:a16="http://schemas.microsoft.com/office/drawing/2014/main" id="{7F3BC29B-77D4-0345-BC99-5EBDE5178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AutoShape 977">
              <a:extLst>
                <a:ext uri="{FF2B5EF4-FFF2-40B4-BE49-F238E27FC236}">
                  <a16:creationId xmlns:a16="http://schemas.microsoft.com/office/drawing/2014/main" id="{AB8C4D5D-D558-0E48-B735-10A1700F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3" name="AutoShape 978">
              <a:extLst>
                <a:ext uri="{FF2B5EF4-FFF2-40B4-BE49-F238E27FC236}">
                  <a16:creationId xmlns:a16="http://schemas.microsoft.com/office/drawing/2014/main" id="{A52E34C3-2A4E-6E43-AEAD-80E9029E9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Oval 979">
              <a:extLst>
                <a:ext uri="{FF2B5EF4-FFF2-40B4-BE49-F238E27FC236}">
                  <a16:creationId xmlns:a16="http://schemas.microsoft.com/office/drawing/2014/main" id="{CF996EB8-B8AF-1645-81FB-5C4480FC1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5" name="Oval 980">
              <a:extLst>
                <a:ext uri="{FF2B5EF4-FFF2-40B4-BE49-F238E27FC236}">
                  <a16:creationId xmlns:a16="http://schemas.microsoft.com/office/drawing/2014/main" id="{6ABBF416-3D25-A54A-B9CB-9BC7B8D8B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6" name="Oval 981">
              <a:extLst>
                <a:ext uri="{FF2B5EF4-FFF2-40B4-BE49-F238E27FC236}">
                  <a16:creationId xmlns:a16="http://schemas.microsoft.com/office/drawing/2014/main" id="{BEBFB614-43B9-5A4B-8E5D-794244BE1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7" name="Rectangle 982">
              <a:extLst>
                <a:ext uri="{FF2B5EF4-FFF2-40B4-BE49-F238E27FC236}">
                  <a16:creationId xmlns:a16="http://schemas.microsoft.com/office/drawing/2014/main" id="{C5CE1C8E-4047-8540-B7FB-EBAB3DBC6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68802756-5E0F-D142-AA8F-2D274E297BB1}"/>
              </a:ext>
            </a:extLst>
          </p:cNvPr>
          <p:cNvGrpSpPr/>
          <p:nvPr/>
        </p:nvGrpSpPr>
        <p:grpSpPr>
          <a:xfrm>
            <a:off x="6571713" y="2686293"/>
            <a:ext cx="1038308" cy="956788"/>
            <a:chOff x="6571713" y="2686293"/>
            <a:chExt cx="1038308" cy="956788"/>
          </a:xfrm>
        </p:grpSpPr>
        <p:sp>
          <p:nvSpPr>
            <p:cNvPr id="463" name="Freeform 917">
              <a:extLst>
                <a:ext uri="{FF2B5EF4-FFF2-40B4-BE49-F238E27FC236}">
                  <a16:creationId xmlns:a16="http://schemas.microsoft.com/office/drawing/2014/main" id="{ADACC4C8-123A-0642-ADC2-DC6E1D9274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F51EF82F-6B76-1D43-BDCE-36A16F512D10}"/>
                </a:ext>
              </a:extLst>
            </p:cNvPr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520" name="Rectangle 228">
                <a:extLst>
                  <a:ext uri="{FF2B5EF4-FFF2-40B4-BE49-F238E27FC236}">
                    <a16:creationId xmlns:a16="http://schemas.microsoft.com/office/drawing/2014/main" id="{4174338D-3A0E-9747-819D-0C19F4DF4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1" name="Rectangle 229">
                <a:extLst>
                  <a:ext uri="{FF2B5EF4-FFF2-40B4-BE49-F238E27FC236}">
                    <a16:creationId xmlns:a16="http://schemas.microsoft.com/office/drawing/2014/main" id="{621AE13C-4ABC-334F-8206-4D5E08465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2" name="Text Box 230">
                <a:extLst>
                  <a:ext uri="{FF2B5EF4-FFF2-40B4-BE49-F238E27FC236}">
                    <a16:creationId xmlns:a16="http://schemas.microsoft.com/office/drawing/2014/main" id="{CA38D367-F86F-AB43-B21E-1EEE691D3D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862EE7F-63B9-EE4A-8A32-E1BB698A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929A4F7E-FE01-E545-A0B9-9F724FDE26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BD3F59DE-C12C-D645-AC9D-20A80143D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7757E2F0-9B94-084A-90A0-8529D1B75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6D7E4C2B-1DC3-2A4C-90A6-0BDE31D46D3B}"/>
              </a:ext>
            </a:extLst>
          </p:cNvPr>
          <p:cNvGrpSpPr/>
          <p:nvPr/>
        </p:nvGrpSpPr>
        <p:grpSpPr>
          <a:xfrm>
            <a:off x="10202006" y="5357871"/>
            <a:ext cx="970347" cy="854075"/>
            <a:chOff x="10202006" y="5357871"/>
            <a:chExt cx="970347" cy="854075"/>
          </a:xfrm>
        </p:grpSpPr>
        <p:sp>
          <p:nvSpPr>
            <p:cNvPr id="530" name="Freeform 917">
              <a:extLst>
                <a:ext uri="{FF2B5EF4-FFF2-40B4-BE49-F238E27FC236}">
                  <a16:creationId xmlns:a16="http://schemas.microsoft.com/office/drawing/2014/main" id="{88BB7911-0614-1748-A570-7F1CD9A39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  <a:gd name="connsiteX0" fmla="*/ 2669 w 10319"/>
                <a:gd name="connsiteY0" fmla="*/ 10279 h 11889"/>
                <a:gd name="connsiteX1" fmla="*/ 0 w 10319"/>
                <a:gd name="connsiteY1" fmla="*/ 9878 h 11889"/>
                <a:gd name="connsiteX2" fmla="*/ 10319 w 10319"/>
                <a:gd name="connsiteY2" fmla="*/ 0 h 11889"/>
                <a:gd name="connsiteX3" fmla="*/ 10011 w 10319"/>
                <a:gd name="connsiteY3" fmla="*/ 11889 h 11889"/>
                <a:gd name="connsiteX4" fmla="*/ 2669 w 10319"/>
                <a:gd name="connsiteY4" fmla="*/ 10279 h 11889"/>
                <a:gd name="connsiteX0" fmla="*/ 2669 w 10024"/>
                <a:gd name="connsiteY0" fmla="*/ 6818 h 8428"/>
                <a:gd name="connsiteX1" fmla="*/ 0 w 10024"/>
                <a:gd name="connsiteY1" fmla="*/ 6417 h 8428"/>
                <a:gd name="connsiteX2" fmla="*/ 9703 w 10024"/>
                <a:gd name="connsiteY2" fmla="*/ 0 h 8428"/>
                <a:gd name="connsiteX3" fmla="*/ 10011 w 10024"/>
                <a:gd name="connsiteY3" fmla="*/ 8428 h 8428"/>
                <a:gd name="connsiteX4" fmla="*/ 2669 w 10024"/>
                <a:gd name="connsiteY4" fmla="*/ 6818 h 8428"/>
                <a:gd name="connsiteX0" fmla="*/ 1741 w 9078"/>
                <a:gd name="connsiteY0" fmla="*/ 8090 h 10000"/>
                <a:gd name="connsiteX1" fmla="*/ 0 w 9078"/>
                <a:gd name="connsiteY1" fmla="*/ 6834 h 10000"/>
                <a:gd name="connsiteX2" fmla="*/ 8758 w 9078"/>
                <a:gd name="connsiteY2" fmla="*/ 0 h 10000"/>
                <a:gd name="connsiteX3" fmla="*/ 9065 w 9078"/>
                <a:gd name="connsiteY3" fmla="*/ 10000 h 10000"/>
                <a:gd name="connsiteX4" fmla="*/ 1741 w 9078"/>
                <a:gd name="connsiteY4" fmla="*/ 8090 h 10000"/>
                <a:gd name="connsiteX0" fmla="*/ 112 w 10001"/>
                <a:gd name="connsiteY0" fmla="*/ 7638 h 10000"/>
                <a:gd name="connsiteX1" fmla="*/ 0 w 10001"/>
                <a:gd name="connsiteY1" fmla="*/ 6834 h 10000"/>
                <a:gd name="connsiteX2" fmla="*/ 9647 w 10001"/>
                <a:gd name="connsiteY2" fmla="*/ 0 h 10000"/>
                <a:gd name="connsiteX3" fmla="*/ 9986 w 10001"/>
                <a:gd name="connsiteY3" fmla="*/ 10000 h 10000"/>
                <a:gd name="connsiteX4" fmla="*/ 112 w 10001"/>
                <a:gd name="connsiteY4" fmla="*/ 763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19A9DE1D-45C9-C144-A1C0-784FDCD971D3}"/>
                </a:ext>
              </a:extLst>
            </p:cNvPr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532" name="Rectangle 228">
                <a:extLst>
                  <a:ext uri="{FF2B5EF4-FFF2-40B4-BE49-F238E27FC236}">
                    <a16:creationId xmlns:a16="http://schemas.microsoft.com/office/drawing/2014/main" id="{5DD713FD-EA40-9B4B-802C-3AF871B58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3" name="Rectangle 229">
                <a:extLst>
                  <a:ext uri="{FF2B5EF4-FFF2-40B4-BE49-F238E27FC236}">
                    <a16:creationId xmlns:a16="http://schemas.microsoft.com/office/drawing/2014/main" id="{719538F1-BB3F-A747-B46B-E82537228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4" name="Text Box 230">
                <a:extLst>
                  <a:ext uri="{FF2B5EF4-FFF2-40B4-BE49-F238E27FC236}">
                    <a16:creationId xmlns:a16="http://schemas.microsoft.com/office/drawing/2014/main" id="{67AF1768-8AEF-FD44-8A30-E764E9F88B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22CAF256-C57E-8848-9992-472431799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7573D7D3-A7AB-0B4F-A08C-BA6A7E07C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211E2459-6D52-2248-81F0-411DFD34B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50F9C417-B611-7043-A15F-F361AA3E9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60901EC0-CB41-754B-B4DA-85BC262C3E55}"/>
              </a:ext>
            </a:extLst>
          </p:cNvPr>
          <p:cNvGrpSpPr/>
          <p:nvPr/>
        </p:nvGrpSpPr>
        <p:grpSpPr>
          <a:xfrm>
            <a:off x="7774998" y="3463448"/>
            <a:ext cx="3007624" cy="1690703"/>
            <a:chOff x="7774998" y="3463448"/>
            <a:chExt cx="3007624" cy="1690703"/>
          </a:xfrm>
        </p:grpSpPr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B4570A0C-5E2B-7C40-89EC-C23D39A482DA}"/>
                </a:ext>
              </a:extLst>
            </p:cNvPr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75" name="Freeform 917">
                <a:extLst>
                  <a:ext uri="{FF2B5EF4-FFF2-40B4-BE49-F238E27FC236}">
                    <a16:creationId xmlns:a16="http://schemas.microsoft.com/office/drawing/2014/main" id="{23F7F5C6-92E3-C040-BD26-8FBF5B6476F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6" name="Group 575">
                <a:extLst>
                  <a:ext uri="{FF2B5EF4-FFF2-40B4-BE49-F238E27FC236}">
                    <a16:creationId xmlns:a16="http://schemas.microsoft.com/office/drawing/2014/main" id="{E45930EA-CBF5-A94B-B8A6-7DD15266A71D}"/>
                  </a:ext>
                </a:extLst>
              </p:cNvPr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77" name="Rectangle 228">
                  <a:extLst>
                    <a:ext uri="{FF2B5EF4-FFF2-40B4-BE49-F238E27FC236}">
                      <a16:creationId xmlns:a16="http://schemas.microsoft.com/office/drawing/2014/main" id="{7E692C2A-D1BF-0D4C-B32B-089A3522A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8" name="Rectangle 229">
                  <a:extLst>
                    <a:ext uri="{FF2B5EF4-FFF2-40B4-BE49-F238E27FC236}">
                      <a16:creationId xmlns:a16="http://schemas.microsoft.com/office/drawing/2014/main" id="{48E2C8F8-BEC3-2F43-8CBC-8EDE87C12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9" name="Text Box 230">
                  <a:extLst>
                    <a:ext uri="{FF2B5EF4-FFF2-40B4-BE49-F238E27FC236}">
                      <a16:creationId xmlns:a16="http://schemas.microsoft.com/office/drawing/2014/main" id="{FDE32090-CC8A-8241-9AA0-5E1A3B0449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C9A663DC-B3E2-E244-A55A-89E7E90279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6DA0B88E-C18A-5449-904A-002241208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1E322C66-C2C1-C349-B912-5AA0767A8324}"/>
                </a:ext>
              </a:extLst>
            </p:cNvPr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73" name="Freeform 917">
                <a:extLst>
                  <a:ext uri="{FF2B5EF4-FFF2-40B4-BE49-F238E27FC236}">
                    <a16:creationId xmlns:a16="http://schemas.microsoft.com/office/drawing/2014/main" id="{09253F5C-3E18-6A4E-86CE-63A57FDD27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82" name="Group 581">
                <a:extLst>
                  <a:ext uri="{FF2B5EF4-FFF2-40B4-BE49-F238E27FC236}">
                    <a16:creationId xmlns:a16="http://schemas.microsoft.com/office/drawing/2014/main" id="{2B3B79E0-A9CA-8343-BC50-944B3D057C83}"/>
                  </a:ext>
                </a:extLst>
              </p:cNvPr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83" name="Rectangle 228">
                  <a:extLst>
                    <a:ext uri="{FF2B5EF4-FFF2-40B4-BE49-F238E27FC236}">
                      <a16:creationId xmlns:a16="http://schemas.microsoft.com/office/drawing/2014/main" id="{E7793237-B524-9348-8D4A-2C1027CD2A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4" name="Rectangle 229">
                  <a:extLst>
                    <a:ext uri="{FF2B5EF4-FFF2-40B4-BE49-F238E27FC236}">
                      <a16:creationId xmlns:a16="http://schemas.microsoft.com/office/drawing/2014/main" id="{5F0972A7-9FB8-4E4A-9B5E-39F0D7CDC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5" name="Text Box 230">
                  <a:extLst>
                    <a:ext uri="{FF2B5EF4-FFF2-40B4-BE49-F238E27FC236}">
                      <a16:creationId xmlns:a16="http://schemas.microsoft.com/office/drawing/2014/main" id="{B600132A-08D1-5845-B328-72B9C0CEC4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86" name="Straight Connector 585">
                  <a:extLst>
                    <a:ext uri="{FF2B5EF4-FFF2-40B4-BE49-F238E27FC236}">
                      <a16:creationId xmlns:a16="http://schemas.microsoft.com/office/drawing/2014/main" id="{0C4F0C12-1A41-BA45-B327-EE0A21569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4A0EA22A-33EB-C945-8E74-EB8BC9C33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6480027A-C6CF-D74D-A342-F3EE54633FA0}"/>
                </a:ext>
              </a:extLst>
            </p:cNvPr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74" name="Freeform 917">
                <a:extLst>
                  <a:ext uri="{FF2B5EF4-FFF2-40B4-BE49-F238E27FC236}">
                    <a16:creationId xmlns:a16="http://schemas.microsoft.com/office/drawing/2014/main" id="{846385EA-7D91-F547-BC81-FC77126DF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89" name="Group 588">
                <a:extLst>
                  <a:ext uri="{FF2B5EF4-FFF2-40B4-BE49-F238E27FC236}">
                    <a16:creationId xmlns:a16="http://schemas.microsoft.com/office/drawing/2014/main" id="{0318DF36-59E8-B646-A5EA-22C52DB7533C}"/>
                  </a:ext>
                </a:extLst>
              </p:cNvPr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90" name="Rectangle 228">
                  <a:extLst>
                    <a:ext uri="{FF2B5EF4-FFF2-40B4-BE49-F238E27FC236}">
                      <a16:creationId xmlns:a16="http://schemas.microsoft.com/office/drawing/2014/main" id="{131C8400-834E-5345-B332-0CA44FC74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1" name="Rectangle 229">
                  <a:extLst>
                    <a:ext uri="{FF2B5EF4-FFF2-40B4-BE49-F238E27FC236}">
                      <a16:creationId xmlns:a16="http://schemas.microsoft.com/office/drawing/2014/main" id="{55AFC556-EB02-774A-AF5B-36D0B2144B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2" name="Text Box 230">
                  <a:extLst>
                    <a:ext uri="{FF2B5EF4-FFF2-40B4-BE49-F238E27FC236}">
                      <a16:creationId xmlns:a16="http://schemas.microsoft.com/office/drawing/2014/main" id="{8D3E0672-2F8A-B948-9454-93F597182C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93" name="Straight Connector 592">
                  <a:extLst>
                    <a:ext uri="{FF2B5EF4-FFF2-40B4-BE49-F238E27FC236}">
                      <a16:creationId xmlns:a16="http://schemas.microsoft.com/office/drawing/2014/main" id="{8D2F48EB-4CEE-D44B-8209-C126FF35B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593">
                  <a:extLst>
                    <a:ext uri="{FF2B5EF4-FFF2-40B4-BE49-F238E27FC236}">
                      <a16:creationId xmlns:a16="http://schemas.microsoft.com/office/drawing/2014/main" id="{0248C143-6367-CE41-9442-465AEAB8C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D0C86AC5-6FCF-FF4A-BC5F-A236021B8F1A}"/>
                </a:ext>
              </a:extLst>
            </p:cNvPr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95" name="Freeform 917">
                <a:extLst>
                  <a:ext uri="{FF2B5EF4-FFF2-40B4-BE49-F238E27FC236}">
                    <a16:creationId xmlns:a16="http://schemas.microsoft.com/office/drawing/2014/main" id="{5ED6F1FC-EC2E-3248-A181-32D9CFD8B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67" name="Group 566">
                <a:extLst>
                  <a:ext uri="{FF2B5EF4-FFF2-40B4-BE49-F238E27FC236}">
                    <a16:creationId xmlns:a16="http://schemas.microsoft.com/office/drawing/2014/main" id="{F3F36025-2038-BC49-AF0C-2475C376E0E9}"/>
                  </a:ext>
                </a:extLst>
              </p:cNvPr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68" name="Rectangle 228">
                  <a:extLst>
                    <a:ext uri="{FF2B5EF4-FFF2-40B4-BE49-F238E27FC236}">
                      <a16:creationId xmlns:a16="http://schemas.microsoft.com/office/drawing/2014/main" id="{ED5E50F7-5461-574C-9AF9-CB79813E9B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9" name="Rectangle 229">
                  <a:extLst>
                    <a:ext uri="{FF2B5EF4-FFF2-40B4-BE49-F238E27FC236}">
                      <a16:creationId xmlns:a16="http://schemas.microsoft.com/office/drawing/2014/main" id="{2F7C9861-2086-4945-8713-75641140A3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0" name="Text Box 230">
                  <a:extLst>
                    <a:ext uri="{FF2B5EF4-FFF2-40B4-BE49-F238E27FC236}">
                      <a16:creationId xmlns:a16="http://schemas.microsoft.com/office/drawing/2014/main" id="{12582F5C-7D7F-2140-8A3F-3E4115557D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4562A11B-D98F-9E4C-8877-765050F91F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2D978BF9-AAF0-644C-A151-30CDCA01E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22F3DB9F-6BFB-3D4D-9EE3-40BAB140C142}"/>
                </a:ext>
              </a:extLst>
            </p:cNvPr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596" name="Freeform 917">
                <a:extLst>
                  <a:ext uri="{FF2B5EF4-FFF2-40B4-BE49-F238E27FC236}">
                    <a16:creationId xmlns:a16="http://schemas.microsoft.com/office/drawing/2014/main" id="{879A7AD4-7015-EA48-8AC1-1D4830161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  <a:gd name="connsiteX0" fmla="*/ 434 w 12908"/>
                  <a:gd name="connsiteY0" fmla="*/ 14237 h 14237"/>
                  <a:gd name="connsiteX1" fmla="*/ 51 w 12908"/>
                  <a:gd name="connsiteY1" fmla="*/ 7461 h 14237"/>
                  <a:gd name="connsiteX2" fmla="*/ 30 w 12908"/>
                  <a:gd name="connsiteY2" fmla="*/ 0 h 14237"/>
                  <a:gd name="connsiteX3" fmla="*/ 12908 w 12908"/>
                  <a:gd name="connsiteY3" fmla="*/ 3797 h 14237"/>
                  <a:gd name="connsiteX4" fmla="*/ 434 w 12908"/>
                  <a:gd name="connsiteY4" fmla="*/ 14237 h 14237"/>
                  <a:gd name="connsiteX0" fmla="*/ 391 w 12865"/>
                  <a:gd name="connsiteY0" fmla="*/ 10892 h 10892"/>
                  <a:gd name="connsiteX1" fmla="*/ 8 w 12865"/>
                  <a:gd name="connsiteY1" fmla="*/ 4116 h 10892"/>
                  <a:gd name="connsiteX2" fmla="*/ 2479 w 12865"/>
                  <a:gd name="connsiteY2" fmla="*/ 0 h 10892"/>
                  <a:gd name="connsiteX3" fmla="*/ 12865 w 12865"/>
                  <a:gd name="connsiteY3" fmla="*/ 452 h 10892"/>
                  <a:gd name="connsiteX4" fmla="*/ 391 w 12865"/>
                  <a:gd name="connsiteY4" fmla="*/ 10892 h 10892"/>
                  <a:gd name="connsiteX0" fmla="*/ 183 w 12657"/>
                  <a:gd name="connsiteY0" fmla="*/ 10892 h 10892"/>
                  <a:gd name="connsiteX1" fmla="*/ 8 w 12657"/>
                  <a:gd name="connsiteY1" fmla="*/ 7238 h 10892"/>
                  <a:gd name="connsiteX2" fmla="*/ 2271 w 12657"/>
                  <a:gd name="connsiteY2" fmla="*/ 0 h 10892"/>
                  <a:gd name="connsiteX3" fmla="*/ 12657 w 12657"/>
                  <a:gd name="connsiteY3" fmla="*/ 452 h 10892"/>
                  <a:gd name="connsiteX4" fmla="*/ 183 w 12657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440 h 10440"/>
                  <a:gd name="connsiteX1" fmla="*/ 0 w 12649"/>
                  <a:gd name="connsiteY1" fmla="*/ 6786 h 10440"/>
                  <a:gd name="connsiteX2" fmla="*/ 2263 w 12649"/>
                  <a:gd name="connsiteY2" fmla="*/ 217 h 10440"/>
                  <a:gd name="connsiteX3" fmla="*/ 12649 w 12649"/>
                  <a:gd name="connsiteY3" fmla="*/ 0 h 10440"/>
                  <a:gd name="connsiteX4" fmla="*/ 175 w 12649"/>
                  <a:gd name="connsiteY4" fmla="*/ 10440 h 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C29EA216-1A13-4648-B304-50B3793355C6}"/>
                  </a:ext>
                </a:extLst>
              </p:cNvPr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562" name="Rectangle 228">
                  <a:extLst>
                    <a:ext uri="{FF2B5EF4-FFF2-40B4-BE49-F238E27FC236}">
                      <a16:creationId xmlns:a16="http://schemas.microsoft.com/office/drawing/2014/main" id="{DE075DD4-ED42-6A4D-AE73-7FF16B9401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Rectangle 229">
                  <a:extLst>
                    <a:ext uri="{FF2B5EF4-FFF2-40B4-BE49-F238E27FC236}">
                      <a16:creationId xmlns:a16="http://schemas.microsoft.com/office/drawing/2014/main" id="{F7259EAC-8796-1E43-A2F4-D2BFE8251B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4" name="Text Box 230">
                  <a:extLst>
                    <a:ext uri="{FF2B5EF4-FFF2-40B4-BE49-F238E27FC236}">
                      <a16:creationId xmlns:a16="http://schemas.microsoft.com/office/drawing/2014/main" id="{1FFEDBB2-C626-674C-897C-7265632ACA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219CCEA3-E9D0-E24D-8DA6-838694003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3166A4C7-E5AA-FA45-9EA8-29BB7351E8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57" name="Freeform 456">
            <a:extLst>
              <a:ext uri="{FF2B5EF4-FFF2-40B4-BE49-F238E27FC236}">
                <a16:creationId xmlns:a16="http://schemas.microsoft.com/office/drawing/2014/main" id="{C29E3841-9511-CE48-9C97-7A796907B706}"/>
              </a:ext>
            </a:extLst>
          </p:cNvPr>
          <p:cNvSpPr/>
          <p:nvPr/>
        </p:nvSpPr>
        <p:spPr>
          <a:xfrm>
            <a:off x="7288696" y="3114260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621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8374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753026 w 2769704"/>
              <a:gd name="connsiteY5" fmla="*/ 2050143 h 2637182"/>
              <a:gd name="connsiteX6" fmla="*/ 2769704 w 2769704"/>
              <a:gd name="connsiteY6" fmla="*/ 2637182 h 2637182"/>
              <a:gd name="connsiteX0" fmla="*/ 0 w 2753026"/>
              <a:gd name="connsiteY0" fmla="*/ 0 h 2628261"/>
              <a:gd name="connsiteX1" fmla="*/ 980661 w 2753026"/>
              <a:gd name="connsiteY1" fmla="*/ 1007165 h 2628261"/>
              <a:gd name="connsiteX2" fmla="*/ 2014330 w 2753026"/>
              <a:gd name="connsiteY2" fmla="*/ 1011756 h 2628261"/>
              <a:gd name="connsiteX3" fmla="*/ 2478156 w 2753026"/>
              <a:gd name="connsiteY3" fmla="*/ 1007165 h 2628261"/>
              <a:gd name="connsiteX4" fmla="*/ 2054087 w 2753026"/>
              <a:gd name="connsiteY4" fmla="*/ 1709530 h 2628261"/>
              <a:gd name="connsiteX5" fmla="*/ 2753026 w 2753026"/>
              <a:gd name="connsiteY5" fmla="*/ 2050143 h 2628261"/>
              <a:gd name="connsiteX6" fmla="*/ 2742942 w 2753026"/>
              <a:gd name="connsiteY6" fmla="*/ 2628261 h 2628261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4 w 2760784"/>
              <a:gd name="connsiteY6" fmla="*/ 2820062 h 2820062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3 w 2760784"/>
              <a:gd name="connsiteY6" fmla="*/ 2639768 h 2820062"/>
              <a:gd name="connsiteX7" fmla="*/ 2760784 w 2760784"/>
              <a:gd name="connsiteY7" fmla="*/ 2820062 h 2820062"/>
              <a:gd name="connsiteX0" fmla="*/ 0 w 3188991"/>
              <a:gd name="connsiteY0" fmla="*/ 0 h 2681787"/>
              <a:gd name="connsiteX1" fmla="*/ 980661 w 3188991"/>
              <a:gd name="connsiteY1" fmla="*/ 1007165 h 2681787"/>
              <a:gd name="connsiteX2" fmla="*/ 2014330 w 3188991"/>
              <a:gd name="connsiteY2" fmla="*/ 1011756 h 2681787"/>
              <a:gd name="connsiteX3" fmla="*/ 2478156 w 3188991"/>
              <a:gd name="connsiteY3" fmla="*/ 1007165 h 2681787"/>
              <a:gd name="connsiteX4" fmla="*/ 2054087 w 3188991"/>
              <a:gd name="connsiteY4" fmla="*/ 1709530 h 2681787"/>
              <a:gd name="connsiteX5" fmla="*/ 2753026 w 3188991"/>
              <a:gd name="connsiteY5" fmla="*/ 2050143 h 2681787"/>
              <a:gd name="connsiteX6" fmla="*/ 2760783 w 3188991"/>
              <a:gd name="connsiteY6" fmla="*/ 2639768 h 2681787"/>
              <a:gd name="connsiteX7" fmla="*/ 3188991 w 3188991"/>
              <a:gd name="connsiteY7" fmla="*/ 2681787 h 2681787"/>
              <a:gd name="connsiteX0" fmla="*/ 0 w 3188991"/>
              <a:gd name="connsiteY0" fmla="*/ 0 h 2691285"/>
              <a:gd name="connsiteX1" fmla="*/ 980661 w 3188991"/>
              <a:gd name="connsiteY1" fmla="*/ 1007165 h 2691285"/>
              <a:gd name="connsiteX2" fmla="*/ 2014330 w 3188991"/>
              <a:gd name="connsiteY2" fmla="*/ 1011756 h 2691285"/>
              <a:gd name="connsiteX3" fmla="*/ 2478156 w 3188991"/>
              <a:gd name="connsiteY3" fmla="*/ 1007165 h 2691285"/>
              <a:gd name="connsiteX4" fmla="*/ 2054087 w 3188991"/>
              <a:gd name="connsiteY4" fmla="*/ 1709530 h 2691285"/>
              <a:gd name="connsiteX5" fmla="*/ 2753026 w 3188991"/>
              <a:gd name="connsiteY5" fmla="*/ 2050143 h 2691285"/>
              <a:gd name="connsiteX6" fmla="*/ 2760783 w 3188991"/>
              <a:gd name="connsiteY6" fmla="*/ 2639768 h 2691285"/>
              <a:gd name="connsiteX7" fmla="*/ 3188991 w 3188991"/>
              <a:gd name="connsiteY7" fmla="*/ 2681787 h 2691285"/>
              <a:gd name="connsiteX0" fmla="*/ 0 w 3188991"/>
              <a:gd name="connsiteY0" fmla="*/ 0 h 2700394"/>
              <a:gd name="connsiteX1" fmla="*/ 980661 w 3188991"/>
              <a:gd name="connsiteY1" fmla="*/ 1007165 h 2700394"/>
              <a:gd name="connsiteX2" fmla="*/ 2014330 w 3188991"/>
              <a:gd name="connsiteY2" fmla="*/ 1011756 h 2700394"/>
              <a:gd name="connsiteX3" fmla="*/ 2478156 w 3188991"/>
              <a:gd name="connsiteY3" fmla="*/ 1007165 h 2700394"/>
              <a:gd name="connsiteX4" fmla="*/ 2054087 w 3188991"/>
              <a:gd name="connsiteY4" fmla="*/ 1709530 h 2700394"/>
              <a:gd name="connsiteX5" fmla="*/ 2753026 w 3188991"/>
              <a:gd name="connsiteY5" fmla="*/ 2050143 h 2700394"/>
              <a:gd name="connsiteX6" fmla="*/ 2765243 w 3188991"/>
              <a:gd name="connsiteY6" fmla="*/ 2662071 h 2700394"/>
              <a:gd name="connsiteX7" fmla="*/ 3188991 w 3188991"/>
              <a:gd name="connsiteY7" fmla="*/ 2681787 h 2700394"/>
              <a:gd name="connsiteX0" fmla="*/ 0 w 3188991"/>
              <a:gd name="connsiteY0" fmla="*/ 0 h 2686921"/>
              <a:gd name="connsiteX1" fmla="*/ 980661 w 3188991"/>
              <a:gd name="connsiteY1" fmla="*/ 1007165 h 2686921"/>
              <a:gd name="connsiteX2" fmla="*/ 2014330 w 3188991"/>
              <a:gd name="connsiteY2" fmla="*/ 1011756 h 2686921"/>
              <a:gd name="connsiteX3" fmla="*/ 2478156 w 3188991"/>
              <a:gd name="connsiteY3" fmla="*/ 1007165 h 2686921"/>
              <a:gd name="connsiteX4" fmla="*/ 2054087 w 3188991"/>
              <a:gd name="connsiteY4" fmla="*/ 1709530 h 2686921"/>
              <a:gd name="connsiteX5" fmla="*/ 2753026 w 3188991"/>
              <a:gd name="connsiteY5" fmla="*/ 2050143 h 2686921"/>
              <a:gd name="connsiteX6" fmla="*/ 2765243 w 3188991"/>
              <a:gd name="connsiteY6" fmla="*/ 2662071 h 2686921"/>
              <a:gd name="connsiteX7" fmla="*/ 3188991 w 3188991"/>
              <a:gd name="connsiteY7" fmla="*/ 2681787 h 2686921"/>
              <a:gd name="connsiteX0" fmla="*/ 0 w 3188991"/>
              <a:gd name="connsiteY0" fmla="*/ 0 h 2689619"/>
              <a:gd name="connsiteX1" fmla="*/ 980661 w 3188991"/>
              <a:gd name="connsiteY1" fmla="*/ 1007165 h 2689619"/>
              <a:gd name="connsiteX2" fmla="*/ 2014330 w 3188991"/>
              <a:gd name="connsiteY2" fmla="*/ 1011756 h 2689619"/>
              <a:gd name="connsiteX3" fmla="*/ 2478156 w 3188991"/>
              <a:gd name="connsiteY3" fmla="*/ 1007165 h 2689619"/>
              <a:gd name="connsiteX4" fmla="*/ 2054087 w 3188991"/>
              <a:gd name="connsiteY4" fmla="*/ 1709530 h 2689619"/>
              <a:gd name="connsiteX5" fmla="*/ 2753026 w 3188991"/>
              <a:gd name="connsiteY5" fmla="*/ 2050143 h 2689619"/>
              <a:gd name="connsiteX6" fmla="*/ 2769703 w 3188991"/>
              <a:gd name="connsiteY6" fmla="*/ 2675452 h 2689619"/>
              <a:gd name="connsiteX7" fmla="*/ 3188991 w 3188991"/>
              <a:gd name="connsiteY7" fmla="*/ 2681787 h 2689619"/>
              <a:gd name="connsiteX0" fmla="*/ 0 w 3188991"/>
              <a:gd name="connsiteY0" fmla="*/ 0 h 2681967"/>
              <a:gd name="connsiteX1" fmla="*/ 980661 w 3188991"/>
              <a:gd name="connsiteY1" fmla="*/ 1007165 h 2681967"/>
              <a:gd name="connsiteX2" fmla="*/ 2014330 w 3188991"/>
              <a:gd name="connsiteY2" fmla="*/ 1011756 h 2681967"/>
              <a:gd name="connsiteX3" fmla="*/ 2478156 w 3188991"/>
              <a:gd name="connsiteY3" fmla="*/ 1007165 h 2681967"/>
              <a:gd name="connsiteX4" fmla="*/ 2054087 w 3188991"/>
              <a:gd name="connsiteY4" fmla="*/ 1709530 h 2681967"/>
              <a:gd name="connsiteX5" fmla="*/ 2753026 w 3188991"/>
              <a:gd name="connsiteY5" fmla="*/ 2050143 h 2681967"/>
              <a:gd name="connsiteX6" fmla="*/ 2769703 w 3188991"/>
              <a:gd name="connsiteY6" fmla="*/ 2675452 h 2681967"/>
              <a:gd name="connsiteX7" fmla="*/ 3188991 w 3188991"/>
              <a:gd name="connsiteY7" fmla="*/ 2681787 h 2681967"/>
              <a:gd name="connsiteX0" fmla="*/ 0 w 3188991"/>
              <a:gd name="connsiteY0" fmla="*/ 0 h 2687647"/>
              <a:gd name="connsiteX1" fmla="*/ 980661 w 3188991"/>
              <a:gd name="connsiteY1" fmla="*/ 1007165 h 2687647"/>
              <a:gd name="connsiteX2" fmla="*/ 2014330 w 3188991"/>
              <a:gd name="connsiteY2" fmla="*/ 1011756 h 2687647"/>
              <a:gd name="connsiteX3" fmla="*/ 2478156 w 3188991"/>
              <a:gd name="connsiteY3" fmla="*/ 1007165 h 2687647"/>
              <a:gd name="connsiteX4" fmla="*/ 2054087 w 3188991"/>
              <a:gd name="connsiteY4" fmla="*/ 1709530 h 2687647"/>
              <a:gd name="connsiteX5" fmla="*/ 2753026 w 3188991"/>
              <a:gd name="connsiteY5" fmla="*/ 2050143 h 2687647"/>
              <a:gd name="connsiteX6" fmla="*/ 2769703 w 3188991"/>
              <a:gd name="connsiteY6" fmla="*/ 2675452 h 2687647"/>
              <a:gd name="connsiteX7" fmla="*/ 3188991 w 3188991"/>
              <a:gd name="connsiteY7" fmla="*/ 2681787 h 2687647"/>
              <a:gd name="connsiteX0" fmla="*/ 0 w 3064097"/>
              <a:gd name="connsiteY0" fmla="*/ 0 h 2687647"/>
              <a:gd name="connsiteX1" fmla="*/ 980661 w 3064097"/>
              <a:gd name="connsiteY1" fmla="*/ 1007165 h 2687647"/>
              <a:gd name="connsiteX2" fmla="*/ 2014330 w 3064097"/>
              <a:gd name="connsiteY2" fmla="*/ 1011756 h 2687647"/>
              <a:gd name="connsiteX3" fmla="*/ 2478156 w 3064097"/>
              <a:gd name="connsiteY3" fmla="*/ 1007165 h 2687647"/>
              <a:gd name="connsiteX4" fmla="*/ 2054087 w 3064097"/>
              <a:gd name="connsiteY4" fmla="*/ 1709530 h 2687647"/>
              <a:gd name="connsiteX5" fmla="*/ 2753026 w 3064097"/>
              <a:gd name="connsiteY5" fmla="*/ 2050143 h 2687647"/>
              <a:gd name="connsiteX6" fmla="*/ 2769703 w 3064097"/>
              <a:gd name="connsiteY6" fmla="*/ 2675452 h 2687647"/>
              <a:gd name="connsiteX7" fmla="*/ 3064097 w 3064097"/>
              <a:gd name="connsiteY7" fmla="*/ 2681787 h 2687647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C8E70B-CD71-5344-8A10-A97CD4A21DD6}"/>
              </a:ext>
            </a:extLst>
          </p:cNvPr>
          <p:cNvGrpSpPr/>
          <p:nvPr/>
        </p:nvGrpSpPr>
        <p:grpSpPr>
          <a:xfrm>
            <a:off x="6543892" y="2922262"/>
            <a:ext cx="3175" cy="379738"/>
            <a:chOff x="6543892" y="2922262"/>
            <a:chExt cx="3175" cy="37973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BDA0B02-D308-914F-B9AF-9B30A608D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892" y="2922262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id="{57B8E898-44FB-B841-AE65-AE09A8A0CFEB}"/>
                </a:ext>
              </a:extLst>
            </p:cNvPr>
            <p:cNvCxnSpPr>
              <a:cxnSpLocks/>
            </p:cNvCxnSpPr>
            <p:nvPr/>
          </p:nvCxnSpPr>
          <p:spPr>
            <a:xfrm>
              <a:off x="6547067" y="3154037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B56D1341-8122-3F4B-B605-EEF86D2EC3FE}"/>
              </a:ext>
            </a:extLst>
          </p:cNvPr>
          <p:cNvGrpSpPr/>
          <p:nvPr/>
        </p:nvGrpSpPr>
        <p:grpSpPr>
          <a:xfrm>
            <a:off x="11233367" y="5608312"/>
            <a:ext cx="3175" cy="379738"/>
            <a:chOff x="6543892" y="2922262"/>
            <a:chExt cx="3175" cy="379738"/>
          </a:xfrm>
        </p:grpSpPr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8548ACDB-2213-B74B-9620-96BE011EB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892" y="2922262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B997A270-0B54-B346-940E-141C5BCBA349}"/>
                </a:ext>
              </a:extLst>
            </p:cNvPr>
            <p:cNvCxnSpPr>
              <a:cxnSpLocks/>
            </p:cNvCxnSpPr>
            <p:nvPr/>
          </p:nvCxnSpPr>
          <p:spPr>
            <a:xfrm>
              <a:off x="6547067" y="3154037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4" name="Slide Number Placeholder 4">
            <a:extLst>
              <a:ext uri="{FF2B5EF4-FFF2-40B4-BE49-F238E27FC236}">
                <a16:creationId xmlns:a16="http://schemas.microsoft.com/office/drawing/2014/main" id="{78A6B799-8B01-D64E-9924-2C0FA4115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6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Two key network-layer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956" y="1666601"/>
            <a:ext cx="5181600" cy="189079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network-layer functions:</a:t>
            </a:r>
          </a:p>
          <a:p>
            <a:pPr indent="-234950">
              <a:spcBef>
                <a:spcPts val="600"/>
              </a:spcBef>
            </a:pPr>
            <a:r>
              <a:rPr lang="en-US" altLang="en-US" i="1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forwarding: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move packets from a router’</a:t>
            </a:r>
            <a:r>
              <a:rPr lang="en-US" altLang="ja-JP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input link to appropriate router output link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B0211-6ED0-7F44-B672-CF345E4B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3105"/>
            <a:ext cx="5181600" cy="4351338"/>
          </a:xfrm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analogy: taking a trip</a:t>
            </a:r>
          </a:p>
          <a:p>
            <a:pPr indent="-23495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99"/>
                </a:solidFill>
                <a:ea typeface="ＭＳ Ｐゴシック" charset="0"/>
                <a:cs typeface="ＭＳ Ｐゴシック" charset="0"/>
              </a:rPr>
              <a:t>forwarding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:</a:t>
            </a:r>
            <a:r>
              <a:rPr lang="en-US" dirty="0">
                <a:ea typeface="ＭＳ Ｐゴシック" charset="0"/>
                <a:cs typeface="ＭＳ Ｐゴシック" charset="0"/>
              </a:rPr>
              <a:t> process of getting through single interchange</a:t>
            </a:r>
          </a:p>
          <a:p>
            <a:pPr marL="130175" indent="0"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371013-A5FC-6449-8EBD-FFD24F88C1EA}"/>
              </a:ext>
            </a:extLst>
          </p:cNvPr>
          <p:cNvGrpSpPr/>
          <p:nvPr/>
        </p:nvGrpSpPr>
        <p:grpSpPr>
          <a:xfrm>
            <a:off x="6519334" y="4075932"/>
            <a:ext cx="2227101" cy="1745933"/>
            <a:chOff x="6519334" y="4075932"/>
            <a:chExt cx="2227101" cy="1745933"/>
          </a:xfrm>
        </p:grpSpPr>
        <p:pic>
          <p:nvPicPr>
            <p:cNvPr id="7" name="Picture 4" descr="Why traffic apps make congestion worse | Berkeley News">
              <a:extLst>
                <a:ext uri="{FF2B5EF4-FFF2-40B4-BE49-F238E27FC236}">
                  <a16:creationId xmlns:a16="http://schemas.microsoft.com/office/drawing/2014/main" id="{CD6CA999-26EA-C043-A05F-7FF647C23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6213" y="4075932"/>
              <a:ext cx="2140222" cy="1426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96BA12-D229-844C-A5E1-61D8CC428F53}"/>
                </a:ext>
              </a:extLst>
            </p:cNvPr>
            <p:cNvSpPr txBox="1"/>
            <p:nvPr/>
          </p:nvSpPr>
          <p:spPr>
            <a:xfrm>
              <a:off x="6519334" y="5452533"/>
              <a:ext cx="1209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forwarding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DBC121-CDA2-B741-8F45-B80ACE3E69DE}"/>
              </a:ext>
            </a:extLst>
          </p:cNvPr>
          <p:cNvGrpSpPr/>
          <p:nvPr/>
        </p:nvGrpSpPr>
        <p:grpSpPr>
          <a:xfrm>
            <a:off x="8314267" y="4706696"/>
            <a:ext cx="2953118" cy="1640102"/>
            <a:chOff x="8314267" y="4706696"/>
            <a:chExt cx="2953118" cy="16401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84099A-DDCA-7547-BE60-5A9CFCE7F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15131" y="4706696"/>
              <a:ext cx="2852254" cy="13233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1A4B5F-43BE-FB43-AF10-E92F839A199B}"/>
                </a:ext>
              </a:extLst>
            </p:cNvPr>
            <p:cNvSpPr txBox="1"/>
            <p:nvPr/>
          </p:nvSpPr>
          <p:spPr>
            <a:xfrm>
              <a:off x="8314267" y="5977466"/>
              <a:ext cx="865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routing</a:t>
              </a:r>
            </a:p>
          </p:txBody>
        </p:sp>
      </p:grp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007BA21-27F4-4642-B902-0EF872DFA1E0}"/>
              </a:ext>
            </a:extLst>
          </p:cNvPr>
          <p:cNvSpPr txBox="1">
            <a:spLocks/>
          </p:cNvSpPr>
          <p:nvPr/>
        </p:nvSpPr>
        <p:spPr>
          <a:xfrm>
            <a:off x="6183682" y="3026965"/>
            <a:ext cx="5181600" cy="87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349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routing: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process of planning trip from source to destination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D472C9-435D-D347-A485-D65E6F2FE2CE}"/>
              </a:ext>
            </a:extLst>
          </p:cNvPr>
          <p:cNvSpPr txBox="1">
            <a:spLocks/>
          </p:cNvSpPr>
          <p:nvPr/>
        </p:nvSpPr>
        <p:spPr>
          <a:xfrm>
            <a:off x="880044" y="3441526"/>
            <a:ext cx="5181600" cy="1856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349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routing: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determine route taken by packets from source to destination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routing algorithms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320A79B-30CD-5748-9442-313B2CD2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Network layer: data plane,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1938" y="1534078"/>
            <a:ext cx="4621697" cy="4351338"/>
          </a:xfrm>
        </p:spPr>
        <p:txBody>
          <a:bodyPr>
            <a:norm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Data plane:</a:t>
            </a:r>
          </a:p>
          <a:p>
            <a:pPr marL="292100" indent="-292100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3"/>
                </a:solidFill>
              </a:rPr>
              <a:t>local</a:t>
            </a:r>
            <a:r>
              <a:rPr lang="en-US" dirty="0"/>
              <a:t>, per-router function</a:t>
            </a:r>
          </a:p>
          <a:p>
            <a:pPr marL="292100" indent="-292100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dirty="0"/>
              <a:t>determines how datagram arriving on router input port is forwarded to router output port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B0211-6ED0-7F44-B672-CF345E4B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216" y="1547331"/>
            <a:ext cx="5502965" cy="4614932"/>
          </a:xfrm>
        </p:spPr>
        <p:txBody>
          <a:bodyPr>
            <a:norm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Control plane</a:t>
            </a:r>
          </a:p>
          <a:p>
            <a:pPr marL="228600" indent="-228600">
              <a:spcBef>
                <a:spcPts val="600"/>
              </a:spcBef>
              <a:defRPr/>
            </a:pPr>
            <a:r>
              <a:rPr lang="en-US" i="1" dirty="0">
                <a:solidFill>
                  <a:srgbClr val="0000A3"/>
                </a:solidFill>
              </a:rPr>
              <a:t>network-wide</a:t>
            </a:r>
            <a:r>
              <a:rPr lang="en-US" dirty="0"/>
              <a:t> logic</a:t>
            </a:r>
          </a:p>
          <a:p>
            <a:pPr marL="228600" indent="-228600">
              <a:spcBef>
                <a:spcPts val="600"/>
              </a:spcBef>
              <a:defRPr/>
            </a:pPr>
            <a:r>
              <a:rPr lang="en-US" dirty="0"/>
              <a:t>determines how datagram is routed among routers along end-end path from source host to destination host</a:t>
            </a:r>
          </a:p>
          <a:p>
            <a:endParaRPr lang="en-US" dirty="0"/>
          </a:p>
        </p:txBody>
      </p:sp>
      <p:grpSp>
        <p:nvGrpSpPr>
          <p:cNvPr id="34" name="Group 8">
            <a:extLst>
              <a:ext uri="{FF2B5EF4-FFF2-40B4-BE49-F238E27FC236}">
                <a16:creationId xmlns:a16="http://schemas.microsoft.com/office/drawing/2014/main" id="{A631C563-0189-334C-BAD6-5E7863CB03FA}"/>
              </a:ext>
            </a:extLst>
          </p:cNvPr>
          <p:cNvGrpSpPr>
            <a:grpSpLocks/>
          </p:cNvGrpSpPr>
          <p:nvPr/>
        </p:nvGrpSpPr>
        <p:grpSpPr bwMode="auto">
          <a:xfrm>
            <a:off x="1181100" y="4260145"/>
            <a:ext cx="3643313" cy="1582738"/>
            <a:chOff x="842050" y="4767952"/>
            <a:chExt cx="3644169" cy="1582996"/>
          </a:xfrm>
        </p:grpSpPr>
        <p:sp>
          <p:nvSpPr>
            <p:cNvPr id="35" name="Freeform 2">
              <a:extLst>
                <a:ext uri="{FF2B5EF4-FFF2-40B4-BE49-F238E27FC236}">
                  <a16:creationId xmlns:a16="http://schemas.microsoft.com/office/drawing/2014/main" id="{4BAC525B-86C4-444C-8006-DE0779B6A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86" y="5436399"/>
              <a:ext cx="1894333" cy="914549"/>
            </a:xfrm>
            <a:custGeom>
              <a:avLst/>
              <a:gdLst>
                <a:gd name="T0" fmla="*/ 1611 w 10001"/>
                <a:gd name="T1" fmla="*/ 374679 h 10125"/>
                <a:gd name="T2" fmla="*/ 287991 w 10001"/>
                <a:gd name="T3" fmla="*/ 147961 h 10125"/>
                <a:gd name="T4" fmla="*/ 1260716 w 10001"/>
                <a:gd name="T5" fmla="*/ 93322 h 10125"/>
                <a:gd name="T6" fmla="*/ 2011909 w 10001"/>
                <a:gd name="T7" fmla="*/ 0 h 10125"/>
                <a:gd name="T8" fmla="*/ 2706712 w 10001"/>
                <a:gd name="T9" fmla="*/ 93600 h 10125"/>
                <a:gd name="T10" fmla="*/ 3255305 w 10001"/>
                <a:gd name="T11" fmla="*/ 46104 h 10125"/>
                <a:gd name="T12" fmla="*/ 4023415 w 10001"/>
                <a:gd name="T13" fmla="*/ 277276 h 10125"/>
                <a:gd name="T14" fmla="*/ 3463544 w 10001"/>
                <a:gd name="T15" fmla="*/ 630526 h 10125"/>
                <a:gd name="T16" fmla="*/ 2817478 w 10001"/>
                <a:gd name="T17" fmla="*/ 864758 h 10125"/>
                <a:gd name="T18" fmla="*/ 2137577 w 10001"/>
                <a:gd name="T19" fmla="*/ 820324 h 10125"/>
                <a:gd name="T20" fmla="*/ 1760571 w 10001"/>
                <a:gd name="T21" fmla="*/ 919490 h 10125"/>
                <a:gd name="T22" fmla="*/ 1264743 w 10001"/>
                <a:gd name="T23" fmla="*/ 929416 h 10125"/>
                <a:gd name="T24" fmla="*/ 877667 w 10001"/>
                <a:gd name="T25" fmla="*/ 732382 h 10125"/>
                <a:gd name="T26" fmla="*/ 478105 w 10001"/>
                <a:gd name="T27" fmla="*/ 695276 h 10125"/>
                <a:gd name="T28" fmla="*/ 1611 w 10001"/>
                <a:gd name="T29" fmla="*/ 374679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CCFF"/>
                </a:gs>
                <a:gs pos="100000">
                  <a:srgbClr val="FFFFFF"/>
                </a:gs>
                <a:gs pos="50000">
                  <a:srgbClr val="FFFFFF"/>
                </a:gs>
              </a:gsLst>
              <a:lin ang="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15FAE8-03F8-BA4A-951E-9D4D23E6D586}"/>
                </a:ext>
              </a:extLst>
            </p:cNvPr>
            <p:cNvCxnSpPr/>
            <p:nvPr/>
          </p:nvCxnSpPr>
          <p:spPr>
            <a:xfrm flipV="1">
              <a:off x="3261968" y="5558656"/>
              <a:ext cx="500180" cy="157189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44B5FC-216C-3645-866B-ECC6E4613BA8}"/>
                </a:ext>
              </a:extLst>
            </p:cNvPr>
            <p:cNvCxnSpPr/>
            <p:nvPr/>
          </p:nvCxnSpPr>
          <p:spPr>
            <a:xfrm>
              <a:off x="3111121" y="5774591"/>
              <a:ext cx="862215" cy="10479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F9B2C2-7AB9-604B-B4AE-5D6F8CA0DFF9}"/>
                </a:ext>
              </a:extLst>
            </p:cNvPr>
            <p:cNvCxnSpPr/>
            <p:nvPr/>
          </p:nvCxnSpPr>
          <p:spPr>
            <a:xfrm>
              <a:off x="3123824" y="5880971"/>
              <a:ext cx="714543" cy="27468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0A0971-27B1-0A40-B11B-F30D52475911}"/>
                </a:ext>
              </a:extLst>
            </p:cNvPr>
            <p:cNvCxnSpPr/>
            <p:nvPr/>
          </p:nvCxnSpPr>
          <p:spPr>
            <a:xfrm flipH="1">
              <a:off x="1283479" y="5801583"/>
              <a:ext cx="1506892" cy="1587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40" name="TextBox 265">
              <a:extLst>
                <a:ext uri="{FF2B5EF4-FFF2-40B4-BE49-F238E27FC236}">
                  <a16:creationId xmlns:a16="http://schemas.microsoft.com/office/drawing/2014/main" id="{4BD8D488-F9B4-5D47-8E0A-485462098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41" name="TextBox 281">
              <a:extLst>
                <a:ext uri="{FF2B5EF4-FFF2-40B4-BE49-F238E27FC236}">
                  <a16:creationId xmlns:a16="http://schemas.microsoft.com/office/drawing/2014/main" id="{AD5D47CA-82AD-DC4E-A2CC-F6555ADBB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42" name="TextBox 282">
              <a:extLst>
                <a:ext uri="{FF2B5EF4-FFF2-40B4-BE49-F238E27FC236}">
                  <a16:creationId xmlns:a16="http://schemas.microsoft.com/office/drawing/2014/main" id="{755C7E60-8A5C-5B4E-BCD3-83EC37226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  <p:grpSp>
          <p:nvGrpSpPr>
            <p:cNvPr id="43" name="Group 5">
              <a:extLst>
                <a:ext uri="{FF2B5EF4-FFF2-40B4-BE49-F238E27FC236}">
                  <a16:creationId xmlns:a16="http://schemas.microsoft.com/office/drawing/2014/main" id="{DA838191-9D78-6E40-B146-38B522989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56" name="Rectangle 97">
                <a:extLst>
                  <a:ext uri="{FF2B5EF4-FFF2-40B4-BE49-F238E27FC236}">
                    <a16:creationId xmlns:a16="http://schemas.microsoft.com/office/drawing/2014/main" id="{79AE2BC3-C380-EE40-9462-41F3726CC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Rectangle 98">
                <a:extLst>
                  <a:ext uri="{FF2B5EF4-FFF2-40B4-BE49-F238E27FC236}">
                    <a16:creationId xmlns:a16="http://schemas.microsoft.com/office/drawing/2014/main" id="{2D568618-D5B3-354C-974C-0C2355EDE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Line 99">
                <a:extLst>
                  <a:ext uri="{FF2B5EF4-FFF2-40B4-BE49-F238E27FC236}">
                    <a16:creationId xmlns:a16="http://schemas.microsoft.com/office/drawing/2014/main" id="{D67E4958-4052-B649-83B2-2706B277F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Rectangle 104">
                <a:extLst>
                  <a:ext uri="{FF2B5EF4-FFF2-40B4-BE49-F238E27FC236}">
                    <a16:creationId xmlns:a16="http://schemas.microsoft.com/office/drawing/2014/main" id="{A6E72E22-A826-4E49-AA53-8A5FCBA23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0" name="Text Box 105">
                <a:extLst>
                  <a:ext uri="{FF2B5EF4-FFF2-40B4-BE49-F238E27FC236}">
                    <a16:creationId xmlns:a16="http://schemas.microsoft.com/office/drawing/2014/main" id="{1BBEBC69-F691-7B4E-AA1F-3F1CFFF5C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61" name="Line 119">
                <a:extLst>
                  <a:ext uri="{FF2B5EF4-FFF2-40B4-BE49-F238E27FC236}">
                    <a16:creationId xmlns:a16="http://schemas.microsoft.com/office/drawing/2014/main" id="{4522617A-F9E8-6C4D-890C-B40CD1F2D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E04647EA-CE57-8E43-979A-6EBC3F213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050" y="4767952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values in arriving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 header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5" name="Group 357">
              <a:extLst>
                <a:ext uri="{FF2B5EF4-FFF2-40B4-BE49-F238E27FC236}">
                  <a16:creationId xmlns:a16="http://schemas.microsoft.com/office/drawing/2014/main" id="{09AF8C17-7E42-874A-B83C-5931470E1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42B41FA-D8CE-DA4F-BCCC-0C4BA14A7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3504" y="1693538"/>
                <a:ext cx="1125467" cy="319572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77B4157-033B-B042-B386-C7E81265D594}"/>
                  </a:ext>
                </a:extLst>
              </p:cNvPr>
              <p:cNvSpPr/>
              <p:nvPr/>
            </p:nvSpPr>
            <p:spPr bwMode="auto">
              <a:xfrm>
                <a:off x="1870334" y="1738514"/>
                <a:ext cx="1128637" cy="11599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D486A47-1979-CC46-BE7C-FE1EE9FB3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0334" y="1575177"/>
                <a:ext cx="1125465" cy="319572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573261F5-AADE-5B49-B26C-73A061CB4A13}"/>
                  </a:ext>
                </a:extLst>
              </p:cNvPr>
              <p:cNvSpPr/>
              <p:nvPr/>
            </p:nvSpPr>
            <p:spPr bwMode="auto">
              <a:xfrm>
                <a:off x="2158833" y="1672232"/>
                <a:ext cx="548468" cy="16097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1AFE4CA0-422C-BB45-8378-5923AFA3A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767" y="1631990"/>
                <a:ext cx="662599" cy="111258"/>
              </a:xfrm>
              <a:custGeom>
                <a:avLst/>
                <a:gdLst>
                  <a:gd name="T0" fmla="*/ 0 w 3723451"/>
                  <a:gd name="T1" fmla="*/ 27219 h 932950"/>
                  <a:gd name="T2" fmla="*/ 116589 w 3723451"/>
                  <a:gd name="T3" fmla="*/ 321 h 932950"/>
                  <a:gd name="T4" fmla="*/ 330241 w 3723451"/>
                  <a:gd name="T5" fmla="*/ 62079 h 932950"/>
                  <a:gd name="T6" fmla="*/ 534068 w 3723451"/>
                  <a:gd name="T7" fmla="*/ 0 h 932950"/>
                  <a:gd name="T8" fmla="*/ 662599 w 3723451"/>
                  <a:gd name="T9" fmla="*/ 24703 h 932950"/>
                  <a:gd name="T10" fmla="*/ 566972 w 3723451"/>
                  <a:gd name="T11" fmla="*/ 55080 h 932950"/>
                  <a:gd name="T12" fmla="*/ 536184 w 3723451"/>
                  <a:gd name="T13" fmla="*/ 46891 h 932950"/>
                  <a:gd name="T14" fmla="*/ 333995 w 3723451"/>
                  <a:gd name="T15" fmla="*/ 111258 h 932950"/>
                  <a:gd name="T16" fmla="*/ 126634 w 3723451"/>
                  <a:gd name="T17" fmla="*/ 49258 h 932950"/>
                  <a:gd name="T18" fmla="*/ 93107 w 3723451"/>
                  <a:gd name="T19" fmla="*/ 55950 h 932950"/>
                  <a:gd name="T20" fmla="*/ 0 w 3723451"/>
                  <a:gd name="T21" fmla="*/ 27219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C2270E51-2490-C240-AD5F-825154ECC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103" y="1726678"/>
                <a:ext cx="244114" cy="97055"/>
              </a:xfrm>
              <a:custGeom>
                <a:avLst/>
                <a:gdLst>
                  <a:gd name="T0" fmla="*/ 0 w 1366596"/>
                  <a:gd name="T1" fmla="*/ 0 h 809868"/>
                  <a:gd name="T2" fmla="*/ 244114 w 1366596"/>
                  <a:gd name="T3" fmla="*/ 74997 h 809868"/>
                  <a:gd name="T4" fmla="*/ 154523 w 1366596"/>
                  <a:gd name="T5" fmla="*/ 97055 h 809868"/>
                  <a:gd name="T6" fmla="*/ 822 w 1366596"/>
                  <a:gd name="T7" fmla="*/ 5128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008859F4-DF2D-4347-8249-C929496F3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086" y="1729045"/>
                <a:ext cx="240945" cy="97056"/>
              </a:xfrm>
              <a:custGeom>
                <a:avLst/>
                <a:gdLst>
                  <a:gd name="T0" fmla="*/ 237656 w 1348191"/>
                  <a:gd name="T1" fmla="*/ 0 h 791462"/>
                  <a:gd name="T2" fmla="*/ 240945 w 1348191"/>
                  <a:gd name="T3" fmla="*/ 46835 h 791462"/>
                  <a:gd name="T4" fmla="*/ 87168 w 1348191"/>
                  <a:gd name="T5" fmla="*/ 97056 h 791462"/>
                  <a:gd name="T6" fmla="*/ 0 w 1348191"/>
                  <a:gd name="T7" fmla="*/ 75049 h 791462"/>
                  <a:gd name="T8" fmla="*/ 237656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255DA76-192D-044B-8762-92700C24A73E}"/>
                  </a:ext>
                </a:extLst>
              </p:cNvPr>
              <p:cNvCxnSpPr>
                <a:cxnSpLocks noChangeShapeType="1"/>
                <a:endCxn id="49" idx="2"/>
              </p:cNvCxnSpPr>
              <p:nvPr/>
            </p:nvCxnSpPr>
            <p:spPr bwMode="auto">
              <a:xfrm flipH="1" flipV="1">
                <a:off x="1870334" y="1736147"/>
                <a:ext cx="3169" cy="12309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8121134-CF29-9643-A097-AC1724B9BC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5800" y="1733779"/>
                <a:ext cx="3171" cy="12309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" name="Freeform 120">
              <a:extLst>
                <a:ext uri="{FF2B5EF4-FFF2-40B4-BE49-F238E27FC236}">
                  <a16:creationId xmlns:a16="http://schemas.microsoft.com/office/drawing/2014/main" id="{AA8DABE2-7520-5C45-941C-F8EFCE33F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Content Placeholder 3">
            <a:extLst>
              <a:ext uri="{FF2B5EF4-FFF2-40B4-BE49-F238E27FC236}">
                <a16:creationId xmlns:a16="http://schemas.microsoft.com/office/drawing/2014/main" id="{A06F5D4D-83A2-064D-AF5B-6B67A6A12AB8}"/>
              </a:ext>
            </a:extLst>
          </p:cNvPr>
          <p:cNvSpPr txBox="1">
            <a:spLocks/>
          </p:cNvSpPr>
          <p:nvPr/>
        </p:nvSpPr>
        <p:spPr>
          <a:xfrm>
            <a:off x="6255252" y="4142307"/>
            <a:ext cx="5502965" cy="209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control-plane approaches: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traditional routing algorithms: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implemented in routers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software-defined networking (SDN)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implemented in (remote) servers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Slide Number Placeholder 4">
            <a:extLst>
              <a:ext uri="{FF2B5EF4-FFF2-40B4-BE49-F238E27FC236}">
                <a16:creationId xmlns:a16="http://schemas.microsoft.com/office/drawing/2014/main" id="{E1DA7C3D-A185-DD42-9D1C-17140F621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0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</a:t>
            </a:r>
          </a:p>
        </p:txBody>
      </p:sp>
      <p:sp>
        <p:nvSpPr>
          <p:cNvPr id="238" name="Freeform 2">
            <a:extLst>
              <a:ext uri="{FF2B5EF4-FFF2-40B4-BE49-F238E27FC236}">
                <a16:creationId xmlns:a16="http://schemas.microsoft.com/office/drawing/2014/main" id="{66A80B54-F93B-A94A-938E-DFA6C3C90E64}"/>
              </a:ext>
            </a:extLst>
          </p:cNvPr>
          <p:cNvSpPr>
            <a:spLocks/>
          </p:cNvSpPr>
          <p:nvPr/>
        </p:nvSpPr>
        <p:spPr bwMode="auto">
          <a:xfrm>
            <a:off x="4182648" y="547694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B89A56E-4B45-1449-B1CC-C8EF7ABE50B3}"/>
              </a:ext>
            </a:extLst>
          </p:cNvPr>
          <p:cNvCxnSpPr/>
          <p:nvPr/>
        </p:nvCxnSpPr>
        <p:spPr>
          <a:xfrm flipV="1">
            <a:off x="4812885" y="5629345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740CBE6-0A59-E645-A69D-A9AE662529A8}"/>
              </a:ext>
            </a:extLst>
          </p:cNvPr>
          <p:cNvCxnSpPr/>
          <p:nvPr/>
        </p:nvCxnSpPr>
        <p:spPr>
          <a:xfrm>
            <a:off x="4701760" y="5815082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EDEF0D8-C674-7A42-948E-7E305FE7E98D}"/>
              </a:ext>
            </a:extLst>
          </p:cNvPr>
          <p:cNvCxnSpPr/>
          <p:nvPr/>
        </p:nvCxnSpPr>
        <p:spPr>
          <a:xfrm>
            <a:off x="4714460" y="5921445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8FEC270-B253-8E44-A411-9C7971EEB2C5}"/>
              </a:ext>
            </a:extLst>
          </p:cNvPr>
          <p:cNvCxnSpPr/>
          <p:nvPr/>
        </p:nvCxnSpPr>
        <p:spPr>
          <a:xfrm flipV="1">
            <a:off x="5732048" y="6115120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9E7CD6-E2DF-3F41-969B-DA845A408D9F}"/>
              </a:ext>
            </a:extLst>
          </p:cNvPr>
          <p:cNvCxnSpPr/>
          <p:nvPr/>
        </p:nvCxnSpPr>
        <p:spPr>
          <a:xfrm>
            <a:off x="6392448" y="5661095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E601DF1-8D2D-2A46-BC8F-F868A11F76CA}"/>
              </a:ext>
            </a:extLst>
          </p:cNvPr>
          <p:cNvCxnSpPr/>
          <p:nvPr/>
        </p:nvCxnSpPr>
        <p:spPr>
          <a:xfrm flipV="1">
            <a:off x="5676485" y="5815082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11DDE0B-F575-FA48-8F6B-03D4A7733DCF}"/>
              </a:ext>
            </a:extLst>
          </p:cNvPr>
          <p:cNvCxnSpPr/>
          <p:nvPr/>
        </p:nvCxnSpPr>
        <p:spPr>
          <a:xfrm flipV="1">
            <a:off x="7003635" y="5843657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DA6CD88-616E-B24E-8E41-831DCFC74F88}"/>
              </a:ext>
            </a:extLst>
          </p:cNvPr>
          <p:cNvCxnSpPr/>
          <p:nvPr/>
        </p:nvCxnSpPr>
        <p:spPr>
          <a:xfrm>
            <a:off x="6146385" y="5629345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>
            <a:extLst>
              <a:ext uri="{FF2B5EF4-FFF2-40B4-BE49-F238E27FC236}">
                <a16:creationId xmlns:a16="http://schemas.microsoft.com/office/drawing/2014/main" id="{F23FF8D1-2C6B-9448-B97C-26AA0FF38328}"/>
              </a:ext>
            </a:extLst>
          </p:cNvPr>
          <p:cNvGrpSpPr>
            <a:grpSpLocks/>
          </p:cNvGrpSpPr>
          <p:nvPr/>
        </p:nvGrpSpPr>
        <p:grpSpPr bwMode="auto"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781E7E0-A5A4-AD4A-A844-E9A7BB7A79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D5BD08E-FA2E-E04F-A545-2E0866784F9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1E234FF-7C0E-FD47-9DA3-FA96190131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63210E5-D710-8E45-8417-02EB79B5C81A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430FD04E-46A2-3749-B589-BEE902C8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BDBA4CA4-485A-D94A-B148-5C44318A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4F7BCFB0-4862-0040-98EF-79148CCE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A80ECE7-29EF-E045-8DE9-443E8B56CBA4}"/>
                </a:ext>
              </a:extLst>
            </p:cNvPr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86C4C8B-81F8-494E-B3C9-F2C152BA7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>
            <a:extLst>
              <a:ext uri="{FF2B5EF4-FFF2-40B4-BE49-F238E27FC236}">
                <a16:creationId xmlns:a16="http://schemas.microsoft.com/office/drawing/2014/main" id="{C6D6E434-396F-824D-B42D-39B257E17412}"/>
              </a:ext>
            </a:extLst>
          </p:cNvPr>
          <p:cNvGrpSpPr>
            <a:grpSpLocks/>
          </p:cNvGrpSpPr>
          <p:nvPr/>
        </p:nvGrpSpPr>
        <p:grpSpPr bwMode="auto"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BD523501-0761-ED43-9FA5-AEA15E2D1C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1B2C53EE-99C4-9041-B078-E1DEA73E56F8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7361595-2FF4-1B46-839D-326969B484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9642470-FD74-1047-9747-D0EB2363B800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12E17BAF-3675-9946-91CF-C0BD05A4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B02D5C9-E16C-D545-9658-9B08CD70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3C530C6-57F7-D943-BF8C-3B8BE501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4998C4B-6CC3-804D-8149-EB9753D18CA7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65D2A47-CC6C-8440-A5DF-83E670BCA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>
            <a:extLst>
              <a:ext uri="{FF2B5EF4-FFF2-40B4-BE49-F238E27FC236}">
                <a16:creationId xmlns:a16="http://schemas.microsoft.com/office/drawing/2014/main" id="{82B40A4C-BCB9-0F49-86D8-65358510B247}"/>
              </a:ext>
            </a:extLst>
          </p:cNvPr>
          <p:cNvGrpSpPr>
            <a:grpSpLocks/>
          </p:cNvGrpSpPr>
          <p:nvPr/>
        </p:nvGrpSpPr>
        <p:grpSpPr bwMode="auto"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83F4F4C-42FD-9846-A017-5B90A1CDF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F600344-6D5A-5149-9480-8AD325F910A2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58912A5-2365-7548-98D1-05C254AB8C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856A4118-FA0A-BF49-876A-9D235E6C6E2E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066D64-2E3F-F24D-B741-44F8F9E6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63C7C818-A6BA-5B46-8663-C7EB1B1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958FEB88-75FB-2D44-9A10-0367FDB3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5F8810D-58B9-1B41-9069-743A57CBD942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7248C01-1BC9-084D-9C19-4C517E668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:a16="http://schemas.microsoft.com/office/drawing/2014/main" id="{EA66C38A-2A9F-054D-B190-0607C48440C0}"/>
              </a:ext>
            </a:extLst>
          </p:cNvPr>
          <p:cNvGrpSpPr>
            <a:grpSpLocks/>
          </p:cNvGrpSpPr>
          <p:nvPr/>
        </p:nvGrpSpPr>
        <p:grpSpPr bwMode="auto"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78C6C8A-3C2C-CA47-A52F-E5336E397A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527894-E8D6-8847-A758-9F4A98B89D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0FCBF9F-6CE0-7B47-94FC-CD5787B78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5D5ADD21-3F21-8E47-B87D-2BDC146712B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0FF22D66-78A9-2245-ACA6-A35063B9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A86BA2E2-E459-454D-98E3-2CB0E41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32EB212F-0575-FD42-B1AF-F3AAD1F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3FC001-18AF-3A49-BFB4-0B914F19FFD8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4EB53-3E3D-024D-B0D2-5596DAD2A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169FC3C-178E-6048-AB6C-8493893B17E5}"/>
              </a:ext>
            </a:extLst>
          </p:cNvPr>
          <p:cNvGrpSpPr>
            <a:grpSpLocks/>
          </p:cNvGrpSpPr>
          <p:nvPr/>
        </p:nvGrpSpPr>
        <p:grpSpPr bwMode="auto"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40C625E-763F-DC45-B239-42BFE9E9081B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B2A49C4-873B-2743-B356-AA474598AAC7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0D9AB348-D7F2-A742-9B0C-84535C1F8A96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8F06BD2-BA43-1144-B69F-BF325541EB43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7135A78-79C3-CB4B-8E8E-D9A274265F0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93" name="Group 17">
              <a:extLst>
                <a:ext uri="{FF2B5EF4-FFF2-40B4-BE49-F238E27FC236}">
                  <a16:creationId xmlns:a16="http://schemas.microsoft.com/office/drawing/2014/main" id="{3DCFE7AC-3DDA-544E-9FBA-E2013CB1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A6C83BC-7EC5-0F45-B8BB-C3B547B3E007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>
                <a:extLst>
                  <a:ext uri="{FF2B5EF4-FFF2-40B4-BE49-F238E27FC236}">
                    <a16:creationId xmlns:a16="http://schemas.microsoft.com/office/drawing/2014/main" id="{C49CCBB3-581C-F744-9C12-88066A54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1360C793-55DD-E448-BB09-2AF9F40ABA1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B5E5E126-5712-074A-827E-49B7AB6291A3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90782D44-406D-1A44-B8FA-7DABB141B91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1CE1BD1-E198-874C-A63D-F01D330549A7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C32A76A-C218-CD4F-A5EA-5F04BEBB7C8B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9568C327-A8B8-714A-9EC6-981C762ACAD5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E43604B-D39F-7044-94F2-CD4AD82F1987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C4C1EF2-5AB5-114F-AE30-53470A226E36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>
                <a:extLst>
                  <a:ext uri="{FF2B5EF4-FFF2-40B4-BE49-F238E27FC236}">
                    <a16:creationId xmlns:a16="http://schemas.microsoft.com/office/drawing/2014/main" id="{052F022E-CD26-8744-AC3E-C859146E3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80AE789D-EAFB-F44C-ACC8-D4E9E127F29B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5F200699-ED1E-0245-9D7A-C9227AC90EC0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1653876D-5808-4845-8D45-41E30CCA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B63C1A57-A326-E44D-89A7-AE4E169A70AE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C060360D-64F4-6C46-9C73-B1B076DAA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6762EEAF-2C47-B149-8689-0C95EC53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EEF29461-B5AA-2744-A3DA-2814904A2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BE5A273A-2FEE-9545-BB88-87C7E505179F}"/>
                    </a:ext>
                  </a:extLst>
                </p:cNvPr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C46EAE7-509B-4E45-A6E7-9A33E4F0FC7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>
              <a:extLst>
                <a:ext uri="{FF2B5EF4-FFF2-40B4-BE49-F238E27FC236}">
                  <a16:creationId xmlns:a16="http://schemas.microsoft.com/office/drawing/2014/main" id="{482172DC-CB77-9547-9B55-AA80104E7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2075464-1A4E-BF45-A532-01A9C76E55CE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6476089-4E8D-9748-8A20-B65AB809DCB0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>
                <a:extLst>
                  <a:ext uri="{FF2B5EF4-FFF2-40B4-BE49-F238E27FC236}">
                    <a16:creationId xmlns:a16="http://schemas.microsoft.com/office/drawing/2014/main" id="{903307E4-A9C2-9644-824F-D336213F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>
                <a:extLst>
                  <a:ext uri="{FF2B5EF4-FFF2-40B4-BE49-F238E27FC236}">
                    <a16:creationId xmlns:a16="http://schemas.microsoft.com/office/drawing/2014/main" id="{F71CE2FF-B936-C547-A3CE-97AE0CF5B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586404AE-C86C-2743-98EF-9CF4A95F4440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5396A314-1026-4E4E-A149-99672789B306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23054A25-C068-9244-9B31-DD0F45D202D9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CD4A2AA1-5618-3140-9C21-11DC36124DCC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0356843-B7EB-A343-9F3C-424592CF11BD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C6DBBE1-F8C8-7C49-A55E-1A360F9F0FF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0264003-6422-A246-8128-339027C2EFE4}"/>
                  </a:ext>
                </a:extLst>
              </p:cNvPr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>
                <a:extLst>
                  <a:ext uri="{FF2B5EF4-FFF2-40B4-BE49-F238E27FC236}">
                    <a16:creationId xmlns:a16="http://schemas.microsoft.com/office/drawing/2014/main" id="{39ED4179-25C2-BD40-8CB0-2D2D19D3B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E546C63-6051-664A-A3B3-09898899A0F6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85D8891-4691-274F-8A4C-6EB421E1A629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6D6309A-F621-8F43-966A-42EE2F53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E0967AA3-A871-A446-BBBF-E652596BA5E0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928F9198-71DD-1048-BF0F-138BFE304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1C72F53E-6D8A-1247-85AD-4F6DFA9BC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C38375A-6308-3C42-8428-1BC8EF1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676B342-72B9-EC4E-BEB9-884A31061112}"/>
                    </a:ext>
                  </a:extLst>
                </p:cNvPr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C9E5ACD2-0571-394B-B54A-E4FD99B68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>
              <a:extLst>
                <a:ext uri="{FF2B5EF4-FFF2-40B4-BE49-F238E27FC236}">
                  <a16:creationId xmlns:a16="http://schemas.microsoft.com/office/drawing/2014/main" id="{3F4E53BA-5956-854C-B31F-6EC1D0D21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E47F6DBD-7B1F-E84E-80B1-B0007CEE2EC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6BA39E-C72A-2B46-89AC-72BC6ECE8737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>
                <a:extLst>
                  <a:ext uri="{FF2B5EF4-FFF2-40B4-BE49-F238E27FC236}">
                    <a16:creationId xmlns:a16="http://schemas.microsoft.com/office/drawing/2014/main" id="{3A2CD557-2097-8643-A2CC-2FC42E115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B01BCE74-1665-8347-ABE7-7ED7C461120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3E2DD078-496C-2B4E-9AB7-8E3ED7B0B010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589AD59-3F91-674B-AB1F-9687AE0A7155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D7DF9909-4629-2B41-A097-0EE5060D231F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00A7AA3-4A7D-5A4A-923D-8190368DDD2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C350F5D-A217-434B-B0AD-B82598901D58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9C23D10-C5AD-324E-A998-0B2D8811551A}"/>
                  </a:ext>
                </a:extLst>
              </p:cNvPr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>
                <a:extLst>
                  <a:ext uri="{FF2B5EF4-FFF2-40B4-BE49-F238E27FC236}">
                    <a16:creationId xmlns:a16="http://schemas.microsoft.com/office/drawing/2014/main" id="{3D4ED6A7-656E-564B-9724-777A0E00F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5CA9CA10-6CB9-8C4D-9798-DE3642585FBF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D7DFE49-0AB2-5F4A-8804-D8EE2F5D805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D9CC071E-9384-A844-AEDF-4D3D5A3D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9221CFD6-F2B1-BC4A-8685-E97AB592CAEA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E1EB2301-9912-744E-B205-5948ED836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274D27B5-7E68-5C4D-964B-A0160973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CCCB88EE-5244-8644-B451-9B5D239A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4DFA4F03-E97A-1E4E-8C06-5FCF8ACB1D15}"/>
                    </a:ext>
                  </a:extLst>
                </p:cNvPr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8A9EDB0B-D51F-9C4D-A606-035EEB4B8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>
              <a:extLst>
                <a:ext uri="{FF2B5EF4-FFF2-40B4-BE49-F238E27FC236}">
                  <a16:creationId xmlns:a16="http://schemas.microsoft.com/office/drawing/2014/main" id="{7B3927DE-D2D4-0549-B6FC-DB36E97A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4693F99-2D5B-7E44-B2D3-365FDA0CFBDB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BE62149-301B-CD40-877F-421A14409479}"/>
                  </a:ext>
                </a:extLst>
              </p:cNvPr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>
                <a:extLst>
                  <a:ext uri="{FF2B5EF4-FFF2-40B4-BE49-F238E27FC236}">
                    <a16:creationId xmlns:a16="http://schemas.microsoft.com/office/drawing/2014/main" id="{DD59AE55-8859-5841-B6AC-641E9B1FF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>
                <a:extLst>
                  <a:ext uri="{FF2B5EF4-FFF2-40B4-BE49-F238E27FC236}">
                    <a16:creationId xmlns:a16="http://schemas.microsoft.com/office/drawing/2014/main" id="{387A8315-A9E2-CD41-9540-BE22EB264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5439A4FE-DB6E-D74D-95B5-D1F4AE9642E7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FA27B6FA-AB40-0D4B-BBE7-6000E55B03D1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C6FD79C0-1B1A-AB4A-A3BD-6514A1F64FC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30D6A9-51D0-864D-9F88-3CA108609D03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1EA4558-0D04-634B-A8B0-CAB6FB1D2028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3670DAE7-C167-BA4B-9FB3-842EEBB6E0BC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DAD1200-F8CD-4C4C-B862-839CDCE380A4}"/>
                  </a:ext>
                </a:extLst>
              </p:cNvPr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>
                <a:extLst>
                  <a:ext uri="{FF2B5EF4-FFF2-40B4-BE49-F238E27FC236}">
                    <a16:creationId xmlns:a16="http://schemas.microsoft.com/office/drawing/2014/main" id="{A6200FD6-2FAC-504D-AC15-41C2E0E5F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ECDA45FA-C7C9-1D42-AD17-0A94B356D9C2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6DEE6E1-40E6-CC4A-9BD2-12B0FC5617F6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3B2579C2-CFB4-C243-A571-87CC47767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8C20CAF5-F7F2-8C4F-BF4C-8061B2C174B5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751DAB4D-7078-0843-8893-ECF4AEBB8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49F08601-D11A-7246-97C4-4796E2871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:a16="http://schemas.microsoft.com/office/drawing/2014/main" id="{0F35FC16-0782-6242-8A31-B2C90A57D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28B38805-D14D-6F4E-9C2D-85288858DC4A}"/>
                    </a:ext>
                  </a:extLst>
                </p:cNvPr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39A4B18-24F7-8748-BABF-156684EACD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>
              <a:extLst>
                <a:ext uri="{FF2B5EF4-FFF2-40B4-BE49-F238E27FC236}">
                  <a16:creationId xmlns:a16="http://schemas.microsoft.com/office/drawing/2014/main" id="{9CDA8888-DE9C-FA48-880D-EF852C637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95D8FCE-884F-0F40-A676-D4D29F8E694C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16D5606-0146-DC48-97E2-18F369EDE031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>
                <a:extLst>
                  <a:ext uri="{FF2B5EF4-FFF2-40B4-BE49-F238E27FC236}">
                    <a16:creationId xmlns:a16="http://schemas.microsoft.com/office/drawing/2014/main" id="{AA425C1A-E91E-6E4A-A356-24012E642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16CAB2BE-001A-5849-8EFC-BF1C74D20DA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ED3C727A-F086-5345-9D90-47A10FCD45F2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49C1B443-F565-5F4C-B75C-09F669AC3DE7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BA53D70-9A4D-7E4E-AC09-D42784DF8272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A5C3BEC2-90B0-8B41-88A4-351B428CAFB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309F1E7-7D26-E941-9221-C8DF0612EE28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C251E47-5FE5-B64D-8E6E-2491993604B5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>
                <a:extLst>
                  <a:ext uri="{FF2B5EF4-FFF2-40B4-BE49-F238E27FC236}">
                    <a16:creationId xmlns:a16="http://schemas.microsoft.com/office/drawing/2014/main" id="{9B7D3C6F-466A-3143-9B8E-F60B2AAF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2A307F7-5B73-2445-A2F4-C0FA1266E37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3E19D46-3715-614C-AAF4-022904355894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E55709E7-7775-884D-A34A-45191B84A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53C2A2DA-53F1-794E-A987-B42C0AC002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9EECC5D2-5F03-5B4A-A066-DEC9954D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8388544E-A2CB-0640-A29C-1662E688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DDF3C4E-5F2E-864E-88A4-D785A5D6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5A28B5B0-5BAC-8C46-B4B8-9BCB18DCD1DD}"/>
                    </a:ext>
                  </a:extLst>
                </p:cNvPr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A010796-660C-4C4D-865E-8D108EDA01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94E25C2-45E6-0C43-ADA4-684E51DC703A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759FDA4-4088-0A4C-9E92-BD72D7D52B56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233">
              <a:extLst>
                <a:ext uri="{FF2B5EF4-FFF2-40B4-BE49-F238E27FC236}">
                  <a16:creationId xmlns:a16="http://schemas.microsoft.com/office/drawing/2014/main" id="{91B4E7D9-6C4B-6C4B-86F5-8BB66F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86DA61DF-3320-724E-9861-CF654B1F47AF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FA99C173-8DEF-3940-BC9B-72CA3FA9928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57AAE988-13E3-6642-B8CC-252C9113ABCC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6126FC-663F-E140-85FF-EA643857EAA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DA7DE45-D335-D548-B5FE-488518B7B2B7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0F6C35C-914C-3B41-9CC4-D8179FFB699E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2328B0F-766B-A544-ACA3-A1877D849A35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E049E95-C6A9-FE4D-937B-C134ECB1D9AB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C5FBB1F6-0839-A343-AE4E-8487D7B4403B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01507C1D-D7CC-314D-9BC2-599E67963164}"/>
                </a:ext>
              </a:extLst>
            </p:cNvPr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0D0AA51C-C88C-DA40-BB5F-C90D75401B35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8B513D7-9162-0648-BC71-8BEBCC27917A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4AAA334-C4B2-DD48-A566-2EA2C1AA11DF}"/>
              </a:ext>
            </a:extLst>
          </p:cNvPr>
          <p:cNvGrpSpPr>
            <a:grpSpLocks/>
          </p:cNvGrpSpPr>
          <p:nvPr/>
        </p:nvGrpSpPr>
        <p:grpSpPr bwMode="auto"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416" name="TextBox 232">
              <a:extLst>
                <a:ext uri="{FF2B5EF4-FFF2-40B4-BE49-F238E27FC236}">
                  <a16:creationId xmlns:a16="http://schemas.microsoft.com/office/drawing/2014/main" id="{97D7EB84-BAC0-D448-A55F-A56C30BB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417" name="TextBox 233">
              <a:extLst>
                <a:ext uri="{FF2B5EF4-FFF2-40B4-BE49-F238E27FC236}">
                  <a16:creationId xmlns:a16="http://schemas.microsoft.com/office/drawing/2014/main" id="{24A4F1C7-4BF4-EB42-A291-47BAC250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1FEE5A3-FA87-164D-B072-015586DE3B9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DB2133B7-0204-944D-9F85-D90FA61B1AAF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420" name="Picture 10" descr="fig42_table.pdf">
              <a:extLst>
                <a:ext uri="{FF2B5EF4-FFF2-40B4-BE49-F238E27FC236}">
                  <a16:creationId xmlns:a16="http://schemas.microsoft.com/office/drawing/2014/main" id="{B9B148BF-D420-D548-A8E4-2E44EE43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>
              <a:extLst>
                <a:ext uri="{FF2B5EF4-FFF2-40B4-BE49-F238E27FC236}">
                  <a16:creationId xmlns:a16="http://schemas.microsoft.com/office/drawing/2014/main" id="{6DCB3611-5B47-554A-AF9F-B20E8866B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>
                <a:extLst>
                  <a:ext uri="{FF2B5EF4-FFF2-40B4-BE49-F238E27FC236}">
                    <a16:creationId xmlns:a16="http://schemas.microsoft.com/office/drawing/2014/main" id="{18B65E09-A0C2-A34F-9844-081D03E2E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510D7726-2281-144B-B722-F9A0F8992620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B663A8A6-A483-9C45-9694-3F60B5B96577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50FC0E77-85DF-A44F-A7EA-DB2E7EDC7F79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DCCCE94-F2A7-3D41-B0D1-67C30138A31B}"/>
                    </a:ext>
                  </a:extLst>
                </p:cNvPr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>
                <a:extLst>
                  <a:ext uri="{FF2B5EF4-FFF2-40B4-BE49-F238E27FC236}">
                    <a16:creationId xmlns:a16="http://schemas.microsoft.com/office/drawing/2014/main" id="{80000B7B-1868-0545-96E2-2F3AE96E3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52E459E-7CA1-E445-B3BA-7DCA2E4A2C56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89A2E2E8-DA8D-6D49-B2DC-12FC2FC6D3C4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D4FBE92F-02C8-4244-A63E-618F5A912844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760EDE61-1AAF-D848-91CB-39C5F318690E}"/>
                    </a:ext>
                  </a:extLst>
                </p:cNvPr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>
                <a:extLst>
                  <a:ext uri="{FF2B5EF4-FFF2-40B4-BE49-F238E27FC236}">
                    <a16:creationId xmlns:a16="http://schemas.microsoft.com/office/drawing/2014/main" id="{80D1C087-9836-C245-B670-1284428A4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9A7D412-65DC-9649-A008-5ED26335CCA7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2F282FB7-7000-B945-8F5A-E39A5A12E34F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6613E38A-F502-9F4F-9071-21665BB1F3D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29B42128-C51A-6040-824E-C554F8EE3D12}"/>
                    </a:ext>
                  </a:extLst>
                </p:cNvPr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>
                <a:extLst>
                  <a:ext uri="{FF2B5EF4-FFF2-40B4-BE49-F238E27FC236}">
                    <a16:creationId xmlns:a16="http://schemas.microsoft.com/office/drawing/2014/main" id="{C30D5DDC-A13E-034A-A1BA-1E146390E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63A91007-6182-8647-9879-8292A71EAFEF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674F85B-15F4-F446-AD9E-DD534F9C342D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0409E77-E63A-824F-A704-D7AE94C9BA5F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76DF7BD3-201B-AE4F-909F-AB196C0CDB0D}"/>
                    </a:ext>
                  </a:extLst>
                </p:cNvPr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C317182-2E9B-354F-9E6B-904AD53D9670}"/>
              </a:ext>
            </a:extLst>
          </p:cNvPr>
          <p:cNvGrpSpPr>
            <a:grpSpLocks/>
          </p:cNvGrpSpPr>
          <p:nvPr/>
        </p:nvGrpSpPr>
        <p:grpSpPr bwMode="auto"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AEBEBCEA-9DEC-FC46-95E5-83FE63BD526A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8ADE9CEC-EEA0-A54D-AC1A-85CC29308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6391DEC8-23F8-A847-ACF3-AD06E6E59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C40B4987-DD61-E544-9ED1-243F1836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B6FD6F72-9B1A-9E49-BC03-FF4EB3F43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BF459C0-AF75-AC4B-82FD-7B57E1803EDC}"/>
              </a:ext>
            </a:extLst>
          </p:cNvPr>
          <p:cNvCxnSpPr/>
          <p:nvPr/>
        </p:nvCxnSpPr>
        <p:spPr>
          <a:xfrm flipH="1">
            <a:off x="2872960" y="5842070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>
            <a:extLst>
              <a:ext uri="{FF2B5EF4-FFF2-40B4-BE49-F238E27FC236}">
                <a16:creationId xmlns:a16="http://schemas.microsoft.com/office/drawing/2014/main" id="{8D6CC213-50D8-D143-AB2E-8A70AD0B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50" name="TextBox 281">
            <a:extLst>
              <a:ext uri="{FF2B5EF4-FFF2-40B4-BE49-F238E27FC236}">
                <a16:creationId xmlns:a16="http://schemas.microsoft.com/office/drawing/2014/main" id="{FD871173-63C8-004A-B893-95B0B94D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451" name="Group 5">
            <a:extLst>
              <a:ext uri="{FF2B5EF4-FFF2-40B4-BE49-F238E27FC236}">
                <a16:creationId xmlns:a16="http://schemas.microsoft.com/office/drawing/2014/main" id="{57C14B28-467E-9240-8CC3-03FBD986B649}"/>
              </a:ext>
            </a:extLst>
          </p:cNvPr>
          <p:cNvGrpSpPr>
            <a:grpSpLocks/>
          </p:cNvGrpSpPr>
          <p:nvPr/>
        </p:nvGrpSpPr>
        <p:grpSpPr bwMode="auto"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453" name="Rectangle 98">
              <a:extLst>
                <a:ext uri="{FF2B5EF4-FFF2-40B4-BE49-F238E27FC236}">
                  <a16:creationId xmlns:a16="http://schemas.microsoft.com/office/drawing/2014/main" id="{693A8054-41EF-F147-A07F-2F6F499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Line 99">
              <a:extLst>
                <a:ext uri="{FF2B5EF4-FFF2-40B4-BE49-F238E27FC236}">
                  <a16:creationId xmlns:a16="http://schemas.microsoft.com/office/drawing/2014/main" id="{F72989E1-2AE2-724E-BB5A-C3EDBBB6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>
              <a:extLst>
                <a:ext uri="{FF2B5EF4-FFF2-40B4-BE49-F238E27FC236}">
                  <a16:creationId xmlns:a16="http://schemas.microsoft.com/office/drawing/2014/main" id="{5AC95A09-8057-7147-9F57-6EFF2A5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6" name="Text Box 105">
              <a:extLst>
                <a:ext uri="{FF2B5EF4-FFF2-40B4-BE49-F238E27FC236}">
                  <a16:creationId xmlns:a16="http://schemas.microsoft.com/office/drawing/2014/main" id="{47FDF11B-1F9E-D148-996F-69ECC9F1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457" name="Line 119">
              <a:extLst>
                <a:ext uri="{FF2B5EF4-FFF2-40B4-BE49-F238E27FC236}">
                  <a16:creationId xmlns:a16="http://schemas.microsoft.com/office/drawing/2014/main" id="{CD73CAA3-C367-7049-8128-3C09B270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>
            <a:extLst>
              <a:ext uri="{FF2B5EF4-FFF2-40B4-BE49-F238E27FC236}">
                <a16:creationId xmlns:a16="http://schemas.microsoft.com/office/drawing/2014/main" id="{9B17F469-9813-DD46-ADCC-A6A37DCBE4CD}"/>
              </a:ext>
            </a:extLst>
          </p:cNvPr>
          <p:cNvSpPr>
            <a:spLocks/>
          </p:cNvSpPr>
          <p:nvPr/>
        </p:nvSpPr>
        <p:spPr bwMode="auto">
          <a:xfrm>
            <a:off x="4084223" y="5708720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9" name="Group 357">
            <a:extLst>
              <a:ext uri="{FF2B5EF4-FFF2-40B4-BE49-F238E27FC236}">
                <a16:creationId xmlns:a16="http://schemas.microsoft.com/office/drawing/2014/main" id="{F5E5FC5C-1765-2446-9583-0A67B919000D}"/>
              </a:ext>
            </a:extLst>
          </p:cNvPr>
          <p:cNvGrpSpPr>
            <a:grpSpLocks/>
          </p:cNvGrpSpPr>
          <p:nvPr/>
        </p:nvGrpSpPr>
        <p:grpSpPr bwMode="auto"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BE27647C-3DCE-C848-8559-90456AA1A4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59B28033-FF2E-0D49-AE8B-150A3DAC87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90E87BE2-8DD5-F949-9609-CEE42558EC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E67E4AB2-89E6-9547-93D2-34CED5D46EC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E0013E89-2E09-C94F-888A-0764BFC4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D4D31051-3F76-8D4A-A94B-F0DCA0AF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DFC93EA6-DE5D-3E40-831C-1084B477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4C149BB2-DFC7-984A-98E9-3C4AA2DDC501}"/>
                </a:ext>
              </a:extLst>
            </p:cNvPr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AD8C9C3-3ED3-FC4C-9678-8E0AF3B54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>
            <a:extLst>
              <a:ext uri="{FF2B5EF4-FFF2-40B4-BE49-F238E27FC236}">
                <a16:creationId xmlns:a16="http://schemas.microsoft.com/office/drawing/2014/main" id="{EED866B1-9598-C54F-A0E0-D641030E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0" name="TextBox 282">
            <a:extLst>
              <a:ext uri="{FF2B5EF4-FFF2-40B4-BE49-F238E27FC236}">
                <a16:creationId xmlns:a16="http://schemas.microsoft.com/office/drawing/2014/main" id="{CE2B3699-263C-CA42-8354-6E8A6186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236" name="Slide Number Placeholder 4">
            <a:extLst>
              <a:ext uri="{FF2B5EF4-FFF2-40B4-BE49-F238E27FC236}">
                <a16:creationId xmlns:a16="http://schemas.microsoft.com/office/drawing/2014/main" id="{ED6517D9-F18B-5447-8ABE-90D9847B3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5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61255"/>
            <a:ext cx="11213592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Software-Defined Networking (SDN)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9" y="1064529"/>
            <a:ext cx="11310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controller computes, installs forwarding tables in routers</a:t>
            </a:r>
          </a:p>
        </p:txBody>
      </p: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0035B262-335A-2042-8F0A-4D25C5CCAA4C}"/>
              </a:ext>
            </a:extLst>
          </p:cNvPr>
          <p:cNvGrpSpPr>
            <a:grpSpLocks/>
          </p:cNvGrpSpPr>
          <p:nvPr/>
        </p:nvGrpSpPr>
        <p:grpSpPr bwMode="auto"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2911F90D-6E6D-8D44-A029-2BB47782B47E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24B8DF14-13D1-7B4D-AA8E-6D4B866768A6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B3477997-2171-D144-8F62-1363F13885FD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821" name="Group 950">
              <a:extLst>
                <a:ext uri="{FF2B5EF4-FFF2-40B4-BE49-F238E27FC236}">
                  <a16:creationId xmlns:a16="http://schemas.microsoft.com/office/drawing/2014/main" id="{DB6AE1A4-24E9-664C-A51D-C17F6021B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855" name="Freeform 951">
                <a:extLst>
                  <a:ext uri="{FF2B5EF4-FFF2-40B4-BE49-F238E27FC236}">
                    <a16:creationId xmlns:a16="http://schemas.microsoft.com/office/drawing/2014/main" id="{BFB37BD8-4427-2A47-AE85-B992137B4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6" name="Rectangle 952">
                <a:extLst>
                  <a:ext uri="{FF2B5EF4-FFF2-40B4-BE49-F238E27FC236}">
                    <a16:creationId xmlns:a16="http://schemas.microsoft.com/office/drawing/2014/main" id="{D33ED3AE-893B-0641-B3D0-6332B982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7" name="Freeform 953">
                <a:extLst>
                  <a:ext uri="{FF2B5EF4-FFF2-40B4-BE49-F238E27FC236}">
                    <a16:creationId xmlns:a16="http://schemas.microsoft.com/office/drawing/2014/main" id="{7F8B5734-537E-2D40-ABC5-1153CA76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8" name="Freeform 954">
                <a:extLst>
                  <a:ext uri="{FF2B5EF4-FFF2-40B4-BE49-F238E27FC236}">
                    <a16:creationId xmlns:a16="http://schemas.microsoft.com/office/drawing/2014/main" id="{A27CC3E2-8472-FE49-B22C-8BAD36D3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Rectangle 955">
                <a:extLst>
                  <a:ext uri="{FF2B5EF4-FFF2-40B4-BE49-F238E27FC236}">
                    <a16:creationId xmlns:a16="http://schemas.microsoft.com/office/drawing/2014/main" id="{11CD015D-401B-EC42-A713-37F4F580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0" name="Group 956">
                <a:extLst>
                  <a:ext uri="{FF2B5EF4-FFF2-40B4-BE49-F238E27FC236}">
                    <a16:creationId xmlns:a16="http://schemas.microsoft.com/office/drawing/2014/main" id="{A208DF6A-EF9F-044D-8302-1B9476D18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5" name="AutoShape 957">
                  <a:extLst>
                    <a:ext uri="{FF2B5EF4-FFF2-40B4-BE49-F238E27FC236}">
                      <a16:creationId xmlns:a16="http://schemas.microsoft.com/office/drawing/2014/main" id="{FCC50AD6-31B9-FD4A-9D12-E293AC79E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6" name="AutoShape 958">
                  <a:extLst>
                    <a:ext uri="{FF2B5EF4-FFF2-40B4-BE49-F238E27FC236}">
                      <a16:creationId xmlns:a16="http://schemas.microsoft.com/office/drawing/2014/main" id="{9515A907-A38B-AC46-9351-9821F9262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1" name="Rectangle 959">
                <a:extLst>
                  <a:ext uri="{FF2B5EF4-FFF2-40B4-BE49-F238E27FC236}">
                    <a16:creationId xmlns:a16="http://schemas.microsoft.com/office/drawing/2014/main" id="{DA74175D-E323-954D-B321-A525406F9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2" name="Group 960">
                <a:extLst>
                  <a:ext uri="{FF2B5EF4-FFF2-40B4-BE49-F238E27FC236}">
                    <a16:creationId xmlns:a16="http://schemas.microsoft.com/office/drawing/2014/main" id="{28DE356C-C6F7-BA40-87C6-C5B5BE6C2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3" name="AutoShape 961">
                  <a:extLst>
                    <a:ext uri="{FF2B5EF4-FFF2-40B4-BE49-F238E27FC236}">
                      <a16:creationId xmlns:a16="http://schemas.microsoft.com/office/drawing/2014/main" id="{9643844A-45E6-7443-A468-4BC3D1762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4" name="AutoShape 962">
                  <a:extLst>
                    <a:ext uri="{FF2B5EF4-FFF2-40B4-BE49-F238E27FC236}">
                      <a16:creationId xmlns:a16="http://schemas.microsoft.com/office/drawing/2014/main" id="{60C84F35-0A59-8349-91F6-D5FECFED7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3" name="Rectangle 963">
                <a:extLst>
                  <a:ext uri="{FF2B5EF4-FFF2-40B4-BE49-F238E27FC236}">
                    <a16:creationId xmlns:a16="http://schemas.microsoft.com/office/drawing/2014/main" id="{92014399-9751-FC4F-9035-A395245B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4" name="Rectangle 964">
                <a:extLst>
                  <a:ext uri="{FF2B5EF4-FFF2-40B4-BE49-F238E27FC236}">
                    <a16:creationId xmlns:a16="http://schemas.microsoft.com/office/drawing/2014/main" id="{9B818A3E-FD1D-F04D-8158-62E78EE4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5" name="Group 965">
                <a:extLst>
                  <a:ext uri="{FF2B5EF4-FFF2-40B4-BE49-F238E27FC236}">
                    <a16:creationId xmlns:a16="http://schemas.microsoft.com/office/drawing/2014/main" id="{4CE95AA0-C88F-3D48-98E7-F3E038739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" name="AutoShape 966">
                  <a:extLst>
                    <a:ext uri="{FF2B5EF4-FFF2-40B4-BE49-F238E27FC236}">
                      <a16:creationId xmlns:a16="http://schemas.microsoft.com/office/drawing/2014/main" id="{5B978760-D630-664D-941B-E0517C203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2" name="AutoShape 967">
                  <a:extLst>
                    <a:ext uri="{FF2B5EF4-FFF2-40B4-BE49-F238E27FC236}">
                      <a16:creationId xmlns:a16="http://schemas.microsoft.com/office/drawing/2014/main" id="{66581CC6-E163-4349-98BB-7B8F11B5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6" name="Freeform 968">
                <a:extLst>
                  <a:ext uri="{FF2B5EF4-FFF2-40B4-BE49-F238E27FC236}">
                    <a16:creationId xmlns:a16="http://schemas.microsoft.com/office/drawing/2014/main" id="{0C578B43-7341-984A-8E2E-758C1FE6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7" name="Group 969">
                <a:extLst>
                  <a:ext uri="{FF2B5EF4-FFF2-40B4-BE49-F238E27FC236}">
                    <a16:creationId xmlns:a16="http://schemas.microsoft.com/office/drawing/2014/main" id="{00F4A952-5D56-894B-BE04-57FD8D9A8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9" name="AutoShape 970">
                  <a:extLst>
                    <a:ext uri="{FF2B5EF4-FFF2-40B4-BE49-F238E27FC236}">
                      <a16:creationId xmlns:a16="http://schemas.microsoft.com/office/drawing/2014/main" id="{C6D2E1F8-9BE6-1340-A97F-25C96F4EA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0" name="AutoShape 971">
                  <a:extLst>
                    <a:ext uri="{FF2B5EF4-FFF2-40B4-BE49-F238E27FC236}">
                      <a16:creationId xmlns:a16="http://schemas.microsoft.com/office/drawing/2014/main" id="{076B7F4B-58FD-394A-A7D1-825421A0D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8" name="Rectangle 972">
                <a:extLst>
                  <a:ext uri="{FF2B5EF4-FFF2-40B4-BE49-F238E27FC236}">
                    <a16:creationId xmlns:a16="http://schemas.microsoft.com/office/drawing/2014/main" id="{9CF6079F-A485-B34F-BAE1-E461B27BC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9" name="Freeform 973">
                <a:extLst>
                  <a:ext uri="{FF2B5EF4-FFF2-40B4-BE49-F238E27FC236}">
                    <a16:creationId xmlns:a16="http://schemas.microsoft.com/office/drawing/2014/main" id="{4D22F667-50F0-554D-A2A3-06E318F9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0" name="Freeform 974">
                <a:extLst>
                  <a:ext uri="{FF2B5EF4-FFF2-40B4-BE49-F238E27FC236}">
                    <a16:creationId xmlns:a16="http://schemas.microsoft.com/office/drawing/2014/main" id="{FEA6AA77-7341-EC44-9A1C-8FF6D342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1" name="Oval 975">
                <a:extLst>
                  <a:ext uri="{FF2B5EF4-FFF2-40B4-BE49-F238E27FC236}">
                    <a16:creationId xmlns:a16="http://schemas.microsoft.com/office/drawing/2014/main" id="{A02843C6-28FA-9945-9CEB-7717E68B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2" name="Freeform 976">
                <a:extLst>
                  <a:ext uri="{FF2B5EF4-FFF2-40B4-BE49-F238E27FC236}">
                    <a16:creationId xmlns:a16="http://schemas.microsoft.com/office/drawing/2014/main" id="{B41467ED-71ED-774D-B5B1-0E498264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3" name="AutoShape 977">
                <a:extLst>
                  <a:ext uri="{FF2B5EF4-FFF2-40B4-BE49-F238E27FC236}">
                    <a16:creationId xmlns:a16="http://schemas.microsoft.com/office/drawing/2014/main" id="{9B5749F0-C743-D247-9288-DD5C4B67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4" name="AutoShape 978">
                <a:extLst>
                  <a:ext uri="{FF2B5EF4-FFF2-40B4-BE49-F238E27FC236}">
                    <a16:creationId xmlns:a16="http://schemas.microsoft.com/office/drawing/2014/main" id="{990B835A-E601-8B4A-913C-86C2C6F7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5" name="Oval 979">
                <a:extLst>
                  <a:ext uri="{FF2B5EF4-FFF2-40B4-BE49-F238E27FC236}">
                    <a16:creationId xmlns:a16="http://schemas.microsoft.com/office/drawing/2014/main" id="{54D6634C-D1A9-6142-9854-19C444BA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6" name="Oval 980">
                <a:extLst>
                  <a:ext uri="{FF2B5EF4-FFF2-40B4-BE49-F238E27FC236}">
                    <a16:creationId xmlns:a16="http://schemas.microsoft.com/office/drawing/2014/main" id="{4B663C71-DBAC-684F-AC10-C306213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7" name="Oval 981">
                <a:extLst>
                  <a:ext uri="{FF2B5EF4-FFF2-40B4-BE49-F238E27FC236}">
                    <a16:creationId xmlns:a16="http://schemas.microsoft.com/office/drawing/2014/main" id="{89DA651A-7990-3046-B6A9-BDF3A76B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8" name="Rectangle 982">
                <a:extLst>
                  <a:ext uri="{FF2B5EF4-FFF2-40B4-BE49-F238E27FC236}">
                    <a16:creationId xmlns:a16="http://schemas.microsoft.com/office/drawing/2014/main" id="{97BCC976-FD19-5C44-A0F3-970A14677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822" name="Group 950">
              <a:extLst>
                <a:ext uri="{FF2B5EF4-FFF2-40B4-BE49-F238E27FC236}">
                  <a16:creationId xmlns:a16="http://schemas.microsoft.com/office/drawing/2014/main" id="{408FB985-1A5F-F147-891F-C6EE203F1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823" name="Freeform 951">
                <a:extLst>
                  <a:ext uri="{FF2B5EF4-FFF2-40B4-BE49-F238E27FC236}">
                    <a16:creationId xmlns:a16="http://schemas.microsoft.com/office/drawing/2014/main" id="{E5433180-28F2-BE4A-AA7C-A7B21A63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" name="Rectangle 952">
                <a:extLst>
                  <a:ext uri="{FF2B5EF4-FFF2-40B4-BE49-F238E27FC236}">
                    <a16:creationId xmlns:a16="http://schemas.microsoft.com/office/drawing/2014/main" id="{8C5BD778-66FD-3945-B836-91E6ED4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" name="Freeform 953">
                <a:extLst>
                  <a:ext uri="{FF2B5EF4-FFF2-40B4-BE49-F238E27FC236}">
                    <a16:creationId xmlns:a16="http://schemas.microsoft.com/office/drawing/2014/main" id="{2A91ACBD-8D41-DD4C-A2B1-048B348B9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" name="Freeform 954">
                <a:extLst>
                  <a:ext uri="{FF2B5EF4-FFF2-40B4-BE49-F238E27FC236}">
                    <a16:creationId xmlns:a16="http://schemas.microsoft.com/office/drawing/2014/main" id="{FD9AFB84-DB6D-6046-8467-AD372F41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" name="Rectangle 955">
                <a:extLst>
                  <a:ext uri="{FF2B5EF4-FFF2-40B4-BE49-F238E27FC236}">
                    <a16:creationId xmlns:a16="http://schemas.microsoft.com/office/drawing/2014/main" id="{77DBE4BA-8D67-5B43-8297-B9D264FE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28" name="Group 956">
                <a:extLst>
                  <a:ext uri="{FF2B5EF4-FFF2-40B4-BE49-F238E27FC236}">
                    <a16:creationId xmlns:a16="http://schemas.microsoft.com/office/drawing/2014/main" id="{F3DA3736-9C54-FD40-9182-376547A2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3" name="AutoShape 957">
                  <a:extLst>
                    <a:ext uri="{FF2B5EF4-FFF2-40B4-BE49-F238E27FC236}">
                      <a16:creationId xmlns:a16="http://schemas.microsoft.com/office/drawing/2014/main" id="{AF6DA2C1-3BA8-9F42-8082-1828FAC4E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4" name="AutoShape 958">
                  <a:extLst>
                    <a:ext uri="{FF2B5EF4-FFF2-40B4-BE49-F238E27FC236}">
                      <a16:creationId xmlns:a16="http://schemas.microsoft.com/office/drawing/2014/main" id="{7E65A1C9-4BD5-C648-BDA4-FE7A4B12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29" name="Rectangle 959">
                <a:extLst>
                  <a:ext uri="{FF2B5EF4-FFF2-40B4-BE49-F238E27FC236}">
                    <a16:creationId xmlns:a16="http://schemas.microsoft.com/office/drawing/2014/main" id="{EC0E4CD1-FF46-4441-8D14-83271188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0" name="Group 960">
                <a:extLst>
                  <a:ext uri="{FF2B5EF4-FFF2-40B4-BE49-F238E27FC236}">
                    <a16:creationId xmlns:a16="http://schemas.microsoft.com/office/drawing/2014/main" id="{E64F3582-6063-6041-8631-63DD7426A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1" name="AutoShape 961">
                  <a:extLst>
                    <a:ext uri="{FF2B5EF4-FFF2-40B4-BE49-F238E27FC236}">
                      <a16:creationId xmlns:a16="http://schemas.microsoft.com/office/drawing/2014/main" id="{C34EAECD-E1EF-8646-9F61-922B7F0EA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2" name="AutoShape 962">
                  <a:extLst>
                    <a:ext uri="{FF2B5EF4-FFF2-40B4-BE49-F238E27FC236}">
                      <a16:creationId xmlns:a16="http://schemas.microsoft.com/office/drawing/2014/main" id="{9D855FB6-3F8B-4F48-BB63-40E93ACB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1" name="Rectangle 963">
                <a:extLst>
                  <a:ext uri="{FF2B5EF4-FFF2-40B4-BE49-F238E27FC236}">
                    <a16:creationId xmlns:a16="http://schemas.microsoft.com/office/drawing/2014/main" id="{F062D5F9-755C-724B-955A-7A2BDC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2" name="Rectangle 964">
                <a:extLst>
                  <a:ext uri="{FF2B5EF4-FFF2-40B4-BE49-F238E27FC236}">
                    <a16:creationId xmlns:a16="http://schemas.microsoft.com/office/drawing/2014/main" id="{177A8ED0-5EFF-1249-9487-CD3CEB43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3" name="Group 965">
                <a:extLst>
                  <a:ext uri="{FF2B5EF4-FFF2-40B4-BE49-F238E27FC236}">
                    <a16:creationId xmlns:a16="http://schemas.microsoft.com/office/drawing/2014/main" id="{A1DF88D1-CA38-D94A-B614-BF080EB38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9" name="AutoShape 966">
                  <a:extLst>
                    <a:ext uri="{FF2B5EF4-FFF2-40B4-BE49-F238E27FC236}">
                      <a16:creationId xmlns:a16="http://schemas.microsoft.com/office/drawing/2014/main" id="{F38F11ED-A8CE-5249-99B7-BC200E46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0" name="AutoShape 967">
                  <a:extLst>
                    <a:ext uri="{FF2B5EF4-FFF2-40B4-BE49-F238E27FC236}">
                      <a16:creationId xmlns:a16="http://schemas.microsoft.com/office/drawing/2014/main" id="{BE8854EE-7F90-844A-B45E-E7DD53A0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4" name="Freeform 968">
                <a:extLst>
                  <a:ext uri="{FF2B5EF4-FFF2-40B4-BE49-F238E27FC236}">
                    <a16:creationId xmlns:a16="http://schemas.microsoft.com/office/drawing/2014/main" id="{C685DB2D-2CAC-9042-82A0-DF8A8A5C7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5" name="Group 969">
                <a:extLst>
                  <a:ext uri="{FF2B5EF4-FFF2-40B4-BE49-F238E27FC236}">
                    <a16:creationId xmlns:a16="http://schemas.microsoft.com/office/drawing/2014/main" id="{17E8E7C0-53DA-9845-A7EC-5C2E647C9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7" name="AutoShape 970">
                  <a:extLst>
                    <a:ext uri="{FF2B5EF4-FFF2-40B4-BE49-F238E27FC236}">
                      <a16:creationId xmlns:a16="http://schemas.microsoft.com/office/drawing/2014/main" id="{B5CA9A5E-F11C-004B-9937-AD191292A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8" name="AutoShape 971">
                  <a:extLst>
                    <a:ext uri="{FF2B5EF4-FFF2-40B4-BE49-F238E27FC236}">
                      <a16:creationId xmlns:a16="http://schemas.microsoft.com/office/drawing/2014/main" id="{96386543-71E7-1D42-9624-79491808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6" name="Rectangle 972">
                <a:extLst>
                  <a:ext uri="{FF2B5EF4-FFF2-40B4-BE49-F238E27FC236}">
                    <a16:creationId xmlns:a16="http://schemas.microsoft.com/office/drawing/2014/main" id="{C1AF9949-5911-9240-A6AD-91975A73F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7" name="Freeform 973">
                <a:extLst>
                  <a:ext uri="{FF2B5EF4-FFF2-40B4-BE49-F238E27FC236}">
                    <a16:creationId xmlns:a16="http://schemas.microsoft.com/office/drawing/2014/main" id="{27BBB8ED-9D76-4E4F-BF4D-5A7FF5643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8" name="Freeform 974">
                <a:extLst>
                  <a:ext uri="{FF2B5EF4-FFF2-40B4-BE49-F238E27FC236}">
                    <a16:creationId xmlns:a16="http://schemas.microsoft.com/office/drawing/2014/main" id="{02E9A54F-05AA-404E-91E8-11085F7E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9" name="Oval 975">
                <a:extLst>
                  <a:ext uri="{FF2B5EF4-FFF2-40B4-BE49-F238E27FC236}">
                    <a16:creationId xmlns:a16="http://schemas.microsoft.com/office/drawing/2014/main" id="{9AC3BA29-CFE0-7A41-866E-F884B95B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0" name="Freeform 976">
                <a:extLst>
                  <a:ext uri="{FF2B5EF4-FFF2-40B4-BE49-F238E27FC236}">
                    <a16:creationId xmlns:a16="http://schemas.microsoft.com/office/drawing/2014/main" id="{E7FFF245-8A0A-2749-A793-25B6F30E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AutoShape 977">
                <a:extLst>
                  <a:ext uri="{FF2B5EF4-FFF2-40B4-BE49-F238E27FC236}">
                    <a16:creationId xmlns:a16="http://schemas.microsoft.com/office/drawing/2014/main" id="{774C1F7E-EF61-9041-A67B-B2D38BDB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2" name="AutoShape 978">
                <a:extLst>
                  <a:ext uri="{FF2B5EF4-FFF2-40B4-BE49-F238E27FC236}">
                    <a16:creationId xmlns:a16="http://schemas.microsoft.com/office/drawing/2014/main" id="{8321AD11-FD38-2140-803F-0861F460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3" name="Oval 979">
                <a:extLst>
                  <a:ext uri="{FF2B5EF4-FFF2-40B4-BE49-F238E27FC236}">
                    <a16:creationId xmlns:a16="http://schemas.microsoft.com/office/drawing/2014/main" id="{3B03DD16-3989-194B-BD6E-9FAE3F6CD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4" name="Oval 980">
                <a:extLst>
                  <a:ext uri="{FF2B5EF4-FFF2-40B4-BE49-F238E27FC236}">
                    <a16:creationId xmlns:a16="http://schemas.microsoft.com/office/drawing/2014/main" id="{FB43C4D6-3355-2049-A335-F477077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5" name="Oval 981">
                <a:extLst>
                  <a:ext uri="{FF2B5EF4-FFF2-40B4-BE49-F238E27FC236}">
                    <a16:creationId xmlns:a16="http://schemas.microsoft.com/office/drawing/2014/main" id="{8045FE53-47F3-754E-922B-AF14C0360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6" name="Rectangle 982">
                <a:extLst>
                  <a:ext uri="{FF2B5EF4-FFF2-40B4-BE49-F238E27FC236}">
                    <a16:creationId xmlns:a16="http://schemas.microsoft.com/office/drawing/2014/main" id="{970F4A74-CE34-AE4C-A565-ABAC4147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87" name="Freeform 2">
            <a:extLst>
              <a:ext uri="{FF2B5EF4-FFF2-40B4-BE49-F238E27FC236}">
                <a16:creationId xmlns:a16="http://schemas.microsoft.com/office/drawing/2014/main" id="{73B896A4-C009-EC47-9EB3-507C0C7CCB88}"/>
              </a:ext>
            </a:extLst>
          </p:cNvPr>
          <p:cNvSpPr>
            <a:spLocks/>
          </p:cNvSpPr>
          <p:nvPr/>
        </p:nvSpPr>
        <p:spPr bwMode="auto">
          <a:xfrm>
            <a:off x="4341668" y="5696917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BFDE916B-AF97-DB4F-88E3-3211F74E07F5}"/>
              </a:ext>
            </a:extLst>
          </p:cNvPr>
          <p:cNvCxnSpPr/>
          <p:nvPr/>
        </p:nvCxnSpPr>
        <p:spPr>
          <a:xfrm flipV="1">
            <a:off x="5011593" y="5847730"/>
            <a:ext cx="1316037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1A6A20F-5B1F-E34C-A889-7D7216BC52A6}"/>
              </a:ext>
            </a:extLst>
          </p:cNvPr>
          <p:cNvCxnSpPr/>
          <p:nvPr/>
        </p:nvCxnSpPr>
        <p:spPr>
          <a:xfrm>
            <a:off x="4900468" y="6035055"/>
            <a:ext cx="2259012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EC3A188E-9403-584D-9DE4-BD063B6A9984}"/>
              </a:ext>
            </a:extLst>
          </p:cNvPr>
          <p:cNvCxnSpPr/>
          <p:nvPr/>
        </p:nvCxnSpPr>
        <p:spPr>
          <a:xfrm>
            <a:off x="4913168" y="6139830"/>
            <a:ext cx="714375" cy="2762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CA8EFEA7-A8AA-F945-BA1D-4ACB721622E5}"/>
              </a:ext>
            </a:extLst>
          </p:cNvPr>
          <p:cNvCxnSpPr/>
          <p:nvPr/>
        </p:nvCxnSpPr>
        <p:spPr>
          <a:xfrm flipV="1">
            <a:off x="5930755" y="6333505"/>
            <a:ext cx="1247775" cy="825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B2D0340F-062D-4B43-ADB5-74954D542D1B}"/>
              </a:ext>
            </a:extLst>
          </p:cNvPr>
          <p:cNvCxnSpPr/>
          <p:nvPr/>
        </p:nvCxnSpPr>
        <p:spPr>
          <a:xfrm>
            <a:off x="6591155" y="5881067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694966F7-E79E-AC42-A981-710223649ACC}"/>
              </a:ext>
            </a:extLst>
          </p:cNvPr>
          <p:cNvCxnSpPr/>
          <p:nvPr/>
        </p:nvCxnSpPr>
        <p:spPr>
          <a:xfrm flipV="1">
            <a:off x="5875193" y="6035055"/>
            <a:ext cx="1790700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E084439A-562F-9047-916D-8BFA8D983C78}"/>
              </a:ext>
            </a:extLst>
          </p:cNvPr>
          <p:cNvCxnSpPr/>
          <p:nvPr/>
        </p:nvCxnSpPr>
        <p:spPr>
          <a:xfrm flipV="1">
            <a:off x="7202343" y="6063630"/>
            <a:ext cx="588962" cy="26987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B834EF84-01CE-DB43-AA3A-31C4F6601F10}"/>
              </a:ext>
            </a:extLst>
          </p:cNvPr>
          <p:cNvCxnSpPr/>
          <p:nvPr/>
        </p:nvCxnSpPr>
        <p:spPr>
          <a:xfrm>
            <a:off x="6345093" y="5847730"/>
            <a:ext cx="814387" cy="401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711F93EB-336F-294F-9B30-EC65C9DC0F9C}"/>
              </a:ext>
            </a:extLst>
          </p:cNvPr>
          <p:cNvGrpSpPr>
            <a:grpSpLocks/>
          </p:cNvGrpSpPr>
          <p:nvPr/>
        </p:nvGrpSpPr>
        <p:grpSpPr bwMode="auto"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897" name="TextBox 399">
              <a:extLst>
                <a:ext uri="{FF2B5EF4-FFF2-40B4-BE49-F238E27FC236}">
                  <a16:creationId xmlns:a16="http://schemas.microsoft.com/office/drawing/2014/main" id="{02C371D3-2C1E-5244-9747-22984982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898" name="TextBox 400">
              <a:extLst>
                <a:ext uri="{FF2B5EF4-FFF2-40B4-BE49-F238E27FC236}">
                  <a16:creationId xmlns:a16="http://schemas.microsoft.com/office/drawing/2014/main" id="{E9FCEA42-739D-C647-B0B2-29DF67991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B4D02647-EB69-3549-8B8C-C214B4362D0C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D1C980A1-7A81-E64E-86E7-AE4ADB468ED3}"/>
              </a:ext>
            </a:extLst>
          </p:cNvPr>
          <p:cNvGrpSpPr>
            <a:grpSpLocks/>
          </p:cNvGrpSpPr>
          <p:nvPr/>
        </p:nvGrpSpPr>
        <p:grpSpPr bwMode="auto"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901" name="Group 401">
              <a:extLst>
                <a:ext uri="{FF2B5EF4-FFF2-40B4-BE49-F238E27FC236}">
                  <a16:creationId xmlns:a16="http://schemas.microsoft.com/office/drawing/2014/main" id="{0C7ACA51-7903-9B4D-A9BA-79FE11C0D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4D33FA09-AAF7-044A-A5A8-F3F23C68AF3C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C201AD05-8A56-4949-B304-A2A9AB5DD587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ED7C9AD7-08A8-D942-BF3A-F53E94AF4B95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143A10B8-06CC-D647-AEF7-2670CD772003}"/>
                  </a:ext>
                </a:extLst>
              </p:cNvPr>
              <p:cNvCxnSpPr>
                <a:stCxn id="922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2" name="Group 406">
              <a:extLst>
                <a:ext uri="{FF2B5EF4-FFF2-40B4-BE49-F238E27FC236}">
                  <a16:creationId xmlns:a16="http://schemas.microsoft.com/office/drawing/2014/main" id="{508A07A5-EEA9-904C-A972-4C4DADB5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3F286581-2453-1F47-8CC7-5657614015DB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0F55D65-689B-184E-A7EE-17D45743B000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076ADE22-2AEF-5040-9FA3-121B2C370E3A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F2B6C973-6DE4-2349-9A6A-64B1F7541845}"/>
                  </a:ext>
                </a:extLst>
              </p:cNvPr>
              <p:cNvCxnSpPr>
                <a:stCxn id="91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3" name="Group 411">
              <a:extLst>
                <a:ext uri="{FF2B5EF4-FFF2-40B4-BE49-F238E27FC236}">
                  <a16:creationId xmlns:a16="http://schemas.microsoft.com/office/drawing/2014/main" id="{AB449866-D0BC-6B4F-801B-0FA210DD8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4E4F9BC1-F5BE-B344-A249-E838C680C739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DB20F410-274B-C043-A0B4-75FDB2F514FF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7E028785-0101-4B45-BBD3-8308680B4792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A47B9AA0-7155-B643-A937-D99E939A959D}"/>
                  </a:ext>
                </a:extLst>
              </p:cNvPr>
              <p:cNvCxnSpPr>
                <a:stCxn id="914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4" name="Group 416">
              <a:extLst>
                <a:ext uri="{FF2B5EF4-FFF2-40B4-BE49-F238E27FC236}">
                  <a16:creationId xmlns:a16="http://schemas.microsoft.com/office/drawing/2014/main" id="{6CFC219B-7363-534F-BBB9-2940C18F6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90F17FE-7DC7-C744-AC85-74012E165AB3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493DE14E-A2F1-A249-AD60-B96754D395E1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8DFE02DA-2A86-4844-B164-F4DC02A4123A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C4AA7EE7-5C2E-8D48-989F-F7194666A353}"/>
                  </a:ext>
                </a:extLst>
              </p:cNvPr>
              <p:cNvCxnSpPr>
                <a:stCxn id="910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5" name="Group 421">
              <a:extLst>
                <a:ext uri="{FF2B5EF4-FFF2-40B4-BE49-F238E27FC236}">
                  <a16:creationId xmlns:a16="http://schemas.microsoft.com/office/drawing/2014/main" id="{1FA36B18-95B0-CB4E-95BE-59E971816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EE684161-8E76-E041-95F6-E692F09DB739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7927B3EE-2CC2-B44C-94F1-B69CA0A815A2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89B6595F-CFF0-3B40-B47C-ADB86E974281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C551D2B6-035F-CE4D-A43A-5FFB5AFCEED5}"/>
                  </a:ext>
                </a:extLst>
              </p:cNvPr>
              <p:cNvCxnSpPr>
                <a:stCxn id="906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A988FEAF-222E-2C4B-8C38-8B6C17D4D63D}"/>
              </a:ext>
            </a:extLst>
          </p:cNvPr>
          <p:cNvGrpSpPr>
            <a:grpSpLocks/>
          </p:cNvGrpSpPr>
          <p:nvPr/>
        </p:nvGrpSpPr>
        <p:grpSpPr bwMode="auto"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875BCAC4-B573-D54B-BF32-094096F89D98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0D857BEA-FC6F-1449-A5C0-C21CC8BC5CED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218DF382-E11C-A94A-ABF5-F93EB0534196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BD4E8E8A-5281-2546-8825-0786245B15DA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E78920D8-D684-1642-B41B-2CC538B9202E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32" name="Group 28">
              <a:extLst>
                <a:ext uri="{FF2B5EF4-FFF2-40B4-BE49-F238E27FC236}">
                  <a16:creationId xmlns:a16="http://schemas.microsoft.com/office/drawing/2014/main" id="{088ACE2A-7A5D-4F42-921C-CF157C28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3" name="Group 29">
              <a:extLst>
                <a:ext uri="{FF2B5EF4-FFF2-40B4-BE49-F238E27FC236}">
                  <a16:creationId xmlns:a16="http://schemas.microsoft.com/office/drawing/2014/main" id="{BE1E7CEF-FBEC-2040-A3E0-0EBB60746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4" name="Group 30">
              <a:extLst>
                <a:ext uri="{FF2B5EF4-FFF2-40B4-BE49-F238E27FC236}">
                  <a16:creationId xmlns:a16="http://schemas.microsoft.com/office/drawing/2014/main" id="{B108AACE-03DC-254D-AC34-727FF075B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5" name="Group 48257">
              <a:extLst>
                <a:ext uri="{FF2B5EF4-FFF2-40B4-BE49-F238E27FC236}">
                  <a16:creationId xmlns:a16="http://schemas.microsoft.com/office/drawing/2014/main" id="{DFD8AD38-F69C-AE4E-A7C6-58BC92264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6" name="Group 48258">
              <a:extLst>
                <a:ext uri="{FF2B5EF4-FFF2-40B4-BE49-F238E27FC236}">
                  <a16:creationId xmlns:a16="http://schemas.microsoft.com/office/drawing/2014/main" id="{47B32372-CF84-404F-9FD0-9ACFAC4EE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91F629B-CF25-F443-9115-62469DD7E55B}"/>
              </a:ext>
            </a:extLst>
          </p:cNvPr>
          <p:cNvGrpSpPr>
            <a:grpSpLocks/>
          </p:cNvGrpSpPr>
          <p:nvPr/>
        </p:nvGrpSpPr>
        <p:grpSpPr bwMode="auto"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9766E8B3-28C0-B742-8340-745064581E4E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CDF62C6F-3C23-F349-9A9F-804273D0BA51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497E72DF-A12C-4044-A2D6-B881FE41D269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EF8C79E1-BE27-8F43-B34B-79F8C5338E4E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4B55563F-765E-CC4D-92B4-D17FBE1B08A6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805093" y="4634880"/>
            <a:ext cx="4957762" cy="693737"/>
            <a:chOff x="2055070" y="4690247"/>
            <a:chExt cx="4956877" cy="694339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1069" name="Group 347">
            <a:extLst>
              <a:ext uri="{FF2B5EF4-FFF2-40B4-BE49-F238E27FC236}">
                <a16:creationId xmlns:a16="http://schemas.microsoft.com/office/drawing/2014/main" id="{4D6C1728-73DE-F748-A0E0-11321B8F7571}"/>
              </a:ext>
            </a:extLst>
          </p:cNvPr>
          <p:cNvGrpSpPr>
            <a:grpSpLocks/>
          </p:cNvGrpSpPr>
          <p:nvPr/>
        </p:nvGrpSpPr>
        <p:grpSpPr bwMode="auto"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BD0DE6BC-801F-2349-B339-2073DD002B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006CA96-E3FA-9945-9B82-02259999272B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AC968267-A70E-0B48-9B2B-F3F7549B2D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3543F393-921B-2544-AAF2-81DE265DCA01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36A99124-4AE5-ED4F-A834-C0222885A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9CE3F7E2-B553-1E45-88FC-E2E1EC32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D7BB9DED-4899-7649-AEBA-749DA452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E8965662-2E9A-0244-946F-4423CC691CFA}"/>
                </a:ext>
              </a:extLst>
            </p:cNvPr>
            <p:cNvCxnSpPr>
              <a:cxnSpLocks noChangeShapeType="1"/>
              <a:endCxn id="1072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857BA7A2-209C-0B4F-9F2F-F5D9E12C5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9" name="Group 347">
            <a:extLst>
              <a:ext uri="{FF2B5EF4-FFF2-40B4-BE49-F238E27FC236}">
                <a16:creationId xmlns:a16="http://schemas.microsoft.com/office/drawing/2014/main" id="{23A5395A-73E4-9545-9CCB-0643AECEF709}"/>
              </a:ext>
            </a:extLst>
          </p:cNvPr>
          <p:cNvGrpSpPr>
            <a:grpSpLocks/>
          </p:cNvGrpSpPr>
          <p:nvPr/>
        </p:nvGrpSpPr>
        <p:grpSpPr bwMode="auto"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DF4469B4-1A62-884E-B93E-2088628FCF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EED749C-6638-6040-A523-CBE05E8011F2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E82E8A3A-0CDF-0142-A8D4-2A7F88E464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20B0C69D-2EFF-CC4C-91E3-DE028EA90E90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8F166C83-2DE4-AA4C-934F-358B1ABB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4120D6F-CF36-7A4B-868D-9522C1F79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477E0BD-F61A-594C-8419-6BA64D7DF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53F7848D-82FC-7641-AC58-517C9B2FB854}"/>
                </a:ext>
              </a:extLst>
            </p:cNvPr>
            <p:cNvCxnSpPr>
              <a:cxnSpLocks noChangeShapeType="1"/>
              <a:endCxn id="1082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EA830BBF-D185-DB42-96F5-34C5273F4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9" name="Group 347">
            <a:extLst>
              <a:ext uri="{FF2B5EF4-FFF2-40B4-BE49-F238E27FC236}">
                <a16:creationId xmlns:a16="http://schemas.microsoft.com/office/drawing/2014/main" id="{B6A937C7-17A9-A648-A780-A8D67F2249E6}"/>
              </a:ext>
            </a:extLst>
          </p:cNvPr>
          <p:cNvGrpSpPr>
            <a:grpSpLocks/>
          </p:cNvGrpSpPr>
          <p:nvPr/>
        </p:nvGrpSpPr>
        <p:grpSpPr bwMode="auto"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21A30E2F-9F7B-DC47-908B-38849C8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368E56E7-1038-F843-8824-9F2406D135D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5E09C5D1-4489-9245-906B-AB737B65B9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60675A58-4EA5-F645-8293-8D562D37C4A7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936A0061-F839-A048-9329-4BA74387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5010EAA9-D9FE-B348-B497-E58DC4A7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E2301F16-3352-1848-BBB4-2365D15D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D853D2D6-514A-9847-BBC3-2AE928C8DAFB}"/>
                </a:ext>
              </a:extLst>
            </p:cNvPr>
            <p:cNvCxnSpPr>
              <a:cxnSpLocks noChangeShapeType="1"/>
              <a:endCxn id="109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F7465E9-0BFE-964B-AB98-F93DD8210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9" name="Group 347">
            <a:extLst>
              <a:ext uri="{FF2B5EF4-FFF2-40B4-BE49-F238E27FC236}">
                <a16:creationId xmlns:a16="http://schemas.microsoft.com/office/drawing/2014/main" id="{B1B48B52-0F33-0442-B024-9A681DC9E147}"/>
              </a:ext>
            </a:extLst>
          </p:cNvPr>
          <p:cNvGrpSpPr>
            <a:grpSpLocks/>
          </p:cNvGrpSpPr>
          <p:nvPr/>
        </p:nvGrpSpPr>
        <p:grpSpPr bwMode="auto"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B2DB57CB-08BD-2F4D-A7ED-38936BBFA3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5A9C96D-A2BA-754F-A882-52122EB391B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3C4800F-B303-9446-B339-EF2E78D32E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8248D620-997C-1B4D-A023-5CD8220FC4D0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906FE13D-AC05-AA42-853B-9FAC9CA2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DE4AB67E-E389-E747-AA8A-F557E3B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A18C8CAC-63E9-E248-8397-1346071A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73BEE8CD-92EF-AB4A-9223-19BD5734C8CF}"/>
                </a:ext>
              </a:extLst>
            </p:cNvPr>
            <p:cNvCxnSpPr>
              <a:cxnSpLocks noChangeShapeType="1"/>
              <a:endCxn id="110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5BC61A72-737C-4F4F-802A-7DAAF663B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0" name="Group 11">
            <a:extLst>
              <a:ext uri="{FF2B5EF4-FFF2-40B4-BE49-F238E27FC236}">
                <a16:creationId xmlns:a16="http://schemas.microsoft.com/office/drawing/2014/main" id="{E5217315-CB03-2542-94D5-3FA12A407609}"/>
              </a:ext>
            </a:extLst>
          </p:cNvPr>
          <p:cNvGrpSpPr>
            <a:grpSpLocks/>
          </p:cNvGrpSpPr>
          <p:nvPr/>
        </p:nvGrpSpPr>
        <p:grpSpPr bwMode="auto">
          <a:xfrm>
            <a:off x="4494536" y="2167905"/>
            <a:ext cx="3597875" cy="493470"/>
            <a:chOff x="2705100" y="2011398"/>
            <a:chExt cx="3597533" cy="493677"/>
          </a:xfrm>
        </p:grpSpPr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57A6E143-0094-5D49-8A05-004EA3A97A71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431997AA-2888-D042-A558-B6DE0F737D3F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7" name="TextBox 389">
              <a:extLst>
                <a:ext uri="{FF2B5EF4-FFF2-40B4-BE49-F238E27FC236}">
                  <a16:creationId xmlns:a16="http://schemas.microsoft.com/office/drawing/2014/main" id="{D0AF8FB3-4D5B-7B4A-8B82-CF15E8A6F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Remote Controller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0F660B-2991-C94D-80D9-F1429AC36768}"/>
              </a:ext>
            </a:extLst>
          </p:cNvPr>
          <p:cNvGrpSpPr/>
          <p:nvPr/>
        </p:nvGrpSpPr>
        <p:grpSpPr>
          <a:xfrm>
            <a:off x="3674918" y="4177613"/>
            <a:ext cx="5095875" cy="822392"/>
            <a:chOff x="3674918" y="4177613"/>
            <a:chExt cx="5095875" cy="822392"/>
          </a:xfrm>
        </p:grpSpPr>
        <p:grpSp>
          <p:nvGrpSpPr>
            <p:cNvPr id="1111" name="Group 441">
              <a:extLst>
                <a:ext uri="{FF2B5EF4-FFF2-40B4-BE49-F238E27FC236}">
                  <a16:creationId xmlns:a16="http://schemas.microsoft.com/office/drawing/2014/main" id="{0C03A32C-FA65-214B-B936-B6E1B2C38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918" y="4177613"/>
              <a:ext cx="923628" cy="405783"/>
              <a:chOff x="2705100" y="2011398"/>
              <a:chExt cx="3597533" cy="493677"/>
            </a:xfrm>
          </p:grpSpPr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F74AE388-0960-CF47-B1A1-1ABEEB3A9CAF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1181AFDF-673F-BE48-B342-3AE78D0EFECC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4" name="TextBox 389">
                <a:extLst>
                  <a:ext uri="{FF2B5EF4-FFF2-40B4-BE49-F238E27FC236}">
                    <a16:creationId xmlns:a16="http://schemas.microsoft.com/office/drawing/2014/main" id="{F3932BCA-D430-FC40-B54E-015140A7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</a:p>
            </p:txBody>
          </p:sp>
        </p:grpSp>
        <p:grpSp>
          <p:nvGrpSpPr>
            <p:cNvPr id="1112" name="Group 16">
              <a:extLst>
                <a:ext uri="{FF2B5EF4-FFF2-40B4-BE49-F238E27FC236}">
                  <a16:creationId xmlns:a16="http://schemas.microsoft.com/office/drawing/2014/main" id="{C3F9499B-4024-2B4E-8994-25AA993B2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8708" y="4714256"/>
              <a:ext cx="463612" cy="285749"/>
              <a:chOff x="3558850" y="4573304"/>
              <a:chExt cx="463568" cy="285869"/>
            </a:xfrm>
          </p:grpSpPr>
          <p:grpSp>
            <p:nvGrpSpPr>
              <p:cNvPr id="1128" name="Group 12">
                <a:extLst>
                  <a:ext uri="{FF2B5EF4-FFF2-40B4-BE49-F238E27FC236}">
                    <a16:creationId xmlns:a16="http://schemas.microsoft.com/office/drawing/2014/main" id="{643660C7-BD5F-8243-BB52-5E4156652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30" name="Oval 1129">
                  <a:extLst>
                    <a:ext uri="{FF2B5EF4-FFF2-40B4-BE49-F238E27FC236}">
                      <a16:creationId xmlns:a16="http://schemas.microsoft.com/office/drawing/2014/main" id="{EB6F94A5-07EA-824D-BCE4-E412F1D275A9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:a16="http://schemas.microsoft.com/office/drawing/2014/main" id="{3AFA8449-4699-DE4E-AD4F-2F50FF91F472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9" name="TextBox 389">
                <a:extLst>
                  <a:ext uri="{FF2B5EF4-FFF2-40B4-BE49-F238E27FC236}">
                    <a16:creationId xmlns:a16="http://schemas.microsoft.com/office/drawing/2014/main" id="{64D840F2-5A70-9E44-A243-269898185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3" name="Group 450">
              <a:extLst>
                <a:ext uri="{FF2B5EF4-FFF2-40B4-BE49-F238E27FC236}">
                  <a16:creationId xmlns:a16="http://schemas.microsoft.com/office/drawing/2014/main" id="{AADDBF22-BF75-E042-B015-F1D30A193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930" y="4712138"/>
              <a:ext cx="463612" cy="285749"/>
              <a:chOff x="3558850" y="4573304"/>
              <a:chExt cx="463568" cy="285869"/>
            </a:xfrm>
          </p:grpSpPr>
          <p:grpSp>
            <p:nvGrpSpPr>
              <p:cNvPr id="1124" name="Group 451">
                <a:extLst>
                  <a:ext uri="{FF2B5EF4-FFF2-40B4-BE49-F238E27FC236}">
                    <a16:creationId xmlns:a16="http://schemas.microsoft.com/office/drawing/2014/main" id="{BD64AF44-6F7F-1747-8E26-3E6D0EDDA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6" name="Oval 1125">
                  <a:extLst>
                    <a:ext uri="{FF2B5EF4-FFF2-40B4-BE49-F238E27FC236}">
                      <a16:creationId xmlns:a16="http://schemas.microsoft.com/office/drawing/2014/main" id="{B13E6B0A-9B22-874D-A5BB-CAB7052B0E58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:a16="http://schemas.microsoft.com/office/drawing/2014/main" id="{88C69275-D6D4-D64E-9433-86A12EE44DC2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5" name="TextBox 389">
                <a:extLst>
                  <a:ext uri="{FF2B5EF4-FFF2-40B4-BE49-F238E27FC236}">
                    <a16:creationId xmlns:a16="http://schemas.microsoft.com/office/drawing/2014/main" id="{137E9DC6-E808-9244-BE10-49D98EA5A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4" name="Group 455">
              <a:extLst>
                <a:ext uri="{FF2B5EF4-FFF2-40B4-BE49-F238E27FC236}">
                  <a16:creationId xmlns:a16="http://schemas.microsoft.com/office/drawing/2014/main" id="{F9EC1EDD-92AD-2245-AE89-053A0D1F0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9300" y="4710021"/>
              <a:ext cx="463612" cy="285749"/>
              <a:chOff x="3558850" y="4573304"/>
              <a:chExt cx="463568" cy="285869"/>
            </a:xfrm>
          </p:grpSpPr>
          <p:grpSp>
            <p:nvGrpSpPr>
              <p:cNvPr id="1120" name="Group 456">
                <a:extLst>
                  <a:ext uri="{FF2B5EF4-FFF2-40B4-BE49-F238E27FC236}">
                    <a16:creationId xmlns:a16="http://schemas.microsoft.com/office/drawing/2014/main" id="{CB1EA6B7-79F6-7C4E-B31B-F6338BD15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2" name="Oval 1121">
                  <a:extLst>
                    <a:ext uri="{FF2B5EF4-FFF2-40B4-BE49-F238E27FC236}">
                      <a16:creationId xmlns:a16="http://schemas.microsoft.com/office/drawing/2014/main" id="{9BF9A7D0-3676-5B44-9F92-551F82BA815A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:a16="http://schemas.microsoft.com/office/drawing/2014/main" id="{F3145DFC-AFCD-7043-8580-05CA0BB4CB0F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1" name="TextBox 389">
                <a:extLst>
                  <a:ext uri="{FF2B5EF4-FFF2-40B4-BE49-F238E27FC236}">
                    <a16:creationId xmlns:a16="http://schemas.microsoft.com/office/drawing/2014/main" id="{F248CEB0-87E6-A44A-A50F-5C3EC5372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5" name="Group 460">
              <a:extLst>
                <a:ext uri="{FF2B5EF4-FFF2-40B4-BE49-F238E27FC236}">
                  <a16:creationId xmlns:a16="http://schemas.microsoft.com/office/drawing/2014/main" id="{4F7BA808-3479-484C-BAF0-5CC1FD033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7181" y="4707904"/>
              <a:ext cx="463612" cy="285749"/>
              <a:chOff x="3558850" y="4573304"/>
              <a:chExt cx="463568" cy="285869"/>
            </a:xfrm>
          </p:grpSpPr>
          <p:grpSp>
            <p:nvGrpSpPr>
              <p:cNvPr id="1116" name="Group 461">
                <a:extLst>
                  <a:ext uri="{FF2B5EF4-FFF2-40B4-BE49-F238E27FC236}">
                    <a16:creationId xmlns:a16="http://schemas.microsoft.com/office/drawing/2014/main" id="{933FA7BC-47D5-ED48-85E7-B486D7CBC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18" name="Oval 1117">
                  <a:extLst>
                    <a:ext uri="{FF2B5EF4-FFF2-40B4-BE49-F238E27FC236}">
                      <a16:creationId xmlns:a16="http://schemas.microsoft.com/office/drawing/2014/main" id="{BFFF1AA5-D313-234B-BDA6-40E287FD081F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08D261B5-FBF3-B541-B8CA-B63F648BEF5C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7" name="TextBox 389">
                <a:extLst>
                  <a:ext uri="{FF2B5EF4-FFF2-40B4-BE49-F238E27FC236}">
                    <a16:creationId xmlns:a16="http://schemas.microsoft.com/office/drawing/2014/main" id="{8386C9B3-5C0B-0443-98EF-8CDB1312E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139" name="Group 1">
            <a:extLst>
              <a:ext uri="{FF2B5EF4-FFF2-40B4-BE49-F238E27FC236}">
                <a16:creationId xmlns:a16="http://schemas.microsoft.com/office/drawing/2014/main" id="{A228ACC2-6157-BF41-88C3-0A086417268A}"/>
              </a:ext>
            </a:extLst>
          </p:cNvPr>
          <p:cNvGrpSpPr>
            <a:grpSpLocks/>
          </p:cNvGrpSpPr>
          <p:nvPr/>
        </p:nvGrpSpPr>
        <p:grpSpPr bwMode="auto"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CB924182-B4D8-0F43-97E1-646C4E72A083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41" name="TextBox 265">
              <a:extLst>
                <a:ext uri="{FF2B5EF4-FFF2-40B4-BE49-F238E27FC236}">
                  <a16:creationId xmlns:a16="http://schemas.microsoft.com/office/drawing/2014/main" id="{CFD0B0F1-D70C-5245-B37A-C9A4ABCB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1142" name="TextBox 281">
              <a:extLst>
                <a:ext uri="{FF2B5EF4-FFF2-40B4-BE49-F238E27FC236}">
                  <a16:creationId xmlns:a16="http://schemas.microsoft.com/office/drawing/2014/main" id="{6C507E5B-C87D-FA46-A331-4ABAB6B8A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grpSp>
          <p:nvGrpSpPr>
            <p:cNvPr id="1143" name="Group 5">
              <a:extLst>
                <a:ext uri="{FF2B5EF4-FFF2-40B4-BE49-F238E27FC236}">
                  <a16:creationId xmlns:a16="http://schemas.microsoft.com/office/drawing/2014/main" id="{1A707F03-E0B2-FF48-9597-B751067AD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1157" name="Rectangle 98">
                <a:extLst>
                  <a:ext uri="{FF2B5EF4-FFF2-40B4-BE49-F238E27FC236}">
                    <a16:creationId xmlns:a16="http://schemas.microsoft.com/office/drawing/2014/main" id="{CA6EA6FC-3469-1A42-8A1A-7ABEC47F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8" name="Line 99">
                <a:extLst>
                  <a:ext uri="{FF2B5EF4-FFF2-40B4-BE49-F238E27FC236}">
                    <a16:creationId xmlns:a16="http://schemas.microsoft.com/office/drawing/2014/main" id="{8B52FDA0-6129-4D4D-AB34-6E31B574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9" name="Rectangle 104">
                <a:extLst>
                  <a:ext uri="{FF2B5EF4-FFF2-40B4-BE49-F238E27FC236}">
                    <a16:creationId xmlns:a16="http://schemas.microsoft.com/office/drawing/2014/main" id="{EF6D77F4-B510-3541-9758-82FBBD82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0" name="Text Box 105">
                <a:extLst>
                  <a:ext uri="{FF2B5EF4-FFF2-40B4-BE49-F238E27FC236}">
                    <a16:creationId xmlns:a16="http://schemas.microsoft.com/office/drawing/2014/main" id="{2AE0900E-8A8F-4A4D-BB87-414DFE5E1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1161" name="Line 119">
                <a:extLst>
                  <a:ext uri="{FF2B5EF4-FFF2-40B4-BE49-F238E27FC236}">
                    <a16:creationId xmlns:a16="http://schemas.microsoft.com/office/drawing/2014/main" id="{5B21AE9C-8AC8-434E-B3D3-DDFB36C4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4" name="Freeform 120">
              <a:extLst>
                <a:ext uri="{FF2B5EF4-FFF2-40B4-BE49-F238E27FC236}">
                  <a16:creationId xmlns:a16="http://schemas.microsoft.com/office/drawing/2014/main" id="{7959F5AF-96CF-CD42-95A7-B320D466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45" name="Group 357">
              <a:extLst>
                <a:ext uri="{FF2B5EF4-FFF2-40B4-BE49-F238E27FC236}">
                  <a16:creationId xmlns:a16="http://schemas.microsoft.com/office/drawing/2014/main" id="{4D59E87F-CE51-5F46-B516-9F402F558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47BEE802-D705-FB42-955E-D825A1B51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A0A9F0A0-D85B-BC44-809E-0D44746B1886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E6E2E4DB-C182-5947-9544-5CA42AF8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0" name="Freeform 1149">
                <a:extLst>
                  <a:ext uri="{FF2B5EF4-FFF2-40B4-BE49-F238E27FC236}">
                    <a16:creationId xmlns:a16="http://schemas.microsoft.com/office/drawing/2014/main" id="{826516FA-D90F-FF4F-86C3-EABFADEC3BBB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51" name="Freeform 1150">
                <a:extLst>
                  <a:ext uri="{FF2B5EF4-FFF2-40B4-BE49-F238E27FC236}">
                    <a16:creationId xmlns:a16="http://schemas.microsoft.com/office/drawing/2014/main" id="{8B23C2D3-E371-5547-9057-B35E626AB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2" name="Freeform 1151">
                <a:extLst>
                  <a:ext uri="{FF2B5EF4-FFF2-40B4-BE49-F238E27FC236}">
                    <a16:creationId xmlns:a16="http://schemas.microsoft.com/office/drawing/2014/main" id="{2DEA8715-4603-7449-BB4D-351CFEF75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:a16="http://schemas.microsoft.com/office/drawing/2014/main" id="{72F5390F-6421-6840-94BC-D15B7062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34E68527-C12C-5248-A62C-D72D4BEC928A}"/>
                  </a:ext>
                </a:extLst>
              </p:cNvPr>
              <p:cNvCxnSpPr>
                <a:cxnSpLocks noChangeShapeType="1"/>
                <a:endCxn id="114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475CE0A8-F910-FF45-A479-96A5E48ACF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6" name="TextBox 282">
              <a:extLst>
                <a:ext uri="{FF2B5EF4-FFF2-40B4-BE49-F238E27FC236}">
                  <a16:creationId xmlns:a16="http://schemas.microsoft.com/office/drawing/2014/main" id="{4B460814-1FB2-5F46-A167-2E252688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sp>
        <p:nvSpPr>
          <p:cNvPr id="1162" name="TextBox 6">
            <a:extLst>
              <a:ext uri="{FF2B5EF4-FFF2-40B4-BE49-F238E27FC236}">
                <a16:creationId xmlns:a16="http://schemas.microsoft.com/office/drawing/2014/main" id="{21D1826E-E3E7-E445-9FFB-A565D9A2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F8C15A5A-1645-0849-B8DE-390745B8EBA4}"/>
              </a:ext>
            </a:extLst>
          </p:cNvPr>
          <p:cNvGrpSpPr>
            <a:grpSpLocks/>
          </p:cNvGrpSpPr>
          <p:nvPr/>
        </p:nvGrpSpPr>
        <p:grpSpPr bwMode="auto"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D6CE7F18-1D47-9C49-BB85-76C5894DE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1C7BE6B4-EA67-FB4B-B50B-7E72D52ED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Arrow Connector 1165">
              <a:extLst>
                <a:ext uri="{FF2B5EF4-FFF2-40B4-BE49-F238E27FC236}">
                  <a16:creationId xmlns:a16="http://schemas.microsoft.com/office/drawing/2014/main" id="{57774C27-8FF6-9F4F-A17E-D2F743FE2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Arrow Connector 1166">
              <a:extLst>
                <a:ext uri="{FF2B5EF4-FFF2-40B4-BE49-F238E27FC236}">
                  <a16:creationId xmlns:a16="http://schemas.microsoft.com/office/drawing/2014/main" id="{1F481D65-016C-9E4F-A167-D6343A313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8D76033E-EA4A-B441-99A6-CFC1521E6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4" name="Slide Number Placeholder 4">
            <a:extLst>
              <a:ext uri="{FF2B5EF4-FFF2-40B4-BE49-F238E27FC236}">
                <a16:creationId xmlns:a16="http://schemas.microsoft.com/office/drawing/2014/main" id="{EB6E2EBA-F897-A249-9C0A-5C6AC0D91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Network service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233" y="2623931"/>
            <a:ext cx="4621697" cy="3208477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example services for </a:t>
            </a:r>
            <a:r>
              <a:rPr lang="en-US" sz="3200" i="1" dirty="0">
                <a:solidFill>
                  <a:srgbClr val="C00000"/>
                </a:solidFill>
              </a:rPr>
              <a:t>individual</a:t>
            </a:r>
            <a:r>
              <a:rPr lang="en-US" sz="3200" dirty="0">
                <a:solidFill>
                  <a:srgbClr val="C00000"/>
                </a:solidFill>
              </a:rPr>
              <a:t> datagrams</a:t>
            </a:r>
            <a:r>
              <a:rPr lang="en-US" sz="3200" dirty="0">
                <a:solidFill>
                  <a:srgbClr val="CC0000"/>
                </a:solidFill>
              </a:rPr>
              <a:t>: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guaranteed delivery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guaranteed delivery with less than 40 msec delay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B0211-6ED0-7F44-B672-CF345E4B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216" y="2597426"/>
            <a:ext cx="5502965" cy="35648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example services for a 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</a:t>
            </a: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of datagrams: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in-order datagram delivery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guaranteed minimum bandwidth to flow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restrictions on changes in inter-packet spacing</a:t>
            </a:r>
          </a:p>
          <a:p>
            <a:endParaRPr lang="en-US" dirty="0"/>
          </a:p>
        </p:txBody>
      </p:sp>
      <p:sp>
        <p:nvSpPr>
          <p:cNvPr id="62" name="Rectangle 13">
            <a:extLst>
              <a:ext uri="{FF2B5EF4-FFF2-40B4-BE49-F238E27FC236}">
                <a16:creationId xmlns:a16="http://schemas.microsoft.com/office/drawing/2014/main" id="{1FBC4707-F7A4-A94F-8160-5F9B11761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68" y="1403834"/>
            <a:ext cx="1078727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What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 model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channel” transporting datagrams from sender to receiver?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CE52C15-0B00-9649-90D9-D506878A4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17247</TotalTime>
  <Words>941</Words>
  <Application>Microsoft Office PowerPoint</Application>
  <PresentationFormat>Widescreen</PresentationFormat>
  <Paragraphs>355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ZapfDingbats</vt:lpstr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PowerPoint Presentation</vt:lpstr>
      <vt:lpstr>Network layer: our goals</vt:lpstr>
      <vt:lpstr>Network layer: “data plane” roadmap</vt:lpstr>
      <vt:lpstr>Network-layer  services and protocols</vt:lpstr>
      <vt:lpstr>Two key network-layer functions</vt:lpstr>
      <vt:lpstr>Network layer: data plane, control plane</vt:lpstr>
      <vt:lpstr>Per-router control plane</vt:lpstr>
      <vt:lpstr>Software-Defined Networking (SDN) control plane</vt:lpstr>
      <vt:lpstr>Network service model</vt:lpstr>
      <vt:lpstr>Network-layer service model</vt:lpstr>
      <vt:lpstr>Network-layer service model</vt:lpstr>
      <vt:lpstr>Reflections on best-effort  service: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529</cp:revision>
  <dcterms:created xsi:type="dcterms:W3CDTF">2020-01-18T07:24:59Z</dcterms:created>
  <dcterms:modified xsi:type="dcterms:W3CDTF">2024-09-06T18:35:44Z</dcterms:modified>
</cp:coreProperties>
</file>