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960" r:id="rId2"/>
    <p:sldId id="1279" r:id="rId3"/>
    <p:sldId id="1329" r:id="rId4"/>
    <p:sldId id="1330" r:id="rId5"/>
    <p:sldId id="1332" r:id="rId6"/>
    <p:sldId id="1333" r:id="rId7"/>
    <p:sldId id="1334" r:id="rId8"/>
    <p:sldId id="1335" r:id="rId9"/>
    <p:sldId id="1338" r:id="rId10"/>
    <p:sldId id="1339" r:id="rId11"/>
    <p:sldId id="1340" r:id="rId12"/>
    <p:sldId id="1341" r:id="rId13"/>
    <p:sldId id="1342" r:id="rId14"/>
    <p:sldId id="1343" r:id="rId15"/>
    <p:sldId id="1337" r:id="rId16"/>
    <p:sldId id="13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6" userDrawn="1">
          <p15:clr>
            <a:srgbClr val="A4A3A4"/>
          </p15:clr>
        </p15:guide>
        <p15:guide id="3" orient="horz" pos="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9CE0FA"/>
    <a:srgbClr val="8DDFB0"/>
    <a:srgbClr val="FFFE6D"/>
    <a:srgbClr val="F6F323"/>
    <a:srgbClr val="010F90"/>
    <a:srgbClr val="B5E7FF"/>
    <a:srgbClr val="A2C1FF"/>
    <a:srgbClr val="8FAADC"/>
    <a:srgbClr val="E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9236"/>
    <p:restoredTop sz="63554"/>
  </p:normalViewPr>
  <p:slideViewPr>
    <p:cSldViewPr snapToGrid="0" snapToObjects="1">
      <p:cViewPr varScale="1">
        <p:scale>
          <a:sx n="52" d="100"/>
          <a:sy n="52" d="100"/>
        </p:scale>
        <p:origin x="1214" y="53"/>
      </p:cViewPr>
      <p:guideLst>
        <p:guide pos="696"/>
        <p:guide orient="horz" pos="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Re-do of network management slides; redo of Bellman-Ford slides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(changes over 8.0)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improved animations of Dijkstra’s algorithm and Bellman Ford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various improvements to BGP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SDN: added Google Orion (2021 Google network SDN control plane)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98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57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84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58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4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5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Control Plane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815E1E19-DCF3-877F-F80C-6D5577C3F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4E48F-DE87-0F4A-BDE4-98824F589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585481"/>
            <a:ext cx="10768445" cy="4746045"/>
          </a:xfrm>
        </p:spPr>
        <p:txBody>
          <a:bodyPr>
            <a:normAutofit/>
          </a:bodyPr>
          <a:lstStyle/>
          <a:p>
            <a:pPr indent="-284163"/>
            <a:r>
              <a:rPr lang="en-US" sz="3200" dirty="0">
                <a:solidFill>
                  <a:srgbClr val="C00000"/>
                </a:solidFill>
              </a:rPr>
              <a:t>goal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actively manage/</a:t>
            </a:r>
            <a:r>
              <a:rPr lang="en-US" dirty="0">
                <a:solidFill>
                  <a:srgbClr val="0000A8"/>
                </a:solidFill>
              </a:rPr>
              <a:t>configure</a:t>
            </a:r>
            <a:r>
              <a:rPr lang="en-US" dirty="0"/>
              <a:t> devices network-wide</a:t>
            </a:r>
          </a:p>
          <a:p>
            <a:pPr indent="-284163"/>
            <a:r>
              <a:rPr lang="en-US" dirty="0"/>
              <a:t>operates between managing server and managed network devices</a:t>
            </a:r>
          </a:p>
          <a:p>
            <a:pPr lvl="1"/>
            <a:r>
              <a:rPr lang="en-US" sz="2800" dirty="0"/>
              <a:t>actions: retrieve, set, modify, activate configurations</a:t>
            </a:r>
          </a:p>
          <a:p>
            <a:pPr lvl="1"/>
            <a:r>
              <a:rPr lang="en-US" sz="2800" dirty="0">
                <a:solidFill>
                  <a:srgbClr val="0000A8"/>
                </a:solidFill>
              </a:rPr>
              <a:t>atomic-commit </a:t>
            </a:r>
            <a:r>
              <a:rPr lang="en-US" sz="2800" dirty="0"/>
              <a:t>actions over multiple devices</a:t>
            </a:r>
          </a:p>
          <a:p>
            <a:pPr lvl="1"/>
            <a:r>
              <a:rPr lang="en-US" sz="2800" dirty="0"/>
              <a:t>query operational data and statistics</a:t>
            </a:r>
          </a:p>
          <a:p>
            <a:pPr lvl="1"/>
            <a:r>
              <a:rPr lang="en-US" sz="2800" dirty="0"/>
              <a:t>subscribe to notifications from devices</a:t>
            </a:r>
          </a:p>
          <a:p>
            <a:pPr indent="-284163"/>
            <a:r>
              <a:rPr lang="en-US" dirty="0"/>
              <a:t>remote procedure call (RPC) paradigm</a:t>
            </a:r>
          </a:p>
          <a:p>
            <a:pPr lvl="1"/>
            <a:r>
              <a:rPr lang="en-US" dirty="0"/>
              <a:t>NETCONF protocol messages encoded in XML</a:t>
            </a:r>
          </a:p>
          <a:p>
            <a:pPr lvl="1"/>
            <a:r>
              <a:rPr lang="en-US" dirty="0"/>
              <a:t>exchanged over secure, reliable transport </a:t>
            </a:r>
            <a:r>
              <a:rPr lang="en-US" sz="2000" dirty="0"/>
              <a:t>(e.g., TLS)</a:t>
            </a:r>
            <a:r>
              <a:rPr lang="en-US" dirty="0"/>
              <a:t> protocol</a:t>
            </a:r>
          </a:p>
          <a:p>
            <a:pPr lvl="1">
              <a:lnSpc>
                <a:spcPct val="100000"/>
              </a:lnSpc>
            </a:pP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95C129-DA5D-C741-83BA-65FCBE76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NETCONF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AC4DB-FAFD-C14C-8E13-B0E008993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3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95C129-DA5D-C741-83BA-65FCBE76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NETCONF initialization, exchange, close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AC4DB-FAFD-C14C-8E13-B0E008993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38D5469D-5A80-0E47-8BA5-EF80A82A0CA0}"/>
              </a:ext>
            </a:extLst>
          </p:cNvPr>
          <p:cNvGrpSpPr/>
          <p:nvPr/>
        </p:nvGrpSpPr>
        <p:grpSpPr>
          <a:xfrm>
            <a:off x="4137461" y="1898073"/>
            <a:ext cx="5062336" cy="629033"/>
            <a:chOff x="4137461" y="1898073"/>
            <a:chExt cx="5062336" cy="629033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DB99144-4181-4449-AF3F-C21C73B006CF}"/>
                </a:ext>
              </a:extLst>
            </p:cNvPr>
            <p:cNvCxnSpPr/>
            <p:nvPr/>
          </p:nvCxnSpPr>
          <p:spPr>
            <a:xfrm>
              <a:off x="4137461" y="2527106"/>
              <a:ext cx="5062336" cy="0"/>
            </a:xfrm>
            <a:prstGeom prst="straightConnector1">
              <a:avLst/>
            </a:prstGeom>
            <a:ln w="66675">
              <a:solidFill>
                <a:srgbClr val="00009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B774228-D1E5-CB4E-945D-AFCA2E0C4780}"/>
                </a:ext>
              </a:extLst>
            </p:cNvPr>
            <p:cNvSpPr txBox="1"/>
            <p:nvPr/>
          </p:nvSpPr>
          <p:spPr>
            <a:xfrm>
              <a:off x="5238531" y="1898073"/>
              <a:ext cx="2670015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dirty="0"/>
                <a:t>Session initiation, 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dirty="0"/>
                <a:t>capabilities exchange: &lt;hello&gt;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7F01DB1-6073-6C40-9C58-0CF9CF7750A1}"/>
              </a:ext>
            </a:extLst>
          </p:cNvPr>
          <p:cNvGrpSpPr/>
          <p:nvPr/>
        </p:nvGrpSpPr>
        <p:grpSpPr>
          <a:xfrm>
            <a:off x="4137461" y="6003287"/>
            <a:ext cx="5062336" cy="387686"/>
            <a:chOff x="1633716" y="5597854"/>
            <a:chExt cx="3310645" cy="294937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0D9B69B-812C-164F-B53A-747B4F84557E}"/>
                </a:ext>
              </a:extLst>
            </p:cNvPr>
            <p:cNvCxnSpPr/>
            <p:nvPr/>
          </p:nvCxnSpPr>
          <p:spPr>
            <a:xfrm>
              <a:off x="1633716" y="5892791"/>
              <a:ext cx="3310645" cy="0"/>
            </a:xfrm>
            <a:prstGeom prst="straightConnector1">
              <a:avLst/>
            </a:prstGeom>
            <a:ln w="34925">
              <a:solidFill>
                <a:srgbClr val="00009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E902BB-B20E-4442-8D74-545B0B9CDF21}"/>
                </a:ext>
              </a:extLst>
            </p:cNvPr>
            <p:cNvSpPr txBox="1"/>
            <p:nvPr/>
          </p:nvSpPr>
          <p:spPr>
            <a:xfrm>
              <a:off x="2303414" y="5597854"/>
              <a:ext cx="1782380" cy="2622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000" dirty="0"/>
                <a:t>Session close:  &lt;close-session&gt;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80AD459-6FC6-D949-8455-06965E58E5AB}"/>
              </a:ext>
            </a:extLst>
          </p:cNvPr>
          <p:cNvGrpSpPr/>
          <p:nvPr/>
        </p:nvGrpSpPr>
        <p:grpSpPr>
          <a:xfrm>
            <a:off x="4213036" y="2623837"/>
            <a:ext cx="5124928" cy="3405867"/>
            <a:chOff x="4213036" y="2623837"/>
            <a:chExt cx="5124928" cy="340586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E9F61D1-DF61-5445-A821-6EAA11A4CA74}"/>
                </a:ext>
              </a:extLst>
            </p:cNvPr>
            <p:cNvGrpSpPr/>
            <p:nvPr/>
          </p:nvGrpSpPr>
          <p:grpSpPr>
            <a:xfrm>
              <a:off x="4213036" y="2786640"/>
              <a:ext cx="5063356" cy="675820"/>
              <a:chOff x="1700781" y="3931037"/>
              <a:chExt cx="3311312" cy="599379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201E476-1B54-1648-A69A-0941DCDA7D94}"/>
                  </a:ext>
                </a:extLst>
              </p:cNvPr>
              <p:cNvCxnSpPr/>
              <p:nvPr/>
            </p:nvCxnSpPr>
            <p:spPr>
              <a:xfrm>
                <a:off x="1718381" y="4015110"/>
                <a:ext cx="3293712" cy="167310"/>
              </a:xfrm>
              <a:prstGeom prst="straightConnector1">
                <a:avLst/>
              </a:prstGeom>
              <a:ln w="34925">
                <a:solidFill>
                  <a:srgbClr val="00009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FC3A294-01EA-5247-B252-7F790BF29FE2}"/>
                  </a:ext>
                </a:extLst>
              </p:cNvPr>
              <p:cNvSpPr txBox="1"/>
              <p:nvPr/>
            </p:nvSpPr>
            <p:spPr>
              <a:xfrm>
                <a:off x="2979169" y="3931037"/>
                <a:ext cx="410469" cy="30572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/>
                  <a:t>&lt;rpc&gt;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6CC82E2-B1C7-B044-9DE7-2617418E42C9}"/>
                  </a:ext>
                </a:extLst>
              </p:cNvPr>
              <p:cNvCxnSpPr/>
              <p:nvPr/>
            </p:nvCxnSpPr>
            <p:spPr>
              <a:xfrm flipH="1">
                <a:off x="1700781" y="4252510"/>
                <a:ext cx="3293712" cy="167310"/>
              </a:xfrm>
              <a:prstGeom prst="straightConnector1">
                <a:avLst/>
              </a:prstGeom>
              <a:ln w="34925">
                <a:solidFill>
                  <a:srgbClr val="00009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D5058CD-B2A1-094B-93E7-FFF2116C9E3A}"/>
                  </a:ext>
                </a:extLst>
              </p:cNvPr>
              <p:cNvSpPr txBox="1"/>
              <p:nvPr/>
            </p:nvSpPr>
            <p:spPr>
              <a:xfrm>
                <a:off x="2924153" y="4224696"/>
                <a:ext cx="729772" cy="3057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/>
                  <a:t>&lt;rpc-reply&gt;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379DDF3-917A-1D49-9486-64F3460C0D04}"/>
                </a:ext>
              </a:extLst>
            </p:cNvPr>
            <p:cNvGrpSpPr/>
            <p:nvPr/>
          </p:nvGrpSpPr>
          <p:grpSpPr>
            <a:xfrm>
              <a:off x="4230334" y="3746285"/>
              <a:ext cx="5063356" cy="675820"/>
              <a:chOff x="1700781" y="3931037"/>
              <a:chExt cx="3311312" cy="599379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3CB9018-9728-CC4F-B72B-B5DE7C794D36}"/>
                  </a:ext>
                </a:extLst>
              </p:cNvPr>
              <p:cNvCxnSpPr/>
              <p:nvPr/>
            </p:nvCxnSpPr>
            <p:spPr>
              <a:xfrm>
                <a:off x="1718381" y="4015110"/>
                <a:ext cx="3293712" cy="167310"/>
              </a:xfrm>
              <a:prstGeom prst="straightConnector1">
                <a:avLst/>
              </a:prstGeom>
              <a:ln w="34925">
                <a:solidFill>
                  <a:srgbClr val="00009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4444023-DA88-6546-BF7C-9C02D0C22439}"/>
                  </a:ext>
                </a:extLst>
              </p:cNvPr>
              <p:cNvSpPr txBox="1"/>
              <p:nvPr/>
            </p:nvSpPr>
            <p:spPr>
              <a:xfrm>
                <a:off x="2979169" y="3931037"/>
                <a:ext cx="410469" cy="30572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/>
                  <a:t>&lt;rpc&gt;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99A569D-B0E8-524B-BE62-0D92970A2070}"/>
                  </a:ext>
                </a:extLst>
              </p:cNvPr>
              <p:cNvCxnSpPr/>
              <p:nvPr/>
            </p:nvCxnSpPr>
            <p:spPr>
              <a:xfrm flipH="1">
                <a:off x="1700781" y="4252510"/>
                <a:ext cx="3293712" cy="167310"/>
              </a:xfrm>
              <a:prstGeom prst="straightConnector1">
                <a:avLst/>
              </a:prstGeom>
              <a:ln w="34925">
                <a:solidFill>
                  <a:srgbClr val="00009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F5A6CD-E3B3-3D46-A261-28B5B3852BF5}"/>
                  </a:ext>
                </a:extLst>
              </p:cNvPr>
              <p:cNvSpPr txBox="1"/>
              <p:nvPr/>
            </p:nvSpPr>
            <p:spPr>
              <a:xfrm>
                <a:off x="2924153" y="4224696"/>
                <a:ext cx="729772" cy="3057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/>
                  <a:t>&lt;rpc-reply&gt;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BA4F425-C6D1-F646-939D-A93BE6D07804}"/>
                </a:ext>
              </a:extLst>
            </p:cNvPr>
            <p:cNvGrpSpPr/>
            <p:nvPr/>
          </p:nvGrpSpPr>
          <p:grpSpPr>
            <a:xfrm>
              <a:off x="4274608" y="5100113"/>
              <a:ext cx="5063356" cy="675820"/>
              <a:chOff x="1700781" y="3931037"/>
              <a:chExt cx="3311312" cy="599379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DB3A3AF-80DB-514A-AC05-98F0A822599A}"/>
                  </a:ext>
                </a:extLst>
              </p:cNvPr>
              <p:cNvCxnSpPr/>
              <p:nvPr/>
            </p:nvCxnSpPr>
            <p:spPr>
              <a:xfrm>
                <a:off x="1718381" y="4015110"/>
                <a:ext cx="3293712" cy="167310"/>
              </a:xfrm>
              <a:prstGeom prst="straightConnector1">
                <a:avLst/>
              </a:prstGeom>
              <a:ln w="34925">
                <a:solidFill>
                  <a:srgbClr val="00009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BE77A82-EDD6-7D43-9DC2-30E3497B171C}"/>
                  </a:ext>
                </a:extLst>
              </p:cNvPr>
              <p:cNvSpPr txBox="1"/>
              <p:nvPr/>
            </p:nvSpPr>
            <p:spPr>
              <a:xfrm>
                <a:off x="2979169" y="3931037"/>
                <a:ext cx="410469" cy="305720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/>
                  <a:t>&lt;rpc&gt;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D1A8DDB-B59E-8940-A8BA-25F7049073F5}"/>
                  </a:ext>
                </a:extLst>
              </p:cNvPr>
              <p:cNvCxnSpPr/>
              <p:nvPr/>
            </p:nvCxnSpPr>
            <p:spPr>
              <a:xfrm flipH="1">
                <a:off x="1700781" y="4252510"/>
                <a:ext cx="3293712" cy="167310"/>
              </a:xfrm>
              <a:prstGeom prst="straightConnector1">
                <a:avLst/>
              </a:prstGeom>
              <a:ln w="34925">
                <a:solidFill>
                  <a:srgbClr val="00009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F7BFD1-9332-194C-A3DB-8C36C1BE78D7}"/>
                  </a:ext>
                </a:extLst>
              </p:cNvPr>
              <p:cNvSpPr txBox="1"/>
              <p:nvPr/>
            </p:nvSpPr>
            <p:spPr>
              <a:xfrm>
                <a:off x="2924153" y="4224696"/>
                <a:ext cx="729772" cy="3057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/>
                  <a:t>&lt;rpc-reply&gt;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E864E9E-A5DC-AD45-85BD-EEFEDBF9E6EB}"/>
                </a:ext>
              </a:extLst>
            </p:cNvPr>
            <p:cNvGrpSpPr/>
            <p:nvPr/>
          </p:nvGrpSpPr>
          <p:grpSpPr>
            <a:xfrm>
              <a:off x="4257309" y="4633269"/>
              <a:ext cx="5036443" cy="344709"/>
              <a:chOff x="1700781" y="4224696"/>
              <a:chExt cx="3293712" cy="305720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6AD3AE6-179B-D14F-9F9E-0C2B2F898432}"/>
                  </a:ext>
                </a:extLst>
              </p:cNvPr>
              <p:cNvCxnSpPr/>
              <p:nvPr/>
            </p:nvCxnSpPr>
            <p:spPr>
              <a:xfrm flipH="1">
                <a:off x="1700781" y="4252510"/>
                <a:ext cx="3293712" cy="167310"/>
              </a:xfrm>
              <a:prstGeom prst="straightConnector1">
                <a:avLst/>
              </a:prstGeom>
              <a:ln w="34925">
                <a:solidFill>
                  <a:srgbClr val="000090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61C8352-4822-0746-823B-29156FFF1A0C}"/>
                  </a:ext>
                </a:extLst>
              </p:cNvPr>
              <p:cNvSpPr txBox="1"/>
              <p:nvPr/>
            </p:nvSpPr>
            <p:spPr>
              <a:xfrm>
                <a:off x="2855208" y="4224696"/>
                <a:ext cx="867660" cy="3057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000" dirty="0"/>
                  <a:t>&lt;notification&gt;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78FE176-E99D-7B4E-84C3-616C0EB0D3D3}"/>
                </a:ext>
              </a:extLst>
            </p:cNvPr>
            <p:cNvGrpSpPr/>
            <p:nvPr/>
          </p:nvGrpSpPr>
          <p:grpSpPr>
            <a:xfrm>
              <a:off x="8653189" y="2623837"/>
              <a:ext cx="329183" cy="3405867"/>
              <a:chOff x="4586893" y="3609012"/>
              <a:chExt cx="215278" cy="2591059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A68C223-C0A4-9942-A5B8-0F6B2267E775}"/>
                  </a:ext>
                </a:extLst>
              </p:cNvPr>
              <p:cNvSpPr txBox="1"/>
              <p:nvPr/>
            </p:nvSpPr>
            <p:spPr>
              <a:xfrm rot="5400000">
                <a:off x="4556147" y="4240444"/>
                <a:ext cx="274633" cy="212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r-IN" sz="2000" dirty="0"/>
                  <a:t>…</a:t>
                </a:r>
                <a:endParaRPr lang="en-US" sz="200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FA9444F-B3DA-6F4B-A4F6-638B5D85CE27}"/>
                  </a:ext>
                </a:extLst>
              </p:cNvPr>
              <p:cNvSpPr txBox="1"/>
              <p:nvPr/>
            </p:nvSpPr>
            <p:spPr>
              <a:xfrm rot="5400000">
                <a:off x="4555592" y="4884440"/>
                <a:ext cx="274633" cy="212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r-IN" sz="2000" dirty="0"/>
                  <a:t>…</a:t>
                </a:r>
                <a:endParaRPr lang="en-US" sz="2000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1A603C5-6DD3-5546-9D07-5855839D747E}"/>
                  </a:ext>
                </a:extLst>
              </p:cNvPr>
              <p:cNvSpPr txBox="1"/>
              <p:nvPr/>
            </p:nvSpPr>
            <p:spPr>
              <a:xfrm rot="5400000">
                <a:off x="4558839" y="5349258"/>
                <a:ext cx="274633" cy="212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r-IN" sz="2000" dirty="0"/>
                  <a:t>…</a:t>
                </a:r>
                <a:endParaRPr lang="en-US" sz="20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079DFBA-0956-694E-85D9-97E8E36BD69C}"/>
                  </a:ext>
                </a:extLst>
              </p:cNvPr>
              <p:cNvSpPr txBox="1"/>
              <p:nvPr/>
            </p:nvSpPr>
            <p:spPr>
              <a:xfrm rot="5400000">
                <a:off x="4558839" y="5956739"/>
                <a:ext cx="274633" cy="212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r-IN" sz="2000" dirty="0"/>
                  <a:t>…</a:t>
                </a:r>
                <a:endParaRPr lang="en-US" sz="2000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74B6ABA-6625-0D4F-B71C-35E0B122BE08}"/>
                  </a:ext>
                </a:extLst>
              </p:cNvPr>
              <p:cNvSpPr txBox="1"/>
              <p:nvPr/>
            </p:nvSpPr>
            <p:spPr>
              <a:xfrm rot="5400000">
                <a:off x="4557804" y="3640313"/>
                <a:ext cx="274633" cy="212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mr-IN" sz="2000" dirty="0"/>
                  <a:t>…</a:t>
                </a:r>
                <a:endParaRPr lang="en-US" sz="2000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7F8C7D6-13DF-F54D-8E6B-F0D7F689B600}"/>
                </a:ext>
              </a:extLst>
            </p:cNvPr>
            <p:cNvSpPr txBox="1"/>
            <p:nvPr/>
          </p:nvSpPr>
          <p:spPr>
            <a:xfrm rot="5400000">
              <a:off x="4582802" y="4403144"/>
              <a:ext cx="360997" cy="324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2000" dirty="0"/>
                <a:t>…</a:t>
              </a:r>
              <a:endParaRPr lang="en-US" sz="20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A52A447-7521-774F-BFCB-1BA9744A9C59}"/>
                </a:ext>
              </a:extLst>
            </p:cNvPr>
            <p:cNvSpPr txBox="1"/>
            <p:nvPr/>
          </p:nvSpPr>
          <p:spPr>
            <a:xfrm rot="5400000">
              <a:off x="4581953" y="4867761"/>
              <a:ext cx="360997" cy="324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2000" dirty="0"/>
                <a:t>…</a:t>
              </a:r>
              <a:endParaRPr 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9761610-A659-6548-8CDB-9E442E173BCE}"/>
                </a:ext>
              </a:extLst>
            </p:cNvPr>
            <p:cNvSpPr txBox="1"/>
            <p:nvPr/>
          </p:nvSpPr>
          <p:spPr>
            <a:xfrm rot="5400000">
              <a:off x="4586918" y="5682016"/>
              <a:ext cx="360997" cy="324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2000" dirty="0"/>
                <a:t>…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3E496B4-B4D2-E144-AE3C-1C8E7D41EF9F}"/>
                </a:ext>
              </a:extLst>
            </p:cNvPr>
            <p:cNvSpPr txBox="1"/>
            <p:nvPr/>
          </p:nvSpPr>
          <p:spPr>
            <a:xfrm rot="5400000">
              <a:off x="4585335" y="3435661"/>
              <a:ext cx="360997" cy="324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sz="2000" dirty="0"/>
                <a:t>…</a:t>
              </a:r>
              <a:endParaRPr lang="en-US" sz="20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882145D-D7D0-614A-A4F7-2B799DF6BE01}"/>
              </a:ext>
            </a:extLst>
          </p:cNvPr>
          <p:cNvGrpSpPr/>
          <p:nvPr/>
        </p:nvGrpSpPr>
        <p:grpSpPr>
          <a:xfrm>
            <a:off x="1543246" y="1680347"/>
            <a:ext cx="2436042" cy="1273223"/>
            <a:chOff x="2739071" y="2226350"/>
            <a:chExt cx="2436042" cy="1273223"/>
          </a:xfrm>
        </p:grpSpPr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53B81012-1C96-A046-916C-BB21B35D7359}"/>
                </a:ext>
              </a:extLst>
            </p:cNvPr>
            <p:cNvSpPr/>
            <p:nvPr/>
          </p:nvSpPr>
          <p:spPr>
            <a:xfrm flipH="1">
              <a:off x="3389091" y="2670159"/>
              <a:ext cx="1786022" cy="829414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591907 h 829414"/>
                <a:gd name="connsiteX1" fmla="*/ 429371 w 1389414"/>
                <a:gd name="connsiteY1" fmla="*/ 0 h 829414"/>
                <a:gd name="connsiteX2" fmla="*/ 1389414 w 1389414"/>
                <a:gd name="connsiteY2" fmla="*/ 568157 h 829414"/>
                <a:gd name="connsiteX3" fmla="*/ 0 w 1389414"/>
                <a:gd name="connsiteY3" fmla="*/ 829414 h 829414"/>
                <a:gd name="connsiteX4" fmla="*/ 59377 w 1389414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25786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6022" h="829414">
                  <a:moveTo>
                    <a:pt x="81411" y="393603"/>
                  </a:moveTo>
                  <a:cubicBezTo>
                    <a:pt x="307042" y="310476"/>
                    <a:pt x="265550" y="210465"/>
                    <a:pt x="429371" y="0"/>
                  </a:cubicBezTo>
                  <a:cubicBezTo>
                    <a:pt x="716335" y="244471"/>
                    <a:pt x="915164" y="290636"/>
                    <a:pt x="1786022" y="325786"/>
                  </a:cubicBezTo>
                  <a:cubicBezTo>
                    <a:pt x="561099" y="527000"/>
                    <a:pt x="601683" y="583990"/>
                    <a:pt x="0" y="829414"/>
                  </a:cubicBezTo>
                  <a:lnTo>
                    <a:pt x="81411" y="393603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280">
              <a:extLst>
                <a:ext uri="{FF2B5EF4-FFF2-40B4-BE49-F238E27FC236}">
                  <a16:creationId xmlns:a16="http://schemas.microsoft.com/office/drawing/2014/main" id="{B4960249-D306-E642-BBC3-93C28B92F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071" y="2226350"/>
              <a:ext cx="2047875" cy="7718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69" name="Text Box 276">
              <a:extLst>
                <a:ext uri="{FF2B5EF4-FFF2-40B4-BE49-F238E27FC236}">
                  <a16:creationId xmlns:a16="http://schemas.microsoft.com/office/drawing/2014/main" id="{EDFC03F4-630C-8842-BA08-84230BA32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1471" y="2312106"/>
              <a:ext cx="1781175" cy="565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/>
                </a:rPr>
                <a:t>managing</a:t>
              </a:r>
            </a:p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/>
                </a:rPr>
                <a:t>server/controller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D2241EE-3A1D-D348-8D6F-690B83E96D27}"/>
                </a:ext>
              </a:extLst>
            </p:cNvPr>
            <p:cNvGrpSpPr/>
            <p:nvPr/>
          </p:nvGrpSpPr>
          <p:grpSpPr>
            <a:xfrm>
              <a:off x="2936918" y="2788771"/>
              <a:ext cx="820613" cy="395103"/>
              <a:chOff x="7338951" y="1864426"/>
              <a:chExt cx="427511" cy="344384"/>
            </a:xfrm>
          </p:grpSpPr>
          <p:sp>
            <p:nvSpPr>
              <p:cNvPr id="71" name="Can 70">
                <a:extLst>
                  <a:ext uri="{FF2B5EF4-FFF2-40B4-BE49-F238E27FC236}">
                    <a16:creationId xmlns:a16="http://schemas.microsoft.com/office/drawing/2014/main" id="{A4FF8771-2D80-2D42-8784-CDBA15860119}"/>
                  </a:ext>
                </a:extLst>
              </p:cNvPr>
              <p:cNvSpPr/>
              <p:nvPr/>
            </p:nvSpPr>
            <p:spPr>
              <a:xfrm>
                <a:off x="7338951" y="1864426"/>
                <a:ext cx="427511" cy="344384"/>
              </a:xfrm>
              <a:prstGeom prst="ca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ext Box 305">
                <a:extLst>
                  <a:ext uri="{FF2B5EF4-FFF2-40B4-BE49-F238E27FC236}">
                    <a16:creationId xmlns:a16="http://schemas.microsoft.com/office/drawing/2014/main" id="{2AB59949-6C01-0841-8AA8-A28CD651D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4793" y="1927928"/>
                <a:ext cx="281197" cy="268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A8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data</a:t>
                </a:r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4423BE6-DD66-2745-9541-3CACAD2CCA87}"/>
              </a:ext>
            </a:extLst>
          </p:cNvPr>
          <p:cNvGrpSpPr/>
          <p:nvPr/>
        </p:nvGrpSpPr>
        <p:grpSpPr>
          <a:xfrm>
            <a:off x="9675504" y="1612994"/>
            <a:ext cx="1615044" cy="1104405"/>
            <a:chOff x="6599795" y="1917794"/>
            <a:chExt cx="1615044" cy="1104405"/>
          </a:xfrm>
        </p:grpSpPr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BE0AF5AB-9813-DB4E-8653-D3CABD2C570A}"/>
                </a:ext>
              </a:extLst>
            </p:cNvPr>
            <p:cNvSpPr/>
            <p:nvPr/>
          </p:nvSpPr>
          <p:spPr>
            <a:xfrm>
              <a:off x="6599795" y="2131549"/>
              <a:ext cx="1615044" cy="890650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044" h="890650">
                  <a:moveTo>
                    <a:pt x="0" y="641268"/>
                  </a:moveTo>
                  <a:cubicBezTo>
                    <a:pt x="320633" y="380011"/>
                    <a:pt x="308759" y="285008"/>
                    <a:pt x="285007" y="0"/>
                  </a:cubicBezTo>
                  <a:lnTo>
                    <a:pt x="1615044" y="83128"/>
                  </a:lnTo>
                  <a:cubicBezTo>
                    <a:pt x="823355" y="399803"/>
                    <a:pt x="625433" y="502723"/>
                    <a:pt x="166254" y="890650"/>
                  </a:cubicBezTo>
                  <a:lnTo>
                    <a:pt x="0" y="64126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72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306">
              <a:extLst>
                <a:ext uri="{FF2B5EF4-FFF2-40B4-BE49-F238E27FC236}">
                  <a16:creationId xmlns:a16="http://schemas.microsoft.com/office/drawing/2014/main" id="{FD7CDD46-0183-7244-986B-FD5CE4310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3234" y="1917794"/>
              <a:ext cx="1293812" cy="5450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88" name="Text Box 302">
              <a:extLst>
                <a:ext uri="{FF2B5EF4-FFF2-40B4-BE49-F238E27FC236}">
                  <a16:creationId xmlns:a16="http://schemas.microsoft.com/office/drawing/2014/main" id="{E121FE5D-B7C5-0543-9E29-743A7A279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5808" y="2038751"/>
              <a:ext cx="63394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agent</a:t>
              </a: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AB35040-B35D-D349-ABAF-E32E74DA771D}"/>
                </a:ext>
              </a:extLst>
            </p:cNvPr>
            <p:cNvGrpSpPr/>
            <p:nvPr/>
          </p:nvGrpSpPr>
          <p:grpSpPr>
            <a:xfrm>
              <a:off x="7524624" y="2012797"/>
              <a:ext cx="533735" cy="344384"/>
              <a:chOff x="7290003" y="1864426"/>
              <a:chExt cx="533735" cy="344384"/>
            </a:xfrm>
          </p:grpSpPr>
          <p:sp>
            <p:nvSpPr>
              <p:cNvPr id="90" name="Can 89">
                <a:extLst>
                  <a:ext uri="{FF2B5EF4-FFF2-40B4-BE49-F238E27FC236}">
                    <a16:creationId xmlns:a16="http://schemas.microsoft.com/office/drawing/2014/main" id="{E4053BED-C0CA-894E-BCE3-F97257406E41}"/>
                  </a:ext>
                </a:extLst>
              </p:cNvPr>
              <p:cNvSpPr/>
              <p:nvPr/>
            </p:nvSpPr>
            <p:spPr>
              <a:xfrm>
                <a:off x="7338951" y="1864426"/>
                <a:ext cx="427511" cy="344384"/>
              </a:xfrm>
              <a:prstGeom prst="ca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Text Box 305">
                <a:extLst>
                  <a:ext uri="{FF2B5EF4-FFF2-40B4-BE49-F238E27FC236}">
                    <a16:creationId xmlns:a16="http://schemas.microsoft.com/office/drawing/2014/main" id="{101507F5-7F1F-B242-8528-E98B9DC71E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0003" y="1889518"/>
                <a:ext cx="533735" cy="3076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A8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data</a:t>
                </a:r>
              </a:p>
            </p:txBody>
          </p:sp>
        </p:grpSp>
      </p:grpSp>
      <p:grpSp>
        <p:nvGrpSpPr>
          <p:cNvPr id="93" name="Group 950">
            <a:extLst>
              <a:ext uri="{FF2B5EF4-FFF2-40B4-BE49-F238E27FC236}">
                <a16:creationId xmlns:a16="http://schemas.microsoft.com/office/drawing/2014/main" id="{ABCA956C-4B7D-E340-864A-48ABA0316177}"/>
              </a:ext>
            </a:extLst>
          </p:cNvPr>
          <p:cNvGrpSpPr>
            <a:grpSpLocks/>
          </p:cNvGrpSpPr>
          <p:nvPr/>
        </p:nvGrpSpPr>
        <p:grpSpPr bwMode="auto">
          <a:xfrm>
            <a:off x="3574477" y="2299853"/>
            <a:ext cx="440889" cy="845230"/>
            <a:chOff x="4140" y="429"/>
            <a:chExt cx="1425" cy="2396"/>
          </a:xfrm>
        </p:grpSpPr>
        <p:sp>
          <p:nvSpPr>
            <p:cNvPr id="138" name="Freeform 951">
              <a:extLst>
                <a:ext uri="{FF2B5EF4-FFF2-40B4-BE49-F238E27FC236}">
                  <a16:creationId xmlns:a16="http://schemas.microsoft.com/office/drawing/2014/main" id="{BEC53050-CE55-C048-94B2-B13A3B449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9" name="Rectangle 952">
              <a:extLst>
                <a:ext uri="{FF2B5EF4-FFF2-40B4-BE49-F238E27FC236}">
                  <a16:creationId xmlns:a16="http://schemas.microsoft.com/office/drawing/2014/main" id="{0075691F-852F-B748-AC69-75F180442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40" name="Freeform 953">
              <a:extLst>
                <a:ext uri="{FF2B5EF4-FFF2-40B4-BE49-F238E27FC236}">
                  <a16:creationId xmlns:a16="http://schemas.microsoft.com/office/drawing/2014/main" id="{8FDA778E-6B19-EE4F-9406-F91542E6D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41" name="Freeform 954">
              <a:extLst>
                <a:ext uri="{FF2B5EF4-FFF2-40B4-BE49-F238E27FC236}">
                  <a16:creationId xmlns:a16="http://schemas.microsoft.com/office/drawing/2014/main" id="{FF6014A4-185F-B34E-98B0-F4060769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42" name="Rectangle 955">
              <a:extLst>
                <a:ext uri="{FF2B5EF4-FFF2-40B4-BE49-F238E27FC236}">
                  <a16:creationId xmlns:a16="http://schemas.microsoft.com/office/drawing/2014/main" id="{708BAA4A-72FE-424B-AA6B-E6A0C7EE8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3" name="Group 956">
              <a:extLst>
                <a:ext uri="{FF2B5EF4-FFF2-40B4-BE49-F238E27FC236}">
                  <a16:creationId xmlns:a16="http://schemas.microsoft.com/office/drawing/2014/main" id="{7F145111-9F6B-E54B-B653-F2DD78466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68" name="AutoShape 957">
                <a:extLst>
                  <a:ext uri="{FF2B5EF4-FFF2-40B4-BE49-F238E27FC236}">
                    <a16:creationId xmlns:a16="http://schemas.microsoft.com/office/drawing/2014/main" id="{80D29076-83BE-334C-857C-02E3A8DC2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AutoShape 958">
                <a:extLst>
                  <a:ext uri="{FF2B5EF4-FFF2-40B4-BE49-F238E27FC236}">
                    <a16:creationId xmlns:a16="http://schemas.microsoft.com/office/drawing/2014/main" id="{FC57FCE5-81F5-7A44-B968-1DF18029F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44" name="Rectangle 959">
              <a:extLst>
                <a:ext uri="{FF2B5EF4-FFF2-40B4-BE49-F238E27FC236}">
                  <a16:creationId xmlns:a16="http://schemas.microsoft.com/office/drawing/2014/main" id="{CB9527BA-9F84-9445-8A58-BF11F357A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5" name="Group 960">
              <a:extLst>
                <a:ext uri="{FF2B5EF4-FFF2-40B4-BE49-F238E27FC236}">
                  <a16:creationId xmlns:a16="http://schemas.microsoft.com/office/drawing/2014/main" id="{CE5E6C6A-F545-4547-A2DD-88D343E47B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66" name="AutoShape 961">
                <a:extLst>
                  <a:ext uri="{FF2B5EF4-FFF2-40B4-BE49-F238E27FC236}">
                    <a16:creationId xmlns:a16="http://schemas.microsoft.com/office/drawing/2014/main" id="{9278890E-78DF-D947-9B9D-9485E14FA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AutoShape 962">
                <a:extLst>
                  <a:ext uri="{FF2B5EF4-FFF2-40B4-BE49-F238E27FC236}">
                    <a16:creationId xmlns:a16="http://schemas.microsoft.com/office/drawing/2014/main" id="{B025ED3B-6779-514E-8A49-FF4BE8088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46" name="Rectangle 963">
              <a:extLst>
                <a:ext uri="{FF2B5EF4-FFF2-40B4-BE49-F238E27FC236}">
                  <a16:creationId xmlns:a16="http://schemas.microsoft.com/office/drawing/2014/main" id="{AD9FB474-DE2E-8042-9BB0-B1BA7D9BA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47" name="Rectangle 964">
              <a:extLst>
                <a:ext uri="{FF2B5EF4-FFF2-40B4-BE49-F238E27FC236}">
                  <a16:creationId xmlns:a16="http://schemas.microsoft.com/office/drawing/2014/main" id="{27989A60-9F89-A94C-B882-37B7A7CFF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8" name="Group 965">
              <a:extLst>
                <a:ext uri="{FF2B5EF4-FFF2-40B4-BE49-F238E27FC236}">
                  <a16:creationId xmlns:a16="http://schemas.microsoft.com/office/drawing/2014/main" id="{7204D398-B7FA-4443-8EC1-9E367BB0C2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64" name="AutoShape 966">
                <a:extLst>
                  <a:ext uri="{FF2B5EF4-FFF2-40B4-BE49-F238E27FC236}">
                    <a16:creationId xmlns:a16="http://schemas.microsoft.com/office/drawing/2014/main" id="{0DD2D531-EE6C-2A4F-B8AF-3ED5D50A2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5" name="AutoShape 967">
                <a:extLst>
                  <a:ext uri="{FF2B5EF4-FFF2-40B4-BE49-F238E27FC236}">
                    <a16:creationId xmlns:a16="http://schemas.microsoft.com/office/drawing/2014/main" id="{1C3B38AE-43F6-0245-9CFF-5B3921A9D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49" name="Freeform 968">
              <a:extLst>
                <a:ext uri="{FF2B5EF4-FFF2-40B4-BE49-F238E27FC236}">
                  <a16:creationId xmlns:a16="http://schemas.microsoft.com/office/drawing/2014/main" id="{1BDF21FC-8B1A-894C-9E02-0E448BB23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50" name="Group 969">
              <a:extLst>
                <a:ext uri="{FF2B5EF4-FFF2-40B4-BE49-F238E27FC236}">
                  <a16:creationId xmlns:a16="http://schemas.microsoft.com/office/drawing/2014/main" id="{D115D453-06A2-2748-B989-E2DFA18046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2" name="AutoShape 970">
                <a:extLst>
                  <a:ext uri="{FF2B5EF4-FFF2-40B4-BE49-F238E27FC236}">
                    <a16:creationId xmlns:a16="http://schemas.microsoft.com/office/drawing/2014/main" id="{D6322581-835C-DD4C-9573-3314F1FCE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3" name="AutoShape 971">
                <a:extLst>
                  <a:ext uri="{FF2B5EF4-FFF2-40B4-BE49-F238E27FC236}">
                    <a16:creationId xmlns:a16="http://schemas.microsoft.com/office/drawing/2014/main" id="{77AC41BB-DF33-A44D-A5CE-276F109AA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51" name="Rectangle 972">
              <a:extLst>
                <a:ext uri="{FF2B5EF4-FFF2-40B4-BE49-F238E27FC236}">
                  <a16:creationId xmlns:a16="http://schemas.microsoft.com/office/drawing/2014/main" id="{7C7B8939-6916-5543-B722-0451C74E1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2" name="Freeform 973">
              <a:extLst>
                <a:ext uri="{FF2B5EF4-FFF2-40B4-BE49-F238E27FC236}">
                  <a16:creationId xmlns:a16="http://schemas.microsoft.com/office/drawing/2014/main" id="{BE2C9BA6-10CA-F241-9AE4-61A01B080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3" name="Freeform 974">
              <a:extLst>
                <a:ext uri="{FF2B5EF4-FFF2-40B4-BE49-F238E27FC236}">
                  <a16:creationId xmlns:a16="http://schemas.microsoft.com/office/drawing/2014/main" id="{BC288F3B-6210-5645-AC53-4D864BD35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39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4" name="Oval 975">
              <a:extLst>
                <a:ext uri="{FF2B5EF4-FFF2-40B4-BE49-F238E27FC236}">
                  <a16:creationId xmlns:a16="http://schemas.microsoft.com/office/drawing/2014/main" id="{A22FAB6A-D318-2E41-8F46-B16E042F2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5" name="Freeform 976">
              <a:extLst>
                <a:ext uri="{FF2B5EF4-FFF2-40B4-BE49-F238E27FC236}">
                  <a16:creationId xmlns:a16="http://schemas.microsoft.com/office/drawing/2014/main" id="{42C6C62C-F4B9-C94F-AFC9-19181A151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6" name="AutoShape 977">
              <a:extLst>
                <a:ext uri="{FF2B5EF4-FFF2-40B4-BE49-F238E27FC236}">
                  <a16:creationId xmlns:a16="http://schemas.microsoft.com/office/drawing/2014/main" id="{60E35B08-4C94-1F4D-93DF-F7EA91050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7" name="AutoShape 978">
              <a:extLst>
                <a:ext uri="{FF2B5EF4-FFF2-40B4-BE49-F238E27FC236}">
                  <a16:creationId xmlns:a16="http://schemas.microsoft.com/office/drawing/2014/main" id="{7BE12264-7D43-CB45-9EEE-CD53D0645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8" name="Oval 979">
              <a:extLst>
                <a:ext uri="{FF2B5EF4-FFF2-40B4-BE49-F238E27FC236}">
                  <a16:creationId xmlns:a16="http://schemas.microsoft.com/office/drawing/2014/main" id="{F3D08A90-39B0-C74A-B6F1-6B8091317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9" name="Oval 980">
              <a:extLst>
                <a:ext uri="{FF2B5EF4-FFF2-40B4-BE49-F238E27FC236}">
                  <a16:creationId xmlns:a16="http://schemas.microsoft.com/office/drawing/2014/main" id="{1E426AD2-D783-0148-9543-37F4A2CF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0" name="Oval 981">
              <a:extLst>
                <a:ext uri="{FF2B5EF4-FFF2-40B4-BE49-F238E27FC236}">
                  <a16:creationId xmlns:a16="http://schemas.microsoft.com/office/drawing/2014/main" id="{750132FD-52EB-C542-BF05-E0FF34CC9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1" name="Rectangle 982">
              <a:extLst>
                <a:ext uri="{FF2B5EF4-FFF2-40B4-BE49-F238E27FC236}">
                  <a16:creationId xmlns:a16="http://schemas.microsoft.com/office/drawing/2014/main" id="{F2B36ADE-DFE4-FB49-8B63-D777C6BAC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C2AD622-D9EF-5342-96BC-AFE7888D20B0}"/>
              </a:ext>
            </a:extLst>
          </p:cNvPr>
          <p:cNvGrpSpPr/>
          <p:nvPr/>
        </p:nvGrpSpPr>
        <p:grpSpPr>
          <a:xfrm>
            <a:off x="9304406" y="2369415"/>
            <a:ext cx="753999" cy="373786"/>
            <a:chOff x="7493876" y="2774731"/>
            <a:chExt cx="1481958" cy="894622"/>
          </a:xfrm>
        </p:grpSpPr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F083CDCE-EC03-9449-8812-048E11AB79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F2E25009-C5B9-9A45-ACF1-0525A3572E9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6E78113C-0293-364C-AD1F-EF5D11A42EA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0609ED3E-0F9C-1546-91AC-2E937D7DE2D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3C7AA3A4-FD2A-E345-8180-3157AA2FAF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F9A15430-C567-0A47-B64D-9234C5B952A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79D4B9D3-4716-A940-9256-F78D2CCB35D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686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8C77EC-2308-2540-8046-6D5C756D814C}"/>
              </a:ext>
            </a:extLst>
          </p:cNvPr>
          <p:cNvSpPr/>
          <p:nvPr/>
        </p:nvSpPr>
        <p:spPr>
          <a:xfrm>
            <a:off x="983673" y="1551708"/>
            <a:ext cx="11000509" cy="444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95C129-DA5D-C741-83BA-65FCBE76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NETCONF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AC4DB-FAFD-C14C-8E13-B0E008993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E1D940-7781-1842-8960-20F88A06508A}"/>
              </a:ext>
            </a:extLst>
          </p:cNvPr>
          <p:cNvSpPr txBox="1"/>
          <p:nvPr/>
        </p:nvSpPr>
        <p:spPr>
          <a:xfrm>
            <a:off x="1052945" y="1659081"/>
            <a:ext cx="10737273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00250" indent="-1931988">
              <a:spcAft>
                <a:spcPts val="1200"/>
              </a:spcAft>
            </a:pPr>
            <a:r>
              <a:rPr lang="en-US" sz="2800" dirty="0"/>
              <a:t>NETCONF              Operation Description</a:t>
            </a:r>
          </a:p>
          <a:p>
            <a:pPr marL="2635250" indent="-2635250"/>
            <a:r>
              <a:rPr lang="en-US" sz="2400" dirty="0"/>
              <a:t>&lt;get-config&gt;                </a:t>
            </a:r>
            <a:r>
              <a:rPr lang="en-US" sz="2000" dirty="0"/>
              <a:t>Retrieve all or part of a given configuration. A device may have multiple configurations. </a:t>
            </a:r>
          </a:p>
          <a:p>
            <a:pPr marL="2635250" indent="-2635250">
              <a:spcBef>
                <a:spcPts val="600"/>
              </a:spcBef>
            </a:pPr>
            <a:r>
              <a:rPr lang="en-US" sz="2400" dirty="0"/>
              <a:t>&lt;get&gt;                            </a:t>
            </a:r>
            <a:r>
              <a:rPr lang="en-US" sz="2000" dirty="0"/>
              <a:t>Retrieve all or part of both configuration state and operational state data.</a:t>
            </a:r>
          </a:p>
          <a:p>
            <a:pPr marL="2635250" indent="-2635250">
              <a:spcBef>
                <a:spcPts val="600"/>
              </a:spcBef>
            </a:pPr>
            <a:r>
              <a:rPr lang="en-US" sz="2400" dirty="0"/>
              <a:t>&lt;edit-config&gt;              </a:t>
            </a:r>
            <a:r>
              <a:rPr lang="en-US" sz="2000" dirty="0"/>
              <a:t>Change specified (possibly running) configuration at managed device. Managed device &lt;rpc-reply&gt; contains &lt;ok&gt;  or &lt;rpcerror&gt; with rollback.</a:t>
            </a:r>
          </a:p>
          <a:p>
            <a:pPr marL="2635250" indent="-2635250">
              <a:spcBef>
                <a:spcPts val="600"/>
              </a:spcBef>
            </a:pPr>
            <a:r>
              <a:rPr lang="en-US" sz="2400" dirty="0"/>
              <a:t>&lt;lock&gt;, &lt;unlock&gt;        </a:t>
            </a:r>
            <a:r>
              <a:rPr lang="en-US" sz="2000" dirty="0"/>
              <a:t>Lock (unlock) configuration datastore at managed device (to lock out NETCONF, SNMP, or CLIs commands from other sources).</a:t>
            </a:r>
          </a:p>
          <a:p>
            <a:pPr marL="2635250" indent="-2635250">
              <a:spcBef>
                <a:spcPts val="600"/>
              </a:spcBef>
            </a:pPr>
            <a:r>
              <a:rPr lang="en-US" sz="2000" dirty="0"/>
              <a:t>&lt;create-subscription&gt;</a:t>
            </a:r>
            <a:r>
              <a:rPr lang="en-US" sz="2400" dirty="0"/>
              <a:t>,    </a:t>
            </a:r>
            <a:r>
              <a:rPr lang="en-US" sz="2000" dirty="0"/>
              <a:t>Enable event notification subscription from managed device</a:t>
            </a:r>
          </a:p>
          <a:p>
            <a:pPr marL="2635250" indent="-2635250"/>
            <a:r>
              <a:rPr lang="en-US" sz="2400" dirty="0"/>
              <a:t>&lt;notification&gt;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0778F-4B98-AF40-B6AE-4E4DFD747426}"/>
              </a:ext>
            </a:extLst>
          </p:cNvPr>
          <p:cNvCxnSpPr/>
          <p:nvPr/>
        </p:nvCxnSpPr>
        <p:spPr>
          <a:xfrm>
            <a:off x="983673" y="2189018"/>
            <a:ext cx="109866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C42771-C624-734B-AD91-E9F06EC042C5}"/>
              </a:ext>
            </a:extLst>
          </p:cNvPr>
          <p:cNvCxnSpPr/>
          <p:nvPr/>
        </p:nvCxnSpPr>
        <p:spPr>
          <a:xfrm>
            <a:off x="3546767" y="1551709"/>
            <a:ext cx="0" cy="44611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82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95C129-DA5D-C741-83BA-65FCBE76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NETCONF RPC message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AC4DB-FAFD-C14C-8E13-B0E008993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03289A-CF46-3D45-BA01-40D4BF3D0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974" y="1385449"/>
            <a:ext cx="7886368" cy="5029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FB9B8D-5735-8049-B0DB-FBBEAAC39146}"/>
              </a:ext>
            </a:extLst>
          </p:cNvPr>
          <p:cNvSpPr txBox="1"/>
          <p:nvPr/>
        </p:nvSpPr>
        <p:spPr>
          <a:xfrm>
            <a:off x="4821382" y="1648686"/>
            <a:ext cx="1938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A8"/>
                </a:solidFill>
              </a:rPr>
              <a:t> note message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8A57B5-8F21-EF47-ACCE-13A131C0F4D8}"/>
              </a:ext>
            </a:extLst>
          </p:cNvPr>
          <p:cNvSpPr txBox="1"/>
          <p:nvPr/>
        </p:nvSpPr>
        <p:spPr>
          <a:xfrm>
            <a:off x="4197927" y="2770904"/>
            <a:ext cx="3736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A8"/>
                </a:solidFill>
              </a:rPr>
              <a:t>change the running configuration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B67E0C-9F75-9C4D-81D9-6224CAB5865B}"/>
              </a:ext>
            </a:extLst>
          </p:cNvPr>
          <p:cNvSpPr txBox="1"/>
          <p:nvPr/>
        </p:nvSpPr>
        <p:spPr>
          <a:xfrm>
            <a:off x="7010400" y="4364176"/>
            <a:ext cx="4993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A8"/>
                </a:solidFill>
              </a:rPr>
              <a:t>change MTU of Ethernet 0/0 interface to 1500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E5BAA9-5921-EF45-94E0-9A8026046319}"/>
              </a:ext>
            </a:extLst>
          </p:cNvPr>
          <p:cNvSpPr txBox="1"/>
          <p:nvPr/>
        </p:nvSpPr>
        <p:spPr>
          <a:xfrm>
            <a:off x="4197928" y="2244432"/>
            <a:ext cx="2559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A8"/>
                </a:solidFill>
              </a:rPr>
              <a:t>change a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44264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4E48F-DE87-0F4A-BDE4-98824F589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518" y="1391517"/>
            <a:ext cx="6376555" cy="51755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data modeling language used to specify structure, syntax, semantics of NETCONF network management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built-in data types, like SMI</a:t>
            </a:r>
          </a:p>
          <a:p>
            <a:r>
              <a:rPr lang="en-US" dirty="0"/>
              <a:t>XML document describing device, capabilities can be generated from YANG description</a:t>
            </a:r>
          </a:p>
          <a:p>
            <a:r>
              <a:rPr lang="en-US" dirty="0"/>
              <a:t>can express constraints among data that must be satisfied by a valid NETCONF configuration</a:t>
            </a:r>
          </a:p>
          <a:p>
            <a:pPr lvl="1"/>
            <a:r>
              <a:rPr lang="en-US" dirty="0"/>
              <a:t>ensure NETCONF configurations satisfy correctness, consistency constraints</a:t>
            </a:r>
          </a:p>
          <a:p>
            <a:endParaRPr lang="en-US" dirty="0"/>
          </a:p>
          <a:p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95C129-DA5D-C741-83BA-65FCBE76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AC4DB-FAFD-C14C-8E13-B0E008993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F606A3D-98C7-3141-9E6D-C036C17D0F9C}"/>
              </a:ext>
            </a:extLst>
          </p:cNvPr>
          <p:cNvGrpSpPr/>
          <p:nvPr/>
        </p:nvGrpSpPr>
        <p:grpSpPr>
          <a:xfrm>
            <a:off x="9663823" y="5371916"/>
            <a:ext cx="683116" cy="378456"/>
            <a:chOff x="7493876" y="2774731"/>
            <a:chExt cx="1481958" cy="894622"/>
          </a:xfrm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A5DA5E18-8686-E145-8DA5-23811B6F833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E24713D-6530-5246-97DB-AF19A2CAC2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6C74977-1030-FB41-A614-193B93F7ACA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8" name="Freeform 87">
                <a:extLst>
                  <a:ext uri="{FF2B5EF4-FFF2-40B4-BE49-F238E27FC236}">
                    <a16:creationId xmlns:a16="http://schemas.microsoft.com/office/drawing/2014/main" id="{127BBA03-0BDD-F740-9E2D-974E1CC711E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F8717235-AC5D-134F-80AE-3CC3D66FFD9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Freeform 89">
                <a:extLst>
                  <a:ext uri="{FF2B5EF4-FFF2-40B4-BE49-F238E27FC236}">
                    <a16:creationId xmlns:a16="http://schemas.microsoft.com/office/drawing/2014/main" id="{1E576169-3560-EE42-A93A-6D7E4128B08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A0C3A701-7033-7341-9E86-9495726B58F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D23F822-9A2F-B44F-AC96-3AE7F7D6DADE}"/>
              </a:ext>
            </a:extLst>
          </p:cNvPr>
          <p:cNvGrpSpPr/>
          <p:nvPr/>
        </p:nvGrpSpPr>
        <p:grpSpPr>
          <a:xfrm>
            <a:off x="8013954" y="4940871"/>
            <a:ext cx="1784742" cy="783771"/>
            <a:chOff x="3623562" y="5108298"/>
            <a:chExt cx="1784742" cy="783771"/>
          </a:xfrm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71212A8D-7779-1F4E-994D-9782B0EB081D}"/>
                </a:ext>
              </a:extLst>
            </p:cNvPr>
            <p:cNvSpPr/>
            <p:nvPr/>
          </p:nvSpPr>
          <p:spPr>
            <a:xfrm flipH="1">
              <a:off x="4018890" y="5238925"/>
              <a:ext cx="1389414" cy="653144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9414" h="653144">
                  <a:moveTo>
                    <a:pt x="59377" y="415637"/>
                  </a:moveTo>
                  <a:cubicBezTo>
                    <a:pt x="285008" y="332510"/>
                    <a:pt x="320635" y="320634"/>
                    <a:pt x="605641" y="0"/>
                  </a:cubicBezTo>
                  <a:lnTo>
                    <a:pt x="1389414" y="391887"/>
                  </a:lnTo>
                  <a:cubicBezTo>
                    <a:pt x="395845" y="482932"/>
                    <a:pt x="601683" y="407720"/>
                    <a:pt x="0" y="653144"/>
                  </a:cubicBezTo>
                  <a:lnTo>
                    <a:pt x="59377" y="415637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306">
              <a:extLst>
                <a:ext uri="{FF2B5EF4-FFF2-40B4-BE49-F238E27FC236}">
                  <a16:creationId xmlns:a16="http://schemas.microsoft.com/office/drawing/2014/main" id="{1823057F-3197-5D4C-81D8-0BF2CBC1C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3562" y="5108298"/>
              <a:ext cx="1293812" cy="5450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81" name="Text Box 302">
              <a:extLst>
                <a:ext uri="{FF2B5EF4-FFF2-40B4-BE49-F238E27FC236}">
                  <a16:creationId xmlns:a16="http://schemas.microsoft.com/office/drawing/2014/main" id="{08B55003-F1A9-4F4F-91D6-F5A5B9948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6136" y="5229255"/>
              <a:ext cx="63394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agent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243CA48-FE15-8B4E-8158-1652A5CD3B6B}"/>
                </a:ext>
              </a:extLst>
            </p:cNvPr>
            <p:cNvGrpSpPr/>
            <p:nvPr/>
          </p:nvGrpSpPr>
          <p:grpSpPr>
            <a:xfrm>
              <a:off x="4254952" y="5203301"/>
              <a:ext cx="533735" cy="344384"/>
              <a:chOff x="7290003" y="1864426"/>
              <a:chExt cx="533735" cy="344384"/>
            </a:xfrm>
          </p:grpSpPr>
          <p:sp>
            <p:nvSpPr>
              <p:cNvPr id="83" name="Can 82">
                <a:extLst>
                  <a:ext uri="{FF2B5EF4-FFF2-40B4-BE49-F238E27FC236}">
                    <a16:creationId xmlns:a16="http://schemas.microsoft.com/office/drawing/2014/main" id="{142E2D1C-22B8-D94C-BB90-336419FC22A0}"/>
                  </a:ext>
                </a:extLst>
              </p:cNvPr>
              <p:cNvSpPr/>
              <p:nvPr/>
            </p:nvSpPr>
            <p:spPr>
              <a:xfrm>
                <a:off x="7338951" y="1864426"/>
                <a:ext cx="427511" cy="344384"/>
              </a:xfrm>
              <a:prstGeom prst="ca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Text Box 305">
                <a:extLst>
                  <a:ext uri="{FF2B5EF4-FFF2-40B4-BE49-F238E27FC236}">
                    <a16:creationId xmlns:a16="http://schemas.microsoft.com/office/drawing/2014/main" id="{CBAEAD6A-F525-D14A-9DA6-3253321719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0003" y="1889518"/>
                <a:ext cx="533735" cy="3076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A8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data</a:t>
                </a: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EB98826-276D-9848-8572-028367A9E935}"/>
              </a:ext>
            </a:extLst>
          </p:cNvPr>
          <p:cNvGrpSpPr/>
          <p:nvPr/>
        </p:nvGrpSpPr>
        <p:grpSpPr>
          <a:xfrm>
            <a:off x="8876921" y="1455558"/>
            <a:ext cx="2432414" cy="1421499"/>
            <a:chOff x="6729466" y="2092868"/>
            <a:chExt cx="2432414" cy="1421499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9D2213A-504A-2A45-8376-9000F273045C}"/>
                </a:ext>
              </a:extLst>
            </p:cNvPr>
            <p:cNvSpPr/>
            <p:nvPr/>
          </p:nvSpPr>
          <p:spPr>
            <a:xfrm flipH="1">
              <a:off x="7131647" y="2745280"/>
              <a:ext cx="1600398" cy="585409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591907 h 829414"/>
                <a:gd name="connsiteX1" fmla="*/ 429371 w 1389414"/>
                <a:gd name="connsiteY1" fmla="*/ 0 h 829414"/>
                <a:gd name="connsiteX2" fmla="*/ 1389414 w 1389414"/>
                <a:gd name="connsiteY2" fmla="*/ 568157 h 829414"/>
                <a:gd name="connsiteX3" fmla="*/ 0 w 1389414"/>
                <a:gd name="connsiteY3" fmla="*/ 829414 h 829414"/>
                <a:gd name="connsiteX4" fmla="*/ 59377 w 1389414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25786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665100"/>
                <a:gd name="connsiteY0" fmla="*/ 393603 h 829414"/>
                <a:gd name="connsiteX1" fmla="*/ 429371 w 1665100"/>
                <a:gd name="connsiteY1" fmla="*/ 0 h 829414"/>
                <a:gd name="connsiteX2" fmla="*/ 1665100 w 1665100"/>
                <a:gd name="connsiteY2" fmla="*/ 303752 h 829414"/>
                <a:gd name="connsiteX3" fmla="*/ 0 w 1665100"/>
                <a:gd name="connsiteY3" fmla="*/ 829414 h 829414"/>
                <a:gd name="connsiteX4" fmla="*/ 81411 w 1665100"/>
                <a:gd name="connsiteY4" fmla="*/ 393603 h 829414"/>
                <a:gd name="connsiteX0" fmla="*/ 81411 w 1665100"/>
                <a:gd name="connsiteY0" fmla="*/ 228350 h 664161"/>
                <a:gd name="connsiteX1" fmla="*/ 419294 w 1665100"/>
                <a:gd name="connsiteY1" fmla="*/ 0 h 664161"/>
                <a:gd name="connsiteX2" fmla="*/ 1665100 w 1665100"/>
                <a:gd name="connsiteY2" fmla="*/ 138499 h 664161"/>
                <a:gd name="connsiteX3" fmla="*/ 0 w 1665100"/>
                <a:gd name="connsiteY3" fmla="*/ 664161 h 664161"/>
                <a:gd name="connsiteX4" fmla="*/ 81411 w 1665100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41393 w 1463851"/>
                <a:gd name="connsiteY0" fmla="*/ 206474 h 585409"/>
                <a:gd name="connsiteX1" fmla="*/ 299240 w 1463851"/>
                <a:gd name="connsiteY1" fmla="*/ 0 h 585409"/>
                <a:gd name="connsiteX2" fmla="*/ 1463851 w 1463851"/>
                <a:gd name="connsiteY2" fmla="*/ 83572 h 585409"/>
                <a:gd name="connsiteX3" fmla="*/ 0 w 1463851"/>
                <a:gd name="connsiteY3" fmla="*/ 585409 h 585409"/>
                <a:gd name="connsiteX4" fmla="*/ 41393 w 1463851"/>
                <a:gd name="connsiteY4" fmla="*/ 206474 h 585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3851" h="585409">
                  <a:moveTo>
                    <a:pt x="41393" y="206474"/>
                  </a:moveTo>
                  <a:cubicBezTo>
                    <a:pt x="186988" y="162723"/>
                    <a:pt x="239468" y="114212"/>
                    <a:pt x="299240" y="0"/>
                  </a:cubicBezTo>
                  <a:cubicBezTo>
                    <a:pt x="766287" y="135093"/>
                    <a:pt x="734070" y="180625"/>
                    <a:pt x="1463851" y="83572"/>
                  </a:cubicBezTo>
                  <a:cubicBezTo>
                    <a:pt x="672235" y="284786"/>
                    <a:pt x="601683" y="339985"/>
                    <a:pt x="0" y="585409"/>
                  </a:cubicBezTo>
                  <a:lnTo>
                    <a:pt x="41393" y="206474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68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80">
              <a:extLst>
                <a:ext uri="{FF2B5EF4-FFF2-40B4-BE49-F238E27FC236}">
                  <a16:creationId xmlns:a16="http://schemas.microsoft.com/office/drawing/2014/main" id="{DE4D1568-C98F-ED4D-AC87-B44C6EACE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9466" y="2201533"/>
              <a:ext cx="1853311" cy="6846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4" name="Text Box 276">
              <a:extLst>
                <a:ext uri="{FF2B5EF4-FFF2-40B4-BE49-F238E27FC236}">
                  <a16:creationId xmlns:a16="http://schemas.microsoft.com/office/drawing/2014/main" id="{0FF0CD43-3F2A-0B49-BB21-15378B104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1500" y="2244164"/>
              <a:ext cx="1795750" cy="565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/>
                </a:rPr>
                <a:t>managing</a:t>
              </a:r>
            </a:p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/>
                </a:rPr>
                <a:t>server/controller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7BC9D83-C123-7C4E-BFE2-3F723A6E9138}"/>
                </a:ext>
              </a:extLst>
            </p:cNvPr>
            <p:cNvGrpSpPr/>
            <p:nvPr/>
          </p:nvGrpSpPr>
          <p:grpSpPr>
            <a:xfrm>
              <a:off x="8113557" y="2092868"/>
              <a:ext cx="897159" cy="395103"/>
              <a:chOff x="7338951" y="1864426"/>
              <a:chExt cx="427511" cy="344384"/>
            </a:xfrm>
          </p:grpSpPr>
          <p:sp>
            <p:nvSpPr>
              <p:cNvPr id="70" name="Can 69">
                <a:extLst>
                  <a:ext uri="{FF2B5EF4-FFF2-40B4-BE49-F238E27FC236}">
                    <a16:creationId xmlns:a16="http://schemas.microsoft.com/office/drawing/2014/main" id="{35DCECAD-DC6B-8840-8AF5-C3FB3FB8A24B}"/>
                  </a:ext>
                </a:extLst>
              </p:cNvPr>
              <p:cNvSpPr/>
              <p:nvPr/>
            </p:nvSpPr>
            <p:spPr>
              <a:xfrm>
                <a:off x="7338951" y="1864426"/>
                <a:ext cx="427511" cy="344384"/>
              </a:xfrm>
              <a:prstGeom prst="ca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Text Box 305">
                <a:extLst>
                  <a:ext uri="{FF2B5EF4-FFF2-40B4-BE49-F238E27FC236}">
                    <a16:creationId xmlns:a16="http://schemas.microsoft.com/office/drawing/2014/main" id="{3DEF16CC-8733-2443-9B6C-9B5452EB92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4793" y="1927928"/>
                <a:ext cx="281197" cy="268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A8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data</a:t>
                </a:r>
              </a:p>
            </p:txBody>
          </p:sp>
        </p:grpSp>
        <p:grpSp>
          <p:nvGrpSpPr>
            <p:cNvPr id="28" name="Group 906">
              <a:extLst>
                <a:ext uri="{FF2B5EF4-FFF2-40B4-BE49-F238E27FC236}">
                  <a16:creationId xmlns:a16="http://schemas.microsoft.com/office/drawing/2014/main" id="{C44082C3-458C-F24D-9324-6617C9A6EF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92311" y="2648933"/>
              <a:ext cx="469569" cy="865434"/>
              <a:chOff x="4140" y="429"/>
              <a:chExt cx="1425" cy="2396"/>
            </a:xfrm>
          </p:grpSpPr>
          <p:sp>
            <p:nvSpPr>
              <p:cNvPr id="29" name="Freeform 907">
                <a:extLst>
                  <a:ext uri="{FF2B5EF4-FFF2-40B4-BE49-F238E27FC236}">
                    <a16:creationId xmlns:a16="http://schemas.microsoft.com/office/drawing/2014/main" id="{8208EDDA-D009-5A48-868D-24905F9955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" name="Rectangle 908">
                <a:extLst>
                  <a:ext uri="{FF2B5EF4-FFF2-40B4-BE49-F238E27FC236}">
                    <a16:creationId xmlns:a16="http://schemas.microsoft.com/office/drawing/2014/main" id="{502A488F-E60D-2A41-8FFB-53A2AD13F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429"/>
                <a:ext cx="1043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1" name="Freeform 909">
                <a:extLst>
                  <a:ext uri="{FF2B5EF4-FFF2-40B4-BE49-F238E27FC236}">
                    <a16:creationId xmlns:a16="http://schemas.microsoft.com/office/drawing/2014/main" id="{6DD1C4C2-2836-2540-B183-C42F85856D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" name="Freeform 910">
                <a:extLst>
                  <a:ext uri="{FF2B5EF4-FFF2-40B4-BE49-F238E27FC236}">
                    <a16:creationId xmlns:a16="http://schemas.microsoft.com/office/drawing/2014/main" id="{19C58345-7A41-7C4A-A256-7505EC2AF3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" name="Rectangle 911">
                <a:extLst>
                  <a:ext uri="{FF2B5EF4-FFF2-40B4-BE49-F238E27FC236}">
                    <a16:creationId xmlns:a16="http://schemas.microsoft.com/office/drawing/2014/main" id="{5BAA8BFB-DB82-F34F-8229-2D9EE4718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2"/>
                <a:ext cx="592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34" name="Group 912">
                <a:extLst>
                  <a:ext uri="{FF2B5EF4-FFF2-40B4-BE49-F238E27FC236}">
                    <a16:creationId xmlns:a16="http://schemas.microsoft.com/office/drawing/2014/main" id="{8F339325-C9EF-3C4B-8D6A-C8CD844802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9" name="AutoShape 913">
                  <a:extLst>
                    <a:ext uri="{FF2B5EF4-FFF2-40B4-BE49-F238E27FC236}">
                      <a16:creationId xmlns:a16="http://schemas.microsoft.com/office/drawing/2014/main" id="{A77DF795-26B2-C64C-871C-3CE9C5300A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5"/>
                  <a:ext cx="724" cy="12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60" name="AutoShape 914">
                  <a:extLst>
                    <a:ext uri="{FF2B5EF4-FFF2-40B4-BE49-F238E27FC236}">
                      <a16:creationId xmlns:a16="http://schemas.microsoft.com/office/drawing/2014/main" id="{830EDEEB-69EB-FF4D-A3DF-4FADAE4AD2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93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35" name="Rectangle 915">
                <a:extLst>
                  <a:ext uri="{FF2B5EF4-FFF2-40B4-BE49-F238E27FC236}">
                    <a16:creationId xmlns:a16="http://schemas.microsoft.com/office/drawing/2014/main" id="{C1BD663B-C40E-E544-96F0-1F7291C93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" y="1020"/>
                <a:ext cx="592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36" name="Group 916">
                <a:extLst>
                  <a:ext uri="{FF2B5EF4-FFF2-40B4-BE49-F238E27FC236}">
                    <a16:creationId xmlns:a16="http://schemas.microsoft.com/office/drawing/2014/main" id="{B775DF3E-8CF2-4A48-B17F-4D7CA72EBD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7" name="AutoShape 917">
                  <a:extLst>
                    <a:ext uri="{FF2B5EF4-FFF2-40B4-BE49-F238E27FC236}">
                      <a16:creationId xmlns:a16="http://schemas.microsoft.com/office/drawing/2014/main" id="{B24BFCAF-EB02-AD40-A42E-AC1301327F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58" name="AutoShape 918">
                  <a:extLst>
                    <a:ext uri="{FF2B5EF4-FFF2-40B4-BE49-F238E27FC236}">
                      <a16:creationId xmlns:a16="http://schemas.microsoft.com/office/drawing/2014/main" id="{E89E0C9B-094E-EB4D-B92B-5EFC0AAE80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0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37" name="Rectangle 919">
                <a:extLst>
                  <a:ext uri="{FF2B5EF4-FFF2-40B4-BE49-F238E27FC236}">
                    <a16:creationId xmlns:a16="http://schemas.microsoft.com/office/drawing/2014/main" id="{3D896851-E44C-7D41-8271-208691F6D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61"/>
                <a:ext cx="598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8" name="Rectangle 920">
                <a:extLst>
                  <a:ext uri="{FF2B5EF4-FFF2-40B4-BE49-F238E27FC236}">
                    <a16:creationId xmlns:a16="http://schemas.microsoft.com/office/drawing/2014/main" id="{275FEE35-7686-B447-AFFC-541443FC4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" y="1657"/>
                <a:ext cx="598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39" name="Group 921">
                <a:extLst>
                  <a:ext uri="{FF2B5EF4-FFF2-40B4-BE49-F238E27FC236}">
                    <a16:creationId xmlns:a16="http://schemas.microsoft.com/office/drawing/2014/main" id="{ED581CA1-912D-2243-A9FF-7AB45DDB38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5" name="AutoShape 922">
                  <a:extLst>
                    <a:ext uri="{FF2B5EF4-FFF2-40B4-BE49-F238E27FC236}">
                      <a16:creationId xmlns:a16="http://schemas.microsoft.com/office/drawing/2014/main" id="{6BDED07D-9689-124D-801E-E9831EF4A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56" name="AutoShape 923">
                  <a:extLst>
                    <a:ext uri="{FF2B5EF4-FFF2-40B4-BE49-F238E27FC236}">
                      <a16:creationId xmlns:a16="http://schemas.microsoft.com/office/drawing/2014/main" id="{3A35C3FC-F1D4-FF49-98B0-030D2312A5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699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40" name="Freeform 924">
                <a:extLst>
                  <a:ext uri="{FF2B5EF4-FFF2-40B4-BE49-F238E27FC236}">
                    <a16:creationId xmlns:a16="http://schemas.microsoft.com/office/drawing/2014/main" id="{2A345774-9586-3541-875A-A1635B30D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1" name="Group 925">
                <a:extLst>
                  <a:ext uri="{FF2B5EF4-FFF2-40B4-BE49-F238E27FC236}">
                    <a16:creationId xmlns:a16="http://schemas.microsoft.com/office/drawing/2014/main" id="{095DBB1A-C544-F343-9C99-CEFB3B93D4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" name="AutoShape 926">
                  <a:extLst>
                    <a:ext uri="{FF2B5EF4-FFF2-40B4-BE49-F238E27FC236}">
                      <a16:creationId xmlns:a16="http://schemas.microsoft.com/office/drawing/2014/main" id="{AE16C66D-320F-094A-81F8-9ABAF8A15B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9"/>
                  <a:ext cx="71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54" name="AutoShape 927">
                  <a:extLst>
                    <a:ext uri="{FF2B5EF4-FFF2-40B4-BE49-F238E27FC236}">
                      <a16:creationId xmlns:a16="http://schemas.microsoft.com/office/drawing/2014/main" id="{523998E8-41BA-E24E-84EE-A54D2B47B3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2"/>
                  <a:ext cx="692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42" name="Rectangle 928">
                <a:extLst>
                  <a:ext uri="{FF2B5EF4-FFF2-40B4-BE49-F238E27FC236}">
                    <a16:creationId xmlns:a16="http://schemas.microsoft.com/office/drawing/2014/main" id="{B87E5718-1DC7-9D4A-9CE6-17F664BB1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8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43" name="Freeform 929">
                <a:extLst>
                  <a:ext uri="{FF2B5EF4-FFF2-40B4-BE49-F238E27FC236}">
                    <a16:creationId xmlns:a16="http://schemas.microsoft.com/office/drawing/2014/main" id="{53306BDA-9211-7946-A859-5E32C4380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" name="Freeform 930">
                <a:extLst>
                  <a:ext uri="{FF2B5EF4-FFF2-40B4-BE49-F238E27FC236}">
                    <a16:creationId xmlns:a16="http://schemas.microsoft.com/office/drawing/2014/main" id="{C53A5534-49DD-0240-9556-9F38F6596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" name="Oval 931">
                <a:extLst>
                  <a:ext uri="{FF2B5EF4-FFF2-40B4-BE49-F238E27FC236}">
                    <a16:creationId xmlns:a16="http://schemas.microsoft.com/office/drawing/2014/main" id="{BD4129A8-9A64-B24D-8B26-DDD0B449A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08"/>
                <a:ext cx="49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46" name="Freeform 932">
                <a:extLst>
                  <a:ext uri="{FF2B5EF4-FFF2-40B4-BE49-F238E27FC236}">
                    <a16:creationId xmlns:a16="http://schemas.microsoft.com/office/drawing/2014/main" id="{F6B1695E-8046-8D4D-AEEA-5BA4388C7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7" name="AutoShape 933">
                <a:extLst>
                  <a:ext uri="{FF2B5EF4-FFF2-40B4-BE49-F238E27FC236}">
                    <a16:creationId xmlns:a16="http://schemas.microsoft.com/office/drawing/2014/main" id="{64CB52F4-7A9D-7A4A-8631-E0426489F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1"/>
                <a:ext cx="1197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48" name="AutoShape 934">
                <a:extLst>
                  <a:ext uri="{FF2B5EF4-FFF2-40B4-BE49-F238E27FC236}">
                    <a16:creationId xmlns:a16="http://schemas.microsoft.com/office/drawing/2014/main" id="{38CAFD50-D5E7-7247-9BFA-09F90783A3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2713"/>
                <a:ext cx="1067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49" name="Oval 935">
                <a:extLst>
                  <a:ext uri="{FF2B5EF4-FFF2-40B4-BE49-F238E27FC236}">
                    <a16:creationId xmlns:a16="http://schemas.microsoft.com/office/drawing/2014/main" id="{42695772-FEC5-8C4D-B625-FEBB960FD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5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50" name="Oval 936">
                <a:extLst>
                  <a:ext uri="{FF2B5EF4-FFF2-40B4-BE49-F238E27FC236}">
                    <a16:creationId xmlns:a16="http://schemas.microsoft.com/office/drawing/2014/main" id="{A7C9DD1B-901B-9548-B916-8B920CE3B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385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51" name="Oval 937">
                <a:extLst>
                  <a:ext uri="{FF2B5EF4-FFF2-40B4-BE49-F238E27FC236}">
                    <a16:creationId xmlns:a16="http://schemas.microsoft.com/office/drawing/2014/main" id="{E59349FE-1FA2-C041-90A8-60904FC16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79"/>
                <a:ext cx="154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52" name="Rectangle 938">
                <a:extLst>
                  <a:ext uri="{FF2B5EF4-FFF2-40B4-BE49-F238E27FC236}">
                    <a16:creationId xmlns:a16="http://schemas.microsoft.com/office/drawing/2014/main" id="{19D06E58-CCA0-964B-A6B9-7F0BA828F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9" y="1834"/>
                <a:ext cx="86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</p:grpSp>
      <p:sp>
        <p:nvSpPr>
          <p:cNvPr id="125" name="Right Arrow 124">
            <a:extLst>
              <a:ext uri="{FF2B5EF4-FFF2-40B4-BE49-F238E27FC236}">
                <a16:creationId xmlns:a16="http://schemas.microsoft.com/office/drawing/2014/main" id="{C4204DC0-E7B2-784E-A763-205D902F99D1}"/>
              </a:ext>
            </a:extLst>
          </p:cNvPr>
          <p:cNvSpPr/>
          <p:nvPr/>
        </p:nvSpPr>
        <p:spPr>
          <a:xfrm rot="6715731">
            <a:off x="9311946" y="3959296"/>
            <a:ext cx="2359727" cy="344442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5000">
                <a:schemeClr val="accent1">
                  <a:lumMod val="20000"/>
                  <a:lumOff val="80000"/>
                </a:schemeClr>
              </a:gs>
              <a:gs pos="68000">
                <a:schemeClr val="accent1">
                  <a:lumMod val="45000"/>
                  <a:lumOff val="55000"/>
                </a:schemeClr>
              </a:gs>
              <a:gs pos="100000">
                <a:srgbClr val="0000A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5C24F2E-3C0F-6640-A613-9E505D2264C9}"/>
              </a:ext>
            </a:extLst>
          </p:cNvPr>
          <p:cNvSpPr txBox="1"/>
          <p:nvPr/>
        </p:nvSpPr>
        <p:spPr>
          <a:xfrm>
            <a:off x="7426037" y="2626200"/>
            <a:ext cx="240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NETCONF RPC message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507E82A-00E2-6149-8BD9-6014D684D587}"/>
              </a:ext>
            </a:extLst>
          </p:cNvPr>
          <p:cNvGrpSpPr/>
          <p:nvPr/>
        </p:nvGrpSpPr>
        <p:grpSpPr>
          <a:xfrm>
            <a:off x="7478010" y="2992581"/>
            <a:ext cx="2778034" cy="1372199"/>
            <a:chOff x="7090083" y="2881745"/>
            <a:chExt cx="2778034" cy="1372199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31C46BD-424D-F943-9EDD-EAEDAD4C34C0}"/>
                </a:ext>
              </a:extLst>
            </p:cNvPr>
            <p:cNvSpPr/>
            <p:nvPr/>
          </p:nvSpPr>
          <p:spPr>
            <a:xfrm>
              <a:off x="7148945" y="2881745"/>
              <a:ext cx="2369128" cy="8728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F0EF1BF-E9F7-774E-BCAA-01841FC4D8BA}"/>
                </a:ext>
              </a:extLst>
            </p:cNvPr>
            <p:cNvSpPr txBox="1"/>
            <p:nvPr/>
          </p:nvSpPr>
          <p:spPr>
            <a:xfrm>
              <a:off x="7162800" y="2895600"/>
              <a:ext cx="240249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&lt;edit-config&gt;</a:t>
              </a:r>
            </a:p>
            <a:p>
              <a:r>
                <a:rPr lang="en-US" dirty="0"/>
                <a:t>  YANG-generated XML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&lt;/edit-config&gt;</a:t>
              </a:r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D369D4BA-2E84-D84F-AE70-37148DB64CEC}"/>
                </a:ext>
              </a:extLst>
            </p:cNvPr>
            <p:cNvSpPr/>
            <p:nvPr/>
          </p:nvSpPr>
          <p:spPr>
            <a:xfrm flipH="1">
              <a:off x="7090083" y="2948098"/>
              <a:ext cx="2778034" cy="1305846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591907 h 829414"/>
                <a:gd name="connsiteX1" fmla="*/ 429371 w 1389414"/>
                <a:gd name="connsiteY1" fmla="*/ 0 h 829414"/>
                <a:gd name="connsiteX2" fmla="*/ 1389414 w 1389414"/>
                <a:gd name="connsiteY2" fmla="*/ 568157 h 829414"/>
                <a:gd name="connsiteX3" fmla="*/ 0 w 1389414"/>
                <a:gd name="connsiteY3" fmla="*/ 829414 h 829414"/>
                <a:gd name="connsiteX4" fmla="*/ 59377 w 1389414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25786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665100"/>
                <a:gd name="connsiteY0" fmla="*/ 393603 h 829414"/>
                <a:gd name="connsiteX1" fmla="*/ 429371 w 1665100"/>
                <a:gd name="connsiteY1" fmla="*/ 0 h 829414"/>
                <a:gd name="connsiteX2" fmla="*/ 1665100 w 1665100"/>
                <a:gd name="connsiteY2" fmla="*/ 303752 h 829414"/>
                <a:gd name="connsiteX3" fmla="*/ 0 w 1665100"/>
                <a:gd name="connsiteY3" fmla="*/ 829414 h 829414"/>
                <a:gd name="connsiteX4" fmla="*/ 81411 w 1665100"/>
                <a:gd name="connsiteY4" fmla="*/ 393603 h 829414"/>
                <a:gd name="connsiteX0" fmla="*/ 81411 w 1665100"/>
                <a:gd name="connsiteY0" fmla="*/ 228350 h 664161"/>
                <a:gd name="connsiteX1" fmla="*/ 419294 w 1665100"/>
                <a:gd name="connsiteY1" fmla="*/ 0 h 664161"/>
                <a:gd name="connsiteX2" fmla="*/ 1665100 w 1665100"/>
                <a:gd name="connsiteY2" fmla="*/ 138499 h 664161"/>
                <a:gd name="connsiteX3" fmla="*/ 0 w 1665100"/>
                <a:gd name="connsiteY3" fmla="*/ 664161 h 664161"/>
                <a:gd name="connsiteX4" fmla="*/ 81411 w 1665100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41393 w 1463851"/>
                <a:gd name="connsiteY0" fmla="*/ 206474 h 585409"/>
                <a:gd name="connsiteX1" fmla="*/ 299240 w 1463851"/>
                <a:gd name="connsiteY1" fmla="*/ 0 h 585409"/>
                <a:gd name="connsiteX2" fmla="*/ 1463851 w 1463851"/>
                <a:gd name="connsiteY2" fmla="*/ 83572 h 585409"/>
                <a:gd name="connsiteX3" fmla="*/ 0 w 1463851"/>
                <a:gd name="connsiteY3" fmla="*/ 585409 h 585409"/>
                <a:gd name="connsiteX4" fmla="*/ 41393 w 1463851"/>
                <a:gd name="connsiteY4" fmla="*/ 206474 h 585409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2566355"/>
                <a:gd name="connsiteY0" fmla="*/ 649820 h 1028755"/>
                <a:gd name="connsiteX1" fmla="*/ 387948 w 2566355"/>
                <a:gd name="connsiteY1" fmla="*/ 0 h 1028755"/>
                <a:gd name="connsiteX2" fmla="*/ 2566355 w 2566355"/>
                <a:gd name="connsiteY2" fmla="*/ 776300 h 1028755"/>
                <a:gd name="connsiteX3" fmla="*/ 0 w 2566355"/>
                <a:gd name="connsiteY3" fmla="*/ 1028755 h 1028755"/>
                <a:gd name="connsiteX4" fmla="*/ 41393 w 2566355"/>
                <a:gd name="connsiteY4" fmla="*/ 649820 h 1028755"/>
                <a:gd name="connsiteX0" fmla="*/ 0 w 2524962"/>
                <a:gd name="connsiteY0" fmla="*/ 649820 h 1014901"/>
                <a:gd name="connsiteX1" fmla="*/ 346555 w 2524962"/>
                <a:gd name="connsiteY1" fmla="*/ 0 h 1014901"/>
                <a:gd name="connsiteX2" fmla="*/ 2524962 w 2524962"/>
                <a:gd name="connsiteY2" fmla="*/ 776300 h 1014901"/>
                <a:gd name="connsiteX3" fmla="*/ 9297 w 2524962"/>
                <a:gd name="connsiteY3" fmla="*/ 1014901 h 1014901"/>
                <a:gd name="connsiteX4" fmla="*/ 0 w 2524962"/>
                <a:gd name="connsiteY4" fmla="*/ 649820 h 1014901"/>
                <a:gd name="connsiteX0" fmla="*/ 16048 w 2541010"/>
                <a:gd name="connsiteY0" fmla="*/ 649820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16048 w 2541010"/>
                <a:gd name="connsiteY4" fmla="*/ 649820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1010" h="1305846">
                  <a:moveTo>
                    <a:pt x="3375" y="926911"/>
                  </a:moveTo>
                  <a:cubicBezTo>
                    <a:pt x="148970" y="883160"/>
                    <a:pt x="277486" y="114212"/>
                    <a:pt x="337258" y="0"/>
                  </a:cubicBezTo>
                  <a:cubicBezTo>
                    <a:pt x="221372" y="1035639"/>
                    <a:pt x="455275" y="804080"/>
                    <a:pt x="2541010" y="804009"/>
                  </a:cubicBezTo>
                  <a:cubicBezTo>
                    <a:pt x="1749394" y="1005223"/>
                    <a:pt x="601683" y="1060422"/>
                    <a:pt x="0" y="1305846"/>
                  </a:cubicBezTo>
                  <a:lnTo>
                    <a:pt x="3375" y="926911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68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6" name="Group 201">
            <a:extLst>
              <a:ext uri="{FF2B5EF4-FFF2-40B4-BE49-F238E27FC236}">
                <a16:creationId xmlns:a16="http://schemas.microsoft.com/office/drawing/2014/main" id="{441B6C68-CF3E-DE45-BD05-40135C3439E0}"/>
              </a:ext>
            </a:extLst>
          </p:cNvPr>
          <p:cNvGrpSpPr>
            <a:grpSpLocks/>
          </p:cNvGrpSpPr>
          <p:nvPr/>
        </p:nvGrpSpPr>
        <p:grpSpPr bwMode="auto">
          <a:xfrm>
            <a:off x="10127673" y="3879272"/>
            <a:ext cx="587606" cy="741718"/>
            <a:chOff x="375561" y="297711"/>
            <a:chExt cx="1252683" cy="2138362"/>
          </a:xfrm>
        </p:grpSpPr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9BDAC210-FFBB-2C43-9F5C-F3438E00170D}"/>
                </a:ext>
              </a:extLst>
            </p:cNvPr>
            <p:cNvSpPr/>
            <p:nvPr/>
          </p:nvSpPr>
          <p:spPr>
            <a:xfrm>
              <a:off x="375561" y="297711"/>
              <a:ext cx="971072" cy="2138362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787" h="2138362">
                  <a:moveTo>
                    <a:pt x="0" y="0"/>
                  </a:moveTo>
                  <a:lnTo>
                    <a:pt x="0" y="1190625"/>
                  </a:lnTo>
                  <a:lnTo>
                    <a:pt x="966787" y="2138362"/>
                  </a:lnTo>
                  <a:cubicBezTo>
                    <a:pt x="965200" y="1673225"/>
                    <a:pt x="963612" y="1208087"/>
                    <a:pt x="962025" y="7429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E4CB1C61-DD5B-7248-BD4F-3F1152A307D3}"/>
                </a:ext>
              </a:extLst>
            </p:cNvPr>
            <p:cNvSpPr/>
            <p:nvPr/>
          </p:nvSpPr>
          <p:spPr>
            <a:xfrm>
              <a:off x="375561" y="309724"/>
              <a:ext cx="1247826" cy="768849"/>
            </a:xfrm>
            <a:custGeom>
              <a:avLst/>
              <a:gdLst>
                <a:gd name="connsiteX0" fmla="*/ 0 w 966787"/>
                <a:gd name="connsiteY0" fmla="*/ 0 h 2138362"/>
                <a:gd name="connsiteX1" fmla="*/ 0 w 966787"/>
                <a:gd name="connsiteY1" fmla="*/ 1190625 h 2138362"/>
                <a:gd name="connsiteX2" fmla="*/ 966787 w 966787"/>
                <a:gd name="connsiteY2" fmla="*/ 2138362 h 2138362"/>
                <a:gd name="connsiteX3" fmla="*/ 962025 w 966787"/>
                <a:gd name="connsiteY3" fmla="*/ 742950 h 2138362"/>
                <a:gd name="connsiteX4" fmla="*/ 0 w 966787"/>
                <a:gd name="connsiteY4" fmla="*/ 0 h 2138362"/>
                <a:gd name="connsiteX0" fmla="*/ 928688 w 1895475"/>
                <a:gd name="connsiteY0" fmla="*/ 0 h 2138362"/>
                <a:gd name="connsiteX1" fmla="*/ 0 w 1895475"/>
                <a:gd name="connsiteY1" fmla="*/ 461963 h 2138362"/>
                <a:gd name="connsiteX2" fmla="*/ 1895475 w 1895475"/>
                <a:gd name="connsiteY2" fmla="*/ 2138362 h 2138362"/>
                <a:gd name="connsiteX3" fmla="*/ 1890713 w 1895475"/>
                <a:gd name="connsiteY3" fmla="*/ 742950 h 2138362"/>
                <a:gd name="connsiteX4" fmla="*/ 928688 w 1895475"/>
                <a:gd name="connsiteY4" fmla="*/ 0 h 213836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890713 w 1895475"/>
                <a:gd name="connsiteY3" fmla="*/ 342900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143000 w 1895475"/>
                <a:gd name="connsiteY3" fmla="*/ 7762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895475"/>
                <a:gd name="connsiteY0" fmla="*/ 0 h 1738312"/>
                <a:gd name="connsiteX1" fmla="*/ 0 w 1895475"/>
                <a:gd name="connsiteY1" fmla="*/ 61913 h 1738312"/>
                <a:gd name="connsiteX2" fmla="*/ 1895475 w 1895475"/>
                <a:gd name="connsiteY2" fmla="*/ 1738312 h 1738312"/>
                <a:gd name="connsiteX3" fmla="*/ 1238250 w 1895475"/>
                <a:gd name="connsiteY3" fmla="*/ 814388 h 1738312"/>
                <a:gd name="connsiteX4" fmla="*/ 247650 w 1895475"/>
                <a:gd name="connsiteY4" fmla="*/ 0 h 1738312"/>
                <a:gd name="connsiteX0" fmla="*/ 247650 w 1238250"/>
                <a:gd name="connsiteY0" fmla="*/ 0 h 862012"/>
                <a:gd name="connsiteX1" fmla="*/ 0 w 1238250"/>
                <a:gd name="connsiteY1" fmla="*/ 61913 h 862012"/>
                <a:gd name="connsiteX2" fmla="*/ 947738 w 1238250"/>
                <a:gd name="connsiteY2" fmla="*/ 862012 h 862012"/>
                <a:gd name="connsiteX3" fmla="*/ 1238250 w 1238250"/>
                <a:gd name="connsiteY3" fmla="*/ 814388 h 862012"/>
                <a:gd name="connsiteX4" fmla="*/ 247650 w 1238250"/>
                <a:gd name="connsiteY4" fmla="*/ 0 h 8620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47650 w 1238250"/>
                <a:gd name="connsiteY0" fmla="*/ 0 h 823912"/>
                <a:gd name="connsiteX1" fmla="*/ 0 w 1238250"/>
                <a:gd name="connsiteY1" fmla="*/ 61913 h 823912"/>
                <a:gd name="connsiteX2" fmla="*/ 952500 w 1238250"/>
                <a:gd name="connsiteY2" fmla="*/ 823912 h 823912"/>
                <a:gd name="connsiteX3" fmla="*/ 1238250 w 1238250"/>
                <a:gd name="connsiteY3" fmla="*/ 814388 h 823912"/>
                <a:gd name="connsiteX4" fmla="*/ 247650 w 1238250"/>
                <a:gd name="connsiteY4" fmla="*/ 0 h 823912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8 h 766762"/>
                <a:gd name="connsiteX4" fmla="*/ 233363 w 1238250"/>
                <a:gd name="connsiteY4" fmla="*/ 0 h 766762"/>
                <a:gd name="connsiteX0" fmla="*/ 233363 w 1238250"/>
                <a:gd name="connsiteY0" fmla="*/ 0 h 773376"/>
                <a:gd name="connsiteX1" fmla="*/ 0 w 1238250"/>
                <a:gd name="connsiteY1" fmla="*/ 4763 h 773376"/>
                <a:gd name="connsiteX2" fmla="*/ 952500 w 1238250"/>
                <a:gd name="connsiteY2" fmla="*/ 766762 h 773376"/>
                <a:gd name="connsiteX3" fmla="*/ 1238250 w 1238250"/>
                <a:gd name="connsiteY3" fmla="*/ 771525 h 773376"/>
                <a:gd name="connsiteX4" fmla="*/ 233363 w 1238250"/>
                <a:gd name="connsiteY4" fmla="*/ 0 h 773376"/>
                <a:gd name="connsiteX0" fmla="*/ 233363 w 1238250"/>
                <a:gd name="connsiteY0" fmla="*/ 0 h 766762"/>
                <a:gd name="connsiteX1" fmla="*/ 0 w 1238250"/>
                <a:gd name="connsiteY1" fmla="*/ 4763 h 766762"/>
                <a:gd name="connsiteX2" fmla="*/ 952500 w 1238250"/>
                <a:gd name="connsiteY2" fmla="*/ 766762 h 766762"/>
                <a:gd name="connsiteX3" fmla="*/ 1238250 w 1238250"/>
                <a:gd name="connsiteY3" fmla="*/ 757236 h 766762"/>
                <a:gd name="connsiteX4" fmla="*/ 233363 w 1238250"/>
                <a:gd name="connsiteY4" fmla="*/ 0 h 766762"/>
                <a:gd name="connsiteX0" fmla="*/ 233363 w 1238250"/>
                <a:gd name="connsiteY0" fmla="*/ 0 h 773375"/>
                <a:gd name="connsiteX1" fmla="*/ 0 w 1238250"/>
                <a:gd name="connsiteY1" fmla="*/ 4763 h 773375"/>
                <a:gd name="connsiteX2" fmla="*/ 952500 w 1238250"/>
                <a:gd name="connsiteY2" fmla="*/ 766762 h 773375"/>
                <a:gd name="connsiteX3" fmla="*/ 1238250 w 1238250"/>
                <a:gd name="connsiteY3" fmla="*/ 771523 h 773375"/>
                <a:gd name="connsiteX4" fmla="*/ 233363 w 1238250"/>
                <a:gd name="connsiteY4" fmla="*/ 0 h 773375"/>
                <a:gd name="connsiteX0" fmla="*/ 233363 w 1238250"/>
                <a:gd name="connsiteY0" fmla="*/ 0 h 771523"/>
                <a:gd name="connsiteX1" fmla="*/ 0 w 1238250"/>
                <a:gd name="connsiteY1" fmla="*/ 4763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71523"/>
                <a:gd name="connsiteX1" fmla="*/ 0 w 1238250"/>
                <a:gd name="connsiteY1" fmla="*/ 23466 h 771523"/>
                <a:gd name="connsiteX2" fmla="*/ 952500 w 1238250"/>
                <a:gd name="connsiteY2" fmla="*/ 766762 h 771523"/>
                <a:gd name="connsiteX3" fmla="*/ 1238250 w 1238250"/>
                <a:gd name="connsiteY3" fmla="*/ 771523 h 771523"/>
                <a:gd name="connsiteX4" fmla="*/ 233363 w 1238250"/>
                <a:gd name="connsiteY4" fmla="*/ 0 h 771523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33363 w 1238250"/>
                <a:gd name="connsiteY0" fmla="*/ 0 h 757496"/>
                <a:gd name="connsiteX1" fmla="*/ 0 w 1238250"/>
                <a:gd name="connsiteY1" fmla="*/ 9439 h 757496"/>
                <a:gd name="connsiteX2" fmla="*/ 952500 w 1238250"/>
                <a:gd name="connsiteY2" fmla="*/ 752735 h 757496"/>
                <a:gd name="connsiteX3" fmla="*/ 1238250 w 1238250"/>
                <a:gd name="connsiteY3" fmla="*/ 757496 h 757496"/>
                <a:gd name="connsiteX4" fmla="*/ 233363 w 1238250"/>
                <a:gd name="connsiteY4" fmla="*/ 0 h 757496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  <a:gd name="connsiteX0" fmla="*/ 243561 w 1248448"/>
                <a:gd name="connsiteY0" fmla="*/ 573 h 758069"/>
                <a:gd name="connsiteX1" fmla="*/ 0 w 1248448"/>
                <a:gd name="connsiteY1" fmla="*/ 0 h 758069"/>
                <a:gd name="connsiteX2" fmla="*/ 962698 w 1248448"/>
                <a:gd name="connsiteY2" fmla="*/ 753308 h 758069"/>
                <a:gd name="connsiteX3" fmla="*/ 1248448 w 1248448"/>
                <a:gd name="connsiteY3" fmla="*/ 758069 h 758069"/>
                <a:gd name="connsiteX4" fmla="*/ 243561 w 1248448"/>
                <a:gd name="connsiteY4" fmla="*/ 573 h 75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8448" h="758069">
                  <a:moveTo>
                    <a:pt x="243561" y="573"/>
                  </a:moveTo>
                  <a:cubicBezTo>
                    <a:pt x="162374" y="382"/>
                    <a:pt x="235530" y="6639"/>
                    <a:pt x="0" y="0"/>
                  </a:cubicBezTo>
                  <a:lnTo>
                    <a:pt x="962698" y="753308"/>
                  </a:lnTo>
                  <a:cubicBezTo>
                    <a:pt x="1114838" y="758721"/>
                    <a:pt x="1045247" y="751718"/>
                    <a:pt x="1248448" y="758069"/>
                  </a:cubicBezTo>
                  <a:lnTo>
                    <a:pt x="243561" y="573"/>
                  </a:ln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A993C28-914B-FD40-AB7E-63B97796C110}"/>
                </a:ext>
              </a:extLst>
            </p:cNvPr>
            <p:cNvSpPr/>
            <p:nvPr/>
          </p:nvSpPr>
          <p:spPr>
            <a:xfrm>
              <a:off x="1332065" y="1066560"/>
              <a:ext cx="296179" cy="13635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13681C5-FFD9-0949-8677-F68A6956B872}"/>
              </a:ext>
            </a:extLst>
          </p:cNvPr>
          <p:cNvGrpSpPr/>
          <p:nvPr/>
        </p:nvGrpSpPr>
        <p:grpSpPr>
          <a:xfrm>
            <a:off x="9157856" y="1889496"/>
            <a:ext cx="2919145" cy="3181268"/>
            <a:chOff x="9157856" y="1889496"/>
            <a:chExt cx="2919145" cy="3181268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1A1897B-0824-D64E-B110-693E0A3A7C55}"/>
                </a:ext>
              </a:extLst>
            </p:cNvPr>
            <p:cNvSpPr txBox="1"/>
            <p:nvPr/>
          </p:nvSpPr>
          <p:spPr>
            <a:xfrm>
              <a:off x="10937009" y="3537239"/>
              <a:ext cx="11399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YANG</a:t>
              </a:r>
            </a:p>
            <a:p>
              <a:r>
                <a:rPr lang="en-US" dirty="0">
                  <a:solidFill>
                    <a:srgbClr val="0000A8"/>
                  </a:solidFill>
                </a:rPr>
                <a:t>generated</a:t>
              </a:r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4DA230C3-C528-374A-87C4-CF0B39B4B9AD}"/>
                </a:ext>
              </a:extLst>
            </p:cNvPr>
            <p:cNvCxnSpPr>
              <a:endCxn id="24" idx="3"/>
            </p:cNvCxnSpPr>
            <p:nvPr/>
          </p:nvCxnSpPr>
          <p:spPr>
            <a:xfrm flipH="1" flipV="1">
              <a:off x="10694705" y="1889496"/>
              <a:ext cx="305804" cy="185123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8B62C0D1-45A2-994A-8F47-A623CE8A52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7856" y="3743325"/>
              <a:ext cx="1843519" cy="132743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1A06887-ADA5-0A45-A312-7207DA95E2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54606" y="3416797"/>
              <a:ext cx="1240419" cy="3233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464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 </a:t>
            </a:r>
            <a:r>
              <a:rPr lang="en-US" altLang="en-US" sz="4400" dirty="0">
                <a:solidFill>
                  <a:srgbClr val="0000A8"/>
                </a:solidFill>
                <a:cs typeface="Calibri" panose="020F0502020204030204" pitchFamily="34" charset="0"/>
              </a:rPr>
              <a:t>Summary</a:t>
            </a:r>
            <a:endParaRPr lang="en-US" sz="4400" dirty="0">
              <a:solidFill>
                <a:srgbClr val="0000A8"/>
              </a:solidFill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3BBFA62-07B2-9E40-9402-33C2B933EEF9}"/>
              </a:ext>
            </a:extLst>
          </p:cNvPr>
          <p:cNvSpPr txBox="1">
            <a:spLocks noChangeArrowheads="1"/>
          </p:cNvSpPr>
          <p:nvPr/>
        </p:nvSpPr>
        <p:spPr>
          <a:xfrm>
            <a:off x="1008481" y="1307017"/>
            <a:ext cx="9385396" cy="45376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we’ve learned a lot!</a:t>
            </a:r>
            <a:endParaRPr lang="en-US" sz="3200" dirty="0"/>
          </a:p>
          <a:p>
            <a:pPr>
              <a:defRPr/>
            </a:pPr>
            <a:r>
              <a:rPr lang="en-US" dirty="0"/>
              <a:t>approaches to network control plane</a:t>
            </a:r>
          </a:p>
          <a:p>
            <a:pPr marL="746125" lvl="1" indent="-346075">
              <a:buClr>
                <a:srgbClr val="000090"/>
              </a:buClr>
            </a:pPr>
            <a:r>
              <a:rPr lang="en-US" dirty="0">
                <a:cs typeface="Gill Sans MT"/>
              </a:rPr>
              <a:t>per-router control (traditional)</a:t>
            </a:r>
          </a:p>
          <a:p>
            <a:pPr marL="746125" lvl="1" indent="-346075">
              <a:buClr>
                <a:srgbClr val="000090"/>
              </a:buClr>
            </a:pPr>
            <a:r>
              <a:rPr lang="en-US" dirty="0">
                <a:cs typeface="Gill Sans MT"/>
              </a:rPr>
              <a:t>logically centralized control (software defined networking)</a:t>
            </a:r>
            <a:endParaRPr lang="en-US" dirty="0"/>
          </a:p>
          <a:p>
            <a:pPr>
              <a:defRPr/>
            </a:pPr>
            <a:r>
              <a:rPr lang="en-US" dirty="0"/>
              <a:t>traditional routing algorithms</a:t>
            </a:r>
          </a:p>
          <a:p>
            <a:pPr lvl="1">
              <a:defRPr/>
            </a:pPr>
            <a:r>
              <a:rPr lang="en-US" dirty="0"/>
              <a:t>implementation in Internet: OSPF , BGP</a:t>
            </a:r>
          </a:p>
          <a:p>
            <a:pPr>
              <a:defRPr/>
            </a:pPr>
            <a:r>
              <a:rPr lang="en-US" dirty="0"/>
              <a:t>SDN controllers</a:t>
            </a:r>
          </a:p>
          <a:p>
            <a:pPr lvl="1">
              <a:defRPr/>
            </a:pPr>
            <a:r>
              <a:rPr lang="en-US" dirty="0"/>
              <a:t>implementation in practice: ODL, ONOS</a:t>
            </a:r>
          </a:p>
          <a:p>
            <a:pPr>
              <a:defRPr/>
            </a:pPr>
            <a:r>
              <a:rPr lang="en-US" dirty="0"/>
              <a:t>Internet Control Message Protocol</a:t>
            </a:r>
          </a:p>
          <a:p>
            <a:pPr>
              <a:defRPr/>
            </a:pPr>
            <a:r>
              <a:rPr lang="en-US" dirty="0"/>
              <a:t>network management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D635A3-9995-414A-B734-1BF65FD4A892}"/>
              </a:ext>
            </a:extLst>
          </p:cNvPr>
          <p:cNvSpPr txBox="1"/>
          <p:nvPr/>
        </p:nvSpPr>
        <p:spPr>
          <a:xfrm>
            <a:off x="1021775" y="5643508"/>
            <a:ext cx="3202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next stop:  link layer!</a:t>
            </a:r>
          </a:p>
        </p:txBody>
      </p:sp>
    </p:spTree>
    <p:extLst>
      <p:ext uri="{BB962C8B-B14F-4D97-AF65-F5344CB8AC3E}">
        <p14:creationId xmlns:p14="http://schemas.microsoft.com/office/powerpoint/2010/main" val="294814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</a:t>
            </a:r>
            <a:r>
              <a:rPr lang="en-US" altLang="en-US" dirty="0">
                <a:cs typeface="Calibri" panose="020F0502020204030204" pitchFamily="34" charset="0"/>
              </a:rPr>
              <a:t>,</a:t>
            </a:r>
            <a:r>
              <a:rPr lang="en-US" altLang="en-US" sz="4400" dirty="0">
                <a:cs typeface="Calibri" panose="020F0502020204030204" pitchFamily="34" charset="0"/>
              </a:rPr>
              <a:t> control plane:  </a:t>
            </a:r>
            <a:r>
              <a:rPr lang="en-US" altLang="en-US" sz="4400" dirty="0">
                <a:solidFill>
                  <a:srgbClr val="C00000"/>
                </a:solidFill>
                <a:cs typeface="Calibri" panose="020F0502020204030204" pitchFamily="34" charset="0"/>
              </a:rPr>
              <a:t>Done!</a:t>
            </a:r>
            <a:endParaRPr lang="en-US" sz="4400" dirty="0">
              <a:solidFill>
                <a:srgbClr val="C00000"/>
              </a:solidFill>
            </a:endParaRPr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/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/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1199399" y="1416044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7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2130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/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/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5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D8288-A30F-B346-89F2-6C4A6812F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075" y="1557773"/>
            <a:ext cx="10515600" cy="2230456"/>
          </a:xfrm>
        </p:spPr>
        <p:txBody>
          <a:bodyPr>
            <a:normAutofit fontScale="92500" lnSpcReduction="10000"/>
          </a:bodyPr>
          <a:lstStyle/>
          <a:p>
            <a:pPr indent="-284163">
              <a:defRPr/>
            </a:pPr>
            <a:r>
              <a:rPr lang="en-US" sz="3200" dirty="0">
                <a:solidFill>
                  <a:srgbClr val="0000A8"/>
                </a:solidFill>
              </a:rPr>
              <a:t>autonomous systems (aka “network”): </a:t>
            </a:r>
            <a:r>
              <a:rPr lang="en-US" sz="3200" dirty="0"/>
              <a:t>1000s of interacting hardware/software components</a:t>
            </a:r>
          </a:p>
          <a:p>
            <a:pPr indent="-284163">
              <a:defRPr/>
            </a:pPr>
            <a:r>
              <a:rPr lang="en-US" sz="3200" dirty="0"/>
              <a:t>other complex systems requiring monitoring, configuration, control:</a:t>
            </a:r>
          </a:p>
          <a:p>
            <a:pPr lvl="1">
              <a:defRPr/>
            </a:pPr>
            <a:r>
              <a:rPr lang="en-US" sz="3000" dirty="0"/>
              <a:t>jet airplane, nuclear power plant, others?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829BE-EAEB-5749-867B-1EC3359A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network management?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72273-12F5-4F48-A433-0F71E8339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0A614A-762E-7F4E-AB21-A93FB6D5C4DE}"/>
              </a:ext>
            </a:extLst>
          </p:cNvPr>
          <p:cNvGrpSpPr/>
          <p:nvPr/>
        </p:nvGrpSpPr>
        <p:grpSpPr>
          <a:xfrm>
            <a:off x="1981694" y="4123789"/>
            <a:ext cx="8232775" cy="2093913"/>
            <a:chOff x="1981694" y="4123789"/>
            <a:chExt cx="8232775" cy="2093913"/>
          </a:xfrm>
        </p:grpSpPr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4AAF62B5-79AA-B240-A8E8-8798C98BC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1207" y="4153952"/>
              <a:ext cx="6962775" cy="200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2000" dirty="0">
                  <a:latin typeface="Arial"/>
                  <a:cs typeface="Arial"/>
                </a:rPr>
                <a:t>"</a:t>
              </a:r>
              <a:r>
                <a:rPr lang="en-US" sz="2000" dirty="0">
                  <a:solidFill>
                    <a:srgbClr val="000099"/>
                  </a:solidFill>
                  <a:latin typeface="Arial"/>
                  <a:cs typeface="Arial"/>
                </a:rPr>
                <a:t>Network management</a:t>
              </a:r>
              <a:r>
                <a:rPr lang="en-US" sz="2000" dirty="0">
                  <a:latin typeface="Arial"/>
                  <a:cs typeface="Arial"/>
                </a:rPr>
                <a:t> includes the deployment, integration </a:t>
              </a:r>
            </a:p>
            <a:p>
              <a:pPr algn="l">
                <a:defRPr/>
              </a:pPr>
              <a:r>
                <a:rPr lang="en-US" sz="2000" dirty="0">
                  <a:latin typeface="Arial"/>
                  <a:cs typeface="Arial"/>
                </a:rPr>
                <a:t>and coordination of the hardware, software, and human </a:t>
              </a:r>
            </a:p>
            <a:p>
              <a:pPr algn="l">
                <a:defRPr/>
              </a:pPr>
              <a:r>
                <a:rPr lang="en-US" sz="2000" dirty="0">
                  <a:latin typeface="Arial"/>
                  <a:cs typeface="Arial"/>
                </a:rPr>
                <a:t>elements to monitor, test, poll, configure, analyze, evaluate, </a:t>
              </a:r>
            </a:p>
            <a:p>
              <a:pPr algn="l">
                <a:defRPr/>
              </a:pPr>
              <a:r>
                <a:rPr lang="en-US" sz="2000" dirty="0">
                  <a:latin typeface="Arial"/>
                  <a:cs typeface="Arial"/>
                </a:rPr>
                <a:t>and control the network and element resources to meet the </a:t>
              </a:r>
            </a:p>
            <a:p>
              <a:pPr algn="l">
                <a:defRPr/>
              </a:pPr>
              <a:r>
                <a:rPr lang="en-US" sz="2000" dirty="0">
                  <a:latin typeface="Arial"/>
                  <a:cs typeface="Arial"/>
                </a:rPr>
                <a:t>real-time, operational performance, and Quality of Service </a:t>
              </a:r>
            </a:p>
            <a:p>
              <a:pPr algn="l">
                <a:defRPr/>
              </a:pPr>
              <a:r>
                <a:rPr lang="en-US" sz="2000" dirty="0">
                  <a:latin typeface="Arial"/>
                  <a:cs typeface="Arial"/>
                </a:rPr>
                <a:t>requirements at a reasonable cost."</a:t>
              </a:r>
              <a:r>
                <a:rPr lang="en-US" dirty="0"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047F7E7-348B-A04F-BBBB-2D9AFE81A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957" y="4123789"/>
              <a:ext cx="7148512" cy="2093913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326F51F9-30EF-DB47-86E4-F731C95FAE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81694" y="4317464"/>
            <a:ext cx="1123950" cy="160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2870200" imgH="4089400" progId="MS_ClipArt_Gallery.2">
                    <p:embed/>
                  </p:oleObj>
                </mc:Choice>
                <mc:Fallback>
                  <p:oleObj name="Clip" r:id="rId2" imgW="2870200" imgH="4089400" progId="MS_ClipArt_Gallery.2">
                    <p:embed/>
                    <p:pic>
                      <p:nvPicPr>
                        <p:cNvPr id="9" name="Object 8">
                          <a:extLst>
                            <a:ext uri="{FF2B5EF4-FFF2-40B4-BE49-F238E27FC236}">
                              <a16:creationId xmlns:a16="http://schemas.microsoft.com/office/drawing/2014/main" id="{326F51F9-30EF-DB47-86E4-F731C95FAE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1694" y="4317464"/>
                          <a:ext cx="1123950" cy="160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9975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29BE-EAEB-5749-867B-1EC3359A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network management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72273-12F5-4F48-A433-0F71E8339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2" name="Freeform 2">
            <a:extLst>
              <a:ext uri="{FF2B5EF4-FFF2-40B4-BE49-F238E27FC236}">
                <a16:creationId xmlns:a16="http://schemas.microsoft.com/office/drawing/2014/main" id="{1D0FE147-08B7-0C4A-A099-FAD883AC5254}"/>
              </a:ext>
            </a:extLst>
          </p:cNvPr>
          <p:cNvSpPr>
            <a:spLocks/>
          </p:cNvSpPr>
          <p:nvPr/>
        </p:nvSpPr>
        <p:spPr bwMode="auto">
          <a:xfrm rot="16383367">
            <a:off x="3968383" y="2925460"/>
            <a:ext cx="4057421" cy="2452239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3" name="Line 252">
            <a:extLst>
              <a:ext uri="{FF2B5EF4-FFF2-40B4-BE49-F238E27FC236}">
                <a16:creationId xmlns:a16="http://schemas.microsoft.com/office/drawing/2014/main" id="{6913E897-BB93-9344-AF33-6C15AD34C2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6787" y="3158537"/>
            <a:ext cx="338138" cy="10429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24" name="Line 254">
            <a:extLst>
              <a:ext uri="{FF2B5EF4-FFF2-40B4-BE49-F238E27FC236}">
                <a16:creationId xmlns:a16="http://schemas.microsoft.com/office/drawing/2014/main" id="{AED25EE3-AFF0-984B-92D0-62D8E298F4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7286" y="4112624"/>
            <a:ext cx="290202" cy="25148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26" name="Line 272">
            <a:extLst>
              <a:ext uri="{FF2B5EF4-FFF2-40B4-BE49-F238E27FC236}">
                <a16:creationId xmlns:a16="http://schemas.microsoft.com/office/drawing/2014/main" id="{4D3DB148-5EA8-9047-A1B8-B0AFCF1AF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0150" y="4603162"/>
            <a:ext cx="373062" cy="5540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79" name="Line 272">
            <a:extLst>
              <a:ext uri="{FF2B5EF4-FFF2-40B4-BE49-F238E27FC236}">
                <a16:creationId xmlns:a16="http://schemas.microsoft.com/office/drawing/2014/main" id="{CDCDCF97-149D-E14A-9653-EDBE25CA9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2112" y="3653837"/>
            <a:ext cx="371475" cy="5540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80" name="Line 272">
            <a:extLst>
              <a:ext uri="{FF2B5EF4-FFF2-40B4-BE49-F238E27FC236}">
                <a16:creationId xmlns:a16="http://schemas.microsoft.com/office/drawing/2014/main" id="{217AC889-87F2-F64B-AAFE-21DBE539F9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6425" y="4592049"/>
            <a:ext cx="309562" cy="1023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FB46EAEC-6740-674A-86AA-B160C7FB22B9}"/>
              </a:ext>
            </a:extLst>
          </p:cNvPr>
          <p:cNvGrpSpPr/>
          <p:nvPr/>
        </p:nvGrpSpPr>
        <p:grpSpPr>
          <a:xfrm>
            <a:off x="3982954" y="2808993"/>
            <a:ext cx="4334676" cy="3307930"/>
            <a:chOff x="3982954" y="2808993"/>
            <a:chExt cx="4334676" cy="3307930"/>
          </a:xfrm>
        </p:grpSpPr>
        <p:sp>
          <p:nvSpPr>
            <p:cNvPr id="127" name="Text Box 333">
              <a:extLst>
                <a:ext uri="{FF2B5EF4-FFF2-40B4-BE49-F238E27FC236}">
                  <a16:creationId xmlns:a16="http://schemas.microsoft.com/office/drawing/2014/main" id="{9A14EC5D-753E-8649-8A83-064482FC3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2954" y="5809146"/>
              <a:ext cx="149752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managed device</a:t>
              </a:r>
            </a:p>
          </p:txBody>
        </p:sp>
        <p:sp>
          <p:nvSpPr>
            <p:cNvPr id="128" name="Text Box 338">
              <a:extLst>
                <a:ext uri="{FF2B5EF4-FFF2-40B4-BE49-F238E27FC236}">
                  <a16:creationId xmlns:a16="http://schemas.microsoft.com/office/drawing/2014/main" id="{5BC34EFD-2998-754E-A9F6-A147D5224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9237" y="5649324"/>
              <a:ext cx="169038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managed device</a:t>
              </a:r>
            </a:p>
          </p:txBody>
        </p:sp>
        <p:sp>
          <p:nvSpPr>
            <p:cNvPr id="129" name="Text Box 339">
              <a:extLst>
                <a:ext uri="{FF2B5EF4-FFF2-40B4-BE49-F238E27FC236}">
                  <a16:creationId xmlns:a16="http://schemas.microsoft.com/office/drawing/2014/main" id="{E732D711-7435-AA4C-8388-75049CC05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0104" y="2808993"/>
              <a:ext cx="149752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managed device</a:t>
              </a:r>
            </a:p>
          </p:txBody>
        </p:sp>
        <p:sp>
          <p:nvSpPr>
            <p:cNvPr id="130" name="Text Box 340">
              <a:extLst>
                <a:ext uri="{FF2B5EF4-FFF2-40B4-BE49-F238E27FC236}">
                  <a16:creationId xmlns:a16="http://schemas.microsoft.com/office/drawing/2014/main" id="{F2F6D17E-1DBB-5742-BECB-79F1D2129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275" y="4115799"/>
              <a:ext cx="153965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ea typeface="ＭＳ Ｐゴシック" charset="0"/>
                  <a:cs typeface="Arial"/>
                </a:rPr>
                <a:t>managed device</a:t>
              </a:r>
            </a:p>
          </p:txBody>
        </p:sp>
        <p:sp>
          <p:nvSpPr>
            <p:cNvPr id="193" name="Text Box 338">
              <a:extLst>
                <a:ext uri="{FF2B5EF4-FFF2-40B4-BE49-F238E27FC236}">
                  <a16:creationId xmlns:a16="http://schemas.microsoft.com/office/drawing/2014/main" id="{27C73C8D-E0AC-AA48-BE21-27CFAB10C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4160" y="4518371"/>
              <a:ext cx="153965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ea typeface="ＭＳ Ｐゴシック" charset="0"/>
                  <a:cs typeface="Arial"/>
                </a:rPr>
                <a:t>managed device</a:t>
              </a:r>
            </a:p>
          </p:txBody>
        </p:sp>
      </p:grpSp>
      <p:grpSp>
        <p:nvGrpSpPr>
          <p:cNvPr id="234" name="Group 906">
            <a:extLst>
              <a:ext uri="{FF2B5EF4-FFF2-40B4-BE49-F238E27FC236}">
                <a16:creationId xmlns:a16="http://schemas.microsoft.com/office/drawing/2014/main" id="{173218FC-6399-844C-A5FC-70F0E863187A}"/>
              </a:ext>
            </a:extLst>
          </p:cNvPr>
          <p:cNvGrpSpPr>
            <a:grpSpLocks/>
          </p:cNvGrpSpPr>
          <p:nvPr/>
        </p:nvGrpSpPr>
        <p:grpSpPr bwMode="auto">
          <a:xfrm>
            <a:off x="5091628" y="2760942"/>
            <a:ext cx="469569" cy="865434"/>
            <a:chOff x="4140" y="429"/>
            <a:chExt cx="1425" cy="2396"/>
          </a:xfrm>
        </p:grpSpPr>
        <p:sp>
          <p:nvSpPr>
            <p:cNvPr id="235" name="Freeform 907">
              <a:extLst>
                <a:ext uri="{FF2B5EF4-FFF2-40B4-BE49-F238E27FC236}">
                  <a16:creationId xmlns:a16="http://schemas.microsoft.com/office/drawing/2014/main" id="{9FAB3F81-75C7-914D-9B93-EE351B044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6" name="Rectangle 908">
              <a:extLst>
                <a:ext uri="{FF2B5EF4-FFF2-40B4-BE49-F238E27FC236}">
                  <a16:creationId xmlns:a16="http://schemas.microsoft.com/office/drawing/2014/main" id="{5C064874-D755-8E49-857C-0099FE4F0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7" name="Freeform 909">
              <a:extLst>
                <a:ext uri="{FF2B5EF4-FFF2-40B4-BE49-F238E27FC236}">
                  <a16:creationId xmlns:a16="http://schemas.microsoft.com/office/drawing/2014/main" id="{46F1CAEF-3FE8-B449-BAD5-69E0547FC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8" name="Freeform 910">
              <a:extLst>
                <a:ext uri="{FF2B5EF4-FFF2-40B4-BE49-F238E27FC236}">
                  <a16:creationId xmlns:a16="http://schemas.microsoft.com/office/drawing/2014/main" id="{49EBF7FD-8D54-E84D-9154-BDD670C75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9" name="Rectangle 911">
              <a:extLst>
                <a:ext uri="{FF2B5EF4-FFF2-40B4-BE49-F238E27FC236}">
                  <a16:creationId xmlns:a16="http://schemas.microsoft.com/office/drawing/2014/main" id="{372EE2EF-BCD2-4443-ACF5-0C378C810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240" name="Group 912">
              <a:extLst>
                <a:ext uri="{FF2B5EF4-FFF2-40B4-BE49-F238E27FC236}">
                  <a16:creationId xmlns:a16="http://schemas.microsoft.com/office/drawing/2014/main" id="{FCF3338F-CB82-A64A-81EC-59955AAE94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5" name="AutoShape 913">
                <a:extLst>
                  <a:ext uri="{FF2B5EF4-FFF2-40B4-BE49-F238E27FC236}">
                    <a16:creationId xmlns:a16="http://schemas.microsoft.com/office/drawing/2014/main" id="{88D60FCF-832E-1A44-B969-07D458E66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66" name="AutoShape 914">
                <a:extLst>
                  <a:ext uri="{FF2B5EF4-FFF2-40B4-BE49-F238E27FC236}">
                    <a16:creationId xmlns:a16="http://schemas.microsoft.com/office/drawing/2014/main" id="{3CA233AF-C996-524D-95B6-D7E376A97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241" name="Rectangle 915">
              <a:extLst>
                <a:ext uri="{FF2B5EF4-FFF2-40B4-BE49-F238E27FC236}">
                  <a16:creationId xmlns:a16="http://schemas.microsoft.com/office/drawing/2014/main" id="{EF67602A-37BC-AD49-8EC0-B575B3C81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242" name="Group 916">
              <a:extLst>
                <a:ext uri="{FF2B5EF4-FFF2-40B4-BE49-F238E27FC236}">
                  <a16:creationId xmlns:a16="http://schemas.microsoft.com/office/drawing/2014/main" id="{958461CF-B0D9-5542-AA6D-7D6740C4CA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3" name="AutoShape 917">
                <a:extLst>
                  <a:ext uri="{FF2B5EF4-FFF2-40B4-BE49-F238E27FC236}">
                    <a16:creationId xmlns:a16="http://schemas.microsoft.com/office/drawing/2014/main" id="{AB63DC5A-C1D7-9246-A6C0-B8AA8775A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64" name="AutoShape 918">
                <a:extLst>
                  <a:ext uri="{FF2B5EF4-FFF2-40B4-BE49-F238E27FC236}">
                    <a16:creationId xmlns:a16="http://schemas.microsoft.com/office/drawing/2014/main" id="{F1D4CACD-4644-B542-BADD-AF8AD946D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243" name="Rectangle 919">
              <a:extLst>
                <a:ext uri="{FF2B5EF4-FFF2-40B4-BE49-F238E27FC236}">
                  <a16:creationId xmlns:a16="http://schemas.microsoft.com/office/drawing/2014/main" id="{5082B175-26EB-8D49-B96A-36D94547F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44" name="Rectangle 920">
              <a:extLst>
                <a:ext uri="{FF2B5EF4-FFF2-40B4-BE49-F238E27FC236}">
                  <a16:creationId xmlns:a16="http://schemas.microsoft.com/office/drawing/2014/main" id="{9C770928-ADB0-984E-946B-B0AF9397C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245" name="Group 921">
              <a:extLst>
                <a:ext uri="{FF2B5EF4-FFF2-40B4-BE49-F238E27FC236}">
                  <a16:creationId xmlns:a16="http://schemas.microsoft.com/office/drawing/2014/main" id="{843272DA-1C7D-E24B-86DC-1D5DF8C901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1" name="AutoShape 922">
                <a:extLst>
                  <a:ext uri="{FF2B5EF4-FFF2-40B4-BE49-F238E27FC236}">
                    <a16:creationId xmlns:a16="http://schemas.microsoft.com/office/drawing/2014/main" id="{4B46CF35-53B2-8044-BF5F-DEA6BC7AE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62" name="AutoShape 923">
                <a:extLst>
                  <a:ext uri="{FF2B5EF4-FFF2-40B4-BE49-F238E27FC236}">
                    <a16:creationId xmlns:a16="http://schemas.microsoft.com/office/drawing/2014/main" id="{74445663-700C-8C49-829C-DF9345F98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246" name="Freeform 924">
              <a:extLst>
                <a:ext uri="{FF2B5EF4-FFF2-40B4-BE49-F238E27FC236}">
                  <a16:creationId xmlns:a16="http://schemas.microsoft.com/office/drawing/2014/main" id="{99865A8C-D62E-804A-8253-61698D4B5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47" name="Group 925">
              <a:extLst>
                <a:ext uri="{FF2B5EF4-FFF2-40B4-BE49-F238E27FC236}">
                  <a16:creationId xmlns:a16="http://schemas.microsoft.com/office/drawing/2014/main" id="{2C2A25DD-D467-604E-853A-430D6DD933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9" name="AutoShape 926">
                <a:extLst>
                  <a:ext uri="{FF2B5EF4-FFF2-40B4-BE49-F238E27FC236}">
                    <a16:creationId xmlns:a16="http://schemas.microsoft.com/office/drawing/2014/main" id="{262B4234-C129-C247-93B0-E630B6E0E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60" name="AutoShape 927">
                <a:extLst>
                  <a:ext uri="{FF2B5EF4-FFF2-40B4-BE49-F238E27FC236}">
                    <a16:creationId xmlns:a16="http://schemas.microsoft.com/office/drawing/2014/main" id="{C3E86622-0056-564D-997D-8D2A67CF6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248" name="Rectangle 928">
              <a:extLst>
                <a:ext uri="{FF2B5EF4-FFF2-40B4-BE49-F238E27FC236}">
                  <a16:creationId xmlns:a16="http://schemas.microsoft.com/office/drawing/2014/main" id="{DC63B649-481F-4247-8191-DCC701356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49" name="Freeform 929">
              <a:extLst>
                <a:ext uri="{FF2B5EF4-FFF2-40B4-BE49-F238E27FC236}">
                  <a16:creationId xmlns:a16="http://schemas.microsoft.com/office/drawing/2014/main" id="{65F170AB-F287-FE42-83E1-55CD5250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0" name="Freeform 930">
              <a:extLst>
                <a:ext uri="{FF2B5EF4-FFF2-40B4-BE49-F238E27FC236}">
                  <a16:creationId xmlns:a16="http://schemas.microsoft.com/office/drawing/2014/main" id="{5E4EF1AA-2F52-1047-82A1-23273F8DE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1" name="Oval 931">
              <a:extLst>
                <a:ext uri="{FF2B5EF4-FFF2-40B4-BE49-F238E27FC236}">
                  <a16:creationId xmlns:a16="http://schemas.microsoft.com/office/drawing/2014/main" id="{2230452E-F139-3746-8866-D20332F08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52" name="Freeform 932">
              <a:extLst>
                <a:ext uri="{FF2B5EF4-FFF2-40B4-BE49-F238E27FC236}">
                  <a16:creationId xmlns:a16="http://schemas.microsoft.com/office/drawing/2014/main" id="{AC0FF1B9-AE2B-204E-BD36-7B5B59D91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3" name="AutoShape 933">
              <a:extLst>
                <a:ext uri="{FF2B5EF4-FFF2-40B4-BE49-F238E27FC236}">
                  <a16:creationId xmlns:a16="http://schemas.microsoft.com/office/drawing/2014/main" id="{6369C9A5-CBA7-4A4F-AC9C-23D6B3D48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54" name="AutoShape 934">
              <a:extLst>
                <a:ext uri="{FF2B5EF4-FFF2-40B4-BE49-F238E27FC236}">
                  <a16:creationId xmlns:a16="http://schemas.microsoft.com/office/drawing/2014/main" id="{A6318CFB-9064-AD4A-84CC-ABFCC22E6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55" name="Oval 935">
              <a:extLst>
                <a:ext uri="{FF2B5EF4-FFF2-40B4-BE49-F238E27FC236}">
                  <a16:creationId xmlns:a16="http://schemas.microsoft.com/office/drawing/2014/main" id="{9880FA92-2062-A44C-A810-CA2159CC8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56" name="Oval 936">
              <a:extLst>
                <a:ext uri="{FF2B5EF4-FFF2-40B4-BE49-F238E27FC236}">
                  <a16:creationId xmlns:a16="http://schemas.microsoft.com/office/drawing/2014/main" id="{0157C707-BF68-B542-B859-848D7A479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57" name="Oval 937">
              <a:extLst>
                <a:ext uri="{FF2B5EF4-FFF2-40B4-BE49-F238E27FC236}">
                  <a16:creationId xmlns:a16="http://schemas.microsoft.com/office/drawing/2014/main" id="{F294F69C-A1CC-5947-8010-B4B39AE87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58" name="Rectangle 938">
              <a:extLst>
                <a:ext uri="{FF2B5EF4-FFF2-40B4-BE49-F238E27FC236}">
                  <a16:creationId xmlns:a16="http://schemas.microsoft.com/office/drawing/2014/main" id="{EAAA3B6E-2D50-9248-9BC9-C0BEC39AA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140" name="Group 906">
            <a:extLst>
              <a:ext uri="{FF2B5EF4-FFF2-40B4-BE49-F238E27FC236}">
                <a16:creationId xmlns:a16="http://schemas.microsoft.com/office/drawing/2014/main" id="{F5F36708-6858-2345-B74F-F940F6D34AD9}"/>
              </a:ext>
            </a:extLst>
          </p:cNvPr>
          <p:cNvGrpSpPr>
            <a:grpSpLocks/>
          </p:cNvGrpSpPr>
          <p:nvPr/>
        </p:nvGrpSpPr>
        <p:grpSpPr bwMode="auto">
          <a:xfrm>
            <a:off x="6514625" y="5150849"/>
            <a:ext cx="366712" cy="579438"/>
            <a:chOff x="4140" y="429"/>
            <a:chExt cx="1425" cy="2396"/>
          </a:xfrm>
        </p:grpSpPr>
        <p:sp>
          <p:nvSpPr>
            <p:cNvPr id="141" name="Freeform 907">
              <a:extLst>
                <a:ext uri="{FF2B5EF4-FFF2-40B4-BE49-F238E27FC236}">
                  <a16:creationId xmlns:a16="http://schemas.microsoft.com/office/drawing/2014/main" id="{8AB058CC-22A9-094F-A296-F257630C3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42" name="Rectangle 908">
              <a:extLst>
                <a:ext uri="{FF2B5EF4-FFF2-40B4-BE49-F238E27FC236}">
                  <a16:creationId xmlns:a16="http://schemas.microsoft.com/office/drawing/2014/main" id="{B2E19B36-017A-174D-83CE-76FFFDC91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43" name="Freeform 909">
              <a:extLst>
                <a:ext uri="{FF2B5EF4-FFF2-40B4-BE49-F238E27FC236}">
                  <a16:creationId xmlns:a16="http://schemas.microsoft.com/office/drawing/2014/main" id="{C3D02D38-7B2B-694C-81F7-D30210551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44" name="Freeform 910">
              <a:extLst>
                <a:ext uri="{FF2B5EF4-FFF2-40B4-BE49-F238E27FC236}">
                  <a16:creationId xmlns:a16="http://schemas.microsoft.com/office/drawing/2014/main" id="{8E4D3BA4-D4ED-4D4C-B80B-E3FDF146E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45" name="Rectangle 911">
              <a:extLst>
                <a:ext uri="{FF2B5EF4-FFF2-40B4-BE49-F238E27FC236}">
                  <a16:creationId xmlns:a16="http://schemas.microsoft.com/office/drawing/2014/main" id="{6439C382-7998-8A46-84B9-5C42602A0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146" name="Group 912">
              <a:extLst>
                <a:ext uri="{FF2B5EF4-FFF2-40B4-BE49-F238E27FC236}">
                  <a16:creationId xmlns:a16="http://schemas.microsoft.com/office/drawing/2014/main" id="{D391F7BB-D435-8B48-BD55-8ACD22723C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1" name="AutoShape 913">
                <a:extLst>
                  <a:ext uri="{FF2B5EF4-FFF2-40B4-BE49-F238E27FC236}">
                    <a16:creationId xmlns:a16="http://schemas.microsoft.com/office/drawing/2014/main" id="{2CEFA40D-644E-2D44-A85F-B3EBEB1C3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72" name="AutoShape 914">
                <a:extLst>
                  <a:ext uri="{FF2B5EF4-FFF2-40B4-BE49-F238E27FC236}">
                    <a16:creationId xmlns:a16="http://schemas.microsoft.com/office/drawing/2014/main" id="{138D1CC5-3C53-E34B-B85C-710AB82FF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147" name="Rectangle 915">
              <a:extLst>
                <a:ext uri="{FF2B5EF4-FFF2-40B4-BE49-F238E27FC236}">
                  <a16:creationId xmlns:a16="http://schemas.microsoft.com/office/drawing/2014/main" id="{75B5BC8D-A4D6-324A-B5BF-C1BD434C1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148" name="Group 916">
              <a:extLst>
                <a:ext uri="{FF2B5EF4-FFF2-40B4-BE49-F238E27FC236}">
                  <a16:creationId xmlns:a16="http://schemas.microsoft.com/office/drawing/2014/main" id="{A57AF53C-81B6-1A49-9B07-6EB1C5691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69" name="AutoShape 917">
                <a:extLst>
                  <a:ext uri="{FF2B5EF4-FFF2-40B4-BE49-F238E27FC236}">
                    <a16:creationId xmlns:a16="http://schemas.microsoft.com/office/drawing/2014/main" id="{5F1800E2-0820-8A4D-AAC7-45E488E91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70" name="AutoShape 918">
                <a:extLst>
                  <a:ext uri="{FF2B5EF4-FFF2-40B4-BE49-F238E27FC236}">
                    <a16:creationId xmlns:a16="http://schemas.microsoft.com/office/drawing/2014/main" id="{1A520FE1-24BC-AD44-AEDD-EC6425DE1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149" name="Rectangle 919">
              <a:extLst>
                <a:ext uri="{FF2B5EF4-FFF2-40B4-BE49-F238E27FC236}">
                  <a16:creationId xmlns:a16="http://schemas.microsoft.com/office/drawing/2014/main" id="{CA89BF72-87DF-D24D-9AE1-CD4710EB9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0" name="Rectangle 920">
              <a:extLst>
                <a:ext uri="{FF2B5EF4-FFF2-40B4-BE49-F238E27FC236}">
                  <a16:creationId xmlns:a16="http://schemas.microsoft.com/office/drawing/2014/main" id="{085A8733-A497-554A-AB7B-D5A1AF64A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151" name="Group 921">
              <a:extLst>
                <a:ext uri="{FF2B5EF4-FFF2-40B4-BE49-F238E27FC236}">
                  <a16:creationId xmlns:a16="http://schemas.microsoft.com/office/drawing/2014/main" id="{1105FE4F-B615-EC4E-8ABB-ED368A8322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67" name="AutoShape 922">
                <a:extLst>
                  <a:ext uri="{FF2B5EF4-FFF2-40B4-BE49-F238E27FC236}">
                    <a16:creationId xmlns:a16="http://schemas.microsoft.com/office/drawing/2014/main" id="{1E0537B8-885D-D745-A7D5-29374562B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68" name="AutoShape 923">
                <a:extLst>
                  <a:ext uri="{FF2B5EF4-FFF2-40B4-BE49-F238E27FC236}">
                    <a16:creationId xmlns:a16="http://schemas.microsoft.com/office/drawing/2014/main" id="{1936BEAB-A526-134C-AE61-81FAEC2AD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152" name="Freeform 924">
              <a:extLst>
                <a:ext uri="{FF2B5EF4-FFF2-40B4-BE49-F238E27FC236}">
                  <a16:creationId xmlns:a16="http://schemas.microsoft.com/office/drawing/2014/main" id="{164C338E-555C-6E4B-92D9-2362A1BAF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53" name="Group 925">
              <a:extLst>
                <a:ext uri="{FF2B5EF4-FFF2-40B4-BE49-F238E27FC236}">
                  <a16:creationId xmlns:a16="http://schemas.microsoft.com/office/drawing/2014/main" id="{8AB75955-5444-B748-A07D-0C69AF6E35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5" name="AutoShape 926">
                <a:extLst>
                  <a:ext uri="{FF2B5EF4-FFF2-40B4-BE49-F238E27FC236}">
                    <a16:creationId xmlns:a16="http://schemas.microsoft.com/office/drawing/2014/main" id="{68DCD5E8-676E-6B40-9716-3C861B5CE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66" name="AutoShape 927">
                <a:extLst>
                  <a:ext uri="{FF2B5EF4-FFF2-40B4-BE49-F238E27FC236}">
                    <a16:creationId xmlns:a16="http://schemas.microsoft.com/office/drawing/2014/main" id="{5EFA084C-2B25-274A-A4C8-4D92B614A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154" name="Rectangle 928">
              <a:extLst>
                <a:ext uri="{FF2B5EF4-FFF2-40B4-BE49-F238E27FC236}">
                  <a16:creationId xmlns:a16="http://schemas.microsoft.com/office/drawing/2014/main" id="{E96115C3-FB7C-5A42-BCAC-28721129F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5" name="Freeform 929">
              <a:extLst>
                <a:ext uri="{FF2B5EF4-FFF2-40B4-BE49-F238E27FC236}">
                  <a16:creationId xmlns:a16="http://schemas.microsoft.com/office/drawing/2014/main" id="{099B7B3F-764F-F444-820C-4E04327DE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6" name="Freeform 930">
              <a:extLst>
                <a:ext uri="{FF2B5EF4-FFF2-40B4-BE49-F238E27FC236}">
                  <a16:creationId xmlns:a16="http://schemas.microsoft.com/office/drawing/2014/main" id="{3AAE54F6-234E-6E49-B930-A478EEBBE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7" name="Oval 931">
              <a:extLst>
                <a:ext uri="{FF2B5EF4-FFF2-40B4-BE49-F238E27FC236}">
                  <a16:creationId xmlns:a16="http://schemas.microsoft.com/office/drawing/2014/main" id="{D8DBC382-34E4-A94D-BD33-E73AAE2FF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8" name="Freeform 932">
              <a:extLst>
                <a:ext uri="{FF2B5EF4-FFF2-40B4-BE49-F238E27FC236}">
                  <a16:creationId xmlns:a16="http://schemas.microsoft.com/office/drawing/2014/main" id="{02E37BA0-58BA-D340-BBCB-771B7F73B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9" name="AutoShape 933">
              <a:extLst>
                <a:ext uri="{FF2B5EF4-FFF2-40B4-BE49-F238E27FC236}">
                  <a16:creationId xmlns:a16="http://schemas.microsoft.com/office/drawing/2014/main" id="{7A11C832-52E2-B24F-B855-7BB84806A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60" name="AutoShape 934">
              <a:extLst>
                <a:ext uri="{FF2B5EF4-FFF2-40B4-BE49-F238E27FC236}">
                  <a16:creationId xmlns:a16="http://schemas.microsoft.com/office/drawing/2014/main" id="{DD7E797A-94DF-C14F-A293-ECD616BE3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61" name="Oval 935">
              <a:extLst>
                <a:ext uri="{FF2B5EF4-FFF2-40B4-BE49-F238E27FC236}">
                  <a16:creationId xmlns:a16="http://schemas.microsoft.com/office/drawing/2014/main" id="{F8E0CD42-1375-4B44-A45E-3FF513700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62" name="Oval 936">
              <a:extLst>
                <a:ext uri="{FF2B5EF4-FFF2-40B4-BE49-F238E27FC236}">
                  <a16:creationId xmlns:a16="http://schemas.microsoft.com/office/drawing/2014/main" id="{B8C9B57C-1451-C147-8513-C69705F7D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63" name="Oval 937">
              <a:extLst>
                <a:ext uri="{FF2B5EF4-FFF2-40B4-BE49-F238E27FC236}">
                  <a16:creationId xmlns:a16="http://schemas.microsoft.com/office/drawing/2014/main" id="{006E60AD-0FA7-A842-A62D-50F9E1041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64" name="Rectangle 938">
              <a:extLst>
                <a:ext uri="{FF2B5EF4-FFF2-40B4-BE49-F238E27FC236}">
                  <a16:creationId xmlns:a16="http://schemas.microsoft.com/office/drawing/2014/main" id="{92049753-196F-6840-ADF3-9EA380D9A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62783107-F170-1847-82B9-DD434F3EF8D6}"/>
              </a:ext>
            </a:extLst>
          </p:cNvPr>
          <p:cNvGrpSpPr/>
          <p:nvPr/>
        </p:nvGrpSpPr>
        <p:grpSpPr>
          <a:xfrm>
            <a:off x="5273431" y="5539343"/>
            <a:ext cx="683116" cy="378456"/>
            <a:chOff x="7493876" y="2774731"/>
            <a:chExt cx="1481958" cy="894622"/>
          </a:xfrm>
        </p:grpSpPr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EF5F3E20-D4BC-C442-BACD-59C30DB120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986FC04E-A28E-1649-9FEE-CC9FA6FE1CC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A2C573AD-669C-5A41-AD35-FA2DDD7C369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7" name="Freeform 296">
                <a:extLst>
                  <a:ext uri="{FF2B5EF4-FFF2-40B4-BE49-F238E27FC236}">
                    <a16:creationId xmlns:a16="http://schemas.microsoft.com/office/drawing/2014/main" id="{97FC19DE-1413-0C41-8566-1994B58AF4D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5E359D18-9303-A740-A20F-6A15E34217F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BCCF5A99-B8F1-0348-9EE3-FF3FDF9BE64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39962976-4CE3-E24A-B309-E8A8187A4C2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8DCD6551-40AC-A340-B0BF-F6A9F6F0C2CC}"/>
              </a:ext>
            </a:extLst>
          </p:cNvPr>
          <p:cNvCxnSpPr/>
          <p:nvPr/>
        </p:nvCxnSpPr>
        <p:spPr>
          <a:xfrm>
            <a:off x="7193560" y="4043476"/>
            <a:ext cx="463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A8B75330-359B-D541-885D-83BE95DAD881}"/>
              </a:ext>
            </a:extLst>
          </p:cNvPr>
          <p:cNvCxnSpPr/>
          <p:nvPr/>
        </p:nvCxnSpPr>
        <p:spPr>
          <a:xfrm>
            <a:off x="5792273" y="5919778"/>
            <a:ext cx="237507" cy="237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F2EB30FB-0257-0440-9B83-5B89E862072C}"/>
              </a:ext>
            </a:extLst>
          </p:cNvPr>
          <p:cNvGrpSpPr/>
          <p:nvPr/>
        </p:nvGrpSpPr>
        <p:grpSpPr>
          <a:xfrm>
            <a:off x="3623562" y="1917794"/>
            <a:ext cx="4834638" cy="3974275"/>
            <a:chOff x="3623562" y="1917794"/>
            <a:chExt cx="4834638" cy="3974275"/>
          </a:xfrm>
        </p:grpSpPr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98503159-7269-8546-938D-7F77BBA117C9}"/>
                </a:ext>
              </a:extLst>
            </p:cNvPr>
            <p:cNvGrpSpPr/>
            <p:nvPr/>
          </p:nvGrpSpPr>
          <p:grpSpPr>
            <a:xfrm>
              <a:off x="6599795" y="1917794"/>
              <a:ext cx="1615044" cy="1104405"/>
              <a:chOff x="6599795" y="1917794"/>
              <a:chExt cx="1615044" cy="1104405"/>
            </a:xfrm>
          </p:grpSpPr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21F3A2F2-5A40-F749-8DC9-CB08A393F493}"/>
                  </a:ext>
                </a:extLst>
              </p:cNvPr>
              <p:cNvSpPr/>
              <p:nvPr/>
            </p:nvSpPr>
            <p:spPr>
              <a:xfrm>
                <a:off x="6599795" y="2131549"/>
                <a:ext cx="1615044" cy="890650"/>
              </a:xfrm>
              <a:custGeom>
                <a:avLst/>
                <a:gdLst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5044" h="890650">
                    <a:moveTo>
                      <a:pt x="0" y="641268"/>
                    </a:moveTo>
                    <a:cubicBezTo>
                      <a:pt x="320633" y="380011"/>
                      <a:pt x="308759" y="285008"/>
                      <a:pt x="285007" y="0"/>
                    </a:cubicBezTo>
                    <a:lnTo>
                      <a:pt x="1615044" y="83128"/>
                    </a:lnTo>
                    <a:cubicBezTo>
                      <a:pt x="823355" y="399803"/>
                      <a:pt x="625433" y="502723"/>
                      <a:pt x="166254" y="890650"/>
                    </a:cubicBezTo>
                    <a:lnTo>
                      <a:pt x="0" y="64126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72000"/>
                    </a:schemeClr>
                  </a:gs>
                  <a:gs pos="99000">
                    <a:schemeClr val="bg1">
                      <a:lumMod val="95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8" name="Oval 306">
                <a:extLst>
                  <a:ext uri="{FF2B5EF4-FFF2-40B4-BE49-F238E27FC236}">
                    <a16:creationId xmlns:a16="http://schemas.microsoft.com/office/drawing/2014/main" id="{C1331E49-6949-294D-BD12-9DA72EB36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3234" y="1917794"/>
                <a:ext cx="1293812" cy="54500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89" name="Text Box 302">
                <a:extLst>
                  <a:ext uri="{FF2B5EF4-FFF2-40B4-BE49-F238E27FC236}">
                    <a16:creationId xmlns:a16="http://schemas.microsoft.com/office/drawing/2014/main" id="{75A9BE49-3746-8248-B87D-60068DF943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25808" y="2038751"/>
                <a:ext cx="633945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agent</a:t>
                </a:r>
              </a:p>
            </p:txBody>
          </p: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300D8DCA-AE3F-664F-B284-840D7CAB6124}"/>
                  </a:ext>
                </a:extLst>
              </p:cNvPr>
              <p:cNvGrpSpPr/>
              <p:nvPr/>
            </p:nvGrpSpPr>
            <p:grpSpPr>
              <a:xfrm>
                <a:off x="7524624" y="2012797"/>
                <a:ext cx="533735" cy="344384"/>
                <a:chOff x="7290003" y="1864426"/>
                <a:chExt cx="533735" cy="344384"/>
              </a:xfrm>
            </p:grpSpPr>
            <p:sp>
              <p:nvSpPr>
                <p:cNvPr id="267" name="Can 266">
                  <a:extLst>
                    <a:ext uri="{FF2B5EF4-FFF2-40B4-BE49-F238E27FC236}">
                      <a16:creationId xmlns:a16="http://schemas.microsoft.com/office/drawing/2014/main" id="{127AA489-B99A-914A-AA31-4CC1983CDB79}"/>
                    </a:ext>
                  </a:extLst>
                </p:cNvPr>
                <p:cNvSpPr/>
                <p:nvPr/>
              </p:nvSpPr>
              <p:spPr>
                <a:xfrm>
                  <a:off x="7338951" y="1864426"/>
                  <a:ext cx="427511" cy="344384"/>
                </a:xfrm>
                <a:prstGeom prst="can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2" name="Text Box 305">
                  <a:extLst>
                    <a:ext uri="{FF2B5EF4-FFF2-40B4-BE49-F238E27FC236}">
                      <a16:creationId xmlns:a16="http://schemas.microsoft.com/office/drawing/2014/main" id="{6DA72DB0-C614-724C-8C4D-84173619A7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90003" y="1889518"/>
                  <a:ext cx="533735" cy="3076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Arial"/>
                    </a:rPr>
                    <a:t>data</a:t>
                  </a:r>
                </a:p>
              </p:txBody>
            </p:sp>
          </p:grpSp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0B399AF3-B41F-2245-B53D-8AD0FB017F57}"/>
                </a:ext>
              </a:extLst>
            </p:cNvPr>
            <p:cNvGrpSpPr/>
            <p:nvPr/>
          </p:nvGrpSpPr>
          <p:grpSpPr>
            <a:xfrm>
              <a:off x="6752194" y="4789643"/>
              <a:ext cx="1646629" cy="914399"/>
              <a:chOff x="6752194" y="4789643"/>
              <a:chExt cx="1646629" cy="914399"/>
            </a:xfrm>
          </p:grpSpPr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BC32BAA3-10B6-2D49-970C-2F8FD93BF0C8}"/>
                  </a:ext>
                </a:extLst>
              </p:cNvPr>
              <p:cNvSpPr/>
              <p:nvPr/>
            </p:nvSpPr>
            <p:spPr>
              <a:xfrm>
                <a:off x="6752194" y="5003397"/>
                <a:ext cx="1294411" cy="700645"/>
              </a:xfrm>
              <a:custGeom>
                <a:avLst/>
                <a:gdLst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46313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463138 h 890650"/>
                  <a:gd name="connsiteX0" fmla="*/ 0 w 1615044"/>
                  <a:gd name="connsiteY0" fmla="*/ 46313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463138 h 890650"/>
                  <a:gd name="connsiteX0" fmla="*/ 59377 w 1674421"/>
                  <a:gd name="connsiteY0" fmla="*/ 463138 h 700645"/>
                  <a:gd name="connsiteX1" fmla="*/ 344384 w 1674421"/>
                  <a:gd name="connsiteY1" fmla="*/ 0 h 700645"/>
                  <a:gd name="connsiteX2" fmla="*/ 1674421 w 1674421"/>
                  <a:gd name="connsiteY2" fmla="*/ 83128 h 700645"/>
                  <a:gd name="connsiteX3" fmla="*/ 0 w 1674421"/>
                  <a:gd name="connsiteY3" fmla="*/ 700645 h 700645"/>
                  <a:gd name="connsiteX4" fmla="*/ 59377 w 1674421"/>
                  <a:gd name="connsiteY4" fmla="*/ 463138 h 700645"/>
                  <a:gd name="connsiteX0" fmla="*/ 59377 w 1674421"/>
                  <a:gd name="connsiteY0" fmla="*/ 463138 h 700645"/>
                  <a:gd name="connsiteX1" fmla="*/ 344384 w 1674421"/>
                  <a:gd name="connsiteY1" fmla="*/ 0 h 700645"/>
                  <a:gd name="connsiteX2" fmla="*/ 1674421 w 1674421"/>
                  <a:gd name="connsiteY2" fmla="*/ 83128 h 700645"/>
                  <a:gd name="connsiteX3" fmla="*/ 0 w 1674421"/>
                  <a:gd name="connsiteY3" fmla="*/ 700645 h 700645"/>
                  <a:gd name="connsiteX4" fmla="*/ 59377 w 1674421"/>
                  <a:gd name="connsiteY4" fmla="*/ 463138 h 700645"/>
                  <a:gd name="connsiteX0" fmla="*/ 59377 w 1294411"/>
                  <a:gd name="connsiteY0" fmla="*/ 463138 h 700645"/>
                  <a:gd name="connsiteX1" fmla="*/ 344384 w 1294411"/>
                  <a:gd name="connsiteY1" fmla="*/ 0 h 700645"/>
                  <a:gd name="connsiteX2" fmla="*/ 1294411 w 1294411"/>
                  <a:gd name="connsiteY2" fmla="*/ 296884 h 700645"/>
                  <a:gd name="connsiteX3" fmla="*/ 0 w 1294411"/>
                  <a:gd name="connsiteY3" fmla="*/ 700645 h 700645"/>
                  <a:gd name="connsiteX4" fmla="*/ 59377 w 1294411"/>
                  <a:gd name="connsiteY4" fmla="*/ 463138 h 700645"/>
                  <a:gd name="connsiteX0" fmla="*/ 59377 w 1294411"/>
                  <a:gd name="connsiteY0" fmla="*/ 463138 h 700645"/>
                  <a:gd name="connsiteX1" fmla="*/ 344384 w 1294411"/>
                  <a:gd name="connsiteY1" fmla="*/ 0 h 700645"/>
                  <a:gd name="connsiteX2" fmla="*/ 1294411 w 1294411"/>
                  <a:gd name="connsiteY2" fmla="*/ 296884 h 700645"/>
                  <a:gd name="connsiteX3" fmla="*/ 0 w 1294411"/>
                  <a:gd name="connsiteY3" fmla="*/ 700645 h 700645"/>
                  <a:gd name="connsiteX4" fmla="*/ 59377 w 1294411"/>
                  <a:gd name="connsiteY4" fmla="*/ 463138 h 70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4411" h="700645">
                    <a:moveTo>
                      <a:pt x="59377" y="463138"/>
                    </a:moveTo>
                    <a:cubicBezTo>
                      <a:pt x="285008" y="380011"/>
                      <a:pt x="368136" y="285008"/>
                      <a:pt x="344384" y="0"/>
                    </a:cubicBezTo>
                    <a:lnTo>
                      <a:pt x="1294411" y="296884"/>
                    </a:lnTo>
                    <a:cubicBezTo>
                      <a:pt x="407720" y="530432"/>
                      <a:pt x="601683" y="455221"/>
                      <a:pt x="0" y="700645"/>
                    </a:cubicBezTo>
                    <a:lnTo>
                      <a:pt x="59377" y="46313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3" name="Oval 306">
                <a:extLst>
                  <a:ext uri="{FF2B5EF4-FFF2-40B4-BE49-F238E27FC236}">
                    <a16:creationId xmlns:a16="http://schemas.microsoft.com/office/drawing/2014/main" id="{D0086292-F5A0-3D43-9848-5DA11A462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5011" y="4789643"/>
                <a:ext cx="1293812" cy="54500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14" name="Text Box 302">
                <a:extLst>
                  <a:ext uri="{FF2B5EF4-FFF2-40B4-BE49-F238E27FC236}">
                    <a16:creationId xmlns:a16="http://schemas.microsoft.com/office/drawing/2014/main" id="{C0589A43-6BE2-4048-B48A-674AA2316D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7585" y="4910600"/>
                <a:ext cx="633945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agent</a:t>
                </a:r>
              </a:p>
            </p:txBody>
          </p: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B4A98685-03BD-1548-A9AD-2325D2126565}"/>
                  </a:ext>
                </a:extLst>
              </p:cNvPr>
              <p:cNvGrpSpPr/>
              <p:nvPr/>
            </p:nvGrpSpPr>
            <p:grpSpPr>
              <a:xfrm>
                <a:off x="7736401" y="4884646"/>
                <a:ext cx="533735" cy="344384"/>
                <a:chOff x="7290003" y="1864426"/>
                <a:chExt cx="533735" cy="344384"/>
              </a:xfrm>
            </p:grpSpPr>
            <p:sp>
              <p:nvSpPr>
                <p:cNvPr id="316" name="Can 315">
                  <a:extLst>
                    <a:ext uri="{FF2B5EF4-FFF2-40B4-BE49-F238E27FC236}">
                      <a16:creationId xmlns:a16="http://schemas.microsoft.com/office/drawing/2014/main" id="{BEC12876-C00A-3345-8660-E4A5472BAA2B}"/>
                    </a:ext>
                  </a:extLst>
                </p:cNvPr>
                <p:cNvSpPr/>
                <p:nvPr/>
              </p:nvSpPr>
              <p:spPr>
                <a:xfrm>
                  <a:off x="7338951" y="1864426"/>
                  <a:ext cx="427511" cy="344384"/>
                </a:xfrm>
                <a:prstGeom prst="can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7" name="Text Box 305">
                  <a:extLst>
                    <a:ext uri="{FF2B5EF4-FFF2-40B4-BE49-F238E27FC236}">
                      <a16:creationId xmlns:a16="http://schemas.microsoft.com/office/drawing/2014/main" id="{5C0A977A-DEFF-D347-B4D2-E6A31D23BD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90003" y="1889518"/>
                  <a:ext cx="533735" cy="3076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Arial"/>
                    </a:rPr>
                    <a:t>data</a:t>
                  </a:r>
                </a:p>
              </p:txBody>
            </p:sp>
          </p:grp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65FA4AC1-63D1-4C49-9664-C68D15981EAD}"/>
                </a:ext>
              </a:extLst>
            </p:cNvPr>
            <p:cNvGrpSpPr/>
            <p:nvPr/>
          </p:nvGrpSpPr>
          <p:grpSpPr>
            <a:xfrm>
              <a:off x="3623562" y="5108298"/>
              <a:ext cx="1784742" cy="783771"/>
              <a:chOff x="3623562" y="5108298"/>
              <a:chExt cx="1784742" cy="783771"/>
            </a:xfrm>
          </p:grpSpPr>
          <p:sp>
            <p:nvSpPr>
              <p:cNvPr id="319" name="Freeform 318">
                <a:extLst>
                  <a:ext uri="{FF2B5EF4-FFF2-40B4-BE49-F238E27FC236}">
                    <a16:creationId xmlns:a16="http://schemas.microsoft.com/office/drawing/2014/main" id="{52DBAB91-18CB-8944-B638-1ECE818830DB}"/>
                  </a:ext>
                </a:extLst>
              </p:cNvPr>
              <p:cNvSpPr/>
              <p:nvPr/>
            </p:nvSpPr>
            <p:spPr>
              <a:xfrm flipH="1">
                <a:off x="4018890" y="5238925"/>
                <a:ext cx="1389414" cy="653144"/>
              </a:xfrm>
              <a:custGeom>
                <a:avLst/>
                <a:gdLst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46313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463138 h 890650"/>
                  <a:gd name="connsiteX0" fmla="*/ 0 w 1615044"/>
                  <a:gd name="connsiteY0" fmla="*/ 46313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463138 h 890650"/>
                  <a:gd name="connsiteX0" fmla="*/ 59377 w 1674421"/>
                  <a:gd name="connsiteY0" fmla="*/ 463138 h 700645"/>
                  <a:gd name="connsiteX1" fmla="*/ 344384 w 1674421"/>
                  <a:gd name="connsiteY1" fmla="*/ 0 h 700645"/>
                  <a:gd name="connsiteX2" fmla="*/ 1674421 w 1674421"/>
                  <a:gd name="connsiteY2" fmla="*/ 83128 h 700645"/>
                  <a:gd name="connsiteX3" fmla="*/ 0 w 1674421"/>
                  <a:gd name="connsiteY3" fmla="*/ 700645 h 700645"/>
                  <a:gd name="connsiteX4" fmla="*/ 59377 w 1674421"/>
                  <a:gd name="connsiteY4" fmla="*/ 463138 h 700645"/>
                  <a:gd name="connsiteX0" fmla="*/ 59377 w 1674421"/>
                  <a:gd name="connsiteY0" fmla="*/ 463138 h 700645"/>
                  <a:gd name="connsiteX1" fmla="*/ 344384 w 1674421"/>
                  <a:gd name="connsiteY1" fmla="*/ 0 h 700645"/>
                  <a:gd name="connsiteX2" fmla="*/ 1674421 w 1674421"/>
                  <a:gd name="connsiteY2" fmla="*/ 83128 h 700645"/>
                  <a:gd name="connsiteX3" fmla="*/ 0 w 1674421"/>
                  <a:gd name="connsiteY3" fmla="*/ 700645 h 700645"/>
                  <a:gd name="connsiteX4" fmla="*/ 59377 w 1674421"/>
                  <a:gd name="connsiteY4" fmla="*/ 463138 h 700645"/>
                  <a:gd name="connsiteX0" fmla="*/ 59377 w 1294411"/>
                  <a:gd name="connsiteY0" fmla="*/ 463138 h 700645"/>
                  <a:gd name="connsiteX1" fmla="*/ 344384 w 1294411"/>
                  <a:gd name="connsiteY1" fmla="*/ 0 h 700645"/>
                  <a:gd name="connsiteX2" fmla="*/ 1294411 w 1294411"/>
                  <a:gd name="connsiteY2" fmla="*/ 296884 h 700645"/>
                  <a:gd name="connsiteX3" fmla="*/ 0 w 1294411"/>
                  <a:gd name="connsiteY3" fmla="*/ 700645 h 700645"/>
                  <a:gd name="connsiteX4" fmla="*/ 59377 w 1294411"/>
                  <a:gd name="connsiteY4" fmla="*/ 463138 h 700645"/>
                  <a:gd name="connsiteX0" fmla="*/ 59377 w 1294411"/>
                  <a:gd name="connsiteY0" fmla="*/ 463138 h 700645"/>
                  <a:gd name="connsiteX1" fmla="*/ 344384 w 1294411"/>
                  <a:gd name="connsiteY1" fmla="*/ 0 h 700645"/>
                  <a:gd name="connsiteX2" fmla="*/ 1294411 w 1294411"/>
                  <a:gd name="connsiteY2" fmla="*/ 296884 h 700645"/>
                  <a:gd name="connsiteX3" fmla="*/ 0 w 1294411"/>
                  <a:gd name="connsiteY3" fmla="*/ 700645 h 700645"/>
                  <a:gd name="connsiteX4" fmla="*/ 59377 w 1294411"/>
                  <a:gd name="connsiteY4" fmla="*/ 463138 h 700645"/>
                  <a:gd name="connsiteX0" fmla="*/ 59377 w 1389414"/>
                  <a:gd name="connsiteY0" fmla="*/ 463138 h 700645"/>
                  <a:gd name="connsiteX1" fmla="*/ 344384 w 1389414"/>
                  <a:gd name="connsiteY1" fmla="*/ 0 h 700645"/>
                  <a:gd name="connsiteX2" fmla="*/ 1389414 w 1389414"/>
                  <a:gd name="connsiteY2" fmla="*/ 439388 h 700645"/>
                  <a:gd name="connsiteX3" fmla="*/ 0 w 1389414"/>
                  <a:gd name="connsiteY3" fmla="*/ 700645 h 700645"/>
                  <a:gd name="connsiteX4" fmla="*/ 59377 w 1389414"/>
                  <a:gd name="connsiteY4" fmla="*/ 463138 h 700645"/>
                  <a:gd name="connsiteX0" fmla="*/ 59377 w 1389414"/>
                  <a:gd name="connsiteY0" fmla="*/ 463138 h 700645"/>
                  <a:gd name="connsiteX1" fmla="*/ 344384 w 1389414"/>
                  <a:gd name="connsiteY1" fmla="*/ 0 h 700645"/>
                  <a:gd name="connsiteX2" fmla="*/ 1389414 w 1389414"/>
                  <a:gd name="connsiteY2" fmla="*/ 439388 h 700645"/>
                  <a:gd name="connsiteX3" fmla="*/ 0 w 1389414"/>
                  <a:gd name="connsiteY3" fmla="*/ 700645 h 700645"/>
                  <a:gd name="connsiteX4" fmla="*/ 59377 w 1389414"/>
                  <a:gd name="connsiteY4" fmla="*/ 463138 h 700645"/>
                  <a:gd name="connsiteX0" fmla="*/ 59377 w 1389414"/>
                  <a:gd name="connsiteY0" fmla="*/ 415637 h 653144"/>
                  <a:gd name="connsiteX1" fmla="*/ 605641 w 1389414"/>
                  <a:gd name="connsiteY1" fmla="*/ 0 h 653144"/>
                  <a:gd name="connsiteX2" fmla="*/ 1389414 w 1389414"/>
                  <a:gd name="connsiteY2" fmla="*/ 391887 h 653144"/>
                  <a:gd name="connsiteX3" fmla="*/ 0 w 1389414"/>
                  <a:gd name="connsiteY3" fmla="*/ 653144 h 653144"/>
                  <a:gd name="connsiteX4" fmla="*/ 59377 w 1389414"/>
                  <a:gd name="connsiteY4" fmla="*/ 415637 h 653144"/>
                  <a:gd name="connsiteX0" fmla="*/ 59377 w 1389414"/>
                  <a:gd name="connsiteY0" fmla="*/ 415637 h 653144"/>
                  <a:gd name="connsiteX1" fmla="*/ 605641 w 1389414"/>
                  <a:gd name="connsiteY1" fmla="*/ 0 h 653144"/>
                  <a:gd name="connsiteX2" fmla="*/ 1389414 w 1389414"/>
                  <a:gd name="connsiteY2" fmla="*/ 391887 h 653144"/>
                  <a:gd name="connsiteX3" fmla="*/ 0 w 1389414"/>
                  <a:gd name="connsiteY3" fmla="*/ 653144 h 653144"/>
                  <a:gd name="connsiteX4" fmla="*/ 59377 w 1389414"/>
                  <a:gd name="connsiteY4" fmla="*/ 415637 h 65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9414" h="653144">
                    <a:moveTo>
                      <a:pt x="59377" y="415637"/>
                    </a:moveTo>
                    <a:cubicBezTo>
                      <a:pt x="285008" y="332510"/>
                      <a:pt x="320635" y="320634"/>
                      <a:pt x="605641" y="0"/>
                    </a:cubicBezTo>
                    <a:lnTo>
                      <a:pt x="1389414" y="391887"/>
                    </a:lnTo>
                    <a:cubicBezTo>
                      <a:pt x="395845" y="482932"/>
                      <a:pt x="601683" y="407720"/>
                      <a:pt x="0" y="653144"/>
                    </a:cubicBezTo>
                    <a:lnTo>
                      <a:pt x="59377" y="415637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6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0" name="Oval 306">
                <a:extLst>
                  <a:ext uri="{FF2B5EF4-FFF2-40B4-BE49-F238E27FC236}">
                    <a16:creationId xmlns:a16="http://schemas.microsoft.com/office/drawing/2014/main" id="{0D5767D2-E254-6C48-A6AE-9449867C5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3562" y="5108298"/>
                <a:ext cx="1293812" cy="54500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21" name="Text Box 302">
                <a:extLst>
                  <a:ext uri="{FF2B5EF4-FFF2-40B4-BE49-F238E27FC236}">
                    <a16:creationId xmlns:a16="http://schemas.microsoft.com/office/drawing/2014/main" id="{602F1303-18D9-F844-8639-AAC33D8281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6136" y="5229255"/>
                <a:ext cx="633945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agent</a:t>
                </a:r>
              </a:p>
            </p:txBody>
          </p:sp>
          <p:grpSp>
            <p:nvGrpSpPr>
              <p:cNvPr id="322" name="Group 321">
                <a:extLst>
                  <a:ext uri="{FF2B5EF4-FFF2-40B4-BE49-F238E27FC236}">
                    <a16:creationId xmlns:a16="http://schemas.microsoft.com/office/drawing/2014/main" id="{9399649B-7A2F-554C-82AD-F4B1AD5B42A6}"/>
                  </a:ext>
                </a:extLst>
              </p:cNvPr>
              <p:cNvGrpSpPr/>
              <p:nvPr/>
            </p:nvGrpSpPr>
            <p:grpSpPr>
              <a:xfrm>
                <a:off x="4254952" y="5203301"/>
                <a:ext cx="533735" cy="344384"/>
                <a:chOff x="7290003" y="1864426"/>
                <a:chExt cx="533735" cy="344384"/>
              </a:xfrm>
            </p:grpSpPr>
            <p:sp>
              <p:nvSpPr>
                <p:cNvPr id="323" name="Can 322">
                  <a:extLst>
                    <a:ext uri="{FF2B5EF4-FFF2-40B4-BE49-F238E27FC236}">
                      <a16:creationId xmlns:a16="http://schemas.microsoft.com/office/drawing/2014/main" id="{F854262E-7886-3241-8D11-A5E6E60EA1C7}"/>
                    </a:ext>
                  </a:extLst>
                </p:cNvPr>
                <p:cNvSpPr/>
                <p:nvPr/>
              </p:nvSpPr>
              <p:spPr>
                <a:xfrm>
                  <a:off x="7338951" y="1864426"/>
                  <a:ext cx="427511" cy="344384"/>
                </a:xfrm>
                <a:prstGeom prst="can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4" name="Text Box 305">
                  <a:extLst>
                    <a:ext uri="{FF2B5EF4-FFF2-40B4-BE49-F238E27FC236}">
                      <a16:creationId xmlns:a16="http://schemas.microsoft.com/office/drawing/2014/main" id="{D3254243-5BF2-B44B-896A-66CA5C3A2B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90003" y="1889518"/>
                  <a:ext cx="533735" cy="3076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Arial"/>
                    </a:rPr>
                    <a:t>data</a:t>
                  </a:r>
                </a:p>
              </p:txBody>
            </p:sp>
          </p:grp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C605FFB0-6286-B440-B611-9F82631845A0}"/>
                </a:ext>
              </a:extLst>
            </p:cNvPr>
            <p:cNvGrpSpPr/>
            <p:nvPr/>
          </p:nvGrpSpPr>
          <p:grpSpPr>
            <a:xfrm>
              <a:off x="6918449" y="3352729"/>
              <a:ext cx="1539751" cy="831273"/>
              <a:chOff x="6918449" y="3352729"/>
              <a:chExt cx="1539751" cy="831273"/>
            </a:xfrm>
          </p:grpSpPr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05F67424-D671-0E43-83F5-376615A1EEA0}"/>
                  </a:ext>
                </a:extLst>
              </p:cNvPr>
              <p:cNvSpPr/>
              <p:nvPr/>
            </p:nvSpPr>
            <p:spPr>
              <a:xfrm>
                <a:off x="6918449" y="3627840"/>
                <a:ext cx="1223159" cy="556162"/>
              </a:xfrm>
              <a:custGeom>
                <a:avLst/>
                <a:gdLst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223159"/>
                  <a:gd name="connsiteY0" fmla="*/ 641268 h 890650"/>
                  <a:gd name="connsiteX1" fmla="*/ 285007 w 1223159"/>
                  <a:gd name="connsiteY1" fmla="*/ 0 h 890650"/>
                  <a:gd name="connsiteX2" fmla="*/ 1223159 w 1223159"/>
                  <a:gd name="connsiteY2" fmla="*/ 368389 h 890650"/>
                  <a:gd name="connsiteX3" fmla="*/ 166254 w 1223159"/>
                  <a:gd name="connsiteY3" fmla="*/ 890650 h 890650"/>
                  <a:gd name="connsiteX4" fmla="*/ 0 w 1223159"/>
                  <a:gd name="connsiteY4" fmla="*/ 641268 h 8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59" h="890650">
                    <a:moveTo>
                      <a:pt x="0" y="641268"/>
                    </a:moveTo>
                    <a:cubicBezTo>
                      <a:pt x="320633" y="380011"/>
                      <a:pt x="308759" y="285008"/>
                      <a:pt x="285007" y="0"/>
                    </a:cubicBezTo>
                    <a:lnTo>
                      <a:pt x="1223159" y="368389"/>
                    </a:lnTo>
                    <a:cubicBezTo>
                      <a:pt x="431470" y="685064"/>
                      <a:pt x="625433" y="502723"/>
                      <a:pt x="166254" y="890650"/>
                    </a:cubicBezTo>
                    <a:lnTo>
                      <a:pt x="0" y="641268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  <a:alpha val="73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5" name="Oval 306">
                <a:extLst>
                  <a:ext uri="{FF2B5EF4-FFF2-40B4-BE49-F238E27FC236}">
                    <a16:creationId xmlns:a16="http://schemas.microsoft.com/office/drawing/2014/main" id="{27559BC1-D012-754D-894C-ECDB3C951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4388" y="3352729"/>
                <a:ext cx="1293812" cy="54500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06" name="Text Box 302">
                <a:extLst>
                  <a:ext uri="{FF2B5EF4-FFF2-40B4-BE49-F238E27FC236}">
                    <a16:creationId xmlns:a16="http://schemas.microsoft.com/office/drawing/2014/main" id="{657B579A-71C9-8545-B2A3-9605C37938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96962" y="3473686"/>
                <a:ext cx="633945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agent</a:t>
                </a:r>
              </a:p>
            </p:txBody>
          </p: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82DC8040-9E40-BC47-92BF-988BC760C75E}"/>
                  </a:ext>
                </a:extLst>
              </p:cNvPr>
              <p:cNvGrpSpPr/>
              <p:nvPr/>
            </p:nvGrpSpPr>
            <p:grpSpPr>
              <a:xfrm>
                <a:off x="7795778" y="3447732"/>
                <a:ext cx="533735" cy="344384"/>
                <a:chOff x="7290003" y="1864426"/>
                <a:chExt cx="533735" cy="344384"/>
              </a:xfrm>
            </p:grpSpPr>
            <p:sp>
              <p:nvSpPr>
                <p:cNvPr id="308" name="Can 307">
                  <a:extLst>
                    <a:ext uri="{FF2B5EF4-FFF2-40B4-BE49-F238E27FC236}">
                      <a16:creationId xmlns:a16="http://schemas.microsoft.com/office/drawing/2014/main" id="{E13C5E51-EC31-1540-80DD-4CC6C4BF1D9D}"/>
                    </a:ext>
                  </a:extLst>
                </p:cNvPr>
                <p:cNvSpPr/>
                <p:nvPr/>
              </p:nvSpPr>
              <p:spPr>
                <a:xfrm>
                  <a:off x="7338951" y="1864426"/>
                  <a:ext cx="427511" cy="344384"/>
                </a:xfrm>
                <a:prstGeom prst="can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9" name="Text Box 305">
                  <a:extLst>
                    <a:ext uri="{FF2B5EF4-FFF2-40B4-BE49-F238E27FC236}">
                      <a16:creationId xmlns:a16="http://schemas.microsoft.com/office/drawing/2014/main" id="{7F6A394E-C8F9-D64D-B2E3-4988424BF4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90003" y="1889518"/>
                  <a:ext cx="533735" cy="3076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Arial"/>
                    </a:rPr>
                    <a:t>data</a:t>
                  </a:r>
                </a:p>
              </p:txBody>
            </p:sp>
          </p:grp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E633D5C9-326B-9D47-B6FE-0B5C7B23DBD1}"/>
                </a:ext>
              </a:extLst>
            </p:cNvPr>
            <p:cNvGrpSpPr/>
            <p:nvPr/>
          </p:nvGrpSpPr>
          <p:grpSpPr>
            <a:xfrm>
              <a:off x="3906590" y="3823785"/>
              <a:ext cx="1755404" cy="783771"/>
              <a:chOff x="1750147" y="5031180"/>
              <a:chExt cx="1755404" cy="783771"/>
            </a:xfrm>
          </p:grpSpPr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675A9804-5AFD-F641-BAE7-539EF7603289}"/>
                  </a:ext>
                </a:extLst>
              </p:cNvPr>
              <p:cNvSpPr/>
              <p:nvPr/>
            </p:nvSpPr>
            <p:spPr>
              <a:xfrm flipH="1">
                <a:off x="2679864" y="5304311"/>
                <a:ext cx="825687" cy="510640"/>
              </a:xfrm>
              <a:custGeom>
                <a:avLst/>
                <a:gdLst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46313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463138 h 890650"/>
                  <a:gd name="connsiteX0" fmla="*/ 0 w 1615044"/>
                  <a:gd name="connsiteY0" fmla="*/ 46313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463138 h 890650"/>
                  <a:gd name="connsiteX0" fmla="*/ 59377 w 1674421"/>
                  <a:gd name="connsiteY0" fmla="*/ 463138 h 700645"/>
                  <a:gd name="connsiteX1" fmla="*/ 344384 w 1674421"/>
                  <a:gd name="connsiteY1" fmla="*/ 0 h 700645"/>
                  <a:gd name="connsiteX2" fmla="*/ 1674421 w 1674421"/>
                  <a:gd name="connsiteY2" fmla="*/ 83128 h 700645"/>
                  <a:gd name="connsiteX3" fmla="*/ 0 w 1674421"/>
                  <a:gd name="connsiteY3" fmla="*/ 700645 h 700645"/>
                  <a:gd name="connsiteX4" fmla="*/ 59377 w 1674421"/>
                  <a:gd name="connsiteY4" fmla="*/ 463138 h 700645"/>
                  <a:gd name="connsiteX0" fmla="*/ 59377 w 1674421"/>
                  <a:gd name="connsiteY0" fmla="*/ 463138 h 700645"/>
                  <a:gd name="connsiteX1" fmla="*/ 344384 w 1674421"/>
                  <a:gd name="connsiteY1" fmla="*/ 0 h 700645"/>
                  <a:gd name="connsiteX2" fmla="*/ 1674421 w 1674421"/>
                  <a:gd name="connsiteY2" fmla="*/ 83128 h 700645"/>
                  <a:gd name="connsiteX3" fmla="*/ 0 w 1674421"/>
                  <a:gd name="connsiteY3" fmla="*/ 700645 h 700645"/>
                  <a:gd name="connsiteX4" fmla="*/ 59377 w 1674421"/>
                  <a:gd name="connsiteY4" fmla="*/ 463138 h 700645"/>
                  <a:gd name="connsiteX0" fmla="*/ 59377 w 1294411"/>
                  <a:gd name="connsiteY0" fmla="*/ 463138 h 700645"/>
                  <a:gd name="connsiteX1" fmla="*/ 344384 w 1294411"/>
                  <a:gd name="connsiteY1" fmla="*/ 0 h 700645"/>
                  <a:gd name="connsiteX2" fmla="*/ 1294411 w 1294411"/>
                  <a:gd name="connsiteY2" fmla="*/ 296884 h 700645"/>
                  <a:gd name="connsiteX3" fmla="*/ 0 w 1294411"/>
                  <a:gd name="connsiteY3" fmla="*/ 700645 h 700645"/>
                  <a:gd name="connsiteX4" fmla="*/ 59377 w 1294411"/>
                  <a:gd name="connsiteY4" fmla="*/ 463138 h 700645"/>
                  <a:gd name="connsiteX0" fmla="*/ 59377 w 1294411"/>
                  <a:gd name="connsiteY0" fmla="*/ 463138 h 700645"/>
                  <a:gd name="connsiteX1" fmla="*/ 344384 w 1294411"/>
                  <a:gd name="connsiteY1" fmla="*/ 0 h 700645"/>
                  <a:gd name="connsiteX2" fmla="*/ 1294411 w 1294411"/>
                  <a:gd name="connsiteY2" fmla="*/ 296884 h 700645"/>
                  <a:gd name="connsiteX3" fmla="*/ 0 w 1294411"/>
                  <a:gd name="connsiteY3" fmla="*/ 700645 h 700645"/>
                  <a:gd name="connsiteX4" fmla="*/ 59377 w 1294411"/>
                  <a:gd name="connsiteY4" fmla="*/ 463138 h 700645"/>
                  <a:gd name="connsiteX0" fmla="*/ 59377 w 1389414"/>
                  <a:gd name="connsiteY0" fmla="*/ 463138 h 700645"/>
                  <a:gd name="connsiteX1" fmla="*/ 344384 w 1389414"/>
                  <a:gd name="connsiteY1" fmla="*/ 0 h 700645"/>
                  <a:gd name="connsiteX2" fmla="*/ 1389414 w 1389414"/>
                  <a:gd name="connsiteY2" fmla="*/ 439388 h 700645"/>
                  <a:gd name="connsiteX3" fmla="*/ 0 w 1389414"/>
                  <a:gd name="connsiteY3" fmla="*/ 700645 h 700645"/>
                  <a:gd name="connsiteX4" fmla="*/ 59377 w 1389414"/>
                  <a:gd name="connsiteY4" fmla="*/ 463138 h 700645"/>
                  <a:gd name="connsiteX0" fmla="*/ 59377 w 1389414"/>
                  <a:gd name="connsiteY0" fmla="*/ 463138 h 700645"/>
                  <a:gd name="connsiteX1" fmla="*/ 344384 w 1389414"/>
                  <a:gd name="connsiteY1" fmla="*/ 0 h 700645"/>
                  <a:gd name="connsiteX2" fmla="*/ 1389414 w 1389414"/>
                  <a:gd name="connsiteY2" fmla="*/ 439388 h 700645"/>
                  <a:gd name="connsiteX3" fmla="*/ 0 w 1389414"/>
                  <a:gd name="connsiteY3" fmla="*/ 700645 h 700645"/>
                  <a:gd name="connsiteX4" fmla="*/ 59377 w 1389414"/>
                  <a:gd name="connsiteY4" fmla="*/ 463138 h 700645"/>
                  <a:gd name="connsiteX0" fmla="*/ 59377 w 1389414"/>
                  <a:gd name="connsiteY0" fmla="*/ 415637 h 653144"/>
                  <a:gd name="connsiteX1" fmla="*/ 605641 w 1389414"/>
                  <a:gd name="connsiteY1" fmla="*/ 0 h 653144"/>
                  <a:gd name="connsiteX2" fmla="*/ 1389414 w 1389414"/>
                  <a:gd name="connsiteY2" fmla="*/ 391887 h 653144"/>
                  <a:gd name="connsiteX3" fmla="*/ 0 w 1389414"/>
                  <a:gd name="connsiteY3" fmla="*/ 653144 h 653144"/>
                  <a:gd name="connsiteX4" fmla="*/ 59377 w 1389414"/>
                  <a:gd name="connsiteY4" fmla="*/ 415637 h 653144"/>
                  <a:gd name="connsiteX0" fmla="*/ 59377 w 1389414"/>
                  <a:gd name="connsiteY0" fmla="*/ 415637 h 653144"/>
                  <a:gd name="connsiteX1" fmla="*/ 605641 w 1389414"/>
                  <a:gd name="connsiteY1" fmla="*/ 0 h 653144"/>
                  <a:gd name="connsiteX2" fmla="*/ 1389414 w 1389414"/>
                  <a:gd name="connsiteY2" fmla="*/ 391887 h 653144"/>
                  <a:gd name="connsiteX3" fmla="*/ 0 w 1389414"/>
                  <a:gd name="connsiteY3" fmla="*/ 653144 h 653144"/>
                  <a:gd name="connsiteX4" fmla="*/ 59377 w 1389414"/>
                  <a:gd name="connsiteY4" fmla="*/ 415637 h 653144"/>
                  <a:gd name="connsiteX0" fmla="*/ 59377 w 1389414"/>
                  <a:gd name="connsiteY0" fmla="*/ 273133 h 510640"/>
                  <a:gd name="connsiteX1" fmla="*/ 510638 w 1389414"/>
                  <a:gd name="connsiteY1" fmla="*/ 0 h 510640"/>
                  <a:gd name="connsiteX2" fmla="*/ 1389414 w 1389414"/>
                  <a:gd name="connsiteY2" fmla="*/ 249383 h 510640"/>
                  <a:gd name="connsiteX3" fmla="*/ 0 w 1389414"/>
                  <a:gd name="connsiteY3" fmla="*/ 510640 h 510640"/>
                  <a:gd name="connsiteX4" fmla="*/ 59377 w 1389414"/>
                  <a:gd name="connsiteY4" fmla="*/ 273133 h 510640"/>
                  <a:gd name="connsiteX0" fmla="*/ 59377 w 855025"/>
                  <a:gd name="connsiteY0" fmla="*/ 273133 h 510640"/>
                  <a:gd name="connsiteX1" fmla="*/ 510638 w 855025"/>
                  <a:gd name="connsiteY1" fmla="*/ 0 h 510640"/>
                  <a:gd name="connsiteX2" fmla="*/ 855025 w 855025"/>
                  <a:gd name="connsiteY2" fmla="*/ 261258 h 510640"/>
                  <a:gd name="connsiteX3" fmla="*/ 0 w 855025"/>
                  <a:gd name="connsiteY3" fmla="*/ 510640 h 510640"/>
                  <a:gd name="connsiteX4" fmla="*/ 59377 w 855025"/>
                  <a:gd name="connsiteY4" fmla="*/ 273133 h 510640"/>
                  <a:gd name="connsiteX0" fmla="*/ 59377 w 855025"/>
                  <a:gd name="connsiteY0" fmla="*/ 273133 h 510640"/>
                  <a:gd name="connsiteX1" fmla="*/ 510638 w 855025"/>
                  <a:gd name="connsiteY1" fmla="*/ 0 h 510640"/>
                  <a:gd name="connsiteX2" fmla="*/ 855025 w 855025"/>
                  <a:gd name="connsiteY2" fmla="*/ 261258 h 510640"/>
                  <a:gd name="connsiteX3" fmla="*/ 0 w 855025"/>
                  <a:gd name="connsiteY3" fmla="*/ 510640 h 510640"/>
                  <a:gd name="connsiteX4" fmla="*/ 59377 w 855025"/>
                  <a:gd name="connsiteY4" fmla="*/ 273133 h 510640"/>
                  <a:gd name="connsiteX0" fmla="*/ 59377 w 855025"/>
                  <a:gd name="connsiteY0" fmla="*/ 273133 h 510640"/>
                  <a:gd name="connsiteX1" fmla="*/ 510638 w 855025"/>
                  <a:gd name="connsiteY1" fmla="*/ 0 h 510640"/>
                  <a:gd name="connsiteX2" fmla="*/ 855025 w 855025"/>
                  <a:gd name="connsiteY2" fmla="*/ 261258 h 510640"/>
                  <a:gd name="connsiteX3" fmla="*/ 0 w 855025"/>
                  <a:gd name="connsiteY3" fmla="*/ 510640 h 510640"/>
                  <a:gd name="connsiteX4" fmla="*/ 59377 w 855025"/>
                  <a:gd name="connsiteY4" fmla="*/ 273133 h 510640"/>
                  <a:gd name="connsiteX0" fmla="*/ 20258 w 815906"/>
                  <a:gd name="connsiteY0" fmla="*/ 273133 h 505750"/>
                  <a:gd name="connsiteX1" fmla="*/ 471519 w 815906"/>
                  <a:gd name="connsiteY1" fmla="*/ 0 h 505750"/>
                  <a:gd name="connsiteX2" fmla="*/ 815906 w 815906"/>
                  <a:gd name="connsiteY2" fmla="*/ 261258 h 505750"/>
                  <a:gd name="connsiteX3" fmla="*/ 0 w 815906"/>
                  <a:gd name="connsiteY3" fmla="*/ 505750 h 505750"/>
                  <a:gd name="connsiteX4" fmla="*/ 20258 w 815906"/>
                  <a:gd name="connsiteY4" fmla="*/ 273133 h 505750"/>
                  <a:gd name="connsiteX0" fmla="*/ 20258 w 815906"/>
                  <a:gd name="connsiteY0" fmla="*/ 273133 h 505750"/>
                  <a:gd name="connsiteX1" fmla="*/ 471519 w 815906"/>
                  <a:gd name="connsiteY1" fmla="*/ 0 h 505750"/>
                  <a:gd name="connsiteX2" fmla="*/ 815906 w 815906"/>
                  <a:gd name="connsiteY2" fmla="*/ 261258 h 505750"/>
                  <a:gd name="connsiteX3" fmla="*/ 0 w 815906"/>
                  <a:gd name="connsiteY3" fmla="*/ 505750 h 505750"/>
                  <a:gd name="connsiteX4" fmla="*/ 20258 w 815906"/>
                  <a:gd name="connsiteY4" fmla="*/ 273133 h 505750"/>
                  <a:gd name="connsiteX0" fmla="*/ 20258 w 815906"/>
                  <a:gd name="connsiteY0" fmla="*/ 273133 h 505750"/>
                  <a:gd name="connsiteX1" fmla="*/ 471519 w 815906"/>
                  <a:gd name="connsiteY1" fmla="*/ 0 h 505750"/>
                  <a:gd name="connsiteX2" fmla="*/ 815906 w 815906"/>
                  <a:gd name="connsiteY2" fmla="*/ 261258 h 505750"/>
                  <a:gd name="connsiteX3" fmla="*/ 0 w 815906"/>
                  <a:gd name="connsiteY3" fmla="*/ 505750 h 505750"/>
                  <a:gd name="connsiteX4" fmla="*/ 20258 w 815906"/>
                  <a:gd name="connsiteY4" fmla="*/ 273133 h 505750"/>
                  <a:gd name="connsiteX0" fmla="*/ 20258 w 815906"/>
                  <a:gd name="connsiteY0" fmla="*/ 273133 h 505750"/>
                  <a:gd name="connsiteX1" fmla="*/ 471519 w 815906"/>
                  <a:gd name="connsiteY1" fmla="*/ 0 h 505750"/>
                  <a:gd name="connsiteX2" fmla="*/ 815906 w 815906"/>
                  <a:gd name="connsiteY2" fmla="*/ 261258 h 505750"/>
                  <a:gd name="connsiteX3" fmla="*/ 0 w 815906"/>
                  <a:gd name="connsiteY3" fmla="*/ 505750 h 505750"/>
                  <a:gd name="connsiteX4" fmla="*/ 20258 w 815906"/>
                  <a:gd name="connsiteY4" fmla="*/ 273133 h 505750"/>
                  <a:gd name="connsiteX0" fmla="*/ 20258 w 815906"/>
                  <a:gd name="connsiteY0" fmla="*/ 273133 h 505750"/>
                  <a:gd name="connsiteX1" fmla="*/ 471519 w 815906"/>
                  <a:gd name="connsiteY1" fmla="*/ 0 h 505750"/>
                  <a:gd name="connsiteX2" fmla="*/ 815906 w 815906"/>
                  <a:gd name="connsiteY2" fmla="*/ 261258 h 505750"/>
                  <a:gd name="connsiteX3" fmla="*/ 0 w 815906"/>
                  <a:gd name="connsiteY3" fmla="*/ 505750 h 505750"/>
                  <a:gd name="connsiteX4" fmla="*/ 20258 w 815906"/>
                  <a:gd name="connsiteY4" fmla="*/ 273133 h 505750"/>
                  <a:gd name="connsiteX0" fmla="*/ 699 w 796347"/>
                  <a:gd name="connsiteY0" fmla="*/ 273133 h 510640"/>
                  <a:gd name="connsiteX1" fmla="*/ 451960 w 796347"/>
                  <a:gd name="connsiteY1" fmla="*/ 0 h 510640"/>
                  <a:gd name="connsiteX2" fmla="*/ 796347 w 796347"/>
                  <a:gd name="connsiteY2" fmla="*/ 261258 h 510640"/>
                  <a:gd name="connsiteX3" fmla="*/ 0 w 796347"/>
                  <a:gd name="connsiteY3" fmla="*/ 510640 h 510640"/>
                  <a:gd name="connsiteX4" fmla="*/ 699 w 796347"/>
                  <a:gd name="connsiteY4" fmla="*/ 273133 h 510640"/>
                  <a:gd name="connsiteX0" fmla="*/ 0 w 820098"/>
                  <a:gd name="connsiteY0" fmla="*/ 331811 h 510640"/>
                  <a:gd name="connsiteX1" fmla="*/ 475711 w 820098"/>
                  <a:gd name="connsiteY1" fmla="*/ 0 h 510640"/>
                  <a:gd name="connsiteX2" fmla="*/ 820098 w 820098"/>
                  <a:gd name="connsiteY2" fmla="*/ 261258 h 510640"/>
                  <a:gd name="connsiteX3" fmla="*/ 23751 w 820098"/>
                  <a:gd name="connsiteY3" fmla="*/ 510640 h 510640"/>
                  <a:gd name="connsiteX4" fmla="*/ 0 w 820098"/>
                  <a:gd name="connsiteY4" fmla="*/ 331811 h 510640"/>
                  <a:gd name="connsiteX0" fmla="*/ 5589 w 825687"/>
                  <a:gd name="connsiteY0" fmla="*/ 331811 h 510640"/>
                  <a:gd name="connsiteX1" fmla="*/ 481300 w 825687"/>
                  <a:gd name="connsiteY1" fmla="*/ 0 h 510640"/>
                  <a:gd name="connsiteX2" fmla="*/ 825687 w 825687"/>
                  <a:gd name="connsiteY2" fmla="*/ 261258 h 510640"/>
                  <a:gd name="connsiteX3" fmla="*/ 0 w 825687"/>
                  <a:gd name="connsiteY3" fmla="*/ 510640 h 510640"/>
                  <a:gd name="connsiteX4" fmla="*/ 5589 w 825687"/>
                  <a:gd name="connsiteY4" fmla="*/ 331811 h 510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687" h="510640">
                    <a:moveTo>
                      <a:pt x="5589" y="331811"/>
                    </a:moveTo>
                    <a:cubicBezTo>
                      <a:pt x="231220" y="248684"/>
                      <a:pt x="267546" y="201881"/>
                      <a:pt x="481300" y="0"/>
                    </a:cubicBezTo>
                    <a:cubicBezTo>
                      <a:pt x="537418" y="145764"/>
                      <a:pt x="583755" y="179062"/>
                      <a:pt x="825687" y="261258"/>
                    </a:cubicBezTo>
                    <a:cubicBezTo>
                      <a:pt x="389560" y="305502"/>
                      <a:pt x="239835" y="377682"/>
                      <a:pt x="0" y="510640"/>
                    </a:cubicBezTo>
                    <a:lnTo>
                      <a:pt x="5589" y="33181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2" name="Oval 306">
                <a:extLst>
                  <a:ext uri="{FF2B5EF4-FFF2-40B4-BE49-F238E27FC236}">
                    <a16:creationId xmlns:a16="http://schemas.microsoft.com/office/drawing/2014/main" id="{BAE15EAB-077B-6749-A79C-81FB11A09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147" y="5031180"/>
                <a:ext cx="1293812" cy="54500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33" name="Text Box 302">
                <a:extLst>
                  <a:ext uri="{FF2B5EF4-FFF2-40B4-BE49-F238E27FC236}">
                    <a16:creationId xmlns:a16="http://schemas.microsoft.com/office/drawing/2014/main" id="{6EED7069-5AE3-3B4D-9496-83CCF2CF1D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2721" y="5152137"/>
                <a:ext cx="633945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agent</a:t>
                </a:r>
              </a:p>
            </p:txBody>
          </p:sp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88BE0A40-60C5-AB4A-8A55-E30F204A6545}"/>
                  </a:ext>
                </a:extLst>
              </p:cNvPr>
              <p:cNvGrpSpPr/>
              <p:nvPr/>
            </p:nvGrpSpPr>
            <p:grpSpPr>
              <a:xfrm>
                <a:off x="2381537" y="5126183"/>
                <a:ext cx="533735" cy="344384"/>
                <a:chOff x="7290003" y="1864426"/>
                <a:chExt cx="533735" cy="344384"/>
              </a:xfrm>
            </p:grpSpPr>
            <p:sp>
              <p:nvSpPr>
                <p:cNvPr id="335" name="Can 334">
                  <a:extLst>
                    <a:ext uri="{FF2B5EF4-FFF2-40B4-BE49-F238E27FC236}">
                      <a16:creationId xmlns:a16="http://schemas.microsoft.com/office/drawing/2014/main" id="{27151A26-5290-8C4F-AEFC-CE53176C471B}"/>
                    </a:ext>
                  </a:extLst>
                </p:cNvPr>
                <p:cNvSpPr/>
                <p:nvPr/>
              </p:nvSpPr>
              <p:spPr>
                <a:xfrm>
                  <a:off x="7338951" y="1864426"/>
                  <a:ext cx="427511" cy="344384"/>
                </a:xfrm>
                <a:prstGeom prst="can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6" name="Text Box 305">
                  <a:extLst>
                    <a:ext uri="{FF2B5EF4-FFF2-40B4-BE49-F238E27FC236}">
                      <a16:creationId xmlns:a16="http://schemas.microsoft.com/office/drawing/2014/main" id="{A66B2478-BEC3-B046-B9FE-451AA17FD9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90003" y="1889518"/>
                  <a:ext cx="533735" cy="3076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Arial"/>
                    </a:rPr>
                    <a:t>data</a:t>
                  </a:r>
                </a:p>
              </p:txBody>
            </p:sp>
          </p:grp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6095E9E5-2C12-5B4E-8CB9-7BFD6AD96D37}"/>
              </a:ext>
            </a:extLst>
          </p:cNvPr>
          <p:cNvGrpSpPr/>
          <p:nvPr/>
        </p:nvGrpSpPr>
        <p:grpSpPr>
          <a:xfrm>
            <a:off x="5649769" y="4179021"/>
            <a:ext cx="736270" cy="422596"/>
            <a:chOff x="3668110" y="2448910"/>
            <a:chExt cx="3794234" cy="2165130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CCCE7B34-BEB2-1E4C-B631-21415428504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CE240A58-5F0B-AE45-83C2-A6A7A3DD4DB8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EC804A91-1A9E-A749-B21A-455168E07D2A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F96FFB0B-8D7A-C74F-A855-9009B45B690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4D1DE23B-107E-3840-9167-B18936FE0D3A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Freeform 282">
                <a:extLst>
                  <a:ext uri="{FF2B5EF4-FFF2-40B4-BE49-F238E27FC236}">
                    <a16:creationId xmlns:a16="http://schemas.microsoft.com/office/drawing/2014/main" id="{99DB9992-73B0-EF4D-91C8-5850FE6F125F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78C73A8D-EC62-F54C-84BC-3601B6A93AB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18314FE2-2999-5142-B9B9-16F64EC14BFE}"/>
              </a:ext>
            </a:extLst>
          </p:cNvPr>
          <p:cNvGrpSpPr/>
          <p:nvPr/>
        </p:nvGrpSpPr>
        <p:grpSpPr>
          <a:xfrm>
            <a:off x="2739071" y="2226350"/>
            <a:ext cx="2436042" cy="1273223"/>
            <a:chOff x="2739071" y="2226350"/>
            <a:chExt cx="2436042" cy="1273223"/>
          </a:xfrm>
        </p:grpSpPr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CEDEFF11-1930-B643-BDC9-D891F36F7C27}"/>
                </a:ext>
              </a:extLst>
            </p:cNvPr>
            <p:cNvSpPr/>
            <p:nvPr/>
          </p:nvSpPr>
          <p:spPr>
            <a:xfrm flipH="1">
              <a:off x="3389091" y="2670159"/>
              <a:ext cx="1786022" cy="829414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591907 h 829414"/>
                <a:gd name="connsiteX1" fmla="*/ 429371 w 1389414"/>
                <a:gd name="connsiteY1" fmla="*/ 0 h 829414"/>
                <a:gd name="connsiteX2" fmla="*/ 1389414 w 1389414"/>
                <a:gd name="connsiteY2" fmla="*/ 568157 h 829414"/>
                <a:gd name="connsiteX3" fmla="*/ 0 w 1389414"/>
                <a:gd name="connsiteY3" fmla="*/ 829414 h 829414"/>
                <a:gd name="connsiteX4" fmla="*/ 59377 w 1389414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25786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6022" h="829414">
                  <a:moveTo>
                    <a:pt x="81411" y="393603"/>
                  </a:moveTo>
                  <a:cubicBezTo>
                    <a:pt x="307042" y="310476"/>
                    <a:pt x="265550" y="210465"/>
                    <a:pt x="429371" y="0"/>
                  </a:cubicBezTo>
                  <a:cubicBezTo>
                    <a:pt x="716335" y="244471"/>
                    <a:pt x="915164" y="290636"/>
                    <a:pt x="1786022" y="325786"/>
                  </a:cubicBezTo>
                  <a:cubicBezTo>
                    <a:pt x="561099" y="527000"/>
                    <a:pt x="601683" y="583990"/>
                    <a:pt x="0" y="829414"/>
                  </a:cubicBezTo>
                  <a:lnTo>
                    <a:pt x="81411" y="393603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280">
              <a:extLst>
                <a:ext uri="{FF2B5EF4-FFF2-40B4-BE49-F238E27FC236}">
                  <a16:creationId xmlns:a16="http://schemas.microsoft.com/office/drawing/2014/main" id="{53A1D106-421A-1B49-B553-2CBF9788D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071" y="2226350"/>
              <a:ext cx="2047875" cy="7718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37" name="Text Box 276">
              <a:extLst>
                <a:ext uri="{FF2B5EF4-FFF2-40B4-BE49-F238E27FC236}">
                  <a16:creationId xmlns:a16="http://schemas.microsoft.com/office/drawing/2014/main" id="{B7A9E3BA-2BF5-CE43-8B30-86D604435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1471" y="2312106"/>
              <a:ext cx="1781175" cy="565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/>
                </a:rPr>
                <a:t>managing</a:t>
              </a:r>
            </a:p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/>
                </a:rPr>
                <a:t>server/controller</a:t>
              </a:r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8A56D922-8607-8842-BA7E-E5BD077F86C3}"/>
                </a:ext>
              </a:extLst>
            </p:cNvPr>
            <p:cNvGrpSpPr/>
            <p:nvPr/>
          </p:nvGrpSpPr>
          <p:grpSpPr>
            <a:xfrm>
              <a:off x="2936918" y="2788771"/>
              <a:ext cx="820613" cy="395103"/>
              <a:chOff x="7338951" y="1864426"/>
              <a:chExt cx="427511" cy="344384"/>
            </a:xfrm>
          </p:grpSpPr>
          <p:sp>
            <p:nvSpPr>
              <p:cNvPr id="342" name="Can 341">
                <a:extLst>
                  <a:ext uri="{FF2B5EF4-FFF2-40B4-BE49-F238E27FC236}">
                    <a16:creationId xmlns:a16="http://schemas.microsoft.com/office/drawing/2014/main" id="{74EE4027-61E0-3D42-9FDE-09FA0ACD0582}"/>
                  </a:ext>
                </a:extLst>
              </p:cNvPr>
              <p:cNvSpPr/>
              <p:nvPr/>
            </p:nvSpPr>
            <p:spPr>
              <a:xfrm>
                <a:off x="7338951" y="1864426"/>
                <a:ext cx="427511" cy="344384"/>
              </a:xfrm>
              <a:prstGeom prst="ca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3" name="Text Box 305">
                <a:extLst>
                  <a:ext uri="{FF2B5EF4-FFF2-40B4-BE49-F238E27FC236}">
                    <a16:creationId xmlns:a16="http://schemas.microsoft.com/office/drawing/2014/main" id="{F32717F6-5E52-0140-9736-59C98FBC2B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4793" y="1927928"/>
                <a:ext cx="281197" cy="268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A8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data</a:t>
                </a:r>
              </a:p>
            </p:txBody>
          </p:sp>
        </p:grpSp>
      </p:grpSp>
      <p:sp>
        <p:nvSpPr>
          <p:cNvPr id="344" name="TextBox 343">
            <a:extLst>
              <a:ext uri="{FF2B5EF4-FFF2-40B4-BE49-F238E27FC236}">
                <a16:creationId xmlns:a16="http://schemas.microsoft.com/office/drawing/2014/main" id="{851B6279-A7BE-4E47-8F0D-1E0B5B9927C3}"/>
              </a:ext>
            </a:extLst>
          </p:cNvPr>
          <p:cNvSpPr txBox="1"/>
          <p:nvPr/>
        </p:nvSpPr>
        <p:spPr>
          <a:xfrm>
            <a:off x="440674" y="1905917"/>
            <a:ext cx="2787267" cy="1809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Managing server: </a:t>
            </a:r>
            <a:r>
              <a:rPr lang="en-US" sz="2000" dirty="0"/>
              <a:t>application, typically with network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managers (humans) in the loop</a:t>
            </a:r>
          </a:p>
          <a:p>
            <a:endParaRPr lang="en-US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0D86A2D3-053E-DB45-B6EB-20F153132718}"/>
              </a:ext>
            </a:extLst>
          </p:cNvPr>
          <p:cNvSpPr txBox="1"/>
          <p:nvPr/>
        </p:nvSpPr>
        <p:spPr>
          <a:xfrm>
            <a:off x="8615190" y="1619479"/>
            <a:ext cx="33381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Managed device: </a:t>
            </a:r>
            <a:r>
              <a:rPr lang="en-US" sz="2000" dirty="0"/>
              <a:t>equipment with manageable, configurable hardware, software components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9C058F17-BF0D-9544-BD13-6E703C2F1A38}"/>
              </a:ext>
            </a:extLst>
          </p:cNvPr>
          <p:cNvSpPr txBox="1"/>
          <p:nvPr/>
        </p:nvSpPr>
        <p:spPr>
          <a:xfrm>
            <a:off x="9066884" y="3095739"/>
            <a:ext cx="242371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Data: </a:t>
            </a:r>
            <a:r>
              <a:rPr lang="en-US" sz="2000" dirty="0"/>
              <a:t>device “state” configuration data, operational data, device statistics</a:t>
            </a:r>
          </a:p>
          <a:p>
            <a:endParaRPr lang="en-US" dirty="0"/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6C7BD6B1-0D37-394A-8FEE-E1CF482D0787}"/>
              </a:ext>
            </a:extLst>
          </p:cNvPr>
          <p:cNvGrpSpPr/>
          <p:nvPr/>
        </p:nvGrpSpPr>
        <p:grpSpPr>
          <a:xfrm>
            <a:off x="6498569" y="3831275"/>
            <a:ext cx="683116" cy="378456"/>
            <a:chOff x="7493876" y="2774731"/>
            <a:chExt cx="1481958" cy="894622"/>
          </a:xfrm>
        </p:grpSpPr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15AF3D12-A1F8-E345-AFFD-6154902F74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41C6D9AC-1050-844E-B28D-4F7C7CBA744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31C6E39C-0F89-344F-820D-D71E68DCBAD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B6CED07E-98D7-694D-832D-3D9535C66A5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5E6F4760-9FD6-B149-95FE-47F730DA78B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04098128-9D46-994D-A11B-766BA3DCDD6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0519119D-A741-7245-9E62-0959CD1DB9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3" name="Group 44">
            <a:extLst>
              <a:ext uri="{FF2B5EF4-FFF2-40B4-BE49-F238E27FC236}">
                <a16:creationId xmlns:a16="http://schemas.microsoft.com/office/drawing/2014/main" id="{7784175B-3008-1947-BC32-53D444A93BC2}"/>
              </a:ext>
            </a:extLst>
          </p:cNvPr>
          <p:cNvGrpSpPr>
            <a:grpSpLocks/>
          </p:cNvGrpSpPr>
          <p:nvPr/>
        </p:nvGrpSpPr>
        <p:grpSpPr bwMode="auto">
          <a:xfrm>
            <a:off x="5979637" y="2571162"/>
            <a:ext cx="903288" cy="727075"/>
            <a:chOff x="-44" y="1473"/>
            <a:chExt cx="981" cy="1105"/>
          </a:xfrm>
        </p:grpSpPr>
        <p:pic>
          <p:nvPicPr>
            <p:cNvPr id="174" name="Picture 45" descr="desktop_computer_stylized_medium">
              <a:extLst>
                <a:ext uri="{FF2B5EF4-FFF2-40B4-BE49-F238E27FC236}">
                  <a16:creationId xmlns:a16="http://schemas.microsoft.com/office/drawing/2014/main" id="{4244FFAF-2F3E-B149-A967-52DC6A75D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" name="Freeform 46">
              <a:extLst>
                <a:ext uri="{FF2B5EF4-FFF2-40B4-BE49-F238E27FC236}">
                  <a16:creationId xmlns:a16="http://schemas.microsoft.com/office/drawing/2014/main" id="{253467A2-6E4A-E345-9120-C1C292DE79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3C019CDE-6D8E-E849-BBBA-330EBB7E77A3}"/>
              </a:ext>
            </a:extLst>
          </p:cNvPr>
          <p:cNvGrpSpPr/>
          <p:nvPr/>
        </p:nvGrpSpPr>
        <p:grpSpPr>
          <a:xfrm>
            <a:off x="440676" y="2159308"/>
            <a:ext cx="6861671" cy="4060952"/>
            <a:chOff x="440676" y="2159308"/>
            <a:chExt cx="6861671" cy="4060952"/>
          </a:xfrm>
        </p:grpSpPr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C3E77657-D6B4-FB41-BF96-304F7910CA28}"/>
                </a:ext>
              </a:extLst>
            </p:cNvPr>
            <p:cNvSpPr txBox="1"/>
            <p:nvPr/>
          </p:nvSpPr>
          <p:spPr>
            <a:xfrm>
              <a:off x="440676" y="3745736"/>
              <a:ext cx="2930486" cy="2474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>
                  <a:solidFill>
                    <a:srgbClr val="C00000"/>
                  </a:solidFill>
                </a:rPr>
                <a:t>Network management protocol: </a:t>
              </a:r>
              <a:r>
                <a:rPr lang="en-US" sz="2000" dirty="0"/>
                <a:t>used by managing server to query, configure, manage device; used by devices to inform managing server of data, events.</a:t>
              </a:r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013479D8-647E-ED40-9E3A-796896B7987C}"/>
                </a:ext>
              </a:extLst>
            </p:cNvPr>
            <p:cNvGrpSpPr/>
            <p:nvPr/>
          </p:nvGrpSpPr>
          <p:grpSpPr>
            <a:xfrm>
              <a:off x="3831136" y="2159308"/>
              <a:ext cx="3471211" cy="2974551"/>
              <a:chOff x="3831136" y="2159308"/>
              <a:chExt cx="3471211" cy="2974551"/>
            </a:xfrm>
          </p:grpSpPr>
          <p:cxnSp>
            <p:nvCxnSpPr>
              <p:cNvPr id="357" name="Straight Arrow Connector 356">
                <a:extLst>
                  <a:ext uri="{FF2B5EF4-FFF2-40B4-BE49-F238E27FC236}">
                    <a16:creationId xmlns:a16="http://schemas.microsoft.com/office/drawing/2014/main" id="{C55AE397-27AA-BE4B-975E-8544311A4C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3870" y="3013112"/>
                <a:ext cx="0" cy="2120747"/>
              </a:xfrm>
              <a:prstGeom prst="straightConnector1">
                <a:avLst/>
              </a:prstGeom>
              <a:ln w="3492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Arrow Connector 358">
                <a:extLst>
                  <a:ext uri="{FF2B5EF4-FFF2-40B4-BE49-F238E27FC236}">
                    <a16:creationId xmlns:a16="http://schemas.microsoft.com/office/drawing/2014/main" id="{82DB823B-7FF4-1D4C-9AAC-0F7C4CB366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1136" y="3020190"/>
                <a:ext cx="3471211" cy="1856610"/>
              </a:xfrm>
              <a:prstGeom prst="straightConnector1">
                <a:avLst/>
              </a:prstGeom>
              <a:ln w="3492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Arrow Connector 360">
                <a:extLst>
                  <a:ext uri="{FF2B5EF4-FFF2-40B4-BE49-F238E27FC236}">
                    <a16:creationId xmlns:a16="http://schemas.microsoft.com/office/drawing/2014/main" id="{C3E2E8C5-9CBE-7642-9F35-4C488B987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1136" y="3026864"/>
                <a:ext cx="3294941" cy="599523"/>
              </a:xfrm>
              <a:prstGeom prst="straightConnector1">
                <a:avLst/>
              </a:prstGeom>
              <a:ln w="3492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Arrow Connector 364">
                <a:extLst>
                  <a:ext uri="{FF2B5EF4-FFF2-40B4-BE49-F238E27FC236}">
                    <a16:creationId xmlns:a16="http://schemas.microsoft.com/office/drawing/2014/main" id="{421FB380-DB5B-BC41-AFD4-3F7E253971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41147" y="2159308"/>
                <a:ext cx="3084791" cy="860882"/>
              </a:xfrm>
              <a:prstGeom prst="straightConnector1">
                <a:avLst/>
              </a:prstGeom>
              <a:ln w="3492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Arrow Connector 366">
                <a:extLst>
                  <a:ext uri="{FF2B5EF4-FFF2-40B4-BE49-F238E27FC236}">
                    <a16:creationId xmlns:a16="http://schemas.microsoft.com/office/drawing/2014/main" id="{ACF9E385-09DB-C84D-AE7B-3C13EDBFC0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473" y="3023527"/>
                <a:ext cx="458433" cy="837885"/>
              </a:xfrm>
              <a:prstGeom prst="straightConnector1">
                <a:avLst/>
              </a:prstGeom>
              <a:ln w="3492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9421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/>
      <p:bldP spid="347" grpId="0"/>
      <p:bldP spid="3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29BE-EAEB-5749-867B-1EC3359A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015" y="341652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Network operator approaches to management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72273-12F5-4F48-A433-0F71E8339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2" name="Freeform 2">
            <a:extLst>
              <a:ext uri="{FF2B5EF4-FFF2-40B4-BE49-F238E27FC236}">
                <a16:creationId xmlns:a16="http://schemas.microsoft.com/office/drawing/2014/main" id="{1D0FE147-08B7-0C4A-A099-FAD883AC5254}"/>
              </a:ext>
            </a:extLst>
          </p:cNvPr>
          <p:cNvSpPr>
            <a:spLocks/>
          </p:cNvSpPr>
          <p:nvPr/>
        </p:nvSpPr>
        <p:spPr bwMode="auto">
          <a:xfrm rot="16383367">
            <a:off x="7427686" y="2947494"/>
            <a:ext cx="4057421" cy="2452239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3" name="Line 252">
            <a:extLst>
              <a:ext uri="{FF2B5EF4-FFF2-40B4-BE49-F238E27FC236}">
                <a16:creationId xmlns:a16="http://schemas.microsoft.com/office/drawing/2014/main" id="{6913E897-BB93-9344-AF33-6C15AD34C2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96090" y="3180571"/>
            <a:ext cx="338138" cy="10429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24" name="Line 254">
            <a:extLst>
              <a:ext uri="{FF2B5EF4-FFF2-40B4-BE49-F238E27FC236}">
                <a16:creationId xmlns:a16="http://schemas.microsoft.com/office/drawing/2014/main" id="{AED25EE3-AFF0-984B-92D0-62D8E298F4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26589" y="4134658"/>
            <a:ext cx="290202" cy="25148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26" name="Line 272">
            <a:extLst>
              <a:ext uri="{FF2B5EF4-FFF2-40B4-BE49-F238E27FC236}">
                <a16:creationId xmlns:a16="http://schemas.microsoft.com/office/drawing/2014/main" id="{4D3DB148-5EA8-9047-A1B8-B0AFCF1AF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29453" y="4625196"/>
            <a:ext cx="373062" cy="5540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79" name="Line 272">
            <a:extLst>
              <a:ext uri="{FF2B5EF4-FFF2-40B4-BE49-F238E27FC236}">
                <a16:creationId xmlns:a16="http://schemas.microsoft.com/office/drawing/2014/main" id="{CDCDCF97-149D-E14A-9653-EDBE25CA9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1415" y="3675871"/>
            <a:ext cx="371475" cy="5540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180" name="Line 272">
            <a:extLst>
              <a:ext uri="{FF2B5EF4-FFF2-40B4-BE49-F238E27FC236}">
                <a16:creationId xmlns:a16="http://schemas.microsoft.com/office/drawing/2014/main" id="{217AC889-87F2-F64B-AAFE-21DBE539F9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35728" y="4614083"/>
            <a:ext cx="309562" cy="1023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0"/>
              <a:cs typeface="Arial"/>
            </a:endParaRPr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FB46EAEC-6740-674A-86AA-B160C7FB22B9}"/>
              </a:ext>
            </a:extLst>
          </p:cNvPr>
          <p:cNvGrpSpPr/>
          <p:nvPr/>
        </p:nvGrpSpPr>
        <p:grpSpPr>
          <a:xfrm>
            <a:off x="7442257" y="2831027"/>
            <a:ext cx="4334676" cy="3307930"/>
            <a:chOff x="3982954" y="2808993"/>
            <a:chExt cx="4334676" cy="3307930"/>
          </a:xfrm>
        </p:grpSpPr>
        <p:sp>
          <p:nvSpPr>
            <p:cNvPr id="127" name="Text Box 333">
              <a:extLst>
                <a:ext uri="{FF2B5EF4-FFF2-40B4-BE49-F238E27FC236}">
                  <a16:creationId xmlns:a16="http://schemas.microsoft.com/office/drawing/2014/main" id="{9A14EC5D-753E-8649-8A83-064482FC3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2954" y="5809146"/>
              <a:ext cx="149752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managed device</a:t>
              </a:r>
            </a:p>
          </p:txBody>
        </p:sp>
        <p:sp>
          <p:nvSpPr>
            <p:cNvPr id="128" name="Text Box 338">
              <a:extLst>
                <a:ext uri="{FF2B5EF4-FFF2-40B4-BE49-F238E27FC236}">
                  <a16:creationId xmlns:a16="http://schemas.microsoft.com/office/drawing/2014/main" id="{5BC34EFD-2998-754E-A9F6-A147D5224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9237" y="5649324"/>
              <a:ext cx="169038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managed device</a:t>
              </a:r>
            </a:p>
          </p:txBody>
        </p:sp>
        <p:sp>
          <p:nvSpPr>
            <p:cNvPr id="129" name="Text Box 339">
              <a:extLst>
                <a:ext uri="{FF2B5EF4-FFF2-40B4-BE49-F238E27FC236}">
                  <a16:creationId xmlns:a16="http://schemas.microsoft.com/office/drawing/2014/main" id="{E732D711-7435-AA4C-8388-75049CC05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0104" y="2808993"/>
              <a:ext cx="149752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managed device</a:t>
              </a:r>
            </a:p>
          </p:txBody>
        </p:sp>
        <p:sp>
          <p:nvSpPr>
            <p:cNvPr id="130" name="Text Box 340">
              <a:extLst>
                <a:ext uri="{FF2B5EF4-FFF2-40B4-BE49-F238E27FC236}">
                  <a16:creationId xmlns:a16="http://schemas.microsoft.com/office/drawing/2014/main" id="{F2F6D17E-1DBB-5742-BECB-79F1D2129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275" y="4115799"/>
              <a:ext cx="153965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ea typeface="ＭＳ Ｐゴシック" charset="0"/>
                  <a:cs typeface="Arial"/>
                </a:rPr>
                <a:t>managed device</a:t>
              </a:r>
            </a:p>
          </p:txBody>
        </p:sp>
        <p:sp>
          <p:nvSpPr>
            <p:cNvPr id="193" name="Text Box 338">
              <a:extLst>
                <a:ext uri="{FF2B5EF4-FFF2-40B4-BE49-F238E27FC236}">
                  <a16:creationId xmlns:a16="http://schemas.microsoft.com/office/drawing/2014/main" id="{27C73C8D-E0AC-AA48-BE21-27CFAB10C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4160" y="4518371"/>
              <a:ext cx="153965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ea typeface="ＭＳ Ｐゴシック" charset="0"/>
                  <a:cs typeface="Arial"/>
                </a:rPr>
                <a:t>managed device</a:t>
              </a:r>
            </a:p>
          </p:txBody>
        </p:sp>
      </p:grpSp>
      <p:grpSp>
        <p:nvGrpSpPr>
          <p:cNvPr id="234" name="Group 906">
            <a:extLst>
              <a:ext uri="{FF2B5EF4-FFF2-40B4-BE49-F238E27FC236}">
                <a16:creationId xmlns:a16="http://schemas.microsoft.com/office/drawing/2014/main" id="{173218FC-6399-844C-A5FC-70F0E863187A}"/>
              </a:ext>
            </a:extLst>
          </p:cNvPr>
          <p:cNvGrpSpPr>
            <a:grpSpLocks/>
          </p:cNvGrpSpPr>
          <p:nvPr/>
        </p:nvGrpSpPr>
        <p:grpSpPr bwMode="auto">
          <a:xfrm>
            <a:off x="8550931" y="2782976"/>
            <a:ext cx="469569" cy="865434"/>
            <a:chOff x="4140" y="429"/>
            <a:chExt cx="1425" cy="2396"/>
          </a:xfrm>
        </p:grpSpPr>
        <p:sp>
          <p:nvSpPr>
            <p:cNvPr id="235" name="Freeform 907">
              <a:extLst>
                <a:ext uri="{FF2B5EF4-FFF2-40B4-BE49-F238E27FC236}">
                  <a16:creationId xmlns:a16="http://schemas.microsoft.com/office/drawing/2014/main" id="{9FAB3F81-75C7-914D-9B93-EE351B044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6" name="Rectangle 908">
              <a:extLst>
                <a:ext uri="{FF2B5EF4-FFF2-40B4-BE49-F238E27FC236}">
                  <a16:creationId xmlns:a16="http://schemas.microsoft.com/office/drawing/2014/main" id="{5C064874-D755-8E49-857C-0099FE4F0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37" name="Freeform 909">
              <a:extLst>
                <a:ext uri="{FF2B5EF4-FFF2-40B4-BE49-F238E27FC236}">
                  <a16:creationId xmlns:a16="http://schemas.microsoft.com/office/drawing/2014/main" id="{46F1CAEF-3FE8-B449-BAD5-69E0547FC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8" name="Freeform 910">
              <a:extLst>
                <a:ext uri="{FF2B5EF4-FFF2-40B4-BE49-F238E27FC236}">
                  <a16:creationId xmlns:a16="http://schemas.microsoft.com/office/drawing/2014/main" id="{49EBF7FD-8D54-E84D-9154-BDD670C75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9" name="Rectangle 911">
              <a:extLst>
                <a:ext uri="{FF2B5EF4-FFF2-40B4-BE49-F238E27FC236}">
                  <a16:creationId xmlns:a16="http://schemas.microsoft.com/office/drawing/2014/main" id="{372EE2EF-BCD2-4443-ACF5-0C378C810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240" name="Group 912">
              <a:extLst>
                <a:ext uri="{FF2B5EF4-FFF2-40B4-BE49-F238E27FC236}">
                  <a16:creationId xmlns:a16="http://schemas.microsoft.com/office/drawing/2014/main" id="{FCF3338F-CB82-A64A-81EC-59955AAE94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5" name="AutoShape 913">
                <a:extLst>
                  <a:ext uri="{FF2B5EF4-FFF2-40B4-BE49-F238E27FC236}">
                    <a16:creationId xmlns:a16="http://schemas.microsoft.com/office/drawing/2014/main" id="{88D60FCF-832E-1A44-B969-07D458E66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66" name="AutoShape 914">
                <a:extLst>
                  <a:ext uri="{FF2B5EF4-FFF2-40B4-BE49-F238E27FC236}">
                    <a16:creationId xmlns:a16="http://schemas.microsoft.com/office/drawing/2014/main" id="{3CA233AF-C996-524D-95B6-D7E376A97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241" name="Rectangle 915">
              <a:extLst>
                <a:ext uri="{FF2B5EF4-FFF2-40B4-BE49-F238E27FC236}">
                  <a16:creationId xmlns:a16="http://schemas.microsoft.com/office/drawing/2014/main" id="{EF67602A-37BC-AD49-8EC0-B575B3C81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242" name="Group 916">
              <a:extLst>
                <a:ext uri="{FF2B5EF4-FFF2-40B4-BE49-F238E27FC236}">
                  <a16:creationId xmlns:a16="http://schemas.microsoft.com/office/drawing/2014/main" id="{958461CF-B0D9-5542-AA6D-7D6740C4CA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3" name="AutoShape 917">
                <a:extLst>
                  <a:ext uri="{FF2B5EF4-FFF2-40B4-BE49-F238E27FC236}">
                    <a16:creationId xmlns:a16="http://schemas.microsoft.com/office/drawing/2014/main" id="{AB63DC5A-C1D7-9246-A6C0-B8AA8775A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64" name="AutoShape 918">
                <a:extLst>
                  <a:ext uri="{FF2B5EF4-FFF2-40B4-BE49-F238E27FC236}">
                    <a16:creationId xmlns:a16="http://schemas.microsoft.com/office/drawing/2014/main" id="{F1D4CACD-4644-B542-BADD-AF8AD946D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243" name="Rectangle 919">
              <a:extLst>
                <a:ext uri="{FF2B5EF4-FFF2-40B4-BE49-F238E27FC236}">
                  <a16:creationId xmlns:a16="http://schemas.microsoft.com/office/drawing/2014/main" id="{5082B175-26EB-8D49-B96A-36D94547F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44" name="Rectangle 920">
              <a:extLst>
                <a:ext uri="{FF2B5EF4-FFF2-40B4-BE49-F238E27FC236}">
                  <a16:creationId xmlns:a16="http://schemas.microsoft.com/office/drawing/2014/main" id="{9C770928-ADB0-984E-946B-B0AF9397C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245" name="Group 921">
              <a:extLst>
                <a:ext uri="{FF2B5EF4-FFF2-40B4-BE49-F238E27FC236}">
                  <a16:creationId xmlns:a16="http://schemas.microsoft.com/office/drawing/2014/main" id="{843272DA-1C7D-E24B-86DC-1D5DF8C901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1" name="AutoShape 922">
                <a:extLst>
                  <a:ext uri="{FF2B5EF4-FFF2-40B4-BE49-F238E27FC236}">
                    <a16:creationId xmlns:a16="http://schemas.microsoft.com/office/drawing/2014/main" id="{4B46CF35-53B2-8044-BF5F-DEA6BC7AE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62" name="AutoShape 923">
                <a:extLst>
                  <a:ext uri="{FF2B5EF4-FFF2-40B4-BE49-F238E27FC236}">
                    <a16:creationId xmlns:a16="http://schemas.microsoft.com/office/drawing/2014/main" id="{74445663-700C-8C49-829C-DF9345F98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246" name="Freeform 924">
              <a:extLst>
                <a:ext uri="{FF2B5EF4-FFF2-40B4-BE49-F238E27FC236}">
                  <a16:creationId xmlns:a16="http://schemas.microsoft.com/office/drawing/2014/main" id="{99865A8C-D62E-804A-8253-61698D4B5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47" name="Group 925">
              <a:extLst>
                <a:ext uri="{FF2B5EF4-FFF2-40B4-BE49-F238E27FC236}">
                  <a16:creationId xmlns:a16="http://schemas.microsoft.com/office/drawing/2014/main" id="{2C2A25DD-D467-604E-853A-430D6DD933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9" name="AutoShape 926">
                <a:extLst>
                  <a:ext uri="{FF2B5EF4-FFF2-40B4-BE49-F238E27FC236}">
                    <a16:creationId xmlns:a16="http://schemas.microsoft.com/office/drawing/2014/main" id="{262B4234-C129-C247-93B0-E630B6E0E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60" name="AutoShape 927">
                <a:extLst>
                  <a:ext uri="{FF2B5EF4-FFF2-40B4-BE49-F238E27FC236}">
                    <a16:creationId xmlns:a16="http://schemas.microsoft.com/office/drawing/2014/main" id="{C3E86622-0056-564D-997D-8D2A67CF6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248" name="Rectangle 928">
              <a:extLst>
                <a:ext uri="{FF2B5EF4-FFF2-40B4-BE49-F238E27FC236}">
                  <a16:creationId xmlns:a16="http://schemas.microsoft.com/office/drawing/2014/main" id="{DC63B649-481F-4247-8191-DCC701356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49" name="Freeform 929">
              <a:extLst>
                <a:ext uri="{FF2B5EF4-FFF2-40B4-BE49-F238E27FC236}">
                  <a16:creationId xmlns:a16="http://schemas.microsoft.com/office/drawing/2014/main" id="{65F170AB-F287-FE42-83E1-55CD5250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0" name="Freeform 930">
              <a:extLst>
                <a:ext uri="{FF2B5EF4-FFF2-40B4-BE49-F238E27FC236}">
                  <a16:creationId xmlns:a16="http://schemas.microsoft.com/office/drawing/2014/main" id="{5E4EF1AA-2F52-1047-82A1-23273F8DE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1" name="Oval 931">
              <a:extLst>
                <a:ext uri="{FF2B5EF4-FFF2-40B4-BE49-F238E27FC236}">
                  <a16:creationId xmlns:a16="http://schemas.microsoft.com/office/drawing/2014/main" id="{2230452E-F139-3746-8866-D20332F08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52" name="Freeform 932">
              <a:extLst>
                <a:ext uri="{FF2B5EF4-FFF2-40B4-BE49-F238E27FC236}">
                  <a16:creationId xmlns:a16="http://schemas.microsoft.com/office/drawing/2014/main" id="{AC0FF1B9-AE2B-204E-BD36-7B5B59D91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3" name="AutoShape 933">
              <a:extLst>
                <a:ext uri="{FF2B5EF4-FFF2-40B4-BE49-F238E27FC236}">
                  <a16:creationId xmlns:a16="http://schemas.microsoft.com/office/drawing/2014/main" id="{6369C9A5-CBA7-4A4F-AC9C-23D6B3D48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54" name="AutoShape 934">
              <a:extLst>
                <a:ext uri="{FF2B5EF4-FFF2-40B4-BE49-F238E27FC236}">
                  <a16:creationId xmlns:a16="http://schemas.microsoft.com/office/drawing/2014/main" id="{A6318CFB-9064-AD4A-84CC-ABFCC22E6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55" name="Oval 935">
              <a:extLst>
                <a:ext uri="{FF2B5EF4-FFF2-40B4-BE49-F238E27FC236}">
                  <a16:creationId xmlns:a16="http://schemas.microsoft.com/office/drawing/2014/main" id="{9880FA92-2062-A44C-A810-CA2159CC8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56" name="Oval 936">
              <a:extLst>
                <a:ext uri="{FF2B5EF4-FFF2-40B4-BE49-F238E27FC236}">
                  <a16:creationId xmlns:a16="http://schemas.microsoft.com/office/drawing/2014/main" id="{0157C707-BF68-B542-B859-848D7A479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57" name="Oval 937">
              <a:extLst>
                <a:ext uri="{FF2B5EF4-FFF2-40B4-BE49-F238E27FC236}">
                  <a16:creationId xmlns:a16="http://schemas.microsoft.com/office/drawing/2014/main" id="{F294F69C-A1CC-5947-8010-B4B39AE87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58" name="Rectangle 938">
              <a:extLst>
                <a:ext uri="{FF2B5EF4-FFF2-40B4-BE49-F238E27FC236}">
                  <a16:creationId xmlns:a16="http://schemas.microsoft.com/office/drawing/2014/main" id="{EAAA3B6E-2D50-9248-9BC9-C0BEC39AA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140" name="Group 906">
            <a:extLst>
              <a:ext uri="{FF2B5EF4-FFF2-40B4-BE49-F238E27FC236}">
                <a16:creationId xmlns:a16="http://schemas.microsoft.com/office/drawing/2014/main" id="{F5F36708-6858-2345-B74F-F940F6D34AD9}"/>
              </a:ext>
            </a:extLst>
          </p:cNvPr>
          <p:cNvGrpSpPr>
            <a:grpSpLocks/>
          </p:cNvGrpSpPr>
          <p:nvPr/>
        </p:nvGrpSpPr>
        <p:grpSpPr bwMode="auto">
          <a:xfrm>
            <a:off x="9973928" y="5172883"/>
            <a:ext cx="366712" cy="579438"/>
            <a:chOff x="4140" y="429"/>
            <a:chExt cx="1425" cy="2396"/>
          </a:xfrm>
        </p:grpSpPr>
        <p:sp>
          <p:nvSpPr>
            <p:cNvPr id="141" name="Freeform 907">
              <a:extLst>
                <a:ext uri="{FF2B5EF4-FFF2-40B4-BE49-F238E27FC236}">
                  <a16:creationId xmlns:a16="http://schemas.microsoft.com/office/drawing/2014/main" id="{8AB058CC-22A9-094F-A296-F257630C3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42" name="Rectangle 908">
              <a:extLst>
                <a:ext uri="{FF2B5EF4-FFF2-40B4-BE49-F238E27FC236}">
                  <a16:creationId xmlns:a16="http://schemas.microsoft.com/office/drawing/2014/main" id="{B2E19B36-017A-174D-83CE-76FFFDC91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43" name="Freeform 909">
              <a:extLst>
                <a:ext uri="{FF2B5EF4-FFF2-40B4-BE49-F238E27FC236}">
                  <a16:creationId xmlns:a16="http://schemas.microsoft.com/office/drawing/2014/main" id="{C3D02D38-7B2B-694C-81F7-D30210551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44" name="Freeform 910">
              <a:extLst>
                <a:ext uri="{FF2B5EF4-FFF2-40B4-BE49-F238E27FC236}">
                  <a16:creationId xmlns:a16="http://schemas.microsoft.com/office/drawing/2014/main" id="{8E4D3BA4-D4ED-4D4C-B80B-E3FDF146E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45" name="Rectangle 911">
              <a:extLst>
                <a:ext uri="{FF2B5EF4-FFF2-40B4-BE49-F238E27FC236}">
                  <a16:creationId xmlns:a16="http://schemas.microsoft.com/office/drawing/2014/main" id="{6439C382-7998-8A46-84B9-5C42602A0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146" name="Group 912">
              <a:extLst>
                <a:ext uri="{FF2B5EF4-FFF2-40B4-BE49-F238E27FC236}">
                  <a16:creationId xmlns:a16="http://schemas.microsoft.com/office/drawing/2014/main" id="{D391F7BB-D435-8B48-BD55-8ACD22723C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1" name="AutoShape 913">
                <a:extLst>
                  <a:ext uri="{FF2B5EF4-FFF2-40B4-BE49-F238E27FC236}">
                    <a16:creationId xmlns:a16="http://schemas.microsoft.com/office/drawing/2014/main" id="{2CEFA40D-644E-2D44-A85F-B3EBEB1C3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72" name="AutoShape 914">
                <a:extLst>
                  <a:ext uri="{FF2B5EF4-FFF2-40B4-BE49-F238E27FC236}">
                    <a16:creationId xmlns:a16="http://schemas.microsoft.com/office/drawing/2014/main" id="{138D1CC5-3C53-E34B-B85C-710AB82FF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147" name="Rectangle 915">
              <a:extLst>
                <a:ext uri="{FF2B5EF4-FFF2-40B4-BE49-F238E27FC236}">
                  <a16:creationId xmlns:a16="http://schemas.microsoft.com/office/drawing/2014/main" id="{75B5BC8D-A4D6-324A-B5BF-C1BD434C1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148" name="Group 916">
              <a:extLst>
                <a:ext uri="{FF2B5EF4-FFF2-40B4-BE49-F238E27FC236}">
                  <a16:creationId xmlns:a16="http://schemas.microsoft.com/office/drawing/2014/main" id="{A57AF53C-81B6-1A49-9B07-6EB1C5691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69" name="AutoShape 917">
                <a:extLst>
                  <a:ext uri="{FF2B5EF4-FFF2-40B4-BE49-F238E27FC236}">
                    <a16:creationId xmlns:a16="http://schemas.microsoft.com/office/drawing/2014/main" id="{5F1800E2-0820-8A4D-AAC7-45E488E91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70" name="AutoShape 918">
                <a:extLst>
                  <a:ext uri="{FF2B5EF4-FFF2-40B4-BE49-F238E27FC236}">
                    <a16:creationId xmlns:a16="http://schemas.microsoft.com/office/drawing/2014/main" id="{1A520FE1-24BC-AD44-AEDD-EC6425DE1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149" name="Rectangle 919">
              <a:extLst>
                <a:ext uri="{FF2B5EF4-FFF2-40B4-BE49-F238E27FC236}">
                  <a16:creationId xmlns:a16="http://schemas.microsoft.com/office/drawing/2014/main" id="{CA89BF72-87DF-D24D-9AE1-CD4710EB9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0" name="Rectangle 920">
              <a:extLst>
                <a:ext uri="{FF2B5EF4-FFF2-40B4-BE49-F238E27FC236}">
                  <a16:creationId xmlns:a16="http://schemas.microsoft.com/office/drawing/2014/main" id="{085A8733-A497-554A-AB7B-D5A1AF64A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grpSp>
          <p:nvGrpSpPr>
            <p:cNvPr id="151" name="Group 921">
              <a:extLst>
                <a:ext uri="{FF2B5EF4-FFF2-40B4-BE49-F238E27FC236}">
                  <a16:creationId xmlns:a16="http://schemas.microsoft.com/office/drawing/2014/main" id="{1105FE4F-B615-EC4E-8ABB-ED368A8322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67" name="AutoShape 922">
                <a:extLst>
                  <a:ext uri="{FF2B5EF4-FFF2-40B4-BE49-F238E27FC236}">
                    <a16:creationId xmlns:a16="http://schemas.microsoft.com/office/drawing/2014/main" id="{1E0537B8-885D-D745-A7D5-29374562B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68" name="AutoShape 923">
                <a:extLst>
                  <a:ext uri="{FF2B5EF4-FFF2-40B4-BE49-F238E27FC236}">
                    <a16:creationId xmlns:a16="http://schemas.microsoft.com/office/drawing/2014/main" id="{1936BEAB-A526-134C-AE61-81FAEC2AD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152" name="Freeform 924">
              <a:extLst>
                <a:ext uri="{FF2B5EF4-FFF2-40B4-BE49-F238E27FC236}">
                  <a16:creationId xmlns:a16="http://schemas.microsoft.com/office/drawing/2014/main" id="{164C338E-555C-6E4B-92D9-2362A1BAF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53" name="Group 925">
              <a:extLst>
                <a:ext uri="{FF2B5EF4-FFF2-40B4-BE49-F238E27FC236}">
                  <a16:creationId xmlns:a16="http://schemas.microsoft.com/office/drawing/2014/main" id="{8AB75955-5444-B748-A07D-0C69AF6E35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65" name="AutoShape 926">
                <a:extLst>
                  <a:ext uri="{FF2B5EF4-FFF2-40B4-BE49-F238E27FC236}">
                    <a16:creationId xmlns:a16="http://schemas.microsoft.com/office/drawing/2014/main" id="{68DCD5E8-676E-6B40-9716-3C861B5CE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66" name="AutoShape 927">
                <a:extLst>
                  <a:ext uri="{FF2B5EF4-FFF2-40B4-BE49-F238E27FC236}">
                    <a16:creationId xmlns:a16="http://schemas.microsoft.com/office/drawing/2014/main" id="{5EFA084C-2B25-274A-A4C8-4D92B614A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154" name="Rectangle 928">
              <a:extLst>
                <a:ext uri="{FF2B5EF4-FFF2-40B4-BE49-F238E27FC236}">
                  <a16:creationId xmlns:a16="http://schemas.microsoft.com/office/drawing/2014/main" id="{E96115C3-FB7C-5A42-BCAC-28721129F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5" name="Freeform 929">
              <a:extLst>
                <a:ext uri="{FF2B5EF4-FFF2-40B4-BE49-F238E27FC236}">
                  <a16:creationId xmlns:a16="http://schemas.microsoft.com/office/drawing/2014/main" id="{099B7B3F-764F-F444-820C-4E04327DE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6" name="Freeform 930">
              <a:extLst>
                <a:ext uri="{FF2B5EF4-FFF2-40B4-BE49-F238E27FC236}">
                  <a16:creationId xmlns:a16="http://schemas.microsoft.com/office/drawing/2014/main" id="{3AAE54F6-234E-6E49-B930-A478EEBBE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7" name="Oval 931">
              <a:extLst>
                <a:ext uri="{FF2B5EF4-FFF2-40B4-BE49-F238E27FC236}">
                  <a16:creationId xmlns:a16="http://schemas.microsoft.com/office/drawing/2014/main" id="{D8DBC382-34E4-A94D-BD33-E73AAE2FF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8" name="Freeform 932">
              <a:extLst>
                <a:ext uri="{FF2B5EF4-FFF2-40B4-BE49-F238E27FC236}">
                  <a16:creationId xmlns:a16="http://schemas.microsoft.com/office/drawing/2014/main" id="{02E37BA0-58BA-D340-BBCB-771B7F73B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9" name="AutoShape 933">
              <a:extLst>
                <a:ext uri="{FF2B5EF4-FFF2-40B4-BE49-F238E27FC236}">
                  <a16:creationId xmlns:a16="http://schemas.microsoft.com/office/drawing/2014/main" id="{7A11C832-52E2-B24F-B855-7BB84806A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60" name="AutoShape 934">
              <a:extLst>
                <a:ext uri="{FF2B5EF4-FFF2-40B4-BE49-F238E27FC236}">
                  <a16:creationId xmlns:a16="http://schemas.microsoft.com/office/drawing/2014/main" id="{DD7E797A-94DF-C14F-A293-ECD616BE3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61" name="Oval 935">
              <a:extLst>
                <a:ext uri="{FF2B5EF4-FFF2-40B4-BE49-F238E27FC236}">
                  <a16:creationId xmlns:a16="http://schemas.microsoft.com/office/drawing/2014/main" id="{F8E0CD42-1375-4B44-A45E-3FF513700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62" name="Oval 936">
              <a:extLst>
                <a:ext uri="{FF2B5EF4-FFF2-40B4-BE49-F238E27FC236}">
                  <a16:creationId xmlns:a16="http://schemas.microsoft.com/office/drawing/2014/main" id="{B8C9B57C-1451-C147-8513-C69705F7D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63" name="Oval 937">
              <a:extLst>
                <a:ext uri="{FF2B5EF4-FFF2-40B4-BE49-F238E27FC236}">
                  <a16:creationId xmlns:a16="http://schemas.microsoft.com/office/drawing/2014/main" id="{006E60AD-0FA7-A842-A62D-50F9E1041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64" name="Rectangle 938">
              <a:extLst>
                <a:ext uri="{FF2B5EF4-FFF2-40B4-BE49-F238E27FC236}">
                  <a16:creationId xmlns:a16="http://schemas.microsoft.com/office/drawing/2014/main" id="{92049753-196F-6840-ADF3-9EA380D9A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62783107-F170-1847-82B9-DD434F3EF8D6}"/>
              </a:ext>
            </a:extLst>
          </p:cNvPr>
          <p:cNvGrpSpPr/>
          <p:nvPr/>
        </p:nvGrpSpPr>
        <p:grpSpPr>
          <a:xfrm>
            <a:off x="8732734" y="5561377"/>
            <a:ext cx="683116" cy="378456"/>
            <a:chOff x="7493876" y="2774731"/>
            <a:chExt cx="1481958" cy="894622"/>
          </a:xfrm>
        </p:grpSpPr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EF5F3E20-D4BC-C442-BACD-59C30DB120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986FC04E-A28E-1649-9FEE-CC9FA6FE1CC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A2C573AD-669C-5A41-AD35-FA2DDD7C369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7" name="Freeform 296">
                <a:extLst>
                  <a:ext uri="{FF2B5EF4-FFF2-40B4-BE49-F238E27FC236}">
                    <a16:creationId xmlns:a16="http://schemas.microsoft.com/office/drawing/2014/main" id="{97FC19DE-1413-0C41-8566-1994B58AF4D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5E359D18-9303-A740-A20F-6A15E34217F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BCCF5A99-B8F1-0348-9EE3-FF3FDF9BE64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39962976-4CE3-E24A-B309-E8A8187A4C2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8DCD6551-40AC-A340-B0BF-F6A9F6F0C2CC}"/>
              </a:ext>
            </a:extLst>
          </p:cNvPr>
          <p:cNvCxnSpPr/>
          <p:nvPr/>
        </p:nvCxnSpPr>
        <p:spPr>
          <a:xfrm>
            <a:off x="10652863" y="4065510"/>
            <a:ext cx="4631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A8B75330-359B-D541-885D-83BE95DAD881}"/>
              </a:ext>
            </a:extLst>
          </p:cNvPr>
          <p:cNvCxnSpPr/>
          <p:nvPr/>
        </p:nvCxnSpPr>
        <p:spPr>
          <a:xfrm>
            <a:off x="9251576" y="5941812"/>
            <a:ext cx="237507" cy="237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F2EB30FB-0257-0440-9B83-5B89E862072C}"/>
              </a:ext>
            </a:extLst>
          </p:cNvPr>
          <p:cNvGrpSpPr/>
          <p:nvPr/>
        </p:nvGrpSpPr>
        <p:grpSpPr>
          <a:xfrm>
            <a:off x="7082865" y="1939828"/>
            <a:ext cx="4834638" cy="3974275"/>
            <a:chOff x="3623562" y="1917794"/>
            <a:chExt cx="4834638" cy="3974275"/>
          </a:xfrm>
        </p:grpSpPr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98503159-7269-8546-938D-7F77BBA117C9}"/>
                </a:ext>
              </a:extLst>
            </p:cNvPr>
            <p:cNvGrpSpPr/>
            <p:nvPr/>
          </p:nvGrpSpPr>
          <p:grpSpPr>
            <a:xfrm>
              <a:off x="6599795" y="1917794"/>
              <a:ext cx="1615044" cy="1104405"/>
              <a:chOff x="6599795" y="1917794"/>
              <a:chExt cx="1615044" cy="1104405"/>
            </a:xfrm>
          </p:grpSpPr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21F3A2F2-5A40-F749-8DC9-CB08A393F493}"/>
                  </a:ext>
                </a:extLst>
              </p:cNvPr>
              <p:cNvSpPr/>
              <p:nvPr/>
            </p:nvSpPr>
            <p:spPr>
              <a:xfrm>
                <a:off x="6599795" y="2131549"/>
                <a:ext cx="1615044" cy="890650"/>
              </a:xfrm>
              <a:custGeom>
                <a:avLst/>
                <a:gdLst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5044" h="890650">
                    <a:moveTo>
                      <a:pt x="0" y="641268"/>
                    </a:moveTo>
                    <a:cubicBezTo>
                      <a:pt x="320633" y="380011"/>
                      <a:pt x="308759" y="285008"/>
                      <a:pt x="285007" y="0"/>
                    </a:cubicBezTo>
                    <a:lnTo>
                      <a:pt x="1615044" y="83128"/>
                    </a:lnTo>
                    <a:cubicBezTo>
                      <a:pt x="823355" y="399803"/>
                      <a:pt x="625433" y="502723"/>
                      <a:pt x="166254" y="890650"/>
                    </a:cubicBezTo>
                    <a:lnTo>
                      <a:pt x="0" y="64126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72000"/>
                    </a:schemeClr>
                  </a:gs>
                  <a:gs pos="99000">
                    <a:schemeClr val="bg1">
                      <a:lumMod val="95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8" name="Oval 306">
                <a:extLst>
                  <a:ext uri="{FF2B5EF4-FFF2-40B4-BE49-F238E27FC236}">
                    <a16:creationId xmlns:a16="http://schemas.microsoft.com/office/drawing/2014/main" id="{C1331E49-6949-294D-BD12-9DA72EB36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93234" y="1917794"/>
                <a:ext cx="1293812" cy="54500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89" name="Text Box 302">
                <a:extLst>
                  <a:ext uri="{FF2B5EF4-FFF2-40B4-BE49-F238E27FC236}">
                    <a16:creationId xmlns:a16="http://schemas.microsoft.com/office/drawing/2014/main" id="{75A9BE49-3746-8248-B87D-60068DF943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25808" y="2038751"/>
                <a:ext cx="633945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agent</a:t>
                </a:r>
              </a:p>
            </p:txBody>
          </p: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300D8DCA-AE3F-664F-B284-840D7CAB6124}"/>
                  </a:ext>
                </a:extLst>
              </p:cNvPr>
              <p:cNvGrpSpPr/>
              <p:nvPr/>
            </p:nvGrpSpPr>
            <p:grpSpPr>
              <a:xfrm>
                <a:off x="7524624" y="2012797"/>
                <a:ext cx="533735" cy="344384"/>
                <a:chOff x="7290003" y="1864426"/>
                <a:chExt cx="533735" cy="344384"/>
              </a:xfrm>
            </p:grpSpPr>
            <p:sp>
              <p:nvSpPr>
                <p:cNvPr id="267" name="Can 266">
                  <a:extLst>
                    <a:ext uri="{FF2B5EF4-FFF2-40B4-BE49-F238E27FC236}">
                      <a16:creationId xmlns:a16="http://schemas.microsoft.com/office/drawing/2014/main" id="{127AA489-B99A-914A-AA31-4CC1983CDB79}"/>
                    </a:ext>
                  </a:extLst>
                </p:cNvPr>
                <p:cNvSpPr/>
                <p:nvPr/>
              </p:nvSpPr>
              <p:spPr>
                <a:xfrm>
                  <a:off x="7338951" y="1864426"/>
                  <a:ext cx="427511" cy="344384"/>
                </a:xfrm>
                <a:prstGeom prst="can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2" name="Text Box 305">
                  <a:extLst>
                    <a:ext uri="{FF2B5EF4-FFF2-40B4-BE49-F238E27FC236}">
                      <a16:creationId xmlns:a16="http://schemas.microsoft.com/office/drawing/2014/main" id="{6DA72DB0-C614-724C-8C4D-84173619A7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90003" y="1889518"/>
                  <a:ext cx="533735" cy="3076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Arial"/>
                    </a:rPr>
                    <a:t>data</a:t>
                  </a:r>
                </a:p>
              </p:txBody>
            </p:sp>
          </p:grpSp>
        </p:grp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0B399AF3-B41F-2245-B53D-8AD0FB017F57}"/>
                </a:ext>
              </a:extLst>
            </p:cNvPr>
            <p:cNvGrpSpPr/>
            <p:nvPr/>
          </p:nvGrpSpPr>
          <p:grpSpPr>
            <a:xfrm>
              <a:off x="6752194" y="4789643"/>
              <a:ext cx="1646629" cy="914399"/>
              <a:chOff x="6752194" y="4789643"/>
              <a:chExt cx="1646629" cy="914399"/>
            </a:xfrm>
          </p:grpSpPr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BC32BAA3-10B6-2D49-970C-2F8FD93BF0C8}"/>
                  </a:ext>
                </a:extLst>
              </p:cNvPr>
              <p:cNvSpPr/>
              <p:nvPr/>
            </p:nvSpPr>
            <p:spPr>
              <a:xfrm>
                <a:off x="6752194" y="5003397"/>
                <a:ext cx="1294411" cy="700645"/>
              </a:xfrm>
              <a:custGeom>
                <a:avLst/>
                <a:gdLst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46313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463138 h 890650"/>
                  <a:gd name="connsiteX0" fmla="*/ 0 w 1615044"/>
                  <a:gd name="connsiteY0" fmla="*/ 46313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463138 h 890650"/>
                  <a:gd name="connsiteX0" fmla="*/ 59377 w 1674421"/>
                  <a:gd name="connsiteY0" fmla="*/ 463138 h 700645"/>
                  <a:gd name="connsiteX1" fmla="*/ 344384 w 1674421"/>
                  <a:gd name="connsiteY1" fmla="*/ 0 h 700645"/>
                  <a:gd name="connsiteX2" fmla="*/ 1674421 w 1674421"/>
                  <a:gd name="connsiteY2" fmla="*/ 83128 h 700645"/>
                  <a:gd name="connsiteX3" fmla="*/ 0 w 1674421"/>
                  <a:gd name="connsiteY3" fmla="*/ 700645 h 700645"/>
                  <a:gd name="connsiteX4" fmla="*/ 59377 w 1674421"/>
                  <a:gd name="connsiteY4" fmla="*/ 463138 h 700645"/>
                  <a:gd name="connsiteX0" fmla="*/ 59377 w 1674421"/>
                  <a:gd name="connsiteY0" fmla="*/ 463138 h 700645"/>
                  <a:gd name="connsiteX1" fmla="*/ 344384 w 1674421"/>
                  <a:gd name="connsiteY1" fmla="*/ 0 h 700645"/>
                  <a:gd name="connsiteX2" fmla="*/ 1674421 w 1674421"/>
                  <a:gd name="connsiteY2" fmla="*/ 83128 h 700645"/>
                  <a:gd name="connsiteX3" fmla="*/ 0 w 1674421"/>
                  <a:gd name="connsiteY3" fmla="*/ 700645 h 700645"/>
                  <a:gd name="connsiteX4" fmla="*/ 59377 w 1674421"/>
                  <a:gd name="connsiteY4" fmla="*/ 463138 h 700645"/>
                  <a:gd name="connsiteX0" fmla="*/ 59377 w 1294411"/>
                  <a:gd name="connsiteY0" fmla="*/ 463138 h 700645"/>
                  <a:gd name="connsiteX1" fmla="*/ 344384 w 1294411"/>
                  <a:gd name="connsiteY1" fmla="*/ 0 h 700645"/>
                  <a:gd name="connsiteX2" fmla="*/ 1294411 w 1294411"/>
                  <a:gd name="connsiteY2" fmla="*/ 296884 h 700645"/>
                  <a:gd name="connsiteX3" fmla="*/ 0 w 1294411"/>
                  <a:gd name="connsiteY3" fmla="*/ 700645 h 700645"/>
                  <a:gd name="connsiteX4" fmla="*/ 59377 w 1294411"/>
                  <a:gd name="connsiteY4" fmla="*/ 463138 h 700645"/>
                  <a:gd name="connsiteX0" fmla="*/ 59377 w 1294411"/>
                  <a:gd name="connsiteY0" fmla="*/ 463138 h 700645"/>
                  <a:gd name="connsiteX1" fmla="*/ 344384 w 1294411"/>
                  <a:gd name="connsiteY1" fmla="*/ 0 h 700645"/>
                  <a:gd name="connsiteX2" fmla="*/ 1294411 w 1294411"/>
                  <a:gd name="connsiteY2" fmla="*/ 296884 h 700645"/>
                  <a:gd name="connsiteX3" fmla="*/ 0 w 1294411"/>
                  <a:gd name="connsiteY3" fmla="*/ 700645 h 700645"/>
                  <a:gd name="connsiteX4" fmla="*/ 59377 w 1294411"/>
                  <a:gd name="connsiteY4" fmla="*/ 463138 h 70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4411" h="700645">
                    <a:moveTo>
                      <a:pt x="59377" y="463138"/>
                    </a:moveTo>
                    <a:cubicBezTo>
                      <a:pt x="285008" y="380011"/>
                      <a:pt x="368136" y="285008"/>
                      <a:pt x="344384" y="0"/>
                    </a:cubicBezTo>
                    <a:lnTo>
                      <a:pt x="1294411" y="296884"/>
                    </a:lnTo>
                    <a:cubicBezTo>
                      <a:pt x="407720" y="530432"/>
                      <a:pt x="601683" y="455221"/>
                      <a:pt x="0" y="700645"/>
                    </a:cubicBezTo>
                    <a:lnTo>
                      <a:pt x="59377" y="463138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3" name="Oval 306">
                <a:extLst>
                  <a:ext uri="{FF2B5EF4-FFF2-40B4-BE49-F238E27FC236}">
                    <a16:creationId xmlns:a16="http://schemas.microsoft.com/office/drawing/2014/main" id="{D0086292-F5A0-3D43-9848-5DA11A462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5011" y="4789643"/>
                <a:ext cx="1293812" cy="54500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14" name="Text Box 302">
                <a:extLst>
                  <a:ext uri="{FF2B5EF4-FFF2-40B4-BE49-F238E27FC236}">
                    <a16:creationId xmlns:a16="http://schemas.microsoft.com/office/drawing/2014/main" id="{C0589A43-6BE2-4048-B48A-674AA2316D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7585" y="4910600"/>
                <a:ext cx="633945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agent</a:t>
                </a:r>
              </a:p>
            </p:txBody>
          </p: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B4A98685-03BD-1548-A9AD-2325D2126565}"/>
                  </a:ext>
                </a:extLst>
              </p:cNvPr>
              <p:cNvGrpSpPr/>
              <p:nvPr/>
            </p:nvGrpSpPr>
            <p:grpSpPr>
              <a:xfrm>
                <a:off x="7736401" y="4884646"/>
                <a:ext cx="533735" cy="344384"/>
                <a:chOff x="7290003" y="1864426"/>
                <a:chExt cx="533735" cy="344384"/>
              </a:xfrm>
            </p:grpSpPr>
            <p:sp>
              <p:nvSpPr>
                <p:cNvPr id="316" name="Can 315">
                  <a:extLst>
                    <a:ext uri="{FF2B5EF4-FFF2-40B4-BE49-F238E27FC236}">
                      <a16:creationId xmlns:a16="http://schemas.microsoft.com/office/drawing/2014/main" id="{BEC12876-C00A-3345-8660-E4A5472BAA2B}"/>
                    </a:ext>
                  </a:extLst>
                </p:cNvPr>
                <p:cNvSpPr/>
                <p:nvPr/>
              </p:nvSpPr>
              <p:spPr>
                <a:xfrm>
                  <a:off x="7338951" y="1864426"/>
                  <a:ext cx="427511" cy="344384"/>
                </a:xfrm>
                <a:prstGeom prst="can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7" name="Text Box 305">
                  <a:extLst>
                    <a:ext uri="{FF2B5EF4-FFF2-40B4-BE49-F238E27FC236}">
                      <a16:creationId xmlns:a16="http://schemas.microsoft.com/office/drawing/2014/main" id="{5C0A977A-DEFF-D347-B4D2-E6A31D23BD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90003" y="1889518"/>
                  <a:ext cx="533735" cy="3076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Arial"/>
                    </a:rPr>
                    <a:t>data</a:t>
                  </a:r>
                </a:p>
              </p:txBody>
            </p:sp>
          </p:grp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65FA4AC1-63D1-4C49-9664-C68D15981EAD}"/>
                </a:ext>
              </a:extLst>
            </p:cNvPr>
            <p:cNvGrpSpPr/>
            <p:nvPr/>
          </p:nvGrpSpPr>
          <p:grpSpPr>
            <a:xfrm>
              <a:off x="3623562" y="5108298"/>
              <a:ext cx="1784742" cy="783771"/>
              <a:chOff x="3623562" y="5108298"/>
              <a:chExt cx="1784742" cy="783771"/>
            </a:xfrm>
          </p:grpSpPr>
          <p:sp>
            <p:nvSpPr>
              <p:cNvPr id="319" name="Freeform 318">
                <a:extLst>
                  <a:ext uri="{FF2B5EF4-FFF2-40B4-BE49-F238E27FC236}">
                    <a16:creationId xmlns:a16="http://schemas.microsoft.com/office/drawing/2014/main" id="{52DBAB91-18CB-8944-B638-1ECE818830DB}"/>
                  </a:ext>
                </a:extLst>
              </p:cNvPr>
              <p:cNvSpPr/>
              <p:nvPr/>
            </p:nvSpPr>
            <p:spPr>
              <a:xfrm flipH="1">
                <a:off x="4018890" y="5238925"/>
                <a:ext cx="1389414" cy="653144"/>
              </a:xfrm>
              <a:custGeom>
                <a:avLst/>
                <a:gdLst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46313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463138 h 890650"/>
                  <a:gd name="connsiteX0" fmla="*/ 0 w 1615044"/>
                  <a:gd name="connsiteY0" fmla="*/ 46313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463138 h 890650"/>
                  <a:gd name="connsiteX0" fmla="*/ 59377 w 1674421"/>
                  <a:gd name="connsiteY0" fmla="*/ 463138 h 700645"/>
                  <a:gd name="connsiteX1" fmla="*/ 344384 w 1674421"/>
                  <a:gd name="connsiteY1" fmla="*/ 0 h 700645"/>
                  <a:gd name="connsiteX2" fmla="*/ 1674421 w 1674421"/>
                  <a:gd name="connsiteY2" fmla="*/ 83128 h 700645"/>
                  <a:gd name="connsiteX3" fmla="*/ 0 w 1674421"/>
                  <a:gd name="connsiteY3" fmla="*/ 700645 h 700645"/>
                  <a:gd name="connsiteX4" fmla="*/ 59377 w 1674421"/>
                  <a:gd name="connsiteY4" fmla="*/ 463138 h 700645"/>
                  <a:gd name="connsiteX0" fmla="*/ 59377 w 1674421"/>
                  <a:gd name="connsiteY0" fmla="*/ 463138 h 700645"/>
                  <a:gd name="connsiteX1" fmla="*/ 344384 w 1674421"/>
                  <a:gd name="connsiteY1" fmla="*/ 0 h 700645"/>
                  <a:gd name="connsiteX2" fmla="*/ 1674421 w 1674421"/>
                  <a:gd name="connsiteY2" fmla="*/ 83128 h 700645"/>
                  <a:gd name="connsiteX3" fmla="*/ 0 w 1674421"/>
                  <a:gd name="connsiteY3" fmla="*/ 700645 h 700645"/>
                  <a:gd name="connsiteX4" fmla="*/ 59377 w 1674421"/>
                  <a:gd name="connsiteY4" fmla="*/ 463138 h 700645"/>
                  <a:gd name="connsiteX0" fmla="*/ 59377 w 1294411"/>
                  <a:gd name="connsiteY0" fmla="*/ 463138 h 700645"/>
                  <a:gd name="connsiteX1" fmla="*/ 344384 w 1294411"/>
                  <a:gd name="connsiteY1" fmla="*/ 0 h 700645"/>
                  <a:gd name="connsiteX2" fmla="*/ 1294411 w 1294411"/>
                  <a:gd name="connsiteY2" fmla="*/ 296884 h 700645"/>
                  <a:gd name="connsiteX3" fmla="*/ 0 w 1294411"/>
                  <a:gd name="connsiteY3" fmla="*/ 700645 h 700645"/>
                  <a:gd name="connsiteX4" fmla="*/ 59377 w 1294411"/>
                  <a:gd name="connsiteY4" fmla="*/ 463138 h 700645"/>
                  <a:gd name="connsiteX0" fmla="*/ 59377 w 1294411"/>
                  <a:gd name="connsiteY0" fmla="*/ 463138 h 700645"/>
                  <a:gd name="connsiteX1" fmla="*/ 344384 w 1294411"/>
                  <a:gd name="connsiteY1" fmla="*/ 0 h 700645"/>
                  <a:gd name="connsiteX2" fmla="*/ 1294411 w 1294411"/>
                  <a:gd name="connsiteY2" fmla="*/ 296884 h 700645"/>
                  <a:gd name="connsiteX3" fmla="*/ 0 w 1294411"/>
                  <a:gd name="connsiteY3" fmla="*/ 700645 h 700645"/>
                  <a:gd name="connsiteX4" fmla="*/ 59377 w 1294411"/>
                  <a:gd name="connsiteY4" fmla="*/ 463138 h 700645"/>
                  <a:gd name="connsiteX0" fmla="*/ 59377 w 1389414"/>
                  <a:gd name="connsiteY0" fmla="*/ 463138 h 700645"/>
                  <a:gd name="connsiteX1" fmla="*/ 344384 w 1389414"/>
                  <a:gd name="connsiteY1" fmla="*/ 0 h 700645"/>
                  <a:gd name="connsiteX2" fmla="*/ 1389414 w 1389414"/>
                  <a:gd name="connsiteY2" fmla="*/ 439388 h 700645"/>
                  <a:gd name="connsiteX3" fmla="*/ 0 w 1389414"/>
                  <a:gd name="connsiteY3" fmla="*/ 700645 h 700645"/>
                  <a:gd name="connsiteX4" fmla="*/ 59377 w 1389414"/>
                  <a:gd name="connsiteY4" fmla="*/ 463138 h 700645"/>
                  <a:gd name="connsiteX0" fmla="*/ 59377 w 1389414"/>
                  <a:gd name="connsiteY0" fmla="*/ 463138 h 700645"/>
                  <a:gd name="connsiteX1" fmla="*/ 344384 w 1389414"/>
                  <a:gd name="connsiteY1" fmla="*/ 0 h 700645"/>
                  <a:gd name="connsiteX2" fmla="*/ 1389414 w 1389414"/>
                  <a:gd name="connsiteY2" fmla="*/ 439388 h 700645"/>
                  <a:gd name="connsiteX3" fmla="*/ 0 w 1389414"/>
                  <a:gd name="connsiteY3" fmla="*/ 700645 h 700645"/>
                  <a:gd name="connsiteX4" fmla="*/ 59377 w 1389414"/>
                  <a:gd name="connsiteY4" fmla="*/ 463138 h 700645"/>
                  <a:gd name="connsiteX0" fmla="*/ 59377 w 1389414"/>
                  <a:gd name="connsiteY0" fmla="*/ 415637 h 653144"/>
                  <a:gd name="connsiteX1" fmla="*/ 605641 w 1389414"/>
                  <a:gd name="connsiteY1" fmla="*/ 0 h 653144"/>
                  <a:gd name="connsiteX2" fmla="*/ 1389414 w 1389414"/>
                  <a:gd name="connsiteY2" fmla="*/ 391887 h 653144"/>
                  <a:gd name="connsiteX3" fmla="*/ 0 w 1389414"/>
                  <a:gd name="connsiteY3" fmla="*/ 653144 h 653144"/>
                  <a:gd name="connsiteX4" fmla="*/ 59377 w 1389414"/>
                  <a:gd name="connsiteY4" fmla="*/ 415637 h 653144"/>
                  <a:gd name="connsiteX0" fmla="*/ 59377 w 1389414"/>
                  <a:gd name="connsiteY0" fmla="*/ 415637 h 653144"/>
                  <a:gd name="connsiteX1" fmla="*/ 605641 w 1389414"/>
                  <a:gd name="connsiteY1" fmla="*/ 0 h 653144"/>
                  <a:gd name="connsiteX2" fmla="*/ 1389414 w 1389414"/>
                  <a:gd name="connsiteY2" fmla="*/ 391887 h 653144"/>
                  <a:gd name="connsiteX3" fmla="*/ 0 w 1389414"/>
                  <a:gd name="connsiteY3" fmla="*/ 653144 h 653144"/>
                  <a:gd name="connsiteX4" fmla="*/ 59377 w 1389414"/>
                  <a:gd name="connsiteY4" fmla="*/ 415637 h 65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9414" h="653144">
                    <a:moveTo>
                      <a:pt x="59377" y="415637"/>
                    </a:moveTo>
                    <a:cubicBezTo>
                      <a:pt x="285008" y="332510"/>
                      <a:pt x="320635" y="320634"/>
                      <a:pt x="605641" y="0"/>
                    </a:cubicBezTo>
                    <a:lnTo>
                      <a:pt x="1389414" y="391887"/>
                    </a:lnTo>
                    <a:cubicBezTo>
                      <a:pt x="395845" y="482932"/>
                      <a:pt x="601683" y="407720"/>
                      <a:pt x="0" y="653144"/>
                    </a:cubicBezTo>
                    <a:lnTo>
                      <a:pt x="59377" y="415637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6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0" name="Oval 306">
                <a:extLst>
                  <a:ext uri="{FF2B5EF4-FFF2-40B4-BE49-F238E27FC236}">
                    <a16:creationId xmlns:a16="http://schemas.microsoft.com/office/drawing/2014/main" id="{0D5767D2-E254-6C48-A6AE-9449867C5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3562" y="5108298"/>
                <a:ext cx="1293812" cy="54500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21" name="Text Box 302">
                <a:extLst>
                  <a:ext uri="{FF2B5EF4-FFF2-40B4-BE49-F238E27FC236}">
                    <a16:creationId xmlns:a16="http://schemas.microsoft.com/office/drawing/2014/main" id="{602F1303-18D9-F844-8639-AAC33D8281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6136" y="5229255"/>
                <a:ext cx="633945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agent</a:t>
                </a:r>
              </a:p>
            </p:txBody>
          </p:sp>
          <p:grpSp>
            <p:nvGrpSpPr>
              <p:cNvPr id="322" name="Group 321">
                <a:extLst>
                  <a:ext uri="{FF2B5EF4-FFF2-40B4-BE49-F238E27FC236}">
                    <a16:creationId xmlns:a16="http://schemas.microsoft.com/office/drawing/2014/main" id="{9399649B-7A2F-554C-82AD-F4B1AD5B42A6}"/>
                  </a:ext>
                </a:extLst>
              </p:cNvPr>
              <p:cNvGrpSpPr/>
              <p:nvPr/>
            </p:nvGrpSpPr>
            <p:grpSpPr>
              <a:xfrm>
                <a:off x="4254952" y="5203301"/>
                <a:ext cx="533735" cy="344384"/>
                <a:chOff x="7290003" y="1864426"/>
                <a:chExt cx="533735" cy="344384"/>
              </a:xfrm>
            </p:grpSpPr>
            <p:sp>
              <p:nvSpPr>
                <p:cNvPr id="323" name="Can 322">
                  <a:extLst>
                    <a:ext uri="{FF2B5EF4-FFF2-40B4-BE49-F238E27FC236}">
                      <a16:creationId xmlns:a16="http://schemas.microsoft.com/office/drawing/2014/main" id="{F854262E-7886-3241-8D11-A5E6E60EA1C7}"/>
                    </a:ext>
                  </a:extLst>
                </p:cNvPr>
                <p:cNvSpPr/>
                <p:nvPr/>
              </p:nvSpPr>
              <p:spPr>
                <a:xfrm>
                  <a:off x="7338951" y="1864426"/>
                  <a:ext cx="427511" cy="344384"/>
                </a:xfrm>
                <a:prstGeom prst="can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4" name="Text Box 305">
                  <a:extLst>
                    <a:ext uri="{FF2B5EF4-FFF2-40B4-BE49-F238E27FC236}">
                      <a16:creationId xmlns:a16="http://schemas.microsoft.com/office/drawing/2014/main" id="{D3254243-5BF2-B44B-896A-66CA5C3A2B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90003" y="1889518"/>
                  <a:ext cx="533735" cy="3076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Arial"/>
                    </a:rPr>
                    <a:t>data</a:t>
                  </a:r>
                </a:p>
              </p:txBody>
            </p:sp>
          </p:grpSp>
        </p:grp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C605FFB0-6286-B440-B611-9F82631845A0}"/>
                </a:ext>
              </a:extLst>
            </p:cNvPr>
            <p:cNvGrpSpPr/>
            <p:nvPr/>
          </p:nvGrpSpPr>
          <p:grpSpPr>
            <a:xfrm>
              <a:off x="6918449" y="3352729"/>
              <a:ext cx="1539751" cy="831273"/>
              <a:chOff x="6918449" y="3352729"/>
              <a:chExt cx="1539751" cy="831273"/>
            </a:xfrm>
          </p:grpSpPr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05F67424-D671-0E43-83F5-376615A1EEA0}"/>
                  </a:ext>
                </a:extLst>
              </p:cNvPr>
              <p:cNvSpPr/>
              <p:nvPr/>
            </p:nvSpPr>
            <p:spPr>
              <a:xfrm>
                <a:off x="6918449" y="3627840"/>
                <a:ext cx="1223159" cy="556162"/>
              </a:xfrm>
              <a:custGeom>
                <a:avLst/>
                <a:gdLst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223159"/>
                  <a:gd name="connsiteY0" fmla="*/ 641268 h 890650"/>
                  <a:gd name="connsiteX1" fmla="*/ 285007 w 1223159"/>
                  <a:gd name="connsiteY1" fmla="*/ 0 h 890650"/>
                  <a:gd name="connsiteX2" fmla="*/ 1223159 w 1223159"/>
                  <a:gd name="connsiteY2" fmla="*/ 368389 h 890650"/>
                  <a:gd name="connsiteX3" fmla="*/ 166254 w 1223159"/>
                  <a:gd name="connsiteY3" fmla="*/ 890650 h 890650"/>
                  <a:gd name="connsiteX4" fmla="*/ 0 w 1223159"/>
                  <a:gd name="connsiteY4" fmla="*/ 641268 h 8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59" h="890650">
                    <a:moveTo>
                      <a:pt x="0" y="641268"/>
                    </a:moveTo>
                    <a:cubicBezTo>
                      <a:pt x="320633" y="380011"/>
                      <a:pt x="308759" y="285008"/>
                      <a:pt x="285007" y="0"/>
                    </a:cubicBezTo>
                    <a:lnTo>
                      <a:pt x="1223159" y="368389"/>
                    </a:lnTo>
                    <a:cubicBezTo>
                      <a:pt x="431470" y="685064"/>
                      <a:pt x="625433" y="502723"/>
                      <a:pt x="166254" y="890650"/>
                    </a:cubicBezTo>
                    <a:lnTo>
                      <a:pt x="0" y="641268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  <a:alpha val="73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5" name="Oval 306">
                <a:extLst>
                  <a:ext uri="{FF2B5EF4-FFF2-40B4-BE49-F238E27FC236}">
                    <a16:creationId xmlns:a16="http://schemas.microsoft.com/office/drawing/2014/main" id="{27559BC1-D012-754D-894C-ECDB3C951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64388" y="3352729"/>
                <a:ext cx="1293812" cy="54500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06" name="Text Box 302">
                <a:extLst>
                  <a:ext uri="{FF2B5EF4-FFF2-40B4-BE49-F238E27FC236}">
                    <a16:creationId xmlns:a16="http://schemas.microsoft.com/office/drawing/2014/main" id="{657B579A-71C9-8545-B2A3-9605C37938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96962" y="3473686"/>
                <a:ext cx="633945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agent</a:t>
                </a:r>
              </a:p>
            </p:txBody>
          </p: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82DC8040-9E40-BC47-92BF-988BC760C75E}"/>
                  </a:ext>
                </a:extLst>
              </p:cNvPr>
              <p:cNvGrpSpPr/>
              <p:nvPr/>
            </p:nvGrpSpPr>
            <p:grpSpPr>
              <a:xfrm>
                <a:off x="7795778" y="3447732"/>
                <a:ext cx="533735" cy="344384"/>
                <a:chOff x="7290003" y="1864426"/>
                <a:chExt cx="533735" cy="344384"/>
              </a:xfrm>
            </p:grpSpPr>
            <p:sp>
              <p:nvSpPr>
                <p:cNvPr id="308" name="Can 307">
                  <a:extLst>
                    <a:ext uri="{FF2B5EF4-FFF2-40B4-BE49-F238E27FC236}">
                      <a16:creationId xmlns:a16="http://schemas.microsoft.com/office/drawing/2014/main" id="{E13C5E51-EC31-1540-80DD-4CC6C4BF1D9D}"/>
                    </a:ext>
                  </a:extLst>
                </p:cNvPr>
                <p:cNvSpPr/>
                <p:nvPr/>
              </p:nvSpPr>
              <p:spPr>
                <a:xfrm>
                  <a:off x="7338951" y="1864426"/>
                  <a:ext cx="427511" cy="344384"/>
                </a:xfrm>
                <a:prstGeom prst="can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9" name="Text Box 305">
                  <a:extLst>
                    <a:ext uri="{FF2B5EF4-FFF2-40B4-BE49-F238E27FC236}">
                      <a16:creationId xmlns:a16="http://schemas.microsoft.com/office/drawing/2014/main" id="{7F6A394E-C8F9-D64D-B2E3-4988424BF4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90003" y="1889518"/>
                  <a:ext cx="533735" cy="3076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Arial"/>
                    </a:rPr>
                    <a:t>data</a:t>
                  </a:r>
                </a:p>
              </p:txBody>
            </p:sp>
          </p:grp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E633D5C9-326B-9D47-B6FE-0B5C7B23DBD1}"/>
                </a:ext>
              </a:extLst>
            </p:cNvPr>
            <p:cNvGrpSpPr/>
            <p:nvPr/>
          </p:nvGrpSpPr>
          <p:grpSpPr>
            <a:xfrm>
              <a:off x="3906590" y="3823785"/>
              <a:ext cx="1755404" cy="783771"/>
              <a:chOff x="1750147" y="5031180"/>
              <a:chExt cx="1755404" cy="783771"/>
            </a:xfrm>
          </p:grpSpPr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675A9804-5AFD-F641-BAE7-539EF7603289}"/>
                  </a:ext>
                </a:extLst>
              </p:cNvPr>
              <p:cNvSpPr/>
              <p:nvPr/>
            </p:nvSpPr>
            <p:spPr>
              <a:xfrm flipH="1">
                <a:off x="2679864" y="5304311"/>
                <a:ext cx="825687" cy="510640"/>
              </a:xfrm>
              <a:custGeom>
                <a:avLst/>
                <a:gdLst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46313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463138 h 890650"/>
                  <a:gd name="connsiteX0" fmla="*/ 0 w 1615044"/>
                  <a:gd name="connsiteY0" fmla="*/ 46313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463138 h 890650"/>
                  <a:gd name="connsiteX0" fmla="*/ 59377 w 1674421"/>
                  <a:gd name="connsiteY0" fmla="*/ 463138 h 700645"/>
                  <a:gd name="connsiteX1" fmla="*/ 344384 w 1674421"/>
                  <a:gd name="connsiteY1" fmla="*/ 0 h 700645"/>
                  <a:gd name="connsiteX2" fmla="*/ 1674421 w 1674421"/>
                  <a:gd name="connsiteY2" fmla="*/ 83128 h 700645"/>
                  <a:gd name="connsiteX3" fmla="*/ 0 w 1674421"/>
                  <a:gd name="connsiteY3" fmla="*/ 700645 h 700645"/>
                  <a:gd name="connsiteX4" fmla="*/ 59377 w 1674421"/>
                  <a:gd name="connsiteY4" fmla="*/ 463138 h 700645"/>
                  <a:gd name="connsiteX0" fmla="*/ 59377 w 1674421"/>
                  <a:gd name="connsiteY0" fmla="*/ 463138 h 700645"/>
                  <a:gd name="connsiteX1" fmla="*/ 344384 w 1674421"/>
                  <a:gd name="connsiteY1" fmla="*/ 0 h 700645"/>
                  <a:gd name="connsiteX2" fmla="*/ 1674421 w 1674421"/>
                  <a:gd name="connsiteY2" fmla="*/ 83128 h 700645"/>
                  <a:gd name="connsiteX3" fmla="*/ 0 w 1674421"/>
                  <a:gd name="connsiteY3" fmla="*/ 700645 h 700645"/>
                  <a:gd name="connsiteX4" fmla="*/ 59377 w 1674421"/>
                  <a:gd name="connsiteY4" fmla="*/ 463138 h 700645"/>
                  <a:gd name="connsiteX0" fmla="*/ 59377 w 1294411"/>
                  <a:gd name="connsiteY0" fmla="*/ 463138 h 700645"/>
                  <a:gd name="connsiteX1" fmla="*/ 344384 w 1294411"/>
                  <a:gd name="connsiteY1" fmla="*/ 0 h 700645"/>
                  <a:gd name="connsiteX2" fmla="*/ 1294411 w 1294411"/>
                  <a:gd name="connsiteY2" fmla="*/ 296884 h 700645"/>
                  <a:gd name="connsiteX3" fmla="*/ 0 w 1294411"/>
                  <a:gd name="connsiteY3" fmla="*/ 700645 h 700645"/>
                  <a:gd name="connsiteX4" fmla="*/ 59377 w 1294411"/>
                  <a:gd name="connsiteY4" fmla="*/ 463138 h 700645"/>
                  <a:gd name="connsiteX0" fmla="*/ 59377 w 1294411"/>
                  <a:gd name="connsiteY0" fmla="*/ 463138 h 700645"/>
                  <a:gd name="connsiteX1" fmla="*/ 344384 w 1294411"/>
                  <a:gd name="connsiteY1" fmla="*/ 0 h 700645"/>
                  <a:gd name="connsiteX2" fmla="*/ 1294411 w 1294411"/>
                  <a:gd name="connsiteY2" fmla="*/ 296884 h 700645"/>
                  <a:gd name="connsiteX3" fmla="*/ 0 w 1294411"/>
                  <a:gd name="connsiteY3" fmla="*/ 700645 h 700645"/>
                  <a:gd name="connsiteX4" fmla="*/ 59377 w 1294411"/>
                  <a:gd name="connsiteY4" fmla="*/ 463138 h 700645"/>
                  <a:gd name="connsiteX0" fmla="*/ 59377 w 1389414"/>
                  <a:gd name="connsiteY0" fmla="*/ 463138 h 700645"/>
                  <a:gd name="connsiteX1" fmla="*/ 344384 w 1389414"/>
                  <a:gd name="connsiteY1" fmla="*/ 0 h 700645"/>
                  <a:gd name="connsiteX2" fmla="*/ 1389414 w 1389414"/>
                  <a:gd name="connsiteY2" fmla="*/ 439388 h 700645"/>
                  <a:gd name="connsiteX3" fmla="*/ 0 w 1389414"/>
                  <a:gd name="connsiteY3" fmla="*/ 700645 h 700645"/>
                  <a:gd name="connsiteX4" fmla="*/ 59377 w 1389414"/>
                  <a:gd name="connsiteY4" fmla="*/ 463138 h 700645"/>
                  <a:gd name="connsiteX0" fmla="*/ 59377 w 1389414"/>
                  <a:gd name="connsiteY0" fmla="*/ 463138 h 700645"/>
                  <a:gd name="connsiteX1" fmla="*/ 344384 w 1389414"/>
                  <a:gd name="connsiteY1" fmla="*/ 0 h 700645"/>
                  <a:gd name="connsiteX2" fmla="*/ 1389414 w 1389414"/>
                  <a:gd name="connsiteY2" fmla="*/ 439388 h 700645"/>
                  <a:gd name="connsiteX3" fmla="*/ 0 w 1389414"/>
                  <a:gd name="connsiteY3" fmla="*/ 700645 h 700645"/>
                  <a:gd name="connsiteX4" fmla="*/ 59377 w 1389414"/>
                  <a:gd name="connsiteY4" fmla="*/ 463138 h 700645"/>
                  <a:gd name="connsiteX0" fmla="*/ 59377 w 1389414"/>
                  <a:gd name="connsiteY0" fmla="*/ 415637 h 653144"/>
                  <a:gd name="connsiteX1" fmla="*/ 605641 w 1389414"/>
                  <a:gd name="connsiteY1" fmla="*/ 0 h 653144"/>
                  <a:gd name="connsiteX2" fmla="*/ 1389414 w 1389414"/>
                  <a:gd name="connsiteY2" fmla="*/ 391887 h 653144"/>
                  <a:gd name="connsiteX3" fmla="*/ 0 w 1389414"/>
                  <a:gd name="connsiteY3" fmla="*/ 653144 h 653144"/>
                  <a:gd name="connsiteX4" fmla="*/ 59377 w 1389414"/>
                  <a:gd name="connsiteY4" fmla="*/ 415637 h 653144"/>
                  <a:gd name="connsiteX0" fmla="*/ 59377 w 1389414"/>
                  <a:gd name="connsiteY0" fmla="*/ 415637 h 653144"/>
                  <a:gd name="connsiteX1" fmla="*/ 605641 w 1389414"/>
                  <a:gd name="connsiteY1" fmla="*/ 0 h 653144"/>
                  <a:gd name="connsiteX2" fmla="*/ 1389414 w 1389414"/>
                  <a:gd name="connsiteY2" fmla="*/ 391887 h 653144"/>
                  <a:gd name="connsiteX3" fmla="*/ 0 w 1389414"/>
                  <a:gd name="connsiteY3" fmla="*/ 653144 h 653144"/>
                  <a:gd name="connsiteX4" fmla="*/ 59377 w 1389414"/>
                  <a:gd name="connsiteY4" fmla="*/ 415637 h 653144"/>
                  <a:gd name="connsiteX0" fmla="*/ 59377 w 1389414"/>
                  <a:gd name="connsiteY0" fmla="*/ 273133 h 510640"/>
                  <a:gd name="connsiteX1" fmla="*/ 510638 w 1389414"/>
                  <a:gd name="connsiteY1" fmla="*/ 0 h 510640"/>
                  <a:gd name="connsiteX2" fmla="*/ 1389414 w 1389414"/>
                  <a:gd name="connsiteY2" fmla="*/ 249383 h 510640"/>
                  <a:gd name="connsiteX3" fmla="*/ 0 w 1389414"/>
                  <a:gd name="connsiteY3" fmla="*/ 510640 h 510640"/>
                  <a:gd name="connsiteX4" fmla="*/ 59377 w 1389414"/>
                  <a:gd name="connsiteY4" fmla="*/ 273133 h 510640"/>
                  <a:gd name="connsiteX0" fmla="*/ 59377 w 855025"/>
                  <a:gd name="connsiteY0" fmla="*/ 273133 h 510640"/>
                  <a:gd name="connsiteX1" fmla="*/ 510638 w 855025"/>
                  <a:gd name="connsiteY1" fmla="*/ 0 h 510640"/>
                  <a:gd name="connsiteX2" fmla="*/ 855025 w 855025"/>
                  <a:gd name="connsiteY2" fmla="*/ 261258 h 510640"/>
                  <a:gd name="connsiteX3" fmla="*/ 0 w 855025"/>
                  <a:gd name="connsiteY3" fmla="*/ 510640 h 510640"/>
                  <a:gd name="connsiteX4" fmla="*/ 59377 w 855025"/>
                  <a:gd name="connsiteY4" fmla="*/ 273133 h 510640"/>
                  <a:gd name="connsiteX0" fmla="*/ 59377 w 855025"/>
                  <a:gd name="connsiteY0" fmla="*/ 273133 h 510640"/>
                  <a:gd name="connsiteX1" fmla="*/ 510638 w 855025"/>
                  <a:gd name="connsiteY1" fmla="*/ 0 h 510640"/>
                  <a:gd name="connsiteX2" fmla="*/ 855025 w 855025"/>
                  <a:gd name="connsiteY2" fmla="*/ 261258 h 510640"/>
                  <a:gd name="connsiteX3" fmla="*/ 0 w 855025"/>
                  <a:gd name="connsiteY3" fmla="*/ 510640 h 510640"/>
                  <a:gd name="connsiteX4" fmla="*/ 59377 w 855025"/>
                  <a:gd name="connsiteY4" fmla="*/ 273133 h 510640"/>
                  <a:gd name="connsiteX0" fmla="*/ 59377 w 855025"/>
                  <a:gd name="connsiteY0" fmla="*/ 273133 h 510640"/>
                  <a:gd name="connsiteX1" fmla="*/ 510638 w 855025"/>
                  <a:gd name="connsiteY1" fmla="*/ 0 h 510640"/>
                  <a:gd name="connsiteX2" fmla="*/ 855025 w 855025"/>
                  <a:gd name="connsiteY2" fmla="*/ 261258 h 510640"/>
                  <a:gd name="connsiteX3" fmla="*/ 0 w 855025"/>
                  <a:gd name="connsiteY3" fmla="*/ 510640 h 510640"/>
                  <a:gd name="connsiteX4" fmla="*/ 59377 w 855025"/>
                  <a:gd name="connsiteY4" fmla="*/ 273133 h 510640"/>
                  <a:gd name="connsiteX0" fmla="*/ 20258 w 815906"/>
                  <a:gd name="connsiteY0" fmla="*/ 273133 h 505750"/>
                  <a:gd name="connsiteX1" fmla="*/ 471519 w 815906"/>
                  <a:gd name="connsiteY1" fmla="*/ 0 h 505750"/>
                  <a:gd name="connsiteX2" fmla="*/ 815906 w 815906"/>
                  <a:gd name="connsiteY2" fmla="*/ 261258 h 505750"/>
                  <a:gd name="connsiteX3" fmla="*/ 0 w 815906"/>
                  <a:gd name="connsiteY3" fmla="*/ 505750 h 505750"/>
                  <a:gd name="connsiteX4" fmla="*/ 20258 w 815906"/>
                  <a:gd name="connsiteY4" fmla="*/ 273133 h 505750"/>
                  <a:gd name="connsiteX0" fmla="*/ 20258 w 815906"/>
                  <a:gd name="connsiteY0" fmla="*/ 273133 h 505750"/>
                  <a:gd name="connsiteX1" fmla="*/ 471519 w 815906"/>
                  <a:gd name="connsiteY1" fmla="*/ 0 h 505750"/>
                  <a:gd name="connsiteX2" fmla="*/ 815906 w 815906"/>
                  <a:gd name="connsiteY2" fmla="*/ 261258 h 505750"/>
                  <a:gd name="connsiteX3" fmla="*/ 0 w 815906"/>
                  <a:gd name="connsiteY3" fmla="*/ 505750 h 505750"/>
                  <a:gd name="connsiteX4" fmla="*/ 20258 w 815906"/>
                  <a:gd name="connsiteY4" fmla="*/ 273133 h 505750"/>
                  <a:gd name="connsiteX0" fmla="*/ 20258 w 815906"/>
                  <a:gd name="connsiteY0" fmla="*/ 273133 h 505750"/>
                  <a:gd name="connsiteX1" fmla="*/ 471519 w 815906"/>
                  <a:gd name="connsiteY1" fmla="*/ 0 h 505750"/>
                  <a:gd name="connsiteX2" fmla="*/ 815906 w 815906"/>
                  <a:gd name="connsiteY2" fmla="*/ 261258 h 505750"/>
                  <a:gd name="connsiteX3" fmla="*/ 0 w 815906"/>
                  <a:gd name="connsiteY3" fmla="*/ 505750 h 505750"/>
                  <a:gd name="connsiteX4" fmla="*/ 20258 w 815906"/>
                  <a:gd name="connsiteY4" fmla="*/ 273133 h 505750"/>
                  <a:gd name="connsiteX0" fmla="*/ 20258 w 815906"/>
                  <a:gd name="connsiteY0" fmla="*/ 273133 h 505750"/>
                  <a:gd name="connsiteX1" fmla="*/ 471519 w 815906"/>
                  <a:gd name="connsiteY1" fmla="*/ 0 h 505750"/>
                  <a:gd name="connsiteX2" fmla="*/ 815906 w 815906"/>
                  <a:gd name="connsiteY2" fmla="*/ 261258 h 505750"/>
                  <a:gd name="connsiteX3" fmla="*/ 0 w 815906"/>
                  <a:gd name="connsiteY3" fmla="*/ 505750 h 505750"/>
                  <a:gd name="connsiteX4" fmla="*/ 20258 w 815906"/>
                  <a:gd name="connsiteY4" fmla="*/ 273133 h 505750"/>
                  <a:gd name="connsiteX0" fmla="*/ 20258 w 815906"/>
                  <a:gd name="connsiteY0" fmla="*/ 273133 h 505750"/>
                  <a:gd name="connsiteX1" fmla="*/ 471519 w 815906"/>
                  <a:gd name="connsiteY1" fmla="*/ 0 h 505750"/>
                  <a:gd name="connsiteX2" fmla="*/ 815906 w 815906"/>
                  <a:gd name="connsiteY2" fmla="*/ 261258 h 505750"/>
                  <a:gd name="connsiteX3" fmla="*/ 0 w 815906"/>
                  <a:gd name="connsiteY3" fmla="*/ 505750 h 505750"/>
                  <a:gd name="connsiteX4" fmla="*/ 20258 w 815906"/>
                  <a:gd name="connsiteY4" fmla="*/ 273133 h 505750"/>
                  <a:gd name="connsiteX0" fmla="*/ 699 w 796347"/>
                  <a:gd name="connsiteY0" fmla="*/ 273133 h 510640"/>
                  <a:gd name="connsiteX1" fmla="*/ 451960 w 796347"/>
                  <a:gd name="connsiteY1" fmla="*/ 0 h 510640"/>
                  <a:gd name="connsiteX2" fmla="*/ 796347 w 796347"/>
                  <a:gd name="connsiteY2" fmla="*/ 261258 h 510640"/>
                  <a:gd name="connsiteX3" fmla="*/ 0 w 796347"/>
                  <a:gd name="connsiteY3" fmla="*/ 510640 h 510640"/>
                  <a:gd name="connsiteX4" fmla="*/ 699 w 796347"/>
                  <a:gd name="connsiteY4" fmla="*/ 273133 h 510640"/>
                  <a:gd name="connsiteX0" fmla="*/ 0 w 820098"/>
                  <a:gd name="connsiteY0" fmla="*/ 331811 h 510640"/>
                  <a:gd name="connsiteX1" fmla="*/ 475711 w 820098"/>
                  <a:gd name="connsiteY1" fmla="*/ 0 h 510640"/>
                  <a:gd name="connsiteX2" fmla="*/ 820098 w 820098"/>
                  <a:gd name="connsiteY2" fmla="*/ 261258 h 510640"/>
                  <a:gd name="connsiteX3" fmla="*/ 23751 w 820098"/>
                  <a:gd name="connsiteY3" fmla="*/ 510640 h 510640"/>
                  <a:gd name="connsiteX4" fmla="*/ 0 w 820098"/>
                  <a:gd name="connsiteY4" fmla="*/ 331811 h 510640"/>
                  <a:gd name="connsiteX0" fmla="*/ 5589 w 825687"/>
                  <a:gd name="connsiteY0" fmla="*/ 331811 h 510640"/>
                  <a:gd name="connsiteX1" fmla="*/ 481300 w 825687"/>
                  <a:gd name="connsiteY1" fmla="*/ 0 h 510640"/>
                  <a:gd name="connsiteX2" fmla="*/ 825687 w 825687"/>
                  <a:gd name="connsiteY2" fmla="*/ 261258 h 510640"/>
                  <a:gd name="connsiteX3" fmla="*/ 0 w 825687"/>
                  <a:gd name="connsiteY3" fmla="*/ 510640 h 510640"/>
                  <a:gd name="connsiteX4" fmla="*/ 5589 w 825687"/>
                  <a:gd name="connsiteY4" fmla="*/ 331811 h 510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687" h="510640">
                    <a:moveTo>
                      <a:pt x="5589" y="331811"/>
                    </a:moveTo>
                    <a:cubicBezTo>
                      <a:pt x="231220" y="248684"/>
                      <a:pt x="267546" y="201881"/>
                      <a:pt x="481300" y="0"/>
                    </a:cubicBezTo>
                    <a:cubicBezTo>
                      <a:pt x="537418" y="145764"/>
                      <a:pt x="583755" y="179062"/>
                      <a:pt x="825687" y="261258"/>
                    </a:cubicBezTo>
                    <a:cubicBezTo>
                      <a:pt x="389560" y="305502"/>
                      <a:pt x="239835" y="377682"/>
                      <a:pt x="0" y="510640"/>
                    </a:cubicBezTo>
                    <a:lnTo>
                      <a:pt x="5589" y="331811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1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2" name="Oval 306">
                <a:extLst>
                  <a:ext uri="{FF2B5EF4-FFF2-40B4-BE49-F238E27FC236}">
                    <a16:creationId xmlns:a16="http://schemas.microsoft.com/office/drawing/2014/main" id="{BAE15EAB-077B-6749-A79C-81FB11A09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147" y="5031180"/>
                <a:ext cx="1293812" cy="54500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33" name="Text Box 302">
                <a:extLst>
                  <a:ext uri="{FF2B5EF4-FFF2-40B4-BE49-F238E27FC236}">
                    <a16:creationId xmlns:a16="http://schemas.microsoft.com/office/drawing/2014/main" id="{6EED7069-5AE3-3B4D-9496-83CCF2CF1D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2721" y="5152137"/>
                <a:ext cx="633945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agent</a:t>
                </a:r>
              </a:p>
            </p:txBody>
          </p:sp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88BE0A40-60C5-AB4A-8A55-E30F204A6545}"/>
                  </a:ext>
                </a:extLst>
              </p:cNvPr>
              <p:cNvGrpSpPr/>
              <p:nvPr/>
            </p:nvGrpSpPr>
            <p:grpSpPr>
              <a:xfrm>
                <a:off x="2381537" y="5126183"/>
                <a:ext cx="533735" cy="344384"/>
                <a:chOff x="7290003" y="1864426"/>
                <a:chExt cx="533735" cy="344384"/>
              </a:xfrm>
            </p:grpSpPr>
            <p:sp>
              <p:nvSpPr>
                <p:cNvPr id="335" name="Can 334">
                  <a:extLst>
                    <a:ext uri="{FF2B5EF4-FFF2-40B4-BE49-F238E27FC236}">
                      <a16:creationId xmlns:a16="http://schemas.microsoft.com/office/drawing/2014/main" id="{27151A26-5290-8C4F-AEFC-CE53176C471B}"/>
                    </a:ext>
                  </a:extLst>
                </p:cNvPr>
                <p:cNvSpPr/>
                <p:nvPr/>
              </p:nvSpPr>
              <p:spPr>
                <a:xfrm>
                  <a:off x="7338951" y="1864426"/>
                  <a:ext cx="427511" cy="344384"/>
                </a:xfrm>
                <a:prstGeom prst="can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6" name="Text Box 305">
                  <a:extLst>
                    <a:ext uri="{FF2B5EF4-FFF2-40B4-BE49-F238E27FC236}">
                      <a16:creationId xmlns:a16="http://schemas.microsoft.com/office/drawing/2014/main" id="{A66B2478-BEC3-B046-B9FE-451AA17FD9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90003" y="1889518"/>
                  <a:ext cx="533735" cy="3076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Arial"/>
                    </a:rPr>
                    <a:t>data</a:t>
                  </a:r>
                </a:p>
              </p:txBody>
            </p:sp>
          </p:grpSp>
        </p:grp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6095E9E5-2C12-5B4E-8CB9-7BFD6AD96D37}"/>
              </a:ext>
            </a:extLst>
          </p:cNvPr>
          <p:cNvGrpSpPr/>
          <p:nvPr/>
        </p:nvGrpSpPr>
        <p:grpSpPr>
          <a:xfrm>
            <a:off x="9109072" y="4201055"/>
            <a:ext cx="736270" cy="422596"/>
            <a:chOff x="3668110" y="2448910"/>
            <a:chExt cx="3794234" cy="2165130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CCCE7B34-BEB2-1E4C-B631-21415428504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CE240A58-5F0B-AE45-83C2-A6A7A3DD4DB8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EC804A91-1A9E-A749-B21A-455168E07D2A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F96FFB0B-8D7A-C74F-A855-9009B45B690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2" name="Freeform 281">
                <a:extLst>
                  <a:ext uri="{FF2B5EF4-FFF2-40B4-BE49-F238E27FC236}">
                    <a16:creationId xmlns:a16="http://schemas.microsoft.com/office/drawing/2014/main" id="{4D1DE23B-107E-3840-9167-B18936FE0D3A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Freeform 282">
                <a:extLst>
                  <a:ext uri="{FF2B5EF4-FFF2-40B4-BE49-F238E27FC236}">
                    <a16:creationId xmlns:a16="http://schemas.microsoft.com/office/drawing/2014/main" id="{99DB9992-73B0-EF4D-91C8-5850FE6F125F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78C73A8D-EC62-F54C-84BC-3601B6A93AB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18314FE2-2999-5142-B9B9-16F64EC14BFE}"/>
              </a:ext>
            </a:extLst>
          </p:cNvPr>
          <p:cNvGrpSpPr/>
          <p:nvPr/>
        </p:nvGrpSpPr>
        <p:grpSpPr>
          <a:xfrm>
            <a:off x="6198374" y="2248384"/>
            <a:ext cx="2436042" cy="1273223"/>
            <a:chOff x="2739071" y="2226350"/>
            <a:chExt cx="2436042" cy="1273223"/>
          </a:xfrm>
        </p:grpSpPr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CEDEFF11-1930-B643-BDC9-D891F36F7C27}"/>
                </a:ext>
              </a:extLst>
            </p:cNvPr>
            <p:cNvSpPr/>
            <p:nvPr/>
          </p:nvSpPr>
          <p:spPr>
            <a:xfrm flipH="1">
              <a:off x="3389091" y="2670159"/>
              <a:ext cx="1786022" cy="829414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591907 h 829414"/>
                <a:gd name="connsiteX1" fmla="*/ 429371 w 1389414"/>
                <a:gd name="connsiteY1" fmla="*/ 0 h 829414"/>
                <a:gd name="connsiteX2" fmla="*/ 1389414 w 1389414"/>
                <a:gd name="connsiteY2" fmla="*/ 568157 h 829414"/>
                <a:gd name="connsiteX3" fmla="*/ 0 w 1389414"/>
                <a:gd name="connsiteY3" fmla="*/ 829414 h 829414"/>
                <a:gd name="connsiteX4" fmla="*/ 59377 w 1389414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25786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6022" h="829414">
                  <a:moveTo>
                    <a:pt x="81411" y="393603"/>
                  </a:moveTo>
                  <a:cubicBezTo>
                    <a:pt x="307042" y="310476"/>
                    <a:pt x="265550" y="210465"/>
                    <a:pt x="429371" y="0"/>
                  </a:cubicBezTo>
                  <a:cubicBezTo>
                    <a:pt x="716335" y="244471"/>
                    <a:pt x="915164" y="290636"/>
                    <a:pt x="1786022" y="325786"/>
                  </a:cubicBezTo>
                  <a:cubicBezTo>
                    <a:pt x="561099" y="527000"/>
                    <a:pt x="601683" y="583990"/>
                    <a:pt x="0" y="829414"/>
                  </a:cubicBezTo>
                  <a:lnTo>
                    <a:pt x="81411" y="393603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280">
              <a:extLst>
                <a:ext uri="{FF2B5EF4-FFF2-40B4-BE49-F238E27FC236}">
                  <a16:creationId xmlns:a16="http://schemas.microsoft.com/office/drawing/2014/main" id="{53A1D106-421A-1B49-B553-2CBF9788D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9071" y="2226350"/>
              <a:ext cx="2047875" cy="7718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37" name="Text Box 276">
              <a:extLst>
                <a:ext uri="{FF2B5EF4-FFF2-40B4-BE49-F238E27FC236}">
                  <a16:creationId xmlns:a16="http://schemas.microsoft.com/office/drawing/2014/main" id="{B7A9E3BA-2BF5-CE43-8B30-86D604435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1471" y="2312106"/>
              <a:ext cx="1781175" cy="565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/>
                </a:rPr>
                <a:t>managing</a:t>
              </a:r>
            </a:p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/>
                </a:rPr>
                <a:t>server/controller</a:t>
              </a:r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8A56D922-8607-8842-BA7E-E5BD077F86C3}"/>
                </a:ext>
              </a:extLst>
            </p:cNvPr>
            <p:cNvGrpSpPr/>
            <p:nvPr/>
          </p:nvGrpSpPr>
          <p:grpSpPr>
            <a:xfrm>
              <a:off x="2936918" y="2788771"/>
              <a:ext cx="820613" cy="395103"/>
              <a:chOff x="7338951" y="1864426"/>
              <a:chExt cx="427511" cy="344384"/>
            </a:xfrm>
          </p:grpSpPr>
          <p:sp>
            <p:nvSpPr>
              <p:cNvPr id="342" name="Can 341">
                <a:extLst>
                  <a:ext uri="{FF2B5EF4-FFF2-40B4-BE49-F238E27FC236}">
                    <a16:creationId xmlns:a16="http://schemas.microsoft.com/office/drawing/2014/main" id="{74EE4027-61E0-3D42-9FDE-09FA0ACD0582}"/>
                  </a:ext>
                </a:extLst>
              </p:cNvPr>
              <p:cNvSpPr/>
              <p:nvPr/>
            </p:nvSpPr>
            <p:spPr>
              <a:xfrm>
                <a:off x="7338951" y="1864426"/>
                <a:ext cx="427511" cy="344384"/>
              </a:xfrm>
              <a:prstGeom prst="ca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3" name="Text Box 305">
                <a:extLst>
                  <a:ext uri="{FF2B5EF4-FFF2-40B4-BE49-F238E27FC236}">
                    <a16:creationId xmlns:a16="http://schemas.microsoft.com/office/drawing/2014/main" id="{F32717F6-5E52-0140-9736-59C98FBC2B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4793" y="1927928"/>
                <a:ext cx="281197" cy="268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A8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data</a:t>
                </a:r>
              </a:p>
            </p:txBody>
          </p:sp>
        </p:grp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6C7BD6B1-0D37-394A-8FEE-E1CF482D0787}"/>
              </a:ext>
            </a:extLst>
          </p:cNvPr>
          <p:cNvGrpSpPr/>
          <p:nvPr/>
        </p:nvGrpSpPr>
        <p:grpSpPr>
          <a:xfrm>
            <a:off x="9957872" y="3853309"/>
            <a:ext cx="683116" cy="378456"/>
            <a:chOff x="7493876" y="2774731"/>
            <a:chExt cx="1481958" cy="894622"/>
          </a:xfrm>
        </p:grpSpPr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15AF3D12-A1F8-E345-AFFD-6154902F74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41C6D9AC-1050-844E-B28D-4F7C7CBA744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31C6E39C-0F89-344F-820D-D71E68DCBAD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B6CED07E-98D7-694D-832D-3D9535C66A5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5E6F4760-9FD6-B149-95FE-47F730DA78B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04098128-9D46-994D-A11B-766BA3DCDD6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0519119D-A741-7245-9E62-0959CD1DB9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3" name="Group 44">
            <a:extLst>
              <a:ext uri="{FF2B5EF4-FFF2-40B4-BE49-F238E27FC236}">
                <a16:creationId xmlns:a16="http://schemas.microsoft.com/office/drawing/2014/main" id="{7784175B-3008-1947-BC32-53D444A93BC2}"/>
              </a:ext>
            </a:extLst>
          </p:cNvPr>
          <p:cNvGrpSpPr>
            <a:grpSpLocks/>
          </p:cNvGrpSpPr>
          <p:nvPr/>
        </p:nvGrpSpPr>
        <p:grpSpPr bwMode="auto">
          <a:xfrm>
            <a:off x="9438940" y="2593196"/>
            <a:ext cx="903288" cy="727075"/>
            <a:chOff x="-44" y="1473"/>
            <a:chExt cx="981" cy="1105"/>
          </a:xfrm>
        </p:grpSpPr>
        <p:pic>
          <p:nvPicPr>
            <p:cNvPr id="174" name="Picture 45" descr="desktop_computer_stylized_medium">
              <a:extLst>
                <a:ext uri="{FF2B5EF4-FFF2-40B4-BE49-F238E27FC236}">
                  <a16:creationId xmlns:a16="http://schemas.microsoft.com/office/drawing/2014/main" id="{4244FFAF-2F3E-B149-A967-52DC6A75D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" name="Freeform 46">
              <a:extLst>
                <a:ext uri="{FF2B5EF4-FFF2-40B4-BE49-F238E27FC236}">
                  <a16:creationId xmlns:a16="http://schemas.microsoft.com/office/drawing/2014/main" id="{253467A2-6E4A-E345-9120-C1C292DE79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013479D8-647E-ED40-9E3A-796896B7987C}"/>
              </a:ext>
            </a:extLst>
          </p:cNvPr>
          <p:cNvGrpSpPr/>
          <p:nvPr/>
        </p:nvGrpSpPr>
        <p:grpSpPr>
          <a:xfrm>
            <a:off x="7290439" y="2181342"/>
            <a:ext cx="3471211" cy="2974551"/>
            <a:chOff x="3831136" y="2159308"/>
            <a:chExt cx="3471211" cy="2974551"/>
          </a:xfrm>
        </p:grpSpPr>
        <p:cxnSp>
          <p:nvCxnSpPr>
            <p:cNvPr id="357" name="Straight Arrow Connector 356">
              <a:extLst>
                <a:ext uri="{FF2B5EF4-FFF2-40B4-BE49-F238E27FC236}">
                  <a16:creationId xmlns:a16="http://schemas.microsoft.com/office/drawing/2014/main" id="{C55AE397-27AA-BE4B-975E-8544311A4CE5}"/>
                </a:ext>
              </a:extLst>
            </p:cNvPr>
            <p:cNvCxnSpPr>
              <a:cxnSpLocks/>
            </p:cNvCxnSpPr>
            <p:nvPr/>
          </p:nvCxnSpPr>
          <p:spPr>
            <a:xfrm>
              <a:off x="3833870" y="3013112"/>
              <a:ext cx="0" cy="2120747"/>
            </a:xfrm>
            <a:prstGeom prst="straightConnector1">
              <a:avLst/>
            </a:prstGeom>
            <a:ln w="3492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82DB823B-7FF4-1D4C-9AAC-0F7C4CB36642}"/>
                </a:ext>
              </a:extLst>
            </p:cNvPr>
            <p:cNvCxnSpPr>
              <a:cxnSpLocks/>
            </p:cNvCxnSpPr>
            <p:nvPr/>
          </p:nvCxnSpPr>
          <p:spPr>
            <a:xfrm>
              <a:off x="3831136" y="3020190"/>
              <a:ext cx="3471211" cy="1856610"/>
            </a:xfrm>
            <a:prstGeom prst="straightConnector1">
              <a:avLst/>
            </a:prstGeom>
            <a:ln w="3492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C3E2E8C5-9CBE-7642-9F35-4C488B987B1F}"/>
                </a:ext>
              </a:extLst>
            </p:cNvPr>
            <p:cNvCxnSpPr>
              <a:cxnSpLocks/>
            </p:cNvCxnSpPr>
            <p:nvPr/>
          </p:nvCxnSpPr>
          <p:spPr>
            <a:xfrm>
              <a:off x="3831136" y="3026864"/>
              <a:ext cx="3294941" cy="599523"/>
            </a:xfrm>
            <a:prstGeom prst="straightConnector1">
              <a:avLst/>
            </a:prstGeom>
            <a:ln w="3492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>
              <a:extLst>
                <a:ext uri="{FF2B5EF4-FFF2-40B4-BE49-F238E27FC236}">
                  <a16:creationId xmlns:a16="http://schemas.microsoft.com/office/drawing/2014/main" id="{421FB380-DB5B-BC41-AFD4-3F7E253971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1147" y="2159308"/>
              <a:ext cx="3084791" cy="860882"/>
            </a:xfrm>
            <a:prstGeom prst="straightConnector1">
              <a:avLst/>
            </a:prstGeom>
            <a:ln w="3492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ACF9E385-09DB-C84D-AE7B-3C13EDBFC0DC}"/>
                </a:ext>
              </a:extLst>
            </p:cNvPr>
            <p:cNvCxnSpPr>
              <a:cxnSpLocks/>
            </p:cNvCxnSpPr>
            <p:nvPr/>
          </p:nvCxnSpPr>
          <p:spPr>
            <a:xfrm>
              <a:off x="3834473" y="3023527"/>
              <a:ext cx="458433" cy="837885"/>
            </a:xfrm>
            <a:prstGeom prst="straightConnector1">
              <a:avLst/>
            </a:prstGeom>
            <a:ln w="3492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Rectangle 3">
            <a:extLst>
              <a:ext uri="{FF2B5EF4-FFF2-40B4-BE49-F238E27FC236}">
                <a16:creationId xmlns:a16="http://schemas.microsoft.com/office/drawing/2014/main" id="{B1F7E91D-9830-244A-9EAC-A7AA760D51B8}"/>
              </a:ext>
            </a:extLst>
          </p:cNvPr>
          <p:cNvSpPr txBox="1">
            <a:spLocks noChangeArrowheads="1"/>
          </p:cNvSpPr>
          <p:nvPr/>
        </p:nvSpPr>
        <p:spPr>
          <a:xfrm>
            <a:off x="564423" y="1441374"/>
            <a:ext cx="5560956" cy="1224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sz="3000" dirty="0">
                <a:solidFill>
                  <a:srgbClr val="C00000"/>
                </a:solidFill>
              </a:rPr>
              <a:t>CLI </a:t>
            </a:r>
            <a:r>
              <a:rPr lang="en-US" sz="2600" dirty="0"/>
              <a:t>(Command Line Interface) </a:t>
            </a:r>
            <a:endParaRPr lang="en-US" sz="3000" dirty="0"/>
          </a:p>
          <a:p>
            <a:pPr lvl="1"/>
            <a:r>
              <a:rPr lang="en-US" sz="2200" dirty="0"/>
              <a:t>operator issues (types, scripts) direct to individual devices (e.g., vis </a:t>
            </a:r>
            <a:r>
              <a:rPr lang="en-US" sz="2200" dirty="0" err="1"/>
              <a:t>ssh</a:t>
            </a:r>
            <a:r>
              <a:rPr lang="en-US" sz="2200" dirty="0"/>
              <a:t>)</a:t>
            </a:r>
          </a:p>
        </p:txBody>
      </p:sp>
      <p:sp>
        <p:nvSpPr>
          <p:cNvPr id="177" name="Rectangle 3">
            <a:extLst>
              <a:ext uri="{FF2B5EF4-FFF2-40B4-BE49-F238E27FC236}">
                <a16:creationId xmlns:a16="http://schemas.microsoft.com/office/drawing/2014/main" id="{D3894652-CA4D-D44B-BE08-C92193D797CF}"/>
              </a:ext>
            </a:extLst>
          </p:cNvPr>
          <p:cNvSpPr txBox="1">
            <a:spLocks noChangeArrowheads="1"/>
          </p:cNvSpPr>
          <p:nvPr/>
        </p:nvSpPr>
        <p:spPr>
          <a:xfrm>
            <a:off x="595637" y="2673427"/>
            <a:ext cx="5441606" cy="1535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</a:pPr>
            <a:r>
              <a:rPr lang="en-US" sz="3000" dirty="0">
                <a:solidFill>
                  <a:srgbClr val="C00000"/>
                </a:solidFill>
              </a:rPr>
              <a:t>SNMP/MIB </a:t>
            </a:r>
          </a:p>
          <a:p>
            <a:pPr lvl="1"/>
            <a:r>
              <a:rPr lang="en-US" sz="2200" dirty="0"/>
              <a:t>operator queries/sets devices data (MIB) using Simple Network Management Protocol (SNMP)</a:t>
            </a:r>
          </a:p>
        </p:txBody>
      </p:sp>
      <p:sp>
        <p:nvSpPr>
          <p:cNvPr id="178" name="Rectangle 3">
            <a:extLst>
              <a:ext uri="{FF2B5EF4-FFF2-40B4-BE49-F238E27FC236}">
                <a16:creationId xmlns:a16="http://schemas.microsoft.com/office/drawing/2014/main" id="{55B528AC-68CA-274E-8AC0-BF0DA82DA8AE}"/>
              </a:ext>
            </a:extLst>
          </p:cNvPr>
          <p:cNvSpPr txBox="1">
            <a:spLocks noChangeArrowheads="1"/>
          </p:cNvSpPr>
          <p:nvPr/>
        </p:nvSpPr>
        <p:spPr>
          <a:xfrm>
            <a:off x="595637" y="4232314"/>
            <a:ext cx="6102618" cy="2355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spcBef>
                <a:spcPts val="0"/>
              </a:spcBef>
              <a:buNone/>
            </a:pPr>
            <a:r>
              <a:rPr lang="en-US" sz="3000" dirty="0">
                <a:solidFill>
                  <a:srgbClr val="C00000"/>
                </a:solidFill>
              </a:rPr>
              <a:t>NETCONF/YANG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more abstract, network-wide, holistic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emphasis on multi-device configuration management. 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YANG: data modeling language 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NETCONF: communicate YANG-compatible actions/data to/from/among remote devices </a:t>
            </a:r>
          </a:p>
        </p:txBody>
      </p:sp>
    </p:spTree>
    <p:extLst>
      <p:ext uri="{BB962C8B-B14F-4D97-AF65-F5344CB8AC3E}">
        <p14:creationId xmlns:p14="http://schemas.microsoft.com/office/powerpoint/2010/main" val="422524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/>
      <p:bldP spid="1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95C129-DA5D-C741-83BA-65FCBE76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SNMP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AC4DB-FAFD-C14C-8E13-B0E008993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4833077-52B5-4841-9187-941DB1803220}"/>
              </a:ext>
            </a:extLst>
          </p:cNvPr>
          <p:cNvGrpSpPr/>
          <p:nvPr/>
        </p:nvGrpSpPr>
        <p:grpSpPr>
          <a:xfrm>
            <a:off x="1344054" y="1990663"/>
            <a:ext cx="4230478" cy="4057421"/>
            <a:chOff x="6588086" y="2144903"/>
            <a:chExt cx="4230478" cy="4057421"/>
          </a:xfrm>
        </p:grpSpPr>
        <p:sp>
          <p:nvSpPr>
            <p:cNvPr id="7" name="Freeform 2">
              <a:extLst>
                <a:ext uri="{FF2B5EF4-FFF2-40B4-BE49-F238E27FC236}">
                  <a16:creationId xmlns:a16="http://schemas.microsoft.com/office/drawing/2014/main" id="{5FA29117-CB2C-A74E-9E10-1044A77B1A26}"/>
                </a:ext>
              </a:extLst>
            </p:cNvPr>
            <p:cNvSpPr>
              <a:spLocks/>
            </p:cNvSpPr>
            <p:nvPr/>
          </p:nvSpPr>
          <p:spPr bwMode="auto">
            <a:xfrm rot="16383367">
              <a:off x="7427686" y="2947494"/>
              <a:ext cx="4057421" cy="2452239"/>
            </a:xfrm>
            <a:custGeom>
              <a:avLst/>
              <a:gdLst>
                <a:gd name="T0" fmla="*/ 6 w 1794"/>
                <a:gd name="T1" fmla="*/ 483 h 933"/>
                <a:gd name="T2" fmla="*/ 108 w 1794"/>
                <a:gd name="T3" fmla="*/ 125 h 933"/>
                <a:gd name="T4" fmla="*/ 559 w 1794"/>
                <a:gd name="T5" fmla="*/ 100 h 933"/>
                <a:gd name="T6" fmla="*/ 1128 w 1794"/>
                <a:gd name="T7" fmla="*/ 29 h 933"/>
                <a:gd name="T8" fmla="*/ 1716 w 1794"/>
                <a:gd name="T9" fmla="*/ 275 h 933"/>
                <a:gd name="T10" fmla="*/ 1596 w 1794"/>
                <a:gd name="T11" fmla="*/ 827 h 933"/>
                <a:gd name="T12" fmla="*/ 1380 w 1794"/>
                <a:gd name="T13" fmla="*/ 911 h 933"/>
                <a:gd name="T14" fmla="*/ 840 w 1794"/>
                <a:gd name="T15" fmla="*/ 929 h 933"/>
                <a:gd name="T16" fmla="*/ 414 w 1794"/>
                <a:gd name="T17" fmla="*/ 911 h 933"/>
                <a:gd name="T18" fmla="*/ 143 w 1794"/>
                <a:gd name="T19" fmla="*/ 832 h 933"/>
                <a:gd name="T20" fmla="*/ 6 w 1794"/>
                <a:gd name="T21" fmla="*/ 483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Line 252">
              <a:extLst>
                <a:ext uri="{FF2B5EF4-FFF2-40B4-BE49-F238E27FC236}">
                  <a16:creationId xmlns:a16="http://schemas.microsoft.com/office/drawing/2014/main" id="{A34271EB-0315-784C-80BC-73C898A29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96090" y="3180571"/>
              <a:ext cx="338138" cy="10429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9" name="Line 254">
              <a:extLst>
                <a:ext uri="{FF2B5EF4-FFF2-40B4-BE49-F238E27FC236}">
                  <a16:creationId xmlns:a16="http://schemas.microsoft.com/office/drawing/2014/main" id="{9671EA36-3631-B34F-BBB6-EFCD42331C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26589" y="4134658"/>
              <a:ext cx="290202" cy="2514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0" name="Line 272">
              <a:extLst>
                <a:ext uri="{FF2B5EF4-FFF2-40B4-BE49-F238E27FC236}">
                  <a16:creationId xmlns:a16="http://schemas.microsoft.com/office/drawing/2014/main" id="{856F4394-5D07-974B-8132-B7247126D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9453" y="4625196"/>
              <a:ext cx="373062" cy="5540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1" name="Line 272">
              <a:extLst>
                <a:ext uri="{FF2B5EF4-FFF2-40B4-BE49-F238E27FC236}">
                  <a16:creationId xmlns:a16="http://schemas.microsoft.com/office/drawing/2014/main" id="{C664C0E0-393B-C145-8BAF-3629B00A3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21415" y="3675871"/>
              <a:ext cx="371475" cy="5540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2" name="Line 272">
              <a:extLst>
                <a:ext uri="{FF2B5EF4-FFF2-40B4-BE49-F238E27FC236}">
                  <a16:creationId xmlns:a16="http://schemas.microsoft.com/office/drawing/2014/main" id="{182FDAA5-6557-9844-A47B-222D95692D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35728" y="4614083"/>
              <a:ext cx="309562" cy="10239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4" name="Text Box 333">
              <a:extLst>
                <a:ext uri="{FF2B5EF4-FFF2-40B4-BE49-F238E27FC236}">
                  <a16:creationId xmlns:a16="http://schemas.microsoft.com/office/drawing/2014/main" id="{17674724-E440-5747-92B8-86C111010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42257" y="5831180"/>
              <a:ext cx="149752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ＭＳ Ｐゴシック" charset="0"/>
                  <a:cs typeface="Arial"/>
                </a:rPr>
                <a:t>managed device</a:t>
              </a:r>
            </a:p>
          </p:txBody>
        </p:sp>
        <p:grpSp>
          <p:nvGrpSpPr>
            <p:cNvPr id="52" name="Group 906">
              <a:extLst>
                <a:ext uri="{FF2B5EF4-FFF2-40B4-BE49-F238E27FC236}">
                  <a16:creationId xmlns:a16="http://schemas.microsoft.com/office/drawing/2014/main" id="{C38045D2-1581-8B43-8612-8AA6DF6056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73928" y="5172883"/>
              <a:ext cx="366712" cy="579438"/>
              <a:chOff x="4140" y="429"/>
              <a:chExt cx="1425" cy="2396"/>
            </a:xfrm>
          </p:grpSpPr>
          <p:sp>
            <p:nvSpPr>
              <p:cNvPr id="53" name="Freeform 907">
                <a:extLst>
                  <a:ext uri="{FF2B5EF4-FFF2-40B4-BE49-F238E27FC236}">
                    <a16:creationId xmlns:a16="http://schemas.microsoft.com/office/drawing/2014/main" id="{9BC3A3A6-1366-274C-801E-AE1C8C4EE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4" name="Rectangle 908">
                <a:extLst>
                  <a:ext uri="{FF2B5EF4-FFF2-40B4-BE49-F238E27FC236}">
                    <a16:creationId xmlns:a16="http://schemas.microsoft.com/office/drawing/2014/main" id="{D8E1A8E3-D677-9448-8E04-7D9A2B385D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429"/>
                <a:ext cx="1043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55" name="Freeform 909">
                <a:extLst>
                  <a:ext uri="{FF2B5EF4-FFF2-40B4-BE49-F238E27FC236}">
                    <a16:creationId xmlns:a16="http://schemas.microsoft.com/office/drawing/2014/main" id="{F9F3EC33-B650-A64A-871B-7EC626C42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" name="Freeform 910">
                <a:extLst>
                  <a:ext uri="{FF2B5EF4-FFF2-40B4-BE49-F238E27FC236}">
                    <a16:creationId xmlns:a16="http://schemas.microsoft.com/office/drawing/2014/main" id="{5833E139-248F-1447-88BC-C6C0C5AB7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7" name="Rectangle 911">
                <a:extLst>
                  <a:ext uri="{FF2B5EF4-FFF2-40B4-BE49-F238E27FC236}">
                    <a16:creationId xmlns:a16="http://schemas.microsoft.com/office/drawing/2014/main" id="{7D1BDDBC-3774-D647-8E10-3B1B58E01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2"/>
                <a:ext cx="592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58" name="Group 912">
                <a:extLst>
                  <a:ext uri="{FF2B5EF4-FFF2-40B4-BE49-F238E27FC236}">
                    <a16:creationId xmlns:a16="http://schemas.microsoft.com/office/drawing/2014/main" id="{6554743B-A179-AE4D-BB1E-3D7DCB9F39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3" name="AutoShape 913">
                  <a:extLst>
                    <a:ext uri="{FF2B5EF4-FFF2-40B4-BE49-F238E27FC236}">
                      <a16:creationId xmlns:a16="http://schemas.microsoft.com/office/drawing/2014/main" id="{E2B05CB3-CFDA-9149-8BC2-65068E3544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5"/>
                  <a:ext cx="724" cy="12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84" name="AutoShape 914">
                  <a:extLst>
                    <a:ext uri="{FF2B5EF4-FFF2-40B4-BE49-F238E27FC236}">
                      <a16:creationId xmlns:a16="http://schemas.microsoft.com/office/drawing/2014/main" id="{E6138685-DB13-2447-AF35-F3E42603A1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93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59" name="Rectangle 915">
                <a:extLst>
                  <a:ext uri="{FF2B5EF4-FFF2-40B4-BE49-F238E27FC236}">
                    <a16:creationId xmlns:a16="http://schemas.microsoft.com/office/drawing/2014/main" id="{CEEE2242-D7A6-5741-BF4F-ACF85CD71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" y="1020"/>
                <a:ext cx="592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60" name="Group 916">
                <a:extLst>
                  <a:ext uri="{FF2B5EF4-FFF2-40B4-BE49-F238E27FC236}">
                    <a16:creationId xmlns:a16="http://schemas.microsoft.com/office/drawing/2014/main" id="{8F7AA556-56D6-974F-AFA8-564489DD8A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1" name="AutoShape 917">
                  <a:extLst>
                    <a:ext uri="{FF2B5EF4-FFF2-40B4-BE49-F238E27FC236}">
                      <a16:creationId xmlns:a16="http://schemas.microsoft.com/office/drawing/2014/main" id="{39C7E5BD-83B1-4342-9DCB-79D9C7A805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82" name="AutoShape 918">
                  <a:extLst>
                    <a:ext uri="{FF2B5EF4-FFF2-40B4-BE49-F238E27FC236}">
                      <a16:creationId xmlns:a16="http://schemas.microsoft.com/office/drawing/2014/main" id="{CB25B728-1785-C844-A0B5-742CC688E3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0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61" name="Rectangle 919">
                <a:extLst>
                  <a:ext uri="{FF2B5EF4-FFF2-40B4-BE49-F238E27FC236}">
                    <a16:creationId xmlns:a16="http://schemas.microsoft.com/office/drawing/2014/main" id="{B18520A9-9A05-2B43-B67C-8C2F47EC1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61"/>
                <a:ext cx="598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62" name="Rectangle 920">
                <a:extLst>
                  <a:ext uri="{FF2B5EF4-FFF2-40B4-BE49-F238E27FC236}">
                    <a16:creationId xmlns:a16="http://schemas.microsoft.com/office/drawing/2014/main" id="{9DA0024D-FC5B-5341-BF21-8708AD94F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" y="1657"/>
                <a:ext cx="598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63" name="Group 921">
                <a:extLst>
                  <a:ext uri="{FF2B5EF4-FFF2-40B4-BE49-F238E27FC236}">
                    <a16:creationId xmlns:a16="http://schemas.microsoft.com/office/drawing/2014/main" id="{981301B4-9857-5647-800D-6C50474E40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9" name="AutoShape 922">
                  <a:extLst>
                    <a:ext uri="{FF2B5EF4-FFF2-40B4-BE49-F238E27FC236}">
                      <a16:creationId xmlns:a16="http://schemas.microsoft.com/office/drawing/2014/main" id="{1B16B91A-C8DE-8645-8DE6-578C0406C8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80" name="AutoShape 923">
                  <a:extLst>
                    <a:ext uri="{FF2B5EF4-FFF2-40B4-BE49-F238E27FC236}">
                      <a16:creationId xmlns:a16="http://schemas.microsoft.com/office/drawing/2014/main" id="{23488613-A840-664D-B47C-2D6071A2C0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699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64" name="Freeform 924">
                <a:extLst>
                  <a:ext uri="{FF2B5EF4-FFF2-40B4-BE49-F238E27FC236}">
                    <a16:creationId xmlns:a16="http://schemas.microsoft.com/office/drawing/2014/main" id="{E7E1FD00-D804-9948-B110-5C7E09608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5" name="Group 925">
                <a:extLst>
                  <a:ext uri="{FF2B5EF4-FFF2-40B4-BE49-F238E27FC236}">
                    <a16:creationId xmlns:a16="http://schemas.microsoft.com/office/drawing/2014/main" id="{655EE6D9-115C-9B47-8236-C75726F9E4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7" name="AutoShape 926">
                  <a:extLst>
                    <a:ext uri="{FF2B5EF4-FFF2-40B4-BE49-F238E27FC236}">
                      <a16:creationId xmlns:a16="http://schemas.microsoft.com/office/drawing/2014/main" id="{F4110FC0-46C6-4840-8086-3FAFE83035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9"/>
                  <a:ext cx="71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78" name="AutoShape 927">
                  <a:extLst>
                    <a:ext uri="{FF2B5EF4-FFF2-40B4-BE49-F238E27FC236}">
                      <a16:creationId xmlns:a16="http://schemas.microsoft.com/office/drawing/2014/main" id="{5DDF1D67-B821-FA43-86AD-54B67B2AFB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2"/>
                  <a:ext cx="692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66" name="Rectangle 928">
                <a:extLst>
                  <a:ext uri="{FF2B5EF4-FFF2-40B4-BE49-F238E27FC236}">
                    <a16:creationId xmlns:a16="http://schemas.microsoft.com/office/drawing/2014/main" id="{D935AE77-81CD-7940-B6F3-30DFB9BC8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8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67" name="Freeform 929">
                <a:extLst>
                  <a:ext uri="{FF2B5EF4-FFF2-40B4-BE49-F238E27FC236}">
                    <a16:creationId xmlns:a16="http://schemas.microsoft.com/office/drawing/2014/main" id="{5EFDFE1C-B209-B94B-9839-96286AD82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8" name="Freeform 930">
                <a:extLst>
                  <a:ext uri="{FF2B5EF4-FFF2-40B4-BE49-F238E27FC236}">
                    <a16:creationId xmlns:a16="http://schemas.microsoft.com/office/drawing/2014/main" id="{05D8DBC6-B99D-3F4A-AD14-D170C3CC62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9" name="Oval 931">
                <a:extLst>
                  <a:ext uri="{FF2B5EF4-FFF2-40B4-BE49-F238E27FC236}">
                    <a16:creationId xmlns:a16="http://schemas.microsoft.com/office/drawing/2014/main" id="{A7F23770-E8E6-F945-86E9-C59A2D312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08"/>
                <a:ext cx="49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70" name="Freeform 932">
                <a:extLst>
                  <a:ext uri="{FF2B5EF4-FFF2-40B4-BE49-F238E27FC236}">
                    <a16:creationId xmlns:a16="http://schemas.microsoft.com/office/drawing/2014/main" id="{08613B8E-E31F-BA49-AA37-11422C5AF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" name="AutoShape 933">
                <a:extLst>
                  <a:ext uri="{FF2B5EF4-FFF2-40B4-BE49-F238E27FC236}">
                    <a16:creationId xmlns:a16="http://schemas.microsoft.com/office/drawing/2014/main" id="{6431957F-95C3-694D-823D-9FCDE0273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1"/>
                <a:ext cx="1197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72" name="AutoShape 934">
                <a:extLst>
                  <a:ext uri="{FF2B5EF4-FFF2-40B4-BE49-F238E27FC236}">
                    <a16:creationId xmlns:a16="http://schemas.microsoft.com/office/drawing/2014/main" id="{5A68ADC1-E322-4243-AB23-F0640EB74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2713"/>
                <a:ext cx="1067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73" name="Oval 935">
                <a:extLst>
                  <a:ext uri="{FF2B5EF4-FFF2-40B4-BE49-F238E27FC236}">
                    <a16:creationId xmlns:a16="http://schemas.microsoft.com/office/drawing/2014/main" id="{D92D3E13-EA2E-5D47-B798-6F427E5DA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5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74" name="Oval 936">
                <a:extLst>
                  <a:ext uri="{FF2B5EF4-FFF2-40B4-BE49-F238E27FC236}">
                    <a16:creationId xmlns:a16="http://schemas.microsoft.com/office/drawing/2014/main" id="{C8DDDD04-57DD-1E48-A1B7-61BFA25A2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385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75" name="Oval 937">
                <a:extLst>
                  <a:ext uri="{FF2B5EF4-FFF2-40B4-BE49-F238E27FC236}">
                    <a16:creationId xmlns:a16="http://schemas.microsoft.com/office/drawing/2014/main" id="{669EEDDC-38E5-2342-925E-8AB1B931F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79"/>
                <a:ext cx="154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76" name="Rectangle 938">
                <a:extLst>
                  <a:ext uri="{FF2B5EF4-FFF2-40B4-BE49-F238E27FC236}">
                    <a16:creationId xmlns:a16="http://schemas.microsoft.com/office/drawing/2014/main" id="{ADD771FA-489B-4D40-93D6-7D8BE908C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9" y="1834"/>
                <a:ext cx="86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1DD9798-0C95-A549-87C8-9CBB822C0044}"/>
                </a:ext>
              </a:extLst>
            </p:cNvPr>
            <p:cNvGrpSpPr/>
            <p:nvPr/>
          </p:nvGrpSpPr>
          <p:grpSpPr>
            <a:xfrm>
              <a:off x="8732734" y="5561377"/>
              <a:ext cx="683116" cy="378456"/>
              <a:chOff x="7493876" y="2774731"/>
              <a:chExt cx="1481958" cy="894622"/>
            </a:xfrm>
          </p:grpSpPr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F5A0E6F2-8AD9-5847-90F6-12F5E95F1C9F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7800ADA0-36D7-E940-BB30-A44A45F54B3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A1CEA278-2A39-9746-A3B3-A0F10FB3D22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A1E407CB-FDAF-3D41-BC08-E33C3A16D49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Freeform 89">
                  <a:extLst>
                    <a:ext uri="{FF2B5EF4-FFF2-40B4-BE49-F238E27FC236}">
                      <a16:creationId xmlns:a16="http://schemas.microsoft.com/office/drawing/2014/main" id="{CD667D61-BB41-4949-A194-D16F30EEA31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E02AF8DD-68B8-714E-9F81-79617E45DC94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D99965FE-6A62-E04D-9D49-C4CE4D1113D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E97C674-51AB-CE41-A9F6-245F539FC0FB}"/>
                </a:ext>
              </a:extLst>
            </p:cNvPr>
            <p:cNvCxnSpPr>
              <a:cxnSpLocks/>
            </p:cNvCxnSpPr>
            <p:nvPr/>
          </p:nvCxnSpPr>
          <p:spPr>
            <a:xfrm>
              <a:off x="10652863" y="4065510"/>
              <a:ext cx="1657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0EFD23D-98F3-2B43-B402-42B09587B592}"/>
                </a:ext>
              </a:extLst>
            </p:cNvPr>
            <p:cNvCxnSpPr/>
            <p:nvPr/>
          </p:nvCxnSpPr>
          <p:spPr>
            <a:xfrm>
              <a:off x="9251576" y="5941812"/>
              <a:ext cx="237507" cy="2375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7C977A1-299C-6C44-BDE8-3C09AD01A8B6}"/>
                </a:ext>
              </a:extLst>
            </p:cNvPr>
            <p:cNvGrpSpPr/>
            <p:nvPr/>
          </p:nvGrpSpPr>
          <p:grpSpPr>
            <a:xfrm>
              <a:off x="7082865" y="5130332"/>
              <a:ext cx="1784742" cy="783771"/>
              <a:chOff x="3623562" y="5108298"/>
              <a:chExt cx="1784742" cy="783771"/>
            </a:xfrm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E51A05DD-65D7-B34D-AD8D-CF776AFB1AEB}"/>
                  </a:ext>
                </a:extLst>
              </p:cNvPr>
              <p:cNvSpPr/>
              <p:nvPr/>
            </p:nvSpPr>
            <p:spPr>
              <a:xfrm flipH="1">
                <a:off x="4018890" y="5238925"/>
                <a:ext cx="1389414" cy="653144"/>
              </a:xfrm>
              <a:custGeom>
                <a:avLst/>
                <a:gdLst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46313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463138 h 890650"/>
                  <a:gd name="connsiteX0" fmla="*/ 0 w 1615044"/>
                  <a:gd name="connsiteY0" fmla="*/ 46313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463138 h 890650"/>
                  <a:gd name="connsiteX0" fmla="*/ 59377 w 1674421"/>
                  <a:gd name="connsiteY0" fmla="*/ 463138 h 700645"/>
                  <a:gd name="connsiteX1" fmla="*/ 344384 w 1674421"/>
                  <a:gd name="connsiteY1" fmla="*/ 0 h 700645"/>
                  <a:gd name="connsiteX2" fmla="*/ 1674421 w 1674421"/>
                  <a:gd name="connsiteY2" fmla="*/ 83128 h 700645"/>
                  <a:gd name="connsiteX3" fmla="*/ 0 w 1674421"/>
                  <a:gd name="connsiteY3" fmla="*/ 700645 h 700645"/>
                  <a:gd name="connsiteX4" fmla="*/ 59377 w 1674421"/>
                  <a:gd name="connsiteY4" fmla="*/ 463138 h 700645"/>
                  <a:gd name="connsiteX0" fmla="*/ 59377 w 1674421"/>
                  <a:gd name="connsiteY0" fmla="*/ 463138 h 700645"/>
                  <a:gd name="connsiteX1" fmla="*/ 344384 w 1674421"/>
                  <a:gd name="connsiteY1" fmla="*/ 0 h 700645"/>
                  <a:gd name="connsiteX2" fmla="*/ 1674421 w 1674421"/>
                  <a:gd name="connsiteY2" fmla="*/ 83128 h 700645"/>
                  <a:gd name="connsiteX3" fmla="*/ 0 w 1674421"/>
                  <a:gd name="connsiteY3" fmla="*/ 700645 h 700645"/>
                  <a:gd name="connsiteX4" fmla="*/ 59377 w 1674421"/>
                  <a:gd name="connsiteY4" fmla="*/ 463138 h 700645"/>
                  <a:gd name="connsiteX0" fmla="*/ 59377 w 1294411"/>
                  <a:gd name="connsiteY0" fmla="*/ 463138 h 700645"/>
                  <a:gd name="connsiteX1" fmla="*/ 344384 w 1294411"/>
                  <a:gd name="connsiteY1" fmla="*/ 0 h 700645"/>
                  <a:gd name="connsiteX2" fmla="*/ 1294411 w 1294411"/>
                  <a:gd name="connsiteY2" fmla="*/ 296884 h 700645"/>
                  <a:gd name="connsiteX3" fmla="*/ 0 w 1294411"/>
                  <a:gd name="connsiteY3" fmla="*/ 700645 h 700645"/>
                  <a:gd name="connsiteX4" fmla="*/ 59377 w 1294411"/>
                  <a:gd name="connsiteY4" fmla="*/ 463138 h 700645"/>
                  <a:gd name="connsiteX0" fmla="*/ 59377 w 1294411"/>
                  <a:gd name="connsiteY0" fmla="*/ 463138 h 700645"/>
                  <a:gd name="connsiteX1" fmla="*/ 344384 w 1294411"/>
                  <a:gd name="connsiteY1" fmla="*/ 0 h 700645"/>
                  <a:gd name="connsiteX2" fmla="*/ 1294411 w 1294411"/>
                  <a:gd name="connsiteY2" fmla="*/ 296884 h 700645"/>
                  <a:gd name="connsiteX3" fmla="*/ 0 w 1294411"/>
                  <a:gd name="connsiteY3" fmla="*/ 700645 h 700645"/>
                  <a:gd name="connsiteX4" fmla="*/ 59377 w 1294411"/>
                  <a:gd name="connsiteY4" fmla="*/ 463138 h 700645"/>
                  <a:gd name="connsiteX0" fmla="*/ 59377 w 1389414"/>
                  <a:gd name="connsiteY0" fmla="*/ 463138 h 700645"/>
                  <a:gd name="connsiteX1" fmla="*/ 344384 w 1389414"/>
                  <a:gd name="connsiteY1" fmla="*/ 0 h 700645"/>
                  <a:gd name="connsiteX2" fmla="*/ 1389414 w 1389414"/>
                  <a:gd name="connsiteY2" fmla="*/ 439388 h 700645"/>
                  <a:gd name="connsiteX3" fmla="*/ 0 w 1389414"/>
                  <a:gd name="connsiteY3" fmla="*/ 700645 h 700645"/>
                  <a:gd name="connsiteX4" fmla="*/ 59377 w 1389414"/>
                  <a:gd name="connsiteY4" fmla="*/ 463138 h 700645"/>
                  <a:gd name="connsiteX0" fmla="*/ 59377 w 1389414"/>
                  <a:gd name="connsiteY0" fmla="*/ 463138 h 700645"/>
                  <a:gd name="connsiteX1" fmla="*/ 344384 w 1389414"/>
                  <a:gd name="connsiteY1" fmla="*/ 0 h 700645"/>
                  <a:gd name="connsiteX2" fmla="*/ 1389414 w 1389414"/>
                  <a:gd name="connsiteY2" fmla="*/ 439388 h 700645"/>
                  <a:gd name="connsiteX3" fmla="*/ 0 w 1389414"/>
                  <a:gd name="connsiteY3" fmla="*/ 700645 h 700645"/>
                  <a:gd name="connsiteX4" fmla="*/ 59377 w 1389414"/>
                  <a:gd name="connsiteY4" fmla="*/ 463138 h 700645"/>
                  <a:gd name="connsiteX0" fmla="*/ 59377 w 1389414"/>
                  <a:gd name="connsiteY0" fmla="*/ 415637 h 653144"/>
                  <a:gd name="connsiteX1" fmla="*/ 605641 w 1389414"/>
                  <a:gd name="connsiteY1" fmla="*/ 0 h 653144"/>
                  <a:gd name="connsiteX2" fmla="*/ 1389414 w 1389414"/>
                  <a:gd name="connsiteY2" fmla="*/ 391887 h 653144"/>
                  <a:gd name="connsiteX3" fmla="*/ 0 w 1389414"/>
                  <a:gd name="connsiteY3" fmla="*/ 653144 h 653144"/>
                  <a:gd name="connsiteX4" fmla="*/ 59377 w 1389414"/>
                  <a:gd name="connsiteY4" fmla="*/ 415637 h 653144"/>
                  <a:gd name="connsiteX0" fmla="*/ 59377 w 1389414"/>
                  <a:gd name="connsiteY0" fmla="*/ 415637 h 653144"/>
                  <a:gd name="connsiteX1" fmla="*/ 605641 w 1389414"/>
                  <a:gd name="connsiteY1" fmla="*/ 0 h 653144"/>
                  <a:gd name="connsiteX2" fmla="*/ 1389414 w 1389414"/>
                  <a:gd name="connsiteY2" fmla="*/ 391887 h 653144"/>
                  <a:gd name="connsiteX3" fmla="*/ 0 w 1389414"/>
                  <a:gd name="connsiteY3" fmla="*/ 653144 h 653144"/>
                  <a:gd name="connsiteX4" fmla="*/ 59377 w 1389414"/>
                  <a:gd name="connsiteY4" fmla="*/ 415637 h 65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9414" h="653144">
                    <a:moveTo>
                      <a:pt x="59377" y="415637"/>
                    </a:moveTo>
                    <a:cubicBezTo>
                      <a:pt x="285008" y="332510"/>
                      <a:pt x="320635" y="320634"/>
                      <a:pt x="605641" y="0"/>
                    </a:cubicBezTo>
                    <a:lnTo>
                      <a:pt x="1389414" y="391887"/>
                    </a:lnTo>
                    <a:cubicBezTo>
                      <a:pt x="395845" y="482932"/>
                      <a:pt x="601683" y="407720"/>
                      <a:pt x="0" y="653144"/>
                    </a:cubicBezTo>
                    <a:lnTo>
                      <a:pt x="59377" y="415637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6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Oval 306">
                <a:extLst>
                  <a:ext uri="{FF2B5EF4-FFF2-40B4-BE49-F238E27FC236}">
                    <a16:creationId xmlns:a16="http://schemas.microsoft.com/office/drawing/2014/main" id="{2C11C1D0-E304-A744-9474-8F08FA8B9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3562" y="5108298"/>
                <a:ext cx="1293812" cy="54500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15" name="Text Box 302">
                <a:extLst>
                  <a:ext uri="{FF2B5EF4-FFF2-40B4-BE49-F238E27FC236}">
                    <a16:creationId xmlns:a16="http://schemas.microsoft.com/office/drawing/2014/main" id="{033CC2D1-C904-714D-AEB8-39E70A54DA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6136" y="5229255"/>
                <a:ext cx="633945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agent</a:t>
                </a: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DEEA68B4-187F-5545-8F45-C59AF396F926}"/>
                  </a:ext>
                </a:extLst>
              </p:cNvPr>
              <p:cNvGrpSpPr/>
              <p:nvPr/>
            </p:nvGrpSpPr>
            <p:grpSpPr>
              <a:xfrm>
                <a:off x="4254952" y="5203301"/>
                <a:ext cx="533735" cy="344384"/>
                <a:chOff x="7290003" y="1864426"/>
                <a:chExt cx="533735" cy="344384"/>
              </a:xfrm>
            </p:grpSpPr>
            <p:sp>
              <p:nvSpPr>
                <p:cNvPr id="117" name="Can 116">
                  <a:extLst>
                    <a:ext uri="{FF2B5EF4-FFF2-40B4-BE49-F238E27FC236}">
                      <a16:creationId xmlns:a16="http://schemas.microsoft.com/office/drawing/2014/main" id="{16B1EAAC-4363-604F-8A20-51D1F8EE2269}"/>
                    </a:ext>
                  </a:extLst>
                </p:cNvPr>
                <p:cNvSpPr/>
                <p:nvPr/>
              </p:nvSpPr>
              <p:spPr>
                <a:xfrm>
                  <a:off x="7338951" y="1864426"/>
                  <a:ext cx="427511" cy="344384"/>
                </a:xfrm>
                <a:prstGeom prst="can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" name="Text Box 305">
                  <a:extLst>
                    <a:ext uri="{FF2B5EF4-FFF2-40B4-BE49-F238E27FC236}">
                      <a16:creationId xmlns:a16="http://schemas.microsoft.com/office/drawing/2014/main" id="{4972F5B9-5A2C-5842-AAB9-4F1920AFC6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90003" y="1889518"/>
                  <a:ext cx="533735" cy="3076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Arial"/>
                    </a:rPr>
                    <a:t>data</a:t>
                  </a:r>
                </a:p>
              </p:txBody>
            </p:sp>
          </p:grp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A47275B4-99B3-614B-8CC9-BD9585428ABB}"/>
                </a:ext>
              </a:extLst>
            </p:cNvPr>
            <p:cNvGrpSpPr/>
            <p:nvPr/>
          </p:nvGrpSpPr>
          <p:grpSpPr>
            <a:xfrm>
              <a:off x="9109072" y="4201055"/>
              <a:ext cx="736270" cy="422596"/>
              <a:chOff x="3668110" y="2448910"/>
              <a:chExt cx="3794234" cy="216513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6BDFBD9-E0E0-BD46-8D20-2F1694AD620D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1ED73D33-D6DD-AC48-AF11-D42CBAC27A34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614BCF10-D37E-C946-B9A1-12C9ADFB6684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35" name="Freeform 134">
                  <a:extLst>
                    <a:ext uri="{FF2B5EF4-FFF2-40B4-BE49-F238E27FC236}">
                      <a16:creationId xmlns:a16="http://schemas.microsoft.com/office/drawing/2014/main" id="{AD2102FD-9EB8-4C46-BFE8-37886A16630F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Freeform 135">
                  <a:extLst>
                    <a:ext uri="{FF2B5EF4-FFF2-40B4-BE49-F238E27FC236}">
                      <a16:creationId xmlns:a16="http://schemas.microsoft.com/office/drawing/2014/main" id="{8642742E-844C-4A4A-9191-5FB04A20FB55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Freeform 136">
                  <a:extLst>
                    <a:ext uri="{FF2B5EF4-FFF2-40B4-BE49-F238E27FC236}">
                      <a16:creationId xmlns:a16="http://schemas.microsoft.com/office/drawing/2014/main" id="{AEF299AB-9AA9-E447-82E4-3B866D364780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reeform 137">
                  <a:extLst>
                    <a:ext uri="{FF2B5EF4-FFF2-40B4-BE49-F238E27FC236}">
                      <a16:creationId xmlns:a16="http://schemas.microsoft.com/office/drawing/2014/main" id="{3B9B17CF-7342-604C-ADED-F6698296837B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FC80E60E-8BE9-2246-B9F0-26A363070E80}"/>
                </a:ext>
              </a:extLst>
            </p:cNvPr>
            <p:cNvSpPr/>
            <p:nvPr/>
          </p:nvSpPr>
          <p:spPr>
            <a:xfrm flipH="1">
              <a:off x="6990267" y="2857446"/>
              <a:ext cx="1644149" cy="664161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591907 h 829414"/>
                <a:gd name="connsiteX1" fmla="*/ 429371 w 1389414"/>
                <a:gd name="connsiteY1" fmla="*/ 0 h 829414"/>
                <a:gd name="connsiteX2" fmla="*/ 1389414 w 1389414"/>
                <a:gd name="connsiteY2" fmla="*/ 568157 h 829414"/>
                <a:gd name="connsiteX3" fmla="*/ 0 w 1389414"/>
                <a:gd name="connsiteY3" fmla="*/ 829414 h 829414"/>
                <a:gd name="connsiteX4" fmla="*/ 59377 w 1389414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25786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665100"/>
                <a:gd name="connsiteY0" fmla="*/ 393603 h 829414"/>
                <a:gd name="connsiteX1" fmla="*/ 429371 w 1665100"/>
                <a:gd name="connsiteY1" fmla="*/ 0 h 829414"/>
                <a:gd name="connsiteX2" fmla="*/ 1665100 w 1665100"/>
                <a:gd name="connsiteY2" fmla="*/ 303752 h 829414"/>
                <a:gd name="connsiteX3" fmla="*/ 0 w 1665100"/>
                <a:gd name="connsiteY3" fmla="*/ 829414 h 829414"/>
                <a:gd name="connsiteX4" fmla="*/ 81411 w 1665100"/>
                <a:gd name="connsiteY4" fmla="*/ 393603 h 829414"/>
                <a:gd name="connsiteX0" fmla="*/ 81411 w 1665100"/>
                <a:gd name="connsiteY0" fmla="*/ 228350 h 664161"/>
                <a:gd name="connsiteX1" fmla="*/ 419294 w 1665100"/>
                <a:gd name="connsiteY1" fmla="*/ 0 h 664161"/>
                <a:gd name="connsiteX2" fmla="*/ 1665100 w 1665100"/>
                <a:gd name="connsiteY2" fmla="*/ 138499 h 664161"/>
                <a:gd name="connsiteX3" fmla="*/ 0 w 1665100"/>
                <a:gd name="connsiteY3" fmla="*/ 664161 h 664161"/>
                <a:gd name="connsiteX4" fmla="*/ 81411 w 1665100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3869" h="664161">
                  <a:moveTo>
                    <a:pt x="81411" y="228350"/>
                  </a:moveTo>
                  <a:cubicBezTo>
                    <a:pt x="307042" y="145223"/>
                    <a:pt x="255473" y="210465"/>
                    <a:pt x="419294" y="0"/>
                  </a:cubicBezTo>
                  <a:cubicBezTo>
                    <a:pt x="706258" y="244471"/>
                    <a:pt x="774088" y="202501"/>
                    <a:pt x="1503869" y="105448"/>
                  </a:cubicBezTo>
                  <a:cubicBezTo>
                    <a:pt x="712253" y="306662"/>
                    <a:pt x="601683" y="418737"/>
                    <a:pt x="0" y="664161"/>
                  </a:cubicBezTo>
                  <a:lnTo>
                    <a:pt x="81411" y="22835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56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280">
              <a:extLst>
                <a:ext uri="{FF2B5EF4-FFF2-40B4-BE49-F238E27FC236}">
                  <a16:creationId xmlns:a16="http://schemas.microsoft.com/office/drawing/2014/main" id="{B58377D7-0FB3-AB44-9585-DACE157EB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8086" y="2335576"/>
              <a:ext cx="1853311" cy="6846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42" name="Text Box 276">
              <a:extLst>
                <a:ext uri="{FF2B5EF4-FFF2-40B4-BE49-F238E27FC236}">
                  <a16:creationId xmlns:a16="http://schemas.microsoft.com/office/drawing/2014/main" id="{17AFC3D1-04B4-5A45-BCAA-B0426DBE5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0120" y="2378207"/>
              <a:ext cx="1795750" cy="565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/>
                </a:rPr>
                <a:t>managing</a:t>
              </a:r>
            </a:p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/>
                </a:rPr>
                <a:t>server/controller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F07EC245-2D2E-524A-9338-F2014B4A33AC}"/>
                </a:ext>
              </a:extLst>
            </p:cNvPr>
            <p:cNvGrpSpPr/>
            <p:nvPr/>
          </p:nvGrpSpPr>
          <p:grpSpPr>
            <a:xfrm>
              <a:off x="7972177" y="2226911"/>
              <a:ext cx="897159" cy="395103"/>
              <a:chOff x="7338951" y="1864426"/>
              <a:chExt cx="427511" cy="344384"/>
            </a:xfrm>
          </p:grpSpPr>
          <p:sp>
            <p:nvSpPr>
              <p:cNvPr id="144" name="Can 143">
                <a:extLst>
                  <a:ext uri="{FF2B5EF4-FFF2-40B4-BE49-F238E27FC236}">
                    <a16:creationId xmlns:a16="http://schemas.microsoft.com/office/drawing/2014/main" id="{07CA7064-144E-5D42-9D43-1ED456269C8E}"/>
                  </a:ext>
                </a:extLst>
              </p:cNvPr>
              <p:cNvSpPr/>
              <p:nvPr/>
            </p:nvSpPr>
            <p:spPr>
              <a:xfrm>
                <a:off x="7338951" y="1864426"/>
                <a:ext cx="427511" cy="344384"/>
              </a:xfrm>
              <a:prstGeom prst="ca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 Box 305">
                <a:extLst>
                  <a:ext uri="{FF2B5EF4-FFF2-40B4-BE49-F238E27FC236}">
                    <a16:creationId xmlns:a16="http://schemas.microsoft.com/office/drawing/2014/main" id="{981B5001-7D42-9B44-9184-C6BEB00720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4793" y="1927928"/>
                <a:ext cx="281197" cy="268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A8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data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CDC5FDE-1AE2-D342-9D4E-42E29839C2E3}"/>
                </a:ext>
              </a:extLst>
            </p:cNvPr>
            <p:cNvGrpSpPr/>
            <p:nvPr/>
          </p:nvGrpSpPr>
          <p:grpSpPr>
            <a:xfrm>
              <a:off x="9957872" y="3853309"/>
              <a:ext cx="683116" cy="378456"/>
              <a:chOff x="7493876" y="2774731"/>
              <a:chExt cx="1481958" cy="894622"/>
            </a:xfrm>
          </p:grpSpPr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9AABD5FD-2DEC-234A-9B0E-69F2A778EBD4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AA4F8807-A5FE-8B4D-A49A-5411C381A79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838750EE-25BC-FD4E-B140-2B2701A1E599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941A678F-8CF8-3841-9F75-8297E8F9E4FC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2AC9F9DD-DD98-C245-8971-E956DBC8AA6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1CB7DE4C-6976-9644-BF51-FD206A511E2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F565AFC9-E5E0-854F-8DD9-D262364E36B2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" name="Group 44">
              <a:extLst>
                <a:ext uri="{FF2B5EF4-FFF2-40B4-BE49-F238E27FC236}">
                  <a16:creationId xmlns:a16="http://schemas.microsoft.com/office/drawing/2014/main" id="{26D6B096-8AA0-9248-8655-651856DDFE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38940" y="2593196"/>
              <a:ext cx="903288" cy="727075"/>
              <a:chOff x="-44" y="1473"/>
              <a:chExt cx="981" cy="1105"/>
            </a:xfrm>
          </p:grpSpPr>
          <p:pic>
            <p:nvPicPr>
              <p:cNvPr id="155" name="Picture 45" descr="desktop_computer_stylized_medium">
                <a:extLst>
                  <a:ext uri="{FF2B5EF4-FFF2-40B4-BE49-F238E27FC236}">
                    <a16:creationId xmlns:a16="http://schemas.microsoft.com/office/drawing/2014/main" id="{E42917D3-51DE-CC44-B777-801DB82C3A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6" name="Freeform 46">
                <a:extLst>
                  <a:ext uri="{FF2B5EF4-FFF2-40B4-BE49-F238E27FC236}">
                    <a16:creationId xmlns:a16="http://schemas.microsoft.com/office/drawing/2014/main" id="{B811A35D-B1E6-1D4E-96D6-512772E789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9" name="Group 906">
              <a:extLst>
                <a:ext uri="{FF2B5EF4-FFF2-40B4-BE49-F238E27FC236}">
                  <a16:creationId xmlns:a16="http://schemas.microsoft.com/office/drawing/2014/main" id="{BCCC75C2-A082-3E4D-9311-1CF4F48A08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50931" y="2782976"/>
              <a:ext cx="469569" cy="865434"/>
              <a:chOff x="4140" y="429"/>
              <a:chExt cx="1425" cy="2396"/>
            </a:xfrm>
          </p:grpSpPr>
          <p:sp>
            <p:nvSpPr>
              <p:cNvPr id="20" name="Freeform 907">
                <a:extLst>
                  <a:ext uri="{FF2B5EF4-FFF2-40B4-BE49-F238E27FC236}">
                    <a16:creationId xmlns:a16="http://schemas.microsoft.com/office/drawing/2014/main" id="{04BB147E-840C-DE46-9146-79261E98E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" name="Rectangle 908">
                <a:extLst>
                  <a:ext uri="{FF2B5EF4-FFF2-40B4-BE49-F238E27FC236}">
                    <a16:creationId xmlns:a16="http://schemas.microsoft.com/office/drawing/2014/main" id="{74A6372E-9918-184E-8CF6-F4EC47329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429"/>
                <a:ext cx="1043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2" name="Freeform 909">
                <a:extLst>
                  <a:ext uri="{FF2B5EF4-FFF2-40B4-BE49-F238E27FC236}">
                    <a16:creationId xmlns:a16="http://schemas.microsoft.com/office/drawing/2014/main" id="{9C9F01CD-3B40-3F49-8A91-CCC809C44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" name="Freeform 910">
                <a:extLst>
                  <a:ext uri="{FF2B5EF4-FFF2-40B4-BE49-F238E27FC236}">
                    <a16:creationId xmlns:a16="http://schemas.microsoft.com/office/drawing/2014/main" id="{9BD2822F-415E-8D4A-9607-FEB8BEEEDD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" name="Rectangle 911">
                <a:extLst>
                  <a:ext uri="{FF2B5EF4-FFF2-40B4-BE49-F238E27FC236}">
                    <a16:creationId xmlns:a16="http://schemas.microsoft.com/office/drawing/2014/main" id="{C7399E77-78C7-C24F-95F8-F18F52743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2"/>
                <a:ext cx="592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5" name="Group 912">
                <a:extLst>
                  <a:ext uri="{FF2B5EF4-FFF2-40B4-BE49-F238E27FC236}">
                    <a16:creationId xmlns:a16="http://schemas.microsoft.com/office/drawing/2014/main" id="{D2DCD716-A28D-D640-9D1E-99DF14AA2C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0" name="AutoShape 913">
                  <a:extLst>
                    <a:ext uri="{FF2B5EF4-FFF2-40B4-BE49-F238E27FC236}">
                      <a16:creationId xmlns:a16="http://schemas.microsoft.com/office/drawing/2014/main" id="{EF207317-C1AD-2E40-B4E4-A1D6255B19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5"/>
                  <a:ext cx="724" cy="12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51" name="AutoShape 914">
                  <a:extLst>
                    <a:ext uri="{FF2B5EF4-FFF2-40B4-BE49-F238E27FC236}">
                      <a16:creationId xmlns:a16="http://schemas.microsoft.com/office/drawing/2014/main" id="{16CE442E-E20A-334C-A403-BC64BF99A8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93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26" name="Rectangle 915">
                <a:extLst>
                  <a:ext uri="{FF2B5EF4-FFF2-40B4-BE49-F238E27FC236}">
                    <a16:creationId xmlns:a16="http://schemas.microsoft.com/office/drawing/2014/main" id="{28FA3441-BC8E-2842-A407-0210A8F0B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" y="1020"/>
                <a:ext cx="592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7" name="Group 916">
                <a:extLst>
                  <a:ext uri="{FF2B5EF4-FFF2-40B4-BE49-F238E27FC236}">
                    <a16:creationId xmlns:a16="http://schemas.microsoft.com/office/drawing/2014/main" id="{110699F4-051B-1D4D-9149-18E647044B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" name="AutoShape 917">
                  <a:extLst>
                    <a:ext uri="{FF2B5EF4-FFF2-40B4-BE49-F238E27FC236}">
                      <a16:creationId xmlns:a16="http://schemas.microsoft.com/office/drawing/2014/main" id="{1CC13F05-0DA9-5148-AF28-10B10243D7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49" name="AutoShape 918">
                  <a:extLst>
                    <a:ext uri="{FF2B5EF4-FFF2-40B4-BE49-F238E27FC236}">
                      <a16:creationId xmlns:a16="http://schemas.microsoft.com/office/drawing/2014/main" id="{1628A625-4279-E24A-BA70-86B665ABC4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0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28" name="Rectangle 919">
                <a:extLst>
                  <a:ext uri="{FF2B5EF4-FFF2-40B4-BE49-F238E27FC236}">
                    <a16:creationId xmlns:a16="http://schemas.microsoft.com/office/drawing/2014/main" id="{6542E8F3-01BD-154D-9277-BC1C94320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61"/>
                <a:ext cx="598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9" name="Rectangle 920">
                <a:extLst>
                  <a:ext uri="{FF2B5EF4-FFF2-40B4-BE49-F238E27FC236}">
                    <a16:creationId xmlns:a16="http://schemas.microsoft.com/office/drawing/2014/main" id="{CE8C5428-4D14-D043-8D86-0B0EDD6CD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6" y="1657"/>
                <a:ext cx="598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30" name="Group 921">
                <a:extLst>
                  <a:ext uri="{FF2B5EF4-FFF2-40B4-BE49-F238E27FC236}">
                    <a16:creationId xmlns:a16="http://schemas.microsoft.com/office/drawing/2014/main" id="{BEC9288B-B387-F342-B135-640E94C6B8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6" name="AutoShape 922">
                  <a:extLst>
                    <a:ext uri="{FF2B5EF4-FFF2-40B4-BE49-F238E27FC236}">
                      <a16:creationId xmlns:a16="http://schemas.microsoft.com/office/drawing/2014/main" id="{1CFF9524-938B-2C4C-A921-0A00DBF9AA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47" name="AutoShape 923">
                  <a:extLst>
                    <a:ext uri="{FF2B5EF4-FFF2-40B4-BE49-F238E27FC236}">
                      <a16:creationId xmlns:a16="http://schemas.microsoft.com/office/drawing/2014/main" id="{FA2AACFC-5386-2F43-986B-CACE4CD60B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9"/>
                  <a:ext cx="699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31" name="Freeform 924">
                <a:extLst>
                  <a:ext uri="{FF2B5EF4-FFF2-40B4-BE49-F238E27FC236}">
                    <a16:creationId xmlns:a16="http://schemas.microsoft.com/office/drawing/2014/main" id="{B34F65FC-5DD9-1844-8679-1D90B0BB7F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32" name="Group 925">
                <a:extLst>
                  <a:ext uri="{FF2B5EF4-FFF2-40B4-BE49-F238E27FC236}">
                    <a16:creationId xmlns:a16="http://schemas.microsoft.com/office/drawing/2014/main" id="{BD9D600E-A9D1-5744-BDBA-379F39379B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4" name="AutoShape 926">
                  <a:extLst>
                    <a:ext uri="{FF2B5EF4-FFF2-40B4-BE49-F238E27FC236}">
                      <a16:creationId xmlns:a16="http://schemas.microsoft.com/office/drawing/2014/main" id="{44F26692-4F64-1746-B6E1-067E006497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9"/>
                  <a:ext cx="71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45" name="AutoShape 927">
                  <a:extLst>
                    <a:ext uri="{FF2B5EF4-FFF2-40B4-BE49-F238E27FC236}">
                      <a16:creationId xmlns:a16="http://schemas.microsoft.com/office/drawing/2014/main" id="{FB1CA480-91FF-B945-A76E-7B5FCE31C9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2"/>
                  <a:ext cx="692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33" name="Rectangle 928">
                <a:extLst>
                  <a:ext uri="{FF2B5EF4-FFF2-40B4-BE49-F238E27FC236}">
                    <a16:creationId xmlns:a16="http://schemas.microsoft.com/office/drawing/2014/main" id="{5A3A9276-C345-464B-8351-32242D3C3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8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4" name="Freeform 929">
                <a:extLst>
                  <a:ext uri="{FF2B5EF4-FFF2-40B4-BE49-F238E27FC236}">
                    <a16:creationId xmlns:a16="http://schemas.microsoft.com/office/drawing/2014/main" id="{9BCB6E33-58EC-ED41-8D8D-BCA1695BD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" name="Freeform 930">
                <a:extLst>
                  <a:ext uri="{FF2B5EF4-FFF2-40B4-BE49-F238E27FC236}">
                    <a16:creationId xmlns:a16="http://schemas.microsoft.com/office/drawing/2014/main" id="{0C100D49-AAF6-CA47-A90C-76E6325A7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" name="Oval 931">
                <a:extLst>
                  <a:ext uri="{FF2B5EF4-FFF2-40B4-BE49-F238E27FC236}">
                    <a16:creationId xmlns:a16="http://schemas.microsoft.com/office/drawing/2014/main" id="{B2BB61D8-C877-0249-BFD6-ED66C968A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08"/>
                <a:ext cx="49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7" name="Freeform 932">
                <a:extLst>
                  <a:ext uri="{FF2B5EF4-FFF2-40B4-BE49-F238E27FC236}">
                    <a16:creationId xmlns:a16="http://schemas.microsoft.com/office/drawing/2014/main" id="{D176C451-0F25-964A-B592-6A7E06B0B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8" name="AutoShape 933">
                <a:extLst>
                  <a:ext uri="{FF2B5EF4-FFF2-40B4-BE49-F238E27FC236}">
                    <a16:creationId xmlns:a16="http://schemas.microsoft.com/office/drawing/2014/main" id="{6735CA28-8EA2-8948-8D2A-3552A4451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1"/>
                <a:ext cx="1197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9" name="AutoShape 934">
                <a:extLst>
                  <a:ext uri="{FF2B5EF4-FFF2-40B4-BE49-F238E27FC236}">
                    <a16:creationId xmlns:a16="http://schemas.microsoft.com/office/drawing/2014/main" id="{80FF7387-0440-6E4B-9CC7-4E494D958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2713"/>
                <a:ext cx="1067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40" name="Oval 935">
                <a:extLst>
                  <a:ext uri="{FF2B5EF4-FFF2-40B4-BE49-F238E27FC236}">
                    <a16:creationId xmlns:a16="http://schemas.microsoft.com/office/drawing/2014/main" id="{3CDCC8EF-D2ED-5D4D-B0E8-48CDACC2B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5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41" name="Oval 936">
                <a:extLst>
                  <a:ext uri="{FF2B5EF4-FFF2-40B4-BE49-F238E27FC236}">
                    <a16:creationId xmlns:a16="http://schemas.microsoft.com/office/drawing/2014/main" id="{4AE67529-6877-CD43-9077-676EEEB68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385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42" name="Oval 937">
                <a:extLst>
                  <a:ext uri="{FF2B5EF4-FFF2-40B4-BE49-F238E27FC236}">
                    <a16:creationId xmlns:a16="http://schemas.microsoft.com/office/drawing/2014/main" id="{0171C3BC-99B4-9348-935E-D1B462D1A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79"/>
                <a:ext cx="154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43" name="Rectangle 938">
                <a:extLst>
                  <a:ext uri="{FF2B5EF4-FFF2-40B4-BE49-F238E27FC236}">
                    <a16:creationId xmlns:a16="http://schemas.microsoft.com/office/drawing/2014/main" id="{23C8DD6D-73DE-AB44-8285-3B208D657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9" y="1834"/>
                <a:ext cx="86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92DD89-5BC8-8A4D-91E3-FA73E28C5182}"/>
              </a:ext>
            </a:extLst>
          </p:cNvPr>
          <p:cNvGrpSpPr/>
          <p:nvPr/>
        </p:nvGrpSpPr>
        <p:grpSpPr>
          <a:xfrm>
            <a:off x="1075288" y="2941500"/>
            <a:ext cx="1106491" cy="2052752"/>
            <a:chOff x="1075288" y="2941500"/>
            <a:chExt cx="1106491" cy="2052752"/>
          </a:xfrm>
        </p:grpSpPr>
        <p:sp>
          <p:nvSpPr>
            <p:cNvPr id="177" name="Freeform 75">
              <a:extLst>
                <a:ext uri="{FF2B5EF4-FFF2-40B4-BE49-F238E27FC236}">
                  <a16:creationId xmlns:a16="http://schemas.microsoft.com/office/drawing/2014/main" id="{4B5E0ED2-DE39-2847-9900-F97BBFD83B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99310" y="2941500"/>
              <a:ext cx="45719" cy="2052752"/>
            </a:xfrm>
            <a:custGeom>
              <a:avLst/>
              <a:gdLst>
                <a:gd name="T0" fmla="*/ 0 w 1"/>
                <a:gd name="T1" fmla="*/ 0 h 1044"/>
                <a:gd name="T2" fmla="*/ 0 w 1"/>
                <a:gd name="T3" fmla="*/ 10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78" name="Group 148">
              <a:extLst>
                <a:ext uri="{FF2B5EF4-FFF2-40B4-BE49-F238E27FC236}">
                  <a16:creationId xmlns:a16="http://schemas.microsoft.com/office/drawing/2014/main" id="{628023D0-54E7-B645-B3F8-268FF4B255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5288" y="3208525"/>
              <a:ext cx="1106491" cy="369888"/>
              <a:chOff x="3754" y="460"/>
              <a:chExt cx="697" cy="233"/>
            </a:xfrm>
          </p:grpSpPr>
          <p:sp>
            <p:nvSpPr>
              <p:cNvPr id="179" name="Rectangle 87">
                <a:extLst>
                  <a:ext uri="{FF2B5EF4-FFF2-40B4-BE49-F238E27FC236}">
                    <a16:creationId xmlns:a16="http://schemas.microsoft.com/office/drawing/2014/main" id="{74BC3EE0-0D11-6044-9DE1-512202A85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4" y="472"/>
                <a:ext cx="675" cy="211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80" name="Text Box 86">
                <a:extLst>
                  <a:ext uri="{FF2B5EF4-FFF2-40B4-BE49-F238E27FC236}">
                    <a16:creationId xmlns:a16="http://schemas.microsoft.com/office/drawing/2014/main" id="{A2576985-4759-CD4C-AA65-7479E20FC1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1" y="460"/>
                <a:ext cx="68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/>
                    <a:cs typeface="Arial"/>
                  </a:rPr>
                  <a:t>request</a:t>
                </a:r>
              </a:p>
            </p:txBody>
          </p:sp>
        </p:grp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8F2AC33D-7F33-F24D-B943-82E641841473}"/>
              </a:ext>
            </a:extLst>
          </p:cNvPr>
          <p:cNvGrpSpPr>
            <a:grpSpLocks/>
          </p:cNvGrpSpPr>
          <p:nvPr/>
        </p:nvGrpSpPr>
        <p:grpSpPr bwMode="auto">
          <a:xfrm>
            <a:off x="2110287" y="2903775"/>
            <a:ext cx="1181009" cy="2046515"/>
            <a:chOff x="9419685" y="773929"/>
            <a:chExt cx="1181009" cy="2046515"/>
          </a:xfrm>
        </p:grpSpPr>
        <p:sp>
          <p:nvSpPr>
            <p:cNvPr id="182" name="Freeform 89">
              <a:extLst>
                <a:ext uri="{FF2B5EF4-FFF2-40B4-BE49-F238E27FC236}">
                  <a16:creationId xmlns:a16="http://schemas.microsoft.com/office/drawing/2014/main" id="{72D75643-3463-7A48-BA88-556BF36D9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387" y="773929"/>
              <a:ext cx="91993" cy="2046515"/>
            </a:xfrm>
            <a:custGeom>
              <a:avLst/>
              <a:gdLst>
                <a:gd name="T0" fmla="*/ 0 w 1"/>
                <a:gd name="T1" fmla="*/ 0 h 1044"/>
                <a:gd name="T2" fmla="*/ 0 w 1"/>
                <a:gd name="T3" fmla="*/ 10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83" name="Rectangle 91">
              <a:extLst>
                <a:ext uri="{FF2B5EF4-FFF2-40B4-BE49-F238E27FC236}">
                  <a16:creationId xmlns:a16="http://schemas.microsoft.com/office/drawing/2014/main" id="{67511D9D-6B5F-104F-ADD8-9F0B5F8AB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0582" y="2111739"/>
              <a:ext cx="1041606" cy="3873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84" name="Text Box 92">
              <a:extLst>
                <a:ext uri="{FF2B5EF4-FFF2-40B4-BE49-F238E27FC236}">
                  <a16:creationId xmlns:a16="http://schemas.microsoft.com/office/drawing/2014/main" id="{61B2E893-2A67-9343-AC5C-C0D5D199BF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9685" y="2108274"/>
              <a:ext cx="118100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response</a:t>
              </a: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3A5563D1-2C1C-9A46-9091-F0BD9B86662C}"/>
              </a:ext>
            </a:extLst>
          </p:cNvPr>
          <p:cNvGrpSpPr>
            <a:grpSpLocks/>
          </p:cNvGrpSpPr>
          <p:nvPr/>
        </p:nvGrpSpPr>
        <p:grpSpPr bwMode="auto">
          <a:xfrm>
            <a:off x="6479874" y="2985066"/>
            <a:ext cx="1651834" cy="2046515"/>
            <a:chOff x="8948861" y="773929"/>
            <a:chExt cx="1651834" cy="2046515"/>
          </a:xfrm>
        </p:grpSpPr>
        <p:sp>
          <p:nvSpPr>
            <p:cNvPr id="303" name="Freeform 89">
              <a:extLst>
                <a:ext uri="{FF2B5EF4-FFF2-40B4-BE49-F238E27FC236}">
                  <a16:creationId xmlns:a16="http://schemas.microsoft.com/office/drawing/2014/main" id="{A5CEC1D9-E060-3347-85B9-D307E8029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387" y="773929"/>
              <a:ext cx="91993" cy="2046515"/>
            </a:xfrm>
            <a:custGeom>
              <a:avLst/>
              <a:gdLst>
                <a:gd name="T0" fmla="*/ 0 w 1"/>
                <a:gd name="T1" fmla="*/ 0 h 1044"/>
                <a:gd name="T2" fmla="*/ 0 w 1"/>
                <a:gd name="T3" fmla="*/ 10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04" name="Rectangle 91">
              <a:extLst>
                <a:ext uri="{FF2B5EF4-FFF2-40B4-BE49-F238E27FC236}">
                  <a16:creationId xmlns:a16="http://schemas.microsoft.com/office/drawing/2014/main" id="{6690CAF8-B3A5-DB4B-8558-8B056473A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5511" y="2111739"/>
              <a:ext cx="1546677" cy="38735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05" name="Text Box 92">
              <a:extLst>
                <a:ext uri="{FF2B5EF4-FFF2-40B4-BE49-F238E27FC236}">
                  <a16:creationId xmlns:a16="http://schemas.microsoft.com/office/drawing/2014/main" id="{BDC63414-3555-9E4F-8FC2-A56FBF174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8861" y="2108274"/>
              <a:ext cx="165183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trap message</a:t>
              </a:r>
            </a:p>
          </p:txBody>
        </p:sp>
      </p:grpSp>
      <p:sp>
        <p:nvSpPr>
          <p:cNvPr id="306" name="Rectangle 3">
            <a:extLst>
              <a:ext uri="{FF2B5EF4-FFF2-40B4-BE49-F238E27FC236}">
                <a16:creationId xmlns:a16="http://schemas.microsoft.com/office/drawing/2014/main" id="{6FA4E408-445A-AB44-9743-B8A41C4DADC7}"/>
              </a:ext>
            </a:extLst>
          </p:cNvPr>
          <p:cNvSpPr txBox="1">
            <a:spLocks noChangeArrowheads="1"/>
          </p:cNvSpPr>
          <p:nvPr/>
        </p:nvSpPr>
        <p:spPr>
          <a:xfrm>
            <a:off x="798263" y="1390980"/>
            <a:ext cx="7772400" cy="603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/>
              <a:t>Two ways to convey MIB info, commands:</a:t>
            </a:r>
            <a:endParaRPr lang="en-US" sz="3200" dirty="0"/>
          </a:p>
        </p:txBody>
      </p:sp>
      <p:sp>
        <p:nvSpPr>
          <p:cNvPr id="307" name="Text Box 149">
            <a:extLst>
              <a:ext uri="{FF2B5EF4-FFF2-40B4-BE49-F238E27FC236}">
                <a16:creationId xmlns:a16="http://schemas.microsoft.com/office/drawing/2014/main" id="{93A1CC40-D384-1E41-81A1-A8B1BD5DB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216" y="6150032"/>
            <a:ext cx="26098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request/response mode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5C341D-941E-8D4D-86A6-FB85A854B6C4}"/>
              </a:ext>
            </a:extLst>
          </p:cNvPr>
          <p:cNvGrpSpPr/>
          <p:nvPr/>
        </p:nvGrpSpPr>
        <p:grpSpPr>
          <a:xfrm>
            <a:off x="6729466" y="2010860"/>
            <a:ext cx="4230478" cy="4504240"/>
            <a:chOff x="6729466" y="2010860"/>
            <a:chExt cx="4230478" cy="4504240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FFC10213-0DF8-0D43-A77A-890EC4EC2EF2}"/>
                </a:ext>
              </a:extLst>
            </p:cNvPr>
            <p:cNvGrpSpPr/>
            <p:nvPr/>
          </p:nvGrpSpPr>
          <p:grpSpPr>
            <a:xfrm>
              <a:off x="6729466" y="2010860"/>
              <a:ext cx="4230478" cy="4057421"/>
              <a:chOff x="6588086" y="2144903"/>
              <a:chExt cx="4230478" cy="4057421"/>
            </a:xfrm>
          </p:grpSpPr>
          <p:sp>
            <p:nvSpPr>
              <p:cNvPr id="187" name="Freeform 2">
                <a:extLst>
                  <a:ext uri="{FF2B5EF4-FFF2-40B4-BE49-F238E27FC236}">
                    <a16:creationId xmlns:a16="http://schemas.microsoft.com/office/drawing/2014/main" id="{6F7457B1-3BAC-FF45-AB07-ADCF4C600DF4}"/>
                  </a:ext>
                </a:extLst>
              </p:cNvPr>
              <p:cNvSpPr>
                <a:spLocks/>
              </p:cNvSpPr>
              <p:nvPr/>
            </p:nvSpPr>
            <p:spPr bwMode="auto">
              <a:xfrm rot="16383367">
                <a:off x="7427686" y="2947494"/>
                <a:ext cx="4057421" cy="2452239"/>
              </a:xfrm>
              <a:custGeom>
                <a:avLst/>
                <a:gdLst>
                  <a:gd name="T0" fmla="*/ 6 w 1794"/>
                  <a:gd name="T1" fmla="*/ 483 h 933"/>
                  <a:gd name="T2" fmla="*/ 108 w 1794"/>
                  <a:gd name="T3" fmla="*/ 125 h 933"/>
                  <a:gd name="T4" fmla="*/ 559 w 1794"/>
                  <a:gd name="T5" fmla="*/ 100 h 933"/>
                  <a:gd name="T6" fmla="*/ 1128 w 1794"/>
                  <a:gd name="T7" fmla="*/ 29 h 933"/>
                  <a:gd name="T8" fmla="*/ 1716 w 1794"/>
                  <a:gd name="T9" fmla="*/ 275 h 933"/>
                  <a:gd name="T10" fmla="*/ 1596 w 1794"/>
                  <a:gd name="T11" fmla="*/ 827 h 933"/>
                  <a:gd name="T12" fmla="*/ 1380 w 1794"/>
                  <a:gd name="T13" fmla="*/ 911 h 933"/>
                  <a:gd name="T14" fmla="*/ 840 w 1794"/>
                  <a:gd name="T15" fmla="*/ 929 h 933"/>
                  <a:gd name="T16" fmla="*/ 414 w 1794"/>
                  <a:gd name="T17" fmla="*/ 911 h 933"/>
                  <a:gd name="T18" fmla="*/ 143 w 1794"/>
                  <a:gd name="T19" fmla="*/ 832 h 933"/>
                  <a:gd name="T20" fmla="*/ 6 w 1794"/>
                  <a:gd name="T21" fmla="*/ 483 h 93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94"/>
                  <a:gd name="T34" fmla="*/ 0 h 933"/>
                  <a:gd name="T35" fmla="*/ 1794 w 1794"/>
                  <a:gd name="T36" fmla="*/ 933 h 93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94" h="933">
                    <a:moveTo>
                      <a:pt x="6" y="483"/>
                    </a:moveTo>
                    <a:cubicBezTo>
                      <a:pt x="0" y="365"/>
                      <a:pt x="16" y="189"/>
                      <a:pt x="108" y="125"/>
                    </a:cubicBezTo>
                    <a:cubicBezTo>
                      <a:pt x="200" y="61"/>
                      <a:pt x="389" y="116"/>
                      <a:pt x="559" y="100"/>
                    </a:cubicBezTo>
                    <a:cubicBezTo>
                      <a:pt x="729" y="84"/>
                      <a:pt x="935" y="0"/>
                      <a:pt x="1128" y="29"/>
                    </a:cubicBezTo>
                    <a:cubicBezTo>
                      <a:pt x="1321" y="58"/>
                      <a:pt x="1638" y="142"/>
                      <a:pt x="1716" y="275"/>
                    </a:cubicBezTo>
                    <a:cubicBezTo>
                      <a:pt x="1794" y="408"/>
                      <a:pt x="1652" y="721"/>
                      <a:pt x="1596" y="827"/>
                    </a:cubicBezTo>
                    <a:cubicBezTo>
                      <a:pt x="1540" y="933"/>
                      <a:pt x="1506" y="894"/>
                      <a:pt x="1380" y="911"/>
                    </a:cubicBezTo>
                    <a:cubicBezTo>
                      <a:pt x="1254" y="928"/>
                      <a:pt x="1001" y="929"/>
                      <a:pt x="840" y="929"/>
                    </a:cubicBezTo>
                    <a:cubicBezTo>
                      <a:pt x="679" y="929"/>
                      <a:pt x="530" y="927"/>
                      <a:pt x="414" y="911"/>
                    </a:cubicBezTo>
                    <a:cubicBezTo>
                      <a:pt x="298" y="895"/>
                      <a:pt x="211" y="903"/>
                      <a:pt x="143" y="832"/>
                    </a:cubicBezTo>
                    <a:cubicBezTo>
                      <a:pt x="75" y="761"/>
                      <a:pt x="4" y="624"/>
                      <a:pt x="6" y="483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88" name="Line 252">
                <a:extLst>
                  <a:ext uri="{FF2B5EF4-FFF2-40B4-BE49-F238E27FC236}">
                    <a16:creationId xmlns:a16="http://schemas.microsoft.com/office/drawing/2014/main" id="{52A2AB24-CDDB-3340-9EBC-DA0438FB28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96090" y="3180571"/>
                <a:ext cx="338138" cy="10429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89" name="Line 254">
                <a:extLst>
                  <a:ext uri="{FF2B5EF4-FFF2-40B4-BE49-F238E27FC236}">
                    <a16:creationId xmlns:a16="http://schemas.microsoft.com/office/drawing/2014/main" id="{94339F3D-C5EE-BE41-B39D-22ABE65035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26589" y="4134658"/>
                <a:ext cx="290202" cy="25148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90" name="Line 272">
                <a:extLst>
                  <a:ext uri="{FF2B5EF4-FFF2-40B4-BE49-F238E27FC236}">
                    <a16:creationId xmlns:a16="http://schemas.microsoft.com/office/drawing/2014/main" id="{8E483EDB-27ED-F949-AC09-1E6E5BDA12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29453" y="4625196"/>
                <a:ext cx="373062" cy="55403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91" name="Line 272">
                <a:extLst>
                  <a:ext uri="{FF2B5EF4-FFF2-40B4-BE49-F238E27FC236}">
                    <a16:creationId xmlns:a16="http://schemas.microsoft.com/office/drawing/2014/main" id="{BD9C7230-4895-B240-9194-C17C3A19CD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21415" y="3675871"/>
                <a:ext cx="371475" cy="55403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92" name="Line 272">
                <a:extLst>
                  <a:ext uri="{FF2B5EF4-FFF2-40B4-BE49-F238E27FC236}">
                    <a16:creationId xmlns:a16="http://schemas.microsoft.com/office/drawing/2014/main" id="{FD309143-CD76-F441-BFFE-5F45E5E20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135728" y="4614083"/>
                <a:ext cx="309562" cy="102393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93" name="Text Box 333">
                <a:extLst>
                  <a:ext uri="{FF2B5EF4-FFF2-40B4-BE49-F238E27FC236}">
                    <a16:creationId xmlns:a16="http://schemas.microsoft.com/office/drawing/2014/main" id="{730CAEC3-A9F6-4D44-9325-1BD8F3A1F0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42257" y="5831180"/>
                <a:ext cx="1497526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400" dirty="0">
                    <a:solidFill>
                      <a:srgbClr val="000000"/>
                    </a:solidFill>
                    <a:latin typeface="Arial"/>
                    <a:ea typeface="ＭＳ Ｐゴシック" charset="0"/>
                    <a:cs typeface="Arial"/>
                  </a:rPr>
                  <a:t>managed device</a:t>
                </a:r>
              </a:p>
            </p:txBody>
          </p:sp>
          <p:grpSp>
            <p:nvGrpSpPr>
              <p:cNvPr id="194" name="Group 906">
                <a:extLst>
                  <a:ext uri="{FF2B5EF4-FFF2-40B4-BE49-F238E27FC236}">
                    <a16:creationId xmlns:a16="http://schemas.microsoft.com/office/drawing/2014/main" id="{2803CA8B-8DCC-8944-A220-98074F5EF9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73928" y="5172883"/>
                <a:ext cx="366712" cy="579438"/>
                <a:chOff x="4140" y="429"/>
                <a:chExt cx="1425" cy="2396"/>
              </a:xfrm>
            </p:grpSpPr>
            <p:sp>
              <p:nvSpPr>
                <p:cNvPr id="270" name="Freeform 907">
                  <a:extLst>
                    <a:ext uri="{FF2B5EF4-FFF2-40B4-BE49-F238E27FC236}">
                      <a16:creationId xmlns:a16="http://schemas.microsoft.com/office/drawing/2014/main" id="{BE9D940B-2A19-0C49-9DAA-D115CEA94D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1 w 354"/>
                    <a:gd name="T1" fmla="*/ 0 h 2742"/>
                    <a:gd name="T2" fmla="*/ 116 w 354"/>
                    <a:gd name="T3" fmla="*/ 137 h 2742"/>
                    <a:gd name="T4" fmla="*/ 114 w 354"/>
                    <a:gd name="T5" fmla="*/ 1057 h 2742"/>
                    <a:gd name="T6" fmla="*/ 0 w 354"/>
                    <a:gd name="T7" fmla="*/ 1105 h 2742"/>
                    <a:gd name="T8" fmla="*/ 21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1" name="Rectangle 908">
                  <a:extLst>
                    <a:ext uri="{FF2B5EF4-FFF2-40B4-BE49-F238E27FC236}">
                      <a16:creationId xmlns:a16="http://schemas.microsoft.com/office/drawing/2014/main" id="{7AA723BB-C914-AA40-8061-5363E8AA1D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8" y="429"/>
                  <a:ext cx="1043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272" name="Freeform 909">
                  <a:extLst>
                    <a:ext uri="{FF2B5EF4-FFF2-40B4-BE49-F238E27FC236}">
                      <a16:creationId xmlns:a16="http://schemas.microsoft.com/office/drawing/2014/main" id="{CB48ABC8-CCB3-0E41-AC38-B6FB9F0745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0 w 211"/>
                    <a:gd name="T3" fmla="*/ 88 h 2537"/>
                    <a:gd name="T4" fmla="*/ 2 w 211"/>
                    <a:gd name="T5" fmla="*/ 1007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3" name="Freeform 910">
                  <a:extLst>
                    <a:ext uri="{FF2B5EF4-FFF2-40B4-BE49-F238E27FC236}">
                      <a16:creationId xmlns:a16="http://schemas.microsoft.com/office/drawing/2014/main" id="{FAA62BB8-15B4-7C42-A252-8A01383D15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09 w 328"/>
                    <a:gd name="T3" fmla="*/ 52 h 226"/>
                    <a:gd name="T4" fmla="*/ 108 w 328"/>
                    <a:gd name="T5" fmla="*/ 92 h 226"/>
                    <a:gd name="T6" fmla="*/ 0 w 328"/>
                    <a:gd name="T7" fmla="*/ 41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4" name="Rectangle 911">
                  <a:extLst>
                    <a:ext uri="{FF2B5EF4-FFF2-40B4-BE49-F238E27FC236}">
                      <a16:creationId xmlns:a16="http://schemas.microsoft.com/office/drawing/2014/main" id="{A961373B-EDFC-4E4B-8CFB-4E133B7B54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4" y="692"/>
                  <a:ext cx="592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grpSp>
              <p:nvGrpSpPr>
                <p:cNvPr id="275" name="Group 912">
                  <a:extLst>
                    <a:ext uri="{FF2B5EF4-FFF2-40B4-BE49-F238E27FC236}">
                      <a16:creationId xmlns:a16="http://schemas.microsoft.com/office/drawing/2014/main" id="{066E1E93-C3B1-8D4C-BA43-DE898F50D7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300" name="AutoShape 913">
                    <a:extLst>
                      <a:ext uri="{FF2B5EF4-FFF2-40B4-BE49-F238E27FC236}">
                        <a16:creationId xmlns:a16="http://schemas.microsoft.com/office/drawing/2014/main" id="{8A383D7D-E90A-FD45-99FB-C1602DF04F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5"/>
                    <a:ext cx="724" cy="12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  <p:sp>
                <p:nvSpPr>
                  <p:cNvPr id="301" name="AutoShape 914">
                    <a:extLst>
                      <a:ext uri="{FF2B5EF4-FFF2-40B4-BE49-F238E27FC236}">
                        <a16:creationId xmlns:a16="http://schemas.microsoft.com/office/drawing/2014/main" id="{79A589D3-C9BE-EA4C-8E71-F0C4FB6DC5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2" y="2584"/>
                    <a:ext cx="693" cy="10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</p:grpSp>
            <p:sp>
              <p:nvSpPr>
                <p:cNvPr id="276" name="Rectangle 915">
                  <a:extLst>
                    <a:ext uri="{FF2B5EF4-FFF2-40B4-BE49-F238E27FC236}">
                      <a16:creationId xmlns:a16="http://schemas.microsoft.com/office/drawing/2014/main" id="{785F1FF7-26B5-734D-8778-DB6AA1C07E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6" y="1020"/>
                  <a:ext cx="592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grpSp>
              <p:nvGrpSpPr>
                <p:cNvPr id="277" name="Group 916">
                  <a:extLst>
                    <a:ext uri="{FF2B5EF4-FFF2-40B4-BE49-F238E27FC236}">
                      <a16:creationId xmlns:a16="http://schemas.microsoft.com/office/drawing/2014/main" id="{03B11247-BEA0-3449-8CA8-E68F5230F7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98" name="AutoShape 917">
                    <a:extLst>
                      <a:ext uri="{FF2B5EF4-FFF2-40B4-BE49-F238E27FC236}">
                        <a16:creationId xmlns:a16="http://schemas.microsoft.com/office/drawing/2014/main" id="{20F082BF-3E20-C545-B17E-2B27260E3C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68"/>
                    <a:ext cx="731" cy="13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  <p:sp>
                <p:nvSpPr>
                  <p:cNvPr id="299" name="AutoShape 918">
                    <a:extLst>
                      <a:ext uri="{FF2B5EF4-FFF2-40B4-BE49-F238E27FC236}">
                        <a16:creationId xmlns:a16="http://schemas.microsoft.com/office/drawing/2014/main" id="{E0945142-4795-CD4B-835E-00D0CA9AB8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1"/>
                    <a:ext cx="700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</p:grpSp>
            <p:sp>
              <p:nvSpPr>
                <p:cNvPr id="278" name="Rectangle 919">
                  <a:extLst>
                    <a:ext uri="{FF2B5EF4-FFF2-40B4-BE49-F238E27FC236}">
                      <a16:creationId xmlns:a16="http://schemas.microsoft.com/office/drawing/2014/main" id="{1B441006-E494-8242-AA0A-DAC698F0F5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4" y="1361"/>
                  <a:ext cx="598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279" name="Rectangle 920">
                  <a:extLst>
                    <a:ext uri="{FF2B5EF4-FFF2-40B4-BE49-F238E27FC236}">
                      <a16:creationId xmlns:a16="http://schemas.microsoft.com/office/drawing/2014/main" id="{4F7B94AC-0709-7E42-BBC8-F7B3B56C83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6" y="1657"/>
                  <a:ext cx="598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grpSp>
              <p:nvGrpSpPr>
                <p:cNvPr id="280" name="Group 921">
                  <a:extLst>
                    <a:ext uri="{FF2B5EF4-FFF2-40B4-BE49-F238E27FC236}">
                      <a16:creationId xmlns:a16="http://schemas.microsoft.com/office/drawing/2014/main" id="{464F48D9-F9F4-E244-905E-7278A21B22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96" name="AutoShape 922">
                    <a:extLst>
                      <a:ext uri="{FF2B5EF4-FFF2-40B4-BE49-F238E27FC236}">
                        <a16:creationId xmlns:a16="http://schemas.microsoft.com/office/drawing/2014/main" id="{95D00213-8697-B24D-92BC-439D935BB7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71"/>
                    <a:ext cx="730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  <p:sp>
                <p:nvSpPr>
                  <p:cNvPr id="297" name="AutoShape 923">
                    <a:extLst>
                      <a:ext uri="{FF2B5EF4-FFF2-40B4-BE49-F238E27FC236}">
                        <a16:creationId xmlns:a16="http://schemas.microsoft.com/office/drawing/2014/main" id="{5B1E10B7-BDC6-C445-A4E7-F5A8D1900A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9"/>
                    <a:ext cx="699" cy="115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</p:grpSp>
            <p:sp>
              <p:nvSpPr>
                <p:cNvPr id="281" name="Freeform 924">
                  <a:extLst>
                    <a:ext uri="{FF2B5EF4-FFF2-40B4-BE49-F238E27FC236}">
                      <a16:creationId xmlns:a16="http://schemas.microsoft.com/office/drawing/2014/main" id="{68042F32-FDE6-FA4C-8B60-F4185AC61F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09 w 328"/>
                    <a:gd name="T3" fmla="*/ 51 h 226"/>
                    <a:gd name="T4" fmla="*/ 108 w 328"/>
                    <a:gd name="T5" fmla="*/ 90 h 226"/>
                    <a:gd name="T6" fmla="*/ 0 w 328"/>
                    <a:gd name="T7" fmla="*/ 39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282" name="Group 925">
                  <a:extLst>
                    <a:ext uri="{FF2B5EF4-FFF2-40B4-BE49-F238E27FC236}">
                      <a16:creationId xmlns:a16="http://schemas.microsoft.com/office/drawing/2014/main" id="{058826ED-20BE-CB43-9BA2-40852EB74F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94" name="AutoShape 926">
                    <a:extLst>
                      <a:ext uri="{FF2B5EF4-FFF2-40B4-BE49-F238E27FC236}">
                        <a16:creationId xmlns:a16="http://schemas.microsoft.com/office/drawing/2014/main" id="{776F5CFF-FD48-4049-A6D1-7E6E8823A5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9"/>
                    <a:ext cx="715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  <p:sp>
                <p:nvSpPr>
                  <p:cNvPr id="295" name="AutoShape 927">
                    <a:extLst>
                      <a:ext uri="{FF2B5EF4-FFF2-40B4-BE49-F238E27FC236}">
                        <a16:creationId xmlns:a16="http://schemas.microsoft.com/office/drawing/2014/main" id="{D1998973-3D2E-2143-B9F3-C3266803D8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2"/>
                    <a:ext cx="692" cy="105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</p:grpSp>
            <p:sp>
              <p:nvSpPr>
                <p:cNvPr id="283" name="Rectangle 928">
                  <a:extLst>
                    <a:ext uri="{FF2B5EF4-FFF2-40B4-BE49-F238E27FC236}">
                      <a16:creationId xmlns:a16="http://schemas.microsoft.com/office/drawing/2014/main" id="{FEB52868-0E1E-384A-B73D-470E994BF2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0" y="429"/>
                  <a:ext cx="68" cy="2291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284" name="Freeform 929">
                  <a:extLst>
                    <a:ext uri="{FF2B5EF4-FFF2-40B4-BE49-F238E27FC236}">
                      <a16:creationId xmlns:a16="http://schemas.microsoft.com/office/drawing/2014/main" id="{FCD23244-85F5-144F-9AD1-E9E489410E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96 w 296"/>
                    <a:gd name="T3" fmla="*/ 57 h 256"/>
                    <a:gd name="T4" fmla="*/ 98 w 296"/>
                    <a:gd name="T5" fmla="*/ 102 h 256"/>
                    <a:gd name="T6" fmla="*/ 0 w 296"/>
                    <a:gd name="T7" fmla="*/ 39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5" name="Freeform 930">
                  <a:extLst>
                    <a:ext uri="{FF2B5EF4-FFF2-40B4-BE49-F238E27FC236}">
                      <a16:creationId xmlns:a16="http://schemas.microsoft.com/office/drawing/2014/main" id="{6F7F6FD3-6566-8D41-BEF7-22EDF7F587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01 w 304"/>
                    <a:gd name="T3" fmla="*/ 66 h 288"/>
                    <a:gd name="T4" fmla="*/ 95 w 304"/>
                    <a:gd name="T5" fmla="*/ 116 h 288"/>
                    <a:gd name="T6" fmla="*/ 2 w 304"/>
                    <a:gd name="T7" fmla="*/ 5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6" name="Oval 931">
                  <a:extLst>
                    <a:ext uri="{FF2B5EF4-FFF2-40B4-BE49-F238E27FC236}">
                      <a16:creationId xmlns:a16="http://schemas.microsoft.com/office/drawing/2014/main" id="{1145E4D8-9564-B545-B1EA-77BE2B7685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6" y="2608"/>
                  <a:ext cx="49" cy="9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287" name="Freeform 932">
                  <a:extLst>
                    <a:ext uri="{FF2B5EF4-FFF2-40B4-BE49-F238E27FC236}">
                      <a16:creationId xmlns:a16="http://schemas.microsoft.com/office/drawing/2014/main" id="{0029AA3C-6DA1-A64B-B4C2-0740AF189D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43 h 240"/>
                    <a:gd name="T2" fmla="*/ 2 w 306"/>
                    <a:gd name="T3" fmla="*/ 97 h 240"/>
                    <a:gd name="T4" fmla="*/ 101 w 306"/>
                    <a:gd name="T5" fmla="*/ 44 h 240"/>
                    <a:gd name="T6" fmla="*/ 98 w 306"/>
                    <a:gd name="T7" fmla="*/ 0 h 240"/>
                    <a:gd name="T8" fmla="*/ 0 w 306"/>
                    <a:gd name="T9" fmla="*/ 43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8" name="AutoShape 933">
                  <a:extLst>
                    <a:ext uri="{FF2B5EF4-FFF2-40B4-BE49-F238E27FC236}">
                      <a16:creationId xmlns:a16="http://schemas.microsoft.com/office/drawing/2014/main" id="{E5B45E40-856B-2647-A82E-19CACB8C74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81"/>
                  <a:ext cx="1197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289" name="AutoShape 934">
                  <a:extLst>
                    <a:ext uri="{FF2B5EF4-FFF2-40B4-BE49-F238E27FC236}">
                      <a16:creationId xmlns:a16="http://schemas.microsoft.com/office/drawing/2014/main" id="{51118500-7703-3042-BDEE-AB5C3F802D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8" y="2713"/>
                  <a:ext cx="1067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290" name="Oval 935">
                  <a:extLst>
                    <a:ext uri="{FF2B5EF4-FFF2-40B4-BE49-F238E27FC236}">
                      <a16:creationId xmlns:a16="http://schemas.microsoft.com/office/drawing/2014/main" id="{6C6F57D0-A129-F14E-9470-C841B004A4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7" y="2385"/>
                  <a:ext cx="160" cy="138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291" name="Oval 936">
                  <a:extLst>
                    <a:ext uri="{FF2B5EF4-FFF2-40B4-BE49-F238E27FC236}">
                      <a16:creationId xmlns:a16="http://schemas.microsoft.com/office/drawing/2014/main" id="{A407DF75-FBEA-9043-A7BA-CF566023D1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5" y="2385"/>
                  <a:ext cx="160" cy="14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292" name="Oval 937">
                  <a:extLst>
                    <a:ext uri="{FF2B5EF4-FFF2-40B4-BE49-F238E27FC236}">
                      <a16:creationId xmlns:a16="http://schemas.microsoft.com/office/drawing/2014/main" id="{4229442D-F403-1345-86DB-932438F980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4" y="2379"/>
                  <a:ext cx="154" cy="144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293" name="Rectangle 938">
                  <a:extLst>
                    <a:ext uri="{FF2B5EF4-FFF2-40B4-BE49-F238E27FC236}">
                      <a16:creationId xmlns:a16="http://schemas.microsoft.com/office/drawing/2014/main" id="{9208DBBE-AA5D-DA45-AFF4-376449BC7C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9" y="1834"/>
                  <a:ext cx="86" cy="761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EE405A6B-E2C3-B944-BF7D-3DF19BEC09F8}"/>
                  </a:ext>
                </a:extLst>
              </p:cNvPr>
              <p:cNvGrpSpPr/>
              <p:nvPr/>
            </p:nvGrpSpPr>
            <p:grpSpPr>
              <a:xfrm>
                <a:off x="8732734" y="5561377"/>
                <a:ext cx="683116" cy="378456"/>
                <a:chOff x="7493876" y="2774731"/>
                <a:chExt cx="1481958" cy="894622"/>
              </a:xfrm>
            </p:grpSpPr>
            <p:sp>
              <p:nvSpPr>
                <p:cNvPr id="263" name="Freeform 262">
                  <a:extLst>
                    <a:ext uri="{FF2B5EF4-FFF2-40B4-BE49-F238E27FC236}">
                      <a16:creationId xmlns:a16="http://schemas.microsoft.com/office/drawing/2014/main" id="{F0F3DFB6-9061-2E4A-84E2-8115ECE7E635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6355EB5D-3F74-1349-8218-847881F117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65" name="Group 264">
                  <a:extLst>
                    <a:ext uri="{FF2B5EF4-FFF2-40B4-BE49-F238E27FC236}">
                      <a16:creationId xmlns:a16="http://schemas.microsoft.com/office/drawing/2014/main" id="{62069D1F-32BC-2A47-88CE-6192B777FE3A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66" name="Freeform 265">
                    <a:extLst>
                      <a:ext uri="{FF2B5EF4-FFF2-40B4-BE49-F238E27FC236}">
                        <a16:creationId xmlns:a16="http://schemas.microsoft.com/office/drawing/2014/main" id="{7D9BDC37-3685-9646-9BF5-5327A6ECFE0E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" name="Freeform 266">
                    <a:extLst>
                      <a:ext uri="{FF2B5EF4-FFF2-40B4-BE49-F238E27FC236}">
                        <a16:creationId xmlns:a16="http://schemas.microsoft.com/office/drawing/2014/main" id="{3B73906A-F7FB-DD42-A7E9-35E80B81E918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" name="Freeform 267">
                    <a:extLst>
                      <a:ext uri="{FF2B5EF4-FFF2-40B4-BE49-F238E27FC236}">
                        <a16:creationId xmlns:a16="http://schemas.microsoft.com/office/drawing/2014/main" id="{125242C5-41C3-5740-88DA-C8F05C7A0FD5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" name="Freeform 268">
                    <a:extLst>
                      <a:ext uri="{FF2B5EF4-FFF2-40B4-BE49-F238E27FC236}">
                        <a16:creationId xmlns:a16="http://schemas.microsoft.com/office/drawing/2014/main" id="{40B65062-A82D-2D46-A09F-17B9C8F587B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0DFE4E30-DE23-D940-9CD5-6B8DADC0C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52863" y="4065510"/>
                <a:ext cx="1657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8E911E6C-0005-E945-9D78-57E197866D76}"/>
                  </a:ext>
                </a:extLst>
              </p:cNvPr>
              <p:cNvCxnSpPr/>
              <p:nvPr/>
            </p:nvCxnSpPr>
            <p:spPr>
              <a:xfrm>
                <a:off x="9251576" y="5941812"/>
                <a:ext cx="237507" cy="2375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8091CDE5-9BC6-6840-8BA0-615CDC85705F}"/>
                  </a:ext>
                </a:extLst>
              </p:cNvPr>
              <p:cNvGrpSpPr/>
              <p:nvPr/>
            </p:nvGrpSpPr>
            <p:grpSpPr>
              <a:xfrm>
                <a:off x="7082865" y="5130332"/>
                <a:ext cx="1784742" cy="783771"/>
                <a:chOff x="3623562" y="5108298"/>
                <a:chExt cx="1784742" cy="783771"/>
              </a:xfrm>
            </p:grpSpPr>
            <p:sp>
              <p:nvSpPr>
                <p:cNvPr id="257" name="Freeform 256">
                  <a:extLst>
                    <a:ext uri="{FF2B5EF4-FFF2-40B4-BE49-F238E27FC236}">
                      <a16:creationId xmlns:a16="http://schemas.microsoft.com/office/drawing/2014/main" id="{93FF1CEF-81C8-2548-8A1A-7F25FE7C53C0}"/>
                    </a:ext>
                  </a:extLst>
                </p:cNvPr>
                <p:cNvSpPr/>
                <p:nvPr/>
              </p:nvSpPr>
              <p:spPr>
                <a:xfrm flipH="1">
                  <a:off x="4018890" y="5238925"/>
                  <a:ext cx="1389414" cy="653144"/>
                </a:xfrm>
                <a:custGeom>
                  <a:avLst/>
                  <a:gdLst>
                    <a:gd name="connsiteX0" fmla="*/ 0 w 1615044"/>
                    <a:gd name="connsiteY0" fmla="*/ 641268 h 890650"/>
                    <a:gd name="connsiteX1" fmla="*/ 285007 w 1615044"/>
                    <a:gd name="connsiteY1" fmla="*/ 0 h 890650"/>
                    <a:gd name="connsiteX2" fmla="*/ 1615044 w 1615044"/>
                    <a:gd name="connsiteY2" fmla="*/ 83128 h 890650"/>
                    <a:gd name="connsiteX3" fmla="*/ 166254 w 1615044"/>
                    <a:gd name="connsiteY3" fmla="*/ 890650 h 890650"/>
                    <a:gd name="connsiteX4" fmla="*/ 0 w 1615044"/>
                    <a:gd name="connsiteY4" fmla="*/ 641268 h 890650"/>
                    <a:gd name="connsiteX0" fmla="*/ 0 w 1615044"/>
                    <a:gd name="connsiteY0" fmla="*/ 641268 h 890650"/>
                    <a:gd name="connsiteX1" fmla="*/ 285007 w 1615044"/>
                    <a:gd name="connsiteY1" fmla="*/ 0 h 890650"/>
                    <a:gd name="connsiteX2" fmla="*/ 1615044 w 1615044"/>
                    <a:gd name="connsiteY2" fmla="*/ 83128 h 890650"/>
                    <a:gd name="connsiteX3" fmla="*/ 166254 w 1615044"/>
                    <a:gd name="connsiteY3" fmla="*/ 890650 h 890650"/>
                    <a:gd name="connsiteX4" fmla="*/ 0 w 1615044"/>
                    <a:gd name="connsiteY4" fmla="*/ 641268 h 890650"/>
                    <a:gd name="connsiteX0" fmla="*/ 0 w 1615044"/>
                    <a:gd name="connsiteY0" fmla="*/ 641268 h 890650"/>
                    <a:gd name="connsiteX1" fmla="*/ 285007 w 1615044"/>
                    <a:gd name="connsiteY1" fmla="*/ 0 h 890650"/>
                    <a:gd name="connsiteX2" fmla="*/ 1615044 w 1615044"/>
                    <a:gd name="connsiteY2" fmla="*/ 83128 h 890650"/>
                    <a:gd name="connsiteX3" fmla="*/ 166254 w 1615044"/>
                    <a:gd name="connsiteY3" fmla="*/ 890650 h 890650"/>
                    <a:gd name="connsiteX4" fmla="*/ 0 w 1615044"/>
                    <a:gd name="connsiteY4" fmla="*/ 641268 h 890650"/>
                    <a:gd name="connsiteX0" fmla="*/ 0 w 1615044"/>
                    <a:gd name="connsiteY0" fmla="*/ 641268 h 890650"/>
                    <a:gd name="connsiteX1" fmla="*/ 285007 w 1615044"/>
                    <a:gd name="connsiteY1" fmla="*/ 0 h 890650"/>
                    <a:gd name="connsiteX2" fmla="*/ 1615044 w 1615044"/>
                    <a:gd name="connsiteY2" fmla="*/ 83128 h 890650"/>
                    <a:gd name="connsiteX3" fmla="*/ 166254 w 1615044"/>
                    <a:gd name="connsiteY3" fmla="*/ 890650 h 890650"/>
                    <a:gd name="connsiteX4" fmla="*/ 0 w 1615044"/>
                    <a:gd name="connsiteY4" fmla="*/ 641268 h 890650"/>
                    <a:gd name="connsiteX0" fmla="*/ 0 w 1615044"/>
                    <a:gd name="connsiteY0" fmla="*/ 641268 h 890650"/>
                    <a:gd name="connsiteX1" fmla="*/ 285007 w 1615044"/>
                    <a:gd name="connsiteY1" fmla="*/ 0 h 890650"/>
                    <a:gd name="connsiteX2" fmla="*/ 1615044 w 1615044"/>
                    <a:gd name="connsiteY2" fmla="*/ 83128 h 890650"/>
                    <a:gd name="connsiteX3" fmla="*/ 166254 w 1615044"/>
                    <a:gd name="connsiteY3" fmla="*/ 890650 h 890650"/>
                    <a:gd name="connsiteX4" fmla="*/ 0 w 1615044"/>
                    <a:gd name="connsiteY4" fmla="*/ 641268 h 890650"/>
                    <a:gd name="connsiteX0" fmla="*/ 0 w 1615044"/>
                    <a:gd name="connsiteY0" fmla="*/ 463138 h 890650"/>
                    <a:gd name="connsiteX1" fmla="*/ 285007 w 1615044"/>
                    <a:gd name="connsiteY1" fmla="*/ 0 h 890650"/>
                    <a:gd name="connsiteX2" fmla="*/ 1615044 w 1615044"/>
                    <a:gd name="connsiteY2" fmla="*/ 83128 h 890650"/>
                    <a:gd name="connsiteX3" fmla="*/ 166254 w 1615044"/>
                    <a:gd name="connsiteY3" fmla="*/ 890650 h 890650"/>
                    <a:gd name="connsiteX4" fmla="*/ 0 w 1615044"/>
                    <a:gd name="connsiteY4" fmla="*/ 463138 h 890650"/>
                    <a:gd name="connsiteX0" fmla="*/ 0 w 1615044"/>
                    <a:gd name="connsiteY0" fmla="*/ 463138 h 890650"/>
                    <a:gd name="connsiteX1" fmla="*/ 285007 w 1615044"/>
                    <a:gd name="connsiteY1" fmla="*/ 0 h 890650"/>
                    <a:gd name="connsiteX2" fmla="*/ 1615044 w 1615044"/>
                    <a:gd name="connsiteY2" fmla="*/ 83128 h 890650"/>
                    <a:gd name="connsiteX3" fmla="*/ 166254 w 1615044"/>
                    <a:gd name="connsiteY3" fmla="*/ 890650 h 890650"/>
                    <a:gd name="connsiteX4" fmla="*/ 0 w 1615044"/>
                    <a:gd name="connsiteY4" fmla="*/ 463138 h 890650"/>
                    <a:gd name="connsiteX0" fmla="*/ 59377 w 1674421"/>
                    <a:gd name="connsiteY0" fmla="*/ 463138 h 700645"/>
                    <a:gd name="connsiteX1" fmla="*/ 344384 w 1674421"/>
                    <a:gd name="connsiteY1" fmla="*/ 0 h 700645"/>
                    <a:gd name="connsiteX2" fmla="*/ 1674421 w 1674421"/>
                    <a:gd name="connsiteY2" fmla="*/ 83128 h 700645"/>
                    <a:gd name="connsiteX3" fmla="*/ 0 w 1674421"/>
                    <a:gd name="connsiteY3" fmla="*/ 700645 h 700645"/>
                    <a:gd name="connsiteX4" fmla="*/ 59377 w 1674421"/>
                    <a:gd name="connsiteY4" fmla="*/ 463138 h 700645"/>
                    <a:gd name="connsiteX0" fmla="*/ 59377 w 1674421"/>
                    <a:gd name="connsiteY0" fmla="*/ 463138 h 700645"/>
                    <a:gd name="connsiteX1" fmla="*/ 344384 w 1674421"/>
                    <a:gd name="connsiteY1" fmla="*/ 0 h 700645"/>
                    <a:gd name="connsiteX2" fmla="*/ 1674421 w 1674421"/>
                    <a:gd name="connsiteY2" fmla="*/ 83128 h 700645"/>
                    <a:gd name="connsiteX3" fmla="*/ 0 w 1674421"/>
                    <a:gd name="connsiteY3" fmla="*/ 700645 h 700645"/>
                    <a:gd name="connsiteX4" fmla="*/ 59377 w 1674421"/>
                    <a:gd name="connsiteY4" fmla="*/ 463138 h 700645"/>
                    <a:gd name="connsiteX0" fmla="*/ 59377 w 1294411"/>
                    <a:gd name="connsiteY0" fmla="*/ 463138 h 700645"/>
                    <a:gd name="connsiteX1" fmla="*/ 344384 w 1294411"/>
                    <a:gd name="connsiteY1" fmla="*/ 0 h 700645"/>
                    <a:gd name="connsiteX2" fmla="*/ 1294411 w 1294411"/>
                    <a:gd name="connsiteY2" fmla="*/ 296884 h 700645"/>
                    <a:gd name="connsiteX3" fmla="*/ 0 w 1294411"/>
                    <a:gd name="connsiteY3" fmla="*/ 700645 h 700645"/>
                    <a:gd name="connsiteX4" fmla="*/ 59377 w 1294411"/>
                    <a:gd name="connsiteY4" fmla="*/ 463138 h 700645"/>
                    <a:gd name="connsiteX0" fmla="*/ 59377 w 1294411"/>
                    <a:gd name="connsiteY0" fmla="*/ 463138 h 700645"/>
                    <a:gd name="connsiteX1" fmla="*/ 344384 w 1294411"/>
                    <a:gd name="connsiteY1" fmla="*/ 0 h 700645"/>
                    <a:gd name="connsiteX2" fmla="*/ 1294411 w 1294411"/>
                    <a:gd name="connsiteY2" fmla="*/ 296884 h 700645"/>
                    <a:gd name="connsiteX3" fmla="*/ 0 w 1294411"/>
                    <a:gd name="connsiteY3" fmla="*/ 700645 h 700645"/>
                    <a:gd name="connsiteX4" fmla="*/ 59377 w 1294411"/>
                    <a:gd name="connsiteY4" fmla="*/ 463138 h 700645"/>
                    <a:gd name="connsiteX0" fmla="*/ 59377 w 1389414"/>
                    <a:gd name="connsiteY0" fmla="*/ 463138 h 700645"/>
                    <a:gd name="connsiteX1" fmla="*/ 344384 w 1389414"/>
                    <a:gd name="connsiteY1" fmla="*/ 0 h 700645"/>
                    <a:gd name="connsiteX2" fmla="*/ 1389414 w 1389414"/>
                    <a:gd name="connsiteY2" fmla="*/ 439388 h 700645"/>
                    <a:gd name="connsiteX3" fmla="*/ 0 w 1389414"/>
                    <a:gd name="connsiteY3" fmla="*/ 700645 h 700645"/>
                    <a:gd name="connsiteX4" fmla="*/ 59377 w 1389414"/>
                    <a:gd name="connsiteY4" fmla="*/ 463138 h 700645"/>
                    <a:gd name="connsiteX0" fmla="*/ 59377 w 1389414"/>
                    <a:gd name="connsiteY0" fmla="*/ 463138 h 700645"/>
                    <a:gd name="connsiteX1" fmla="*/ 344384 w 1389414"/>
                    <a:gd name="connsiteY1" fmla="*/ 0 h 700645"/>
                    <a:gd name="connsiteX2" fmla="*/ 1389414 w 1389414"/>
                    <a:gd name="connsiteY2" fmla="*/ 439388 h 700645"/>
                    <a:gd name="connsiteX3" fmla="*/ 0 w 1389414"/>
                    <a:gd name="connsiteY3" fmla="*/ 700645 h 700645"/>
                    <a:gd name="connsiteX4" fmla="*/ 59377 w 1389414"/>
                    <a:gd name="connsiteY4" fmla="*/ 463138 h 700645"/>
                    <a:gd name="connsiteX0" fmla="*/ 59377 w 1389414"/>
                    <a:gd name="connsiteY0" fmla="*/ 415637 h 653144"/>
                    <a:gd name="connsiteX1" fmla="*/ 605641 w 1389414"/>
                    <a:gd name="connsiteY1" fmla="*/ 0 h 653144"/>
                    <a:gd name="connsiteX2" fmla="*/ 1389414 w 1389414"/>
                    <a:gd name="connsiteY2" fmla="*/ 391887 h 653144"/>
                    <a:gd name="connsiteX3" fmla="*/ 0 w 1389414"/>
                    <a:gd name="connsiteY3" fmla="*/ 653144 h 653144"/>
                    <a:gd name="connsiteX4" fmla="*/ 59377 w 1389414"/>
                    <a:gd name="connsiteY4" fmla="*/ 415637 h 653144"/>
                    <a:gd name="connsiteX0" fmla="*/ 59377 w 1389414"/>
                    <a:gd name="connsiteY0" fmla="*/ 415637 h 653144"/>
                    <a:gd name="connsiteX1" fmla="*/ 605641 w 1389414"/>
                    <a:gd name="connsiteY1" fmla="*/ 0 h 653144"/>
                    <a:gd name="connsiteX2" fmla="*/ 1389414 w 1389414"/>
                    <a:gd name="connsiteY2" fmla="*/ 391887 h 653144"/>
                    <a:gd name="connsiteX3" fmla="*/ 0 w 1389414"/>
                    <a:gd name="connsiteY3" fmla="*/ 653144 h 653144"/>
                    <a:gd name="connsiteX4" fmla="*/ 59377 w 1389414"/>
                    <a:gd name="connsiteY4" fmla="*/ 415637 h 653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89414" h="653144">
                      <a:moveTo>
                        <a:pt x="59377" y="415637"/>
                      </a:moveTo>
                      <a:cubicBezTo>
                        <a:pt x="285008" y="332510"/>
                        <a:pt x="320635" y="320634"/>
                        <a:pt x="605641" y="0"/>
                      </a:cubicBezTo>
                      <a:lnTo>
                        <a:pt x="1389414" y="391887"/>
                      </a:lnTo>
                      <a:cubicBezTo>
                        <a:pt x="395845" y="482932"/>
                        <a:pt x="601683" y="407720"/>
                        <a:pt x="0" y="653144"/>
                      </a:cubicBezTo>
                      <a:lnTo>
                        <a:pt x="59377" y="415637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alpha val="56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8" name="Oval 306">
                  <a:extLst>
                    <a:ext uri="{FF2B5EF4-FFF2-40B4-BE49-F238E27FC236}">
                      <a16:creationId xmlns:a16="http://schemas.microsoft.com/office/drawing/2014/main" id="{14515583-1278-3C4C-922A-8765FBA14F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3562" y="5108298"/>
                  <a:ext cx="1293812" cy="545006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259" name="Text Box 302">
                  <a:extLst>
                    <a:ext uri="{FF2B5EF4-FFF2-40B4-BE49-F238E27FC236}">
                      <a16:creationId xmlns:a16="http://schemas.microsoft.com/office/drawing/2014/main" id="{181D57B1-35E9-004F-8FFB-21ABF92084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56136" y="5229255"/>
                  <a:ext cx="633945" cy="3077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Arial"/>
                    </a:rPr>
                    <a:t>agent</a:t>
                  </a:r>
                </a:p>
              </p:txBody>
            </p:sp>
            <p:grpSp>
              <p:nvGrpSpPr>
                <p:cNvPr id="260" name="Group 259">
                  <a:extLst>
                    <a:ext uri="{FF2B5EF4-FFF2-40B4-BE49-F238E27FC236}">
                      <a16:creationId xmlns:a16="http://schemas.microsoft.com/office/drawing/2014/main" id="{DFBD49FD-0BDA-F74C-AA54-EE3E2C1BA22F}"/>
                    </a:ext>
                  </a:extLst>
                </p:cNvPr>
                <p:cNvGrpSpPr/>
                <p:nvPr/>
              </p:nvGrpSpPr>
              <p:grpSpPr>
                <a:xfrm>
                  <a:off x="4254952" y="5203301"/>
                  <a:ext cx="533735" cy="344384"/>
                  <a:chOff x="7290003" y="1864426"/>
                  <a:chExt cx="533735" cy="344384"/>
                </a:xfrm>
              </p:grpSpPr>
              <p:sp>
                <p:nvSpPr>
                  <p:cNvPr id="261" name="Can 260">
                    <a:extLst>
                      <a:ext uri="{FF2B5EF4-FFF2-40B4-BE49-F238E27FC236}">
                        <a16:creationId xmlns:a16="http://schemas.microsoft.com/office/drawing/2014/main" id="{F0B1ADAE-4E76-224D-A024-AB3AF7336EAA}"/>
                      </a:ext>
                    </a:extLst>
                  </p:cNvPr>
                  <p:cNvSpPr/>
                  <p:nvPr/>
                </p:nvSpPr>
                <p:spPr>
                  <a:xfrm>
                    <a:off x="7338951" y="1864426"/>
                    <a:ext cx="427511" cy="344384"/>
                  </a:xfrm>
                  <a:prstGeom prst="can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2" name="Text Box 305">
                    <a:extLst>
                      <a:ext uri="{FF2B5EF4-FFF2-40B4-BE49-F238E27FC236}">
                        <a16:creationId xmlns:a16="http://schemas.microsoft.com/office/drawing/2014/main" id="{5B37FAF3-0E4E-BE47-B9D3-22738787207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90003" y="1889518"/>
                    <a:ext cx="533735" cy="3076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A8"/>
                        </a:solidFill>
                        <a:effectLst/>
                        <a:uLnTx/>
                        <a:uFillTx/>
                        <a:latin typeface="Arial"/>
                        <a:ea typeface="ＭＳ Ｐゴシック" charset="0"/>
                        <a:cs typeface="Arial"/>
                      </a:rPr>
                      <a:t>data</a:t>
                    </a:r>
                  </a:p>
                </p:txBody>
              </p:sp>
            </p:grp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E1AFFD5F-25B9-724B-AE65-C63BBCDAF564}"/>
                  </a:ext>
                </a:extLst>
              </p:cNvPr>
              <p:cNvGrpSpPr/>
              <p:nvPr/>
            </p:nvGrpSpPr>
            <p:grpSpPr>
              <a:xfrm>
                <a:off x="9109072" y="4201055"/>
                <a:ext cx="736270" cy="422596"/>
                <a:chOff x="3668110" y="2448910"/>
                <a:chExt cx="3794234" cy="2165130"/>
              </a:xfrm>
            </p:grpSpPr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26001E55-00F4-AC4E-A980-633165CE8F16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Freeform 250">
                  <a:extLst>
                    <a:ext uri="{FF2B5EF4-FFF2-40B4-BE49-F238E27FC236}">
                      <a16:creationId xmlns:a16="http://schemas.microsoft.com/office/drawing/2014/main" id="{748721FF-437B-E049-B7AE-3D81CFF9E978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52" name="Group 251">
                  <a:extLst>
                    <a:ext uri="{FF2B5EF4-FFF2-40B4-BE49-F238E27FC236}">
                      <a16:creationId xmlns:a16="http://schemas.microsoft.com/office/drawing/2014/main" id="{39FDFE4C-AE99-3749-8A62-8593097011DD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253" name="Freeform 252">
                    <a:extLst>
                      <a:ext uri="{FF2B5EF4-FFF2-40B4-BE49-F238E27FC236}">
                        <a16:creationId xmlns:a16="http://schemas.microsoft.com/office/drawing/2014/main" id="{BA66389A-89CE-544B-A780-C41426CFDEAB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" name="Freeform 253">
                    <a:extLst>
                      <a:ext uri="{FF2B5EF4-FFF2-40B4-BE49-F238E27FC236}">
                        <a16:creationId xmlns:a16="http://schemas.microsoft.com/office/drawing/2014/main" id="{AD030009-14DC-E941-8E90-F0E0068E4F06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5" name="Freeform 254">
                    <a:extLst>
                      <a:ext uri="{FF2B5EF4-FFF2-40B4-BE49-F238E27FC236}">
                        <a16:creationId xmlns:a16="http://schemas.microsoft.com/office/drawing/2014/main" id="{CC580A85-A52A-9C43-9E4E-C6B3B9627273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" name="Freeform 255">
                    <a:extLst>
                      <a:ext uri="{FF2B5EF4-FFF2-40B4-BE49-F238E27FC236}">
                        <a16:creationId xmlns:a16="http://schemas.microsoft.com/office/drawing/2014/main" id="{2E60EB54-270A-9945-A021-2AC6F825DF3A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EC75602E-0316-BD4E-A901-A098016A0377}"/>
                  </a:ext>
                </a:extLst>
              </p:cNvPr>
              <p:cNvSpPr/>
              <p:nvPr/>
            </p:nvSpPr>
            <p:spPr>
              <a:xfrm flipH="1">
                <a:off x="6990267" y="2857446"/>
                <a:ext cx="1644149" cy="664161"/>
              </a:xfrm>
              <a:custGeom>
                <a:avLst/>
                <a:gdLst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64126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641268 h 890650"/>
                  <a:gd name="connsiteX0" fmla="*/ 0 w 1615044"/>
                  <a:gd name="connsiteY0" fmla="*/ 46313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463138 h 890650"/>
                  <a:gd name="connsiteX0" fmla="*/ 0 w 1615044"/>
                  <a:gd name="connsiteY0" fmla="*/ 463138 h 890650"/>
                  <a:gd name="connsiteX1" fmla="*/ 285007 w 1615044"/>
                  <a:gd name="connsiteY1" fmla="*/ 0 h 890650"/>
                  <a:gd name="connsiteX2" fmla="*/ 1615044 w 1615044"/>
                  <a:gd name="connsiteY2" fmla="*/ 83128 h 890650"/>
                  <a:gd name="connsiteX3" fmla="*/ 166254 w 1615044"/>
                  <a:gd name="connsiteY3" fmla="*/ 890650 h 890650"/>
                  <a:gd name="connsiteX4" fmla="*/ 0 w 1615044"/>
                  <a:gd name="connsiteY4" fmla="*/ 463138 h 890650"/>
                  <a:gd name="connsiteX0" fmla="*/ 59377 w 1674421"/>
                  <a:gd name="connsiteY0" fmla="*/ 463138 h 700645"/>
                  <a:gd name="connsiteX1" fmla="*/ 344384 w 1674421"/>
                  <a:gd name="connsiteY1" fmla="*/ 0 h 700645"/>
                  <a:gd name="connsiteX2" fmla="*/ 1674421 w 1674421"/>
                  <a:gd name="connsiteY2" fmla="*/ 83128 h 700645"/>
                  <a:gd name="connsiteX3" fmla="*/ 0 w 1674421"/>
                  <a:gd name="connsiteY3" fmla="*/ 700645 h 700645"/>
                  <a:gd name="connsiteX4" fmla="*/ 59377 w 1674421"/>
                  <a:gd name="connsiteY4" fmla="*/ 463138 h 700645"/>
                  <a:gd name="connsiteX0" fmla="*/ 59377 w 1674421"/>
                  <a:gd name="connsiteY0" fmla="*/ 463138 h 700645"/>
                  <a:gd name="connsiteX1" fmla="*/ 344384 w 1674421"/>
                  <a:gd name="connsiteY1" fmla="*/ 0 h 700645"/>
                  <a:gd name="connsiteX2" fmla="*/ 1674421 w 1674421"/>
                  <a:gd name="connsiteY2" fmla="*/ 83128 h 700645"/>
                  <a:gd name="connsiteX3" fmla="*/ 0 w 1674421"/>
                  <a:gd name="connsiteY3" fmla="*/ 700645 h 700645"/>
                  <a:gd name="connsiteX4" fmla="*/ 59377 w 1674421"/>
                  <a:gd name="connsiteY4" fmla="*/ 463138 h 700645"/>
                  <a:gd name="connsiteX0" fmla="*/ 59377 w 1294411"/>
                  <a:gd name="connsiteY0" fmla="*/ 463138 h 700645"/>
                  <a:gd name="connsiteX1" fmla="*/ 344384 w 1294411"/>
                  <a:gd name="connsiteY1" fmla="*/ 0 h 700645"/>
                  <a:gd name="connsiteX2" fmla="*/ 1294411 w 1294411"/>
                  <a:gd name="connsiteY2" fmla="*/ 296884 h 700645"/>
                  <a:gd name="connsiteX3" fmla="*/ 0 w 1294411"/>
                  <a:gd name="connsiteY3" fmla="*/ 700645 h 700645"/>
                  <a:gd name="connsiteX4" fmla="*/ 59377 w 1294411"/>
                  <a:gd name="connsiteY4" fmla="*/ 463138 h 700645"/>
                  <a:gd name="connsiteX0" fmla="*/ 59377 w 1294411"/>
                  <a:gd name="connsiteY0" fmla="*/ 463138 h 700645"/>
                  <a:gd name="connsiteX1" fmla="*/ 344384 w 1294411"/>
                  <a:gd name="connsiteY1" fmla="*/ 0 h 700645"/>
                  <a:gd name="connsiteX2" fmla="*/ 1294411 w 1294411"/>
                  <a:gd name="connsiteY2" fmla="*/ 296884 h 700645"/>
                  <a:gd name="connsiteX3" fmla="*/ 0 w 1294411"/>
                  <a:gd name="connsiteY3" fmla="*/ 700645 h 700645"/>
                  <a:gd name="connsiteX4" fmla="*/ 59377 w 1294411"/>
                  <a:gd name="connsiteY4" fmla="*/ 463138 h 700645"/>
                  <a:gd name="connsiteX0" fmla="*/ 59377 w 1389414"/>
                  <a:gd name="connsiteY0" fmla="*/ 463138 h 700645"/>
                  <a:gd name="connsiteX1" fmla="*/ 344384 w 1389414"/>
                  <a:gd name="connsiteY1" fmla="*/ 0 h 700645"/>
                  <a:gd name="connsiteX2" fmla="*/ 1389414 w 1389414"/>
                  <a:gd name="connsiteY2" fmla="*/ 439388 h 700645"/>
                  <a:gd name="connsiteX3" fmla="*/ 0 w 1389414"/>
                  <a:gd name="connsiteY3" fmla="*/ 700645 h 700645"/>
                  <a:gd name="connsiteX4" fmla="*/ 59377 w 1389414"/>
                  <a:gd name="connsiteY4" fmla="*/ 463138 h 700645"/>
                  <a:gd name="connsiteX0" fmla="*/ 59377 w 1389414"/>
                  <a:gd name="connsiteY0" fmla="*/ 463138 h 700645"/>
                  <a:gd name="connsiteX1" fmla="*/ 344384 w 1389414"/>
                  <a:gd name="connsiteY1" fmla="*/ 0 h 700645"/>
                  <a:gd name="connsiteX2" fmla="*/ 1389414 w 1389414"/>
                  <a:gd name="connsiteY2" fmla="*/ 439388 h 700645"/>
                  <a:gd name="connsiteX3" fmla="*/ 0 w 1389414"/>
                  <a:gd name="connsiteY3" fmla="*/ 700645 h 700645"/>
                  <a:gd name="connsiteX4" fmla="*/ 59377 w 1389414"/>
                  <a:gd name="connsiteY4" fmla="*/ 463138 h 700645"/>
                  <a:gd name="connsiteX0" fmla="*/ 59377 w 1389414"/>
                  <a:gd name="connsiteY0" fmla="*/ 415637 h 653144"/>
                  <a:gd name="connsiteX1" fmla="*/ 605641 w 1389414"/>
                  <a:gd name="connsiteY1" fmla="*/ 0 h 653144"/>
                  <a:gd name="connsiteX2" fmla="*/ 1389414 w 1389414"/>
                  <a:gd name="connsiteY2" fmla="*/ 391887 h 653144"/>
                  <a:gd name="connsiteX3" fmla="*/ 0 w 1389414"/>
                  <a:gd name="connsiteY3" fmla="*/ 653144 h 653144"/>
                  <a:gd name="connsiteX4" fmla="*/ 59377 w 1389414"/>
                  <a:gd name="connsiteY4" fmla="*/ 415637 h 653144"/>
                  <a:gd name="connsiteX0" fmla="*/ 59377 w 1389414"/>
                  <a:gd name="connsiteY0" fmla="*/ 415637 h 653144"/>
                  <a:gd name="connsiteX1" fmla="*/ 605641 w 1389414"/>
                  <a:gd name="connsiteY1" fmla="*/ 0 h 653144"/>
                  <a:gd name="connsiteX2" fmla="*/ 1389414 w 1389414"/>
                  <a:gd name="connsiteY2" fmla="*/ 391887 h 653144"/>
                  <a:gd name="connsiteX3" fmla="*/ 0 w 1389414"/>
                  <a:gd name="connsiteY3" fmla="*/ 653144 h 653144"/>
                  <a:gd name="connsiteX4" fmla="*/ 59377 w 1389414"/>
                  <a:gd name="connsiteY4" fmla="*/ 415637 h 653144"/>
                  <a:gd name="connsiteX0" fmla="*/ 59377 w 1389414"/>
                  <a:gd name="connsiteY0" fmla="*/ 591907 h 829414"/>
                  <a:gd name="connsiteX1" fmla="*/ 429371 w 1389414"/>
                  <a:gd name="connsiteY1" fmla="*/ 0 h 829414"/>
                  <a:gd name="connsiteX2" fmla="*/ 1389414 w 1389414"/>
                  <a:gd name="connsiteY2" fmla="*/ 568157 h 829414"/>
                  <a:gd name="connsiteX3" fmla="*/ 0 w 1389414"/>
                  <a:gd name="connsiteY3" fmla="*/ 829414 h 829414"/>
                  <a:gd name="connsiteX4" fmla="*/ 59377 w 1389414"/>
                  <a:gd name="connsiteY4" fmla="*/ 591907 h 829414"/>
                  <a:gd name="connsiteX0" fmla="*/ 59377 w 1786022"/>
                  <a:gd name="connsiteY0" fmla="*/ 591907 h 829414"/>
                  <a:gd name="connsiteX1" fmla="*/ 429371 w 1786022"/>
                  <a:gd name="connsiteY1" fmla="*/ 0 h 829414"/>
                  <a:gd name="connsiteX2" fmla="*/ 1786022 w 1786022"/>
                  <a:gd name="connsiteY2" fmla="*/ 369854 h 829414"/>
                  <a:gd name="connsiteX3" fmla="*/ 0 w 1786022"/>
                  <a:gd name="connsiteY3" fmla="*/ 829414 h 829414"/>
                  <a:gd name="connsiteX4" fmla="*/ 59377 w 1786022"/>
                  <a:gd name="connsiteY4" fmla="*/ 591907 h 829414"/>
                  <a:gd name="connsiteX0" fmla="*/ 59377 w 1786022"/>
                  <a:gd name="connsiteY0" fmla="*/ 591907 h 829414"/>
                  <a:gd name="connsiteX1" fmla="*/ 429371 w 1786022"/>
                  <a:gd name="connsiteY1" fmla="*/ 0 h 829414"/>
                  <a:gd name="connsiteX2" fmla="*/ 1786022 w 1786022"/>
                  <a:gd name="connsiteY2" fmla="*/ 369854 h 829414"/>
                  <a:gd name="connsiteX3" fmla="*/ 0 w 1786022"/>
                  <a:gd name="connsiteY3" fmla="*/ 829414 h 829414"/>
                  <a:gd name="connsiteX4" fmla="*/ 59377 w 1786022"/>
                  <a:gd name="connsiteY4" fmla="*/ 591907 h 829414"/>
                  <a:gd name="connsiteX0" fmla="*/ 59377 w 1786022"/>
                  <a:gd name="connsiteY0" fmla="*/ 591907 h 829414"/>
                  <a:gd name="connsiteX1" fmla="*/ 429371 w 1786022"/>
                  <a:gd name="connsiteY1" fmla="*/ 0 h 829414"/>
                  <a:gd name="connsiteX2" fmla="*/ 1786022 w 1786022"/>
                  <a:gd name="connsiteY2" fmla="*/ 369854 h 829414"/>
                  <a:gd name="connsiteX3" fmla="*/ 0 w 1786022"/>
                  <a:gd name="connsiteY3" fmla="*/ 829414 h 829414"/>
                  <a:gd name="connsiteX4" fmla="*/ 59377 w 1786022"/>
                  <a:gd name="connsiteY4" fmla="*/ 591907 h 829414"/>
                  <a:gd name="connsiteX0" fmla="*/ 59377 w 1786022"/>
                  <a:gd name="connsiteY0" fmla="*/ 591907 h 829414"/>
                  <a:gd name="connsiteX1" fmla="*/ 429371 w 1786022"/>
                  <a:gd name="connsiteY1" fmla="*/ 0 h 829414"/>
                  <a:gd name="connsiteX2" fmla="*/ 1786022 w 1786022"/>
                  <a:gd name="connsiteY2" fmla="*/ 369854 h 829414"/>
                  <a:gd name="connsiteX3" fmla="*/ 0 w 1786022"/>
                  <a:gd name="connsiteY3" fmla="*/ 829414 h 829414"/>
                  <a:gd name="connsiteX4" fmla="*/ 59377 w 1786022"/>
                  <a:gd name="connsiteY4" fmla="*/ 591907 h 829414"/>
                  <a:gd name="connsiteX0" fmla="*/ 59377 w 1786022"/>
                  <a:gd name="connsiteY0" fmla="*/ 591907 h 829414"/>
                  <a:gd name="connsiteX1" fmla="*/ 429371 w 1786022"/>
                  <a:gd name="connsiteY1" fmla="*/ 0 h 829414"/>
                  <a:gd name="connsiteX2" fmla="*/ 1786022 w 1786022"/>
                  <a:gd name="connsiteY2" fmla="*/ 369854 h 829414"/>
                  <a:gd name="connsiteX3" fmla="*/ 0 w 1786022"/>
                  <a:gd name="connsiteY3" fmla="*/ 829414 h 829414"/>
                  <a:gd name="connsiteX4" fmla="*/ 59377 w 1786022"/>
                  <a:gd name="connsiteY4" fmla="*/ 591907 h 829414"/>
                  <a:gd name="connsiteX0" fmla="*/ 81411 w 1786022"/>
                  <a:gd name="connsiteY0" fmla="*/ 393603 h 829414"/>
                  <a:gd name="connsiteX1" fmla="*/ 429371 w 1786022"/>
                  <a:gd name="connsiteY1" fmla="*/ 0 h 829414"/>
                  <a:gd name="connsiteX2" fmla="*/ 1786022 w 1786022"/>
                  <a:gd name="connsiteY2" fmla="*/ 369854 h 829414"/>
                  <a:gd name="connsiteX3" fmla="*/ 0 w 1786022"/>
                  <a:gd name="connsiteY3" fmla="*/ 829414 h 829414"/>
                  <a:gd name="connsiteX4" fmla="*/ 81411 w 1786022"/>
                  <a:gd name="connsiteY4" fmla="*/ 393603 h 829414"/>
                  <a:gd name="connsiteX0" fmla="*/ 81411 w 1786022"/>
                  <a:gd name="connsiteY0" fmla="*/ 393603 h 829414"/>
                  <a:gd name="connsiteX1" fmla="*/ 429371 w 1786022"/>
                  <a:gd name="connsiteY1" fmla="*/ 0 h 829414"/>
                  <a:gd name="connsiteX2" fmla="*/ 1786022 w 1786022"/>
                  <a:gd name="connsiteY2" fmla="*/ 369854 h 829414"/>
                  <a:gd name="connsiteX3" fmla="*/ 0 w 1786022"/>
                  <a:gd name="connsiteY3" fmla="*/ 829414 h 829414"/>
                  <a:gd name="connsiteX4" fmla="*/ 81411 w 1786022"/>
                  <a:gd name="connsiteY4" fmla="*/ 393603 h 829414"/>
                  <a:gd name="connsiteX0" fmla="*/ 81411 w 1786022"/>
                  <a:gd name="connsiteY0" fmla="*/ 393603 h 829414"/>
                  <a:gd name="connsiteX1" fmla="*/ 429371 w 1786022"/>
                  <a:gd name="connsiteY1" fmla="*/ 0 h 829414"/>
                  <a:gd name="connsiteX2" fmla="*/ 1786022 w 1786022"/>
                  <a:gd name="connsiteY2" fmla="*/ 325786 h 829414"/>
                  <a:gd name="connsiteX3" fmla="*/ 0 w 1786022"/>
                  <a:gd name="connsiteY3" fmla="*/ 829414 h 829414"/>
                  <a:gd name="connsiteX4" fmla="*/ 81411 w 1786022"/>
                  <a:gd name="connsiteY4" fmla="*/ 393603 h 829414"/>
                  <a:gd name="connsiteX0" fmla="*/ 81411 w 1665100"/>
                  <a:gd name="connsiteY0" fmla="*/ 393603 h 829414"/>
                  <a:gd name="connsiteX1" fmla="*/ 429371 w 1665100"/>
                  <a:gd name="connsiteY1" fmla="*/ 0 h 829414"/>
                  <a:gd name="connsiteX2" fmla="*/ 1665100 w 1665100"/>
                  <a:gd name="connsiteY2" fmla="*/ 303752 h 829414"/>
                  <a:gd name="connsiteX3" fmla="*/ 0 w 1665100"/>
                  <a:gd name="connsiteY3" fmla="*/ 829414 h 829414"/>
                  <a:gd name="connsiteX4" fmla="*/ 81411 w 1665100"/>
                  <a:gd name="connsiteY4" fmla="*/ 393603 h 829414"/>
                  <a:gd name="connsiteX0" fmla="*/ 81411 w 1665100"/>
                  <a:gd name="connsiteY0" fmla="*/ 228350 h 664161"/>
                  <a:gd name="connsiteX1" fmla="*/ 419294 w 1665100"/>
                  <a:gd name="connsiteY1" fmla="*/ 0 h 664161"/>
                  <a:gd name="connsiteX2" fmla="*/ 1665100 w 1665100"/>
                  <a:gd name="connsiteY2" fmla="*/ 138499 h 664161"/>
                  <a:gd name="connsiteX3" fmla="*/ 0 w 1665100"/>
                  <a:gd name="connsiteY3" fmla="*/ 664161 h 664161"/>
                  <a:gd name="connsiteX4" fmla="*/ 81411 w 1665100"/>
                  <a:gd name="connsiteY4" fmla="*/ 228350 h 664161"/>
                  <a:gd name="connsiteX0" fmla="*/ 81411 w 1503869"/>
                  <a:gd name="connsiteY0" fmla="*/ 228350 h 664161"/>
                  <a:gd name="connsiteX1" fmla="*/ 419294 w 1503869"/>
                  <a:gd name="connsiteY1" fmla="*/ 0 h 664161"/>
                  <a:gd name="connsiteX2" fmla="*/ 1503869 w 1503869"/>
                  <a:gd name="connsiteY2" fmla="*/ 105448 h 664161"/>
                  <a:gd name="connsiteX3" fmla="*/ 0 w 1503869"/>
                  <a:gd name="connsiteY3" fmla="*/ 664161 h 664161"/>
                  <a:gd name="connsiteX4" fmla="*/ 81411 w 1503869"/>
                  <a:gd name="connsiteY4" fmla="*/ 228350 h 664161"/>
                  <a:gd name="connsiteX0" fmla="*/ 81411 w 1503869"/>
                  <a:gd name="connsiteY0" fmla="*/ 228350 h 664161"/>
                  <a:gd name="connsiteX1" fmla="*/ 419294 w 1503869"/>
                  <a:gd name="connsiteY1" fmla="*/ 0 h 664161"/>
                  <a:gd name="connsiteX2" fmla="*/ 1503869 w 1503869"/>
                  <a:gd name="connsiteY2" fmla="*/ 105448 h 664161"/>
                  <a:gd name="connsiteX3" fmla="*/ 0 w 1503869"/>
                  <a:gd name="connsiteY3" fmla="*/ 664161 h 664161"/>
                  <a:gd name="connsiteX4" fmla="*/ 81411 w 1503869"/>
                  <a:gd name="connsiteY4" fmla="*/ 228350 h 664161"/>
                  <a:gd name="connsiteX0" fmla="*/ 81411 w 1503869"/>
                  <a:gd name="connsiteY0" fmla="*/ 228350 h 664161"/>
                  <a:gd name="connsiteX1" fmla="*/ 419294 w 1503869"/>
                  <a:gd name="connsiteY1" fmla="*/ 0 h 664161"/>
                  <a:gd name="connsiteX2" fmla="*/ 1503869 w 1503869"/>
                  <a:gd name="connsiteY2" fmla="*/ 105448 h 664161"/>
                  <a:gd name="connsiteX3" fmla="*/ 0 w 1503869"/>
                  <a:gd name="connsiteY3" fmla="*/ 664161 h 664161"/>
                  <a:gd name="connsiteX4" fmla="*/ 81411 w 1503869"/>
                  <a:gd name="connsiteY4" fmla="*/ 228350 h 66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3869" h="664161">
                    <a:moveTo>
                      <a:pt x="81411" y="228350"/>
                    </a:moveTo>
                    <a:cubicBezTo>
                      <a:pt x="307042" y="145223"/>
                      <a:pt x="255473" y="210465"/>
                      <a:pt x="419294" y="0"/>
                    </a:cubicBezTo>
                    <a:cubicBezTo>
                      <a:pt x="706258" y="244471"/>
                      <a:pt x="774088" y="202501"/>
                      <a:pt x="1503869" y="105448"/>
                    </a:cubicBezTo>
                    <a:cubicBezTo>
                      <a:pt x="712253" y="306662"/>
                      <a:pt x="601683" y="418737"/>
                      <a:pt x="0" y="664161"/>
                    </a:cubicBezTo>
                    <a:lnTo>
                      <a:pt x="81411" y="228350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56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Oval 280">
                <a:extLst>
                  <a:ext uri="{FF2B5EF4-FFF2-40B4-BE49-F238E27FC236}">
                    <a16:creationId xmlns:a16="http://schemas.microsoft.com/office/drawing/2014/main" id="{92E5D0E9-2FFF-2341-90EF-5EAFBE68F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8086" y="2335576"/>
                <a:ext cx="1853311" cy="6846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02" name="Text Box 276">
                <a:extLst>
                  <a:ext uri="{FF2B5EF4-FFF2-40B4-BE49-F238E27FC236}">
                    <a16:creationId xmlns:a16="http://schemas.microsoft.com/office/drawing/2014/main" id="{88D3C14F-CEB0-8644-A107-9956C8A582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10120" y="2378207"/>
                <a:ext cx="1795750" cy="565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/>
                  </a:rPr>
                  <a:t>managing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/>
                  </a:rPr>
                  <a:t>server/controller</a:t>
                </a:r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91B58D9E-B31E-4041-9C3C-97FF9C7F0FBA}"/>
                  </a:ext>
                </a:extLst>
              </p:cNvPr>
              <p:cNvGrpSpPr/>
              <p:nvPr/>
            </p:nvGrpSpPr>
            <p:grpSpPr>
              <a:xfrm>
                <a:off x="7972177" y="2226911"/>
                <a:ext cx="897159" cy="395103"/>
                <a:chOff x="7338951" y="1864426"/>
                <a:chExt cx="427511" cy="344384"/>
              </a:xfrm>
            </p:grpSpPr>
            <p:sp>
              <p:nvSpPr>
                <p:cNvPr id="248" name="Can 247">
                  <a:extLst>
                    <a:ext uri="{FF2B5EF4-FFF2-40B4-BE49-F238E27FC236}">
                      <a16:creationId xmlns:a16="http://schemas.microsoft.com/office/drawing/2014/main" id="{AE928AB2-C2A9-3E4B-8FF1-19D3B48B28AB}"/>
                    </a:ext>
                  </a:extLst>
                </p:cNvPr>
                <p:cNvSpPr/>
                <p:nvPr/>
              </p:nvSpPr>
              <p:spPr>
                <a:xfrm>
                  <a:off x="7338951" y="1864426"/>
                  <a:ext cx="427511" cy="344384"/>
                </a:xfrm>
                <a:prstGeom prst="can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9" name="Text Box 305">
                  <a:extLst>
                    <a:ext uri="{FF2B5EF4-FFF2-40B4-BE49-F238E27FC236}">
                      <a16:creationId xmlns:a16="http://schemas.microsoft.com/office/drawing/2014/main" id="{9BE8886F-017D-DC49-9A47-D51843AED5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04793" y="1927928"/>
                  <a:ext cx="281197" cy="2682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Arial"/>
                    </a:rPr>
                    <a:t>data</a:t>
                  </a:r>
                </a:p>
              </p:txBody>
            </p: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2BDAF6E8-D2D1-9240-B930-9C3091E9DBFE}"/>
                  </a:ext>
                </a:extLst>
              </p:cNvPr>
              <p:cNvGrpSpPr/>
              <p:nvPr/>
            </p:nvGrpSpPr>
            <p:grpSpPr>
              <a:xfrm>
                <a:off x="9957872" y="3853309"/>
                <a:ext cx="683116" cy="378456"/>
                <a:chOff x="7493876" y="2774731"/>
                <a:chExt cx="1481958" cy="894622"/>
              </a:xfrm>
            </p:grpSpPr>
            <p:sp>
              <p:nvSpPr>
                <p:cNvPr id="241" name="Freeform 240">
                  <a:extLst>
                    <a:ext uri="{FF2B5EF4-FFF2-40B4-BE49-F238E27FC236}">
                      <a16:creationId xmlns:a16="http://schemas.microsoft.com/office/drawing/2014/main" id="{E3DA0D65-F352-684A-81E9-AF90A9012AE5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012260B1-6604-E74E-9135-FD9EEAE6E57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0FC1AD3D-9627-5A47-82D1-8E1613F24F3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44" name="Freeform 243">
                    <a:extLst>
                      <a:ext uri="{FF2B5EF4-FFF2-40B4-BE49-F238E27FC236}">
                        <a16:creationId xmlns:a16="http://schemas.microsoft.com/office/drawing/2014/main" id="{2AC40C3B-A1B7-384A-883A-EA7FB8D1478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" name="Freeform 244">
                    <a:extLst>
                      <a:ext uri="{FF2B5EF4-FFF2-40B4-BE49-F238E27FC236}">
                        <a16:creationId xmlns:a16="http://schemas.microsoft.com/office/drawing/2014/main" id="{2A9E7A38-CE8C-C844-8C03-E1A82BE55E6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" name="Freeform 245">
                    <a:extLst>
                      <a:ext uri="{FF2B5EF4-FFF2-40B4-BE49-F238E27FC236}">
                        <a16:creationId xmlns:a16="http://schemas.microsoft.com/office/drawing/2014/main" id="{2F7A2B59-E205-2644-86E7-DF75D4C175F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" name="Freeform 246">
                    <a:extLst>
                      <a:ext uri="{FF2B5EF4-FFF2-40B4-BE49-F238E27FC236}">
                        <a16:creationId xmlns:a16="http://schemas.microsoft.com/office/drawing/2014/main" id="{44F5365A-28EB-1042-872C-32C19D8BD4D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05" name="Group 44">
                <a:extLst>
                  <a:ext uri="{FF2B5EF4-FFF2-40B4-BE49-F238E27FC236}">
                    <a16:creationId xmlns:a16="http://schemas.microsoft.com/office/drawing/2014/main" id="{D087D198-E562-3A4F-BCB1-6D3121CB81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38940" y="2593196"/>
                <a:ext cx="903288" cy="727075"/>
                <a:chOff x="-44" y="1473"/>
                <a:chExt cx="981" cy="1105"/>
              </a:xfrm>
            </p:grpSpPr>
            <p:pic>
              <p:nvPicPr>
                <p:cNvPr id="239" name="Picture 45" descr="desktop_computer_stylized_medium">
                  <a:extLst>
                    <a:ext uri="{FF2B5EF4-FFF2-40B4-BE49-F238E27FC236}">
                      <a16:creationId xmlns:a16="http://schemas.microsoft.com/office/drawing/2014/main" id="{941609BC-5B9A-C64D-BF89-7746F994A1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40" name="Freeform 46">
                  <a:extLst>
                    <a:ext uri="{FF2B5EF4-FFF2-40B4-BE49-F238E27FC236}">
                      <a16:creationId xmlns:a16="http://schemas.microsoft.com/office/drawing/2014/main" id="{66DCFBFD-5543-5746-9D77-AA5851076E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296 w 356"/>
                    <a:gd name="T3" fmla="*/ 69 h 368"/>
                    <a:gd name="T4" fmla="*/ 1537 w 356"/>
                    <a:gd name="T5" fmla="*/ 1447 h 368"/>
                    <a:gd name="T6" fmla="*/ 339 w 356"/>
                    <a:gd name="T7" fmla="*/ 181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906">
                <a:extLst>
                  <a:ext uri="{FF2B5EF4-FFF2-40B4-BE49-F238E27FC236}">
                    <a16:creationId xmlns:a16="http://schemas.microsoft.com/office/drawing/2014/main" id="{E707DA5C-E91A-EE4E-B3C9-E62E12062C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50931" y="2782976"/>
                <a:ext cx="469569" cy="865434"/>
                <a:chOff x="4140" y="429"/>
                <a:chExt cx="1425" cy="2396"/>
              </a:xfrm>
            </p:grpSpPr>
            <p:sp>
              <p:nvSpPr>
                <p:cNvPr id="207" name="Freeform 907">
                  <a:extLst>
                    <a:ext uri="{FF2B5EF4-FFF2-40B4-BE49-F238E27FC236}">
                      <a16:creationId xmlns:a16="http://schemas.microsoft.com/office/drawing/2014/main" id="{BA358A67-043B-BA41-917A-B80E3C4040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1 w 354"/>
                    <a:gd name="T1" fmla="*/ 0 h 2742"/>
                    <a:gd name="T2" fmla="*/ 116 w 354"/>
                    <a:gd name="T3" fmla="*/ 137 h 2742"/>
                    <a:gd name="T4" fmla="*/ 114 w 354"/>
                    <a:gd name="T5" fmla="*/ 1057 h 2742"/>
                    <a:gd name="T6" fmla="*/ 0 w 354"/>
                    <a:gd name="T7" fmla="*/ 1105 h 2742"/>
                    <a:gd name="T8" fmla="*/ 21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Rectangle 908">
                  <a:extLst>
                    <a:ext uri="{FF2B5EF4-FFF2-40B4-BE49-F238E27FC236}">
                      <a16:creationId xmlns:a16="http://schemas.microsoft.com/office/drawing/2014/main" id="{18A82B9C-A883-624F-A487-AD6A776F7D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8" y="429"/>
                  <a:ext cx="1043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209" name="Freeform 909">
                  <a:extLst>
                    <a:ext uri="{FF2B5EF4-FFF2-40B4-BE49-F238E27FC236}">
                      <a16:creationId xmlns:a16="http://schemas.microsoft.com/office/drawing/2014/main" id="{DD8BA12E-357C-E841-848B-8DE85245B0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0 w 211"/>
                    <a:gd name="T3" fmla="*/ 88 h 2537"/>
                    <a:gd name="T4" fmla="*/ 2 w 211"/>
                    <a:gd name="T5" fmla="*/ 1007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Freeform 910">
                  <a:extLst>
                    <a:ext uri="{FF2B5EF4-FFF2-40B4-BE49-F238E27FC236}">
                      <a16:creationId xmlns:a16="http://schemas.microsoft.com/office/drawing/2014/main" id="{A18DEA0B-A738-5949-83FD-0988B96335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09 w 328"/>
                    <a:gd name="T3" fmla="*/ 52 h 226"/>
                    <a:gd name="T4" fmla="*/ 108 w 328"/>
                    <a:gd name="T5" fmla="*/ 92 h 226"/>
                    <a:gd name="T6" fmla="*/ 0 w 328"/>
                    <a:gd name="T7" fmla="*/ 41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Rectangle 911">
                  <a:extLst>
                    <a:ext uri="{FF2B5EF4-FFF2-40B4-BE49-F238E27FC236}">
                      <a16:creationId xmlns:a16="http://schemas.microsoft.com/office/drawing/2014/main" id="{DC9D03B8-F393-8D41-9C55-E2A2CE7259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4" y="692"/>
                  <a:ext cx="592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grpSp>
              <p:nvGrpSpPr>
                <p:cNvPr id="212" name="Group 912">
                  <a:extLst>
                    <a:ext uri="{FF2B5EF4-FFF2-40B4-BE49-F238E27FC236}">
                      <a16:creationId xmlns:a16="http://schemas.microsoft.com/office/drawing/2014/main" id="{29201AA5-B78A-794A-8A5B-1D18873B4A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37" name="AutoShape 913">
                    <a:extLst>
                      <a:ext uri="{FF2B5EF4-FFF2-40B4-BE49-F238E27FC236}">
                        <a16:creationId xmlns:a16="http://schemas.microsoft.com/office/drawing/2014/main" id="{03D99842-A084-4E49-A5D1-82F4A53822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5"/>
                    <a:ext cx="724" cy="12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  <p:sp>
                <p:nvSpPr>
                  <p:cNvPr id="238" name="AutoShape 914">
                    <a:extLst>
                      <a:ext uri="{FF2B5EF4-FFF2-40B4-BE49-F238E27FC236}">
                        <a16:creationId xmlns:a16="http://schemas.microsoft.com/office/drawing/2014/main" id="{8E158DC9-61E9-A14C-8690-D2D8BC0DB8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2" y="2584"/>
                    <a:ext cx="693" cy="10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</p:grpSp>
            <p:sp>
              <p:nvSpPr>
                <p:cNvPr id="213" name="Rectangle 915">
                  <a:extLst>
                    <a:ext uri="{FF2B5EF4-FFF2-40B4-BE49-F238E27FC236}">
                      <a16:creationId xmlns:a16="http://schemas.microsoft.com/office/drawing/2014/main" id="{C527E74C-879F-D843-87B5-BEC2F5A00F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6" y="1020"/>
                  <a:ext cx="592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grpSp>
              <p:nvGrpSpPr>
                <p:cNvPr id="214" name="Group 916">
                  <a:extLst>
                    <a:ext uri="{FF2B5EF4-FFF2-40B4-BE49-F238E27FC236}">
                      <a16:creationId xmlns:a16="http://schemas.microsoft.com/office/drawing/2014/main" id="{E78BC0D4-5DDD-2F48-B295-778460085A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35" name="AutoShape 917">
                    <a:extLst>
                      <a:ext uri="{FF2B5EF4-FFF2-40B4-BE49-F238E27FC236}">
                        <a16:creationId xmlns:a16="http://schemas.microsoft.com/office/drawing/2014/main" id="{F68DFE33-0879-3646-B2AD-FE59C224A2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68"/>
                    <a:ext cx="731" cy="13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  <p:sp>
                <p:nvSpPr>
                  <p:cNvPr id="236" name="AutoShape 918">
                    <a:extLst>
                      <a:ext uri="{FF2B5EF4-FFF2-40B4-BE49-F238E27FC236}">
                        <a16:creationId xmlns:a16="http://schemas.microsoft.com/office/drawing/2014/main" id="{CD58E6D0-9D84-654C-80A0-992D19EC6B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1"/>
                    <a:ext cx="700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</p:grpSp>
            <p:sp>
              <p:nvSpPr>
                <p:cNvPr id="215" name="Rectangle 919">
                  <a:extLst>
                    <a:ext uri="{FF2B5EF4-FFF2-40B4-BE49-F238E27FC236}">
                      <a16:creationId xmlns:a16="http://schemas.microsoft.com/office/drawing/2014/main" id="{862FF655-EC93-3C49-A93A-FDC913BED6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4" y="1361"/>
                  <a:ext cx="598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216" name="Rectangle 920">
                  <a:extLst>
                    <a:ext uri="{FF2B5EF4-FFF2-40B4-BE49-F238E27FC236}">
                      <a16:creationId xmlns:a16="http://schemas.microsoft.com/office/drawing/2014/main" id="{1349F4FB-7F40-064B-B060-43E8FD1688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6" y="1657"/>
                  <a:ext cx="598" cy="4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grpSp>
              <p:nvGrpSpPr>
                <p:cNvPr id="217" name="Group 921">
                  <a:extLst>
                    <a:ext uri="{FF2B5EF4-FFF2-40B4-BE49-F238E27FC236}">
                      <a16:creationId xmlns:a16="http://schemas.microsoft.com/office/drawing/2014/main" id="{C1900626-1CFB-E341-8D1D-D79030F188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33" name="AutoShape 922">
                    <a:extLst>
                      <a:ext uri="{FF2B5EF4-FFF2-40B4-BE49-F238E27FC236}">
                        <a16:creationId xmlns:a16="http://schemas.microsoft.com/office/drawing/2014/main" id="{DD81D93E-93B6-C945-A36B-32CDADDAF8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71"/>
                    <a:ext cx="730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  <p:sp>
                <p:nvSpPr>
                  <p:cNvPr id="234" name="AutoShape 923">
                    <a:extLst>
                      <a:ext uri="{FF2B5EF4-FFF2-40B4-BE49-F238E27FC236}">
                        <a16:creationId xmlns:a16="http://schemas.microsoft.com/office/drawing/2014/main" id="{EC02B7E4-DC4D-F64D-8717-C5CA1E05F1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9"/>
                    <a:ext cx="699" cy="115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</p:grpSp>
            <p:sp>
              <p:nvSpPr>
                <p:cNvPr id="218" name="Freeform 924">
                  <a:extLst>
                    <a:ext uri="{FF2B5EF4-FFF2-40B4-BE49-F238E27FC236}">
                      <a16:creationId xmlns:a16="http://schemas.microsoft.com/office/drawing/2014/main" id="{3A8697BD-FFAE-FD40-8C25-E65EF77527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09 w 328"/>
                    <a:gd name="T3" fmla="*/ 51 h 226"/>
                    <a:gd name="T4" fmla="*/ 108 w 328"/>
                    <a:gd name="T5" fmla="*/ 90 h 226"/>
                    <a:gd name="T6" fmla="*/ 0 w 328"/>
                    <a:gd name="T7" fmla="*/ 39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219" name="Group 925">
                  <a:extLst>
                    <a:ext uri="{FF2B5EF4-FFF2-40B4-BE49-F238E27FC236}">
                      <a16:creationId xmlns:a16="http://schemas.microsoft.com/office/drawing/2014/main" id="{48EACF24-942C-BD4E-A361-15CF04CDF8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31" name="AutoShape 926">
                    <a:extLst>
                      <a:ext uri="{FF2B5EF4-FFF2-40B4-BE49-F238E27FC236}">
                        <a16:creationId xmlns:a16="http://schemas.microsoft.com/office/drawing/2014/main" id="{A68BCDFF-33E9-984C-BEC3-94CEDEC562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9"/>
                    <a:ext cx="715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  <p:sp>
                <p:nvSpPr>
                  <p:cNvPr id="232" name="AutoShape 927">
                    <a:extLst>
                      <a:ext uri="{FF2B5EF4-FFF2-40B4-BE49-F238E27FC236}">
                        <a16:creationId xmlns:a16="http://schemas.microsoft.com/office/drawing/2014/main" id="{987B3F11-5503-554E-882F-73411D7CC4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2"/>
                    <a:ext cx="692" cy="105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</p:grpSp>
            <p:sp>
              <p:nvSpPr>
                <p:cNvPr id="220" name="Rectangle 928">
                  <a:extLst>
                    <a:ext uri="{FF2B5EF4-FFF2-40B4-BE49-F238E27FC236}">
                      <a16:creationId xmlns:a16="http://schemas.microsoft.com/office/drawing/2014/main" id="{21D645C2-F2CB-2F48-884A-92A0828DFC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0" y="429"/>
                  <a:ext cx="68" cy="2291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221" name="Freeform 929">
                  <a:extLst>
                    <a:ext uri="{FF2B5EF4-FFF2-40B4-BE49-F238E27FC236}">
                      <a16:creationId xmlns:a16="http://schemas.microsoft.com/office/drawing/2014/main" id="{F338BB3E-46E3-124D-9036-79BA60D499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96 w 296"/>
                    <a:gd name="T3" fmla="*/ 57 h 256"/>
                    <a:gd name="T4" fmla="*/ 98 w 296"/>
                    <a:gd name="T5" fmla="*/ 102 h 256"/>
                    <a:gd name="T6" fmla="*/ 0 w 296"/>
                    <a:gd name="T7" fmla="*/ 39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22" name="Freeform 930">
                  <a:extLst>
                    <a:ext uri="{FF2B5EF4-FFF2-40B4-BE49-F238E27FC236}">
                      <a16:creationId xmlns:a16="http://schemas.microsoft.com/office/drawing/2014/main" id="{CBFB7FD4-907C-CB46-8B00-538A5B0EE2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01 w 304"/>
                    <a:gd name="T3" fmla="*/ 66 h 288"/>
                    <a:gd name="T4" fmla="*/ 95 w 304"/>
                    <a:gd name="T5" fmla="*/ 116 h 288"/>
                    <a:gd name="T6" fmla="*/ 2 w 304"/>
                    <a:gd name="T7" fmla="*/ 5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23" name="Oval 931">
                  <a:extLst>
                    <a:ext uri="{FF2B5EF4-FFF2-40B4-BE49-F238E27FC236}">
                      <a16:creationId xmlns:a16="http://schemas.microsoft.com/office/drawing/2014/main" id="{5A34F34C-BDAB-FB49-893E-24D04DB10E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6" y="2608"/>
                  <a:ext cx="49" cy="98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224" name="Freeform 932">
                  <a:extLst>
                    <a:ext uri="{FF2B5EF4-FFF2-40B4-BE49-F238E27FC236}">
                      <a16:creationId xmlns:a16="http://schemas.microsoft.com/office/drawing/2014/main" id="{83C3DF40-9FBA-5641-BA1C-24C36BD2B8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43 h 240"/>
                    <a:gd name="T2" fmla="*/ 2 w 306"/>
                    <a:gd name="T3" fmla="*/ 97 h 240"/>
                    <a:gd name="T4" fmla="*/ 101 w 306"/>
                    <a:gd name="T5" fmla="*/ 44 h 240"/>
                    <a:gd name="T6" fmla="*/ 98 w 306"/>
                    <a:gd name="T7" fmla="*/ 0 h 240"/>
                    <a:gd name="T8" fmla="*/ 0 w 306"/>
                    <a:gd name="T9" fmla="*/ 43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25" name="AutoShape 933">
                  <a:extLst>
                    <a:ext uri="{FF2B5EF4-FFF2-40B4-BE49-F238E27FC236}">
                      <a16:creationId xmlns:a16="http://schemas.microsoft.com/office/drawing/2014/main" id="{1B6E41FF-F2F5-AF44-8B91-5192A24972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81"/>
                  <a:ext cx="1197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226" name="AutoShape 934">
                  <a:extLst>
                    <a:ext uri="{FF2B5EF4-FFF2-40B4-BE49-F238E27FC236}">
                      <a16:creationId xmlns:a16="http://schemas.microsoft.com/office/drawing/2014/main" id="{2FB8873E-9EEA-D843-9F5D-E06B4FACE9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8" y="2713"/>
                  <a:ext cx="1067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227" name="Oval 935">
                  <a:extLst>
                    <a:ext uri="{FF2B5EF4-FFF2-40B4-BE49-F238E27FC236}">
                      <a16:creationId xmlns:a16="http://schemas.microsoft.com/office/drawing/2014/main" id="{FB7CF900-522C-E44A-BC68-FE26DCD496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7" y="2385"/>
                  <a:ext cx="160" cy="138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228" name="Oval 936">
                  <a:extLst>
                    <a:ext uri="{FF2B5EF4-FFF2-40B4-BE49-F238E27FC236}">
                      <a16:creationId xmlns:a16="http://schemas.microsoft.com/office/drawing/2014/main" id="{3461873C-FD02-4742-A8E2-CE29D45F81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5" y="2385"/>
                  <a:ext cx="160" cy="14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229" name="Oval 937">
                  <a:extLst>
                    <a:ext uri="{FF2B5EF4-FFF2-40B4-BE49-F238E27FC236}">
                      <a16:creationId xmlns:a16="http://schemas.microsoft.com/office/drawing/2014/main" id="{E6D214D0-C8C3-6B43-8821-D31DFE9EFD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4" y="2379"/>
                  <a:ext cx="154" cy="144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230" name="Rectangle 938">
                  <a:extLst>
                    <a:ext uri="{FF2B5EF4-FFF2-40B4-BE49-F238E27FC236}">
                      <a16:creationId xmlns:a16="http://schemas.microsoft.com/office/drawing/2014/main" id="{FCF36B35-E6A8-414B-A504-AA7270E406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59" y="1834"/>
                  <a:ext cx="86" cy="761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</p:grpSp>
        </p:grpSp>
        <p:sp>
          <p:nvSpPr>
            <p:cNvPr id="308" name="Text Box 150">
              <a:extLst>
                <a:ext uri="{FF2B5EF4-FFF2-40B4-BE49-F238E27FC236}">
                  <a16:creationId xmlns:a16="http://schemas.microsoft.com/office/drawing/2014/main" id="{B2FD4263-CD8E-CE4C-A142-AECF4129A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5649" y="6145768"/>
              <a:ext cx="12239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trap mode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922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95C129-DA5D-C741-83BA-65FCBE76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SNMP protocol: message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AC4DB-FAFD-C14C-8E13-B0E008993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457A5CE-0B9F-1545-A590-034542B2B152}"/>
              </a:ext>
            </a:extLst>
          </p:cNvPr>
          <p:cNvGrpSpPr/>
          <p:nvPr/>
        </p:nvGrpSpPr>
        <p:grpSpPr>
          <a:xfrm>
            <a:off x="2372315" y="1817914"/>
            <a:ext cx="7097732" cy="3820886"/>
            <a:chOff x="2002201" y="1415143"/>
            <a:chExt cx="7097732" cy="382088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CBE48A8-B43A-B640-A1B3-9FD7CFC18AD1}"/>
                </a:ext>
              </a:extLst>
            </p:cNvPr>
            <p:cNvSpPr/>
            <p:nvPr/>
          </p:nvSpPr>
          <p:spPr>
            <a:xfrm>
              <a:off x="2013857" y="1415143"/>
              <a:ext cx="7075714" cy="6749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5F7643A-6C5E-E745-8C01-431DEA62BE79}"/>
                </a:ext>
              </a:extLst>
            </p:cNvPr>
            <p:cNvSpPr/>
            <p:nvPr/>
          </p:nvSpPr>
          <p:spPr>
            <a:xfrm>
              <a:off x="2005070" y="1421700"/>
              <a:ext cx="7094863" cy="379255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9" name="Text Box 115">
              <a:extLst>
                <a:ext uri="{FF2B5EF4-FFF2-40B4-BE49-F238E27FC236}">
                  <a16:creationId xmlns:a16="http://schemas.microsoft.com/office/drawing/2014/main" id="{0244D51E-83C3-6548-9320-525EA26C7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4834" y="2145408"/>
              <a:ext cx="1892826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lnSpc>
                  <a:spcPct val="90000"/>
                </a:lnSpc>
                <a:defRPr/>
              </a:pPr>
              <a:r>
                <a:rPr lang="en-US" sz="2000" dirty="0">
                  <a:cs typeface="Arial"/>
                </a:rPr>
                <a:t>GetRequest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2000" dirty="0">
                  <a:cs typeface="Arial"/>
                </a:rPr>
                <a:t>GetNextRequest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sz="2000" dirty="0">
                  <a:cs typeface="Arial"/>
                </a:rPr>
                <a:t>GetBulkRequest</a:t>
              </a:r>
            </a:p>
          </p:txBody>
        </p:sp>
        <p:sp>
          <p:nvSpPr>
            <p:cNvPr id="310" name="Text Box 116">
              <a:extLst>
                <a:ext uri="{FF2B5EF4-FFF2-40B4-BE49-F238E27FC236}">
                  <a16:creationId xmlns:a16="http://schemas.microsoft.com/office/drawing/2014/main" id="{CE074C87-6B68-DF47-9CB7-45CA06116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144" y="2125911"/>
              <a:ext cx="3853599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  <a:defRPr/>
              </a:pPr>
              <a:r>
                <a:rPr lang="en-US" sz="2000" dirty="0">
                  <a:cs typeface="Arial"/>
                </a:rPr>
                <a:t>manager-to-agent: </a:t>
              </a:r>
              <a:r>
                <a:rPr lang="ja-JP" altLang="en-US" sz="2000">
                  <a:cs typeface="Arial"/>
                </a:rPr>
                <a:t>“</a:t>
              </a:r>
              <a:r>
                <a:rPr lang="en-US" sz="2000" dirty="0">
                  <a:cs typeface="Arial"/>
                </a:rPr>
                <a:t>get me data</a:t>
              </a:r>
              <a:r>
                <a:rPr lang="ja-JP" altLang="en-US" sz="2000">
                  <a:cs typeface="Arial"/>
                </a:rPr>
                <a:t>”</a:t>
              </a:r>
              <a:endParaRPr lang="en-US" sz="2000" dirty="0">
                <a:cs typeface="Arial"/>
              </a:endParaRPr>
            </a:p>
            <a:p>
              <a:pPr algn="l">
                <a:lnSpc>
                  <a:spcPct val="90000"/>
                </a:lnSpc>
                <a:defRPr/>
              </a:pPr>
              <a:r>
                <a:rPr lang="en-US" sz="2000" dirty="0">
                  <a:cs typeface="Arial"/>
                </a:rPr>
                <a:t>(data instance, next data in list, 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2000" dirty="0">
                  <a:cs typeface="Arial"/>
                </a:rPr>
                <a:t>                                 block of data). </a:t>
              </a:r>
            </a:p>
          </p:txBody>
        </p:sp>
        <p:sp>
          <p:nvSpPr>
            <p:cNvPr id="311" name="Text Box 118">
              <a:extLst>
                <a:ext uri="{FF2B5EF4-FFF2-40B4-BE49-F238E27FC236}">
                  <a16:creationId xmlns:a16="http://schemas.microsoft.com/office/drawing/2014/main" id="{7B367215-91F1-9443-9F74-56C0B39D5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2320" y="1488161"/>
              <a:ext cx="248799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sz="3200" dirty="0">
                  <a:solidFill>
                    <a:srgbClr val="0000A8"/>
                  </a:solidFill>
                  <a:cs typeface="Arial"/>
                </a:rPr>
                <a:t>Message type</a:t>
              </a:r>
            </a:p>
          </p:txBody>
        </p:sp>
        <p:sp>
          <p:nvSpPr>
            <p:cNvPr id="312" name="Text Box 119">
              <a:extLst>
                <a:ext uri="{FF2B5EF4-FFF2-40B4-BE49-F238E27FC236}">
                  <a16:creationId xmlns:a16="http://schemas.microsoft.com/office/drawing/2014/main" id="{56DAD538-56FB-774C-9D9A-5BDE956FB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1362" y="1490866"/>
              <a:ext cx="164500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3200" dirty="0">
                  <a:solidFill>
                    <a:srgbClr val="0000A8"/>
                  </a:solidFill>
                  <a:cs typeface="Arial"/>
                </a:rPr>
                <a:t>Function</a:t>
              </a:r>
            </a:p>
          </p:txBody>
        </p:sp>
        <p:sp>
          <p:nvSpPr>
            <p:cNvPr id="317" name="Text Box 124">
              <a:extLst>
                <a:ext uri="{FF2B5EF4-FFF2-40B4-BE49-F238E27FC236}">
                  <a16:creationId xmlns:a16="http://schemas.microsoft.com/office/drawing/2014/main" id="{9B5BC1C1-DAA0-AC4F-B24B-AAA71EE3E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7355" y="3213120"/>
              <a:ext cx="25781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en-US" sz="2000" dirty="0">
                  <a:cs typeface="Arial"/>
                </a:rPr>
                <a:t>SetRequest</a:t>
              </a:r>
            </a:p>
          </p:txBody>
        </p:sp>
        <p:sp>
          <p:nvSpPr>
            <p:cNvPr id="318" name="Text Box 125">
              <a:extLst>
                <a:ext uri="{FF2B5EF4-FFF2-40B4-BE49-F238E27FC236}">
                  <a16:creationId xmlns:a16="http://schemas.microsoft.com/office/drawing/2014/main" id="{DB241EBF-DC8B-D944-A1F0-6BF6434D9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3593" y="3216058"/>
              <a:ext cx="372763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000" dirty="0">
                  <a:cs typeface="Arial"/>
                </a:rPr>
                <a:t>manager-to-agent: set MIB value</a:t>
              </a:r>
            </a:p>
          </p:txBody>
        </p:sp>
        <p:sp>
          <p:nvSpPr>
            <p:cNvPr id="320" name="Text Box 127">
              <a:extLst>
                <a:ext uri="{FF2B5EF4-FFF2-40B4-BE49-F238E27FC236}">
                  <a16:creationId xmlns:a16="http://schemas.microsoft.com/office/drawing/2014/main" id="{17983E4B-D898-8E41-B263-E49CAA78E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3056" y="3762619"/>
              <a:ext cx="140283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sz="2000" dirty="0">
                  <a:cs typeface="Arial"/>
                </a:rPr>
                <a:t>Response</a:t>
              </a:r>
            </a:p>
          </p:txBody>
        </p:sp>
        <p:sp>
          <p:nvSpPr>
            <p:cNvPr id="321" name="Text Box 128">
              <a:extLst>
                <a:ext uri="{FF2B5EF4-FFF2-40B4-BE49-F238E27FC236}">
                  <a16:creationId xmlns:a16="http://schemas.microsoft.com/office/drawing/2014/main" id="{BA110198-2518-B643-A457-96198774C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6411" y="3785527"/>
              <a:ext cx="3899875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  <a:defRPr/>
              </a:pPr>
              <a:r>
                <a:rPr lang="en-US" sz="2000" dirty="0">
                  <a:cs typeface="Arial"/>
                </a:rPr>
                <a:t>Agent-to-manager: value, response to Request</a:t>
              </a:r>
            </a:p>
          </p:txBody>
        </p:sp>
        <p:sp>
          <p:nvSpPr>
            <p:cNvPr id="323" name="Text Box 130">
              <a:extLst>
                <a:ext uri="{FF2B5EF4-FFF2-40B4-BE49-F238E27FC236}">
                  <a16:creationId xmlns:a16="http://schemas.microsoft.com/office/drawing/2014/main" id="{13D6B449-0D81-8B4A-9EE8-9D355F309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8372" y="4509877"/>
              <a:ext cx="133161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en-US" sz="2000" dirty="0">
                  <a:cs typeface="Arial"/>
                </a:rPr>
                <a:t>Trap</a:t>
              </a:r>
            </a:p>
          </p:txBody>
        </p:sp>
        <p:sp>
          <p:nvSpPr>
            <p:cNvPr id="325" name="Text Box 132">
              <a:extLst>
                <a:ext uri="{FF2B5EF4-FFF2-40B4-BE49-F238E27FC236}">
                  <a16:creationId xmlns:a16="http://schemas.microsoft.com/office/drawing/2014/main" id="{ADDA6BF9-6CB2-0C4F-8696-645975C71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6185" y="4542313"/>
              <a:ext cx="3900102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90000"/>
                </a:lnSpc>
                <a:defRPr/>
              </a:pPr>
              <a:r>
                <a:rPr lang="en-US" sz="2000" dirty="0">
                  <a:cs typeface="Arial"/>
                </a:rPr>
                <a:t>Agent-to-manager: inform manager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2000" dirty="0">
                  <a:cs typeface="Arial"/>
                </a:rPr>
                <a:t>of exceptional event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5AA162-66FE-5742-9EB6-3D8D7E146094}"/>
                </a:ext>
              </a:extLst>
            </p:cNvPr>
            <p:cNvCxnSpPr>
              <a:cxnSpLocks/>
            </p:cNvCxnSpPr>
            <p:nvPr/>
          </p:nvCxnSpPr>
          <p:spPr>
            <a:xfrm>
              <a:off x="2013087" y="2090619"/>
              <a:ext cx="7083691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A2F16B84-C54F-D64C-888D-528AF221B7B5}"/>
                </a:ext>
              </a:extLst>
            </p:cNvPr>
            <p:cNvCxnSpPr>
              <a:cxnSpLocks/>
            </p:cNvCxnSpPr>
            <p:nvPr/>
          </p:nvCxnSpPr>
          <p:spPr>
            <a:xfrm>
              <a:off x="2013087" y="3124760"/>
              <a:ext cx="7083691" cy="0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ECB1288-0985-6448-A2C2-C0FA671E458C}"/>
                </a:ext>
              </a:extLst>
            </p:cNvPr>
            <p:cNvCxnSpPr>
              <a:cxnSpLocks/>
            </p:cNvCxnSpPr>
            <p:nvPr/>
          </p:nvCxnSpPr>
          <p:spPr>
            <a:xfrm>
              <a:off x="2013087" y="3712588"/>
              <a:ext cx="7083691" cy="0"/>
            </a:xfrm>
            <a:prstGeom prst="line">
              <a:avLst/>
            </a:prstGeom>
            <a:ln w="158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4200BD3-5495-E841-A5AD-2C5B26A4EBE6}"/>
                </a:ext>
              </a:extLst>
            </p:cNvPr>
            <p:cNvCxnSpPr>
              <a:cxnSpLocks/>
            </p:cNvCxnSpPr>
            <p:nvPr/>
          </p:nvCxnSpPr>
          <p:spPr>
            <a:xfrm>
              <a:off x="2002201" y="4463704"/>
              <a:ext cx="7083691" cy="0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D6C5447-D4D7-C94E-94E0-479DD83D99E5}"/>
                </a:ext>
              </a:extLst>
            </p:cNvPr>
            <p:cNvCxnSpPr>
              <a:cxnSpLocks/>
            </p:cNvCxnSpPr>
            <p:nvPr/>
          </p:nvCxnSpPr>
          <p:spPr>
            <a:xfrm>
              <a:off x="4833259" y="1420585"/>
              <a:ext cx="0" cy="38154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176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95C129-DA5D-C741-83BA-65FCBE76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SNMP protocol: message formats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AC4DB-FAFD-C14C-8E13-B0E008993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413FF278-8BA0-5145-BC47-9F295BDD8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221" y="2111004"/>
            <a:ext cx="6943725" cy="100488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23" name="Straight Connector 3">
            <a:extLst>
              <a:ext uri="{FF2B5EF4-FFF2-40B4-BE49-F238E27FC236}">
                <a16:creationId xmlns:a16="http://schemas.microsoft.com/office/drawing/2014/main" id="{A6B287A0-85D6-6046-B287-7E5993A5E29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30796" y="2115767"/>
            <a:ext cx="0" cy="1020762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TextBox 39">
            <a:extLst>
              <a:ext uri="{FF2B5EF4-FFF2-40B4-BE49-F238E27FC236}">
                <a16:creationId xmlns:a16="http://schemas.microsoft.com/office/drawing/2014/main" id="{D7FF84AB-1A33-BC4B-A771-28AE770FE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0058" y="2469779"/>
            <a:ext cx="4968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1600" i="1" dirty="0">
                <a:solidFill>
                  <a:schemeClr val="bg1"/>
                </a:solidFill>
                <a:latin typeface="Arial" charset="0"/>
                <a:cs typeface="Arial" charset="0"/>
              </a:rPr>
              <a:t>….</a:t>
            </a:r>
          </a:p>
        </p:txBody>
      </p:sp>
      <p:sp>
        <p:nvSpPr>
          <p:cNvPr id="25" name="TextBox 40">
            <a:extLst>
              <a:ext uri="{FF2B5EF4-FFF2-40B4-BE49-F238E27FC236}">
                <a16:creationId xmlns:a16="http://schemas.microsoft.com/office/drawing/2014/main" id="{3EE519D8-7276-584C-B411-4789BF429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5946" y="2137992"/>
            <a:ext cx="584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Arial Narrow" charset="0"/>
                <a:cs typeface="Arial Narrow" charset="0"/>
              </a:rPr>
              <a:t>PDU</a:t>
            </a:r>
          </a:p>
          <a:p>
            <a:r>
              <a:rPr lang="en-US" sz="1800" dirty="0">
                <a:solidFill>
                  <a:schemeClr val="bg1"/>
                </a:solidFill>
                <a:latin typeface="Arial Narrow" charset="0"/>
                <a:cs typeface="Arial Narrow" charset="0"/>
              </a:rPr>
              <a:t>type</a:t>
            </a:r>
          </a:p>
          <a:p>
            <a:r>
              <a:rPr lang="en-US" sz="1800" dirty="0">
                <a:solidFill>
                  <a:schemeClr val="bg1"/>
                </a:solidFill>
                <a:latin typeface="Arial Narrow" charset="0"/>
                <a:cs typeface="Arial Narrow" charset="0"/>
              </a:rPr>
              <a:t>(0-3)</a:t>
            </a:r>
          </a:p>
        </p:txBody>
      </p:sp>
      <p:cxnSp>
        <p:nvCxnSpPr>
          <p:cNvPr id="26" name="Straight Connector 3">
            <a:extLst>
              <a:ext uri="{FF2B5EF4-FFF2-40B4-BE49-F238E27FC236}">
                <a16:creationId xmlns:a16="http://schemas.microsoft.com/office/drawing/2014/main" id="{9170E96D-AD58-AE48-8962-5659047A3C3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24558" y="2103067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Connector 3">
            <a:extLst>
              <a:ext uri="{FF2B5EF4-FFF2-40B4-BE49-F238E27FC236}">
                <a16:creationId xmlns:a16="http://schemas.microsoft.com/office/drawing/2014/main" id="{85B4734A-EF4B-E744-8450-9B7AB8D2084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18321" y="2095129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3">
            <a:extLst>
              <a:ext uri="{FF2B5EF4-FFF2-40B4-BE49-F238E27FC236}">
                <a16:creationId xmlns:a16="http://schemas.microsoft.com/office/drawing/2014/main" id="{28F7CF5C-E9E4-D74C-A722-966DFEC933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20021" y="2117354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3">
            <a:extLst>
              <a:ext uri="{FF2B5EF4-FFF2-40B4-BE49-F238E27FC236}">
                <a16:creationId xmlns:a16="http://schemas.microsoft.com/office/drawing/2014/main" id="{802915EB-B623-9C49-81B9-FC69E6A224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29633" y="2109417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Connector 3">
            <a:extLst>
              <a:ext uri="{FF2B5EF4-FFF2-40B4-BE49-F238E27FC236}">
                <a16:creationId xmlns:a16="http://schemas.microsoft.com/office/drawing/2014/main" id="{EFAB905A-3ED4-A64A-BE6C-6E25E0D8B72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51946" y="2101479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991C462A-D470-6E48-9429-0F07103F8E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555208" y="2093542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">
            <a:extLst>
              <a:ext uri="{FF2B5EF4-FFF2-40B4-BE49-F238E27FC236}">
                <a16:creationId xmlns:a16="http://schemas.microsoft.com/office/drawing/2014/main" id="{80F16B2C-0FEA-DE4B-A56B-34B43A25BE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277521" y="2120529"/>
            <a:ext cx="0" cy="10191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TextBox 40">
            <a:extLst>
              <a:ext uri="{FF2B5EF4-FFF2-40B4-BE49-F238E27FC236}">
                <a16:creationId xmlns:a16="http://schemas.microsoft.com/office/drawing/2014/main" id="{50F941FB-AD70-D448-ADA6-B5522B757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383" y="2285629"/>
            <a:ext cx="88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Arial Narrow" charset="0"/>
                <a:cs typeface="Arial Narrow" charset="0"/>
              </a:rPr>
              <a:t>Request</a:t>
            </a:r>
          </a:p>
          <a:p>
            <a:r>
              <a:rPr lang="en-US" sz="1800" dirty="0">
                <a:solidFill>
                  <a:schemeClr val="bg1"/>
                </a:solidFill>
                <a:latin typeface="Arial Narrow" charset="0"/>
                <a:cs typeface="Arial Narrow" charset="0"/>
              </a:rPr>
              <a:t>ID</a:t>
            </a:r>
          </a:p>
        </p:txBody>
      </p:sp>
      <p:sp>
        <p:nvSpPr>
          <p:cNvPr id="34" name="TextBox 40">
            <a:extLst>
              <a:ext uri="{FF2B5EF4-FFF2-40B4-BE49-F238E27FC236}">
                <a16:creationId xmlns:a16="http://schemas.microsoft.com/office/drawing/2014/main" id="{AE763344-3C8A-7C45-ACCB-8FA2D428F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6633" y="2141167"/>
            <a:ext cx="7207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Arial Narrow" charset="0"/>
                <a:cs typeface="Arial Narrow" charset="0"/>
              </a:rPr>
              <a:t>Error</a:t>
            </a:r>
          </a:p>
          <a:p>
            <a:r>
              <a:rPr lang="en-US" sz="1800" dirty="0">
                <a:solidFill>
                  <a:schemeClr val="bg1"/>
                </a:solidFill>
                <a:latin typeface="Arial Narrow" charset="0"/>
                <a:cs typeface="Arial Narrow" charset="0"/>
              </a:rPr>
              <a:t>Status</a:t>
            </a:r>
          </a:p>
          <a:p>
            <a:r>
              <a:rPr lang="en-US" sz="1800" dirty="0">
                <a:solidFill>
                  <a:schemeClr val="bg1"/>
                </a:solidFill>
                <a:latin typeface="Arial Narrow" charset="0"/>
                <a:cs typeface="Arial Narrow" charset="0"/>
              </a:rPr>
              <a:t>(0-5)</a:t>
            </a:r>
          </a:p>
        </p:txBody>
      </p:sp>
      <p:sp>
        <p:nvSpPr>
          <p:cNvPr id="35" name="TextBox 40">
            <a:extLst>
              <a:ext uri="{FF2B5EF4-FFF2-40B4-BE49-F238E27FC236}">
                <a16:creationId xmlns:a16="http://schemas.microsoft.com/office/drawing/2014/main" id="{48CFCF44-CDFF-414F-BA8C-17E058810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96" y="2288804"/>
            <a:ext cx="647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Arial Narrow" charset="0"/>
                <a:cs typeface="Arial Narrow" charset="0"/>
              </a:rPr>
              <a:t>Error</a:t>
            </a:r>
          </a:p>
          <a:p>
            <a:r>
              <a:rPr lang="en-US" sz="1800" dirty="0">
                <a:solidFill>
                  <a:schemeClr val="bg1"/>
                </a:solidFill>
                <a:latin typeface="Arial Narrow" charset="0"/>
                <a:cs typeface="Arial Narrow" charset="0"/>
              </a:rPr>
              <a:t>Index</a:t>
            </a:r>
          </a:p>
        </p:txBody>
      </p:sp>
      <p:sp>
        <p:nvSpPr>
          <p:cNvPr id="36" name="TextBox 40">
            <a:extLst>
              <a:ext uri="{FF2B5EF4-FFF2-40B4-BE49-F238E27FC236}">
                <a16:creationId xmlns:a16="http://schemas.microsoft.com/office/drawing/2014/main" id="{D43544C2-9E62-DA41-B2BF-5E2F523E0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196" y="2423742"/>
            <a:ext cx="690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Arial Narrow" charset="0"/>
                <a:cs typeface="Arial Narrow" charset="0"/>
              </a:rPr>
              <a:t>Name</a:t>
            </a:r>
          </a:p>
        </p:txBody>
      </p:sp>
      <p:sp>
        <p:nvSpPr>
          <p:cNvPr id="37" name="TextBox 40">
            <a:extLst>
              <a:ext uri="{FF2B5EF4-FFF2-40B4-BE49-F238E27FC236}">
                <a16:creationId xmlns:a16="http://schemas.microsoft.com/office/drawing/2014/main" id="{7B6EC95B-AECC-A040-B39C-90C200654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971" y="2433267"/>
            <a:ext cx="655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Arial Narrow" charset="0"/>
                <a:cs typeface="Arial Narrow" charset="0"/>
              </a:rPr>
              <a:t>Value</a:t>
            </a:r>
          </a:p>
        </p:txBody>
      </p:sp>
      <p:sp>
        <p:nvSpPr>
          <p:cNvPr id="38" name="TextBox 40">
            <a:extLst>
              <a:ext uri="{FF2B5EF4-FFF2-40B4-BE49-F238E27FC236}">
                <a16:creationId xmlns:a16="http://schemas.microsoft.com/office/drawing/2014/main" id="{35EFCCAE-55AD-7E46-886A-5DFD8DBDD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96" y="2433267"/>
            <a:ext cx="688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Arial Narrow" charset="0"/>
                <a:cs typeface="Arial Narrow" charset="0"/>
              </a:rPr>
              <a:t>Name</a:t>
            </a:r>
          </a:p>
        </p:txBody>
      </p:sp>
      <p:sp>
        <p:nvSpPr>
          <p:cNvPr id="39" name="TextBox 40">
            <a:extLst>
              <a:ext uri="{FF2B5EF4-FFF2-40B4-BE49-F238E27FC236}">
                <a16:creationId xmlns:a16="http://schemas.microsoft.com/office/drawing/2014/main" id="{BFF513FD-A88D-714A-96E9-E6CB49BEF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1721" y="2442792"/>
            <a:ext cx="654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  <a:latin typeface="Arial Narrow" charset="0"/>
                <a:cs typeface="Arial Narrow" charset="0"/>
              </a:rPr>
              <a:t>Value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A3F0B17-28D4-D746-97ED-6FCF768A5216}"/>
              </a:ext>
            </a:extLst>
          </p:cNvPr>
          <p:cNvCxnSpPr/>
          <p:nvPr/>
        </p:nvCxnSpPr>
        <p:spPr bwMode="auto">
          <a:xfrm>
            <a:off x="4705396" y="1896692"/>
            <a:ext cx="2709862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4FE33BE-6A8B-BF46-BC48-2676CEC0E2B0}"/>
              </a:ext>
            </a:extLst>
          </p:cNvPr>
          <p:cNvCxnSpPr/>
          <p:nvPr/>
        </p:nvCxnSpPr>
        <p:spPr bwMode="auto">
          <a:xfrm>
            <a:off x="7407321" y="1912567"/>
            <a:ext cx="330993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Box 68612">
            <a:extLst>
              <a:ext uri="{FF2B5EF4-FFF2-40B4-BE49-F238E27FC236}">
                <a16:creationId xmlns:a16="http://schemas.microsoft.com/office/drawing/2014/main" id="{898776DD-346A-1B44-93B5-527F56258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308" y="1704604"/>
            <a:ext cx="17113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Get/set header</a:t>
            </a:r>
          </a:p>
        </p:txBody>
      </p:sp>
      <p:sp>
        <p:nvSpPr>
          <p:cNvPr id="63" name="TextBox 85">
            <a:extLst>
              <a:ext uri="{FF2B5EF4-FFF2-40B4-BE49-F238E27FC236}">
                <a16:creationId xmlns:a16="http://schemas.microsoft.com/office/drawing/2014/main" id="{3DF6F3DC-E20E-474C-ABD9-1B28F23B6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8821" y="1701429"/>
            <a:ext cx="2157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Variables to get/set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3F04AD9-A7CE-DC4B-BB35-026102642FB7}"/>
              </a:ext>
            </a:extLst>
          </p:cNvPr>
          <p:cNvCxnSpPr/>
          <p:nvPr/>
        </p:nvCxnSpPr>
        <p:spPr bwMode="auto">
          <a:xfrm>
            <a:off x="3787821" y="5584681"/>
            <a:ext cx="6932612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91">
            <a:extLst>
              <a:ext uri="{FF2B5EF4-FFF2-40B4-BE49-F238E27FC236}">
                <a16:creationId xmlns:a16="http://schemas.microsoft.com/office/drawing/2014/main" id="{40C0FD67-F8D2-CE45-A69D-CC8C3F01D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46" y="5397356"/>
            <a:ext cx="1398587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SNMP PDU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8324C-28FA-B94D-8B8D-BD880B68BE37}"/>
              </a:ext>
            </a:extLst>
          </p:cNvPr>
          <p:cNvSpPr txBox="1"/>
          <p:nvPr/>
        </p:nvSpPr>
        <p:spPr>
          <a:xfrm>
            <a:off x="1023256" y="2383971"/>
            <a:ext cx="2488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message types 0-3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F85929-2C47-104F-B274-A4BC7EE1F493}"/>
              </a:ext>
            </a:extLst>
          </p:cNvPr>
          <p:cNvGrpSpPr/>
          <p:nvPr/>
        </p:nvGrpSpPr>
        <p:grpSpPr>
          <a:xfrm>
            <a:off x="1045026" y="3637230"/>
            <a:ext cx="9675407" cy="1472562"/>
            <a:chOff x="1045026" y="3637230"/>
            <a:chExt cx="9675407" cy="1472562"/>
          </a:xfrm>
        </p:grpSpPr>
        <p:sp>
          <p:nvSpPr>
            <p:cNvPr id="40" name="Rectangle 1">
              <a:extLst>
                <a:ext uri="{FF2B5EF4-FFF2-40B4-BE49-F238E27FC236}">
                  <a16:creationId xmlns:a16="http://schemas.microsoft.com/office/drawing/2014/main" id="{C7AC091C-9179-284F-8043-629A5480C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708" y="4084267"/>
              <a:ext cx="6943725" cy="10048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41" name="Straight Connector 3">
              <a:extLst>
                <a:ext uri="{FF2B5EF4-FFF2-40B4-BE49-F238E27FC236}">
                  <a16:creationId xmlns:a16="http://schemas.microsoft.com/office/drawing/2014/main" id="{5B8B35AB-73BE-F149-97F0-91B90864D0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94283" y="4090617"/>
              <a:ext cx="0" cy="101917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2" name="TextBox 39">
              <a:extLst>
                <a:ext uri="{FF2B5EF4-FFF2-40B4-BE49-F238E27FC236}">
                  <a16:creationId xmlns:a16="http://schemas.microsoft.com/office/drawing/2014/main" id="{1023DA2D-A0A0-C24B-8105-0208BCA51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23546" y="4444629"/>
              <a:ext cx="496887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en-US" sz="1600" i="1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….</a:t>
              </a:r>
            </a:p>
          </p:txBody>
        </p:sp>
        <p:sp>
          <p:nvSpPr>
            <p:cNvPr id="43" name="TextBox 40">
              <a:extLst>
                <a:ext uri="{FF2B5EF4-FFF2-40B4-BE49-F238E27FC236}">
                  <a16:creationId xmlns:a16="http://schemas.microsoft.com/office/drawing/2014/main" id="{143F2654-352E-5A43-B0FA-530A48EEB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9433" y="4112842"/>
              <a:ext cx="584200" cy="922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Arial Narrow" charset="0"/>
                  <a:cs typeface="Arial Narrow" charset="0"/>
                </a:rPr>
                <a:t>PDU</a:t>
              </a:r>
            </a:p>
            <a:p>
              <a:r>
                <a:rPr lang="en-US" sz="1800" dirty="0">
                  <a:solidFill>
                    <a:schemeClr val="bg1"/>
                  </a:solidFill>
                  <a:latin typeface="Arial Narrow" charset="0"/>
                  <a:cs typeface="Arial Narrow" charset="0"/>
                </a:rPr>
                <a:t>type</a:t>
              </a:r>
            </a:p>
            <a:p>
              <a:r>
                <a:rPr lang="en-US" sz="1800" dirty="0">
                  <a:solidFill>
                    <a:schemeClr val="bg1"/>
                  </a:solidFill>
                  <a:latin typeface="Arial Narrow" charset="0"/>
                  <a:cs typeface="Arial Narrow" charset="0"/>
                </a:rPr>
                <a:t>4</a:t>
              </a:r>
            </a:p>
          </p:txBody>
        </p:sp>
        <p:cxnSp>
          <p:nvCxnSpPr>
            <p:cNvPr id="44" name="Straight Connector 3">
              <a:extLst>
                <a:ext uri="{FF2B5EF4-FFF2-40B4-BE49-F238E27FC236}">
                  <a16:creationId xmlns:a16="http://schemas.microsoft.com/office/drawing/2014/main" id="{4098AEAE-E603-1842-AE5E-041A402E36A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588046" y="4076329"/>
              <a:ext cx="0" cy="101917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3">
              <a:extLst>
                <a:ext uri="{FF2B5EF4-FFF2-40B4-BE49-F238E27FC236}">
                  <a16:creationId xmlns:a16="http://schemas.microsoft.com/office/drawing/2014/main" id="{29DC7E92-E8AC-424E-B8F8-7B0587AE5A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07183" y="4074742"/>
              <a:ext cx="0" cy="1020762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3">
              <a:extLst>
                <a:ext uri="{FF2B5EF4-FFF2-40B4-BE49-F238E27FC236}">
                  <a16:creationId xmlns:a16="http://schemas.microsoft.com/office/drawing/2014/main" id="{39C2BC27-D5BB-F043-9E8B-431762B1140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00946" y="4084267"/>
              <a:ext cx="0" cy="101917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3">
              <a:extLst>
                <a:ext uri="{FF2B5EF4-FFF2-40B4-BE49-F238E27FC236}">
                  <a16:creationId xmlns:a16="http://schemas.microsoft.com/office/drawing/2014/main" id="{75A5E30A-B300-DE4B-833C-FE124002B6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053433" y="4082679"/>
              <a:ext cx="0" cy="101917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3">
              <a:extLst>
                <a:ext uri="{FF2B5EF4-FFF2-40B4-BE49-F238E27FC236}">
                  <a16:creationId xmlns:a16="http://schemas.microsoft.com/office/drawing/2014/main" id="{FB149E3F-3D50-5D45-B8A4-B150FC3D2F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886871" y="4074742"/>
              <a:ext cx="0" cy="101917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3">
              <a:extLst>
                <a:ext uri="{FF2B5EF4-FFF2-40B4-BE49-F238E27FC236}">
                  <a16:creationId xmlns:a16="http://schemas.microsoft.com/office/drawing/2014/main" id="{AC00646C-62A9-6A4B-8C6D-327B449587A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596483" y="4060454"/>
              <a:ext cx="0" cy="101917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3">
              <a:extLst>
                <a:ext uri="{FF2B5EF4-FFF2-40B4-BE49-F238E27FC236}">
                  <a16:creationId xmlns:a16="http://schemas.microsoft.com/office/drawing/2014/main" id="{095CAE8C-C2F1-4F4A-82AE-64392F3E40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47358" y="4089029"/>
              <a:ext cx="0" cy="101917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TextBox 40">
              <a:extLst>
                <a:ext uri="{FF2B5EF4-FFF2-40B4-BE49-F238E27FC236}">
                  <a16:creationId xmlns:a16="http://schemas.microsoft.com/office/drawing/2014/main" id="{26A28B25-81BB-FD44-8971-DFD879776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533" y="4395417"/>
              <a:ext cx="9540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chemeClr val="bg1"/>
                  </a:solidFill>
                  <a:latin typeface="Arial Narrow" charset="0"/>
                  <a:cs typeface="Arial Narrow" charset="0"/>
                </a:rPr>
                <a:t>Enterprise</a:t>
              </a:r>
            </a:p>
          </p:txBody>
        </p:sp>
        <p:sp>
          <p:nvSpPr>
            <p:cNvPr id="52" name="TextBox 40">
              <a:extLst>
                <a:ext uri="{FF2B5EF4-FFF2-40B4-BE49-F238E27FC236}">
                  <a16:creationId xmlns:a16="http://schemas.microsoft.com/office/drawing/2014/main" id="{5EB4AA24-286E-B947-918E-80CFDA014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2971" y="4270004"/>
              <a:ext cx="67945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Arial Narrow" charset="0"/>
                  <a:cs typeface="Arial Narrow" charset="0"/>
                </a:rPr>
                <a:t>Agent</a:t>
              </a:r>
            </a:p>
            <a:p>
              <a:r>
                <a:rPr lang="en-US" sz="1800" dirty="0">
                  <a:solidFill>
                    <a:schemeClr val="bg1"/>
                  </a:solidFill>
                  <a:latin typeface="Arial Narrow" charset="0"/>
                  <a:cs typeface="Arial Narrow" charset="0"/>
                </a:rPr>
                <a:t>Addr</a:t>
              </a:r>
            </a:p>
          </p:txBody>
        </p:sp>
        <p:sp>
          <p:nvSpPr>
            <p:cNvPr id="53" name="TextBox 40">
              <a:extLst>
                <a:ext uri="{FF2B5EF4-FFF2-40B4-BE49-F238E27FC236}">
                  <a16:creationId xmlns:a16="http://schemas.microsoft.com/office/drawing/2014/main" id="{D90297BB-3ADA-DD4D-9C67-F94D94C78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7358" y="4133479"/>
              <a:ext cx="595313" cy="922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Arial Narrow" charset="0"/>
                  <a:cs typeface="Arial Narrow" charset="0"/>
                </a:rPr>
                <a:t>Trap</a:t>
              </a:r>
            </a:p>
            <a:p>
              <a:r>
                <a:rPr lang="en-US" sz="1800" dirty="0">
                  <a:solidFill>
                    <a:schemeClr val="bg1"/>
                  </a:solidFill>
                  <a:latin typeface="Arial Narrow" charset="0"/>
                  <a:cs typeface="Arial Narrow" charset="0"/>
                </a:rPr>
                <a:t>Type</a:t>
              </a:r>
            </a:p>
            <a:p>
              <a:r>
                <a:rPr lang="en-US" sz="1800" dirty="0">
                  <a:solidFill>
                    <a:schemeClr val="bg1"/>
                  </a:solidFill>
                  <a:latin typeface="Arial Narrow" charset="0"/>
                  <a:cs typeface="Arial Narrow" charset="0"/>
                </a:rPr>
                <a:t>(0-7)</a:t>
              </a:r>
            </a:p>
          </p:txBody>
        </p:sp>
        <p:sp>
          <p:nvSpPr>
            <p:cNvPr id="54" name="TextBox 40">
              <a:extLst>
                <a:ext uri="{FF2B5EF4-FFF2-40B4-BE49-F238E27FC236}">
                  <a16:creationId xmlns:a16="http://schemas.microsoft.com/office/drawing/2014/main" id="{6283EBE0-F012-B344-B0CA-492584686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4121" y="4274767"/>
              <a:ext cx="847725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Arial Narrow" charset="0"/>
                  <a:cs typeface="Arial Narrow" charset="0"/>
                </a:rPr>
                <a:t>Specific</a:t>
              </a:r>
            </a:p>
            <a:p>
              <a:r>
                <a:rPr lang="en-US" sz="1800" dirty="0">
                  <a:solidFill>
                    <a:schemeClr val="bg1"/>
                  </a:solidFill>
                  <a:latin typeface="Arial Narrow" charset="0"/>
                  <a:cs typeface="Arial Narrow" charset="0"/>
                </a:rPr>
                <a:t>code</a:t>
              </a:r>
            </a:p>
          </p:txBody>
        </p:sp>
        <p:sp>
          <p:nvSpPr>
            <p:cNvPr id="55" name="TextBox 40">
              <a:extLst>
                <a:ext uri="{FF2B5EF4-FFF2-40B4-BE49-F238E27FC236}">
                  <a16:creationId xmlns:a16="http://schemas.microsoft.com/office/drawing/2014/main" id="{FA733523-5041-CC4E-A2AD-0E7F9901C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3283" y="4284292"/>
              <a:ext cx="700088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Arial Narrow" charset="0"/>
                  <a:cs typeface="Arial Narrow" charset="0"/>
                </a:rPr>
                <a:t>Time</a:t>
              </a:r>
            </a:p>
            <a:p>
              <a:r>
                <a:rPr lang="en-US" sz="1800" dirty="0">
                  <a:solidFill>
                    <a:schemeClr val="bg1"/>
                  </a:solidFill>
                  <a:latin typeface="Arial Narrow" charset="0"/>
                  <a:cs typeface="Arial Narrow" charset="0"/>
                </a:rPr>
                <a:t>stamp</a:t>
              </a:r>
            </a:p>
          </p:txBody>
        </p:sp>
        <p:sp>
          <p:nvSpPr>
            <p:cNvPr id="56" name="TextBox 40">
              <a:extLst>
                <a:ext uri="{FF2B5EF4-FFF2-40B4-BE49-F238E27FC236}">
                  <a16:creationId xmlns:a16="http://schemas.microsoft.com/office/drawing/2014/main" id="{476CEBE9-C9F7-474E-A7A0-126F3C525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5921" y="4408117"/>
              <a:ext cx="6889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Arial Narrow" charset="0"/>
                  <a:cs typeface="Arial Narrow" charset="0"/>
                </a:rPr>
                <a:t>Name</a:t>
              </a:r>
            </a:p>
          </p:txBody>
        </p:sp>
        <p:sp>
          <p:nvSpPr>
            <p:cNvPr id="57" name="TextBox 40">
              <a:extLst>
                <a:ext uri="{FF2B5EF4-FFF2-40B4-BE49-F238E27FC236}">
                  <a16:creationId xmlns:a16="http://schemas.microsoft.com/office/drawing/2014/main" id="{C418A5E0-358B-7542-989C-58D3C7B85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86958" y="4417642"/>
              <a:ext cx="6556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chemeClr val="bg1"/>
                  </a:solidFill>
                  <a:latin typeface="Arial Narrow" charset="0"/>
                  <a:cs typeface="Arial Narrow" charset="0"/>
                </a:rPr>
                <a:t>Value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D84A294-D788-E642-A018-E3BDA9186B3A}"/>
                </a:ext>
              </a:extLst>
            </p:cNvPr>
            <p:cNvCxnSpPr/>
            <p:nvPr/>
          </p:nvCxnSpPr>
          <p:spPr bwMode="auto">
            <a:xfrm>
              <a:off x="4710158" y="3840430"/>
              <a:ext cx="4170363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4532455-B93C-BB42-A00F-C99F39FFFE7E}"/>
                </a:ext>
              </a:extLst>
            </p:cNvPr>
            <p:cNvCxnSpPr/>
            <p:nvPr/>
          </p:nvCxnSpPr>
          <p:spPr bwMode="auto">
            <a:xfrm>
              <a:off x="8890046" y="3837255"/>
              <a:ext cx="1817687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TextBox 87">
              <a:extLst>
                <a:ext uri="{FF2B5EF4-FFF2-40B4-BE49-F238E27FC236}">
                  <a16:creationId xmlns:a16="http://schemas.microsoft.com/office/drawing/2014/main" id="{FA229260-682C-7045-A8E3-117E2426B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9858" y="3648342"/>
              <a:ext cx="1433513" cy="368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Trap header</a:t>
              </a:r>
            </a:p>
          </p:txBody>
        </p:sp>
        <p:sp>
          <p:nvSpPr>
            <p:cNvPr id="65" name="TextBox 88">
              <a:extLst>
                <a:ext uri="{FF2B5EF4-FFF2-40B4-BE49-F238E27FC236}">
                  <a16:creationId xmlns:a16="http://schemas.microsoft.com/office/drawing/2014/main" id="{EE314345-74E1-514C-B8CB-98C88F551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6746" y="3637230"/>
              <a:ext cx="1087437" cy="369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Trap info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35585CF-EA27-984A-BF78-F58F90AF0025}"/>
                </a:ext>
              </a:extLst>
            </p:cNvPr>
            <p:cNvSpPr txBox="1"/>
            <p:nvPr/>
          </p:nvSpPr>
          <p:spPr>
            <a:xfrm>
              <a:off x="1045026" y="4376056"/>
              <a:ext cx="21185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message type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697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4E48F-DE87-0F4A-BDE4-98824F589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63" y="1474646"/>
            <a:ext cx="10768445" cy="16426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managed device’s operational (and some configuration) data</a:t>
            </a:r>
          </a:p>
          <a:p>
            <a:pPr>
              <a:lnSpc>
                <a:spcPct val="100000"/>
              </a:lnSpc>
            </a:pPr>
            <a:r>
              <a:rPr lang="en-US" dirty="0"/>
              <a:t>gathered into device </a:t>
            </a:r>
            <a:r>
              <a:rPr lang="en-US" dirty="0">
                <a:solidFill>
                  <a:srgbClr val="C00000"/>
                </a:solidFill>
              </a:rPr>
              <a:t>MIB module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400 MIB modules defined in RFC’s; many more vendor-specific MIBs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95C129-DA5D-C741-83BA-65FCBE76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SNMP: Management Information Base (MIB)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AC4DB-FAFD-C14C-8E13-B0E008993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AA1B179-14E0-374A-ACD2-BB4060E18A85}"/>
              </a:ext>
            </a:extLst>
          </p:cNvPr>
          <p:cNvGrpSpPr/>
          <p:nvPr/>
        </p:nvGrpSpPr>
        <p:grpSpPr>
          <a:xfrm>
            <a:off x="1565565" y="4167342"/>
            <a:ext cx="10030690" cy="2178050"/>
            <a:chOff x="1440874" y="1521114"/>
            <a:chExt cx="10030690" cy="217805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4725ED7-1102-E346-A26C-0B08FBFFF4FF}"/>
                </a:ext>
              </a:extLst>
            </p:cNvPr>
            <p:cNvSpPr/>
            <p:nvPr/>
          </p:nvSpPr>
          <p:spPr>
            <a:xfrm>
              <a:off x="1440874" y="1523996"/>
              <a:ext cx="9919854" cy="21751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 Box 3">
              <a:extLst>
                <a:ext uri="{FF2B5EF4-FFF2-40B4-BE49-F238E27FC236}">
                  <a16:creationId xmlns:a16="http://schemas.microsoft.com/office/drawing/2014/main" id="{48526830-5841-D54E-80BC-8186D92543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1180" y="1521114"/>
              <a:ext cx="10000384" cy="2169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000" b="1" dirty="0">
                  <a:solidFill>
                    <a:srgbClr val="0000A8"/>
                  </a:solidFill>
                </a:rPr>
                <a:t>Object ID           Name                      Type                  Comments</a:t>
              </a:r>
            </a:p>
            <a:p>
              <a:pPr algn="l">
                <a:spcBef>
                  <a:spcPts val="600"/>
                </a:spcBef>
              </a:pPr>
              <a:r>
                <a:rPr lang="en-US" altLang="en-US" dirty="0"/>
                <a:t>1.3.6.1.2.1.7.1     UDPInDatagrams     32-bit counter     total # datagrams delivered </a:t>
              </a:r>
            </a:p>
            <a:p>
              <a:pPr algn="l">
                <a:spcBef>
                  <a:spcPts val="600"/>
                </a:spcBef>
              </a:pPr>
              <a:r>
                <a:rPr lang="en-US" altLang="en-US" dirty="0"/>
                <a:t>1.3.6.1.2.1.7.2    UDPNoPorts              32-bit counter     # undeliverable datagrams (no application at port)</a:t>
              </a:r>
            </a:p>
            <a:p>
              <a:pPr>
                <a:spcBef>
                  <a:spcPts val="600"/>
                </a:spcBef>
              </a:pPr>
              <a:r>
                <a:rPr lang="en-US" altLang="en-US" dirty="0"/>
                <a:t>1.3.6.1.2.1.7.3    UDInErrors                 32-bit counter     # undeliverable datagrams (all other reasons)</a:t>
              </a:r>
            </a:p>
            <a:p>
              <a:pPr>
                <a:spcBef>
                  <a:spcPts val="600"/>
                </a:spcBef>
              </a:pPr>
              <a:r>
                <a:rPr lang="en-US" altLang="en-US" dirty="0"/>
                <a:t>1.3.6.1.2.1.7.4    UDPOutDatagrams   32-bit counter    total  # datagrams sent</a:t>
              </a:r>
            </a:p>
            <a:p>
              <a:pPr algn="l">
                <a:spcBef>
                  <a:spcPts val="600"/>
                </a:spcBef>
              </a:pPr>
              <a:r>
                <a:rPr lang="en-US" altLang="en-US" dirty="0"/>
                <a:t>1.3.6.1.2.1.7.5    udpTable	              SEQUENCE          one entry for each port currently in use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BE8699F-ABF0-744D-87D6-C59D08367D1D}"/>
              </a:ext>
            </a:extLst>
          </p:cNvPr>
          <p:cNvGrpSpPr/>
          <p:nvPr/>
        </p:nvGrpSpPr>
        <p:grpSpPr>
          <a:xfrm>
            <a:off x="10188122" y="1460594"/>
            <a:ext cx="1615044" cy="1104405"/>
            <a:chOff x="6599795" y="1917794"/>
            <a:chExt cx="1615044" cy="1104405"/>
          </a:xfrm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C2C6C741-DCF6-5349-90E0-4911036757C0}"/>
                </a:ext>
              </a:extLst>
            </p:cNvPr>
            <p:cNvSpPr/>
            <p:nvPr/>
          </p:nvSpPr>
          <p:spPr>
            <a:xfrm>
              <a:off x="6599795" y="2131549"/>
              <a:ext cx="1615044" cy="890650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044" h="890650">
                  <a:moveTo>
                    <a:pt x="0" y="641268"/>
                  </a:moveTo>
                  <a:cubicBezTo>
                    <a:pt x="320633" y="380011"/>
                    <a:pt x="308759" y="285008"/>
                    <a:pt x="285007" y="0"/>
                  </a:cubicBezTo>
                  <a:lnTo>
                    <a:pt x="1615044" y="83128"/>
                  </a:lnTo>
                  <a:cubicBezTo>
                    <a:pt x="823355" y="399803"/>
                    <a:pt x="625433" y="502723"/>
                    <a:pt x="166254" y="890650"/>
                  </a:cubicBezTo>
                  <a:lnTo>
                    <a:pt x="0" y="64126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72000"/>
                  </a:schemeClr>
                </a:gs>
                <a:gs pos="99000">
                  <a:schemeClr val="bg1">
                    <a:lumMod val="9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306">
              <a:extLst>
                <a:ext uri="{FF2B5EF4-FFF2-40B4-BE49-F238E27FC236}">
                  <a16:creationId xmlns:a16="http://schemas.microsoft.com/office/drawing/2014/main" id="{CE3D904F-FE59-2042-9283-FA37FC09C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3234" y="1917794"/>
              <a:ext cx="1293812" cy="5450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06" name="Text Box 302">
              <a:extLst>
                <a:ext uri="{FF2B5EF4-FFF2-40B4-BE49-F238E27FC236}">
                  <a16:creationId xmlns:a16="http://schemas.microsoft.com/office/drawing/2014/main" id="{644E3868-B5FA-7D40-961A-A066062C0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5808" y="2038751"/>
              <a:ext cx="63394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agent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EE4EF14-9A71-C943-B8B2-FCC2BCB4DC14}"/>
                </a:ext>
              </a:extLst>
            </p:cNvPr>
            <p:cNvGrpSpPr/>
            <p:nvPr/>
          </p:nvGrpSpPr>
          <p:grpSpPr>
            <a:xfrm>
              <a:off x="7524624" y="2012797"/>
              <a:ext cx="533735" cy="344384"/>
              <a:chOff x="7290003" y="1864426"/>
              <a:chExt cx="533735" cy="344384"/>
            </a:xfrm>
          </p:grpSpPr>
          <p:sp>
            <p:nvSpPr>
              <p:cNvPr id="108" name="Can 107">
                <a:extLst>
                  <a:ext uri="{FF2B5EF4-FFF2-40B4-BE49-F238E27FC236}">
                    <a16:creationId xmlns:a16="http://schemas.microsoft.com/office/drawing/2014/main" id="{1E92482E-CE48-2946-9184-FA3382324BAB}"/>
                  </a:ext>
                </a:extLst>
              </p:cNvPr>
              <p:cNvSpPr/>
              <p:nvPr/>
            </p:nvSpPr>
            <p:spPr>
              <a:xfrm>
                <a:off x="7338951" y="1864426"/>
                <a:ext cx="427511" cy="344384"/>
              </a:xfrm>
              <a:prstGeom prst="ca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Text Box 305">
                <a:extLst>
                  <a:ext uri="{FF2B5EF4-FFF2-40B4-BE49-F238E27FC236}">
                    <a16:creationId xmlns:a16="http://schemas.microsoft.com/office/drawing/2014/main" id="{55D3178F-225E-2D45-9C46-16D27746CD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0003" y="1889518"/>
                <a:ext cx="533735" cy="3076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A8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data</a:t>
                </a:r>
              </a:p>
            </p:txBody>
          </p:sp>
        </p:grpSp>
      </p:grp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F0466B0F-2E2E-AC46-94F9-6C3DC12082F5}"/>
              </a:ext>
            </a:extLst>
          </p:cNvPr>
          <p:cNvSpPr txBox="1">
            <a:spLocks/>
          </p:cNvSpPr>
          <p:nvPr/>
        </p:nvSpPr>
        <p:spPr>
          <a:xfrm>
            <a:off x="831273" y="2998651"/>
            <a:ext cx="10768445" cy="1005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rgbClr val="C00000"/>
                </a:solidFill>
              </a:rPr>
              <a:t>Structure of Management Information (SMI): </a:t>
            </a:r>
            <a:r>
              <a:rPr lang="en-US" altLang="en-US" dirty="0"/>
              <a:t>data definition language</a:t>
            </a:r>
          </a:p>
          <a:p>
            <a:r>
              <a:rPr lang="en-US" altLang="en-US" dirty="0"/>
              <a:t>example MIB variables for UDP protocol:</a:t>
            </a:r>
          </a:p>
        </p:txBody>
      </p:sp>
    </p:spTree>
    <p:extLst>
      <p:ext uri="{BB962C8B-B14F-4D97-AF65-F5344CB8AC3E}">
        <p14:creationId xmlns:p14="http://schemas.microsoft.com/office/powerpoint/2010/main" val="424585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21123</TotalTime>
  <Words>1262</Words>
  <Application>Microsoft Office PowerPoint</Application>
  <PresentationFormat>Widescreen</PresentationFormat>
  <Paragraphs>312</Paragraphs>
  <Slides>16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ＭＳ Ｐゴシック</vt:lpstr>
      <vt:lpstr>Arial</vt:lpstr>
      <vt:lpstr>Arial Narrow</vt:lpstr>
      <vt:lpstr>Calibri</vt:lpstr>
      <vt:lpstr>Calibri Light</vt:lpstr>
      <vt:lpstr>Courier New</vt:lpstr>
      <vt:lpstr>Gill Sans MT</vt:lpstr>
      <vt:lpstr>Wingdings</vt:lpstr>
      <vt:lpstr>Office Theme</vt:lpstr>
      <vt:lpstr>Clip</vt:lpstr>
      <vt:lpstr>PowerPoint Presentation</vt:lpstr>
      <vt:lpstr>Network layer: “control plane” roadmap</vt:lpstr>
      <vt:lpstr>What is network management?</vt:lpstr>
      <vt:lpstr>Components of network management</vt:lpstr>
      <vt:lpstr>Network operator approaches to management</vt:lpstr>
      <vt:lpstr>SNMP protocol</vt:lpstr>
      <vt:lpstr>SNMP protocol: message types</vt:lpstr>
      <vt:lpstr>SNMP protocol: message formats</vt:lpstr>
      <vt:lpstr>SNMP: Management Information Base (MIB)</vt:lpstr>
      <vt:lpstr>NETCONF overview</vt:lpstr>
      <vt:lpstr>NETCONF initialization, exchange, close</vt:lpstr>
      <vt:lpstr>Selected NETCONF Operations</vt:lpstr>
      <vt:lpstr>Sample NETCONF RPC message</vt:lpstr>
      <vt:lpstr>YANG</vt:lpstr>
      <vt:lpstr>Network layer:  Summary</vt:lpstr>
      <vt:lpstr>Network layer, control plane:  Done!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723</cp:revision>
  <dcterms:created xsi:type="dcterms:W3CDTF">2020-01-18T07:24:59Z</dcterms:created>
  <dcterms:modified xsi:type="dcterms:W3CDTF">2024-09-06T23:17:24Z</dcterms:modified>
</cp:coreProperties>
</file>