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960" r:id="rId2"/>
    <p:sldId id="1129" r:id="rId3"/>
    <p:sldId id="964" r:id="rId4"/>
    <p:sldId id="1047" r:id="rId5"/>
    <p:sldId id="1130" r:id="rId6"/>
    <p:sldId id="1353" r:id="rId7"/>
    <p:sldId id="1131" r:id="rId8"/>
    <p:sldId id="1132" r:id="rId9"/>
    <p:sldId id="1133" r:id="rId10"/>
    <p:sldId id="1134" r:id="rId11"/>
    <p:sldId id="1135" r:id="rId12"/>
    <p:sldId id="1136" r:id="rId13"/>
    <p:sldId id="2632" r:id="rId14"/>
    <p:sldId id="1168" r:id="rId15"/>
    <p:sldId id="1169" r:id="rId16"/>
    <p:sldId id="11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656" userDrawn="1">
          <p15:clr>
            <a:srgbClr val="A4A3A4"/>
          </p15:clr>
        </p15:guide>
        <p15:guide id="3" orient="horz" pos="33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E0FA"/>
    <a:srgbClr val="0000A8"/>
    <a:srgbClr val="CDBDE8"/>
    <a:srgbClr val="F56F6F"/>
    <a:srgbClr val="2FB050"/>
    <a:srgbClr val="E40000"/>
    <a:srgbClr val="DB0004"/>
    <a:srgbClr val="EC86A6"/>
    <a:srgbClr val="8DDFB0"/>
    <a:srgbClr val="FFFE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66486"/>
    <p:restoredTop sz="72139"/>
  </p:normalViewPr>
  <p:slideViewPr>
    <p:cSldViewPr snapToGrid="0" snapToObjects="1">
      <p:cViewPr varScale="1">
        <p:scale>
          <a:sx n="59" d="100"/>
          <a:sy n="59" d="100"/>
        </p:scale>
        <p:origin x="624" y="34"/>
      </p:cViewPr>
      <p:guideLst>
        <p:guide pos="4656"/>
        <p:guide orient="horz" pos="3312"/>
      </p:guideLst>
    </p:cSldViewPr>
  </p:slideViewPr>
  <p:outlineViewPr>
    <p:cViewPr>
      <p:scale>
        <a:sx n="33" d="100"/>
        <a:sy n="33" d="100"/>
      </p:scale>
      <p:origin x="0" y="-9672"/>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9/7/2024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Updated datacenter slides, day-in-the-life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a:t>
            </a:r>
            <a:r>
              <a:rPr lang="en-US"/>
              <a:t>changes from 8.0</a:t>
            </a:r>
            <a:endParaRPr lang="en-US" dirty="0"/>
          </a:p>
          <a:p>
            <a:pPr marL="171450" indent="-171450">
              <a:buFont typeface="Arial" panose="020B0604020202020204" pitchFamily="34" charset="0"/>
              <a:buChar char="•"/>
            </a:pPr>
            <a:r>
              <a:rPr lang="en-US" dirty="0"/>
              <a:t>Minor updates throughout, including removal of master/slave</a:t>
            </a:r>
          </a:p>
          <a:p>
            <a:pPr marL="171450" indent="-171450">
              <a:buFont typeface="Arial" panose="020B0604020202020204" pitchFamily="34" charset="0"/>
              <a:buChar char="•"/>
            </a:pPr>
            <a:r>
              <a:rPr lang="en-US" dirty="0"/>
              <a:t>A few new slides added (transportation analogy, UMass LAN example, extended LANs)</a:t>
            </a:r>
          </a:p>
          <a:p>
            <a:pPr marL="171450" indent="-171450">
              <a:buFont typeface="Arial" panose="020B0604020202020204" pitchFamily="34" charset="0"/>
              <a:buChar char="•"/>
            </a:pPr>
            <a:r>
              <a:rPr lang="en-US" dirty="0"/>
              <a:t>Couple of not-used slides now hidden. </a:t>
            </a:r>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a:t>
            </a:fld>
            <a:endParaRPr lang="en-US" dirty="0"/>
          </a:p>
        </p:txBody>
      </p:sp>
    </p:spTree>
    <p:extLst>
      <p:ext uri="{BB962C8B-B14F-4D97-AF65-F5344CB8AC3E}">
        <p14:creationId xmlns:p14="http://schemas.microsoft.com/office/powerpoint/2010/main" val="36531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D85A52A-2CA5-57D9-5C27-8DAA7399D9A8}"/>
              </a:ext>
            </a:extLst>
          </p:cNvPr>
          <p:cNvSpPr>
            <a:spLocks noGrp="1"/>
          </p:cNvSpPr>
          <p:nvPr>
            <p:ph type="sldNum" sz="quarter" idx="5"/>
          </p:nvPr>
        </p:nvSpPr>
        <p:spPr/>
        <p:txBody>
          <a:bodyPr/>
          <a:lstStyle/>
          <a:p>
            <a:fld id="{D16EA1AD-6EA3-1049-AB4E-FC15F4DC35F9}" type="slidenum">
              <a:rPr lang="en-US" smtClean="0"/>
              <a:t>12</a:t>
            </a:fld>
            <a:endParaRPr lang="en-US" dirty="0"/>
          </a:p>
        </p:txBody>
      </p:sp>
    </p:spTree>
    <p:extLst>
      <p:ext uri="{BB962C8B-B14F-4D97-AF65-F5344CB8AC3E}">
        <p14:creationId xmlns:p14="http://schemas.microsoft.com/office/powerpoint/2010/main" val="1281690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08EE8976-F6C2-C27D-BCBD-822F30AE855C}"/>
              </a:ext>
            </a:extLst>
          </p:cNvPr>
          <p:cNvSpPr>
            <a:spLocks noGrp="1"/>
          </p:cNvSpPr>
          <p:nvPr>
            <p:ph type="sldNum" sz="quarter" idx="5"/>
          </p:nvPr>
        </p:nvSpPr>
        <p:spPr/>
        <p:txBody>
          <a:bodyPr/>
          <a:lstStyle/>
          <a:p>
            <a:fld id="{D16EA1AD-6EA3-1049-AB4E-FC15F4DC35F9}" type="slidenum">
              <a:rPr lang="en-US" smtClean="0"/>
              <a:t>14</a:t>
            </a:fld>
            <a:endParaRPr lang="en-US" dirty="0"/>
          </a:p>
        </p:txBody>
      </p:sp>
    </p:spTree>
    <p:extLst>
      <p:ext uri="{BB962C8B-B14F-4D97-AF65-F5344CB8AC3E}">
        <p14:creationId xmlns:p14="http://schemas.microsoft.com/office/powerpoint/2010/main" val="27098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6EF65B5-CA89-946D-5590-C4116B107E7C}"/>
              </a:ext>
            </a:extLst>
          </p:cNvPr>
          <p:cNvSpPr>
            <a:spLocks noGrp="1"/>
          </p:cNvSpPr>
          <p:nvPr>
            <p:ph type="sldNum" sz="quarter" idx="5"/>
          </p:nvPr>
        </p:nvSpPr>
        <p:spPr/>
        <p:txBody>
          <a:bodyPr/>
          <a:lstStyle/>
          <a:p>
            <a:fld id="{D16EA1AD-6EA3-1049-AB4E-FC15F4DC35F9}" type="slidenum">
              <a:rPr lang="en-US" smtClean="0"/>
              <a:t>15</a:t>
            </a:fld>
            <a:endParaRPr lang="en-US" dirty="0"/>
          </a:p>
        </p:txBody>
      </p:sp>
    </p:spTree>
    <p:extLst>
      <p:ext uri="{BB962C8B-B14F-4D97-AF65-F5344CB8AC3E}">
        <p14:creationId xmlns:p14="http://schemas.microsoft.com/office/powerpoint/2010/main" val="2358688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E16C4E93-BFD4-BDBA-5B10-B0120C186019}"/>
              </a:ext>
            </a:extLst>
          </p:cNvPr>
          <p:cNvSpPr>
            <a:spLocks noGrp="1"/>
          </p:cNvSpPr>
          <p:nvPr>
            <p:ph type="sldNum" sz="quarter" idx="5"/>
          </p:nvPr>
        </p:nvSpPr>
        <p:spPr/>
        <p:txBody>
          <a:bodyPr/>
          <a:lstStyle/>
          <a:p>
            <a:fld id="{D16EA1AD-6EA3-1049-AB4E-FC15F4DC35F9}" type="slidenum">
              <a:rPr lang="en-US" smtClean="0"/>
              <a:t>16</a:t>
            </a:fld>
            <a:endParaRPr lang="en-US" dirty="0"/>
          </a:p>
        </p:txBody>
      </p:sp>
    </p:spTree>
    <p:extLst>
      <p:ext uri="{BB962C8B-B14F-4D97-AF65-F5344CB8AC3E}">
        <p14:creationId xmlns:p14="http://schemas.microsoft.com/office/powerpoint/2010/main" val="2389480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6EA1AD-6EA3-1049-AB4E-FC15F4DC35F9}" type="slidenum">
              <a:rPr lang="en-US" smtClean="0"/>
              <a:t>2</a:t>
            </a:fld>
            <a:endParaRPr lang="en-US" dirty="0"/>
          </a:p>
        </p:txBody>
      </p:sp>
    </p:spTree>
    <p:extLst>
      <p:ext uri="{BB962C8B-B14F-4D97-AF65-F5344CB8AC3E}">
        <p14:creationId xmlns:p14="http://schemas.microsoft.com/office/powerpoint/2010/main" val="3264299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a:t>
            </a:fld>
            <a:endParaRPr lang="en-US" dirty="0"/>
          </a:p>
        </p:txBody>
      </p:sp>
    </p:spTree>
    <p:extLst>
      <p:ext uri="{BB962C8B-B14F-4D97-AF65-F5344CB8AC3E}">
        <p14:creationId xmlns:p14="http://schemas.microsoft.com/office/powerpoint/2010/main" val="1987303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B5203222-5D06-F187-6565-C93329E3C38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6108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9E23A06-A8EC-8C6F-B8B9-6092DCF7CEA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9489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reliable delivery between adjacent nodes</a:t>
            </a:r>
          </a:p>
          <a:p>
            <a:pPr marL="171450" indent="-171450">
              <a:buFontTx/>
              <a:buChar char="-"/>
            </a:pPr>
            <a:r>
              <a:rPr lang="en-US" dirty="0"/>
              <a:t>Not always</a:t>
            </a:r>
          </a:p>
          <a:p>
            <a:pPr marL="171450" indent="-171450">
              <a:buFontTx/>
              <a:buChar char="-"/>
            </a:pPr>
            <a:r>
              <a:rPr lang="en-US" dirty="0"/>
              <a:t>Rdt likes we studied in transport layer</a:t>
            </a:r>
          </a:p>
          <a:p>
            <a:pPr marL="171450" indent="-171450">
              <a:buFontTx/>
              <a:buChar char="-"/>
            </a:pPr>
            <a:r>
              <a:rPr lang="en-US" dirty="0"/>
              <a:t>Reliable is not as important is correctness.  How is correctness assured?</a:t>
            </a:r>
          </a:p>
          <a:p>
            <a:pPr marL="171450" indent="-171450">
              <a:buFontTx/>
              <a:buChar char="-"/>
            </a:pPr>
            <a:endParaRPr lang="en-US" dirty="0"/>
          </a:p>
          <a:p>
            <a:pPr marL="171450" indent="-171450">
              <a:buFontTx/>
              <a:buChar char="-"/>
            </a:pPr>
            <a:r>
              <a:rPr lang="en-US" dirty="0"/>
              <a:t>Wireless is subjected to noise, interference and has high bit error rate.</a:t>
            </a:r>
          </a:p>
          <a:p>
            <a:pPr marL="171450" indent="-171450">
              <a:buFontTx/>
              <a:buChar char="-"/>
            </a:pPr>
            <a:r>
              <a:rPr lang="en-US" dirty="0"/>
              <a:t>Why </a:t>
            </a:r>
          </a:p>
          <a:p>
            <a:pPr marL="171450" indent="-171450">
              <a:buFontTx/>
              <a:buChar char="-"/>
            </a:pPr>
            <a:endParaRPr lang="en-US" dirty="0"/>
          </a:p>
          <a:p>
            <a:pPr marL="171450" indent="-171450">
              <a:buFontTx/>
              <a:buChar char="-"/>
            </a:pPr>
            <a:endParaRPr lang="en-US" dirty="0"/>
          </a:p>
        </p:txBody>
      </p:sp>
      <p:sp>
        <p:nvSpPr>
          <p:cNvPr id="5" name="Slide Number Placeholder 4">
            <a:extLst>
              <a:ext uri="{FF2B5EF4-FFF2-40B4-BE49-F238E27FC236}">
                <a16:creationId xmlns:a16="http://schemas.microsoft.com/office/drawing/2014/main" id="{9043B1B1-B190-B6BB-B5BB-D51D9636627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553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Error detection in the link layer is usually more sophisticated and is implemented in hardware. Error correction is similar to error detection, except that a receiver not only detects when bit errors have occurred in the frame but also deter- mines exactly where in the frame the errors have occurred (and then corrects these errors). </a:t>
            </a:r>
            <a:endParaRPr lang="en-US" dirty="0">
              <a:effectLst/>
            </a:endParaRPr>
          </a:p>
          <a:p>
            <a:endParaRPr lang="en-US" dirty="0"/>
          </a:p>
        </p:txBody>
      </p:sp>
      <p:sp>
        <p:nvSpPr>
          <p:cNvPr id="5" name="Slide Number Placeholder 4">
            <a:extLst>
              <a:ext uri="{FF2B5EF4-FFF2-40B4-BE49-F238E27FC236}">
                <a16:creationId xmlns:a16="http://schemas.microsoft.com/office/drawing/2014/main" id="{310A23E5-C440-16F7-AA8F-DC888EDF4D3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6821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The Ethernet capabilities are either integrated into the motherboard chipset or implemented via a low-cost dedicated Ethernet chip. For the most part, the link layer is implemented on a chip called the </a:t>
            </a:r>
            <a:r>
              <a:rPr lang="en-US" sz="1800" b="1" dirty="0">
                <a:effectLst/>
                <a:latin typeface="TimesLTPro"/>
              </a:rPr>
              <a:t>network adapter</a:t>
            </a:r>
            <a:r>
              <a:rPr lang="en-US" sz="1800" dirty="0">
                <a:effectLst/>
                <a:latin typeface="TimesLTPro"/>
              </a:rPr>
              <a:t>, also sometimes known as a </a:t>
            </a:r>
            <a:r>
              <a:rPr lang="en-US" sz="1800" b="1" dirty="0">
                <a:effectLst/>
                <a:latin typeface="TimesLTPro"/>
              </a:rPr>
              <a:t>network interface controller (NIC)</a:t>
            </a:r>
            <a:r>
              <a:rPr lang="en-US" sz="1800" dirty="0">
                <a:effectLst/>
                <a:latin typeface="TimesLTPro"/>
              </a:rPr>
              <a:t>. The network adapter implements many link layer services including framing, link access, error detection, and so on. Thus, much of a link-layer controller’s functionality is implemented in hardware. For example, Intel’s 700 series adapters [Intel 2020] implements the Ethernet protocols we’ll study in Section 6.5; the Atheros AR5006 [Atheros 2020] controller implements the 802.11 WiFi protocols we’ll study in Chapter 7. </a:t>
            </a:r>
            <a:endParaRPr lang="en-US" dirty="0">
              <a:effectLs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Figure 6.2 shows that while most of the link layer is implemented in hardware, part of the link layer is implemented in software that runs on the host’s CPU. The software components of the link layer implement higher-level link-layer functionality such as assembling link-layer addressing information and activating the controller hardware. On the receiving side, link-layer software responds to con- troller interrupts (for example, due to the receipt of one or more frames), handling error conditions and passing a datagram up to the network layer. Thus, the link layer is a combination of hardware and software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endParaRPr lang="en-US" dirty="0"/>
          </a:p>
        </p:txBody>
      </p:sp>
      <p:sp>
        <p:nvSpPr>
          <p:cNvPr id="5" name="Slide Number Placeholder 4">
            <a:extLst>
              <a:ext uri="{FF2B5EF4-FFF2-40B4-BE49-F238E27FC236}">
                <a16:creationId xmlns:a16="http://schemas.microsoft.com/office/drawing/2014/main" id="{5FC0B56E-1933-678B-BFC9-57C5523AB02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4254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0E5216A-12E6-9573-1D59-3C5954ED689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4844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2405980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7"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2.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32.png"/><Relationship Id="rId5" Type="http://schemas.openxmlformats.org/officeDocument/2006/relationships/image" Target="../media/image8.png"/><Relationship Id="rId10" Type="http://schemas.openxmlformats.org/officeDocument/2006/relationships/image" Target="../media/image31.png"/><Relationship Id="rId4" Type="http://schemas.openxmlformats.org/officeDocument/2006/relationships/image" Target="../media/image11.png"/><Relationship Id="rId9"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2.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32.png"/><Relationship Id="rId5" Type="http://schemas.openxmlformats.org/officeDocument/2006/relationships/image" Target="../media/image8.png"/><Relationship Id="rId10" Type="http://schemas.openxmlformats.org/officeDocument/2006/relationships/image" Target="../media/image31.png"/><Relationship Id="rId4" Type="http://schemas.openxmlformats.org/officeDocument/2006/relationships/image" Target="../media/image11.png"/><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35.jpe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5400" b="1" dirty="0">
                <a:solidFill>
                  <a:srgbClr val="000099"/>
                </a:solidFill>
                <a:latin typeface="+mj-lt"/>
              </a:rPr>
              <a:t>Chapter 6</a:t>
            </a:r>
            <a:br>
              <a:rPr lang="en-US" altLang="en-US" sz="6000" b="1" dirty="0">
                <a:solidFill>
                  <a:srgbClr val="000099"/>
                </a:solidFill>
                <a:latin typeface="+mj-lt"/>
              </a:rPr>
            </a:br>
            <a:r>
              <a:rPr lang="en-US" altLang="en-US" sz="5400" b="1" dirty="0">
                <a:solidFill>
                  <a:srgbClr val="000099"/>
                </a:solidFill>
                <a:latin typeface="+mj-lt"/>
              </a:rPr>
              <a:t>The Link Layer </a:t>
            </a:r>
          </a:p>
          <a:p>
            <a:pPr>
              <a:lnSpc>
                <a:spcPct val="85000"/>
              </a:lnSpc>
            </a:pPr>
            <a:r>
              <a:rPr lang="en-US" altLang="en-US" sz="5400" b="1" dirty="0">
                <a:solidFill>
                  <a:srgbClr val="000099"/>
                </a:solidFill>
                <a:latin typeface="+mj-lt"/>
              </a:rPr>
              <a:t>and LANs</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a:effectLst>
            <a:outerShdw blurRad="50800" dist="38100" dir="18900000" algn="bl" rotWithShape="0">
              <a:prstClr val="black">
                <a:alpha val="40000"/>
              </a:prstClr>
            </a:outerShdw>
          </a:effectLst>
        </p:spPr>
      </p:pic>
      <p:sp>
        <p:nvSpPr>
          <p:cNvPr id="2" name="Text Box 7">
            <a:extLst>
              <a:ext uri="{FF2B5EF4-FFF2-40B4-BE49-F238E27FC236}">
                <a16:creationId xmlns:a16="http://schemas.microsoft.com/office/drawing/2014/main" id="{D00A93E3-1476-3B55-D9FB-EE9AD7F49219}"/>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 name="Group 115">
            <a:extLst>
              <a:ext uri="{FF2B5EF4-FFF2-40B4-BE49-F238E27FC236}">
                <a16:creationId xmlns:a16="http://schemas.microsoft.com/office/drawing/2014/main" id="{672F9AB0-BFC2-5542-A40C-5E7B5EB25F2B}"/>
              </a:ext>
            </a:extLst>
          </p:cNvPr>
          <p:cNvGrpSpPr/>
          <p:nvPr/>
        </p:nvGrpSpPr>
        <p:grpSpPr>
          <a:xfrm>
            <a:off x="6859466" y="1579642"/>
            <a:ext cx="1654101" cy="2401887"/>
            <a:chOff x="3457903" y="1592254"/>
            <a:chExt cx="1654101" cy="2401887"/>
          </a:xfrm>
        </p:grpSpPr>
        <p:sp>
          <p:nvSpPr>
            <p:cNvPr id="117" name="Rectangle 42">
              <a:extLst>
                <a:ext uri="{FF2B5EF4-FFF2-40B4-BE49-F238E27FC236}">
                  <a16:creationId xmlns:a16="http://schemas.microsoft.com/office/drawing/2014/main" id="{1AEEBA61-14FC-154D-88CA-B447B035949D}"/>
                </a:ext>
              </a:extLst>
            </p:cNvPr>
            <p:cNvSpPr>
              <a:spLocks noChangeArrowheads="1"/>
            </p:cNvSpPr>
            <p:nvPr/>
          </p:nvSpPr>
          <p:spPr bwMode="auto">
            <a:xfrm>
              <a:off x="3457903" y="1592254"/>
              <a:ext cx="1654101"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8" name="Rectangle 44">
              <a:extLst>
                <a:ext uri="{FF2B5EF4-FFF2-40B4-BE49-F238E27FC236}">
                  <a16:creationId xmlns:a16="http://schemas.microsoft.com/office/drawing/2014/main" id="{D0D47B06-FE3D-DA4E-A18A-5F4609A0AA92}"/>
                </a:ext>
              </a:extLst>
            </p:cNvPr>
            <p:cNvSpPr>
              <a:spLocks noChangeArrowheads="1"/>
            </p:cNvSpPr>
            <p:nvPr/>
          </p:nvSpPr>
          <p:spPr bwMode="auto">
            <a:xfrm>
              <a:off x="3992843" y="3517620"/>
              <a:ext cx="666750" cy="2825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9" name="Rectangle 45">
              <a:extLst>
                <a:ext uri="{FF2B5EF4-FFF2-40B4-BE49-F238E27FC236}">
                  <a16:creationId xmlns:a16="http://schemas.microsoft.com/office/drawing/2014/main" id="{2220353A-A27E-5C4B-B042-109D641001A1}"/>
                </a:ext>
              </a:extLst>
            </p:cNvPr>
            <p:cNvSpPr>
              <a:spLocks noChangeArrowheads="1"/>
            </p:cNvSpPr>
            <p:nvPr/>
          </p:nvSpPr>
          <p:spPr bwMode="auto">
            <a:xfrm>
              <a:off x="3996418" y="293673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120" name="Text Box 46">
              <a:extLst>
                <a:ext uri="{FF2B5EF4-FFF2-40B4-BE49-F238E27FC236}">
                  <a16:creationId xmlns:a16="http://schemas.microsoft.com/office/drawing/2014/main" id="{000F374E-6915-074D-8BA8-C296E4FB3100}"/>
                </a:ext>
              </a:extLst>
            </p:cNvPr>
            <p:cNvSpPr txBox="1">
              <a:spLocks noChangeArrowheads="1"/>
            </p:cNvSpPr>
            <p:nvPr/>
          </p:nvSpPr>
          <p:spPr bwMode="auto">
            <a:xfrm>
              <a:off x="3963393" y="3514379"/>
              <a:ext cx="73770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21" name="Freeform 47">
              <a:extLst>
                <a:ext uri="{FF2B5EF4-FFF2-40B4-BE49-F238E27FC236}">
                  <a16:creationId xmlns:a16="http://schemas.microsoft.com/office/drawing/2014/main" id="{5722F489-9C55-474B-AD7B-3596A67F9C53}"/>
                </a:ext>
              </a:extLst>
            </p:cNvPr>
            <p:cNvSpPr>
              <a:spLocks/>
            </p:cNvSpPr>
            <p:nvPr/>
          </p:nvSpPr>
          <p:spPr bwMode="auto">
            <a:xfrm flipH="1">
              <a:off x="4297726" y="2473508"/>
              <a:ext cx="291334"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2" name="Line 48">
              <a:extLst>
                <a:ext uri="{FF2B5EF4-FFF2-40B4-BE49-F238E27FC236}">
                  <a16:creationId xmlns:a16="http://schemas.microsoft.com/office/drawing/2014/main" id="{11921392-3DC2-E44B-9184-34A0E05D1A51}"/>
                </a:ext>
              </a:extLst>
            </p:cNvPr>
            <p:cNvSpPr>
              <a:spLocks noChangeShapeType="1"/>
            </p:cNvSpPr>
            <p:nvPr/>
          </p:nvSpPr>
          <p:spPr bwMode="auto">
            <a:xfrm>
              <a:off x="3643959" y="2628755"/>
              <a:ext cx="1358900"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3" name="Line 49">
              <a:extLst>
                <a:ext uri="{FF2B5EF4-FFF2-40B4-BE49-F238E27FC236}">
                  <a16:creationId xmlns:a16="http://schemas.microsoft.com/office/drawing/2014/main" id="{BAFE9A46-B07B-0D46-BF9D-A127CF0FC1F6}"/>
                </a:ext>
              </a:extLst>
            </p:cNvPr>
            <p:cNvSpPr>
              <a:spLocks noChangeShapeType="1"/>
            </p:cNvSpPr>
            <p:nvPr/>
          </p:nvSpPr>
          <p:spPr bwMode="auto">
            <a:xfrm flipV="1">
              <a:off x="4182165" y="2631881"/>
              <a:ext cx="0" cy="30003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4" name="Rectangle 50">
              <a:extLst>
                <a:ext uri="{FF2B5EF4-FFF2-40B4-BE49-F238E27FC236}">
                  <a16:creationId xmlns:a16="http://schemas.microsoft.com/office/drawing/2014/main" id="{B42296AE-5EDB-CB41-A8A8-F256FE98406B}"/>
                </a:ext>
              </a:extLst>
            </p:cNvPr>
            <p:cNvSpPr>
              <a:spLocks noChangeArrowheads="1"/>
            </p:cNvSpPr>
            <p:nvPr/>
          </p:nvSpPr>
          <p:spPr bwMode="auto">
            <a:xfrm>
              <a:off x="3536392" y="1927519"/>
              <a:ext cx="657225" cy="519112"/>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125" name="Rectangle 51">
              <a:extLst>
                <a:ext uri="{FF2B5EF4-FFF2-40B4-BE49-F238E27FC236}">
                  <a16:creationId xmlns:a16="http://schemas.microsoft.com/office/drawing/2014/main" id="{A0530BD1-8578-7749-A8F2-514C1E6AFDF1}"/>
                </a:ext>
              </a:extLst>
            </p:cNvPr>
            <p:cNvSpPr>
              <a:spLocks noChangeArrowheads="1"/>
            </p:cNvSpPr>
            <p:nvPr/>
          </p:nvSpPr>
          <p:spPr bwMode="auto">
            <a:xfrm>
              <a:off x="4351984" y="1939780"/>
              <a:ext cx="657225" cy="519113"/>
            </a:xfrm>
            <a:prstGeom prst="rect">
              <a:avLst/>
            </a:prstGeom>
            <a:solidFill>
              <a:srgbClr val="FFFFFF"/>
            </a:solidFill>
            <a:ln w="28575">
              <a:solidFill>
                <a:srgbClr val="E4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126" name="Line 52">
              <a:extLst>
                <a:ext uri="{FF2B5EF4-FFF2-40B4-BE49-F238E27FC236}">
                  <a16:creationId xmlns:a16="http://schemas.microsoft.com/office/drawing/2014/main" id="{A3C7A151-EBC5-7E44-A73B-EC7BF250A222}"/>
                </a:ext>
              </a:extLst>
            </p:cNvPr>
            <p:cNvSpPr>
              <a:spLocks noChangeShapeType="1"/>
            </p:cNvSpPr>
            <p:nvPr/>
          </p:nvSpPr>
          <p:spPr bwMode="auto">
            <a:xfrm flipH="1" flipV="1">
              <a:off x="3836047" y="2458893"/>
              <a:ext cx="1587" cy="16986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7" name="Line 53">
              <a:extLst>
                <a:ext uri="{FF2B5EF4-FFF2-40B4-BE49-F238E27FC236}">
                  <a16:creationId xmlns:a16="http://schemas.microsoft.com/office/drawing/2014/main" id="{C4B99840-0FB7-CE42-8D34-DEC52118C37C}"/>
                </a:ext>
              </a:extLst>
            </p:cNvPr>
            <p:cNvSpPr>
              <a:spLocks noChangeShapeType="1"/>
            </p:cNvSpPr>
            <p:nvPr/>
          </p:nvSpPr>
          <p:spPr bwMode="auto">
            <a:xfrm flipH="1" flipV="1">
              <a:off x="4709172" y="2460480"/>
              <a:ext cx="1587" cy="17145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8" name="Line 55">
              <a:extLst>
                <a:ext uri="{FF2B5EF4-FFF2-40B4-BE49-F238E27FC236}">
                  <a16:creationId xmlns:a16="http://schemas.microsoft.com/office/drawing/2014/main" id="{68A743ED-4B58-E94D-83B1-E54D12545A09}"/>
                </a:ext>
              </a:extLst>
            </p:cNvPr>
            <p:cNvSpPr>
              <a:spLocks noChangeShapeType="1"/>
            </p:cNvSpPr>
            <p:nvPr/>
          </p:nvSpPr>
          <p:spPr bwMode="auto">
            <a:xfrm flipH="1">
              <a:off x="4308787" y="3249620"/>
              <a:ext cx="4474" cy="356262"/>
            </a:xfrm>
            <a:prstGeom prst="line">
              <a:avLst/>
            </a:prstGeom>
            <a:noFill/>
            <a:ln w="38100">
              <a:solidFill>
                <a:srgbClr val="0000A8"/>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9" name="Rectangle 43">
              <a:extLst>
                <a:ext uri="{FF2B5EF4-FFF2-40B4-BE49-F238E27FC236}">
                  <a16:creationId xmlns:a16="http://schemas.microsoft.com/office/drawing/2014/main" id="{0EC4FEFF-71C3-204E-942F-DF941FB471F2}"/>
                </a:ext>
              </a:extLst>
            </p:cNvPr>
            <p:cNvSpPr>
              <a:spLocks noChangeArrowheads="1"/>
            </p:cNvSpPr>
            <p:nvPr/>
          </p:nvSpPr>
          <p:spPr bwMode="auto">
            <a:xfrm>
              <a:off x="3718524" y="2820792"/>
              <a:ext cx="1122362" cy="1082675"/>
            </a:xfrm>
            <a:prstGeom prst="rect">
              <a:avLst/>
            </a:prstGeom>
            <a:noFill/>
            <a:ln w="28575">
              <a:solidFill>
                <a:srgbClr val="FF0000"/>
              </a:solidFill>
              <a:prstDash val="dash"/>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38646" y="362678"/>
            <a:ext cx="10515600" cy="894622"/>
          </a:xfrm>
        </p:spPr>
        <p:txBody>
          <a:bodyPr>
            <a:normAutofit/>
          </a:bodyPr>
          <a:lstStyle/>
          <a:p>
            <a:r>
              <a:rPr lang="en-US" altLang="en-US" sz="5400" dirty="0">
                <a:cs typeface="Calibri" panose="020F0502020204030204" pitchFamily="34" charset="0"/>
              </a:rPr>
              <a:t>Interfaces communicating</a:t>
            </a:r>
            <a:endParaRPr lang="en-US" sz="5400" dirty="0"/>
          </a:p>
        </p:txBody>
      </p:sp>
      <p:grpSp>
        <p:nvGrpSpPr>
          <p:cNvPr id="10" name="Group 9">
            <a:extLst>
              <a:ext uri="{FF2B5EF4-FFF2-40B4-BE49-F238E27FC236}">
                <a16:creationId xmlns:a16="http://schemas.microsoft.com/office/drawing/2014/main" id="{2EA5E3C2-990E-9C41-AAAA-45311F46F06D}"/>
              </a:ext>
            </a:extLst>
          </p:cNvPr>
          <p:cNvGrpSpPr/>
          <p:nvPr/>
        </p:nvGrpSpPr>
        <p:grpSpPr>
          <a:xfrm>
            <a:off x="3386648" y="1585768"/>
            <a:ext cx="1709144" cy="2401887"/>
            <a:chOff x="3386648" y="1585768"/>
            <a:chExt cx="1709144" cy="2401887"/>
          </a:xfrm>
        </p:grpSpPr>
        <p:sp>
          <p:nvSpPr>
            <p:cNvPr id="340" name="Rectangle 42">
              <a:extLst>
                <a:ext uri="{FF2B5EF4-FFF2-40B4-BE49-F238E27FC236}">
                  <a16:creationId xmlns:a16="http://schemas.microsoft.com/office/drawing/2014/main" id="{08D16DCA-2F81-3142-8787-DCBB82571FB9}"/>
                </a:ext>
              </a:extLst>
            </p:cNvPr>
            <p:cNvSpPr>
              <a:spLocks noChangeArrowheads="1"/>
            </p:cNvSpPr>
            <p:nvPr/>
          </p:nvSpPr>
          <p:spPr bwMode="auto">
            <a:xfrm>
              <a:off x="3386648" y="1585768"/>
              <a:ext cx="1709144"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2" name="Rectangle 44">
              <a:extLst>
                <a:ext uri="{FF2B5EF4-FFF2-40B4-BE49-F238E27FC236}">
                  <a16:creationId xmlns:a16="http://schemas.microsoft.com/office/drawing/2014/main" id="{4292A8DC-1EBA-E346-AA85-38C6822CAA62}"/>
                </a:ext>
              </a:extLst>
            </p:cNvPr>
            <p:cNvSpPr>
              <a:spLocks noChangeArrowheads="1"/>
            </p:cNvSpPr>
            <p:nvPr/>
          </p:nvSpPr>
          <p:spPr bwMode="auto">
            <a:xfrm>
              <a:off x="3837201" y="3524105"/>
              <a:ext cx="666750" cy="2825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3" name="Rectangle 45">
              <a:extLst>
                <a:ext uri="{FF2B5EF4-FFF2-40B4-BE49-F238E27FC236}">
                  <a16:creationId xmlns:a16="http://schemas.microsoft.com/office/drawing/2014/main" id="{9AD0BC31-6A50-984F-86A3-3CA27EA7CD26}"/>
                </a:ext>
              </a:extLst>
            </p:cNvPr>
            <p:cNvSpPr>
              <a:spLocks noChangeArrowheads="1"/>
            </p:cNvSpPr>
            <p:nvPr/>
          </p:nvSpPr>
          <p:spPr bwMode="auto">
            <a:xfrm>
              <a:off x="3856453" y="293673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344" name="Text Box 46">
              <a:extLst>
                <a:ext uri="{FF2B5EF4-FFF2-40B4-BE49-F238E27FC236}">
                  <a16:creationId xmlns:a16="http://schemas.microsoft.com/office/drawing/2014/main" id="{0B7C150F-CB12-034D-8895-A7245A5D606B}"/>
                </a:ext>
              </a:extLst>
            </p:cNvPr>
            <p:cNvSpPr txBox="1">
              <a:spLocks noChangeArrowheads="1"/>
            </p:cNvSpPr>
            <p:nvPr/>
          </p:nvSpPr>
          <p:spPr bwMode="auto">
            <a:xfrm>
              <a:off x="3792993" y="3514379"/>
              <a:ext cx="73770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345" name="Freeform 47">
              <a:extLst>
                <a:ext uri="{FF2B5EF4-FFF2-40B4-BE49-F238E27FC236}">
                  <a16:creationId xmlns:a16="http://schemas.microsoft.com/office/drawing/2014/main" id="{793E17F7-22E2-FF4D-8509-E82EDBE2D5AA}"/>
                </a:ext>
              </a:extLst>
            </p:cNvPr>
            <p:cNvSpPr>
              <a:spLocks/>
            </p:cNvSpPr>
            <p:nvPr/>
          </p:nvSpPr>
          <p:spPr bwMode="auto">
            <a:xfrm>
              <a:off x="3778897" y="2455718"/>
              <a:ext cx="326278"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6" name="Line 48">
              <a:extLst>
                <a:ext uri="{FF2B5EF4-FFF2-40B4-BE49-F238E27FC236}">
                  <a16:creationId xmlns:a16="http://schemas.microsoft.com/office/drawing/2014/main" id="{07601B60-F87E-2F49-8A8E-1FF14E515D33}"/>
                </a:ext>
              </a:extLst>
            </p:cNvPr>
            <p:cNvSpPr>
              <a:spLocks noChangeShapeType="1"/>
            </p:cNvSpPr>
            <p:nvPr/>
          </p:nvSpPr>
          <p:spPr bwMode="auto">
            <a:xfrm>
              <a:off x="3643959" y="2628755"/>
              <a:ext cx="1358900"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7" name="Line 49">
              <a:extLst>
                <a:ext uri="{FF2B5EF4-FFF2-40B4-BE49-F238E27FC236}">
                  <a16:creationId xmlns:a16="http://schemas.microsoft.com/office/drawing/2014/main" id="{A28FA316-5FFA-F44A-BA99-AC0415DFF79C}"/>
                </a:ext>
              </a:extLst>
            </p:cNvPr>
            <p:cNvSpPr>
              <a:spLocks noChangeShapeType="1"/>
            </p:cNvSpPr>
            <p:nvPr/>
          </p:nvSpPr>
          <p:spPr bwMode="auto">
            <a:xfrm flipV="1">
              <a:off x="4164375" y="2631881"/>
              <a:ext cx="0" cy="30003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8" name="Rectangle 50">
              <a:extLst>
                <a:ext uri="{FF2B5EF4-FFF2-40B4-BE49-F238E27FC236}">
                  <a16:creationId xmlns:a16="http://schemas.microsoft.com/office/drawing/2014/main" id="{A634403E-4499-294B-99AD-E3A86D96C08B}"/>
                </a:ext>
              </a:extLst>
            </p:cNvPr>
            <p:cNvSpPr>
              <a:spLocks noChangeArrowheads="1"/>
            </p:cNvSpPr>
            <p:nvPr/>
          </p:nvSpPr>
          <p:spPr bwMode="auto">
            <a:xfrm>
              <a:off x="3532834" y="1938193"/>
              <a:ext cx="657225" cy="519112"/>
            </a:xfrm>
            <a:prstGeom prst="rect">
              <a:avLst/>
            </a:prstGeom>
            <a:solidFill>
              <a:srgbClr val="FFFFFF"/>
            </a:solidFill>
            <a:ln w="28575">
              <a:solidFill>
                <a:srgbClr val="FF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349" name="Rectangle 51">
              <a:extLst>
                <a:ext uri="{FF2B5EF4-FFF2-40B4-BE49-F238E27FC236}">
                  <a16:creationId xmlns:a16="http://schemas.microsoft.com/office/drawing/2014/main" id="{82C997D8-021F-0245-9B73-2C5E048B65DC}"/>
                </a:ext>
              </a:extLst>
            </p:cNvPr>
            <p:cNvSpPr>
              <a:spLocks noChangeArrowheads="1"/>
            </p:cNvSpPr>
            <p:nvPr/>
          </p:nvSpPr>
          <p:spPr bwMode="auto">
            <a:xfrm>
              <a:off x="4351984" y="193978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350" name="Line 52">
              <a:extLst>
                <a:ext uri="{FF2B5EF4-FFF2-40B4-BE49-F238E27FC236}">
                  <a16:creationId xmlns:a16="http://schemas.microsoft.com/office/drawing/2014/main" id="{D74D41F5-3112-6646-9892-D00D36377E62}"/>
                </a:ext>
              </a:extLst>
            </p:cNvPr>
            <p:cNvSpPr>
              <a:spLocks noChangeShapeType="1"/>
            </p:cNvSpPr>
            <p:nvPr/>
          </p:nvSpPr>
          <p:spPr bwMode="auto">
            <a:xfrm flipH="1" flipV="1">
              <a:off x="3836047" y="2458893"/>
              <a:ext cx="1587" cy="16986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1" name="Line 53">
              <a:extLst>
                <a:ext uri="{FF2B5EF4-FFF2-40B4-BE49-F238E27FC236}">
                  <a16:creationId xmlns:a16="http://schemas.microsoft.com/office/drawing/2014/main" id="{AA1745EF-4026-E54D-9775-040F79E5D154}"/>
                </a:ext>
              </a:extLst>
            </p:cNvPr>
            <p:cNvSpPr>
              <a:spLocks noChangeShapeType="1"/>
            </p:cNvSpPr>
            <p:nvPr/>
          </p:nvSpPr>
          <p:spPr bwMode="auto">
            <a:xfrm flipH="1" flipV="1">
              <a:off x="4709172" y="2460480"/>
              <a:ext cx="1587" cy="17145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3" name="Line 55">
              <a:extLst>
                <a:ext uri="{FF2B5EF4-FFF2-40B4-BE49-F238E27FC236}">
                  <a16:creationId xmlns:a16="http://schemas.microsoft.com/office/drawing/2014/main" id="{159E9A7C-2C1B-CC40-B1B4-760AFE091B0E}"/>
                </a:ext>
              </a:extLst>
            </p:cNvPr>
            <p:cNvSpPr>
              <a:spLocks noChangeShapeType="1"/>
            </p:cNvSpPr>
            <p:nvPr/>
          </p:nvSpPr>
          <p:spPr bwMode="auto">
            <a:xfrm flipH="1">
              <a:off x="4172601" y="3239892"/>
              <a:ext cx="4474" cy="356262"/>
            </a:xfrm>
            <a:prstGeom prst="line">
              <a:avLst/>
            </a:prstGeom>
            <a:noFill/>
            <a:ln w="38100">
              <a:solidFill>
                <a:srgbClr val="0000A8"/>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8" name="Rectangle 43">
              <a:extLst>
                <a:ext uri="{FF2B5EF4-FFF2-40B4-BE49-F238E27FC236}">
                  <a16:creationId xmlns:a16="http://schemas.microsoft.com/office/drawing/2014/main" id="{D2E8D72A-74A0-8047-B32B-E6CC292FCAA2}"/>
                </a:ext>
              </a:extLst>
            </p:cNvPr>
            <p:cNvSpPr>
              <a:spLocks noChangeArrowheads="1"/>
            </p:cNvSpPr>
            <p:nvPr/>
          </p:nvSpPr>
          <p:spPr bwMode="auto">
            <a:xfrm>
              <a:off x="3643876" y="2820792"/>
              <a:ext cx="1122362" cy="1082675"/>
            </a:xfrm>
            <a:prstGeom prst="rect">
              <a:avLst/>
            </a:prstGeom>
            <a:noFill/>
            <a:ln w="28575">
              <a:solidFill>
                <a:srgbClr val="FF0000"/>
              </a:solidFill>
              <a:prstDash val="dash"/>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360" name="Group 84">
            <a:extLst>
              <a:ext uri="{FF2B5EF4-FFF2-40B4-BE49-F238E27FC236}">
                <a16:creationId xmlns:a16="http://schemas.microsoft.com/office/drawing/2014/main" id="{F87BAAC8-00DB-C64F-B18B-456E80F15B7F}"/>
              </a:ext>
            </a:extLst>
          </p:cNvPr>
          <p:cNvGrpSpPr>
            <a:grpSpLocks/>
          </p:cNvGrpSpPr>
          <p:nvPr/>
        </p:nvGrpSpPr>
        <p:grpSpPr bwMode="auto">
          <a:xfrm>
            <a:off x="2300585" y="1777854"/>
            <a:ext cx="1508125" cy="2035175"/>
            <a:chOff x="2695" y="1742"/>
            <a:chExt cx="950" cy="1282"/>
          </a:xfrm>
        </p:grpSpPr>
        <p:sp>
          <p:nvSpPr>
            <p:cNvPr id="361" name="Freeform 62">
              <a:extLst>
                <a:ext uri="{FF2B5EF4-FFF2-40B4-BE49-F238E27FC236}">
                  <a16:creationId xmlns:a16="http://schemas.microsoft.com/office/drawing/2014/main" id="{9DAAFB2F-E3C8-FB46-A22A-E065E7053752}"/>
                </a:ext>
              </a:extLst>
            </p:cNvPr>
            <p:cNvSpPr>
              <a:spLocks/>
            </p:cNvSpPr>
            <p:nvPr/>
          </p:nvSpPr>
          <p:spPr bwMode="auto">
            <a:xfrm>
              <a:off x="3228" y="2488"/>
              <a:ext cx="417" cy="536"/>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alpha val="74000"/>
                  </a:srgbClr>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1" name="Rectangle 73">
              <a:extLst>
                <a:ext uri="{FF2B5EF4-FFF2-40B4-BE49-F238E27FC236}">
                  <a16:creationId xmlns:a16="http://schemas.microsoft.com/office/drawing/2014/main" id="{D34E92F6-E00A-9E48-8EEE-3793F53BE448}"/>
                </a:ext>
              </a:extLst>
            </p:cNvPr>
            <p:cNvSpPr>
              <a:spLocks noChangeArrowheads="1"/>
            </p:cNvSpPr>
            <p:nvPr/>
          </p:nvSpPr>
          <p:spPr bwMode="auto">
            <a:xfrm>
              <a:off x="2737" y="2678"/>
              <a:ext cx="489" cy="262"/>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2" name="Freeform 63">
              <a:extLst>
                <a:ext uri="{FF2B5EF4-FFF2-40B4-BE49-F238E27FC236}">
                  <a16:creationId xmlns:a16="http://schemas.microsoft.com/office/drawing/2014/main" id="{BB2C5787-9CAC-D84A-B4B9-64FEECE12BED}"/>
                </a:ext>
              </a:extLst>
            </p:cNvPr>
            <p:cNvSpPr>
              <a:spLocks/>
            </p:cNvSpPr>
            <p:nvPr/>
          </p:nvSpPr>
          <p:spPr bwMode="auto">
            <a:xfrm>
              <a:off x="3222" y="1767"/>
              <a:ext cx="244" cy="44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99000">
                  <a:srgbClr val="FFFFFF">
                    <a:alpha val="66000"/>
                  </a:srgbClr>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90" name="Rectangle 82">
              <a:extLst>
                <a:ext uri="{FF2B5EF4-FFF2-40B4-BE49-F238E27FC236}">
                  <a16:creationId xmlns:a16="http://schemas.microsoft.com/office/drawing/2014/main" id="{059501C9-A68B-2743-A02C-0C5FBC61B122}"/>
                </a:ext>
              </a:extLst>
            </p:cNvPr>
            <p:cNvSpPr>
              <a:spLocks noChangeArrowheads="1"/>
            </p:cNvSpPr>
            <p:nvPr/>
          </p:nvSpPr>
          <p:spPr bwMode="auto">
            <a:xfrm>
              <a:off x="2734" y="1764"/>
              <a:ext cx="490" cy="46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6" name="Text Box 65">
              <a:extLst>
                <a:ext uri="{FF2B5EF4-FFF2-40B4-BE49-F238E27FC236}">
                  <a16:creationId xmlns:a16="http://schemas.microsoft.com/office/drawing/2014/main" id="{6AAE7E3E-6438-C244-82B8-2B86F8F44741}"/>
                </a:ext>
              </a:extLst>
            </p:cNvPr>
            <p:cNvSpPr txBox="1">
              <a:spLocks noChangeArrowheads="1"/>
            </p:cNvSpPr>
            <p:nvPr/>
          </p:nvSpPr>
          <p:spPr bwMode="auto">
            <a:xfrm>
              <a:off x="2703" y="1742"/>
              <a:ext cx="553" cy="5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374" name="Line 66">
              <a:extLst>
                <a:ext uri="{FF2B5EF4-FFF2-40B4-BE49-F238E27FC236}">
                  <a16:creationId xmlns:a16="http://schemas.microsoft.com/office/drawing/2014/main" id="{9A080B16-B360-474F-B6FE-AF8100600C71}"/>
                </a:ext>
              </a:extLst>
            </p:cNvPr>
            <p:cNvSpPr>
              <a:spLocks noChangeShapeType="1"/>
            </p:cNvSpPr>
            <p:nvPr/>
          </p:nvSpPr>
          <p:spPr bwMode="auto">
            <a:xfrm>
              <a:off x="2737" y="1898"/>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5" name="Line 67">
              <a:extLst>
                <a:ext uri="{FF2B5EF4-FFF2-40B4-BE49-F238E27FC236}">
                  <a16:creationId xmlns:a16="http://schemas.microsoft.com/office/drawing/2014/main" id="{6F15818C-975A-E24C-A5EF-48346108B897}"/>
                </a:ext>
              </a:extLst>
            </p:cNvPr>
            <p:cNvSpPr>
              <a:spLocks noChangeShapeType="1"/>
            </p:cNvSpPr>
            <p:nvPr/>
          </p:nvSpPr>
          <p:spPr bwMode="auto">
            <a:xfrm>
              <a:off x="2737" y="2001"/>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6" name="Line 68">
              <a:extLst>
                <a:ext uri="{FF2B5EF4-FFF2-40B4-BE49-F238E27FC236}">
                  <a16:creationId xmlns:a16="http://schemas.microsoft.com/office/drawing/2014/main" id="{FD65879D-0360-2B41-B483-1A5D93371234}"/>
                </a:ext>
              </a:extLst>
            </p:cNvPr>
            <p:cNvSpPr>
              <a:spLocks noChangeShapeType="1"/>
            </p:cNvSpPr>
            <p:nvPr/>
          </p:nvSpPr>
          <p:spPr bwMode="auto">
            <a:xfrm>
              <a:off x="2735" y="2110"/>
              <a:ext cx="489" cy="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8" name="Rectangle 70">
              <a:extLst>
                <a:ext uri="{FF2B5EF4-FFF2-40B4-BE49-F238E27FC236}">
                  <a16:creationId xmlns:a16="http://schemas.microsoft.com/office/drawing/2014/main" id="{38B2F785-6155-1E4B-8594-95B2271DAD7F}"/>
                </a:ext>
              </a:extLst>
            </p:cNvPr>
            <p:cNvSpPr>
              <a:spLocks noChangeArrowheads="1"/>
            </p:cNvSpPr>
            <p:nvPr/>
          </p:nvSpPr>
          <p:spPr bwMode="auto">
            <a:xfrm>
              <a:off x="2695" y="2212"/>
              <a:ext cx="552" cy="11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9" name="Line 71">
              <a:extLst>
                <a:ext uri="{FF2B5EF4-FFF2-40B4-BE49-F238E27FC236}">
                  <a16:creationId xmlns:a16="http://schemas.microsoft.com/office/drawing/2014/main" id="{C451312B-40CC-7A40-B679-7AE554491DAE}"/>
                </a:ext>
              </a:extLst>
            </p:cNvPr>
            <p:cNvSpPr>
              <a:spLocks noChangeShapeType="1"/>
            </p:cNvSpPr>
            <p:nvPr/>
          </p:nvSpPr>
          <p:spPr bwMode="auto">
            <a:xfrm>
              <a:off x="2734" y="2224"/>
              <a:ext cx="0" cy="65"/>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0" name="Line 72">
              <a:extLst>
                <a:ext uri="{FF2B5EF4-FFF2-40B4-BE49-F238E27FC236}">
                  <a16:creationId xmlns:a16="http://schemas.microsoft.com/office/drawing/2014/main" id="{E2DC1FE8-5DB9-EA46-8800-4241D6DEF57F}"/>
                </a:ext>
              </a:extLst>
            </p:cNvPr>
            <p:cNvSpPr>
              <a:spLocks noChangeShapeType="1"/>
            </p:cNvSpPr>
            <p:nvPr/>
          </p:nvSpPr>
          <p:spPr bwMode="auto">
            <a:xfrm>
              <a:off x="3225" y="2218"/>
              <a:ext cx="0" cy="64"/>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2" name="Text Box 74">
              <a:extLst>
                <a:ext uri="{FF2B5EF4-FFF2-40B4-BE49-F238E27FC236}">
                  <a16:creationId xmlns:a16="http://schemas.microsoft.com/office/drawing/2014/main" id="{C6254BFE-8FC8-864C-911D-A03B8EB5CCF6}"/>
                </a:ext>
              </a:extLst>
            </p:cNvPr>
            <p:cNvSpPr txBox="1">
              <a:spLocks noChangeArrowheads="1"/>
            </p:cNvSpPr>
            <p:nvPr/>
          </p:nvSpPr>
          <p:spPr bwMode="auto">
            <a:xfrm>
              <a:off x="2755" y="2653"/>
              <a:ext cx="431"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386" name="Line 78">
              <a:extLst>
                <a:ext uri="{FF2B5EF4-FFF2-40B4-BE49-F238E27FC236}">
                  <a16:creationId xmlns:a16="http://schemas.microsoft.com/office/drawing/2014/main" id="{B46866E9-0690-6D43-9964-01804A72D617}"/>
                </a:ext>
              </a:extLst>
            </p:cNvPr>
            <p:cNvSpPr>
              <a:spLocks noChangeShapeType="1"/>
            </p:cNvSpPr>
            <p:nvPr/>
          </p:nvSpPr>
          <p:spPr bwMode="auto">
            <a:xfrm>
              <a:off x="2736" y="2803"/>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8" name="Line 80">
              <a:extLst>
                <a:ext uri="{FF2B5EF4-FFF2-40B4-BE49-F238E27FC236}">
                  <a16:creationId xmlns:a16="http://schemas.microsoft.com/office/drawing/2014/main" id="{431126D1-7D41-174B-9A00-15B64D7CFD0A}"/>
                </a:ext>
              </a:extLst>
            </p:cNvPr>
            <p:cNvSpPr>
              <a:spLocks noChangeShapeType="1"/>
            </p:cNvSpPr>
            <p:nvPr/>
          </p:nvSpPr>
          <p:spPr bwMode="auto">
            <a:xfrm>
              <a:off x="2737" y="2614"/>
              <a:ext cx="0" cy="65"/>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9" name="Line 81">
              <a:extLst>
                <a:ext uri="{FF2B5EF4-FFF2-40B4-BE49-F238E27FC236}">
                  <a16:creationId xmlns:a16="http://schemas.microsoft.com/office/drawing/2014/main" id="{E451146C-AD0C-394A-B9D7-786E8388A5AB}"/>
                </a:ext>
              </a:extLst>
            </p:cNvPr>
            <p:cNvSpPr>
              <a:spLocks noChangeShapeType="1"/>
            </p:cNvSpPr>
            <p:nvPr/>
          </p:nvSpPr>
          <p:spPr bwMode="auto">
            <a:xfrm>
              <a:off x="3226" y="2614"/>
              <a:ext cx="0" cy="64"/>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11" name="Group 10">
            <a:extLst>
              <a:ext uri="{FF2B5EF4-FFF2-40B4-BE49-F238E27FC236}">
                <a16:creationId xmlns:a16="http://schemas.microsoft.com/office/drawing/2014/main" id="{F0940C5E-A452-394D-9303-5A0908ACF414}"/>
              </a:ext>
            </a:extLst>
          </p:cNvPr>
          <p:cNvGrpSpPr/>
          <p:nvPr/>
        </p:nvGrpSpPr>
        <p:grpSpPr>
          <a:xfrm>
            <a:off x="8154574" y="1741034"/>
            <a:ext cx="1453373" cy="2053837"/>
            <a:chOff x="9730606" y="1055376"/>
            <a:chExt cx="1453373" cy="2053837"/>
          </a:xfrm>
        </p:grpSpPr>
        <p:sp>
          <p:nvSpPr>
            <p:cNvPr id="62" name="Freeform 62">
              <a:extLst>
                <a:ext uri="{FF2B5EF4-FFF2-40B4-BE49-F238E27FC236}">
                  <a16:creationId xmlns:a16="http://schemas.microsoft.com/office/drawing/2014/main" id="{01B01F1E-124F-BC43-A974-ABF83467E862}"/>
                </a:ext>
              </a:extLst>
            </p:cNvPr>
            <p:cNvSpPr>
              <a:spLocks/>
            </p:cNvSpPr>
            <p:nvPr/>
          </p:nvSpPr>
          <p:spPr bwMode="auto">
            <a:xfrm flipH="1">
              <a:off x="9730606" y="2258313"/>
              <a:ext cx="623888" cy="850900"/>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alpha val="82000"/>
                  </a:srgbClr>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3" name="Rectangle 73">
              <a:extLst>
                <a:ext uri="{FF2B5EF4-FFF2-40B4-BE49-F238E27FC236}">
                  <a16:creationId xmlns:a16="http://schemas.microsoft.com/office/drawing/2014/main" id="{E45D8FA9-172B-4349-9201-C855690CD8C7}"/>
                </a:ext>
              </a:extLst>
            </p:cNvPr>
            <p:cNvSpPr>
              <a:spLocks noChangeArrowheads="1"/>
            </p:cNvSpPr>
            <p:nvPr/>
          </p:nvSpPr>
          <p:spPr bwMode="auto">
            <a:xfrm>
              <a:off x="10360066" y="2541276"/>
              <a:ext cx="776288" cy="415925"/>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4" name="Freeform 63">
              <a:extLst>
                <a:ext uri="{FF2B5EF4-FFF2-40B4-BE49-F238E27FC236}">
                  <a16:creationId xmlns:a16="http://schemas.microsoft.com/office/drawing/2014/main" id="{D6688D65-8859-3543-A395-35CEEDEDD0DE}"/>
                </a:ext>
              </a:extLst>
            </p:cNvPr>
            <p:cNvSpPr>
              <a:spLocks/>
            </p:cNvSpPr>
            <p:nvPr/>
          </p:nvSpPr>
          <p:spPr bwMode="auto">
            <a:xfrm flipH="1">
              <a:off x="9935685" y="1076403"/>
              <a:ext cx="436563" cy="70326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100000">
                  <a:srgbClr val="FFFFFF">
                    <a:alpha val="81000"/>
                  </a:srgbClr>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5" name="Rectangle 82">
              <a:extLst>
                <a:ext uri="{FF2B5EF4-FFF2-40B4-BE49-F238E27FC236}">
                  <a16:creationId xmlns:a16="http://schemas.microsoft.com/office/drawing/2014/main" id="{06D41716-A543-3F4F-9489-BC4A00085E88}"/>
                </a:ext>
              </a:extLst>
            </p:cNvPr>
            <p:cNvSpPr>
              <a:spLocks noChangeArrowheads="1"/>
            </p:cNvSpPr>
            <p:nvPr/>
          </p:nvSpPr>
          <p:spPr bwMode="auto">
            <a:xfrm>
              <a:off x="10355304" y="1090301"/>
              <a:ext cx="777876" cy="73501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6" name="Text Box 65">
              <a:extLst>
                <a:ext uri="{FF2B5EF4-FFF2-40B4-BE49-F238E27FC236}">
                  <a16:creationId xmlns:a16="http://schemas.microsoft.com/office/drawing/2014/main" id="{2D82B720-E5DF-4F4F-8FBA-8D31F068A355}"/>
                </a:ext>
              </a:extLst>
            </p:cNvPr>
            <p:cNvSpPr txBox="1">
              <a:spLocks noChangeArrowheads="1"/>
            </p:cNvSpPr>
            <p:nvPr/>
          </p:nvSpPr>
          <p:spPr bwMode="auto">
            <a:xfrm>
              <a:off x="10306091" y="1055376"/>
              <a:ext cx="877888" cy="830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67" name="Line 66">
              <a:extLst>
                <a:ext uri="{FF2B5EF4-FFF2-40B4-BE49-F238E27FC236}">
                  <a16:creationId xmlns:a16="http://schemas.microsoft.com/office/drawing/2014/main" id="{D80B677C-0558-AA49-9BC2-C865179CDED6}"/>
                </a:ext>
              </a:extLst>
            </p:cNvPr>
            <p:cNvSpPr>
              <a:spLocks noChangeShapeType="1"/>
            </p:cNvSpPr>
            <p:nvPr/>
          </p:nvSpPr>
          <p:spPr bwMode="auto">
            <a:xfrm>
              <a:off x="10360066" y="1303026"/>
              <a:ext cx="776288"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8" name="Line 67">
              <a:extLst>
                <a:ext uri="{FF2B5EF4-FFF2-40B4-BE49-F238E27FC236}">
                  <a16:creationId xmlns:a16="http://schemas.microsoft.com/office/drawing/2014/main" id="{96ECD29D-6AC3-3C4A-8B76-C6CE4E7094C2}"/>
                </a:ext>
              </a:extLst>
            </p:cNvPr>
            <p:cNvSpPr>
              <a:spLocks noChangeShapeType="1"/>
            </p:cNvSpPr>
            <p:nvPr/>
          </p:nvSpPr>
          <p:spPr bwMode="auto">
            <a:xfrm>
              <a:off x="10360066" y="1466539"/>
              <a:ext cx="776288"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9" name="Line 68">
              <a:extLst>
                <a:ext uri="{FF2B5EF4-FFF2-40B4-BE49-F238E27FC236}">
                  <a16:creationId xmlns:a16="http://schemas.microsoft.com/office/drawing/2014/main" id="{93393447-F152-0A41-B307-A690875EC8D8}"/>
                </a:ext>
              </a:extLst>
            </p:cNvPr>
            <p:cNvSpPr>
              <a:spLocks noChangeShapeType="1"/>
            </p:cNvSpPr>
            <p:nvPr/>
          </p:nvSpPr>
          <p:spPr bwMode="auto">
            <a:xfrm>
              <a:off x="10356891" y="1639576"/>
              <a:ext cx="776288" cy="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0" name="Rectangle 70">
              <a:extLst>
                <a:ext uri="{FF2B5EF4-FFF2-40B4-BE49-F238E27FC236}">
                  <a16:creationId xmlns:a16="http://schemas.microsoft.com/office/drawing/2014/main" id="{34836D0F-96F1-C74D-BB52-0007C90AE400}"/>
                </a:ext>
              </a:extLst>
            </p:cNvPr>
            <p:cNvSpPr>
              <a:spLocks noChangeArrowheads="1"/>
            </p:cNvSpPr>
            <p:nvPr/>
          </p:nvSpPr>
          <p:spPr bwMode="auto">
            <a:xfrm>
              <a:off x="10293391" y="1801501"/>
              <a:ext cx="876301" cy="18256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1" name="Line 71">
              <a:extLst>
                <a:ext uri="{FF2B5EF4-FFF2-40B4-BE49-F238E27FC236}">
                  <a16:creationId xmlns:a16="http://schemas.microsoft.com/office/drawing/2014/main" id="{B826D465-956C-AC42-A034-8ACCE0186508}"/>
                </a:ext>
              </a:extLst>
            </p:cNvPr>
            <p:cNvSpPr>
              <a:spLocks noChangeShapeType="1"/>
            </p:cNvSpPr>
            <p:nvPr/>
          </p:nvSpPr>
          <p:spPr bwMode="auto">
            <a:xfrm>
              <a:off x="10355304" y="1820551"/>
              <a:ext cx="0" cy="103188"/>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2" name="Line 72">
              <a:extLst>
                <a:ext uri="{FF2B5EF4-FFF2-40B4-BE49-F238E27FC236}">
                  <a16:creationId xmlns:a16="http://schemas.microsoft.com/office/drawing/2014/main" id="{18797742-2033-0E42-BF7B-CC2F3B1166C8}"/>
                </a:ext>
              </a:extLst>
            </p:cNvPr>
            <p:cNvSpPr>
              <a:spLocks noChangeShapeType="1"/>
            </p:cNvSpPr>
            <p:nvPr/>
          </p:nvSpPr>
          <p:spPr bwMode="auto">
            <a:xfrm>
              <a:off x="11134767" y="1811026"/>
              <a:ext cx="0" cy="101600"/>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3" name="Text Box 74">
              <a:extLst>
                <a:ext uri="{FF2B5EF4-FFF2-40B4-BE49-F238E27FC236}">
                  <a16:creationId xmlns:a16="http://schemas.microsoft.com/office/drawing/2014/main" id="{6CAFE6BE-3638-874A-B141-EDEE018D60F4}"/>
                </a:ext>
              </a:extLst>
            </p:cNvPr>
            <p:cNvSpPr txBox="1">
              <a:spLocks noChangeArrowheads="1"/>
            </p:cNvSpPr>
            <p:nvPr/>
          </p:nvSpPr>
          <p:spPr bwMode="auto">
            <a:xfrm>
              <a:off x="10388641" y="2501589"/>
              <a:ext cx="684213"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74" name="Line 78">
              <a:extLst>
                <a:ext uri="{FF2B5EF4-FFF2-40B4-BE49-F238E27FC236}">
                  <a16:creationId xmlns:a16="http://schemas.microsoft.com/office/drawing/2014/main" id="{84E322A3-E89B-AC48-B4B3-233C598CB6DD}"/>
                </a:ext>
              </a:extLst>
            </p:cNvPr>
            <p:cNvSpPr>
              <a:spLocks noChangeShapeType="1"/>
            </p:cNvSpPr>
            <p:nvPr/>
          </p:nvSpPr>
          <p:spPr bwMode="auto">
            <a:xfrm>
              <a:off x="10358479" y="2739714"/>
              <a:ext cx="776288"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5" name="Line 80">
              <a:extLst>
                <a:ext uri="{FF2B5EF4-FFF2-40B4-BE49-F238E27FC236}">
                  <a16:creationId xmlns:a16="http://schemas.microsoft.com/office/drawing/2014/main" id="{B2BA3CCE-9278-934F-8020-A9A3C0BDAD18}"/>
                </a:ext>
              </a:extLst>
            </p:cNvPr>
            <p:cNvSpPr>
              <a:spLocks noChangeShapeType="1"/>
            </p:cNvSpPr>
            <p:nvPr/>
          </p:nvSpPr>
          <p:spPr bwMode="auto">
            <a:xfrm>
              <a:off x="10360066" y="2439676"/>
              <a:ext cx="0" cy="103188"/>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6" name="Line 81">
              <a:extLst>
                <a:ext uri="{FF2B5EF4-FFF2-40B4-BE49-F238E27FC236}">
                  <a16:creationId xmlns:a16="http://schemas.microsoft.com/office/drawing/2014/main" id="{5AB37789-637D-C443-B20A-F54499BB7D18}"/>
                </a:ext>
              </a:extLst>
            </p:cNvPr>
            <p:cNvSpPr>
              <a:spLocks noChangeShapeType="1"/>
            </p:cNvSpPr>
            <p:nvPr/>
          </p:nvSpPr>
          <p:spPr bwMode="auto">
            <a:xfrm>
              <a:off x="11136354" y="2439676"/>
              <a:ext cx="0" cy="101600"/>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5" name="Freeform 4">
            <a:extLst>
              <a:ext uri="{FF2B5EF4-FFF2-40B4-BE49-F238E27FC236}">
                <a16:creationId xmlns:a16="http://schemas.microsoft.com/office/drawing/2014/main" id="{40BD8E7B-C44D-C64B-8B42-1AB6A22BDEC2}"/>
              </a:ext>
            </a:extLst>
          </p:cNvPr>
          <p:cNvSpPr/>
          <p:nvPr/>
        </p:nvSpPr>
        <p:spPr>
          <a:xfrm>
            <a:off x="4153301" y="3785951"/>
            <a:ext cx="3591390" cy="522811"/>
          </a:xfrm>
          <a:custGeom>
            <a:avLst/>
            <a:gdLst>
              <a:gd name="connsiteX0" fmla="*/ 0 w 5874327"/>
              <a:gd name="connsiteY0" fmla="*/ 0 h 277091"/>
              <a:gd name="connsiteX1" fmla="*/ 0 w 5874327"/>
              <a:gd name="connsiteY1" fmla="*/ 277091 h 277091"/>
              <a:gd name="connsiteX2" fmla="*/ 5874327 w 5874327"/>
              <a:gd name="connsiteY2" fmla="*/ 277091 h 277091"/>
              <a:gd name="connsiteX3" fmla="*/ 5874327 w 5874327"/>
              <a:gd name="connsiteY3" fmla="*/ 41564 h 277091"/>
              <a:gd name="connsiteX4" fmla="*/ 5874327 w 5874327"/>
              <a:gd name="connsiteY4" fmla="*/ 41564 h 277091"/>
              <a:gd name="connsiteX0" fmla="*/ 0 w 5881026"/>
              <a:gd name="connsiteY0" fmla="*/ 0 h 277091"/>
              <a:gd name="connsiteX1" fmla="*/ 0 w 5881026"/>
              <a:gd name="connsiteY1" fmla="*/ 277091 h 277091"/>
              <a:gd name="connsiteX2" fmla="*/ 5874327 w 5881026"/>
              <a:gd name="connsiteY2" fmla="*/ 277091 h 277091"/>
              <a:gd name="connsiteX3" fmla="*/ 5874327 w 5881026"/>
              <a:gd name="connsiteY3" fmla="*/ 41564 h 277091"/>
              <a:gd name="connsiteX4" fmla="*/ 5881026 w 5881026"/>
              <a:gd name="connsiteY4" fmla="*/ 48806 h 277091"/>
              <a:gd name="connsiteX0" fmla="*/ 0 w 5881026"/>
              <a:gd name="connsiteY0" fmla="*/ 0 h 277091"/>
              <a:gd name="connsiteX1" fmla="*/ 0 w 5881026"/>
              <a:gd name="connsiteY1" fmla="*/ 277091 h 277091"/>
              <a:gd name="connsiteX2" fmla="*/ 5874327 w 5881026"/>
              <a:gd name="connsiteY2" fmla="*/ 277091 h 277091"/>
              <a:gd name="connsiteX3" fmla="*/ 5874327 w 5881026"/>
              <a:gd name="connsiteY3" fmla="*/ 41564 h 277091"/>
              <a:gd name="connsiteX4" fmla="*/ 5881026 w 5881026"/>
              <a:gd name="connsiteY4" fmla="*/ 30701 h 277091"/>
              <a:gd name="connsiteX0" fmla="*/ 0 w 5874327"/>
              <a:gd name="connsiteY0" fmla="*/ 0 h 277091"/>
              <a:gd name="connsiteX1" fmla="*/ 0 w 5874327"/>
              <a:gd name="connsiteY1" fmla="*/ 277091 h 277091"/>
              <a:gd name="connsiteX2" fmla="*/ 5874327 w 5874327"/>
              <a:gd name="connsiteY2" fmla="*/ 277091 h 277091"/>
              <a:gd name="connsiteX3" fmla="*/ 5874327 w 5874327"/>
              <a:gd name="connsiteY3" fmla="*/ 41564 h 277091"/>
              <a:gd name="connsiteX0" fmla="*/ 0 w 5874327"/>
              <a:gd name="connsiteY0" fmla="*/ 5510 h 282601"/>
              <a:gd name="connsiteX1" fmla="*/ 0 w 5874327"/>
              <a:gd name="connsiteY1" fmla="*/ 282601 h 282601"/>
              <a:gd name="connsiteX2" fmla="*/ 5874327 w 5874327"/>
              <a:gd name="connsiteY2" fmla="*/ 282601 h 282601"/>
              <a:gd name="connsiteX3" fmla="*/ 5864278 w 5874327"/>
              <a:gd name="connsiteY3" fmla="*/ 0 h 282601"/>
            </a:gdLst>
            <a:ahLst/>
            <a:cxnLst>
              <a:cxn ang="0">
                <a:pos x="connsiteX0" y="connsiteY0"/>
              </a:cxn>
              <a:cxn ang="0">
                <a:pos x="connsiteX1" y="connsiteY1"/>
              </a:cxn>
              <a:cxn ang="0">
                <a:pos x="connsiteX2" y="connsiteY2"/>
              </a:cxn>
              <a:cxn ang="0">
                <a:pos x="connsiteX3" y="connsiteY3"/>
              </a:cxn>
            </a:cxnLst>
            <a:rect l="l" t="t" r="r" b="b"/>
            <a:pathLst>
              <a:path w="5874327" h="282601">
                <a:moveTo>
                  <a:pt x="0" y="5510"/>
                </a:moveTo>
                <a:lnTo>
                  <a:pt x="0" y="282601"/>
                </a:lnTo>
                <a:lnTo>
                  <a:pt x="5874327" y="282601"/>
                </a:lnTo>
                <a:cubicBezTo>
                  <a:pt x="5874327" y="204092"/>
                  <a:pt x="5863162" y="41065"/>
                  <a:pt x="5864278" y="0"/>
                </a:cubicBezTo>
              </a:path>
            </a:pathLst>
          </a:custGeom>
          <a:noFill/>
          <a:ln w="34925">
            <a:solidFill>
              <a:srgbClr val="0000A8"/>
            </a:solidFill>
            <a:headEnd type="triangl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1" name="Rectangle 3">
            <a:extLst>
              <a:ext uri="{FF2B5EF4-FFF2-40B4-BE49-F238E27FC236}">
                <a16:creationId xmlns:a16="http://schemas.microsoft.com/office/drawing/2014/main" id="{18B56FA4-5E06-734B-8CCA-520BDE95A7B2}"/>
              </a:ext>
            </a:extLst>
          </p:cNvPr>
          <p:cNvSpPr txBox="1">
            <a:spLocks noChangeArrowheads="1"/>
          </p:cNvSpPr>
          <p:nvPr/>
        </p:nvSpPr>
        <p:spPr bwMode="auto">
          <a:xfrm>
            <a:off x="1181424" y="4590175"/>
            <a:ext cx="5247083" cy="1935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0" marR="0" lvl="0" indent="0" algn="l" defTabSz="914400" rtl="0" eaLnBrk="0" fontAlgn="base" latinLnBrk="0" hangingPunct="0">
              <a:lnSpc>
                <a:spcPct val="85000"/>
              </a:lnSpc>
              <a:spcBef>
                <a:spcPct val="20000"/>
              </a:spcBef>
              <a:spcAft>
                <a:spcPct val="0"/>
              </a:spcAft>
              <a:buClr>
                <a:srgbClr val="000099"/>
              </a:buClr>
              <a:buSzPct val="100000"/>
              <a:buFont typeface="Wingdings" charset="2"/>
              <a:buNone/>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sending side: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encapsulates datagram in frame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adds error checking bits, reliable data transfer, flow control, etc.</a:t>
            </a:r>
          </a:p>
        </p:txBody>
      </p:sp>
      <p:sp>
        <p:nvSpPr>
          <p:cNvPr id="82" name="Rectangle 4">
            <a:extLst>
              <a:ext uri="{FF2B5EF4-FFF2-40B4-BE49-F238E27FC236}">
                <a16:creationId xmlns:a16="http://schemas.microsoft.com/office/drawing/2014/main" id="{CE6ED78C-4BB6-A242-9D70-6F08129C21FF}"/>
              </a:ext>
            </a:extLst>
          </p:cNvPr>
          <p:cNvSpPr txBox="1">
            <a:spLocks noChangeArrowheads="1"/>
          </p:cNvSpPr>
          <p:nvPr/>
        </p:nvSpPr>
        <p:spPr bwMode="auto">
          <a:xfrm>
            <a:off x="6683664" y="4606063"/>
            <a:ext cx="4829464" cy="185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0" marR="0" lvl="0" indent="0" algn="l" defTabSz="914400" rtl="0" eaLnBrk="0" fontAlgn="base" latinLnBrk="0" hangingPunct="0">
              <a:lnSpc>
                <a:spcPct val="85000"/>
              </a:lnSpc>
              <a:spcBef>
                <a:spcPct val="20000"/>
              </a:spcBef>
              <a:spcAft>
                <a:spcPct val="0"/>
              </a:spcAft>
              <a:buClr>
                <a:srgbClr val="000099"/>
              </a:buClr>
              <a:buSzPct val="100000"/>
              <a:buFont typeface="Wingdings" charset="2"/>
              <a:buNone/>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receiving side: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looks for errors, reliable data transfer, flow control, etc.</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extracts datagram, passes to upper layer at receiving side</a:t>
            </a:r>
          </a:p>
        </p:txBody>
      </p:sp>
      <p:grpSp>
        <p:nvGrpSpPr>
          <p:cNvPr id="8" name="Group 7">
            <a:extLst>
              <a:ext uri="{FF2B5EF4-FFF2-40B4-BE49-F238E27FC236}">
                <a16:creationId xmlns:a16="http://schemas.microsoft.com/office/drawing/2014/main" id="{537C4F57-1245-0842-89E6-D0D42B4637B1}"/>
              </a:ext>
            </a:extLst>
          </p:cNvPr>
          <p:cNvGrpSpPr/>
          <p:nvPr/>
        </p:nvGrpSpPr>
        <p:grpSpPr>
          <a:xfrm>
            <a:off x="957300" y="3054812"/>
            <a:ext cx="1569900" cy="338554"/>
            <a:chOff x="946500" y="2082812"/>
            <a:chExt cx="1569900" cy="338554"/>
          </a:xfrm>
          <a:effectLst>
            <a:outerShdw blurRad="50800" dist="38100" dir="18900000" algn="bl" rotWithShape="0">
              <a:prstClr val="black">
                <a:alpha val="40000"/>
              </a:prstClr>
            </a:outerShdw>
          </a:effectLst>
        </p:grpSpPr>
        <p:sp>
          <p:nvSpPr>
            <p:cNvPr id="104" name="Rectangle 103">
              <a:extLst>
                <a:ext uri="{FF2B5EF4-FFF2-40B4-BE49-F238E27FC236}">
                  <a16:creationId xmlns:a16="http://schemas.microsoft.com/office/drawing/2014/main" id="{9EDCCCEE-3CB2-1846-BBAC-01DB77CF94E9}"/>
                </a:ext>
              </a:extLst>
            </p:cNvPr>
            <p:cNvSpPr/>
            <p:nvPr/>
          </p:nvSpPr>
          <p:spPr>
            <a:xfrm>
              <a:off x="977194" y="2096985"/>
              <a:ext cx="1539206" cy="31141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5" name="TextBox 104">
              <a:extLst>
                <a:ext uri="{FF2B5EF4-FFF2-40B4-BE49-F238E27FC236}">
                  <a16:creationId xmlns:a16="http://schemas.microsoft.com/office/drawing/2014/main" id="{0B6EC950-6D21-8943-AD9A-1A9BA731F563}"/>
                </a:ext>
              </a:extLst>
            </p:cNvPr>
            <p:cNvSpPr txBox="1"/>
            <p:nvPr/>
          </p:nvSpPr>
          <p:spPr>
            <a:xfrm>
              <a:off x="946500" y="2082812"/>
              <a:ext cx="6159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link</a:t>
              </a:r>
              <a:r>
                <a:rPr kumimoji="0" lang="en-US" sz="1600" b="0" i="0" u="none" strike="noStrike" kern="1200" cap="none" spc="0" normalizeH="0" baseline="-25000" noProof="0" dirty="0">
                  <a:ln>
                    <a:noFill/>
                  </a:ln>
                  <a:solidFill>
                    <a:prstClr val="black"/>
                  </a:solidFill>
                  <a:effectLst/>
                  <a:uLnTx/>
                  <a:uFillTx/>
                  <a:latin typeface="Calibri"/>
                  <a:ea typeface="+mn-ea"/>
                  <a:cs typeface="+mn-cs"/>
                </a:rPr>
                <a:t>h</a:t>
              </a:r>
            </a:p>
          </p:txBody>
        </p:sp>
      </p:grpSp>
      <p:grpSp>
        <p:nvGrpSpPr>
          <p:cNvPr id="9" name="Group 8">
            <a:extLst>
              <a:ext uri="{FF2B5EF4-FFF2-40B4-BE49-F238E27FC236}">
                <a16:creationId xmlns:a16="http://schemas.microsoft.com/office/drawing/2014/main" id="{3974AB8B-EB99-0441-9682-66840F3A7F92}"/>
              </a:ext>
            </a:extLst>
          </p:cNvPr>
          <p:cNvGrpSpPr/>
          <p:nvPr/>
        </p:nvGrpSpPr>
        <p:grpSpPr>
          <a:xfrm>
            <a:off x="955870" y="3055124"/>
            <a:ext cx="1642179" cy="339427"/>
            <a:chOff x="8795014" y="27710"/>
            <a:chExt cx="1642179" cy="339427"/>
          </a:xfrm>
        </p:grpSpPr>
        <p:grpSp>
          <p:nvGrpSpPr>
            <p:cNvPr id="108" name="Group 107">
              <a:extLst>
                <a:ext uri="{FF2B5EF4-FFF2-40B4-BE49-F238E27FC236}">
                  <a16:creationId xmlns:a16="http://schemas.microsoft.com/office/drawing/2014/main" id="{3F4BB85F-69FB-5247-9776-577109762BF8}"/>
                </a:ext>
              </a:extLst>
            </p:cNvPr>
            <p:cNvGrpSpPr/>
            <p:nvPr/>
          </p:nvGrpSpPr>
          <p:grpSpPr>
            <a:xfrm>
              <a:off x="8795014" y="28583"/>
              <a:ext cx="1569900" cy="338554"/>
              <a:chOff x="946500" y="2082812"/>
              <a:chExt cx="1569900" cy="338554"/>
            </a:xfrm>
            <a:effectLst>
              <a:outerShdw blurRad="50800" dist="38100" dir="18900000" algn="bl" rotWithShape="0">
                <a:prstClr val="black">
                  <a:alpha val="40000"/>
                </a:prstClr>
              </a:outerShdw>
            </a:effectLst>
          </p:grpSpPr>
          <p:sp>
            <p:nvSpPr>
              <p:cNvPr id="109" name="Rectangle 108">
                <a:extLst>
                  <a:ext uri="{FF2B5EF4-FFF2-40B4-BE49-F238E27FC236}">
                    <a16:creationId xmlns:a16="http://schemas.microsoft.com/office/drawing/2014/main" id="{DBC16E38-D878-DA40-BBB8-6FB0CDBAC30B}"/>
                  </a:ext>
                </a:extLst>
              </p:cNvPr>
              <p:cNvSpPr/>
              <p:nvPr/>
            </p:nvSpPr>
            <p:spPr>
              <a:xfrm>
                <a:off x="977194" y="2096985"/>
                <a:ext cx="1539206" cy="31141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0" name="TextBox 109">
                <a:extLst>
                  <a:ext uri="{FF2B5EF4-FFF2-40B4-BE49-F238E27FC236}">
                    <a16:creationId xmlns:a16="http://schemas.microsoft.com/office/drawing/2014/main" id="{1A787236-15FA-7C49-9EC5-8D58F317FD53}"/>
                  </a:ext>
                </a:extLst>
              </p:cNvPr>
              <p:cNvSpPr txBox="1"/>
              <p:nvPr/>
            </p:nvSpPr>
            <p:spPr>
              <a:xfrm>
                <a:off x="946500" y="2082812"/>
                <a:ext cx="6159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link</a:t>
                </a:r>
                <a:r>
                  <a:rPr kumimoji="0" lang="en-US" sz="1600" b="0" i="0" u="none" strike="noStrike" kern="1200" cap="none" spc="0" normalizeH="0" baseline="-25000" noProof="0" dirty="0">
                    <a:ln>
                      <a:noFill/>
                    </a:ln>
                    <a:solidFill>
                      <a:prstClr val="black"/>
                    </a:solidFill>
                    <a:effectLst/>
                    <a:uLnTx/>
                    <a:uFillTx/>
                    <a:latin typeface="Calibri"/>
                    <a:ea typeface="+mn-ea"/>
                    <a:cs typeface="+mn-cs"/>
                  </a:rPr>
                  <a:t>h</a:t>
                </a:r>
              </a:p>
            </p:txBody>
          </p:sp>
        </p:grpSp>
        <p:grpSp>
          <p:nvGrpSpPr>
            <p:cNvPr id="111" name="Group 110">
              <a:extLst>
                <a:ext uri="{FF2B5EF4-FFF2-40B4-BE49-F238E27FC236}">
                  <a16:creationId xmlns:a16="http://schemas.microsoft.com/office/drawing/2014/main" id="{C005BFB6-442F-8B4F-A9BE-E9EA4B39C815}"/>
                </a:ext>
              </a:extLst>
            </p:cNvPr>
            <p:cNvGrpSpPr/>
            <p:nvPr/>
          </p:nvGrpSpPr>
          <p:grpSpPr>
            <a:xfrm>
              <a:off x="9386857" y="27710"/>
              <a:ext cx="1050336" cy="338554"/>
              <a:chOff x="1551732" y="2084406"/>
              <a:chExt cx="1050336" cy="338554"/>
            </a:xfrm>
          </p:grpSpPr>
          <p:sp>
            <p:nvSpPr>
              <p:cNvPr id="112" name="Rectangle 111">
                <a:extLst>
                  <a:ext uri="{FF2B5EF4-FFF2-40B4-BE49-F238E27FC236}">
                    <a16:creationId xmlns:a16="http://schemas.microsoft.com/office/drawing/2014/main" id="{D71FB187-96E4-244B-AF15-E9CD3D0042E1}"/>
                  </a:ext>
                </a:extLst>
              </p:cNvPr>
              <p:cNvSpPr/>
              <p:nvPr/>
            </p:nvSpPr>
            <p:spPr>
              <a:xfrm>
                <a:off x="1568121" y="2133017"/>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3" name="TextBox 112">
                <a:extLst>
                  <a:ext uri="{FF2B5EF4-FFF2-40B4-BE49-F238E27FC236}">
                    <a16:creationId xmlns:a16="http://schemas.microsoft.com/office/drawing/2014/main" id="{B0772B65-2D38-BD48-890B-AE81492D2152}"/>
                  </a:ext>
                </a:extLst>
              </p:cNvPr>
              <p:cNvSpPr txBox="1"/>
              <p:nvPr/>
            </p:nvSpPr>
            <p:spPr>
              <a:xfrm>
                <a:off x="1551732" y="2084406"/>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grpSp>
      <p:grpSp>
        <p:nvGrpSpPr>
          <p:cNvPr id="7" name="Group 6">
            <a:extLst>
              <a:ext uri="{FF2B5EF4-FFF2-40B4-BE49-F238E27FC236}">
                <a16:creationId xmlns:a16="http://schemas.microsoft.com/office/drawing/2014/main" id="{496E2B94-DB9A-7246-AFC8-1AF4BF171909}"/>
              </a:ext>
            </a:extLst>
          </p:cNvPr>
          <p:cNvGrpSpPr/>
          <p:nvPr/>
        </p:nvGrpSpPr>
        <p:grpSpPr>
          <a:xfrm>
            <a:off x="1551732" y="2080806"/>
            <a:ext cx="1050336" cy="338554"/>
            <a:chOff x="1551732" y="2084406"/>
            <a:chExt cx="1050336" cy="338554"/>
          </a:xfrm>
        </p:grpSpPr>
        <p:sp>
          <p:nvSpPr>
            <p:cNvPr id="97" name="Rectangle 96">
              <a:extLst>
                <a:ext uri="{FF2B5EF4-FFF2-40B4-BE49-F238E27FC236}">
                  <a16:creationId xmlns:a16="http://schemas.microsoft.com/office/drawing/2014/main" id="{0FE69BAF-1146-6E49-A666-E323A3E57C63}"/>
                </a:ext>
              </a:extLst>
            </p:cNvPr>
            <p:cNvSpPr/>
            <p:nvPr/>
          </p:nvSpPr>
          <p:spPr>
            <a:xfrm>
              <a:off x="1568121" y="2133017"/>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98" name="TextBox 97">
              <a:extLst>
                <a:ext uri="{FF2B5EF4-FFF2-40B4-BE49-F238E27FC236}">
                  <a16:creationId xmlns:a16="http://schemas.microsoft.com/office/drawing/2014/main" id="{16546C0F-2F99-5D49-9B71-D806E1F4AC4B}"/>
                </a:ext>
              </a:extLst>
            </p:cNvPr>
            <p:cNvSpPr txBox="1"/>
            <p:nvPr/>
          </p:nvSpPr>
          <p:spPr>
            <a:xfrm>
              <a:off x="1551732" y="2084406"/>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grpSp>
        <p:nvGrpSpPr>
          <p:cNvPr id="12" name="Group 11">
            <a:extLst>
              <a:ext uri="{FF2B5EF4-FFF2-40B4-BE49-F238E27FC236}">
                <a16:creationId xmlns:a16="http://schemas.microsoft.com/office/drawing/2014/main" id="{AE4DCBCE-E716-334C-BD5E-3775F82A2DA5}"/>
              </a:ext>
            </a:extLst>
          </p:cNvPr>
          <p:cNvGrpSpPr/>
          <p:nvPr/>
        </p:nvGrpSpPr>
        <p:grpSpPr>
          <a:xfrm>
            <a:off x="9888337" y="3037360"/>
            <a:ext cx="1050336" cy="338554"/>
            <a:chOff x="309834" y="1124253"/>
            <a:chExt cx="1050336" cy="338554"/>
          </a:xfrm>
        </p:grpSpPr>
        <p:sp>
          <p:nvSpPr>
            <p:cNvPr id="132" name="Rectangle 131">
              <a:extLst>
                <a:ext uri="{FF2B5EF4-FFF2-40B4-BE49-F238E27FC236}">
                  <a16:creationId xmlns:a16="http://schemas.microsoft.com/office/drawing/2014/main" id="{E80854FB-94FB-5641-A2CE-545956B45415}"/>
                </a:ext>
              </a:extLst>
            </p:cNvPr>
            <p:cNvSpPr/>
            <p:nvPr/>
          </p:nvSpPr>
          <p:spPr>
            <a:xfrm>
              <a:off x="326223" y="1172864"/>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3" name="TextBox 132">
              <a:extLst>
                <a:ext uri="{FF2B5EF4-FFF2-40B4-BE49-F238E27FC236}">
                  <a16:creationId xmlns:a16="http://schemas.microsoft.com/office/drawing/2014/main" id="{D9C16815-500B-C54D-BE20-C80213A27D36}"/>
                </a:ext>
              </a:extLst>
            </p:cNvPr>
            <p:cNvSpPr txBox="1"/>
            <p:nvPr/>
          </p:nvSpPr>
          <p:spPr>
            <a:xfrm>
              <a:off x="309834" y="1124253"/>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sp>
        <p:nvSpPr>
          <p:cNvPr id="13" name="Slide Number Placeholder 12">
            <a:extLst>
              <a:ext uri="{FF2B5EF4-FFF2-40B4-BE49-F238E27FC236}">
                <a16:creationId xmlns:a16="http://schemas.microsoft.com/office/drawing/2014/main" id="{DD8BEED3-9945-748A-AAE6-7AC49BE4C4F1}"/>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7595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5E-6 7.40741E-7 L -2.5E-6 0.14236 " pathEditMode="relative" rAng="0" ptsTypes="AA">
                                      <p:cBhvr>
                                        <p:cTn id="6" dur="2000" fill="hold"/>
                                        <p:tgtEl>
                                          <p:spTgt spid="7"/>
                                        </p:tgtEl>
                                        <p:attrNameLst>
                                          <p:attrName>ppt_x</p:attrName>
                                          <p:attrName>ppt_y</p:attrName>
                                        </p:attrNameLst>
                                      </p:cBhvr>
                                      <p:rCtr x="0" y="7106"/>
                                    </p:animMotion>
                                  </p:childTnLst>
                                </p:cTn>
                              </p:par>
                            </p:childTnLst>
                          </p:cTn>
                        </p:par>
                        <p:par>
                          <p:cTn id="7" fill="hold">
                            <p:stCondLst>
                              <p:cond delay="2000"/>
                            </p:stCondLst>
                            <p:childTnLst>
                              <p:par>
                                <p:cTn id="8" presetID="9"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dissolv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nodeType="clickEffect">
                                  <p:stCondLst>
                                    <p:cond delay="0"/>
                                  </p:stCondLst>
                                  <p:childTnLst>
                                    <p:animEffect transition="out" filter="dissolv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par>
                                <p:cTn id="19" presetID="9" presetClass="exit" presetSubtype="0" fill="hold" nodeType="withEffect">
                                  <p:stCondLst>
                                    <p:cond delay="0"/>
                                  </p:stCondLst>
                                  <p:childTnLst>
                                    <p:animEffect transition="out" filter="dissolv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par>
                                <p:cTn id="22" presetID="9"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ssolve">
                                      <p:cBhvr>
                                        <p:cTn id="24" dur="500"/>
                                        <p:tgtEl>
                                          <p:spTgt spid="9"/>
                                        </p:tgtEl>
                                      </p:cBhvr>
                                    </p:animEffect>
                                  </p:childTnLst>
                                </p:cTn>
                              </p:par>
                            </p:childTnLst>
                          </p:cTn>
                        </p:par>
                        <p:par>
                          <p:cTn id="25" fill="hold">
                            <p:stCondLst>
                              <p:cond delay="500"/>
                            </p:stCondLst>
                            <p:childTnLst>
                              <p:par>
                                <p:cTn id="26" presetID="0" presetClass="path" presetSubtype="0" accel="50000" decel="50000" fill="hold" nodeType="afterEffect">
                                  <p:stCondLst>
                                    <p:cond delay="0"/>
                                  </p:stCondLst>
                                  <p:childTnLst>
                                    <p:animMotion origin="layout" path="M -3.125E-6 -0.00023 C 0.00078 0.05555 0.0017 0.11111 0.00261 0.1669 L 0.68633 0.17477 L 0.68633 -0.00301 " pathEditMode="relative" rAng="0" ptsTypes="AAAA">
                                      <p:cBhvr>
                                        <p:cTn id="27" dur="2000" fill="hold"/>
                                        <p:tgtEl>
                                          <p:spTgt spid="9"/>
                                        </p:tgtEl>
                                        <p:attrNameLst>
                                          <p:attrName>ppt_x</p:attrName>
                                          <p:attrName>ppt_y</p:attrName>
                                        </p:attrNameLst>
                                      </p:cBhvr>
                                      <p:rCtr x="34310" y="8611"/>
                                    </p:animMotion>
                                  </p:childTnLst>
                                </p:cTn>
                              </p:par>
                            </p:childTnLst>
                          </p:cTn>
                        </p:par>
                        <p:par>
                          <p:cTn id="28" fill="hold">
                            <p:stCondLst>
                              <p:cond delay="2500"/>
                            </p:stCondLst>
                            <p:childTnLst>
                              <p:par>
                                <p:cTn id="29" presetID="9" presetClass="entr" presetSubtype="0" fill="hold" grpId="0" nodeType="after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dissolve">
                                      <p:cBhvr>
                                        <p:cTn id="31" dur="500"/>
                                        <p:tgtEl>
                                          <p:spTgt spid="8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par>
                                <p:cTn id="37" presetID="9"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dissolve">
                                      <p:cBhvr>
                                        <p:cTn id="39" dur="500"/>
                                        <p:tgtEl>
                                          <p:spTgt spid="12"/>
                                        </p:tgtEl>
                                      </p:cBhvr>
                                    </p:animEffect>
                                  </p:childTnLst>
                                </p:cTn>
                              </p:par>
                            </p:childTnLst>
                          </p:cTn>
                        </p:par>
                        <p:par>
                          <p:cTn id="40" fill="hold">
                            <p:stCondLst>
                              <p:cond delay="500"/>
                            </p:stCondLst>
                            <p:childTnLst>
                              <p:par>
                                <p:cTn id="41" presetID="0" presetClass="path" presetSubtype="0" accel="50000" decel="50000" fill="hold" nodeType="afterEffect">
                                  <p:stCondLst>
                                    <p:cond delay="0"/>
                                  </p:stCondLst>
                                  <p:childTnLst>
                                    <p:animMotion origin="layout" path="M 0.00052 -0.00023 L -0.00039 -0.13842 " pathEditMode="relative" rAng="0" ptsTypes="AA">
                                      <p:cBhvr>
                                        <p:cTn id="42" dur="2000" fill="hold"/>
                                        <p:tgtEl>
                                          <p:spTgt spid="12"/>
                                        </p:tgtEl>
                                        <p:attrNameLst>
                                          <p:attrName>ppt_x</p:attrName>
                                          <p:attrName>ppt_y</p:attrName>
                                        </p:attrNameLst>
                                      </p:cBhvr>
                                      <p:rCtr x="-52" y="-6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Link layer, LANs: roadmap</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7239434" y="1891814"/>
            <a:ext cx="3102316" cy="2326737"/>
          </a:xfrm>
          <a:prstGeom prst="rect">
            <a:avLst/>
          </a:prstGeom>
          <a:effectLst>
            <a:outerShdw blurRad="50800" dist="38100" dir="18900000" algn="bl" rotWithShape="0">
              <a:prstClr val="black">
                <a:alpha val="40000"/>
              </a:prstClr>
            </a:outerShdw>
          </a:effectLst>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553857" y="4906563"/>
            <a:ext cx="5066531" cy="9816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33375">
              <a:buClr>
                <a:schemeClr val="bg1">
                  <a:lumMod val="75000"/>
                </a:schemeClr>
              </a:buClr>
              <a:defRPr/>
            </a:pPr>
            <a:r>
              <a:rPr lang="en-US" sz="3200" dirty="0">
                <a:solidFill>
                  <a:schemeClr val="bg1">
                    <a:lumMod val="75000"/>
                  </a:schemeClr>
                </a:solidFill>
              </a:rPr>
              <a:t>a day in the life of a web request</a:t>
            </a:r>
          </a:p>
          <a:p>
            <a:pPr lvl="1"/>
            <a:endParaRPr lang="en-US" alt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622456" y="1361615"/>
            <a:ext cx="5571867" cy="503918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introduction</a:t>
            </a:r>
          </a:p>
          <a:p>
            <a:pPr marL="285750" indent="-274638">
              <a:spcBef>
                <a:spcPts val="600"/>
              </a:spcBef>
              <a:buClr>
                <a:srgbClr val="0000A8"/>
              </a:buClr>
            </a:pPr>
            <a:r>
              <a:rPr lang="en-US" altLang="en-US" sz="3600" dirty="0">
                <a:ea typeface="ＭＳ Ｐゴシック" panose="020B0600070205080204" pitchFamily="34" charset="-128"/>
                <a:cs typeface="Arial" panose="020B0604020202020204" pitchFamily="34" charset="0"/>
              </a:rPr>
              <a:t>error detection, correction </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multiple access protocols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LANs</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addressing, ARP</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Ethernet</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switches</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VLANs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link virtualization: MPLS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data center networking</a:t>
            </a:r>
          </a:p>
          <a:p>
            <a:pPr marL="285750" indent="-274638">
              <a:spcBef>
                <a:spcPts val="600"/>
              </a:spcBef>
            </a:pPr>
            <a:endParaRPr lang="en-US" altLang="en-US" sz="3200" dirty="0">
              <a:ea typeface="ＭＳ Ｐゴシック" panose="020B0600070205080204" pitchFamily="34" charset="-128"/>
              <a:cs typeface="Arial" panose="020B0604020202020204" pitchFamily="34" charset="0"/>
            </a:endParaRPr>
          </a:p>
          <a:p>
            <a:pPr marL="628650" lvl="1" indent="-274638">
              <a:spcBef>
                <a:spcPts val="600"/>
              </a:spcBef>
            </a:pPr>
            <a:endParaRPr lang="en-US" altLang="en-US" sz="2800" dirty="0">
              <a:ea typeface="ＭＳ Ｐゴシック" panose="020B0600070205080204" pitchFamily="34" charset="-128"/>
              <a:cs typeface="Arial" panose="020B0604020202020204" pitchFamily="34" charset="0"/>
            </a:endParaRPr>
          </a:p>
        </p:txBody>
      </p:sp>
      <p:sp>
        <p:nvSpPr>
          <p:cNvPr id="8" name="Slide Number Placeholder 4">
            <a:extLst>
              <a:ext uri="{FF2B5EF4-FFF2-40B4-BE49-F238E27FC236}">
                <a16:creationId xmlns:a16="http://schemas.microsoft.com/office/drawing/2014/main" id="{A780E6DF-6C7C-1345-9369-EDA38A723E9E}"/>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11</a:t>
            </a:fld>
            <a:endParaRPr lang="en-US" dirty="0"/>
          </a:p>
        </p:txBody>
      </p:sp>
    </p:spTree>
    <p:extLst>
      <p:ext uri="{BB962C8B-B14F-4D97-AF65-F5344CB8AC3E}">
        <p14:creationId xmlns:p14="http://schemas.microsoft.com/office/powerpoint/2010/main" val="2161786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Freeform 111">
            <a:extLst>
              <a:ext uri="{FF2B5EF4-FFF2-40B4-BE49-F238E27FC236}">
                <a16:creationId xmlns:a16="http://schemas.microsoft.com/office/drawing/2014/main" id="{7F51B7E6-A68F-BE4A-979C-15563FEEBA73}"/>
              </a:ext>
            </a:extLst>
          </p:cNvPr>
          <p:cNvSpPr/>
          <p:nvPr/>
        </p:nvSpPr>
        <p:spPr>
          <a:xfrm>
            <a:off x="2093843" y="2862471"/>
            <a:ext cx="596348" cy="2902226"/>
          </a:xfrm>
          <a:custGeom>
            <a:avLst/>
            <a:gdLst>
              <a:gd name="connsiteX0" fmla="*/ 0 w 596348"/>
              <a:gd name="connsiteY0" fmla="*/ 0 h 2796209"/>
              <a:gd name="connsiteX1" fmla="*/ 0 w 596348"/>
              <a:gd name="connsiteY1" fmla="*/ 2796209 h 2796209"/>
              <a:gd name="connsiteX2" fmla="*/ 596348 w 596348"/>
              <a:gd name="connsiteY2" fmla="*/ 2796209 h 2796209"/>
            </a:gdLst>
            <a:ahLst/>
            <a:cxnLst>
              <a:cxn ang="0">
                <a:pos x="connsiteX0" y="connsiteY0"/>
              </a:cxn>
              <a:cxn ang="0">
                <a:pos x="connsiteX1" y="connsiteY1"/>
              </a:cxn>
              <a:cxn ang="0">
                <a:pos x="connsiteX2" y="connsiteY2"/>
              </a:cxn>
            </a:cxnLst>
            <a:rect l="l" t="t" r="r" b="b"/>
            <a:pathLst>
              <a:path w="596348" h="2796209">
                <a:moveTo>
                  <a:pt x="0" y="0"/>
                </a:moveTo>
                <a:lnTo>
                  <a:pt x="0" y="2796209"/>
                </a:lnTo>
                <a:lnTo>
                  <a:pt x="596348" y="2796209"/>
                </a:lnTo>
              </a:path>
            </a:pathLst>
          </a:custGeom>
          <a:noFill/>
          <a:ln w="31750">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7D6B27-2D57-4249-8EF3-5AC82165CFC6}"/>
              </a:ext>
            </a:extLst>
          </p:cNvPr>
          <p:cNvSpPr>
            <a:spLocks noGrp="1"/>
          </p:cNvSpPr>
          <p:nvPr>
            <p:ph type="title"/>
          </p:nvPr>
        </p:nvSpPr>
        <p:spPr/>
        <p:txBody>
          <a:bodyPr/>
          <a:lstStyle/>
          <a:p>
            <a:r>
              <a:rPr lang="en-US" b="0" dirty="0">
                <a:latin typeface="+mn-lt"/>
              </a:rPr>
              <a:t>Error detection</a:t>
            </a:r>
          </a:p>
        </p:txBody>
      </p:sp>
      <p:sp>
        <p:nvSpPr>
          <p:cNvPr id="7" name="Text Box 4">
            <a:extLst>
              <a:ext uri="{FF2B5EF4-FFF2-40B4-BE49-F238E27FC236}">
                <a16:creationId xmlns:a16="http://schemas.microsoft.com/office/drawing/2014/main" id="{B317981B-FC40-9845-ACEA-8C6C14F5CA2D}"/>
              </a:ext>
            </a:extLst>
          </p:cNvPr>
          <p:cNvSpPr txBox="1">
            <a:spLocks noChangeArrowheads="1"/>
          </p:cNvSpPr>
          <p:nvPr/>
        </p:nvSpPr>
        <p:spPr bwMode="auto">
          <a:xfrm>
            <a:off x="1089990" y="1500049"/>
            <a:ext cx="9869558"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EDC: error detection and correction bits (e.g., redundancy)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  data protected by error checking, may include header fields </a:t>
            </a:r>
          </a:p>
        </p:txBody>
      </p:sp>
      <p:sp>
        <p:nvSpPr>
          <p:cNvPr id="10" name="Text Box 4">
            <a:extLst>
              <a:ext uri="{FF2B5EF4-FFF2-40B4-BE49-F238E27FC236}">
                <a16:creationId xmlns:a16="http://schemas.microsoft.com/office/drawing/2014/main" id="{81B18EEE-2CFF-5B46-9EEA-5C16983039DC}"/>
              </a:ext>
            </a:extLst>
          </p:cNvPr>
          <p:cNvSpPr txBox="1">
            <a:spLocks noChangeArrowheads="1"/>
          </p:cNvSpPr>
          <p:nvPr/>
        </p:nvSpPr>
        <p:spPr bwMode="auto">
          <a:xfrm>
            <a:off x="8080513" y="3028121"/>
            <a:ext cx="3448878" cy="26776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Error detection not 100% reliable!</a:t>
            </a:r>
          </a:p>
          <a:p>
            <a:pPr marL="404813" marR="0" lvl="1" indent="-287338"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protocol may miss some errors, but rarely</a:t>
            </a:r>
          </a:p>
          <a:p>
            <a:pPr marL="404813" marR="0" lvl="1" indent="-287338"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larger EDC field yields better detection and correction</a:t>
            </a:r>
          </a:p>
        </p:txBody>
      </p:sp>
      <p:grpSp>
        <p:nvGrpSpPr>
          <p:cNvPr id="13" name="Group 12">
            <a:extLst>
              <a:ext uri="{FF2B5EF4-FFF2-40B4-BE49-F238E27FC236}">
                <a16:creationId xmlns:a16="http://schemas.microsoft.com/office/drawing/2014/main" id="{E47F3614-B8B3-7B47-811B-B113DE71CD9C}"/>
              </a:ext>
            </a:extLst>
          </p:cNvPr>
          <p:cNvGrpSpPr/>
          <p:nvPr/>
        </p:nvGrpSpPr>
        <p:grpSpPr>
          <a:xfrm>
            <a:off x="1550505" y="3048001"/>
            <a:ext cx="1656522" cy="400110"/>
            <a:chOff x="437322" y="2637183"/>
            <a:chExt cx="1656522" cy="400110"/>
          </a:xfrm>
        </p:grpSpPr>
        <p:sp>
          <p:nvSpPr>
            <p:cNvPr id="11" name="Rectangle 10">
              <a:extLst>
                <a:ext uri="{FF2B5EF4-FFF2-40B4-BE49-F238E27FC236}">
                  <a16:creationId xmlns:a16="http://schemas.microsoft.com/office/drawing/2014/main" id="{0B25B757-9F36-8547-AD5E-F5695EE4E0A3}"/>
                </a:ext>
              </a:extLst>
            </p:cNvPr>
            <p:cNvSpPr/>
            <p:nvPr/>
          </p:nvSpPr>
          <p:spPr>
            <a:xfrm>
              <a:off x="437322" y="2690191"/>
              <a:ext cx="1656522"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0F86D0A8-FCC7-6B4C-9159-12132B3971BD}"/>
                </a:ext>
              </a:extLst>
            </p:cNvPr>
            <p:cNvSpPr txBox="1"/>
            <p:nvPr/>
          </p:nvSpPr>
          <p:spPr>
            <a:xfrm>
              <a:off x="675860" y="2637183"/>
              <a:ext cx="118058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datagram</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33" name="Group 132">
            <a:extLst>
              <a:ext uri="{FF2B5EF4-FFF2-40B4-BE49-F238E27FC236}">
                <a16:creationId xmlns:a16="http://schemas.microsoft.com/office/drawing/2014/main" id="{12561F8A-1D0B-DE40-8B84-1CA6B5491E56}"/>
              </a:ext>
            </a:extLst>
          </p:cNvPr>
          <p:cNvGrpSpPr/>
          <p:nvPr/>
        </p:nvGrpSpPr>
        <p:grpSpPr>
          <a:xfrm>
            <a:off x="1567043" y="4446000"/>
            <a:ext cx="2325599" cy="862266"/>
            <a:chOff x="1567043" y="4446000"/>
            <a:chExt cx="2325599" cy="862266"/>
          </a:xfrm>
        </p:grpSpPr>
        <p:grpSp>
          <p:nvGrpSpPr>
            <p:cNvPr id="23" name="Group 22">
              <a:extLst>
                <a:ext uri="{FF2B5EF4-FFF2-40B4-BE49-F238E27FC236}">
                  <a16:creationId xmlns:a16="http://schemas.microsoft.com/office/drawing/2014/main" id="{9D1423F0-A1BA-FF4F-A8D3-75659E8A0BA4}"/>
                </a:ext>
              </a:extLst>
            </p:cNvPr>
            <p:cNvGrpSpPr/>
            <p:nvPr/>
          </p:nvGrpSpPr>
          <p:grpSpPr>
            <a:xfrm>
              <a:off x="1567043" y="4905756"/>
              <a:ext cx="2325599" cy="402510"/>
              <a:chOff x="1904400" y="5169547"/>
              <a:chExt cx="2325599" cy="402510"/>
            </a:xfrm>
          </p:grpSpPr>
          <p:sp>
            <p:nvSpPr>
              <p:cNvPr id="18" name="Rectangle 17">
                <a:extLst>
                  <a:ext uri="{FF2B5EF4-FFF2-40B4-BE49-F238E27FC236}">
                    <a16:creationId xmlns:a16="http://schemas.microsoft.com/office/drawing/2014/main" id="{8204CD8F-DCEE-174F-9DDC-16378D58D91B}"/>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7402CF49-30A4-064E-AFB1-FC182192C60C}"/>
                  </a:ext>
                </a:extLst>
              </p:cNvPr>
              <p:cNvSpPr txBox="1"/>
              <p:nvPr/>
            </p:nvSpPr>
            <p:spPr>
              <a:xfrm>
                <a:off x="2617147" y="5171947"/>
                <a:ext cx="34176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CE71317C-4216-4C43-B388-15C367B65BB8}"/>
                  </a:ext>
                </a:extLst>
              </p:cNvPr>
              <p:cNvSpPr txBox="1"/>
              <p:nvPr/>
            </p:nvSpPr>
            <p:spPr>
              <a:xfrm>
                <a:off x="3549850" y="5169547"/>
                <a:ext cx="60305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EDC</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5ABCC57A-846B-9445-8EC5-198834858081}"/>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5373B4EB-E4C9-6D47-8A33-AAF8C5FB5BC5}"/>
                </a:ext>
              </a:extLst>
            </p:cNvPr>
            <p:cNvGrpSpPr/>
            <p:nvPr/>
          </p:nvGrpSpPr>
          <p:grpSpPr>
            <a:xfrm>
              <a:off x="1571947" y="4446000"/>
              <a:ext cx="1645200" cy="400110"/>
              <a:chOff x="1897200" y="4446000"/>
              <a:chExt cx="1645200" cy="400110"/>
            </a:xfrm>
          </p:grpSpPr>
          <p:cxnSp>
            <p:nvCxnSpPr>
              <p:cNvPr id="26" name="Straight Arrow Connector 25">
                <a:extLst>
                  <a:ext uri="{FF2B5EF4-FFF2-40B4-BE49-F238E27FC236}">
                    <a16:creationId xmlns:a16="http://schemas.microsoft.com/office/drawing/2014/main" id="{30EFBDBE-EA98-A040-A650-F657EBD89B49}"/>
                  </a:ext>
                </a:extLst>
              </p:cNvPr>
              <p:cNvCxnSpPr/>
              <p:nvPr/>
            </p:nvCxnSpPr>
            <p:spPr>
              <a:xfrm>
                <a:off x="1897200" y="4665600"/>
                <a:ext cx="1638000"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5EEAD09-901F-734E-87E5-21A3AC7FEB6F}"/>
                  </a:ext>
                </a:extLst>
              </p:cNvPr>
              <p:cNvSpPr/>
              <p:nvPr/>
            </p:nvSpPr>
            <p:spPr>
              <a:xfrm>
                <a:off x="2098800" y="4636800"/>
                <a:ext cx="12456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0D39C20D-EAD3-2B47-9B8D-073C1688C2E3}"/>
                  </a:ext>
                </a:extLst>
              </p:cNvPr>
              <p:cNvSpPr txBox="1"/>
              <p:nvPr/>
            </p:nvSpPr>
            <p:spPr>
              <a:xfrm>
                <a:off x="2088000" y="4446000"/>
                <a:ext cx="1278812" cy="40011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data bits</a:t>
                </a:r>
              </a:p>
            </p:txBody>
          </p:sp>
          <p:cxnSp>
            <p:nvCxnSpPr>
              <p:cNvPr id="29" name="Straight Connector 28">
                <a:extLst>
                  <a:ext uri="{FF2B5EF4-FFF2-40B4-BE49-F238E27FC236}">
                    <a16:creationId xmlns:a16="http://schemas.microsoft.com/office/drawing/2014/main" id="{3DA25F4C-C4F2-1145-882F-8365320D7B57}"/>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53742D6-A287-9242-A316-ACB86B5DE59A}"/>
                  </a:ext>
                </a:extLst>
              </p:cNvPr>
              <p:cNvCxnSpPr/>
              <p:nvPr/>
            </p:nvCxnSpPr>
            <p:spPr>
              <a:xfrm>
                <a:off x="1902000" y="45696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9" name="Group 108">
            <a:extLst>
              <a:ext uri="{FF2B5EF4-FFF2-40B4-BE49-F238E27FC236}">
                <a16:creationId xmlns:a16="http://schemas.microsoft.com/office/drawing/2014/main" id="{1EAA84A3-6E3A-7849-BCAA-4977D967CF20}"/>
              </a:ext>
            </a:extLst>
          </p:cNvPr>
          <p:cNvGrpSpPr/>
          <p:nvPr/>
        </p:nvGrpSpPr>
        <p:grpSpPr>
          <a:xfrm>
            <a:off x="2714378" y="5528580"/>
            <a:ext cx="2679258" cy="434898"/>
            <a:chOff x="3244465" y="6071919"/>
            <a:chExt cx="2679258" cy="434898"/>
          </a:xfrm>
        </p:grpSpPr>
        <p:grpSp>
          <p:nvGrpSpPr>
            <p:cNvPr id="108" name="Group 107">
              <a:extLst>
                <a:ext uri="{FF2B5EF4-FFF2-40B4-BE49-F238E27FC236}">
                  <a16:creationId xmlns:a16="http://schemas.microsoft.com/office/drawing/2014/main" id="{D9E3893F-ACB5-AD40-A8E9-EAFB99935222}"/>
                </a:ext>
              </a:extLst>
            </p:cNvPr>
            <p:cNvGrpSpPr/>
            <p:nvPr/>
          </p:nvGrpSpPr>
          <p:grpSpPr>
            <a:xfrm>
              <a:off x="3244465" y="6071919"/>
              <a:ext cx="2679258" cy="434898"/>
              <a:chOff x="3244464" y="6071919"/>
              <a:chExt cx="2864787" cy="434898"/>
            </a:xfrm>
          </p:grpSpPr>
          <p:sp>
            <p:nvSpPr>
              <p:cNvPr id="62" name="Rectangle 61">
                <a:extLst>
                  <a:ext uri="{FF2B5EF4-FFF2-40B4-BE49-F238E27FC236}">
                    <a16:creationId xmlns:a16="http://schemas.microsoft.com/office/drawing/2014/main" id="{608EC3E2-ECED-4F4A-AA94-8EC7D14E1C96}"/>
                  </a:ext>
                </a:extLst>
              </p:cNvPr>
              <p:cNvSpPr/>
              <p:nvPr/>
            </p:nvSpPr>
            <p:spPr>
              <a:xfrm>
                <a:off x="3320909" y="6071919"/>
                <a:ext cx="2711898" cy="434898"/>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8D0958D5-2A1C-BB4F-9037-EF68A07E340F}"/>
                  </a:ext>
                </a:extLst>
              </p:cNvPr>
              <p:cNvSpPr/>
              <p:nvPr/>
            </p:nvSpPr>
            <p:spPr>
              <a:xfrm>
                <a:off x="3244464" y="6071919"/>
                <a:ext cx="152890" cy="434896"/>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Oval 63">
                <a:extLst>
                  <a:ext uri="{FF2B5EF4-FFF2-40B4-BE49-F238E27FC236}">
                    <a16:creationId xmlns:a16="http://schemas.microsoft.com/office/drawing/2014/main" id="{48D02393-68D8-2B41-B21C-E454A7B124E0}"/>
                  </a:ext>
                </a:extLst>
              </p:cNvPr>
              <p:cNvSpPr/>
              <p:nvPr/>
            </p:nvSpPr>
            <p:spPr>
              <a:xfrm>
                <a:off x="5956361" y="6071919"/>
                <a:ext cx="152890" cy="434896"/>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07898BB2-AD26-6D40-9691-3F368167B652}"/>
                  </a:ext>
                </a:extLst>
              </p:cNvPr>
              <p:cNvSpPr/>
              <p:nvPr/>
            </p:nvSpPr>
            <p:spPr>
              <a:xfrm>
                <a:off x="5752507" y="6071919"/>
                <a:ext cx="280299" cy="434896"/>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61" name="TextBox 60">
              <a:extLst>
                <a:ext uri="{FF2B5EF4-FFF2-40B4-BE49-F238E27FC236}">
                  <a16:creationId xmlns:a16="http://schemas.microsoft.com/office/drawing/2014/main" id="{D503C8C1-772E-0A43-A380-E4B70DBD5FAE}"/>
                </a:ext>
              </a:extLst>
            </p:cNvPr>
            <p:cNvSpPr txBox="1"/>
            <p:nvPr/>
          </p:nvSpPr>
          <p:spPr>
            <a:xfrm>
              <a:off x="3568996" y="6078283"/>
              <a:ext cx="213725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bit-error prone link</a:t>
              </a:r>
            </a:p>
          </p:txBody>
        </p:sp>
      </p:grpSp>
      <p:grpSp>
        <p:nvGrpSpPr>
          <p:cNvPr id="134" name="Group 133">
            <a:extLst>
              <a:ext uri="{FF2B5EF4-FFF2-40B4-BE49-F238E27FC236}">
                <a16:creationId xmlns:a16="http://schemas.microsoft.com/office/drawing/2014/main" id="{16C5B5BB-AE5C-774A-A52D-9FA9A80A5C3B}"/>
              </a:ext>
            </a:extLst>
          </p:cNvPr>
          <p:cNvGrpSpPr/>
          <p:nvPr/>
        </p:nvGrpSpPr>
        <p:grpSpPr>
          <a:xfrm>
            <a:off x="4661425" y="4717774"/>
            <a:ext cx="2325599" cy="1033670"/>
            <a:chOff x="4661425" y="4717774"/>
            <a:chExt cx="2325599" cy="1033670"/>
          </a:xfrm>
        </p:grpSpPr>
        <p:sp>
          <p:nvSpPr>
            <p:cNvPr id="113" name="Freeform 112">
              <a:extLst>
                <a:ext uri="{FF2B5EF4-FFF2-40B4-BE49-F238E27FC236}">
                  <a16:creationId xmlns:a16="http://schemas.microsoft.com/office/drawing/2014/main" id="{F835B0D2-C006-D94E-8669-286F102B1A07}"/>
                </a:ext>
              </a:extLst>
            </p:cNvPr>
            <p:cNvSpPr/>
            <p:nvPr/>
          </p:nvSpPr>
          <p:spPr>
            <a:xfrm>
              <a:off x="5486400" y="4717774"/>
              <a:ext cx="238539" cy="1033670"/>
            </a:xfrm>
            <a:custGeom>
              <a:avLst/>
              <a:gdLst>
                <a:gd name="connsiteX0" fmla="*/ 0 w 238539"/>
                <a:gd name="connsiteY0" fmla="*/ 1033670 h 1033670"/>
                <a:gd name="connsiteX1" fmla="*/ 238539 w 238539"/>
                <a:gd name="connsiteY1" fmla="*/ 1033670 h 1033670"/>
                <a:gd name="connsiteX2" fmla="*/ 238539 w 238539"/>
                <a:gd name="connsiteY2" fmla="*/ 0 h 1033670"/>
              </a:gdLst>
              <a:ahLst/>
              <a:cxnLst>
                <a:cxn ang="0">
                  <a:pos x="connsiteX0" y="connsiteY0"/>
                </a:cxn>
                <a:cxn ang="0">
                  <a:pos x="connsiteX1" y="connsiteY1"/>
                </a:cxn>
                <a:cxn ang="0">
                  <a:pos x="connsiteX2" y="connsiteY2"/>
                </a:cxn>
              </a:cxnLst>
              <a:rect l="l" t="t" r="r" b="b"/>
              <a:pathLst>
                <a:path w="238539" h="1033670">
                  <a:moveTo>
                    <a:pt x="0" y="1033670"/>
                  </a:moveTo>
                  <a:lnTo>
                    <a:pt x="238539" y="1033670"/>
                  </a:lnTo>
                  <a:lnTo>
                    <a:pt x="238539" y="0"/>
                  </a:lnTo>
                </a:path>
              </a:pathLst>
            </a:custGeom>
            <a:noFill/>
            <a:ln w="28575">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16" name="Group 115">
              <a:extLst>
                <a:ext uri="{FF2B5EF4-FFF2-40B4-BE49-F238E27FC236}">
                  <a16:creationId xmlns:a16="http://schemas.microsoft.com/office/drawing/2014/main" id="{D6E86C6F-6BC6-244B-8ECE-6E6E56AD43C2}"/>
                </a:ext>
              </a:extLst>
            </p:cNvPr>
            <p:cNvGrpSpPr/>
            <p:nvPr/>
          </p:nvGrpSpPr>
          <p:grpSpPr>
            <a:xfrm>
              <a:off x="4661425" y="4890052"/>
              <a:ext cx="2325599" cy="402510"/>
              <a:chOff x="1904400" y="5169547"/>
              <a:chExt cx="2325599" cy="402510"/>
            </a:xfrm>
          </p:grpSpPr>
          <p:sp>
            <p:nvSpPr>
              <p:cNvPr id="117" name="Rectangle 116">
                <a:extLst>
                  <a:ext uri="{FF2B5EF4-FFF2-40B4-BE49-F238E27FC236}">
                    <a16:creationId xmlns:a16="http://schemas.microsoft.com/office/drawing/2014/main" id="{E4A7AA7B-0175-DB46-B3C6-ACC0A348568C}"/>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8" name="TextBox 117">
                <a:extLst>
                  <a:ext uri="{FF2B5EF4-FFF2-40B4-BE49-F238E27FC236}">
                    <a16:creationId xmlns:a16="http://schemas.microsoft.com/office/drawing/2014/main" id="{B3B62150-9929-094D-8252-E74930AA6ADF}"/>
                  </a:ext>
                </a:extLst>
              </p:cNvPr>
              <p:cNvSpPr txBox="1"/>
              <p:nvPr/>
            </p:nvSpPr>
            <p:spPr>
              <a:xfrm>
                <a:off x="2617147" y="5171947"/>
                <a:ext cx="40626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9" name="TextBox 118">
                <a:extLst>
                  <a:ext uri="{FF2B5EF4-FFF2-40B4-BE49-F238E27FC236}">
                    <a16:creationId xmlns:a16="http://schemas.microsoft.com/office/drawing/2014/main" id="{B04AB006-6F9E-2C4F-8C02-58009DF0B39D}"/>
                  </a:ext>
                </a:extLst>
              </p:cNvPr>
              <p:cNvSpPr txBox="1"/>
              <p:nvPr/>
            </p:nvSpPr>
            <p:spPr>
              <a:xfrm>
                <a:off x="3549850" y="5169547"/>
                <a:ext cx="67832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EDC’</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20" name="Straight Connector 119">
                <a:extLst>
                  <a:ext uri="{FF2B5EF4-FFF2-40B4-BE49-F238E27FC236}">
                    <a16:creationId xmlns:a16="http://schemas.microsoft.com/office/drawing/2014/main" id="{9B0DF45A-EDEF-A04A-AC62-14DB9CE04992}"/>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35" name="Group 134">
            <a:extLst>
              <a:ext uri="{FF2B5EF4-FFF2-40B4-BE49-F238E27FC236}">
                <a16:creationId xmlns:a16="http://schemas.microsoft.com/office/drawing/2014/main" id="{77477719-8F6B-0B49-9CE6-E154E3E98AC3}"/>
              </a:ext>
            </a:extLst>
          </p:cNvPr>
          <p:cNvGrpSpPr/>
          <p:nvPr/>
        </p:nvGrpSpPr>
        <p:grpSpPr>
          <a:xfrm>
            <a:off x="4996068" y="3670851"/>
            <a:ext cx="2457775" cy="1037317"/>
            <a:chOff x="4996068" y="3670851"/>
            <a:chExt cx="2457775" cy="1037317"/>
          </a:xfrm>
        </p:grpSpPr>
        <p:grpSp>
          <p:nvGrpSpPr>
            <p:cNvPr id="124" name="Group 123">
              <a:extLst>
                <a:ext uri="{FF2B5EF4-FFF2-40B4-BE49-F238E27FC236}">
                  <a16:creationId xmlns:a16="http://schemas.microsoft.com/office/drawing/2014/main" id="{ECD2F859-5B67-AD47-A017-0D9D677086AC}"/>
                </a:ext>
              </a:extLst>
            </p:cNvPr>
            <p:cNvGrpSpPr/>
            <p:nvPr/>
          </p:nvGrpSpPr>
          <p:grpSpPr>
            <a:xfrm>
              <a:off x="4996068" y="3670851"/>
              <a:ext cx="1431235" cy="1037317"/>
              <a:chOff x="6718851" y="5632173"/>
              <a:chExt cx="1431235" cy="1037317"/>
            </a:xfrm>
          </p:grpSpPr>
          <p:sp>
            <p:nvSpPr>
              <p:cNvPr id="122" name="Diamond 121">
                <a:extLst>
                  <a:ext uri="{FF2B5EF4-FFF2-40B4-BE49-F238E27FC236}">
                    <a16:creationId xmlns:a16="http://schemas.microsoft.com/office/drawing/2014/main" id="{77C3078E-D70D-1947-AB61-5F3F5BA57ECC}"/>
                  </a:ext>
                </a:extLst>
              </p:cNvPr>
              <p:cNvSpPr/>
              <p:nvPr/>
            </p:nvSpPr>
            <p:spPr>
              <a:xfrm>
                <a:off x="6718851" y="5632173"/>
                <a:ext cx="1431235" cy="993913"/>
              </a:xfrm>
              <a:prstGeom prst="diamond">
                <a:avLst/>
              </a:prstGeom>
              <a:solidFill>
                <a:schemeClr val="bg1"/>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3" name="TextBox 122">
                <a:extLst>
                  <a:ext uri="{FF2B5EF4-FFF2-40B4-BE49-F238E27FC236}">
                    <a16:creationId xmlns:a16="http://schemas.microsoft.com/office/drawing/2014/main" id="{F9534033-F306-E14B-A719-79E2267ED6B6}"/>
                  </a:ext>
                </a:extLst>
              </p:cNvPr>
              <p:cNvSpPr txBox="1"/>
              <p:nvPr/>
            </p:nvSpPr>
            <p:spPr>
              <a:xfrm>
                <a:off x="6932490" y="5737183"/>
                <a:ext cx="1007327" cy="932307"/>
              </a:xfrm>
              <a:prstGeom prst="rect">
                <a:avLst/>
              </a:prstGeom>
              <a:noFill/>
            </p:spPr>
            <p:txBody>
              <a:bodyPr wrap="none" rtlCol="0">
                <a:spAutoFit/>
              </a:bodyPr>
              <a:lstStyle/>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all</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bits in D’</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OK</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sp>
          <p:nvSpPr>
            <p:cNvPr id="128" name="TextBox 127">
              <a:extLst>
                <a:ext uri="{FF2B5EF4-FFF2-40B4-BE49-F238E27FC236}">
                  <a16:creationId xmlns:a16="http://schemas.microsoft.com/office/drawing/2014/main" id="{2021AD68-3E2D-D64B-A328-B57D61FCD5C4}"/>
                </a:ext>
              </a:extLst>
            </p:cNvPr>
            <p:cNvSpPr txBox="1"/>
            <p:nvPr/>
          </p:nvSpPr>
          <p:spPr>
            <a:xfrm>
              <a:off x="6440556" y="3843131"/>
              <a:ext cx="34977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9" name="TextBox 128">
              <a:extLst>
                <a:ext uri="{FF2B5EF4-FFF2-40B4-BE49-F238E27FC236}">
                  <a16:creationId xmlns:a16="http://schemas.microsoft.com/office/drawing/2014/main" id="{6B0E09AF-3DA9-004F-B45F-5B25A613D13D}"/>
                </a:ext>
              </a:extLst>
            </p:cNvPr>
            <p:cNvSpPr txBox="1"/>
            <p:nvPr/>
          </p:nvSpPr>
          <p:spPr>
            <a:xfrm>
              <a:off x="6380921" y="4207566"/>
              <a:ext cx="1072922" cy="492571"/>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detected </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error</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31" name="Straight Arrow Connector 130">
              <a:extLst>
                <a:ext uri="{FF2B5EF4-FFF2-40B4-BE49-F238E27FC236}">
                  <a16:creationId xmlns:a16="http://schemas.microsoft.com/office/drawing/2014/main" id="{F01D339A-38B5-234B-AAEE-DB7358965F0D}"/>
                </a:ext>
              </a:extLst>
            </p:cNvPr>
            <p:cNvCxnSpPr/>
            <p:nvPr/>
          </p:nvCxnSpPr>
          <p:spPr>
            <a:xfrm>
              <a:off x="6440557" y="4161183"/>
              <a:ext cx="715618" cy="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B7A71D88-0E4D-8640-B2F7-F9EA635D4AEB}"/>
              </a:ext>
            </a:extLst>
          </p:cNvPr>
          <p:cNvGrpSpPr/>
          <p:nvPr/>
        </p:nvGrpSpPr>
        <p:grpSpPr>
          <a:xfrm>
            <a:off x="4684642" y="2888974"/>
            <a:ext cx="1656522" cy="845626"/>
            <a:chOff x="4658138" y="2928730"/>
            <a:chExt cx="1656522" cy="845626"/>
          </a:xfrm>
        </p:grpSpPr>
        <p:sp>
          <p:nvSpPr>
            <p:cNvPr id="8" name="Rectangle 6">
              <a:extLst>
                <a:ext uri="{FF2B5EF4-FFF2-40B4-BE49-F238E27FC236}">
                  <a16:creationId xmlns:a16="http://schemas.microsoft.com/office/drawing/2014/main" id="{E464D525-07D1-0C4E-9322-3E346C68FF46}"/>
                </a:ext>
              </a:extLst>
            </p:cNvPr>
            <p:cNvSpPr>
              <a:spLocks noChangeArrowheads="1"/>
            </p:cNvSpPr>
            <p:nvPr/>
          </p:nvSpPr>
          <p:spPr bwMode="auto">
            <a:xfrm>
              <a:off x="5437808" y="3492294"/>
              <a:ext cx="176213" cy="19367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5" name="Straight Arrow Connector 114">
              <a:extLst>
                <a:ext uri="{FF2B5EF4-FFF2-40B4-BE49-F238E27FC236}">
                  <a16:creationId xmlns:a16="http://schemas.microsoft.com/office/drawing/2014/main" id="{AE07FFAD-256D-DD4C-A8F2-98E5BA8111F5}"/>
                </a:ext>
              </a:extLst>
            </p:cNvPr>
            <p:cNvCxnSpPr/>
            <p:nvPr/>
          </p:nvCxnSpPr>
          <p:spPr>
            <a:xfrm flipV="1">
              <a:off x="5685182" y="2928730"/>
              <a:ext cx="0" cy="72887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77ACBF32-D0BC-034B-96C6-CAF273BAE74C}"/>
                </a:ext>
              </a:extLst>
            </p:cNvPr>
            <p:cNvSpPr txBox="1"/>
            <p:nvPr/>
          </p:nvSpPr>
          <p:spPr>
            <a:xfrm>
              <a:off x="4696239" y="3498575"/>
              <a:ext cx="1022524" cy="275781"/>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otherwise</a:t>
              </a:r>
            </a:p>
          </p:txBody>
        </p:sp>
        <p:grpSp>
          <p:nvGrpSpPr>
            <p:cNvPr id="14" name="Group 13">
              <a:extLst>
                <a:ext uri="{FF2B5EF4-FFF2-40B4-BE49-F238E27FC236}">
                  <a16:creationId xmlns:a16="http://schemas.microsoft.com/office/drawing/2014/main" id="{D8FC1D4C-50F1-EC40-9F28-B36E987206D4}"/>
                </a:ext>
              </a:extLst>
            </p:cNvPr>
            <p:cNvGrpSpPr/>
            <p:nvPr/>
          </p:nvGrpSpPr>
          <p:grpSpPr>
            <a:xfrm>
              <a:off x="4658138" y="3028123"/>
              <a:ext cx="1656522" cy="400110"/>
              <a:chOff x="437322" y="2637183"/>
              <a:chExt cx="1656522" cy="400110"/>
            </a:xfrm>
          </p:grpSpPr>
          <p:sp>
            <p:nvSpPr>
              <p:cNvPr id="15" name="Rectangle 14">
                <a:extLst>
                  <a:ext uri="{FF2B5EF4-FFF2-40B4-BE49-F238E27FC236}">
                    <a16:creationId xmlns:a16="http://schemas.microsoft.com/office/drawing/2014/main" id="{9BFD95C2-2A13-AB48-A445-E8C6B69B2D0C}"/>
                  </a:ext>
                </a:extLst>
              </p:cNvPr>
              <p:cNvSpPr/>
              <p:nvPr/>
            </p:nvSpPr>
            <p:spPr>
              <a:xfrm>
                <a:off x="437322" y="2690191"/>
                <a:ext cx="1656522" cy="291548"/>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42D69FDB-BEE6-4247-8A0A-7662AB11262C}"/>
                  </a:ext>
                </a:extLst>
              </p:cNvPr>
              <p:cNvSpPr txBox="1"/>
              <p:nvPr/>
            </p:nvSpPr>
            <p:spPr>
              <a:xfrm>
                <a:off x="675860" y="2637183"/>
                <a:ext cx="118058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datagram</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6" name="Slide Number Placeholder 5">
            <a:extLst>
              <a:ext uri="{FF2B5EF4-FFF2-40B4-BE49-F238E27FC236}">
                <a16:creationId xmlns:a16="http://schemas.microsoft.com/office/drawing/2014/main" id="{EF7F6B26-9485-6714-73D6-FA1C3BC5775E}"/>
              </a:ext>
            </a:extLst>
          </p:cNvPr>
          <p:cNvSpPr>
            <a:spLocks noGrp="1"/>
          </p:cNvSpPr>
          <p:nvPr>
            <p:ph type="sldNum" sz="quarter" idx="4"/>
          </p:nvPr>
        </p:nvSpPr>
        <p:spPr/>
        <p:txBody>
          <a:bodyPr/>
          <a:lstStyle/>
          <a:p>
            <a:r>
              <a:rPr lang="en-US" dirty="0"/>
              <a:t>Link Layer </a:t>
            </a:r>
            <a:fld id="{C4204591-24BD-A542-B9D5-F8D8A88D2FEE}" type="slidenum">
              <a:rPr lang="en-US" smtClean="0"/>
              <a:pPr/>
              <a:t>12</a:t>
            </a:fld>
            <a:endParaRPr lang="en-US" dirty="0"/>
          </a:p>
        </p:txBody>
      </p:sp>
    </p:spTree>
    <p:extLst>
      <p:ext uri="{BB962C8B-B14F-4D97-AF65-F5344CB8AC3E}">
        <p14:creationId xmlns:p14="http://schemas.microsoft.com/office/powerpoint/2010/main" val="357345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dissolve">
                                      <p:cBhvr>
                                        <p:cTn id="12" dur="500"/>
                                        <p:tgtEl>
                                          <p:spTgt spid="13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dissolve">
                                      <p:cBhvr>
                                        <p:cTn id="17" dur="500"/>
                                        <p:tgtEl>
                                          <p:spTgt spid="13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dissolve">
                                      <p:cBhvr>
                                        <p:cTn id="22" dur="500"/>
                                        <p:tgtEl>
                                          <p:spTgt spid="13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D6B27-2D57-4249-8EF3-5AC82165CFC6}"/>
              </a:ext>
            </a:extLst>
          </p:cNvPr>
          <p:cNvSpPr>
            <a:spLocks noGrp="1"/>
          </p:cNvSpPr>
          <p:nvPr>
            <p:ph type="title"/>
          </p:nvPr>
        </p:nvSpPr>
        <p:spPr/>
        <p:txBody>
          <a:bodyPr/>
          <a:lstStyle/>
          <a:p>
            <a:r>
              <a:rPr lang="en-US" b="0" dirty="0">
                <a:latin typeface="+mn-lt"/>
              </a:rPr>
              <a:t>Parity checking</a:t>
            </a:r>
          </a:p>
        </p:txBody>
      </p:sp>
      <p:sp>
        <p:nvSpPr>
          <p:cNvPr id="51" name="Text Box 4">
            <a:extLst>
              <a:ext uri="{FF2B5EF4-FFF2-40B4-BE49-F238E27FC236}">
                <a16:creationId xmlns:a16="http://schemas.microsoft.com/office/drawing/2014/main" id="{9E977DCF-A5D5-D941-A85F-41D595E749E5}"/>
              </a:ext>
            </a:extLst>
          </p:cNvPr>
          <p:cNvSpPr txBox="1">
            <a:spLocks noChangeArrowheads="1"/>
          </p:cNvSpPr>
          <p:nvPr/>
        </p:nvSpPr>
        <p:spPr bwMode="auto">
          <a:xfrm>
            <a:off x="850830" y="1311689"/>
            <a:ext cx="3366673" cy="8925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marL="233363" indent="-233363">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233363" marR="0" lvl="0" indent="-233363"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single bit parity</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a:t>
            </a:r>
            <a:r>
              <a:rPr kumimoji="0" lang="en-US" sz="2800" b="1"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 </a:t>
            </a:r>
          </a:p>
          <a:p>
            <a:pPr marL="342900" marR="0" lvl="0" indent="-225425" algn="l" defTabSz="914400" rtl="0" eaLnBrk="1" fontAlgn="auto" latinLnBrk="0" hangingPunct="1">
              <a:lnSpc>
                <a:spcPct val="100000"/>
              </a:lnSpc>
              <a:spcBef>
                <a:spcPts val="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detect single bit errors</a:t>
            </a:r>
          </a:p>
        </p:txBody>
      </p:sp>
      <p:sp>
        <p:nvSpPr>
          <p:cNvPr id="4" name="Rectangle 3">
            <a:extLst>
              <a:ext uri="{FF2B5EF4-FFF2-40B4-BE49-F238E27FC236}">
                <a16:creationId xmlns:a16="http://schemas.microsoft.com/office/drawing/2014/main" id="{DE4A8807-E53F-544F-951E-4EEC55AED5AF}"/>
              </a:ext>
            </a:extLst>
          </p:cNvPr>
          <p:cNvSpPr/>
          <p:nvPr/>
        </p:nvSpPr>
        <p:spPr>
          <a:xfrm>
            <a:off x="946392" y="2320933"/>
            <a:ext cx="2407444" cy="382191"/>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C43EB88-53EC-9343-A0EB-51B17E90A4BE}"/>
              </a:ext>
            </a:extLst>
          </p:cNvPr>
          <p:cNvSpPr txBox="1"/>
          <p:nvPr/>
        </p:nvSpPr>
        <p:spPr>
          <a:xfrm>
            <a:off x="985682" y="2328077"/>
            <a:ext cx="205697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0111000110101011</a:t>
            </a:r>
          </a:p>
        </p:txBody>
      </p:sp>
      <p:cxnSp>
        <p:nvCxnSpPr>
          <p:cNvPr id="58" name="Straight Arrow Connector 57">
            <a:extLst>
              <a:ext uri="{FF2B5EF4-FFF2-40B4-BE49-F238E27FC236}">
                <a16:creationId xmlns:a16="http://schemas.microsoft.com/office/drawing/2014/main" id="{7D6C8C67-D55F-4949-8CB8-AA48957614DA}"/>
              </a:ext>
            </a:extLst>
          </p:cNvPr>
          <p:cNvCxnSpPr>
            <a:cxnSpLocks/>
          </p:cNvCxnSpPr>
          <p:nvPr/>
        </p:nvCxnSpPr>
        <p:spPr>
          <a:xfrm>
            <a:off x="925903" y="2939909"/>
            <a:ext cx="2077615"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496D49-E042-0042-963F-F4D7F6508310}"/>
              </a:ext>
            </a:extLst>
          </p:cNvPr>
          <p:cNvCxnSpPr/>
          <p:nvPr/>
        </p:nvCxnSpPr>
        <p:spPr>
          <a:xfrm>
            <a:off x="3013295" y="2846309"/>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4B9B26C-C48D-D541-B0C4-CE8674EAC315}"/>
              </a:ext>
            </a:extLst>
          </p:cNvPr>
          <p:cNvCxnSpPr/>
          <p:nvPr/>
        </p:nvCxnSpPr>
        <p:spPr>
          <a:xfrm>
            <a:off x="931949" y="2843909"/>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06E17DF6-8FA0-3248-ACFA-3B0441E6E0F7}"/>
              </a:ext>
            </a:extLst>
          </p:cNvPr>
          <p:cNvGrpSpPr/>
          <p:nvPr/>
        </p:nvGrpSpPr>
        <p:grpSpPr>
          <a:xfrm>
            <a:off x="2902279" y="2326886"/>
            <a:ext cx="1803071" cy="1201960"/>
            <a:chOff x="2978479" y="2669786"/>
            <a:chExt cx="1803071" cy="1201960"/>
          </a:xfrm>
        </p:grpSpPr>
        <p:sp>
          <p:nvSpPr>
            <p:cNvPr id="53" name="TextBox 52">
              <a:extLst>
                <a:ext uri="{FF2B5EF4-FFF2-40B4-BE49-F238E27FC236}">
                  <a16:creationId xmlns:a16="http://schemas.microsoft.com/office/drawing/2014/main" id="{A77D1C61-D575-204F-B00C-8AF81CED2FA8}"/>
                </a:ext>
              </a:extLst>
            </p:cNvPr>
            <p:cNvSpPr txBox="1"/>
            <p:nvPr/>
          </p:nvSpPr>
          <p:spPr>
            <a:xfrm>
              <a:off x="3093089" y="266978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60" name="TextBox 59">
              <a:extLst>
                <a:ext uri="{FF2B5EF4-FFF2-40B4-BE49-F238E27FC236}">
                  <a16:creationId xmlns:a16="http://schemas.microsoft.com/office/drawing/2014/main" id="{B63440E5-B865-5441-BB06-030B90DDD147}"/>
                </a:ext>
              </a:extLst>
            </p:cNvPr>
            <p:cNvSpPr txBox="1"/>
            <p:nvPr/>
          </p:nvSpPr>
          <p:spPr>
            <a:xfrm>
              <a:off x="2978479" y="3527036"/>
              <a:ext cx="1803071" cy="344710"/>
            </a:xfrm>
            <a:prstGeom prst="rect">
              <a:avLst/>
            </a:prstGeom>
            <a:solidFill>
              <a:schemeClr val="bg1"/>
            </a:solid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lang="en-US" sz="2000" dirty="0">
                  <a:solidFill>
                    <a:prstClr val="black"/>
                  </a:solidFill>
                  <a:latin typeface="Calibri" panose="020F0502020204030204"/>
                </a:rPr>
                <a:t>p</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arity bit</a:t>
              </a:r>
            </a:p>
          </p:txBody>
        </p:sp>
        <p:cxnSp>
          <p:nvCxnSpPr>
            <p:cNvPr id="9" name="Straight Connector 8">
              <a:extLst>
                <a:ext uri="{FF2B5EF4-FFF2-40B4-BE49-F238E27FC236}">
                  <a16:creationId xmlns:a16="http://schemas.microsoft.com/office/drawing/2014/main" id="{E88AC37A-7C69-2A4B-A29F-A98AFD09B784}"/>
                </a:ext>
              </a:extLst>
            </p:cNvPr>
            <p:cNvCxnSpPr/>
            <p:nvPr/>
          </p:nvCxnSpPr>
          <p:spPr>
            <a:xfrm>
              <a:off x="3244610" y="3167702"/>
              <a:ext cx="0" cy="4247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a:extLst>
              <a:ext uri="{FF2B5EF4-FFF2-40B4-BE49-F238E27FC236}">
                <a16:creationId xmlns:a16="http://schemas.microsoft.com/office/drawing/2014/main" id="{0971D3D2-CCCB-5845-A95B-3738A1C04862}"/>
              </a:ext>
            </a:extLst>
          </p:cNvPr>
          <p:cNvCxnSpPr>
            <a:cxnSpLocks/>
          </p:cNvCxnSpPr>
          <p:nvPr/>
        </p:nvCxnSpPr>
        <p:spPr>
          <a:xfrm>
            <a:off x="3016010" y="2322631"/>
            <a:ext cx="0" cy="3872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3842BAE3-D3AC-CD49-9147-12EDA7BFAFE5}"/>
              </a:ext>
            </a:extLst>
          </p:cNvPr>
          <p:cNvSpPr txBox="1"/>
          <p:nvPr/>
        </p:nvSpPr>
        <p:spPr>
          <a:xfrm>
            <a:off x="1358401" y="2779945"/>
            <a:ext cx="1354981" cy="344710"/>
          </a:xfrm>
          <a:prstGeom prst="rect">
            <a:avLst/>
          </a:prstGeom>
          <a:solidFill>
            <a:schemeClr val="bg1"/>
          </a:solid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000" i="1"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data bits</a:t>
            </a:r>
          </a:p>
        </p:txBody>
      </p:sp>
      <p:sp>
        <p:nvSpPr>
          <p:cNvPr id="77" name="Text Box 6">
            <a:extLst>
              <a:ext uri="{FF2B5EF4-FFF2-40B4-BE49-F238E27FC236}">
                <a16:creationId xmlns:a16="http://schemas.microsoft.com/office/drawing/2014/main" id="{51CC5DA7-C934-BA4D-AD2C-59DF1BDF99F6}"/>
              </a:ext>
            </a:extLst>
          </p:cNvPr>
          <p:cNvSpPr txBox="1">
            <a:spLocks noChangeArrowheads="1"/>
          </p:cNvSpPr>
          <p:nvPr/>
        </p:nvSpPr>
        <p:spPr bwMode="auto">
          <a:xfrm>
            <a:off x="6448623" y="736681"/>
            <a:ext cx="4543227" cy="16927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effectLst/>
                <a:uLnTx/>
                <a:uFillTx/>
                <a:latin typeface="Calibri" panose="020F0502020204030204"/>
                <a:ea typeface="ＭＳ Ｐゴシック" charset="0"/>
                <a:cs typeface="+mn-cs"/>
              </a:rPr>
              <a:t>Can detect </a:t>
            </a:r>
            <a:r>
              <a:rPr kumimoji="0" lang="en-US" sz="2800" b="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and</a:t>
            </a:r>
            <a:r>
              <a:rPr kumimoji="0" lang="en-US" sz="2800" b="0" i="0" u="none" strike="noStrike" kern="1200" cap="none" spc="0" normalizeH="0" baseline="0" noProof="0" dirty="0">
                <a:ln>
                  <a:noFill/>
                </a:ln>
                <a:effectLst/>
                <a:uLnTx/>
                <a:uFillTx/>
                <a:latin typeface="Calibri" panose="020F0502020204030204"/>
                <a:ea typeface="ＭＳ Ｐゴシック" charset="0"/>
                <a:cs typeface="+mn-cs"/>
              </a:rPr>
              <a:t> correct errors (without</a:t>
            </a:r>
            <a:r>
              <a:rPr kumimoji="0" lang="en-US" sz="2800" b="0" i="0" u="none" strike="noStrike" kern="1200" cap="none" spc="0" normalizeH="0" noProof="0" dirty="0">
                <a:ln>
                  <a:noFill/>
                </a:ln>
                <a:effectLst/>
                <a:uLnTx/>
                <a:uFillTx/>
                <a:latin typeface="Calibri" panose="020F0502020204030204"/>
                <a:ea typeface="ＭＳ Ｐゴシック" charset="0"/>
                <a:cs typeface="+mn-cs"/>
              </a:rPr>
              <a:t> </a:t>
            </a:r>
            <a:r>
              <a:rPr kumimoji="0" lang="en-US" sz="2800" b="0" i="0" u="none" strike="noStrike" kern="1200" cap="none" spc="0" normalizeH="0" baseline="0" noProof="0" dirty="0">
                <a:ln>
                  <a:noFill/>
                </a:ln>
                <a:effectLst/>
                <a:uLnTx/>
                <a:uFillTx/>
                <a:latin typeface="Calibri" panose="020F0502020204030204"/>
                <a:ea typeface="ＭＳ Ｐゴシック" charset="0"/>
                <a:cs typeface="+mn-cs"/>
              </a:rPr>
              <a:t> retransmission!)</a:t>
            </a:r>
          </a:p>
          <a:p>
            <a:pPr marL="287338" marR="0" lvl="0" indent="-169863" algn="l" defTabSz="914400" rtl="0" eaLnBrk="1" fontAlgn="auto" latinLnBrk="0" hangingPunct="1">
              <a:lnSpc>
                <a:spcPct val="100000"/>
              </a:lnSpc>
              <a:spcBef>
                <a:spcPts val="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two-</a:t>
            </a:r>
            <a:r>
              <a:rPr lang="en-US" sz="2400" i="0" dirty="0">
                <a:solidFill>
                  <a:prstClr val="black"/>
                </a:solidFill>
                <a:latin typeface="Calibri" panose="020F0502020204030204"/>
              </a:rPr>
              <a:t>dimensional parity: </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detect </a:t>
            </a:r>
            <a:r>
              <a:rPr kumimoji="0" lang="en-US" sz="2400" b="0" i="1" u="none" strike="noStrike" kern="1200" cap="none" spc="0" normalizeH="0" baseline="0" noProof="0" dirty="0">
                <a:ln>
                  <a:noFill/>
                </a:ln>
                <a:solidFill>
                  <a:srgbClr val="0000A8"/>
                </a:solidFill>
                <a:effectLst/>
                <a:uLnTx/>
                <a:uFillTx/>
                <a:latin typeface="Calibri" panose="020F0502020204030204"/>
                <a:ea typeface="ＭＳ Ｐゴシック" charset="0"/>
                <a:cs typeface="+mn-cs"/>
              </a:rPr>
              <a:t>and correct </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single bit errors</a:t>
            </a:r>
          </a:p>
        </p:txBody>
      </p:sp>
      <p:grpSp>
        <p:nvGrpSpPr>
          <p:cNvPr id="48" name="Group 47">
            <a:extLst>
              <a:ext uri="{FF2B5EF4-FFF2-40B4-BE49-F238E27FC236}">
                <a16:creationId xmlns:a16="http://schemas.microsoft.com/office/drawing/2014/main" id="{BC8C37ED-BA12-F647-B652-095F6C8D89DE}"/>
              </a:ext>
            </a:extLst>
          </p:cNvPr>
          <p:cNvGrpSpPr/>
          <p:nvPr/>
        </p:nvGrpSpPr>
        <p:grpSpPr>
          <a:xfrm>
            <a:off x="6724651" y="2387877"/>
            <a:ext cx="3683372" cy="2054406"/>
            <a:chOff x="7427845" y="2584175"/>
            <a:chExt cx="3683372" cy="2054406"/>
          </a:xfrm>
        </p:grpSpPr>
        <p:grpSp>
          <p:nvGrpSpPr>
            <p:cNvPr id="36" name="Group 35">
              <a:extLst>
                <a:ext uri="{FF2B5EF4-FFF2-40B4-BE49-F238E27FC236}">
                  <a16:creationId xmlns:a16="http://schemas.microsoft.com/office/drawing/2014/main" id="{EDE48D5F-A407-C04B-A9C2-E5D98B0C44D3}"/>
                </a:ext>
              </a:extLst>
            </p:cNvPr>
            <p:cNvGrpSpPr/>
            <p:nvPr/>
          </p:nvGrpSpPr>
          <p:grpSpPr>
            <a:xfrm>
              <a:off x="8263305" y="2908577"/>
              <a:ext cx="697811" cy="1261499"/>
              <a:chOff x="6586330" y="2915478"/>
              <a:chExt cx="697811" cy="1261499"/>
            </a:xfrm>
          </p:grpSpPr>
          <p:sp>
            <p:nvSpPr>
              <p:cNvPr id="33" name="TextBox 32">
                <a:extLst>
                  <a:ext uri="{FF2B5EF4-FFF2-40B4-BE49-F238E27FC236}">
                    <a16:creationId xmlns:a16="http://schemas.microsoft.com/office/drawing/2014/main" id="{C944698D-E6CC-C449-A789-8924D0498FBB}"/>
                  </a:ext>
                </a:extLst>
              </p:cNvPr>
              <p:cNvSpPr txBox="1"/>
              <p:nvPr/>
            </p:nvSpPr>
            <p:spPr>
              <a:xfrm>
                <a:off x="6586330" y="2915478"/>
                <a:ext cx="53572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1,1</a:t>
                </a:r>
              </a:p>
            </p:txBody>
          </p:sp>
          <p:sp>
            <p:nvSpPr>
              <p:cNvPr id="80" name="TextBox 79">
                <a:extLst>
                  <a:ext uri="{FF2B5EF4-FFF2-40B4-BE49-F238E27FC236}">
                    <a16:creationId xmlns:a16="http://schemas.microsoft.com/office/drawing/2014/main" id="{2D039C23-D73F-5448-A103-2F2CF92B8164}"/>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2,1</a:t>
                </a:r>
              </a:p>
            </p:txBody>
          </p:sp>
          <p:sp>
            <p:nvSpPr>
              <p:cNvPr id="81" name="TextBox 80">
                <a:extLst>
                  <a:ext uri="{FF2B5EF4-FFF2-40B4-BE49-F238E27FC236}">
                    <a16:creationId xmlns:a16="http://schemas.microsoft.com/office/drawing/2014/main" id="{BA2BF1DC-83F3-C249-9145-C7CA5434E98C}"/>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a:t>
                </a:r>
              </a:p>
            </p:txBody>
          </p:sp>
          <p:sp>
            <p:nvSpPr>
              <p:cNvPr id="34" name="TextBox 33">
                <a:extLst>
                  <a:ext uri="{FF2B5EF4-FFF2-40B4-BE49-F238E27FC236}">
                    <a16:creationId xmlns:a16="http://schemas.microsoft.com/office/drawing/2014/main" id="{46D22450-166D-9C48-8C6B-D1175FAF9404}"/>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85" name="Group 84">
              <a:extLst>
                <a:ext uri="{FF2B5EF4-FFF2-40B4-BE49-F238E27FC236}">
                  <a16:creationId xmlns:a16="http://schemas.microsoft.com/office/drawing/2014/main" id="{ECBE1618-E8B9-6748-BC30-FB0ED8C27B44}"/>
                </a:ext>
              </a:extLst>
            </p:cNvPr>
            <p:cNvGrpSpPr/>
            <p:nvPr/>
          </p:nvGrpSpPr>
          <p:grpSpPr>
            <a:xfrm>
              <a:off x="10324987" y="2929914"/>
              <a:ext cx="697811" cy="1261499"/>
              <a:chOff x="6586330" y="2915478"/>
              <a:chExt cx="697811" cy="1261499"/>
            </a:xfrm>
          </p:grpSpPr>
          <p:sp>
            <p:nvSpPr>
              <p:cNvPr id="86" name="TextBox 85">
                <a:extLst>
                  <a:ext uri="{FF2B5EF4-FFF2-40B4-BE49-F238E27FC236}">
                    <a16:creationId xmlns:a16="http://schemas.microsoft.com/office/drawing/2014/main" id="{540664BB-FF10-8E40-9786-2DB15D82D03E}"/>
                  </a:ext>
                </a:extLst>
              </p:cNvPr>
              <p:cNvSpPr txBox="1"/>
              <p:nvPr/>
            </p:nvSpPr>
            <p:spPr>
              <a:xfrm>
                <a:off x="6586330" y="2915478"/>
                <a:ext cx="66236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1,j+1</a:t>
                </a:r>
              </a:p>
            </p:txBody>
          </p:sp>
          <p:sp>
            <p:nvSpPr>
              <p:cNvPr id="87" name="TextBox 86">
                <a:extLst>
                  <a:ext uri="{FF2B5EF4-FFF2-40B4-BE49-F238E27FC236}">
                    <a16:creationId xmlns:a16="http://schemas.microsoft.com/office/drawing/2014/main" id="{1757CDDD-B6F5-CB41-9A45-7536B85F31BC}"/>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2,j+1</a:t>
                </a:r>
              </a:p>
            </p:txBody>
          </p:sp>
          <p:sp>
            <p:nvSpPr>
              <p:cNvPr id="88" name="TextBox 87">
                <a:extLst>
                  <a:ext uri="{FF2B5EF4-FFF2-40B4-BE49-F238E27FC236}">
                    <a16:creationId xmlns:a16="http://schemas.microsoft.com/office/drawing/2014/main" id="{8A09D6BC-B9C0-F343-90A3-B758C9CDE995}"/>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i,j+1</a:t>
                </a:r>
              </a:p>
            </p:txBody>
          </p:sp>
          <p:sp>
            <p:nvSpPr>
              <p:cNvPr id="89" name="TextBox 88">
                <a:extLst>
                  <a:ext uri="{FF2B5EF4-FFF2-40B4-BE49-F238E27FC236}">
                    <a16:creationId xmlns:a16="http://schemas.microsoft.com/office/drawing/2014/main" id="{B439B942-1521-4148-92A1-4DF98667A5C4}"/>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sp>
          <p:nvSpPr>
            <p:cNvPr id="94" name="TextBox 93">
              <a:extLst>
                <a:ext uri="{FF2B5EF4-FFF2-40B4-BE49-F238E27FC236}">
                  <a16:creationId xmlns:a16="http://schemas.microsoft.com/office/drawing/2014/main" id="{A237B252-F326-3D41-A273-920CA835FE83}"/>
                </a:ext>
              </a:extLst>
            </p:cNvPr>
            <p:cNvSpPr txBox="1"/>
            <p:nvPr/>
          </p:nvSpPr>
          <p:spPr>
            <a:xfrm>
              <a:off x="9118145" y="417731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nvGrpSpPr>
            <p:cNvPr id="99" name="Group 98">
              <a:extLst>
                <a:ext uri="{FF2B5EF4-FFF2-40B4-BE49-F238E27FC236}">
                  <a16:creationId xmlns:a16="http://schemas.microsoft.com/office/drawing/2014/main" id="{871CB392-B504-9D4B-B190-2D8CE6EC381B}"/>
                </a:ext>
              </a:extLst>
            </p:cNvPr>
            <p:cNvGrpSpPr/>
            <p:nvPr/>
          </p:nvGrpSpPr>
          <p:grpSpPr>
            <a:xfrm>
              <a:off x="9722377" y="2910339"/>
              <a:ext cx="697811" cy="1261499"/>
              <a:chOff x="6586330" y="2915478"/>
              <a:chExt cx="697811" cy="1261499"/>
            </a:xfrm>
          </p:grpSpPr>
          <p:sp>
            <p:nvSpPr>
              <p:cNvPr id="101" name="TextBox 100">
                <a:extLst>
                  <a:ext uri="{FF2B5EF4-FFF2-40B4-BE49-F238E27FC236}">
                    <a16:creationId xmlns:a16="http://schemas.microsoft.com/office/drawing/2014/main" id="{613C2A54-86CC-EE45-930A-2F1B5F76F1C6}"/>
                  </a:ext>
                </a:extLst>
              </p:cNvPr>
              <p:cNvSpPr txBox="1"/>
              <p:nvPr/>
            </p:nvSpPr>
            <p:spPr>
              <a:xfrm>
                <a:off x="6586330" y="2915478"/>
                <a:ext cx="49084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1,j</a:t>
                </a:r>
              </a:p>
            </p:txBody>
          </p:sp>
          <p:sp>
            <p:nvSpPr>
              <p:cNvPr id="102" name="TextBox 101">
                <a:extLst>
                  <a:ext uri="{FF2B5EF4-FFF2-40B4-BE49-F238E27FC236}">
                    <a16:creationId xmlns:a16="http://schemas.microsoft.com/office/drawing/2014/main" id="{2D2317C2-620E-B441-B816-82ABFCA865CE}"/>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2,j</a:t>
                </a:r>
              </a:p>
            </p:txBody>
          </p:sp>
          <p:sp>
            <p:nvSpPr>
              <p:cNvPr id="103" name="TextBox 102">
                <a:extLst>
                  <a:ext uri="{FF2B5EF4-FFF2-40B4-BE49-F238E27FC236}">
                    <a16:creationId xmlns:a16="http://schemas.microsoft.com/office/drawing/2014/main" id="{83E4A7B0-DEC7-9840-9098-E16CFD3E48DB}"/>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err="1">
                    <a:ln>
                      <a:noFill/>
                    </a:ln>
                    <a:solidFill>
                      <a:prstClr val="black"/>
                    </a:solidFill>
                    <a:effectLst/>
                    <a:uLnTx/>
                    <a:uFillTx/>
                    <a:latin typeface="Calibri" panose="020F0502020204030204"/>
                    <a:ea typeface="+mn-ea"/>
                    <a:cs typeface="+mn-cs"/>
                  </a:rPr>
                  <a:t>i,j</a:t>
                </a:r>
                <a:endPar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endParaRPr>
              </a:p>
            </p:txBody>
          </p:sp>
          <p:sp>
            <p:nvSpPr>
              <p:cNvPr id="104" name="TextBox 103">
                <a:extLst>
                  <a:ext uri="{FF2B5EF4-FFF2-40B4-BE49-F238E27FC236}">
                    <a16:creationId xmlns:a16="http://schemas.microsoft.com/office/drawing/2014/main" id="{6AD0FFBC-3E5D-B747-A2D9-8C7CCF8AF033}"/>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40" name="Group 39">
              <a:extLst>
                <a:ext uri="{FF2B5EF4-FFF2-40B4-BE49-F238E27FC236}">
                  <a16:creationId xmlns:a16="http://schemas.microsoft.com/office/drawing/2014/main" id="{A8299630-3B5D-FA41-BE50-0635687D6C07}"/>
                </a:ext>
              </a:extLst>
            </p:cNvPr>
            <p:cNvGrpSpPr/>
            <p:nvPr/>
          </p:nvGrpSpPr>
          <p:grpSpPr>
            <a:xfrm>
              <a:off x="8262620" y="4202830"/>
              <a:ext cx="2848597" cy="435751"/>
              <a:chOff x="8262620" y="4431427"/>
              <a:chExt cx="2848597" cy="435751"/>
            </a:xfrm>
          </p:grpSpPr>
          <p:sp>
            <p:nvSpPr>
              <p:cNvPr id="91" name="TextBox 90">
                <a:extLst>
                  <a:ext uri="{FF2B5EF4-FFF2-40B4-BE49-F238E27FC236}">
                    <a16:creationId xmlns:a16="http://schemas.microsoft.com/office/drawing/2014/main" id="{B9FC4B06-FE86-0241-A54D-2E39511522A6}"/>
                  </a:ext>
                </a:extLst>
              </p:cNvPr>
              <p:cNvSpPr txBox="1"/>
              <p:nvPr/>
            </p:nvSpPr>
            <p:spPr>
              <a:xfrm>
                <a:off x="8262620" y="4431427"/>
                <a:ext cx="68159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i+1,1</a:t>
                </a:r>
              </a:p>
            </p:txBody>
          </p:sp>
          <p:sp>
            <p:nvSpPr>
              <p:cNvPr id="92" name="TextBox 91">
                <a:extLst>
                  <a:ext uri="{FF2B5EF4-FFF2-40B4-BE49-F238E27FC236}">
                    <a16:creationId xmlns:a16="http://schemas.microsoft.com/office/drawing/2014/main" id="{081BBA99-E820-A847-ADAB-D0C1352EF8AF}"/>
                  </a:ext>
                </a:extLst>
              </p:cNvPr>
              <p:cNvSpPr txBox="1"/>
              <p:nvPr/>
            </p:nvSpPr>
            <p:spPr>
              <a:xfrm>
                <a:off x="10329998" y="4467068"/>
                <a:ext cx="78121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i+1,j+1</a:t>
                </a:r>
              </a:p>
            </p:txBody>
          </p:sp>
          <p:sp>
            <p:nvSpPr>
              <p:cNvPr id="100" name="TextBox 99">
                <a:extLst>
                  <a:ext uri="{FF2B5EF4-FFF2-40B4-BE49-F238E27FC236}">
                    <a16:creationId xmlns:a16="http://schemas.microsoft.com/office/drawing/2014/main" id="{63A70BE1-4344-514A-9FD8-EEDB3D90BE1F}"/>
                  </a:ext>
                </a:extLst>
              </p:cNvPr>
              <p:cNvSpPr txBox="1"/>
              <p:nvPr/>
            </p:nvSpPr>
            <p:spPr>
              <a:xfrm>
                <a:off x="9727388" y="4447493"/>
                <a:ext cx="78121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i+1,j</a:t>
                </a:r>
              </a:p>
            </p:txBody>
          </p:sp>
        </p:grpSp>
        <p:cxnSp>
          <p:nvCxnSpPr>
            <p:cNvPr id="42" name="Straight Connector 41">
              <a:extLst>
                <a:ext uri="{FF2B5EF4-FFF2-40B4-BE49-F238E27FC236}">
                  <a16:creationId xmlns:a16="http://schemas.microsoft.com/office/drawing/2014/main" id="{EA192B66-3D53-C344-8E15-4A113F550BCC}"/>
                </a:ext>
              </a:extLst>
            </p:cNvPr>
            <p:cNvCxnSpPr>
              <a:cxnSpLocks/>
            </p:cNvCxnSpPr>
            <p:nvPr/>
          </p:nvCxnSpPr>
          <p:spPr>
            <a:xfrm>
              <a:off x="8343900" y="4214192"/>
              <a:ext cx="208721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3EDC64F-75DF-3544-940A-FF23612E6832}"/>
                </a:ext>
              </a:extLst>
            </p:cNvPr>
            <p:cNvCxnSpPr>
              <a:cxnSpLocks/>
            </p:cNvCxnSpPr>
            <p:nvPr/>
          </p:nvCxnSpPr>
          <p:spPr>
            <a:xfrm flipV="1">
              <a:off x="10325100" y="3064566"/>
              <a:ext cx="0" cy="12887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04B65393-F205-D44E-859B-6DDFD00A54AB}"/>
                </a:ext>
              </a:extLst>
            </p:cNvPr>
            <p:cNvSpPr txBox="1"/>
            <p:nvPr/>
          </p:nvSpPr>
          <p:spPr>
            <a:xfrm>
              <a:off x="9111519" y="3792998"/>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14" name="TextBox 113">
              <a:extLst>
                <a:ext uri="{FF2B5EF4-FFF2-40B4-BE49-F238E27FC236}">
                  <a16:creationId xmlns:a16="http://schemas.microsoft.com/office/drawing/2014/main" id="{6F246479-82B6-CC42-AA75-38590A7183FB}"/>
                </a:ext>
              </a:extLst>
            </p:cNvPr>
            <p:cNvSpPr txBox="1"/>
            <p:nvPr/>
          </p:nvSpPr>
          <p:spPr>
            <a:xfrm>
              <a:off x="9104893" y="3478259"/>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21" name="TextBox 120">
              <a:extLst>
                <a:ext uri="{FF2B5EF4-FFF2-40B4-BE49-F238E27FC236}">
                  <a16:creationId xmlns:a16="http://schemas.microsoft.com/office/drawing/2014/main" id="{188E25CB-A5E5-7746-A6CE-70F20EABDD13}"/>
                </a:ext>
              </a:extLst>
            </p:cNvPr>
            <p:cNvSpPr txBox="1"/>
            <p:nvPr/>
          </p:nvSpPr>
          <p:spPr>
            <a:xfrm>
              <a:off x="9108206" y="3183395"/>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25" name="TextBox 124">
              <a:extLst>
                <a:ext uri="{FF2B5EF4-FFF2-40B4-BE49-F238E27FC236}">
                  <a16:creationId xmlns:a16="http://schemas.microsoft.com/office/drawing/2014/main" id="{F1623188-ECD3-CD45-9B38-1810F9AC34B4}"/>
                </a:ext>
              </a:extLst>
            </p:cNvPr>
            <p:cNvSpPr txBox="1"/>
            <p:nvPr/>
          </p:nvSpPr>
          <p:spPr>
            <a:xfrm>
              <a:off x="9111519" y="2878596"/>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45" name="TextBox 44">
              <a:extLst>
                <a:ext uri="{FF2B5EF4-FFF2-40B4-BE49-F238E27FC236}">
                  <a16:creationId xmlns:a16="http://schemas.microsoft.com/office/drawing/2014/main" id="{075C454A-9055-274C-8AE9-BC10FD110ACF}"/>
                </a:ext>
              </a:extLst>
            </p:cNvPr>
            <p:cNvSpPr txBox="1"/>
            <p:nvPr/>
          </p:nvSpPr>
          <p:spPr>
            <a:xfrm>
              <a:off x="9670775" y="2584175"/>
              <a:ext cx="1041311"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row parity</a:t>
              </a:r>
            </a:p>
          </p:txBody>
        </p:sp>
        <p:sp>
          <p:nvSpPr>
            <p:cNvPr id="126" name="TextBox 125">
              <a:extLst>
                <a:ext uri="{FF2B5EF4-FFF2-40B4-BE49-F238E27FC236}">
                  <a16:creationId xmlns:a16="http://schemas.microsoft.com/office/drawing/2014/main" id="{46F66526-ADFA-E742-BBA6-59931424B985}"/>
                </a:ext>
              </a:extLst>
            </p:cNvPr>
            <p:cNvSpPr txBox="1"/>
            <p:nvPr/>
          </p:nvSpPr>
          <p:spPr>
            <a:xfrm>
              <a:off x="7427845" y="3998845"/>
              <a:ext cx="803297" cy="491225"/>
            </a:xfrm>
            <a:prstGeom prst="rect">
              <a:avLst/>
            </a:prstGeom>
            <a:noFill/>
          </p:spPr>
          <p:txBody>
            <a:bodyPr wrap="none" rtlCol="0">
              <a:spAutoFit/>
            </a:bodyPr>
            <a:lstStyle/>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column</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parity</a:t>
              </a:r>
            </a:p>
          </p:txBody>
        </p:sp>
        <p:cxnSp>
          <p:nvCxnSpPr>
            <p:cNvPr id="47" name="Straight Arrow Connector 46">
              <a:extLst>
                <a:ext uri="{FF2B5EF4-FFF2-40B4-BE49-F238E27FC236}">
                  <a16:creationId xmlns:a16="http://schemas.microsoft.com/office/drawing/2014/main" id="{11C8D069-C2ED-A44C-9956-17294561F5BD}"/>
                </a:ext>
              </a:extLst>
            </p:cNvPr>
            <p:cNvCxnSpPr/>
            <p:nvPr/>
          </p:nvCxnSpPr>
          <p:spPr>
            <a:xfrm>
              <a:off x="9760226" y="2922104"/>
              <a:ext cx="854766" cy="0"/>
            </a:xfrm>
            <a:prstGeom prst="straightConnector1">
              <a:avLst/>
            </a:prstGeom>
            <a:ln w="22225">
              <a:solidFill>
                <a:srgbClr val="0000A8"/>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40D686DE-0503-804F-B89F-FF5DF77D52F2}"/>
                </a:ext>
              </a:extLst>
            </p:cNvPr>
            <p:cNvCxnSpPr>
              <a:cxnSpLocks/>
            </p:cNvCxnSpPr>
            <p:nvPr/>
          </p:nvCxnSpPr>
          <p:spPr>
            <a:xfrm rot="16200000" flipH="1" flipV="1">
              <a:off x="7795591" y="4137991"/>
              <a:ext cx="854766" cy="0"/>
            </a:xfrm>
            <a:prstGeom prst="straightConnector1">
              <a:avLst/>
            </a:prstGeom>
            <a:ln w="22225">
              <a:solidFill>
                <a:srgbClr val="0000A8"/>
              </a:solidFill>
              <a:tailEnd type="triangle"/>
            </a:ln>
          </p:spPr>
          <p:style>
            <a:lnRef idx="1">
              <a:schemeClr val="accent1"/>
            </a:lnRef>
            <a:fillRef idx="0">
              <a:schemeClr val="accent1"/>
            </a:fillRef>
            <a:effectRef idx="0">
              <a:schemeClr val="accent1"/>
            </a:effectRef>
            <a:fontRef idx="minor">
              <a:schemeClr val="tx1"/>
            </a:fontRef>
          </p:style>
        </p:cxnSp>
      </p:grpSp>
      <p:sp>
        <p:nvSpPr>
          <p:cNvPr id="138" name="TextBox 137">
            <a:extLst>
              <a:ext uri="{FF2B5EF4-FFF2-40B4-BE49-F238E27FC236}">
                <a16:creationId xmlns:a16="http://schemas.microsoft.com/office/drawing/2014/main" id="{4EC65261-0C24-C74C-8E9A-2A56766B1C75}"/>
              </a:ext>
            </a:extLst>
          </p:cNvPr>
          <p:cNvSpPr txBox="1"/>
          <p:nvPr/>
        </p:nvSpPr>
        <p:spPr>
          <a:xfrm>
            <a:off x="6996399" y="5656116"/>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grpSp>
        <p:nvGrpSpPr>
          <p:cNvPr id="8" name="Group 7">
            <a:extLst>
              <a:ext uri="{FF2B5EF4-FFF2-40B4-BE49-F238E27FC236}">
                <a16:creationId xmlns:a16="http://schemas.microsoft.com/office/drawing/2014/main" id="{09272CE8-BCAC-9C4C-9705-97A73B0CF4DC}"/>
              </a:ext>
            </a:extLst>
          </p:cNvPr>
          <p:cNvGrpSpPr/>
          <p:nvPr/>
        </p:nvGrpSpPr>
        <p:grpSpPr>
          <a:xfrm>
            <a:off x="6988036" y="4811287"/>
            <a:ext cx="1112530" cy="1123229"/>
            <a:chOff x="6988036" y="4811287"/>
            <a:chExt cx="1112530" cy="1123229"/>
          </a:xfrm>
        </p:grpSpPr>
        <p:sp>
          <p:nvSpPr>
            <p:cNvPr id="137" name="TextBox 136">
              <a:extLst>
                <a:ext uri="{FF2B5EF4-FFF2-40B4-BE49-F238E27FC236}">
                  <a16:creationId xmlns:a16="http://schemas.microsoft.com/office/drawing/2014/main" id="{6DDE17ED-6E8D-F04B-9604-B0A5821E38CF}"/>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49" name="TextBox 48">
              <a:extLst>
                <a:ext uri="{FF2B5EF4-FFF2-40B4-BE49-F238E27FC236}">
                  <a16:creationId xmlns:a16="http://schemas.microsoft.com/office/drawing/2014/main" id="{4E00D9F1-D52C-844A-BE08-19ADE51A3710}"/>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130" name="TextBox 129">
              <a:extLst>
                <a:ext uri="{FF2B5EF4-FFF2-40B4-BE49-F238E27FC236}">
                  <a16:creationId xmlns:a16="http://schemas.microsoft.com/office/drawing/2014/main" id="{B4D5B75B-274E-994B-B768-CAAFF3CC0506}"/>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54" name="Straight Connector 53">
              <a:extLst>
                <a:ext uri="{FF2B5EF4-FFF2-40B4-BE49-F238E27FC236}">
                  <a16:creationId xmlns:a16="http://schemas.microsoft.com/office/drawing/2014/main" id="{F153A1B6-BE52-3A4D-8CDE-7C98D4727C7E}"/>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F6AD3BF-7B3D-5B44-8D09-3017B18E8082}"/>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TextBox 81">
            <a:extLst>
              <a:ext uri="{FF2B5EF4-FFF2-40B4-BE49-F238E27FC236}">
                <a16:creationId xmlns:a16="http://schemas.microsoft.com/office/drawing/2014/main" id="{A1B2F7C9-BA8F-734E-AE49-FE038EB1EE2D}"/>
              </a:ext>
            </a:extLst>
          </p:cNvPr>
          <p:cNvSpPr txBox="1"/>
          <p:nvPr/>
        </p:nvSpPr>
        <p:spPr>
          <a:xfrm>
            <a:off x="7917960" y="4810150"/>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90" name="TextBox 89">
            <a:extLst>
              <a:ext uri="{FF2B5EF4-FFF2-40B4-BE49-F238E27FC236}">
                <a16:creationId xmlns:a16="http://schemas.microsoft.com/office/drawing/2014/main" id="{D121A369-07B3-9847-8A6A-A16A48324B3B}"/>
              </a:ext>
            </a:extLst>
          </p:cNvPr>
          <p:cNvSpPr txBox="1"/>
          <p:nvPr/>
        </p:nvSpPr>
        <p:spPr>
          <a:xfrm>
            <a:off x="7913410" y="509561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93" name="TextBox 92">
            <a:extLst>
              <a:ext uri="{FF2B5EF4-FFF2-40B4-BE49-F238E27FC236}">
                <a16:creationId xmlns:a16="http://schemas.microsoft.com/office/drawing/2014/main" id="{F163229F-F15C-4A48-A59E-D1181FDA985E}"/>
              </a:ext>
            </a:extLst>
          </p:cNvPr>
          <p:cNvSpPr txBox="1"/>
          <p:nvPr/>
        </p:nvSpPr>
        <p:spPr>
          <a:xfrm>
            <a:off x="7913410" y="537880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98" name="TextBox 97">
            <a:extLst>
              <a:ext uri="{FF2B5EF4-FFF2-40B4-BE49-F238E27FC236}">
                <a16:creationId xmlns:a16="http://schemas.microsoft.com/office/drawing/2014/main" id="{B102871F-98D3-C94B-9B9D-9EDFBD1DA591}"/>
              </a:ext>
            </a:extLst>
          </p:cNvPr>
          <p:cNvSpPr txBox="1"/>
          <p:nvPr/>
        </p:nvSpPr>
        <p:spPr>
          <a:xfrm>
            <a:off x="7919097" y="5664273"/>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76" name="TextBox 75">
            <a:extLst>
              <a:ext uri="{FF2B5EF4-FFF2-40B4-BE49-F238E27FC236}">
                <a16:creationId xmlns:a16="http://schemas.microsoft.com/office/drawing/2014/main" id="{64EFFD78-C794-F24E-BE55-B812FA8E6373}"/>
              </a:ext>
            </a:extLst>
          </p:cNvPr>
          <p:cNvSpPr txBox="1"/>
          <p:nvPr/>
        </p:nvSpPr>
        <p:spPr>
          <a:xfrm>
            <a:off x="5884529" y="4804713"/>
            <a:ext cx="11035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 errors:</a:t>
            </a:r>
          </a:p>
        </p:txBody>
      </p:sp>
      <p:grpSp>
        <p:nvGrpSpPr>
          <p:cNvPr id="10" name="Group 9">
            <a:extLst>
              <a:ext uri="{FF2B5EF4-FFF2-40B4-BE49-F238E27FC236}">
                <a16:creationId xmlns:a16="http://schemas.microsoft.com/office/drawing/2014/main" id="{9EF81C9D-B95D-2C44-BE40-11AABF659EE6}"/>
              </a:ext>
            </a:extLst>
          </p:cNvPr>
          <p:cNvGrpSpPr/>
          <p:nvPr/>
        </p:nvGrpSpPr>
        <p:grpSpPr>
          <a:xfrm>
            <a:off x="9880003" y="5062723"/>
            <a:ext cx="1778682" cy="359137"/>
            <a:chOff x="9880003" y="5062723"/>
            <a:chExt cx="1778682" cy="359137"/>
          </a:xfrm>
        </p:grpSpPr>
        <p:sp>
          <p:nvSpPr>
            <p:cNvPr id="150" name="TextBox 149">
              <a:extLst>
                <a:ext uri="{FF2B5EF4-FFF2-40B4-BE49-F238E27FC236}">
                  <a16:creationId xmlns:a16="http://schemas.microsoft.com/office/drawing/2014/main" id="{173E8487-5115-ED45-91CD-12473E6CE35C}"/>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83" name="Straight Arrow Connector 82">
              <a:extLst>
                <a:ext uri="{FF2B5EF4-FFF2-40B4-BE49-F238E27FC236}">
                  <a16:creationId xmlns:a16="http://schemas.microsoft.com/office/drawing/2014/main" id="{6D1057B9-5603-6B48-B071-08FE0B7172F9}"/>
                </a:ext>
              </a:extLst>
            </p:cNvPr>
            <p:cNvCxnSpPr>
              <a:stCxn id="145" idx="1"/>
            </p:cNvCxnSpPr>
            <p:nvPr/>
          </p:nvCxnSpPr>
          <p:spPr>
            <a:xfrm flipV="1">
              <a:off x="9880003" y="5232612"/>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C47093EA-088C-E94A-9077-958AC4C824B7}"/>
              </a:ext>
            </a:extLst>
          </p:cNvPr>
          <p:cNvGrpSpPr/>
          <p:nvPr/>
        </p:nvGrpSpPr>
        <p:grpSpPr>
          <a:xfrm>
            <a:off x="9930014" y="4772156"/>
            <a:ext cx="546945" cy="1621566"/>
            <a:chOff x="9930014" y="4772156"/>
            <a:chExt cx="546945" cy="1621566"/>
          </a:xfrm>
        </p:grpSpPr>
        <p:sp>
          <p:nvSpPr>
            <p:cNvPr id="143" name="TextBox 142">
              <a:extLst>
                <a:ext uri="{FF2B5EF4-FFF2-40B4-BE49-F238E27FC236}">
                  <a16:creationId xmlns:a16="http://schemas.microsoft.com/office/drawing/2014/main" id="{234B127E-41D4-8C49-8FF0-07C5874E8EF9}"/>
                </a:ext>
              </a:extLst>
            </p:cNvPr>
            <p:cNvSpPr txBox="1"/>
            <p:nvPr/>
          </p:nvSpPr>
          <p:spPr>
            <a:xfrm>
              <a:off x="9930014" y="6034585"/>
              <a:ext cx="546945" cy="359137"/>
            </a:xfrm>
            <a:prstGeom prst="rect">
              <a:avLst/>
            </a:prstGeom>
            <a:noFill/>
          </p:spPr>
          <p:txBody>
            <a:bodyPr wrap="non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49" name="Straight Arrow Connector 148">
              <a:extLst>
                <a:ext uri="{FF2B5EF4-FFF2-40B4-BE49-F238E27FC236}">
                  <a16:creationId xmlns:a16="http://schemas.microsoft.com/office/drawing/2014/main" id="{CCC6F7F0-B384-914D-A818-618271BAAA48}"/>
                </a:ext>
              </a:extLst>
            </p:cNvPr>
            <p:cNvCxnSpPr>
              <a:cxnSpLocks/>
            </p:cNvCxnSpPr>
            <p:nvPr/>
          </p:nvCxnSpPr>
          <p:spPr>
            <a:xfrm rot="5400000" flipV="1">
              <a:off x="9551132" y="5419989"/>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653C287F-C7E3-0347-8FC0-F420618EE025}"/>
              </a:ext>
            </a:extLst>
          </p:cNvPr>
          <p:cNvGrpSpPr/>
          <p:nvPr/>
        </p:nvGrpSpPr>
        <p:grpSpPr>
          <a:xfrm>
            <a:off x="8346385" y="4773947"/>
            <a:ext cx="2744420" cy="1243263"/>
            <a:chOff x="8346385" y="4773947"/>
            <a:chExt cx="2744420" cy="1243263"/>
          </a:xfrm>
        </p:grpSpPr>
        <p:grpSp>
          <p:nvGrpSpPr>
            <p:cNvPr id="12" name="Group 11">
              <a:extLst>
                <a:ext uri="{FF2B5EF4-FFF2-40B4-BE49-F238E27FC236}">
                  <a16:creationId xmlns:a16="http://schemas.microsoft.com/office/drawing/2014/main" id="{D4505FCD-484D-0344-B9C0-4C24ED7C7920}"/>
                </a:ext>
              </a:extLst>
            </p:cNvPr>
            <p:cNvGrpSpPr/>
            <p:nvPr/>
          </p:nvGrpSpPr>
          <p:grpSpPr>
            <a:xfrm>
              <a:off x="9873379" y="4773947"/>
              <a:ext cx="1217426" cy="1214161"/>
              <a:chOff x="9873379" y="4773947"/>
              <a:chExt cx="1217426" cy="1214161"/>
            </a:xfrm>
          </p:grpSpPr>
          <p:sp>
            <p:nvSpPr>
              <p:cNvPr id="141" name="TextBox 140">
                <a:extLst>
                  <a:ext uri="{FF2B5EF4-FFF2-40B4-BE49-F238E27FC236}">
                    <a16:creationId xmlns:a16="http://schemas.microsoft.com/office/drawing/2014/main" id="{B89F2045-70A1-F94B-8859-95531C4604F9}"/>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0 1 1 1 0  1</a:t>
                </a:r>
              </a:p>
            </p:txBody>
          </p:sp>
          <p:grpSp>
            <p:nvGrpSpPr>
              <p:cNvPr id="142" name="Group 141">
                <a:extLst>
                  <a:ext uri="{FF2B5EF4-FFF2-40B4-BE49-F238E27FC236}">
                    <a16:creationId xmlns:a16="http://schemas.microsoft.com/office/drawing/2014/main" id="{AC319AFE-17A7-2B4C-8668-7FE48598E0BE}"/>
                  </a:ext>
                </a:extLst>
              </p:cNvPr>
              <p:cNvGrpSpPr/>
              <p:nvPr/>
            </p:nvGrpSpPr>
            <p:grpSpPr>
              <a:xfrm>
                <a:off x="9880003" y="4773947"/>
                <a:ext cx="1210802" cy="1214161"/>
                <a:chOff x="6394173" y="4840358"/>
                <a:chExt cx="1210802" cy="1214161"/>
              </a:xfrm>
            </p:grpSpPr>
            <p:sp>
              <p:nvSpPr>
                <p:cNvPr id="144" name="TextBox 143">
                  <a:extLst>
                    <a:ext uri="{FF2B5EF4-FFF2-40B4-BE49-F238E27FC236}">
                      <a16:creationId xmlns:a16="http://schemas.microsoft.com/office/drawing/2014/main" id="{B0E8F038-35AD-0946-9AF8-3B82D62EFAD1}"/>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1 0 1 0 1  1</a:t>
                  </a:r>
                </a:p>
              </p:txBody>
            </p:sp>
            <p:sp>
              <p:nvSpPr>
                <p:cNvPr id="145" name="TextBox 144">
                  <a:extLst>
                    <a:ext uri="{FF2B5EF4-FFF2-40B4-BE49-F238E27FC236}">
                      <a16:creationId xmlns:a16="http://schemas.microsoft.com/office/drawing/2014/main" id="{1B46CC5B-41FC-3046-A483-F2909BFB7D31}"/>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1 1 0  0</a:t>
                  </a:r>
                </a:p>
              </p:txBody>
            </p:sp>
            <p:sp>
              <p:nvSpPr>
                <p:cNvPr id="146" name="TextBox 145">
                  <a:extLst>
                    <a:ext uri="{FF2B5EF4-FFF2-40B4-BE49-F238E27FC236}">
                      <a16:creationId xmlns:a16="http://schemas.microsoft.com/office/drawing/2014/main" id="{46418A9F-75BF-B047-85AA-68BAE639890F}"/>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1 0 1 0 1  0</a:t>
                  </a:r>
                </a:p>
              </p:txBody>
            </p:sp>
            <p:cxnSp>
              <p:nvCxnSpPr>
                <p:cNvPr id="147" name="Straight Connector 146">
                  <a:extLst>
                    <a:ext uri="{FF2B5EF4-FFF2-40B4-BE49-F238E27FC236}">
                      <a16:creationId xmlns:a16="http://schemas.microsoft.com/office/drawing/2014/main" id="{A7665A79-628F-EF47-A9DA-75CCD8B6F9D1}"/>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06629B4-5BDA-B443-9A30-123782498104}"/>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5" name="TextBox 94">
              <a:extLst>
                <a:ext uri="{FF2B5EF4-FFF2-40B4-BE49-F238E27FC236}">
                  <a16:creationId xmlns:a16="http://schemas.microsoft.com/office/drawing/2014/main" id="{2248BD76-7CB1-F24E-9D14-EBFA827837AC}"/>
                </a:ext>
              </a:extLst>
            </p:cNvPr>
            <p:cNvSpPr txBox="1"/>
            <p:nvPr/>
          </p:nvSpPr>
          <p:spPr>
            <a:xfrm>
              <a:off x="8346385" y="4811367"/>
              <a:ext cx="1411353" cy="1205843"/>
            </a:xfrm>
            <a:prstGeom prst="rect">
              <a:avLst/>
            </a:prstGeom>
            <a:noFill/>
          </p:spPr>
          <p:txBody>
            <a:bodyPr wrap="square" rtlCol="0">
              <a:spAutoFit/>
            </a:bodyPr>
            <a:lstStyle/>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detected</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and</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correctable</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single-bit</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error:</a:t>
              </a:r>
            </a:p>
          </p:txBody>
        </p:sp>
      </p:grpSp>
      <p:sp>
        <p:nvSpPr>
          <p:cNvPr id="96" name="TextBox 95">
            <a:extLst>
              <a:ext uri="{FF2B5EF4-FFF2-40B4-BE49-F238E27FC236}">
                <a16:creationId xmlns:a16="http://schemas.microsoft.com/office/drawing/2014/main" id="{D901A173-DAE6-384F-9E84-A6924D058027}"/>
              </a:ext>
            </a:extLst>
          </p:cNvPr>
          <p:cNvSpPr txBox="1"/>
          <p:nvPr/>
        </p:nvSpPr>
        <p:spPr>
          <a:xfrm>
            <a:off x="1176958" y="3591520"/>
            <a:ext cx="3585542" cy="590931"/>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b="0" i="0" u="none" strike="noStrike" kern="1200" cap="none" spc="0" normalizeH="0" baseline="0" noProof="0" dirty="0">
                <a:ln>
                  <a:noFill/>
                </a:ln>
                <a:solidFill>
                  <a:srgbClr val="0000A8"/>
                </a:solidFill>
                <a:effectLst/>
                <a:uLnTx/>
                <a:uFillTx/>
                <a:latin typeface="Calibri" panose="020F0502020204030204"/>
                <a:ea typeface="+mn-ea"/>
                <a:cs typeface="+mn-cs"/>
              </a:rPr>
              <a:t>Even/odd parity: </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set parity bit so there is an even/odd number of 1’s</a:t>
            </a:r>
          </a:p>
        </p:txBody>
      </p:sp>
      <p:sp>
        <p:nvSpPr>
          <p:cNvPr id="151" name="TextBox 1">
            <a:extLst>
              <a:ext uri="{FF2B5EF4-FFF2-40B4-BE49-F238E27FC236}">
                <a16:creationId xmlns:a16="http://schemas.microsoft.com/office/drawing/2014/main" id="{676B03FA-F97E-8D4F-A163-CA316F4C507A}"/>
              </a:ext>
            </a:extLst>
          </p:cNvPr>
          <p:cNvSpPr txBox="1">
            <a:spLocks noChangeArrowheads="1"/>
          </p:cNvSpPr>
          <p:nvPr/>
        </p:nvSpPr>
        <p:spPr bwMode="auto">
          <a:xfrm>
            <a:off x="435076" y="6389262"/>
            <a:ext cx="945187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rPr>
              <a:t>* Check out the online interactive exercises for more examples: h</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ttp://gaia.cs.umass.edu/kurose_ross/interactive/</a:t>
            </a:r>
          </a:p>
        </p:txBody>
      </p:sp>
      <p:pic>
        <p:nvPicPr>
          <p:cNvPr id="7" name="Picture 6" descr="Icon&#10;&#10;Description automatically generated">
            <a:extLst>
              <a:ext uri="{FF2B5EF4-FFF2-40B4-BE49-F238E27FC236}">
                <a16:creationId xmlns:a16="http://schemas.microsoft.com/office/drawing/2014/main" id="{039CE01A-F391-604A-89C2-2F82DDE7EDEF}"/>
              </a:ext>
            </a:extLst>
          </p:cNvPr>
          <p:cNvPicPr>
            <a:picLocks noChangeAspect="1"/>
          </p:cNvPicPr>
          <p:nvPr/>
        </p:nvPicPr>
        <p:blipFill>
          <a:blip r:embed="rId2"/>
          <a:stretch>
            <a:fillRect/>
          </a:stretch>
        </p:blipFill>
        <p:spPr>
          <a:xfrm>
            <a:off x="4762500" y="293370"/>
            <a:ext cx="2258290" cy="1987295"/>
          </a:xfrm>
          <a:prstGeom prst="rect">
            <a:avLst/>
          </a:prstGeom>
        </p:spPr>
      </p:pic>
      <p:sp>
        <p:nvSpPr>
          <p:cNvPr id="78" name="TextBox 77">
            <a:extLst>
              <a:ext uri="{FF2B5EF4-FFF2-40B4-BE49-F238E27FC236}">
                <a16:creationId xmlns:a16="http://schemas.microsoft.com/office/drawing/2014/main" id="{7BC89C6F-5DA4-294F-83CF-68C618AD67A3}"/>
              </a:ext>
            </a:extLst>
          </p:cNvPr>
          <p:cNvSpPr txBox="1"/>
          <p:nvPr/>
        </p:nvSpPr>
        <p:spPr>
          <a:xfrm>
            <a:off x="872158" y="4277320"/>
            <a:ext cx="4557092" cy="2086725"/>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2400" dirty="0">
                <a:solidFill>
                  <a:srgbClr val="0000A8"/>
                </a:solidFill>
                <a:latin typeface="Calibri" panose="020F0502020204030204"/>
              </a:rPr>
              <a:t>At r</a:t>
            </a:r>
            <a:r>
              <a:rPr kumimoji="0" lang="en-US" sz="2400" b="0" i="0" u="none" strike="noStrike" kern="1200" cap="none" spc="0" normalizeH="0" baseline="0" noProof="0" dirty="0" err="1">
                <a:ln>
                  <a:noFill/>
                </a:ln>
                <a:solidFill>
                  <a:srgbClr val="0000A8"/>
                </a:solidFill>
                <a:effectLst/>
                <a:uLnTx/>
                <a:uFillTx/>
                <a:latin typeface="Calibri" panose="020F0502020204030204"/>
              </a:rPr>
              <a:t>eceiver</a:t>
            </a:r>
            <a:r>
              <a:rPr kumimoji="0" lang="en-US" sz="2400" b="0" i="0" u="none" strike="noStrike" kern="1200" cap="none" spc="0" normalizeH="0" baseline="0" noProof="0" dirty="0">
                <a:ln>
                  <a:noFill/>
                </a:ln>
                <a:solidFill>
                  <a:srgbClr val="0000A8"/>
                </a:solidFill>
                <a:effectLst/>
                <a:uLnTx/>
                <a:uFillTx/>
                <a:latin typeface="Calibri" panose="020F0502020204030204"/>
              </a:rPr>
              <a:t>:</a:t>
            </a: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rPr>
              <a:t>compute parity of </a:t>
            </a:r>
            <a:r>
              <a:rPr kumimoji="0" lang="en-US" sz="2400" b="0" i="1" u="none" strike="noStrike" kern="1200" cap="none" spc="0" normalizeH="0" baseline="0" noProof="0" dirty="0">
                <a:ln>
                  <a:noFill/>
                </a:ln>
                <a:solidFill>
                  <a:prstClr val="black"/>
                </a:solidFill>
                <a:effectLst/>
                <a:uLnTx/>
                <a:uFillTx/>
                <a:latin typeface="Calibri" panose="020F0502020204030204"/>
              </a:rPr>
              <a:t>d</a:t>
            </a:r>
            <a:r>
              <a:rPr kumimoji="0" lang="en-US" sz="2400" b="0" i="0" u="none" strike="noStrike" kern="1200" cap="none" spc="0" normalizeH="0" baseline="0" noProof="0" dirty="0">
                <a:ln>
                  <a:noFill/>
                </a:ln>
                <a:solidFill>
                  <a:prstClr val="black"/>
                </a:solidFill>
                <a:effectLst/>
                <a:uLnTx/>
                <a:uFillTx/>
                <a:latin typeface="Calibri" panose="020F0502020204030204"/>
              </a:rPr>
              <a:t> received bits</a:t>
            </a: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lang="en-US" sz="2400" dirty="0">
                <a:solidFill>
                  <a:prstClr val="black"/>
                </a:solidFill>
                <a:latin typeface="Calibri" panose="020F0502020204030204"/>
              </a:rPr>
              <a:t>compare with received parity bit – if different than error detected</a:t>
            </a:r>
            <a:endParaRPr kumimoji="0" lang="en-US" sz="2400" b="0" i="0" u="none" strike="noStrike" kern="1200" cap="none" spc="0" normalizeH="0" baseline="0" noProof="0" dirty="0">
              <a:ln>
                <a:noFill/>
              </a:ln>
              <a:solidFill>
                <a:prstClr val="black"/>
              </a:solidFill>
              <a:effectLst/>
              <a:uLnTx/>
              <a:uFillTx/>
              <a:latin typeface="Calibri" panose="020F0502020204030204"/>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ndParaRPr>
          </a:p>
        </p:txBody>
      </p:sp>
    </p:spTree>
    <p:extLst>
      <p:ext uri="{BB962C8B-B14F-4D97-AF65-F5344CB8AC3E}">
        <p14:creationId xmlns:p14="http://schemas.microsoft.com/office/powerpoint/2010/main" val="7421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dissolve">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dissolve">
                                      <p:cBhvr>
                                        <p:cTn id="12" dur="500"/>
                                        <p:tgtEl>
                                          <p:spTgt spid="77"/>
                                        </p:tgtEl>
                                      </p:cBhvr>
                                    </p:animEffect>
                                  </p:childTnLst>
                                </p:cTn>
                              </p:par>
                              <p:par>
                                <p:cTn id="13" presetID="9"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dissolve">
                                      <p:cBhvr>
                                        <p:cTn id="20" dur="500"/>
                                        <p:tgtEl>
                                          <p:spTgt spid="4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76"/>
                                        </p:tgtEl>
                                        <p:attrNameLst>
                                          <p:attrName>style.visibility</p:attrName>
                                        </p:attrNameLst>
                                      </p:cBhvr>
                                      <p:to>
                                        <p:strVal val="visible"/>
                                      </p:to>
                                    </p:set>
                                    <p:animEffect transition="in" filter="dissolve">
                                      <p:cBhvr>
                                        <p:cTn id="25" dur="500"/>
                                        <p:tgtEl>
                                          <p:spTgt spid="76"/>
                                        </p:tgtEl>
                                      </p:cBhvr>
                                    </p:animEffect>
                                  </p:childTnLst>
                                </p:cTn>
                              </p:par>
                              <p:par>
                                <p:cTn id="26" presetID="9"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dissolv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82"/>
                                        </p:tgtEl>
                                        <p:attrNameLst>
                                          <p:attrName>style.visibility</p:attrName>
                                        </p:attrNameLst>
                                      </p:cBhvr>
                                      <p:to>
                                        <p:strVal val="visible"/>
                                      </p:to>
                                    </p:set>
                                    <p:animEffect transition="in" filter="dissolve">
                                      <p:cBhvr>
                                        <p:cTn id="33" dur="500"/>
                                        <p:tgtEl>
                                          <p:spTgt spid="82"/>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90"/>
                                        </p:tgtEl>
                                        <p:attrNameLst>
                                          <p:attrName>style.visibility</p:attrName>
                                        </p:attrNameLst>
                                      </p:cBhvr>
                                      <p:to>
                                        <p:strVal val="visible"/>
                                      </p:to>
                                    </p:set>
                                    <p:animEffect transition="in" filter="dissolve">
                                      <p:cBhvr>
                                        <p:cTn id="38" dur="500"/>
                                        <p:tgtEl>
                                          <p:spTgt spid="90"/>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93"/>
                                        </p:tgtEl>
                                        <p:attrNameLst>
                                          <p:attrName>style.visibility</p:attrName>
                                        </p:attrNameLst>
                                      </p:cBhvr>
                                      <p:to>
                                        <p:strVal val="visible"/>
                                      </p:to>
                                    </p:set>
                                    <p:animEffect transition="in" filter="dissolve">
                                      <p:cBhvr>
                                        <p:cTn id="43" dur="500"/>
                                        <p:tgtEl>
                                          <p:spTgt spid="9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38"/>
                                        </p:tgtEl>
                                        <p:attrNameLst>
                                          <p:attrName>style.visibility</p:attrName>
                                        </p:attrNameLst>
                                      </p:cBhvr>
                                      <p:to>
                                        <p:strVal val="visible"/>
                                      </p:to>
                                    </p:set>
                                    <p:animEffect transition="in" filter="wipe(up)">
                                      <p:cBhvr>
                                        <p:cTn id="48" dur="2000"/>
                                        <p:tgtEl>
                                          <p:spTgt spid="138"/>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98"/>
                                        </p:tgtEl>
                                        <p:attrNameLst>
                                          <p:attrName>style.visibility</p:attrName>
                                        </p:attrNameLst>
                                      </p:cBhvr>
                                      <p:to>
                                        <p:strVal val="visible"/>
                                      </p:to>
                                    </p:set>
                                    <p:animEffect transition="in" filter="dissolve">
                                      <p:cBhvr>
                                        <p:cTn id="53" dur="500"/>
                                        <p:tgtEl>
                                          <p:spTgt spid="98"/>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dissolve">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wipe(left)">
                                      <p:cBhvr>
                                        <p:cTn id="63" dur="1000"/>
                                        <p:tgtEl>
                                          <p:spTgt spid="1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up)">
                                      <p:cBhvr>
                                        <p:cTn id="68" dur="1000"/>
                                        <p:tgtEl>
                                          <p:spTgt spid="11"/>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151"/>
                                        </p:tgtEl>
                                        <p:attrNameLst>
                                          <p:attrName>style.visibility</p:attrName>
                                        </p:attrNameLst>
                                      </p:cBhvr>
                                      <p:to>
                                        <p:strVal val="visible"/>
                                      </p:to>
                                    </p:set>
                                    <p:animEffect transition="in" filter="dissolve">
                                      <p:cBhvr>
                                        <p:cTn id="73"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138" grpId="0"/>
      <p:bldP spid="82" grpId="0"/>
      <p:bldP spid="90" grpId="0"/>
      <p:bldP spid="93" grpId="0"/>
      <p:bldP spid="98" grpId="0"/>
      <p:bldP spid="76" grpId="0"/>
      <p:bldP spid="151" grpId="0"/>
      <p:bldP spid="7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a:t>
            </a:r>
            <a:r>
              <a:rPr lang="en-US" sz="2800" dirty="0"/>
              <a:t>(review, see section 3.3)</a:t>
            </a:r>
            <a:endParaRPr lang="en-US" sz="4400" dirty="0"/>
          </a:p>
        </p:txBody>
      </p:sp>
      <p:sp>
        <p:nvSpPr>
          <p:cNvPr id="27" name="Rectangle 3">
            <a:extLst>
              <a:ext uri="{FF2B5EF4-FFF2-40B4-BE49-F238E27FC236}">
                <a16:creationId xmlns:a16="http://schemas.microsoft.com/office/drawing/2014/main" id="{31698387-9861-714A-B5A0-B2C8BE36CD3A}"/>
              </a:ext>
            </a:extLst>
          </p:cNvPr>
          <p:cNvSpPr txBox="1">
            <a:spLocks noChangeArrowheads="1"/>
          </p:cNvSpPr>
          <p:nvPr/>
        </p:nvSpPr>
        <p:spPr>
          <a:xfrm>
            <a:off x="990599" y="2218943"/>
            <a:ext cx="4662055" cy="447806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sender</a:t>
            </a: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treat contents of UDP segment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(including UDP header fields and IP addresses)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as sequence of 16-bit integers</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checksum: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addition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(one’</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complement sum)</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of segment content</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checksum value put into UDP checksum field</a:t>
            </a: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Char char="§"/>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8" name="Rectangle 4">
            <a:extLst>
              <a:ext uri="{FF2B5EF4-FFF2-40B4-BE49-F238E27FC236}">
                <a16:creationId xmlns:a16="http://schemas.microsoft.com/office/drawing/2014/main" id="{673A6B1C-AEDF-5947-AFDF-9232983233A4}"/>
              </a:ext>
            </a:extLst>
          </p:cNvPr>
          <p:cNvSpPr txBox="1">
            <a:spLocks noChangeArrowheads="1"/>
          </p:cNvSpPr>
          <p:nvPr/>
        </p:nvSpPr>
        <p:spPr>
          <a:xfrm>
            <a:off x="5767820" y="2132890"/>
            <a:ext cx="5728855" cy="408247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receiver</a:t>
            </a:r>
            <a:r>
              <a:rPr kumimoji="0" lang="en-US" altLang="en-US" sz="35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compute checksum of received segment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 if computed checksum equals checksum field value: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not equal - error detected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equal - no error detected. </a:t>
            </a: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But maybe errors nonetheless?</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More later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9" name="Rectangle 5">
            <a:extLst>
              <a:ext uri="{FF2B5EF4-FFF2-40B4-BE49-F238E27FC236}">
                <a16:creationId xmlns:a16="http://schemas.microsoft.com/office/drawing/2014/main" id="{F6F1E6ED-F1FB-7542-8156-6A1C186D48CB}"/>
              </a:ext>
            </a:extLst>
          </p:cNvPr>
          <p:cNvSpPr>
            <a:spLocks noChangeArrowheads="1"/>
          </p:cNvSpPr>
          <p:nvPr/>
        </p:nvSpPr>
        <p:spPr bwMode="auto">
          <a:xfrm>
            <a:off x="798690" y="1371219"/>
            <a:ext cx="11100624" cy="847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marL="342900" indent="-342900">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None/>
              <a:tabLst/>
              <a:defRPr/>
            </a:pP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Goal</a:t>
            </a: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detect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errors (</a:t>
            </a:r>
            <a:r>
              <a:rPr kumimoji="0" lang="en-US" altLang="ja-JP"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i.e.,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flipped bits) in transmitted segment</a:t>
            </a:r>
          </a:p>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Char char="v"/>
              <a:tabLst/>
              <a:defRPr/>
            </a:pPr>
            <a:endPar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endParaRPr>
          </a:p>
        </p:txBody>
      </p:sp>
      <p:sp>
        <p:nvSpPr>
          <p:cNvPr id="6" name="Slide Number Placeholder 5">
            <a:extLst>
              <a:ext uri="{FF2B5EF4-FFF2-40B4-BE49-F238E27FC236}">
                <a16:creationId xmlns:a16="http://schemas.microsoft.com/office/drawing/2014/main" id="{8DA99A3E-8280-22D2-60CD-30437B0E98DF}"/>
              </a:ext>
            </a:extLst>
          </p:cNvPr>
          <p:cNvSpPr>
            <a:spLocks noGrp="1"/>
          </p:cNvSpPr>
          <p:nvPr>
            <p:ph type="sldNum" sz="quarter" idx="4"/>
          </p:nvPr>
        </p:nvSpPr>
        <p:spPr/>
        <p:txBody>
          <a:bodyPr/>
          <a:lstStyle/>
          <a:p>
            <a:r>
              <a:rPr lang="en-US" dirty="0"/>
              <a:t>Link Layer </a:t>
            </a:r>
            <a:fld id="{C4204591-24BD-A542-B9D5-F8D8A88D2FEE}" type="slidenum">
              <a:rPr lang="en-US" smtClean="0"/>
              <a:pPr/>
              <a:t>14</a:t>
            </a:fld>
            <a:endParaRPr lang="en-US" dirty="0"/>
          </a:p>
        </p:txBody>
      </p:sp>
    </p:spTree>
    <p:extLst>
      <p:ext uri="{BB962C8B-B14F-4D97-AF65-F5344CB8AC3E}">
        <p14:creationId xmlns:p14="http://schemas.microsoft.com/office/powerpoint/2010/main" val="43310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Cyclic Redundancy Check (CRC)</a:t>
            </a:r>
            <a:endParaRPr lang="en-US" sz="4400"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830820" y="1239611"/>
            <a:ext cx="10632309" cy="15300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more powerful error-detection coding</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D: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data bits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(given, think of these as a binary number)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G: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bit pattern (generator), of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r+1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bits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(given, specified in CRC standard)</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9" name="Rectangle 3">
            <a:extLst>
              <a:ext uri="{FF2B5EF4-FFF2-40B4-BE49-F238E27FC236}">
                <a16:creationId xmlns:a16="http://schemas.microsoft.com/office/drawing/2014/main" id="{E85D3352-49EB-A34F-8ADF-7171A325499F}"/>
              </a:ext>
            </a:extLst>
          </p:cNvPr>
          <p:cNvSpPr txBox="1">
            <a:spLocks noChangeArrowheads="1"/>
          </p:cNvSpPr>
          <p:nvPr/>
        </p:nvSpPr>
        <p:spPr>
          <a:xfrm>
            <a:off x="850698" y="4665031"/>
            <a:ext cx="11036502" cy="186829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sz="2800" b="0" i="1" strike="noStrike" kern="1200" cap="none" spc="0" normalizeH="0" baseline="0" noProof="0" dirty="0">
                <a:ln>
                  <a:noFill/>
                </a:ln>
                <a:solidFill>
                  <a:srgbClr val="0000A8"/>
                </a:solidFill>
                <a:effectLst/>
                <a:uLnTx/>
                <a:uFillTx/>
                <a:latin typeface="Calibri" panose="020F0502020204030204"/>
                <a:ea typeface="+mn-ea"/>
                <a:cs typeface="+mn-cs"/>
              </a:rPr>
              <a:t>sender: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compute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CRC bits, </a:t>
            </a: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such that &lt;D,R&gt;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exactly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divisible by G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(mod 2) </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knows G, divides &lt;D,R&gt; by G.  If non-zero remainder: error detected!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can detect all burst errors less than r+1 bits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widely used in practice (Ethernet, 802.11 WiFi)</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FCE5A70A-21CD-7941-AAFD-93513551C59A}"/>
              </a:ext>
            </a:extLst>
          </p:cNvPr>
          <p:cNvGrpSpPr/>
          <p:nvPr/>
        </p:nvGrpSpPr>
        <p:grpSpPr>
          <a:xfrm>
            <a:off x="3954671" y="3889513"/>
            <a:ext cx="6922203" cy="492873"/>
            <a:chOff x="3954671" y="3889513"/>
            <a:chExt cx="6922203" cy="492873"/>
          </a:xfrm>
        </p:grpSpPr>
        <p:grpSp>
          <p:nvGrpSpPr>
            <p:cNvPr id="25" name="Group 24">
              <a:extLst>
                <a:ext uri="{FF2B5EF4-FFF2-40B4-BE49-F238E27FC236}">
                  <a16:creationId xmlns:a16="http://schemas.microsoft.com/office/drawing/2014/main" id="{BD5FE7C0-449C-C24C-94F1-976D8F7F07BD}"/>
                </a:ext>
              </a:extLst>
            </p:cNvPr>
            <p:cNvGrpSpPr/>
            <p:nvPr/>
          </p:nvGrpSpPr>
          <p:grpSpPr>
            <a:xfrm>
              <a:off x="3954671" y="3896138"/>
              <a:ext cx="2934586" cy="486248"/>
              <a:chOff x="8759687" y="3087756"/>
              <a:chExt cx="2934586" cy="486248"/>
            </a:xfrm>
          </p:grpSpPr>
          <p:sp>
            <p:nvSpPr>
              <p:cNvPr id="10" name="TextBox 9">
                <a:extLst>
                  <a:ext uri="{FF2B5EF4-FFF2-40B4-BE49-F238E27FC236}">
                    <a16:creationId xmlns:a16="http://schemas.microsoft.com/office/drawing/2014/main" id="{882DC7EC-5CAB-E046-AF27-F4F1BE4C8967}"/>
                  </a:ext>
                </a:extLst>
              </p:cNvPr>
              <p:cNvSpPr txBox="1"/>
              <p:nvPr/>
            </p:nvSpPr>
            <p:spPr>
              <a:xfrm>
                <a:off x="8759687" y="3087756"/>
                <a:ext cx="293458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&lt;D,R&gt; = D  2</a:t>
                </a:r>
                <a:r>
                  <a:rPr kumimoji="0" lang="en-US" sz="2400" b="0" i="0"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XOR  R  </a:t>
                </a:r>
              </a:p>
            </p:txBody>
          </p:sp>
          <p:sp>
            <p:nvSpPr>
              <p:cNvPr id="295" name="TextBox 294">
                <a:extLst>
                  <a:ext uri="{FF2B5EF4-FFF2-40B4-BE49-F238E27FC236}">
                    <a16:creationId xmlns:a16="http://schemas.microsoft.com/office/drawing/2014/main" id="{5679D954-E2CF-FE4F-B7E7-75DBBBD56E8B}"/>
                  </a:ext>
                </a:extLst>
              </p:cNvPr>
              <p:cNvSpPr txBox="1"/>
              <p:nvPr/>
            </p:nvSpPr>
            <p:spPr>
              <a:xfrm>
                <a:off x="9972262" y="3173894"/>
                <a:ext cx="31290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sp>
          <p:nvSpPr>
            <p:cNvPr id="296" name="TextBox 295">
              <a:extLst>
                <a:ext uri="{FF2B5EF4-FFF2-40B4-BE49-F238E27FC236}">
                  <a16:creationId xmlns:a16="http://schemas.microsoft.com/office/drawing/2014/main" id="{D334B737-73F4-0C4A-860A-265D4A3D7E47}"/>
                </a:ext>
              </a:extLst>
            </p:cNvPr>
            <p:cNvSpPr txBox="1"/>
            <p:nvPr/>
          </p:nvSpPr>
          <p:spPr>
            <a:xfrm>
              <a:off x="7997688" y="3889513"/>
              <a:ext cx="287918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formula for these bits</a:t>
              </a:r>
            </a:p>
          </p:txBody>
        </p:sp>
        <p:cxnSp>
          <p:nvCxnSpPr>
            <p:cNvPr id="30" name="Straight Connector 29">
              <a:extLst>
                <a:ext uri="{FF2B5EF4-FFF2-40B4-BE49-F238E27FC236}">
                  <a16:creationId xmlns:a16="http://schemas.microsoft.com/office/drawing/2014/main" id="{B13443DA-FCD3-914F-8EC2-A5BA2DA70B77}"/>
                </a:ext>
              </a:extLst>
            </p:cNvPr>
            <p:cNvCxnSpPr/>
            <p:nvPr/>
          </p:nvCxnSpPr>
          <p:spPr>
            <a:xfrm>
              <a:off x="6811619" y="4134678"/>
              <a:ext cx="1192695"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260FD657-AC1B-3B4B-9C86-1AB0D8168AC3}"/>
              </a:ext>
            </a:extLst>
          </p:cNvPr>
          <p:cNvGrpSpPr/>
          <p:nvPr/>
        </p:nvGrpSpPr>
        <p:grpSpPr>
          <a:xfrm>
            <a:off x="4243982" y="2770984"/>
            <a:ext cx="5397512" cy="1096490"/>
            <a:chOff x="4243982" y="2770984"/>
            <a:chExt cx="5397512" cy="1096490"/>
          </a:xfrm>
        </p:grpSpPr>
        <p:grpSp>
          <p:nvGrpSpPr>
            <p:cNvPr id="5" name="Group 4">
              <a:extLst>
                <a:ext uri="{FF2B5EF4-FFF2-40B4-BE49-F238E27FC236}">
                  <a16:creationId xmlns:a16="http://schemas.microsoft.com/office/drawing/2014/main" id="{79E989F3-EA4C-7E47-801E-2273E78A0D67}"/>
                </a:ext>
              </a:extLst>
            </p:cNvPr>
            <p:cNvGrpSpPr/>
            <p:nvPr/>
          </p:nvGrpSpPr>
          <p:grpSpPr>
            <a:xfrm>
              <a:off x="4243982" y="2770984"/>
              <a:ext cx="2691529" cy="1072438"/>
              <a:chOff x="2335669" y="2731227"/>
              <a:chExt cx="2691529" cy="1072438"/>
            </a:xfrm>
          </p:grpSpPr>
          <p:grpSp>
            <p:nvGrpSpPr>
              <p:cNvPr id="263" name="Group 262">
                <a:extLst>
                  <a:ext uri="{FF2B5EF4-FFF2-40B4-BE49-F238E27FC236}">
                    <a16:creationId xmlns:a16="http://schemas.microsoft.com/office/drawing/2014/main" id="{29C4AA4F-9EB8-1848-8793-F6CDF1CD0D68}"/>
                  </a:ext>
                </a:extLst>
              </p:cNvPr>
              <p:cNvGrpSpPr/>
              <p:nvPr/>
            </p:nvGrpSpPr>
            <p:grpSpPr>
              <a:xfrm>
                <a:off x="3847708" y="2731227"/>
                <a:ext cx="1179490" cy="644795"/>
                <a:chOff x="2714347" y="4114405"/>
                <a:chExt cx="1179490" cy="644795"/>
              </a:xfrm>
            </p:grpSpPr>
            <p:cxnSp>
              <p:nvCxnSpPr>
                <p:cNvPr id="264" name="Straight Arrow Connector 263">
                  <a:extLst>
                    <a:ext uri="{FF2B5EF4-FFF2-40B4-BE49-F238E27FC236}">
                      <a16:creationId xmlns:a16="http://schemas.microsoft.com/office/drawing/2014/main" id="{E3F5CF1B-09D1-CC47-B116-7240726371D9}"/>
                    </a:ext>
                  </a:extLst>
                </p:cNvPr>
                <p:cNvCxnSpPr>
                  <a:cxnSpLocks/>
                </p:cNvCxnSpPr>
                <p:nvPr/>
              </p:nvCxnSpPr>
              <p:spPr>
                <a:xfrm>
                  <a:off x="2993162" y="4665600"/>
                  <a:ext cx="542038"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6" name="TextBox 265">
                  <a:extLst>
                    <a:ext uri="{FF2B5EF4-FFF2-40B4-BE49-F238E27FC236}">
                      <a16:creationId xmlns:a16="http://schemas.microsoft.com/office/drawing/2014/main" id="{3059E882-1BA5-064B-9CE1-43F225240291}"/>
                    </a:ext>
                  </a:extLst>
                </p:cNvPr>
                <p:cNvSpPr txBox="1"/>
                <p:nvPr/>
              </p:nvSpPr>
              <p:spPr>
                <a:xfrm>
                  <a:off x="2714347" y="4114405"/>
                  <a:ext cx="1179490" cy="40011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r</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CRC bits</a:t>
                  </a:r>
                </a:p>
              </p:txBody>
            </p:sp>
            <p:cxnSp>
              <p:nvCxnSpPr>
                <p:cNvPr id="267" name="Straight Connector 266">
                  <a:extLst>
                    <a:ext uri="{FF2B5EF4-FFF2-40B4-BE49-F238E27FC236}">
                      <a16:creationId xmlns:a16="http://schemas.microsoft.com/office/drawing/2014/main" id="{176F67FC-CEC0-E145-8840-3B220D064D41}"/>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2" name="Group 281">
                <a:extLst>
                  <a:ext uri="{FF2B5EF4-FFF2-40B4-BE49-F238E27FC236}">
                    <a16:creationId xmlns:a16="http://schemas.microsoft.com/office/drawing/2014/main" id="{133DDAB8-AED0-B44C-B8AA-A792E69DA7CC}"/>
                  </a:ext>
                </a:extLst>
              </p:cNvPr>
              <p:cNvGrpSpPr/>
              <p:nvPr/>
            </p:nvGrpSpPr>
            <p:grpSpPr>
              <a:xfrm>
                <a:off x="2491075" y="3061148"/>
                <a:ext cx="1630353" cy="400110"/>
                <a:chOff x="1912047" y="4446000"/>
                <a:chExt cx="1630353" cy="400110"/>
              </a:xfrm>
            </p:grpSpPr>
            <p:cxnSp>
              <p:nvCxnSpPr>
                <p:cNvPr id="290" name="Straight Arrow Connector 289">
                  <a:extLst>
                    <a:ext uri="{FF2B5EF4-FFF2-40B4-BE49-F238E27FC236}">
                      <a16:creationId xmlns:a16="http://schemas.microsoft.com/office/drawing/2014/main" id="{B73F57ED-8511-DE46-AFFF-EB1F2B4DD081}"/>
                    </a:ext>
                  </a:extLst>
                </p:cNvPr>
                <p:cNvCxnSpPr>
                  <a:cxnSpLocks/>
                </p:cNvCxnSpPr>
                <p:nvPr/>
              </p:nvCxnSpPr>
              <p:spPr>
                <a:xfrm>
                  <a:off x="1914638" y="4665600"/>
                  <a:ext cx="1620562"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1" name="Rectangle 290">
                  <a:extLst>
                    <a:ext uri="{FF2B5EF4-FFF2-40B4-BE49-F238E27FC236}">
                      <a16:creationId xmlns:a16="http://schemas.microsoft.com/office/drawing/2014/main" id="{9CC71E42-351B-7D48-A76A-31DFD4155837}"/>
                    </a:ext>
                  </a:extLst>
                </p:cNvPr>
                <p:cNvSpPr/>
                <p:nvPr/>
              </p:nvSpPr>
              <p:spPr>
                <a:xfrm>
                  <a:off x="2098800" y="4636800"/>
                  <a:ext cx="12456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2" name="TextBox 291">
                  <a:extLst>
                    <a:ext uri="{FF2B5EF4-FFF2-40B4-BE49-F238E27FC236}">
                      <a16:creationId xmlns:a16="http://schemas.microsoft.com/office/drawing/2014/main" id="{9CB76609-999D-2D49-9C0A-E32FE50AF48D}"/>
                    </a:ext>
                  </a:extLst>
                </p:cNvPr>
                <p:cNvSpPr txBox="1"/>
                <p:nvPr/>
              </p:nvSpPr>
              <p:spPr>
                <a:xfrm>
                  <a:off x="2088000" y="4446000"/>
                  <a:ext cx="1278812" cy="40011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data bits</a:t>
                  </a:r>
                </a:p>
              </p:txBody>
            </p:sp>
            <p:cxnSp>
              <p:nvCxnSpPr>
                <p:cNvPr id="293" name="Straight Connector 292">
                  <a:extLst>
                    <a:ext uri="{FF2B5EF4-FFF2-40B4-BE49-F238E27FC236}">
                      <a16:creationId xmlns:a16="http://schemas.microsoft.com/office/drawing/2014/main" id="{E22D3181-9FAA-B541-A443-8DF2B83F5119}"/>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241989A3-AA8F-EB4B-B54B-64685377702A}"/>
                    </a:ext>
                  </a:extLst>
                </p:cNvPr>
                <p:cNvCxnSpPr/>
                <p:nvPr/>
              </p:nvCxnSpPr>
              <p:spPr>
                <a:xfrm>
                  <a:off x="1912047" y="45696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2" name="Group 261">
                <a:extLst>
                  <a:ext uri="{FF2B5EF4-FFF2-40B4-BE49-F238E27FC236}">
                    <a16:creationId xmlns:a16="http://schemas.microsoft.com/office/drawing/2014/main" id="{E8DCF7DE-A8C5-3A48-A607-43071E3845EB}"/>
                  </a:ext>
                </a:extLst>
              </p:cNvPr>
              <p:cNvGrpSpPr/>
              <p:nvPr/>
            </p:nvGrpSpPr>
            <p:grpSpPr>
              <a:xfrm>
                <a:off x="2335669" y="3342000"/>
                <a:ext cx="2325599" cy="461665"/>
                <a:chOff x="1904400" y="5143043"/>
                <a:chExt cx="2325599" cy="461665"/>
              </a:xfrm>
            </p:grpSpPr>
            <p:sp>
              <p:nvSpPr>
                <p:cNvPr id="269" name="Rectangle 268">
                  <a:extLst>
                    <a:ext uri="{FF2B5EF4-FFF2-40B4-BE49-F238E27FC236}">
                      <a16:creationId xmlns:a16="http://schemas.microsoft.com/office/drawing/2014/main" id="{F9356EE8-B88E-354C-B22C-C3AE0C4CCEC0}"/>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0" name="TextBox 269">
                  <a:extLst>
                    <a:ext uri="{FF2B5EF4-FFF2-40B4-BE49-F238E27FC236}">
                      <a16:creationId xmlns:a16="http://schemas.microsoft.com/office/drawing/2014/main" id="{8C616664-1678-F94A-9D03-7836F153E4E8}"/>
                    </a:ext>
                  </a:extLst>
                </p:cNvPr>
                <p:cNvSpPr txBox="1"/>
                <p:nvPr/>
              </p:nvSpPr>
              <p:spPr>
                <a:xfrm>
                  <a:off x="2617147" y="5171947"/>
                  <a:ext cx="34176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1" name="TextBox 270">
                  <a:extLst>
                    <a:ext uri="{FF2B5EF4-FFF2-40B4-BE49-F238E27FC236}">
                      <a16:creationId xmlns:a16="http://schemas.microsoft.com/office/drawing/2014/main" id="{8C3ABF98-D5C1-734D-9F57-D1EEEEBAFD1C}"/>
                    </a:ext>
                  </a:extLst>
                </p:cNvPr>
                <p:cNvSpPr txBox="1"/>
                <p:nvPr/>
              </p:nvSpPr>
              <p:spPr>
                <a:xfrm>
                  <a:off x="3708874" y="5143043"/>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R</a:t>
                  </a:r>
                  <a:endPar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cxnSp>
              <p:nvCxnSpPr>
                <p:cNvPr id="272" name="Straight Connector 271">
                  <a:extLst>
                    <a:ext uri="{FF2B5EF4-FFF2-40B4-BE49-F238E27FC236}">
                      <a16:creationId xmlns:a16="http://schemas.microsoft.com/office/drawing/2014/main" id="{693A86FD-0E91-F84C-AD1B-5E7BF4B8B76C}"/>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8" name="TextBox 27">
              <a:extLst>
                <a:ext uri="{FF2B5EF4-FFF2-40B4-BE49-F238E27FC236}">
                  <a16:creationId xmlns:a16="http://schemas.microsoft.com/office/drawing/2014/main" id="{78932362-DCB4-EB40-9B1C-58CF349F31F1}"/>
                </a:ext>
              </a:extLst>
            </p:cNvPr>
            <p:cNvSpPr txBox="1"/>
            <p:nvPr/>
          </p:nvSpPr>
          <p:spPr>
            <a:xfrm>
              <a:off x="8004315" y="3405809"/>
              <a:ext cx="163717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bits to send</a:t>
              </a:r>
            </a:p>
          </p:txBody>
        </p:sp>
        <p:cxnSp>
          <p:nvCxnSpPr>
            <p:cNvPr id="297" name="Straight Connector 296">
              <a:extLst>
                <a:ext uri="{FF2B5EF4-FFF2-40B4-BE49-F238E27FC236}">
                  <a16:creationId xmlns:a16="http://schemas.microsoft.com/office/drawing/2014/main" id="{B1D8A448-DD38-3A4F-8E01-5FD4EA57EB3C}"/>
                </a:ext>
              </a:extLst>
            </p:cNvPr>
            <p:cNvCxnSpPr/>
            <p:nvPr/>
          </p:nvCxnSpPr>
          <p:spPr>
            <a:xfrm>
              <a:off x="6791741" y="3637722"/>
              <a:ext cx="119269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 name="Slide Number Placeholder 10">
            <a:extLst>
              <a:ext uri="{FF2B5EF4-FFF2-40B4-BE49-F238E27FC236}">
                <a16:creationId xmlns:a16="http://schemas.microsoft.com/office/drawing/2014/main" id="{922CAA94-41E8-A843-D57E-5D351514F8AA}"/>
              </a:ext>
            </a:extLst>
          </p:cNvPr>
          <p:cNvSpPr>
            <a:spLocks noGrp="1"/>
          </p:cNvSpPr>
          <p:nvPr>
            <p:ph type="sldNum" sz="quarter" idx="4"/>
          </p:nvPr>
        </p:nvSpPr>
        <p:spPr/>
        <p:txBody>
          <a:bodyPr/>
          <a:lstStyle/>
          <a:p>
            <a:r>
              <a:rPr lang="en-US" dirty="0"/>
              <a:t>Link Layer </a:t>
            </a:r>
            <a:fld id="{C4204591-24BD-A542-B9D5-F8D8A88D2FEE}" type="slidenum">
              <a:rPr lang="en-US" smtClean="0"/>
              <a:pPr/>
              <a:t>15</a:t>
            </a:fld>
            <a:endParaRPr lang="en-US" dirty="0"/>
          </a:p>
        </p:txBody>
      </p:sp>
    </p:spTree>
    <p:extLst>
      <p:ext uri="{BB962C8B-B14F-4D97-AF65-F5344CB8AC3E}">
        <p14:creationId xmlns:p14="http://schemas.microsoft.com/office/powerpoint/2010/main" val="440460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9">
                                            <p:txEl>
                                              <p:pRg st="0" end="0"/>
                                            </p:txEl>
                                          </p:spTgt>
                                        </p:tgtEl>
                                        <p:attrNameLst>
                                          <p:attrName>style.visibility</p:attrName>
                                        </p:attrNameLst>
                                      </p:cBhvr>
                                      <p:to>
                                        <p:strVal val="visible"/>
                                      </p:to>
                                    </p:set>
                                    <p:animEffect transition="in" filter="dissolve">
                                      <p:cBhvr>
                                        <p:cTn id="17" dur="500"/>
                                        <p:tgtEl>
                                          <p:spTgt spid="25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59">
                                            <p:txEl>
                                              <p:pRg st="1" end="1"/>
                                            </p:txEl>
                                          </p:spTgt>
                                        </p:tgtEl>
                                        <p:attrNameLst>
                                          <p:attrName>style.visibility</p:attrName>
                                        </p:attrNameLst>
                                      </p:cBhvr>
                                      <p:to>
                                        <p:strVal val="visible"/>
                                      </p:to>
                                    </p:set>
                                    <p:animEffect transition="in" filter="dissolve">
                                      <p:cBhvr>
                                        <p:cTn id="22" dur="500"/>
                                        <p:tgtEl>
                                          <p:spTgt spid="25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59">
                                            <p:txEl>
                                              <p:pRg st="2" end="2"/>
                                            </p:txEl>
                                          </p:spTgt>
                                        </p:tgtEl>
                                        <p:attrNameLst>
                                          <p:attrName>style.visibility</p:attrName>
                                        </p:attrNameLst>
                                      </p:cBhvr>
                                      <p:to>
                                        <p:strVal val="visible"/>
                                      </p:to>
                                    </p:set>
                                    <p:animEffect transition="in" filter="dissolve">
                                      <p:cBhvr>
                                        <p:cTn id="27" dur="500"/>
                                        <p:tgtEl>
                                          <p:spTgt spid="259">
                                            <p:txEl>
                                              <p:pRg st="2" end="2"/>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259">
                                            <p:txEl>
                                              <p:pRg st="3" end="3"/>
                                            </p:txEl>
                                          </p:spTgt>
                                        </p:tgtEl>
                                        <p:attrNameLst>
                                          <p:attrName>style.visibility</p:attrName>
                                        </p:attrNameLst>
                                      </p:cBhvr>
                                      <p:to>
                                        <p:strVal val="visible"/>
                                      </p:to>
                                    </p:set>
                                    <p:animEffect transition="in" filter="dissolve">
                                      <p:cBhvr>
                                        <p:cTn id="30" dur="500"/>
                                        <p:tgtEl>
                                          <p:spTgt spid="2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B759CC00-BF06-854E-86A2-B83BD2F0473B}"/>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Cyclic Redundancy Check (CRC): example</a:t>
            </a:r>
            <a:endParaRPr lang="en-US" sz="4400" dirty="0"/>
          </a:p>
        </p:txBody>
      </p:sp>
      <p:sp>
        <p:nvSpPr>
          <p:cNvPr id="33" name="Rectangle 4">
            <a:extLst>
              <a:ext uri="{FF2B5EF4-FFF2-40B4-BE49-F238E27FC236}">
                <a16:creationId xmlns:a16="http://schemas.microsoft.com/office/drawing/2014/main" id="{E9268402-B537-304A-80D7-4F08E8DE947C}"/>
              </a:ext>
            </a:extLst>
          </p:cNvPr>
          <p:cNvSpPr txBox="1">
            <a:spLocks noChangeArrowheads="1"/>
          </p:cNvSpPr>
          <p:nvPr/>
        </p:nvSpPr>
        <p:spPr>
          <a:xfrm>
            <a:off x="753302" y="1408042"/>
            <a:ext cx="5114097" cy="1335157"/>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rPr>
              <a:t>Sender wants to compute</a:t>
            </a:r>
            <a:r>
              <a:rPr lang="en-US" sz="3200" dirty="0">
                <a:solidFill>
                  <a:srgbClr val="000099"/>
                </a:solidFill>
                <a:latin typeface="Calibri" panose="020F0502020204030204"/>
              </a:rPr>
              <a:t> R such that:</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30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30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  XOR  R = nG</a:t>
            </a:r>
          </a:p>
        </p:txBody>
      </p:sp>
      <p:sp>
        <p:nvSpPr>
          <p:cNvPr id="36" name="TextBox 1">
            <a:extLst>
              <a:ext uri="{FF2B5EF4-FFF2-40B4-BE49-F238E27FC236}">
                <a16:creationId xmlns:a16="http://schemas.microsoft.com/office/drawing/2014/main" id="{5F06603C-08A5-9845-B758-7BDABC3CAF1C}"/>
              </a:ext>
            </a:extLst>
          </p:cNvPr>
          <p:cNvSpPr txBox="1">
            <a:spLocks noChangeArrowheads="1"/>
          </p:cNvSpPr>
          <p:nvPr/>
        </p:nvSpPr>
        <p:spPr bwMode="auto">
          <a:xfrm>
            <a:off x="498852" y="6357788"/>
            <a:ext cx="953304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rPr>
              <a:t>* Check out the online interactive exercises for more examples: h</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ttp://gaia.cs.umass.edu/kurose_ross/interactive/</a:t>
            </a:r>
          </a:p>
        </p:txBody>
      </p:sp>
      <p:grpSp>
        <p:nvGrpSpPr>
          <p:cNvPr id="13" name="Group 12">
            <a:extLst>
              <a:ext uri="{FF2B5EF4-FFF2-40B4-BE49-F238E27FC236}">
                <a16:creationId xmlns:a16="http://schemas.microsoft.com/office/drawing/2014/main" id="{219F3C04-8A75-924D-8CE9-D51AC0954E3F}"/>
              </a:ext>
            </a:extLst>
          </p:cNvPr>
          <p:cNvGrpSpPr/>
          <p:nvPr/>
        </p:nvGrpSpPr>
        <p:grpSpPr>
          <a:xfrm>
            <a:off x="1783729" y="5292725"/>
            <a:ext cx="2788271" cy="822325"/>
            <a:chOff x="1783729" y="4359275"/>
            <a:chExt cx="2788271" cy="822325"/>
          </a:xfrm>
        </p:grpSpPr>
        <p:sp>
          <p:nvSpPr>
            <p:cNvPr id="37" name="Text Box 6">
              <a:extLst>
                <a:ext uri="{FF2B5EF4-FFF2-40B4-BE49-F238E27FC236}">
                  <a16:creationId xmlns:a16="http://schemas.microsoft.com/office/drawing/2014/main" id="{0D2B5DE6-30BC-384D-967C-0752A15E6049}"/>
                </a:ext>
              </a:extLst>
            </p:cNvPr>
            <p:cNvSpPr txBox="1">
              <a:spLocks noChangeArrowheads="1"/>
            </p:cNvSpPr>
            <p:nvPr/>
          </p:nvSpPr>
          <p:spPr bwMode="auto">
            <a:xfrm>
              <a:off x="3184939" y="4359275"/>
              <a:ext cx="1336675" cy="822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D</a:t>
              </a:r>
              <a:r>
                <a:rPr kumimoji="0" lang="en-US" sz="2400" b="0" i="1" u="none" strike="noStrike" kern="1200" cap="none" spc="0" normalizeH="0" baseline="26000" noProof="0" dirty="0">
                  <a:ln>
                    <a:noFill/>
                  </a:ln>
                  <a:solidFill>
                    <a:prstClr val="black"/>
                  </a:solidFill>
                  <a:effectLst/>
                  <a:uLnTx/>
                  <a:uFillTx/>
                  <a:latin typeface="Arial" charset="0"/>
                  <a:ea typeface="ＭＳ Ｐゴシック" charset="0"/>
                  <a:cs typeface="+mn-cs"/>
                </a:rPr>
                <a:t>.</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2</a:t>
              </a:r>
              <a:r>
                <a:rPr kumimoji="0" lang="en-US" sz="2400" b="0" i="1" u="none" strike="noStrike" kern="1200" cap="none" spc="0" normalizeH="0" baseline="30000" noProof="0" dirty="0">
                  <a:ln>
                    <a:noFill/>
                  </a:ln>
                  <a:solidFill>
                    <a:prstClr val="black"/>
                  </a:solidFill>
                  <a:effectLst/>
                  <a:uLnTx/>
                  <a:uFillTx/>
                  <a:latin typeface="Arial" charset="0"/>
                  <a:ea typeface="ＭＳ Ｐゴシック" charset="0"/>
                  <a:cs typeface="+mn-cs"/>
                </a:rPr>
                <a:t>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G</a:t>
              </a:r>
            </a:p>
          </p:txBody>
        </p:sp>
        <p:sp>
          <p:nvSpPr>
            <p:cNvPr id="38" name="Line 7">
              <a:extLst>
                <a:ext uri="{FF2B5EF4-FFF2-40B4-BE49-F238E27FC236}">
                  <a16:creationId xmlns:a16="http://schemas.microsoft.com/office/drawing/2014/main" id="{7EDB71CD-D11F-5D42-AAAF-99C7646A0A34}"/>
                </a:ext>
              </a:extLst>
            </p:cNvPr>
            <p:cNvSpPr>
              <a:spLocks noChangeShapeType="1"/>
            </p:cNvSpPr>
            <p:nvPr/>
          </p:nvSpPr>
          <p:spPr bwMode="auto">
            <a:xfrm>
              <a:off x="3527839" y="4775200"/>
              <a:ext cx="631825"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Text Box 5">
              <a:extLst>
                <a:ext uri="{FF2B5EF4-FFF2-40B4-BE49-F238E27FC236}">
                  <a16:creationId xmlns:a16="http://schemas.microsoft.com/office/drawing/2014/main" id="{727CD607-1F6A-FE44-BD7A-6D2EAB93B3E5}"/>
                </a:ext>
              </a:extLst>
            </p:cNvPr>
            <p:cNvSpPr txBox="1">
              <a:spLocks noChangeArrowheads="1"/>
            </p:cNvSpPr>
            <p:nvPr/>
          </p:nvSpPr>
          <p:spPr bwMode="auto">
            <a:xfrm>
              <a:off x="1783729" y="4504911"/>
              <a:ext cx="2788271" cy="47190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R</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 remainder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endPar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endParaRPr>
            </a:p>
          </p:txBody>
        </p:sp>
      </p:grpSp>
      <p:sp>
        <p:nvSpPr>
          <p:cNvPr id="101" name="Rectangle 4">
            <a:extLst>
              <a:ext uri="{FF2B5EF4-FFF2-40B4-BE49-F238E27FC236}">
                <a16:creationId xmlns:a16="http://schemas.microsoft.com/office/drawing/2014/main" id="{0277089F-1489-B940-903E-43BA205BCEA6}"/>
              </a:ext>
            </a:extLst>
          </p:cNvPr>
          <p:cNvSpPr txBox="1">
            <a:spLocks noChangeArrowheads="1"/>
          </p:cNvSpPr>
          <p:nvPr/>
        </p:nvSpPr>
        <p:spPr>
          <a:xfrm>
            <a:off x="767158" y="2996120"/>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or equivalently </a:t>
            </a:r>
            <a:r>
              <a:rPr kumimoji="0" lang="en-US" sz="2200" b="0" i="0" u="none" strike="noStrike" kern="1200" cap="none" spc="0" normalizeH="0" baseline="0" noProof="0" dirty="0">
                <a:ln>
                  <a:noFill/>
                </a:ln>
                <a:solidFill>
                  <a:srgbClr val="000099"/>
                </a:solidFill>
                <a:effectLst/>
                <a:uLnTx/>
                <a:uFillTx/>
                <a:latin typeface="Calibri" panose="020F0502020204030204"/>
                <a:ea typeface="+mn-ea"/>
                <a:cs typeface="+mn-cs"/>
              </a:rPr>
              <a:t>(XOR R both sides):</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nG  XOR  R </a:t>
            </a:r>
          </a:p>
        </p:txBody>
      </p:sp>
      <p:sp>
        <p:nvSpPr>
          <p:cNvPr id="102" name="Rectangle 4">
            <a:extLst>
              <a:ext uri="{FF2B5EF4-FFF2-40B4-BE49-F238E27FC236}">
                <a16:creationId xmlns:a16="http://schemas.microsoft.com/office/drawing/2014/main" id="{2D27A16A-ED66-A64E-999A-8DE379B7B5C0}"/>
              </a:ext>
            </a:extLst>
          </p:cNvPr>
          <p:cNvSpPr txBox="1">
            <a:spLocks noChangeArrowheads="1"/>
          </p:cNvSpPr>
          <p:nvPr/>
        </p:nvSpPr>
        <p:spPr>
          <a:xfrm>
            <a:off x="725595" y="4002308"/>
            <a:ext cx="4984888" cy="125203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 </a:t>
            </a:r>
            <a:r>
              <a:rPr lang="en-US" dirty="0">
                <a:solidFill>
                  <a:srgbClr val="000099"/>
                </a:solidFill>
                <a:latin typeface="Calibri" panose="020F0502020204030204"/>
              </a:rPr>
              <a:t>which</a:t>
            </a: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says: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457200" marR="0" lvl="0" indent="-234950"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if we divide D </a:t>
            </a:r>
            <a:r>
              <a:rPr kumimoji="0" lang="en-US" sz="2800" b="0" i="0"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by G, we want remainder R to satisfy:</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TextBox 102">
            <a:extLst>
              <a:ext uri="{FF2B5EF4-FFF2-40B4-BE49-F238E27FC236}">
                <a16:creationId xmlns:a16="http://schemas.microsoft.com/office/drawing/2014/main" id="{C709EF1B-AB47-6D41-949D-2E4338243C54}"/>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04" name="TextBox 103">
            <a:extLst>
              <a:ext uri="{FF2B5EF4-FFF2-40B4-BE49-F238E27FC236}">
                <a16:creationId xmlns:a16="http://schemas.microsoft.com/office/drawing/2014/main" id="{835AA9A8-6F10-FC46-8C63-1F24C136BDC7}"/>
              </a:ext>
            </a:extLst>
          </p:cNvPr>
          <p:cNvSpPr txBox="1"/>
          <p:nvPr/>
        </p:nvSpPr>
        <p:spPr>
          <a:xfrm>
            <a:off x="8249478"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05" name="TextBox 104">
            <a:extLst>
              <a:ext uri="{FF2B5EF4-FFF2-40B4-BE49-F238E27FC236}">
                <a16:creationId xmlns:a16="http://schemas.microsoft.com/office/drawing/2014/main" id="{8EA0B225-9161-C044-9CCB-C8A2548A0D0E}"/>
              </a:ext>
            </a:extLst>
          </p:cNvPr>
          <p:cNvSpPr txBox="1"/>
          <p:nvPr/>
        </p:nvSpPr>
        <p:spPr>
          <a:xfrm>
            <a:off x="8249479" y="2451654"/>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a:t>
            </a:r>
          </a:p>
        </p:txBody>
      </p:sp>
      <p:sp>
        <p:nvSpPr>
          <p:cNvPr id="106" name="TextBox 105">
            <a:extLst>
              <a:ext uri="{FF2B5EF4-FFF2-40B4-BE49-F238E27FC236}">
                <a16:creationId xmlns:a16="http://schemas.microsoft.com/office/drawing/2014/main" id="{C489F494-99AA-074F-8182-D3D7196530B7}"/>
              </a:ext>
            </a:extLst>
          </p:cNvPr>
          <p:cNvSpPr txBox="1"/>
          <p:nvPr/>
        </p:nvSpPr>
        <p:spPr>
          <a:xfrm>
            <a:off x="8262729" y="275645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07" name="TextBox 106">
            <a:extLst>
              <a:ext uri="{FF2B5EF4-FFF2-40B4-BE49-F238E27FC236}">
                <a16:creationId xmlns:a16="http://schemas.microsoft.com/office/drawing/2014/main" id="{9DFD980A-60DC-134A-A8B3-E03AA7433300}"/>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grpSp>
        <p:nvGrpSpPr>
          <p:cNvPr id="108" name="Group 107">
            <a:extLst>
              <a:ext uri="{FF2B5EF4-FFF2-40B4-BE49-F238E27FC236}">
                <a16:creationId xmlns:a16="http://schemas.microsoft.com/office/drawing/2014/main" id="{2BFAC571-4E2C-784B-9D01-75A389FD3D84}"/>
              </a:ext>
            </a:extLst>
          </p:cNvPr>
          <p:cNvGrpSpPr/>
          <p:nvPr/>
        </p:nvGrpSpPr>
        <p:grpSpPr>
          <a:xfrm>
            <a:off x="8825948" y="3664228"/>
            <a:ext cx="1505129" cy="2259494"/>
            <a:chOff x="8825948" y="3664228"/>
            <a:chExt cx="1505129" cy="2259494"/>
          </a:xfrm>
        </p:grpSpPr>
        <p:sp>
          <p:nvSpPr>
            <p:cNvPr id="109" name="TextBox 108">
              <a:extLst>
                <a:ext uri="{FF2B5EF4-FFF2-40B4-BE49-F238E27FC236}">
                  <a16:creationId xmlns:a16="http://schemas.microsoft.com/office/drawing/2014/main" id="{A889B67E-A072-AB41-A01A-7F865D34C541}"/>
                </a:ext>
              </a:extLst>
            </p:cNvPr>
            <p:cNvSpPr txBox="1"/>
            <p:nvPr/>
          </p:nvSpPr>
          <p:spPr>
            <a:xfrm>
              <a:off x="8832573" y="45587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10" name="TextBox 109">
              <a:extLst>
                <a:ext uri="{FF2B5EF4-FFF2-40B4-BE49-F238E27FC236}">
                  <a16:creationId xmlns:a16="http://schemas.microsoft.com/office/drawing/2014/main" id="{1771E71D-3FEA-E24D-A9F2-3C6E914C90B6}"/>
                </a:ext>
              </a:extLst>
            </p:cNvPr>
            <p:cNvSpPr txBox="1"/>
            <p:nvPr/>
          </p:nvSpPr>
          <p:spPr>
            <a:xfrm>
              <a:off x="9110869" y="5155096"/>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11" name="TextBox 110">
              <a:extLst>
                <a:ext uri="{FF2B5EF4-FFF2-40B4-BE49-F238E27FC236}">
                  <a16:creationId xmlns:a16="http://schemas.microsoft.com/office/drawing/2014/main" id="{BADDCBC3-5B80-7048-9A15-D7F72168F895}"/>
                </a:ext>
              </a:extLst>
            </p:cNvPr>
            <p:cNvSpPr txBox="1"/>
            <p:nvPr/>
          </p:nvSpPr>
          <p:spPr>
            <a:xfrm>
              <a:off x="8845821" y="396240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12" name="TextBox 111">
              <a:extLst>
                <a:ext uri="{FF2B5EF4-FFF2-40B4-BE49-F238E27FC236}">
                  <a16:creationId xmlns:a16="http://schemas.microsoft.com/office/drawing/2014/main" id="{9083236F-E8E8-3543-B2CA-BFEC7F79BEE0}"/>
                </a:ext>
              </a:extLst>
            </p:cNvPr>
            <p:cNvSpPr txBox="1"/>
            <p:nvPr/>
          </p:nvSpPr>
          <p:spPr>
            <a:xfrm>
              <a:off x="8825949" y="3664228"/>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a:t>
              </a:r>
            </a:p>
          </p:txBody>
        </p:sp>
        <p:sp>
          <p:nvSpPr>
            <p:cNvPr id="113" name="TextBox 112">
              <a:extLst>
                <a:ext uri="{FF2B5EF4-FFF2-40B4-BE49-F238E27FC236}">
                  <a16:creationId xmlns:a16="http://schemas.microsoft.com/office/drawing/2014/main" id="{020BB746-0ABB-D447-AF3A-94FD526E5ED6}"/>
                </a:ext>
              </a:extLst>
            </p:cNvPr>
            <p:cNvSpPr txBox="1"/>
            <p:nvPr/>
          </p:nvSpPr>
          <p:spPr>
            <a:xfrm>
              <a:off x="8825948" y="42539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a:t>
              </a:r>
            </a:p>
          </p:txBody>
        </p:sp>
        <p:sp>
          <p:nvSpPr>
            <p:cNvPr id="114" name="TextBox 113">
              <a:extLst>
                <a:ext uri="{FF2B5EF4-FFF2-40B4-BE49-F238E27FC236}">
                  <a16:creationId xmlns:a16="http://schemas.microsoft.com/office/drawing/2014/main" id="{9EB22599-A868-F240-9967-17E8EF7F998A}"/>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15" name="TextBox 114">
              <a:extLst>
                <a:ext uri="{FF2B5EF4-FFF2-40B4-BE49-F238E27FC236}">
                  <a16:creationId xmlns:a16="http://schemas.microsoft.com/office/drawing/2014/main" id="{1B9F6BC8-86AC-5D4D-BE74-BC8DA0EAD36F}"/>
                </a:ext>
              </a:extLst>
            </p:cNvPr>
            <p:cNvSpPr txBox="1"/>
            <p:nvPr/>
          </p:nvSpPr>
          <p:spPr>
            <a:xfrm>
              <a:off x="9395794" y="5462057"/>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0  1  1</a:t>
              </a:r>
            </a:p>
          </p:txBody>
        </p:sp>
      </p:grpSp>
      <p:sp>
        <p:nvSpPr>
          <p:cNvPr id="116" name="TextBox 115">
            <a:extLst>
              <a:ext uri="{FF2B5EF4-FFF2-40B4-BE49-F238E27FC236}">
                <a16:creationId xmlns:a16="http://schemas.microsoft.com/office/drawing/2014/main" id="{7CE2820A-3665-2B4D-A5CA-35AFC4BC3720}"/>
              </a:ext>
            </a:extLst>
          </p:cNvPr>
          <p:cNvSpPr txBox="1"/>
          <p:nvPr/>
        </p:nvSpPr>
        <p:spPr>
          <a:xfrm>
            <a:off x="9262887" y="1451109"/>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0  1  1</a:t>
            </a:r>
          </a:p>
        </p:txBody>
      </p:sp>
      <p:sp>
        <p:nvSpPr>
          <p:cNvPr id="117" name="TextBox 116">
            <a:extLst>
              <a:ext uri="{FF2B5EF4-FFF2-40B4-BE49-F238E27FC236}">
                <a16:creationId xmlns:a16="http://schemas.microsoft.com/office/drawing/2014/main" id="{CE3B34AB-8291-AF4C-95AB-CD958EF54DB2}"/>
              </a:ext>
            </a:extLst>
          </p:cNvPr>
          <p:cNvSpPr txBox="1"/>
          <p:nvPr/>
        </p:nvSpPr>
        <p:spPr>
          <a:xfrm>
            <a:off x="9998764" y="2537791"/>
            <a:ext cx="40588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D</a:t>
            </a:r>
          </a:p>
        </p:txBody>
      </p:sp>
      <p:sp>
        <p:nvSpPr>
          <p:cNvPr id="118" name="TextBox 117">
            <a:extLst>
              <a:ext uri="{FF2B5EF4-FFF2-40B4-BE49-F238E27FC236}">
                <a16:creationId xmlns:a16="http://schemas.microsoft.com/office/drawing/2014/main" id="{74DA620B-908B-B44C-9BDF-C09E9B5A8569}"/>
              </a:ext>
            </a:extLst>
          </p:cNvPr>
          <p:cNvSpPr txBox="1"/>
          <p:nvPr/>
        </p:nvSpPr>
        <p:spPr>
          <a:xfrm>
            <a:off x="9700589" y="5963477"/>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19" name="Right Brace 118">
            <a:extLst>
              <a:ext uri="{FF2B5EF4-FFF2-40B4-BE49-F238E27FC236}">
                <a16:creationId xmlns:a16="http://schemas.microsoft.com/office/drawing/2014/main" id="{A8D7C83E-1AF7-554B-AEBC-D0B417EC78D6}"/>
              </a:ext>
            </a:extLst>
          </p:cNvPr>
          <p:cNvSpPr/>
          <p:nvPr/>
        </p:nvSpPr>
        <p:spPr>
          <a:xfrm rot="5400000">
            <a:off x="9749390"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0" name="Group 119">
            <a:extLst>
              <a:ext uri="{FF2B5EF4-FFF2-40B4-BE49-F238E27FC236}">
                <a16:creationId xmlns:a16="http://schemas.microsoft.com/office/drawing/2014/main" id="{4A387E02-0869-A343-8D42-E08DDDF8DF68}"/>
              </a:ext>
            </a:extLst>
          </p:cNvPr>
          <p:cNvGrpSpPr/>
          <p:nvPr/>
        </p:nvGrpSpPr>
        <p:grpSpPr>
          <a:xfrm>
            <a:off x="6367670" y="1219201"/>
            <a:ext cx="1220206" cy="1064637"/>
            <a:chOff x="6367670" y="1219201"/>
            <a:chExt cx="1220206" cy="1064637"/>
          </a:xfrm>
        </p:grpSpPr>
        <p:sp>
          <p:nvSpPr>
            <p:cNvPr id="121" name="TextBox 120">
              <a:extLst>
                <a:ext uri="{FF2B5EF4-FFF2-40B4-BE49-F238E27FC236}">
                  <a16:creationId xmlns:a16="http://schemas.microsoft.com/office/drawing/2014/main" id="{9F6FA86E-8575-FE41-8A7D-57A1A6D3671A}"/>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22" name="TextBox 121">
              <a:extLst>
                <a:ext uri="{FF2B5EF4-FFF2-40B4-BE49-F238E27FC236}">
                  <a16:creationId xmlns:a16="http://schemas.microsoft.com/office/drawing/2014/main" id="{61C2439F-EA3A-1744-8F2A-DE51769C22B5}"/>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123" name="Right Brace 122">
              <a:extLst>
                <a:ext uri="{FF2B5EF4-FFF2-40B4-BE49-F238E27FC236}">
                  <a16:creationId xmlns:a16="http://schemas.microsoft.com/office/drawing/2014/main" id="{30F89C6E-5B55-814C-A678-DF151635B08C}"/>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24" name="Straight Connector 123">
            <a:extLst>
              <a:ext uri="{FF2B5EF4-FFF2-40B4-BE49-F238E27FC236}">
                <a16:creationId xmlns:a16="http://schemas.microsoft.com/office/drawing/2014/main" id="{107599B5-1DC7-7B44-87F1-7FFE1BEE0273}"/>
              </a:ext>
            </a:extLst>
          </p:cNvPr>
          <p:cNvCxnSpPr>
            <a:cxnSpLocks/>
            <a:endCxn id="117" idx="1"/>
          </p:cNvCxnSpPr>
          <p:nvPr/>
        </p:nvCxnSpPr>
        <p:spPr>
          <a:xfrm>
            <a:off x="8839200" y="2199861"/>
            <a:ext cx="1159564" cy="599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25" name="Group 124">
            <a:extLst>
              <a:ext uri="{FF2B5EF4-FFF2-40B4-BE49-F238E27FC236}">
                <a16:creationId xmlns:a16="http://schemas.microsoft.com/office/drawing/2014/main" id="{A6D67B0D-4D6B-8A46-B8C0-A7A1E67CD0AE}"/>
              </a:ext>
            </a:extLst>
          </p:cNvPr>
          <p:cNvGrpSpPr/>
          <p:nvPr/>
        </p:nvGrpSpPr>
        <p:grpSpPr>
          <a:xfrm>
            <a:off x="7550151" y="1873802"/>
            <a:ext cx="2658302" cy="323298"/>
            <a:chOff x="7550151" y="1873802"/>
            <a:chExt cx="2658302" cy="323298"/>
          </a:xfrm>
        </p:grpSpPr>
        <p:grpSp>
          <p:nvGrpSpPr>
            <p:cNvPr id="126" name="Group 125">
              <a:extLst>
                <a:ext uri="{FF2B5EF4-FFF2-40B4-BE49-F238E27FC236}">
                  <a16:creationId xmlns:a16="http://schemas.microsoft.com/office/drawing/2014/main" id="{9B3616B2-31C8-0340-A40E-1391DD88EC4E}"/>
                </a:ext>
              </a:extLst>
            </p:cNvPr>
            <p:cNvGrpSpPr/>
            <p:nvPr/>
          </p:nvGrpSpPr>
          <p:grpSpPr>
            <a:xfrm>
              <a:off x="7550151" y="1873802"/>
              <a:ext cx="2658302" cy="323298"/>
              <a:chOff x="7572376" y="1842052"/>
              <a:chExt cx="2658302" cy="323298"/>
            </a:xfrm>
          </p:grpSpPr>
          <p:cxnSp>
            <p:nvCxnSpPr>
              <p:cNvPr id="128" name="Straight Connector 127">
                <a:extLst>
                  <a:ext uri="{FF2B5EF4-FFF2-40B4-BE49-F238E27FC236}">
                    <a16:creationId xmlns:a16="http://schemas.microsoft.com/office/drawing/2014/main" id="{08901261-BA86-0940-AD87-917B05B4E106}"/>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Pie 128">
                <a:extLst>
                  <a:ext uri="{FF2B5EF4-FFF2-40B4-BE49-F238E27FC236}">
                    <a16:creationId xmlns:a16="http://schemas.microsoft.com/office/drawing/2014/main" id="{00815B2F-6609-A742-801E-A82E23AA6B2C}"/>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27" name="Oval 126">
              <a:extLst>
                <a:ext uri="{FF2B5EF4-FFF2-40B4-BE49-F238E27FC236}">
                  <a16:creationId xmlns:a16="http://schemas.microsoft.com/office/drawing/2014/main" id="{2601E522-EFA7-8343-9D8C-C4CE6F34EE10}"/>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30" name="TextBox 129">
            <a:extLst>
              <a:ext uri="{FF2B5EF4-FFF2-40B4-BE49-F238E27FC236}">
                <a16:creationId xmlns:a16="http://schemas.microsoft.com/office/drawing/2014/main" id="{1FDA5430-A6B0-834B-BE48-437D3487D1C3}"/>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31" name="TextBox 130">
            <a:extLst>
              <a:ext uri="{FF2B5EF4-FFF2-40B4-BE49-F238E27FC236}">
                <a16:creationId xmlns:a16="http://schemas.microsoft.com/office/drawing/2014/main" id="{8AA5CF5C-1769-FD4E-892C-DE8A33C74C01}"/>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1  0  1  1  1  0</a:t>
            </a:r>
          </a:p>
        </p:txBody>
      </p:sp>
      <p:sp>
        <p:nvSpPr>
          <p:cNvPr id="132" name="Rounded Rectangle 131">
            <a:extLst>
              <a:ext uri="{FF2B5EF4-FFF2-40B4-BE49-F238E27FC236}">
                <a16:creationId xmlns:a16="http://schemas.microsoft.com/office/drawing/2014/main" id="{A5C44807-2247-784F-B540-295D00EBEC83}"/>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33" name="Straight Connector 132">
            <a:extLst>
              <a:ext uri="{FF2B5EF4-FFF2-40B4-BE49-F238E27FC236}">
                <a16:creationId xmlns:a16="http://schemas.microsoft.com/office/drawing/2014/main" id="{4583F49F-5180-5D4F-8B8E-E8B400A05296}"/>
              </a:ext>
            </a:extLst>
          </p:cNvPr>
          <p:cNvCxnSpPr>
            <a:cxnSpLocks/>
            <a:endCxn id="117" idx="1"/>
          </p:cNvCxnSpPr>
          <p:nvPr/>
        </p:nvCxnSpPr>
        <p:spPr>
          <a:xfrm>
            <a:off x="9720469" y="2219739"/>
            <a:ext cx="278295" cy="57966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1EA7DEF7-E301-BD4B-9C57-DFAFB6204A6F}"/>
              </a:ext>
            </a:extLst>
          </p:cNvPr>
          <p:cNvSpPr txBox="1"/>
          <p:nvPr/>
        </p:nvSpPr>
        <p:spPr>
          <a:xfrm>
            <a:off x="10376447" y="2544418"/>
            <a:ext cx="148200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r </a:t>
            </a:r>
            <a:r>
              <a:rPr kumimoji="0" lang="en-US" sz="1600" b="0" i="0" u="none" strike="noStrike" kern="1200" cap="none" spc="0" normalizeH="0" noProof="0" dirty="0">
                <a:ln>
                  <a:noFill/>
                </a:ln>
                <a:effectLst/>
                <a:uLnTx/>
                <a:uFillTx/>
                <a:latin typeface="Calibri" panose="020F0502020204030204"/>
                <a:ea typeface="+mn-ea"/>
                <a:cs typeface="+mn-cs"/>
              </a:rPr>
              <a:t>  (here, r=3)</a:t>
            </a:r>
            <a:endParaRPr kumimoji="0" lang="en-US" sz="2800" b="0" i="0" u="none" strike="noStrike" kern="1200" cap="none" spc="0" normalizeH="0" noProof="0" dirty="0">
              <a:ln>
                <a:noFill/>
              </a:ln>
              <a:effectLst/>
              <a:uLnTx/>
              <a:uFillTx/>
              <a:latin typeface="Calibri" panose="020F0502020204030204"/>
              <a:ea typeface="+mn-ea"/>
              <a:cs typeface="+mn-cs"/>
            </a:endParaRPr>
          </a:p>
        </p:txBody>
      </p:sp>
      <p:sp>
        <p:nvSpPr>
          <p:cNvPr id="135" name="TextBox 134">
            <a:extLst>
              <a:ext uri="{FF2B5EF4-FFF2-40B4-BE49-F238E27FC236}">
                <a16:creationId xmlns:a16="http://schemas.microsoft.com/office/drawing/2014/main" id="{7B53CD48-3690-8946-A52D-ED09BA2D0443}"/>
              </a:ext>
            </a:extLst>
          </p:cNvPr>
          <p:cNvSpPr txBox="1"/>
          <p:nvPr/>
        </p:nvSpPr>
        <p:spPr>
          <a:xfrm>
            <a:off x="10227366" y="2637181"/>
            <a:ext cx="31290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a:t>
            </a:r>
          </a:p>
        </p:txBody>
      </p:sp>
      <p:sp>
        <p:nvSpPr>
          <p:cNvPr id="136" name="TextBox 135">
            <a:extLst>
              <a:ext uri="{FF2B5EF4-FFF2-40B4-BE49-F238E27FC236}">
                <a16:creationId xmlns:a16="http://schemas.microsoft.com/office/drawing/2014/main" id="{7BC69377-C795-514D-9135-191092B5D840}"/>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C0DE5684-3F65-874B-8116-C643C79124D1}"/>
              </a:ext>
            </a:extLst>
          </p:cNvPr>
          <p:cNvSpPr txBox="1"/>
          <p:nvPr/>
        </p:nvSpPr>
        <p:spPr>
          <a:xfrm>
            <a:off x="8810715" y="1450610"/>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138" name="TextBox 137">
            <a:extLst>
              <a:ext uri="{FF2B5EF4-FFF2-40B4-BE49-F238E27FC236}">
                <a16:creationId xmlns:a16="http://schemas.microsoft.com/office/drawing/2014/main" id="{6886DF09-4CAB-0A49-B8FB-6B0C7333B9BC}"/>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3" name="TextBox 2">
            <a:extLst>
              <a:ext uri="{FF2B5EF4-FFF2-40B4-BE49-F238E27FC236}">
                <a16:creationId xmlns:a16="http://schemas.microsoft.com/office/drawing/2014/main" id="{0972A026-1E79-6E4F-BB2B-9F601BFFF743}"/>
              </a:ext>
            </a:extLst>
          </p:cNvPr>
          <p:cNvSpPr txBox="1"/>
          <p:nvPr/>
        </p:nvSpPr>
        <p:spPr>
          <a:xfrm>
            <a:off x="4648200" y="5372100"/>
            <a:ext cx="1905715" cy="722955"/>
          </a:xfrm>
          <a:prstGeom prst="rect">
            <a:avLst/>
          </a:prstGeom>
          <a:noFill/>
        </p:spPr>
        <p:txBody>
          <a:bodyPr wrap="none" rtlCol="0">
            <a:spAutoFit/>
          </a:bodyPr>
          <a:lstStyle/>
          <a:p>
            <a:pPr>
              <a:lnSpc>
                <a:spcPct val="85000"/>
              </a:lnSpc>
            </a:pPr>
            <a:r>
              <a:rPr lang="en-US" sz="2400" i="1" dirty="0">
                <a:solidFill>
                  <a:srgbClr val="C00000"/>
                </a:solidFill>
              </a:rPr>
              <a:t>algorithm for </a:t>
            </a:r>
          </a:p>
          <a:p>
            <a:pPr>
              <a:lnSpc>
                <a:spcPct val="85000"/>
              </a:lnSpc>
            </a:pPr>
            <a:r>
              <a:rPr lang="en-US" sz="2400" i="1" dirty="0">
                <a:solidFill>
                  <a:srgbClr val="C00000"/>
                </a:solidFill>
              </a:rPr>
              <a:t>computing R</a:t>
            </a:r>
          </a:p>
        </p:txBody>
      </p:sp>
      <p:sp>
        <p:nvSpPr>
          <p:cNvPr id="4" name="Oval 3">
            <a:extLst>
              <a:ext uri="{FF2B5EF4-FFF2-40B4-BE49-F238E27FC236}">
                <a16:creationId xmlns:a16="http://schemas.microsoft.com/office/drawing/2014/main" id="{993119A0-F2D0-BF4D-A6DF-32CE329EF4A3}"/>
              </a:ext>
            </a:extLst>
          </p:cNvPr>
          <p:cNvSpPr/>
          <p:nvPr/>
        </p:nvSpPr>
        <p:spPr>
          <a:xfrm>
            <a:off x="1543050" y="5124450"/>
            <a:ext cx="3162300" cy="112395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a:extLst>
              <a:ext uri="{FF2B5EF4-FFF2-40B4-BE49-F238E27FC236}">
                <a16:creationId xmlns:a16="http://schemas.microsoft.com/office/drawing/2014/main" id="{73B6FB98-CC05-DBDB-F683-BA5CF49C3FB1}"/>
              </a:ext>
            </a:extLst>
          </p:cNvPr>
          <p:cNvSpPr>
            <a:spLocks noGrp="1"/>
          </p:cNvSpPr>
          <p:nvPr>
            <p:ph type="sldNum" sz="quarter" idx="4"/>
          </p:nvPr>
        </p:nvSpPr>
        <p:spPr/>
        <p:txBody>
          <a:bodyPr/>
          <a:lstStyle/>
          <a:p>
            <a:r>
              <a:rPr lang="en-US" dirty="0"/>
              <a:t>Link Layer </a:t>
            </a:r>
            <a:fld id="{C4204591-24BD-A542-B9D5-F8D8A88D2FEE}" type="slidenum">
              <a:rPr lang="en-US" smtClean="0"/>
              <a:pPr/>
              <a:t>16</a:t>
            </a:fld>
            <a:endParaRPr lang="en-US" dirty="0"/>
          </a:p>
        </p:txBody>
      </p:sp>
    </p:spTree>
    <p:extLst>
      <p:ext uri="{BB962C8B-B14F-4D97-AF65-F5344CB8AC3E}">
        <p14:creationId xmlns:p14="http://schemas.microsoft.com/office/powerpoint/2010/main" val="3800219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dissolve">
                                      <p:cBhvr>
                                        <p:cTn id="7" dur="5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dissolve">
                                      <p:cBhvr>
                                        <p:cTn id="12" dur="500"/>
                                        <p:tgtEl>
                                          <p:spTgt spid="10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dissolv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20"/>
                                        </p:tgtEl>
                                        <p:attrNameLst>
                                          <p:attrName>style.visibility</p:attrName>
                                        </p:attrNameLst>
                                      </p:cBhvr>
                                      <p:to>
                                        <p:strVal val="visible"/>
                                      </p:to>
                                    </p:set>
                                    <p:animEffect transition="in" filter="dissolve">
                                      <p:cBhvr>
                                        <p:cTn id="30" dur="1000"/>
                                        <p:tgtEl>
                                          <p:spTgt spid="12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31"/>
                                        </p:tgtEl>
                                        <p:attrNameLst>
                                          <p:attrName>style.visibility</p:attrName>
                                        </p:attrNameLst>
                                      </p:cBhvr>
                                      <p:to>
                                        <p:strVal val="visible"/>
                                      </p:to>
                                    </p:set>
                                    <p:animEffect transition="in" filter="dissolve">
                                      <p:cBhvr>
                                        <p:cTn id="35" dur="1000"/>
                                        <p:tgtEl>
                                          <p:spTgt spid="131"/>
                                        </p:tgtEl>
                                      </p:cBhvr>
                                    </p:animEffect>
                                  </p:childTnLst>
                                </p:cTn>
                              </p:par>
                              <p:par>
                                <p:cTn id="36" presetID="9" presetClass="entr" presetSubtype="0" fill="hold" nodeType="withEffect">
                                  <p:stCondLst>
                                    <p:cond delay="0"/>
                                  </p:stCondLst>
                                  <p:childTnLst>
                                    <p:set>
                                      <p:cBhvr>
                                        <p:cTn id="37" dur="1" fill="hold">
                                          <p:stCondLst>
                                            <p:cond delay="0"/>
                                          </p:stCondLst>
                                        </p:cTn>
                                        <p:tgtEl>
                                          <p:spTgt spid="124"/>
                                        </p:tgtEl>
                                        <p:attrNameLst>
                                          <p:attrName>style.visibility</p:attrName>
                                        </p:attrNameLst>
                                      </p:cBhvr>
                                      <p:to>
                                        <p:strVal val="visible"/>
                                      </p:to>
                                    </p:set>
                                    <p:animEffect transition="in" filter="dissolve">
                                      <p:cBhvr>
                                        <p:cTn id="38" dur="1000"/>
                                        <p:tgtEl>
                                          <p:spTgt spid="124"/>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17"/>
                                        </p:tgtEl>
                                        <p:attrNameLst>
                                          <p:attrName>style.visibility</p:attrName>
                                        </p:attrNameLst>
                                      </p:cBhvr>
                                      <p:to>
                                        <p:strVal val="visible"/>
                                      </p:to>
                                    </p:set>
                                    <p:animEffect transition="in" filter="dissolve">
                                      <p:cBhvr>
                                        <p:cTn id="41" dur="1000"/>
                                        <p:tgtEl>
                                          <p:spTgt spid="117"/>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35"/>
                                        </p:tgtEl>
                                        <p:attrNameLst>
                                          <p:attrName>style.visibility</p:attrName>
                                        </p:attrNameLst>
                                      </p:cBhvr>
                                      <p:to>
                                        <p:strVal val="visible"/>
                                      </p:to>
                                    </p:set>
                                    <p:animEffect transition="in" filter="dissolve">
                                      <p:cBhvr>
                                        <p:cTn id="46" dur="1000"/>
                                        <p:tgtEl>
                                          <p:spTgt spid="13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30"/>
                                        </p:tgtEl>
                                        <p:attrNameLst>
                                          <p:attrName>style.visibility</p:attrName>
                                        </p:attrNameLst>
                                      </p:cBhvr>
                                      <p:to>
                                        <p:strVal val="visible"/>
                                      </p:to>
                                    </p:set>
                                    <p:animEffect transition="in" filter="dissolve">
                                      <p:cBhvr>
                                        <p:cTn id="49" dur="1000"/>
                                        <p:tgtEl>
                                          <p:spTgt spid="130"/>
                                        </p:tgtEl>
                                      </p:cBhvr>
                                    </p:animEffect>
                                  </p:childTnLst>
                                </p:cTn>
                              </p:par>
                              <p:par>
                                <p:cTn id="50" presetID="9" presetClass="exit" presetSubtype="0" fill="hold" nodeType="withEffect">
                                  <p:stCondLst>
                                    <p:cond delay="0"/>
                                  </p:stCondLst>
                                  <p:childTnLst>
                                    <p:animEffect transition="out" filter="dissolve">
                                      <p:cBhvr>
                                        <p:cTn id="51" dur="500"/>
                                        <p:tgtEl>
                                          <p:spTgt spid="124"/>
                                        </p:tgtEl>
                                      </p:cBhvr>
                                    </p:animEffect>
                                    <p:set>
                                      <p:cBhvr>
                                        <p:cTn id="52" dur="1" fill="hold">
                                          <p:stCondLst>
                                            <p:cond delay="499"/>
                                          </p:stCondLst>
                                        </p:cTn>
                                        <p:tgtEl>
                                          <p:spTgt spid="124"/>
                                        </p:tgtEl>
                                        <p:attrNameLst>
                                          <p:attrName>style.visibility</p:attrName>
                                        </p:attrNameLst>
                                      </p:cBhvr>
                                      <p:to>
                                        <p:strVal val="hidden"/>
                                      </p:to>
                                    </p:set>
                                  </p:childTnLst>
                                </p:cTn>
                              </p:par>
                              <p:par>
                                <p:cTn id="53" presetID="9" presetClass="entr" presetSubtype="0" fill="hold" grpId="0" nodeType="withEffect">
                                  <p:stCondLst>
                                    <p:cond delay="0"/>
                                  </p:stCondLst>
                                  <p:childTnLst>
                                    <p:set>
                                      <p:cBhvr>
                                        <p:cTn id="54" dur="1" fill="hold">
                                          <p:stCondLst>
                                            <p:cond delay="0"/>
                                          </p:stCondLst>
                                        </p:cTn>
                                        <p:tgtEl>
                                          <p:spTgt spid="132"/>
                                        </p:tgtEl>
                                        <p:attrNameLst>
                                          <p:attrName>style.visibility</p:attrName>
                                        </p:attrNameLst>
                                      </p:cBhvr>
                                      <p:to>
                                        <p:strVal val="visible"/>
                                      </p:to>
                                    </p:set>
                                    <p:animEffect transition="in" filter="dissolve">
                                      <p:cBhvr>
                                        <p:cTn id="55" dur="500"/>
                                        <p:tgtEl>
                                          <p:spTgt spid="132"/>
                                        </p:tgtEl>
                                      </p:cBhvr>
                                    </p:animEffect>
                                  </p:childTnLst>
                                </p:cTn>
                              </p:par>
                              <p:par>
                                <p:cTn id="56" presetID="9" presetClass="entr" presetSubtype="0" fill="hold" nodeType="withEffect">
                                  <p:stCondLst>
                                    <p:cond delay="0"/>
                                  </p:stCondLst>
                                  <p:childTnLst>
                                    <p:set>
                                      <p:cBhvr>
                                        <p:cTn id="57" dur="1" fill="hold">
                                          <p:stCondLst>
                                            <p:cond delay="0"/>
                                          </p:stCondLst>
                                        </p:cTn>
                                        <p:tgtEl>
                                          <p:spTgt spid="133"/>
                                        </p:tgtEl>
                                        <p:attrNameLst>
                                          <p:attrName>style.visibility</p:attrName>
                                        </p:attrNameLst>
                                      </p:cBhvr>
                                      <p:to>
                                        <p:strVal val="visible"/>
                                      </p:to>
                                    </p:set>
                                    <p:animEffect transition="in" filter="dissolve">
                                      <p:cBhvr>
                                        <p:cTn id="58" dur="500"/>
                                        <p:tgtEl>
                                          <p:spTgt spid="133"/>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34"/>
                                        </p:tgtEl>
                                        <p:attrNameLst>
                                          <p:attrName>style.visibility</p:attrName>
                                        </p:attrNameLst>
                                      </p:cBhvr>
                                      <p:to>
                                        <p:strVal val="visible"/>
                                      </p:to>
                                    </p:set>
                                    <p:animEffect transition="in" filter="dissolve">
                                      <p:cBhvr>
                                        <p:cTn id="61" dur="500"/>
                                        <p:tgtEl>
                                          <p:spTgt spid="134"/>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125"/>
                                        </p:tgtEl>
                                        <p:attrNameLst>
                                          <p:attrName>style.visibility</p:attrName>
                                        </p:attrNameLst>
                                      </p:cBhvr>
                                      <p:to>
                                        <p:strVal val="visible"/>
                                      </p:to>
                                    </p:set>
                                    <p:animEffect transition="in" filter="dissolve">
                                      <p:cBhvr>
                                        <p:cTn id="66" dur="500"/>
                                        <p:tgtEl>
                                          <p:spTgt spid="125"/>
                                        </p:tgtEl>
                                      </p:cBhvr>
                                    </p:animEffect>
                                  </p:childTnLst>
                                </p:cTn>
                              </p:par>
                              <p:par>
                                <p:cTn id="67" presetID="9" presetClass="exit" presetSubtype="0" fill="hold" grpId="1" nodeType="withEffect">
                                  <p:stCondLst>
                                    <p:cond delay="0"/>
                                  </p:stCondLst>
                                  <p:childTnLst>
                                    <p:animEffect transition="out" filter="dissolve">
                                      <p:cBhvr>
                                        <p:cTn id="68" dur="500"/>
                                        <p:tgtEl>
                                          <p:spTgt spid="132"/>
                                        </p:tgtEl>
                                      </p:cBhvr>
                                    </p:animEffect>
                                    <p:set>
                                      <p:cBhvr>
                                        <p:cTn id="69" dur="1" fill="hold">
                                          <p:stCondLst>
                                            <p:cond delay="499"/>
                                          </p:stCondLst>
                                        </p:cTn>
                                        <p:tgtEl>
                                          <p:spTgt spid="132"/>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36"/>
                                        </p:tgtEl>
                                        <p:attrNameLst>
                                          <p:attrName>style.visibility</p:attrName>
                                        </p:attrNameLst>
                                      </p:cBhvr>
                                      <p:to>
                                        <p:strVal val="visible"/>
                                      </p:to>
                                    </p:set>
                                    <p:animEffect transition="in" filter="dissolve">
                                      <p:cBhvr>
                                        <p:cTn id="74" dur="1000"/>
                                        <p:tgtEl>
                                          <p:spTgt spid="136"/>
                                        </p:tgtEl>
                                      </p:cBhvr>
                                    </p:animEffect>
                                  </p:childTnLst>
                                </p:cTn>
                              </p:par>
                            </p:childTnLst>
                          </p:cTn>
                        </p:par>
                        <p:par>
                          <p:cTn id="75" fill="hold">
                            <p:stCondLst>
                              <p:cond delay="1000"/>
                            </p:stCondLst>
                            <p:childTnLst>
                              <p:par>
                                <p:cTn id="76" presetID="9" presetClass="entr" presetSubtype="0" fill="hold" grpId="0" nodeType="afterEffect">
                                  <p:stCondLst>
                                    <p:cond delay="0"/>
                                  </p:stCondLst>
                                  <p:childTnLst>
                                    <p:set>
                                      <p:cBhvr>
                                        <p:cTn id="77" dur="1" fill="hold">
                                          <p:stCondLst>
                                            <p:cond delay="0"/>
                                          </p:stCondLst>
                                        </p:cTn>
                                        <p:tgtEl>
                                          <p:spTgt spid="103"/>
                                        </p:tgtEl>
                                        <p:attrNameLst>
                                          <p:attrName>style.visibility</p:attrName>
                                        </p:attrNameLst>
                                      </p:cBhvr>
                                      <p:to>
                                        <p:strVal val="visible"/>
                                      </p:to>
                                    </p:set>
                                    <p:animEffect transition="in" filter="dissolve">
                                      <p:cBhvr>
                                        <p:cTn id="78" dur="1000"/>
                                        <p:tgtEl>
                                          <p:spTgt spid="103"/>
                                        </p:tgtEl>
                                      </p:cBhvr>
                                    </p:animEffect>
                                  </p:childTnLst>
                                </p:cTn>
                              </p:par>
                            </p:childTnLst>
                          </p:cTn>
                        </p:par>
                        <p:par>
                          <p:cTn id="79" fill="hold">
                            <p:stCondLst>
                              <p:cond delay="2000"/>
                            </p:stCondLst>
                            <p:childTnLst>
                              <p:par>
                                <p:cTn id="80" presetID="9" presetClass="entr" presetSubtype="0" fill="hold" grpId="0" nodeType="afterEffect">
                                  <p:stCondLst>
                                    <p:cond delay="0"/>
                                  </p:stCondLst>
                                  <p:childTnLst>
                                    <p:set>
                                      <p:cBhvr>
                                        <p:cTn id="81" dur="1" fill="hold">
                                          <p:stCondLst>
                                            <p:cond delay="0"/>
                                          </p:stCondLst>
                                        </p:cTn>
                                        <p:tgtEl>
                                          <p:spTgt spid="105"/>
                                        </p:tgtEl>
                                        <p:attrNameLst>
                                          <p:attrName>style.visibility</p:attrName>
                                        </p:attrNameLst>
                                      </p:cBhvr>
                                      <p:to>
                                        <p:strVal val="visible"/>
                                      </p:to>
                                    </p:set>
                                    <p:animEffect transition="in" filter="dissolve">
                                      <p:cBhvr>
                                        <p:cTn id="82" dur="1000"/>
                                        <p:tgtEl>
                                          <p:spTgt spid="105"/>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137"/>
                                        </p:tgtEl>
                                        <p:attrNameLst>
                                          <p:attrName>style.visibility</p:attrName>
                                        </p:attrNameLst>
                                      </p:cBhvr>
                                      <p:to>
                                        <p:strVal val="visible"/>
                                      </p:to>
                                    </p:set>
                                    <p:animEffect transition="in" filter="dissolve">
                                      <p:cBhvr>
                                        <p:cTn id="87" dur="1000"/>
                                        <p:tgtEl>
                                          <p:spTgt spid="137"/>
                                        </p:tgtEl>
                                      </p:cBhvr>
                                    </p:animEffect>
                                  </p:childTnLst>
                                </p:cTn>
                              </p:par>
                            </p:childTnLst>
                          </p:cTn>
                        </p:par>
                        <p:par>
                          <p:cTn id="88" fill="hold">
                            <p:stCondLst>
                              <p:cond delay="1000"/>
                            </p:stCondLst>
                            <p:childTnLst>
                              <p:par>
                                <p:cTn id="89" presetID="9" presetClass="entr" presetSubtype="0" fill="hold" grpId="0" nodeType="afterEffect">
                                  <p:stCondLst>
                                    <p:cond delay="0"/>
                                  </p:stCondLst>
                                  <p:childTnLst>
                                    <p:set>
                                      <p:cBhvr>
                                        <p:cTn id="90" dur="1" fill="hold">
                                          <p:stCondLst>
                                            <p:cond delay="0"/>
                                          </p:stCondLst>
                                        </p:cTn>
                                        <p:tgtEl>
                                          <p:spTgt spid="106"/>
                                        </p:tgtEl>
                                        <p:attrNameLst>
                                          <p:attrName>style.visibility</p:attrName>
                                        </p:attrNameLst>
                                      </p:cBhvr>
                                      <p:to>
                                        <p:strVal val="visible"/>
                                      </p:to>
                                    </p:set>
                                    <p:animEffect transition="in" filter="dissolve">
                                      <p:cBhvr>
                                        <p:cTn id="91" dur="1000"/>
                                        <p:tgtEl>
                                          <p:spTgt spid="106"/>
                                        </p:tgtEl>
                                      </p:cBhvr>
                                    </p:animEffect>
                                  </p:childTnLst>
                                </p:cTn>
                              </p:par>
                            </p:childTnLst>
                          </p:cTn>
                        </p:par>
                        <p:par>
                          <p:cTn id="92" fill="hold">
                            <p:stCondLst>
                              <p:cond delay="2000"/>
                            </p:stCondLst>
                            <p:childTnLst>
                              <p:par>
                                <p:cTn id="93" presetID="9" presetClass="entr" presetSubtype="0" fill="hold" grpId="0" nodeType="afterEffect">
                                  <p:stCondLst>
                                    <p:cond delay="0"/>
                                  </p:stCondLst>
                                  <p:childTnLst>
                                    <p:set>
                                      <p:cBhvr>
                                        <p:cTn id="94" dur="1" fill="hold">
                                          <p:stCondLst>
                                            <p:cond delay="0"/>
                                          </p:stCondLst>
                                        </p:cTn>
                                        <p:tgtEl>
                                          <p:spTgt spid="104"/>
                                        </p:tgtEl>
                                        <p:attrNameLst>
                                          <p:attrName>style.visibility</p:attrName>
                                        </p:attrNameLst>
                                      </p:cBhvr>
                                      <p:to>
                                        <p:strVal val="visible"/>
                                      </p:to>
                                    </p:set>
                                    <p:animEffect transition="in" filter="dissolve">
                                      <p:cBhvr>
                                        <p:cTn id="95" dur="1000"/>
                                        <p:tgtEl>
                                          <p:spTgt spid="104"/>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138"/>
                                        </p:tgtEl>
                                        <p:attrNameLst>
                                          <p:attrName>style.visibility</p:attrName>
                                        </p:attrNameLst>
                                      </p:cBhvr>
                                      <p:to>
                                        <p:strVal val="visible"/>
                                      </p:to>
                                    </p:set>
                                    <p:animEffect transition="in" filter="dissolve">
                                      <p:cBhvr>
                                        <p:cTn id="100" dur="1000"/>
                                        <p:tgtEl>
                                          <p:spTgt spid="138"/>
                                        </p:tgtEl>
                                      </p:cBhvr>
                                    </p:animEffect>
                                  </p:childTnLst>
                                </p:cTn>
                              </p:par>
                            </p:childTnLst>
                          </p:cTn>
                        </p:par>
                        <p:par>
                          <p:cTn id="101" fill="hold">
                            <p:stCondLst>
                              <p:cond delay="1000"/>
                            </p:stCondLst>
                            <p:childTnLst>
                              <p:par>
                                <p:cTn id="102" presetID="9" presetClass="entr" presetSubtype="0" fill="hold" grpId="0" nodeType="afterEffect">
                                  <p:stCondLst>
                                    <p:cond delay="0"/>
                                  </p:stCondLst>
                                  <p:childTnLst>
                                    <p:set>
                                      <p:cBhvr>
                                        <p:cTn id="103" dur="1" fill="hold">
                                          <p:stCondLst>
                                            <p:cond delay="0"/>
                                          </p:stCondLst>
                                        </p:cTn>
                                        <p:tgtEl>
                                          <p:spTgt spid="107"/>
                                        </p:tgtEl>
                                        <p:attrNameLst>
                                          <p:attrName>style.visibility</p:attrName>
                                        </p:attrNameLst>
                                      </p:cBhvr>
                                      <p:to>
                                        <p:strVal val="visible"/>
                                      </p:to>
                                    </p:set>
                                    <p:animEffect transition="in" filter="dissolve">
                                      <p:cBhvr>
                                        <p:cTn id="104" dur="1000"/>
                                        <p:tgtEl>
                                          <p:spTgt spid="107"/>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108"/>
                                        </p:tgtEl>
                                        <p:attrNameLst>
                                          <p:attrName>style.visibility</p:attrName>
                                        </p:attrNameLst>
                                      </p:cBhvr>
                                      <p:to>
                                        <p:strVal val="visible"/>
                                      </p:to>
                                    </p:set>
                                    <p:animEffect transition="in" filter="dissolve">
                                      <p:cBhvr>
                                        <p:cTn id="109" dur="1000"/>
                                        <p:tgtEl>
                                          <p:spTgt spid="108"/>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16"/>
                                        </p:tgtEl>
                                        <p:attrNameLst>
                                          <p:attrName>style.visibility</p:attrName>
                                        </p:attrNameLst>
                                      </p:cBhvr>
                                      <p:to>
                                        <p:strVal val="visible"/>
                                      </p:to>
                                    </p:set>
                                    <p:animEffect transition="in" filter="dissolve">
                                      <p:cBhvr>
                                        <p:cTn id="112" dur="1000"/>
                                        <p:tgtEl>
                                          <p:spTgt spid="116"/>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118"/>
                                        </p:tgtEl>
                                        <p:attrNameLst>
                                          <p:attrName>style.visibility</p:attrName>
                                        </p:attrNameLst>
                                      </p:cBhvr>
                                      <p:to>
                                        <p:strVal val="visible"/>
                                      </p:to>
                                    </p:set>
                                    <p:animEffect transition="in" filter="dissolve">
                                      <p:cBhvr>
                                        <p:cTn id="117" dur="1000"/>
                                        <p:tgtEl>
                                          <p:spTgt spid="118"/>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119"/>
                                        </p:tgtEl>
                                        <p:attrNameLst>
                                          <p:attrName>style.visibility</p:attrName>
                                        </p:attrNameLst>
                                      </p:cBhvr>
                                      <p:to>
                                        <p:strVal val="visible"/>
                                      </p:to>
                                    </p:set>
                                    <p:animEffect transition="in" filter="dissolve">
                                      <p:cBhvr>
                                        <p:cTn id="120" dur="1000"/>
                                        <p:tgtEl>
                                          <p:spTgt spid="119"/>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36"/>
                                        </p:tgtEl>
                                        <p:attrNameLst>
                                          <p:attrName>style.visibility</p:attrName>
                                        </p:attrNameLst>
                                      </p:cBhvr>
                                      <p:to>
                                        <p:strVal val="visible"/>
                                      </p:to>
                                    </p:set>
                                    <p:animEffect transition="in" filter="dissolve">
                                      <p:cBhvr>
                                        <p:cTn id="12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01" grpId="0"/>
      <p:bldP spid="102" grpId="0"/>
      <p:bldP spid="103" grpId="0"/>
      <p:bldP spid="104" grpId="0"/>
      <p:bldP spid="105" grpId="0"/>
      <p:bldP spid="106" grpId="0"/>
      <p:bldP spid="107" grpId="0"/>
      <p:bldP spid="116" grpId="0"/>
      <p:bldP spid="117" grpId="0"/>
      <p:bldP spid="118" grpId="0"/>
      <p:bldP spid="119" grpId="0" animBg="1"/>
      <p:bldP spid="130" grpId="0"/>
      <p:bldP spid="131" grpId="0"/>
      <p:bldP spid="132" grpId="0" animBg="1"/>
      <p:bldP spid="132" grpId="1" animBg="1"/>
      <p:bldP spid="134" grpId="0"/>
      <p:bldP spid="135" grpId="0"/>
      <p:bldP spid="136" grpId="0"/>
      <p:bldP spid="137" grpId="0"/>
      <p:bldP spid="138" grpId="0"/>
      <p:bldP spid="3" grpId="0"/>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F6FC3-7DD0-8D48-A73C-1EC08DB3BAF6}"/>
              </a:ext>
            </a:extLst>
          </p:cNvPr>
          <p:cNvSpPr>
            <a:spLocks noGrp="1"/>
          </p:cNvSpPr>
          <p:nvPr>
            <p:ph type="title"/>
          </p:nvPr>
        </p:nvSpPr>
        <p:spPr/>
        <p:txBody>
          <a:bodyPr/>
          <a:lstStyle/>
          <a:p>
            <a:r>
              <a:rPr lang="en-US" altLang="en-US" dirty="0">
                <a:cs typeface="Calibri" panose="020F0502020204030204" pitchFamily="34" charset="0"/>
              </a:rPr>
              <a:t>Link layer and LANs: our goals</a:t>
            </a:r>
            <a:endParaRPr lang="en-US" dirty="0"/>
          </a:p>
        </p:txBody>
      </p:sp>
      <p:sp>
        <p:nvSpPr>
          <p:cNvPr id="3" name="Content Placeholder 2">
            <a:extLst>
              <a:ext uri="{FF2B5EF4-FFF2-40B4-BE49-F238E27FC236}">
                <a16:creationId xmlns:a16="http://schemas.microsoft.com/office/drawing/2014/main" id="{99183EDA-C355-9A48-9A7B-13CAE9D049C3}"/>
              </a:ext>
            </a:extLst>
          </p:cNvPr>
          <p:cNvSpPr>
            <a:spLocks noGrp="1"/>
          </p:cNvSpPr>
          <p:nvPr>
            <p:ph sz="half" idx="1"/>
          </p:nvPr>
        </p:nvSpPr>
        <p:spPr>
          <a:xfrm>
            <a:off x="838200" y="1572572"/>
            <a:ext cx="5181600" cy="4698465"/>
          </a:xfrm>
        </p:spPr>
        <p:txBody>
          <a:bodyPr>
            <a:normAutofit/>
          </a:bodyPr>
          <a:lstStyle/>
          <a:p>
            <a:pPr marL="342900" indent="-212725">
              <a:buFont typeface="Wingdings" charset="2"/>
              <a:buChar char="§"/>
              <a:defRPr/>
            </a:pPr>
            <a:r>
              <a:rPr lang="en-US" sz="3200" dirty="0"/>
              <a:t>understand principles behind link layer services:</a:t>
            </a:r>
          </a:p>
          <a:p>
            <a:pPr marL="688975" lvl="1" indent="-317500">
              <a:lnSpc>
                <a:spcPct val="100000"/>
              </a:lnSpc>
              <a:defRPr/>
            </a:pPr>
            <a:r>
              <a:rPr lang="en-US" sz="2800" dirty="0"/>
              <a:t>error detection, correction</a:t>
            </a:r>
          </a:p>
          <a:p>
            <a:pPr marL="688975" lvl="1" indent="-317500">
              <a:lnSpc>
                <a:spcPct val="100000"/>
              </a:lnSpc>
              <a:defRPr/>
            </a:pPr>
            <a:r>
              <a:rPr lang="en-US" sz="2800" dirty="0"/>
              <a:t>sharing a broadcast channel: multiple access</a:t>
            </a:r>
          </a:p>
          <a:p>
            <a:pPr marL="688975" lvl="1" indent="-317500">
              <a:lnSpc>
                <a:spcPct val="100000"/>
              </a:lnSpc>
              <a:defRPr/>
            </a:pPr>
            <a:r>
              <a:rPr lang="en-US" sz="2800" dirty="0"/>
              <a:t>link layer addressing</a:t>
            </a:r>
          </a:p>
          <a:p>
            <a:pPr marL="688975" lvl="1" indent="-317500">
              <a:lnSpc>
                <a:spcPct val="100000"/>
              </a:lnSpc>
              <a:defRPr/>
            </a:pPr>
            <a:r>
              <a:rPr lang="en-US" sz="2800" dirty="0"/>
              <a:t>local area networks: Ethernet, VLANs</a:t>
            </a:r>
          </a:p>
          <a:p>
            <a:pPr marL="342900" indent="-212725">
              <a:buFont typeface="Wingdings" charset="2"/>
              <a:buChar char="§"/>
              <a:defRPr/>
            </a:pPr>
            <a:r>
              <a:rPr lang="en-US" sz="3200" dirty="0"/>
              <a:t>datacenter networks</a:t>
            </a:r>
          </a:p>
          <a:p>
            <a:pPr marL="130175" indent="0">
              <a:buNone/>
            </a:pPr>
            <a:endParaRPr lang="en-US" dirty="0"/>
          </a:p>
        </p:txBody>
      </p:sp>
      <p:sp>
        <p:nvSpPr>
          <p:cNvPr id="4" name="Content Placeholder 3">
            <a:extLst>
              <a:ext uri="{FF2B5EF4-FFF2-40B4-BE49-F238E27FC236}">
                <a16:creationId xmlns:a16="http://schemas.microsoft.com/office/drawing/2014/main" id="{9B6A4EEF-90EE-424B-9F5F-D32E647EF1B0}"/>
              </a:ext>
            </a:extLst>
          </p:cNvPr>
          <p:cNvSpPr>
            <a:spLocks noGrp="1"/>
          </p:cNvSpPr>
          <p:nvPr>
            <p:ph sz="half" idx="2"/>
          </p:nvPr>
        </p:nvSpPr>
        <p:spPr>
          <a:xfrm>
            <a:off x="6304934" y="1602070"/>
            <a:ext cx="5584371" cy="4351338"/>
          </a:xfrm>
        </p:spPr>
        <p:txBody>
          <a:bodyPr>
            <a:normAutofit/>
          </a:bodyPr>
          <a:lstStyle/>
          <a:p>
            <a:pPr marL="407988" indent="-277813"/>
            <a:r>
              <a:rPr lang="en-US" sz="3200" dirty="0"/>
              <a:t>instantiation, implementation of various link layer technologies</a:t>
            </a:r>
            <a:endParaRPr lang="en-US" sz="2800" dirty="0"/>
          </a:p>
        </p:txBody>
      </p:sp>
      <p:pic>
        <p:nvPicPr>
          <p:cNvPr id="7" name="Picture 6" descr="A train crossing a bridge over a body of water&#10;&#10;Description automatically generated">
            <a:extLst>
              <a:ext uri="{FF2B5EF4-FFF2-40B4-BE49-F238E27FC236}">
                <a16:creationId xmlns:a16="http://schemas.microsoft.com/office/drawing/2014/main" id="{439BFE83-3A49-904C-8D0A-2D330947D15C}"/>
              </a:ext>
            </a:extLst>
          </p:cNvPr>
          <p:cNvPicPr>
            <a:picLocks noChangeAspect="1"/>
          </p:cNvPicPr>
          <p:nvPr/>
        </p:nvPicPr>
        <p:blipFill>
          <a:blip r:embed="rId3"/>
          <a:stretch>
            <a:fillRect/>
          </a:stretch>
        </p:blipFill>
        <p:spPr>
          <a:xfrm>
            <a:off x="6657543" y="3498941"/>
            <a:ext cx="3102316" cy="2326737"/>
          </a:xfrm>
          <a:prstGeom prst="rect">
            <a:avLst/>
          </a:prstGeom>
          <a:effectLst>
            <a:outerShdw blurRad="50800" dist="38100" dir="18900000" algn="bl" rotWithShape="0">
              <a:prstClr val="black">
                <a:alpha val="40000"/>
              </a:prstClr>
            </a:outerShdw>
          </a:effectLst>
        </p:spPr>
      </p:pic>
      <p:sp>
        <p:nvSpPr>
          <p:cNvPr id="8" name="Slide Number Placeholder 4">
            <a:extLst>
              <a:ext uri="{FF2B5EF4-FFF2-40B4-BE49-F238E27FC236}">
                <a16:creationId xmlns:a16="http://schemas.microsoft.com/office/drawing/2014/main" id="{0B01662C-0D2B-C547-B59B-BA568A5A2F00}"/>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2</a:t>
            </a:fld>
            <a:endParaRPr lang="en-US" dirty="0"/>
          </a:p>
        </p:txBody>
      </p:sp>
    </p:spTree>
    <p:extLst>
      <p:ext uri="{BB962C8B-B14F-4D97-AF65-F5344CB8AC3E}">
        <p14:creationId xmlns:p14="http://schemas.microsoft.com/office/powerpoint/2010/main" val="11013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Effect transition="in" filter="dissolve">
                                      <p:cBhvr>
                                        <p:cTn id="29"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Link layer, LANs: roadmap</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7239434" y="1891814"/>
            <a:ext cx="3102316" cy="2326737"/>
          </a:xfrm>
          <a:prstGeom prst="rect">
            <a:avLst/>
          </a:prstGeom>
          <a:effectLst>
            <a:outerShdw blurRad="50800" dist="38100" dir="18900000" algn="bl" rotWithShape="0">
              <a:prstClr val="black">
                <a:alpha val="40000"/>
              </a:prstClr>
            </a:outerShdw>
          </a:effectLst>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553857" y="4906563"/>
            <a:ext cx="5066531" cy="9816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33375">
              <a:defRPr/>
            </a:pPr>
            <a:r>
              <a:rPr lang="en-US" dirty="0"/>
              <a:t>a day in the life of a web request</a:t>
            </a:r>
          </a:p>
          <a:p>
            <a:pPr lvl="1"/>
            <a:endParaRPr lang="en-US" alt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980265" y="1388119"/>
            <a:ext cx="5571867" cy="503918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74638">
              <a:spcBef>
                <a:spcPts val="600"/>
              </a:spcBef>
              <a:buClr>
                <a:srgbClr val="0000A8"/>
              </a:buClr>
            </a:pPr>
            <a:r>
              <a:rPr lang="en-US" altLang="en-US" sz="3600" dirty="0">
                <a:solidFill>
                  <a:srgbClr val="C00000"/>
                </a:solidFill>
                <a:ea typeface="ＭＳ Ｐゴシック" panose="020B0600070205080204" pitchFamily="34" charset="-128"/>
                <a:cs typeface="Arial" panose="020B0604020202020204" pitchFamily="34" charset="0"/>
              </a:rPr>
              <a:t>introduction</a:t>
            </a:r>
          </a:p>
          <a:p>
            <a:pPr marL="285750" indent="-274638">
              <a:spcBef>
                <a:spcPts val="600"/>
              </a:spcBef>
              <a:buClr>
                <a:srgbClr val="0000A8"/>
              </a:buClr>
            </a:pPr>
            <a:r>
              <a:rPr lang="en-US" altLang="en-US" dirty="0">
                <a:ea typeface="ＭＳ Ｐゴシック" panose="020B0600070205080204" pitchFamily="34" charset="-128"/>
                <a:cs typeface="Arial" panose="020B0604020202020204" pitchFamily="34" charset="0"/>
              </a:rPr>
              <a:t>error detection, correction </a:t>
            </a:r>
          </a:p>
          <a:p>
            <a:pPr marL="285750" indent="-274638">
              <a:spcBef>
                <a:spcPts val="600"/>
              </a:spcBef>
              <a:buClr>
                <a:srgbClr val="0000A8"/>
              </a:buClr>
            </a:pPr>
            <a:r>
              <a:rPr lang="en-US" altLang="en-US" dirty="0">
                <a:ea typeface="ＭＳ Ｐゴシック" panose="020B0600070205080204" pitchFamily="34" charset="-128"/>
                <a:cs typeface="Arial" panose="020B0604020202020204" pitchFamily="34" charset="0"/>
              </a:rPr>
              <a:t>multiple access protocols</a:t>
            </a:r>
          </a:p>
          <a:p>
            <a:pPr marL="285750" indent="-274638">
              <a:spcBef>
                <a:spcPts val="600"/>
              </a:spcBef>
              <a:buClr>
                <a:srgbClr val="0000A8"/>
              </a:buClr>
            </a:pPr>
            <a:r>
              <a:rPr lang="en-US" altLang="en-US" dirty="0">
                <a:ea typeface="ＭＳ Ｐゴシック" panose="020B0600070205080204" pitchFamily="34" charset="-128"/>
                <a:cs typeface="Arial" panose="020B0604020202020204" pitchFamily="34" charset="0"/>
              </a:rPr>
              <a:t>LANs</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addressing, ARP</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Ethernet</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switches</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VLANs</a:t>
            </a:r>
          </a:p>
          <a:p>
            <a:pPr marL="285750" indent="-274638">
              <a:spcBef>
                <a:spcPts val="600"/>
              </a:spcBef>
            </a:pPr>
            <a:r>
              <a:rPr lang="en-US" altLang="en-US" dirty="0">
                <a:ea typeface="ＭＳ Ｐゴシック" panose="020B0600070205080204" pitchFamily="34" charset="-128"/>
                <a:cs typeface="Arial" panose="020B0604020202020204" pitchFamily="34" charset="0"/>
              </a:rPr>
              <a:t>link virtualization: MPLS</a:t>
            </a:r>
          </a:p>
          <a:p>
            <a:pPr marL="285750" indent="-274638">
              <a:spcBef>
                <a:spcPts val="600"/>
              </a:spcBef>
            </a:pPr>
            <a:r>
              <a:rPr lang="en-US" altLang="en-US" dirty="0">
                <a:ea typeface="ＭＳ Ｐゴシック" panose="020B0600070205080204" pitchFamily="34" charset="-128"/>
                <a:cs typeface="Arial" panose="020B0604020202020204" pitchFamily="34" charset="0"/>
              </a:rPr>
              <a:t>data center networking</a:t>
            </a:r>
          </a:p>
          <a:p>
            <a:pPr marL="285750" indent="-274638">
              <a:spcBef>
                <a:spcPts val="600"/>
              </a:spcBef>
            </a:pPr>
            <a:endParaRPr lang="en-US" altLang="en-US" sz="3200" dirty="0">
              <a:ea typeface="ＭＳ Ｐゴシック" panose="020B0600070205080204" pitchFamily="34" charset="-128"/>
              <a:cs typeface="Arial" panose="020B0604020202020204" pitchFamily="34" charset="0"/>
            </a:endParaRPr>
          </a:p>
          <a:p>
            <a:pPr marL="628650" lvl="1" indent="-274638">
              <a:spcBef>
                <a:spcPts val="600"/>
              </a:spcBef>
            </a:pPr>
            <a:endParaRPr lang="en-US" altLang="en-US" sz="2800" dirty="0">
              <a:ea typeface="ＭＳ Ｐゴシック" panose="020B0600070205080204" pitchFamily="34" charset="-128"/>
              <a:cs typeface="Arial" panose="020B0604020202020204" pitchFamily="34" charset="0"/>
            </a:endParaRPr>
          </a:p>
        </p:txBody>
      </p:sp>
      <p:sp>
        <p:nvSpPr>
          <p:cNvPr id="8" name="Slide Number Placeholder 4">
            <a:extLst>
              <a:ext uri="{FF2B5EF4-FFF2-40B4-BE49-F238E27FC236}">
                <a16:creationId xmlns:a16="http://schemas.microsoft.com/office/drawing/2014/main" id="{F90A139B-CE82-0E4E-86EB-4685C7EAFE35}"/>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3</a:t>
            </a:fld>
            <a:endParaRPr lang="en-US" dirty="0"/>
          </a:p>
        </p:txBody>
      </p:sp>
    </p:spTree>
    <p:extLst>
      <p:ext uri="{BB962C8B-B14F-4D97-AF65-F5344CB8AC3E}">
        <p14:creationId xmlns:p14="http://schemas.microsoft.com/office/powerpoint/2010/main" val="1147651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104900" y="362678"/>
            <a:ext cx="10515600" cy="894622"/>
          </a:xfrm>
        </p:spPr>
        <p:txBody>
          <a:bodyPr>
            <a:normAutofit/>
          </a:bodyPr>
          <a:lstStyle/>
          <a:p>
            <a:r>
              <a:rPr lang="en-US" altLang="en-US" dirty="0">
                <a:cs typeface="Calibri" panose="020F0502020204030204" pitchFamily="34" charset="0"/>
              </a:rPr>
              <a:t>Link layer: introduction</a:t>
            </a:r>
            <a:endParaRPr lang="en-US" sz="4400" dirty="0"/>
          </a:p>
        </p:txBody>
      </p:sp>
      <p:sp>
        <p:nvSpPr>
          <p:cNvPr id="6" name="Rectangle 3">
            <a:extLst>
              <a:ext uri="{FF2B5EF4-FFF2-40B4-BE49-F238E27FC236}">
                <a16:creationId xmlns:a16="http://schemas.microsoft.com/office/drawing/2014/main" id="{B81DCC24-3FE7-E745-BC17-3886FB241095}"/>
              </a:ext>
            </a:extLst>
          </p:cNvPr>
          <p:cNvSpPr txBox="1">
            <a:spLocks noChangeArrowheads="1"/>
          </p:cNvSpPr>
          <p:nvPr/>
        </p:nvSpPr>
        <p:spPr>
          <a:xfrm>
            <a:off x="1104900" y="1257300"/>
            <a:ext cx="5622601" cy="415340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463"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terminology:</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hosts, routers: </a:t>
            </a:r>
            <a:r>
              <a:rPr kumimoji="0" lang="en-US" altLang="en-US" sz="2800" b="0" i="0" u="none" strike="noStrike" kern="1200" cap="none" spc="0" normalizeH="0" baseline="0" noProof="0" dirty="0">
                <a:ln>
                  <a:noFill/>
                </a:ln>
                <a:solidFill>
                  <a:srgbClr val="0013A3"/>
                </a:solidFill>
                <a:effectLst/>
                <a:uLnTx/>
                <a:uFillTx/>
                <a:latin typeface="Calibri" panose="020F0502020204030204"/>
                <a:ea typeface="ＭＳ Ｐゴシック" panose="020B0600070205080204" pitchFamily="34" charset="-128"/>
                <a:cs typeface="ＭＳ Ｐゴシック" panose="020B0600070205080204" pitchFamily="34" charset="-128"/>
              </a:rPr>
              <a:t>nodes</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communication channels that connect </a:t>
            </a: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adjacent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nodes along communication path: </a:t>
            </a:r>
            <a:r>
              <a:rPr kumimoji="0" lang="en-US" altLang="en-US" sz="2800" b="0" i="0" u="none" strike="noStrike" kern="1200" cap="none" spc="0" normalizeH="0" baseline="0" noProof="0" dirty="0">
                <a:ln>
                  <a:noFill/>
                </a:ln>
                <a:solidFill>
                  <a:srgbClr val="0013A3"/>
                </a:solidFill>
                <a:effectLst/>
                <a:uLnTx/>
                <a:uFillTx/>
                <a:latin typeface="Calibri" panose="020F0502020204030204"/>
                <a:ea typeface="ＭＳ Ｐゴシック" panose="020B0600070205080204" pitchFamily="34" charset="-128"/>
                <a:cs typeface="ＭＳ Ｐゴシック" panose="020B0600070205080204" pitchFamily="34" charset="-128"/>
              </a:rPr>
              <a:t>links</a:t>
            </a:r>
          </a:p>
          <a:p>
            <a:pPr marL="747713" marR="0" lvl="1" indent="-274638" algn="l" defTabSz="914400" rtl="0" eaLnBrk="1" fontAlgn="auto" latinLnBrk="0" hangingPunct="1">
              <a:lnSpc>
                <a:spcPct val="90000"/>
              </a:lnSpc>
              <a:spcBef>
                <a:spcPts val="0"/>
              </a:spcBef>
              <a:spcAft>
                <a:spcPts val="0"/>
              </a:spcAft>
              <a:buClr>
                <a:srgbClr val="0000A8"/>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wired , wireless </a:t>
            </a:r>
          </a:p>
          <a:p>
            <a:pPr marL="747713" marR="0" lvl="1" indent="-274638" algn="l" defTabSz="914400" rtl="0" eaLnBrk="1" fontAlgn="auto" latinLnBrk="0" hangingPunct="1">
              <a:lnSpc>
                <a:spcPct val="90000"/>
              </a:lnSpc>
              <a:spcBef>
                <a:spcPts val="0"/>
              </a:spcBef>
              <a:spcAft>
                <a:spcPts val="0"/>
              </a:spcAft>
              <a:buClr>
                <a:srgbClr val="0000A8"/>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LANs</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layer-2 packet: </a:t>
            </a:r>
            <a:r>
              <a:rPr kumimoji="0" lang="en-US" altLang="en-US" sz="2800" b="0" i="1" u="none" strike="noStrike" kern="1200" cap="none" spc="0" normalizeH="0" baseline="0" noProof="0" dirty="0">
                <a:ln>
                  <a:noFill/>
                </a:ln>
                <a:solidFill>
                  <a:srgbClr val="0000A8"/>
                </a:solidFill>
                <a:effectLst/>
                <a:uLnTx/>
                <a:uFillTx/>
                <a:latin typeface="Calibri" panose="020F0502020204030204"/>
                <a:ea typeface="ＭＳ Ｐゴシック" panose="020B0600070205080204" pitchFamily="34" charset="-128"/>
                <a:cs typeface="ＭＳ Ｐゴシック" panose="020B0600070205080204" pitchFamily="34" charset="-128"/>
              </a:rPr>
              <a:t>frame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encapsulates datagram</a:t>
            </a:r>
          </a:p>
        </p:txBody>
      </p:sp>
      <p:sp>
        <p:nvSpPr>
          <p:cNvPr id="10" name="Freeform 9">
            <a:extLst>
              <a:ext uri="{FF2B5EF4-FFF2-40B4-BE49-F238E27FC236}">
                <a16:creationId xmlns:a16="http://schemas.microsoft.com/office/drawing/2014/main" id="{7FC4FF92-130F-BB41-8C2E-AD6E35A5EFB3}"/>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417">
            <a:extLst>
              <a:ext uri="{FF2B5EF4-FFF2-40B4-BE49-F238E27FC236}">
                <a16:creationId xmlns:a16="http://schemas.microsoft.com/office/drawing/2014/main" id="{86D46BE4-B0DC-6447-9B19-4A15963D6107}"/>
              </a:ext>
            </a:extLst>
          </p:cNvPr>
          <p:cNvSpPr>
            <a:spLocks/>
          </p:cNvSpPr>
          <p:nvPr/>
        </p:nvSpPr>
        <p:spPr bwMode="auto">
          <a:xfrm>
            <a:off x="7274076" y="1826035"/>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 name="Group 418">
            <a:extLst>
              <a:ext uri="{FF2B5EF4-FFF2-40B4-BE49-F238E27FC236}">
                <a16:creationId xmlns:a16="http://schemas.microsoft.com/office/drawing/2014/main" id="{B6EA0447-3C72-2546-A182-B18B3204742F}"/>
              </a:ext>
            </a:extLst>
          </p:cNvPr>
          <p:cNvGrpSpPr>
            <a:grpSpLocks/>
          </p:cNvGrpSpPr>
          <p:nvPr/>
        </p:nvGrpSpPr>
        <p:grpSpPr bwMode="auto">
          <a:xfrm>
            <a:off x="7205350" y="3289251"/>
            <a:ext cx="1458912" cy="933450"/>
            <a:chOff x="2889" y="1631"/>
            <a:chExt cx="980" cy="743"/>
          </a:xfrm>
        </p:grpSpPr>
        <p:sp>
          <p:nvSpPr>
            <p:cNvPr id="13" name="Rectangle 419">
              <a:extLst>
                <a:ext uri="{FF2B5EF4-FFF2-40B4-BE49-F238E27FC236}">
                  <a16:creationId xmlns:a16="http://schemas.microsoft.com/office/drawing/2014/main" id="{BE021C30-4F59-6844-AF0D-B5AB853A3B1C}"/>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4" name="AutoShape 420">
              <a:extLst>
                <a:ext uri="{FF2B5EF4-FFF2-40B4-BE49-F238E27FC236}">
                  <a16:creationId xmlns:a16="http://schemas.microsoft.com/office/drawing/2014/main" id="{27AA7BFA-EEE4-4140-B9E6-23FEE52ACCEA}"/>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5" name="Freeform 427">
            <a:extLst>
              <a:ext uri="{FF2B5EF4-FFF2-40B4-BE49-F238E27FC236}">
                <a16:creationId xmlns:a16="http://schemas.microsoft.com/office/drawing/2014/main" id="{50383F63-A1BE-EE40-9A4A-9521B5B39A87}"/>
              </a:ext>
            </a:extLst>
          </p:cNvPr>
          <p:cNvSpPr>
            <a:spLocks/>
          </p:cNvSpPr>
          <p:nvPr/>
        </p:nvSpPr>
        <p:spPr bwMode="auto">
          <a:xfrm>
            <a:off x="7712401" y="4683134"/>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 Box 580">
            <a:extLst>
              <a:ext uri="{FF2B5EF4-FFF2-40B4-BE49-F238E27FC236}">
                <a16:creationId xmlns:a16="http://schemas.microsoft.com/office/drawing/2014/main" id="{68F39DC6-82AA-494B-BF8C-3328A3504C38}"/>
              </a:ext>
            </a:extLst>
          </p:cNvPr>
          <p:cNvSpPr txBox="1">
            <a:spLocks noChangeArrowheads="1"/>
          </p:cNvSpPr>
          <p:nvPr/>
        </p:nvSpPr>
        <p:spPr bwMode="auto">
          <a:xfrm>
            <a:off x="7679274" y="1488461"/>
            <a:ext cx="13394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mobile network</a:t>
            </a:r>
          </a:p>
        </p:txBody>
      </p:sp>
      <p:sp>
        <p:nvSpPr>
          <p:cNvPr id="19" name="Text Box 580">
            <a:extLst>
              <a:ext uri="{FF2B5EF4-FFF2-40B4-BE49-F238E27FC236}">
                <a16:creationId xmlns:a16="http://schemas.microsoft.com/office/drawing/2014/main" id="{18D63BA9-A80C-3C4E-951E-EC3E6277A653}"/>
              </a:ext>
            </a:extLst>
          </p:cNvPr>
          <p:cNvSpPr txBox="1">
            <a:spLocks noChangeArrowheads="1"/>
          </p:cNvSpPr>
          <p:nvPr/>
        </p:nvSpPr>
        <p:spPr bwMode="auto">
          <a:xfrm>
            <a:off x="7306908" y="5779775"/>
            <a:ext cx="1195135" cy="4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enterprise</a:t>
            </a:r>
          </a:p>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          network</a:t>
            </a:r>
          </a:p>
        </p:txBody>
      </p:sp>
      <p:sp>
        <p:nvSpPr>
          <p:cNvPr id="20" name="Freeform 19">
            <a:extLst>
              <a:ext uri="{FF2B5EF4-FFF2-40B4-BE49-F238E27FC236}">
                <a16:creationId xmlns:a16="http://schemas.microsoft.com/office/drawing/2014/main" id="{21C1BA4F-9694-604C-B41C-E527BFD0B4FC}"/>
              </a:ext>
            </a:extLst>
          </p:cNvPr>
          <p:cNvSpPr/>
          <p:nvPr/>
        </p:nvSpPr>
        <p:spPr>
          <a:xfrm>
            <a:off x="10222146" y="3179540"/>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09D929D7-3426-7545-8640-DC8E2ED95FB9}"/>
              </a:ext>
            </a:extLst>
          </p:cNvPr>
          <p:cNvGrpSpPr/>
          <p:nvPr/>
        </p:nvGrpSpPr>
        <p:grpSpPr>
          <a:xfrm>
            <a:off x="10837700" y="3928050"/>
            <a:ext cx="687393" cy="721548"/>
            <a:chOff x="5203089" y="1751190"/>
            <a:chExt cx="858331" cy="662414"/>
          </a:xfrm>
        </p:grpSpPr>
        <p:sp>
          <p:nvSpPr>
            <p:cNvPr id="22" name="Freeform 21">
              <a:extLst>
                <a:ext uri="{FF2B5EF4-FFF2-40B4-BE49-F238E27FC236}">
                  <a16:creationId xmlns:a16="http://schemas.microsoft.com/office/drawing/2014/main" id="{32949C6B-70A2-0C41-96B1-4A94F8B7F80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id="{6A42A8C1-0A52-8944-BCD0-7C3E1000F6A9}"/>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4" name="Straight Connector 23">
              <a:extLst>
                <a:ext uri="{FF2B5EF4-FFF2-40B4-BE49-F238E27FC236}">
                  <a16:creationId xmlns:a16="http://schemas.microsoft.com/office/drawing/2014/main" id="{3801E422-A8CB-5D4B-8A53-10BB1CC241B4}"/>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A70776E-060B-774C-AF87-577276BCDEDB}"/>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04F15741-4E5D-2C40-AA55-B8A92FB5641B}"/>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C116124-6B0D-0A48-9748-70E0EE10E0B8}"/>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1A80C21-FB20-4F42-A016-94A2E068D917}"/>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96746B7-2DA8-C14F-A27C-643C5FAB1AF2}"/>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a:extLst>
              <a:ext uri="{FF2B5EF4-FFF2-40B4-BE49-F238E27FC236}">
                <a16:creationId xmlns:a16="http://schemas.microsoft.com/office/drawing/2014/main" id="{02066780-DE5E-6740-8BBA-01C995D1619B}"/>
              </a:ext>
            </a:extLst>
          </p:cNvPr>
          <p:cNvGrpSpPr/>
          <p:nvPr/>
        </p:nvGrpSpPr>
        <p:grpSpPr>
          <a:xfrm>
            <a:off x="10771171" y="3194171"/>
            <a:ext cx="594613" cy="648336"/>
            <a:chOff x="5203089" y="1751190"/>
            <a:chExt cx="858331" cy="662414"/>
          </a:xfrm>
        </p:grpSpPr>
        <p:sp>
          <p:nvSpPr>
            <p:cNvPr id="31" name="Freeform 30">
              <a:extLst>
                <a:ext uri="{FF2B5EF4-FFF2-40B4-BE49-F238E27FC236}">
                  <a16:creationId xmlns:a16="http://schemas.microsoft.com/office/drawing/2014/main" id="{F49A9BF7-5D60-2C4D-AF1F-F5F5F46EB76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F8935E55-D83F-F74C-A0C3-358E8FF3E7CE}"/>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3" name="Straight Connector 32">
              <a:extLst>
                <a:ext uri="{FF2B5EF4-FFF2-40B4-BE49-F238E27FC236}">
                  <a16:creationId xmlns:a16="http://schemas.microsoft.com/office/drawing/2014/main" id="{3FFB49DC-1122-2D42-9C83-51C0E0469DF6}"/>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FB4DFA1B-BDC0-0547-BA3C-F5988DF09577}"/>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34898AC-622F-264A-9A7D-E5817715A6AD}"/>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B01C8AF5-125A-4746-96BD-BF09BC7DDE9B}"/>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53662089-AD1C-A64B-9B48-0369C502239D}"/>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B0D9A8F3-9F56-D642-96B2-51A352E9864D}"/>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39" name="Freeform 38">
            <a:extLst>
              <a:ext uri="{FF2B5EF4-FFF2-40B4-BE49-F238E27FC236}">
                <a16:creationId xmlns:a16="http://schemas.microsoft.com/office/drawing/2014/main" id="{717B1C14-4D36-EF4F-A926-BBBD98456BEE}"/>
              </a:ext>
            </a:extLst>
          </p:cNvPr>
          <p:cNvSpPr/>
          <p:nvPr/>
        </p:nvSpPr>
        <p:spPr>
          <a:xfrm>
            <a:off x="9540813" y="1782042"/>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TextBox 39">
            <a:extLst>
              <a:ext uri="{FF2B5EF4-FFF2-40B4-BE49-F238E27FC236}">
                <a16:creationId xmlns:a16="http://schemas.microsoft.com/office/drawing/2014/main" id="{E13F2107-1C9A-0C41-B24A-0671CC60D47A}"/>
              </a:ext>
            </a:extLst>
          </p:cNvPr>
          <p:cNvSpPr txBox="1"/>
          <p:nvPr/>
        </p:nvSpPr>
        <p:spPr>
          <a:xfrm>
            <a:off x="9427201" y="1851195"/>
            <a:ext cx="1725088" cy="28623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national or global ISP</a:t>
            </a:r>
          </a:p>
        </p:txBody>
      </p:sp>
      <p:sp>
        <p:nvSpPr>
          <p:cNvPr id="41" name="Rectangle 40">
            <a:extLst>
              <a:ext uri="{FF2B5EF4-FFF2-40B4-BE49-F238E27FC236}">
                <a16:creationId xmlns:a16="http://schemas.microsoft.com/office/drawing/2014/main" id="{4E6D405D-F88D-A643-A8DA-87BCB5348C5C}"/>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TextBox 42">
            <a:extLst>
              <a:ext uri="{FF2B5EF4-FFF2-40B4-BE49-F238E27FC236}">
                <a16:creationId xmlns:a16="http://schemas.microsoft.com/office/drawing/2014/main" id="{795F625F-E4CA-A14C-BDB7-680FDFE6EE1F}"/>
              </a:ext>
            </a:extLst>
          </p:cNvPr>
          <p:cNvSpPr txBox="1"/>
          <p:nvPr/>
        </p:nvSpPr>
        <p:spPr>
          <a:xfrm>
            <a:off x="10917767" y="4677937"/>
            <a:ext cx="813043" cy="38318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datacenter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network</a:t>
            </a:r>
          </a:p>
        </p:txBody>
      </p:sp>
      <p:cxnSp>
        <p:nvCxnSpPr>
          <p:cNvPr id="45" name="Straight Connector 44">
            <a:extLst>
              <a:ext uri="{FF2B5EF4-FFF2-40B4-BE49-F238E27FC236}">
                <a16:creationId xmlns:a16="http://schemas.microsoft.com/office/drawing/2014/main" id="{959284F2-2C3E-6B49-83BE-150EADA93824}"/>
              </a:ext>
            </a:extLst>
          </p:cNvPr>
          <p:cNvCxnSpPr>
            <a:cxnSpLocks/>
          </p:cNvCxnSpPr>
          <p:nvPr/>
        </p:nvCxnSpPr>
        <p:spPr>
          <a:xfrm flipH="1" flipV="1">
            <a:off x="10559920" y="3580125"/>
            <a:ext cx="412964" cy="63712"/>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1AEFAB6-4248-8846-A79A-BF9D6164DE76}"/>
              </a:ext>
            </a:extLst>
          </p:cNvPr>
          <p:cNvCxnSpPr>
            <a:cxnSpLocks/>
          </p:cNvCxnSpPr>
          <p:nvPr/>
        </p:nvCxnSpPr>
        <p:spPr>
          <a:xfrm flipH="1" flipV="1">
            <a:off x="10660835" y="3640684"/>
            <a:ext cx="345866" cy="738975"/>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D0D3269-0EC2-2640-AC07-B881868275F8}"/>
              </a:ext>
            </a:extLst>
          </p:cNvPr>
          <p:cNvCxnSpPr>
            <a:cxnSpLocks/>
          </p:cNvCxnSpPr>
          <p:nvPr/>
        </p:nvCxnSpPr>
        <p:spPr>
          <a:xfrm flipV="1">
            <a:off x="10636897" y="3633421"/>
            <a:ext cx="335987" cy="39534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3C34A0-4725-C44D-9514-4F74B2157D8C}"/>
              </a:ext>
            </a:extLst>
          </p:cNvPr>
          <p:cNvCxnSpPr>
            <a:cxnSpLocks/>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D0311E5-76D3-2C44-A6A8-22CB01ADCF02}"/>
              </a:ext>
            </a:extLst>
          </p:cNvPr>
          <p:cNvCxnSpPr>
            <a:cxnSpLocks/>
          </p:cNvCxnSpPr>
          <p:nvPr/>
        </p:nvCxnSpPr>
        <p:spPr>
          <a:xfrm flipH="1" flipV="1">
            <a:off x="10550620" y="4071642"/>
            <a:ext cx="508543" cy="348647"/>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939BF82-EFED-E140-BFC2-23D3688C2CB7}"/>
              </a:ext>
            </a:extLst>
          </p:cNvPr>
          <p:cNvCxnSpPr>
            <a:cxnSpLocks/>
          </p:cNvCxnSpPr>
          <p:nvPr/>
        </p:nvCxnSpPr>
        <p:spPr>
          <a:xfrm flipH="1">
            <a:off x="9895195"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6E47AF2-94A8-0243-8795-936020048815}"/>
              </a:ext>
            </a:extLst>
          </p:cNvPr>
          <p:cNvCxnSpPr>
            <a:cxnSpLocks/>
          </p:cNvCxnSpPr>
          <p:nvPr/>
        </p:nvCxnSpPr>
        <p:spPr>
          <a:xfrm flipH="1">
            <a:off x="9219616"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D648A8C-238E-7045-A29E-EDD4DA54C3A4}"/>
              </a:ext>
            </a:extLst>
          </p:cNvPr>
          <p:cNvCxnSpPr>
            <a:cxnSpLocks/>
          </p:cNvCxnSpPr>
          <p:nvPr/>
        </p:nvCxnSpPr>
        <p:spPr>
          <a:xfrm flipH="1">
            <a:off x="9276868" y="3507672"/>
            <a:ext cx="382424" cy="51705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F8AD327-3BC9-7D46-A7E7-D0F90B60A252}"/>
              </a:ext>
            </a:extLst>
          </p:cNvPr>
          <p:cNvCxnSpPr>
            <a:cxnSpLocks/>
          </p:cNvCxnSpPr>
          <p:nvPr/>
        </p:nvCxnSpPr>
        <p:spPr>
          <a:xfrm>
            <a:off x="9733069" y="3507672"/>
            <a:ext cx="0" cy="540294"/>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17C26C3-84F1-C149-AC22-6F1EB6629DA9}"/>
              </a:ext>
            </a:extLst>
          </p:cNvPr>
          <p:cNvCxnSpPr/>
          <p:nvPr/>
        </p:nvCxnSpPr>
        <p:spPr>
          <a:xfrm>
            <a:off x="10137668" y="2754692"/>
            <a:ext cx="488174" cy="839333"/>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F05EFE-FD3D-3C4D-8F4F-0AC6B112D1A2}"/>
              </a:ext>
            </a:extLst>
          </p:cNvPr>
          <p:cNvCxnSpPr>
            <a:cxnSpLocks/>
          </p:cNvCxnSpPr>
          <p:nvPr/>
        </p:nvCxnSpPr>
        <p:spPr>
          <a:xfrm flipH="1">
            <a:off x="9798719" y="2695013"/>
            <a:ext cx="380432" cy="6948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sp>
        <p:nvSpPr>
          <p:cNvPr id="62" name="Line 428">
            <a:extLst>
              <a:ext uri="{FF2B5EF4-FFF2-40B4-BE49-F238E27FC236}">
                <a16:creationId xmlns:a16="http://schemas.microsoft.com/office/drawing/2014/main" id="{16F1973E-A8F0-6E4E-9510-49D75998F4A8}"/>
              </a:ext>
            </a:extLst>
          </p:cNvPr>
          <p:cNvSpPr>
            <a:spLocks noChangeShapeType="1"/>
          </p:cNvSpPr>
          <p:nvPr/>
        </p:nvSpPr>
        <p:spPr bwMode="auto">
          <a:xfrm rot="16200000" flipV="1">
            <a:off x="9789609" y="5251739"/>
            <a:ext cx="388062" cy="756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 name="Line 430">
            <a:extLst>
              <a:ext uri="{FF2B5EF4-FFF2-40B4-BE49-F238E27FC236}">
                <a16:creationId xmlns:a16="http://schemas.microsoft.com/office/drawing/2014/main" id="{CAB72423-2D43-1046-869C-9EDAEA5E40C1}"/>
              </a:ext>
            </a:extLst>
          </p:cNvPr>
          <p:cNvSpPr>
            <a:spLocks noChangeShapeType="1"/>
          </p:cNvSpPr>
          <p:nvPr/>
        </p:nvSpPr>
        <p:spPr bwMode="auto">
          <a:xfrm rot="16200000">
            <a:off x="10209926" y="5405286"/>
            <a:ext cx="0" cy="11430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 name="Line 431">
            <a:extLst>
              <a:ext uri="{FF2B5EF4-FFF2-40B4-BE49-F238E27FC236}">
                <a16:creationId xmlns:a16="http://schemas.microsoft.com/office/drawing/2014/main" id="{99BD1088-D56F-3A42-8E44-483A32BEDA49}"/>
              </a:ext>
            </a:extLst>
          </p:cNvPr>
          <p:cNvSpPr>
            <a:spLocks noChangeShapeType="1"/>
          </p:cNvSpPr>
          <p:nvPr/>
        </p:nvSpPr>
        <p:spPr bwMode="auto">
          <a:xfrm>
            <a:off x="9432959" y="4838517"/>
            <a:ext cx="524483" cy="261537"/>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 name="Line 432">
            <a:extLst>
              <a:ext uri="{FF2B5EF4-FFF2-40B4-BE49-F238E27FC236}">
                <a16:creationId xmlns:a16="http://schemas.microsoft.com/office/drawing/2014/main" id="{8A75CF99-7455-B74F-8BAD-3AD43E03F473}"/>
              </a:ext>
            </a:extLst>
          </p:cNvPr>
          <p:cNvSpPr>
            <a:spLocks noChangeShapeType="1"/>
          </p:cNvSpPr>
          <p:nvPr/>
        </p:nvSpPr>
        <p:spPr bwMode="auto">
          <a:xfrm flipV="1">
            <a:off x="8850066" y="4838517"/>
            <a:ext cx="569255" cy="246266"/>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Line 433">
            <a:extLst>
              <a:ext uri="{FF2B5EF4-FFF2-40B4-BE49-F238E27FC236}">
                <a16:creationId xmlns:a16="http://schemas.microsoft.com/office/drawing/2014/main" id="{FC542B29-675E-3D46-80C8-75565CBAE29A}"/>
              </a:ext>
            </a:extLst>
          </p:cNvPr>
          <p:cNvSpPr>
            <a:spLocks noChangeShapeType="1"/>
          </p:cNvSpPr>
          <p:nvPr/>
        </p:nvSpPr>
        <p:spPr bwMode="auto">
          <a:xfrm flipV="1">
            <a:off x="8821744" y="5108876"/>
            <a:ext cx="1030502"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Line 435">
            <a:extLst>
              <a:ext uri="{FF2B5EF4-FFF2-40B4-BE49-F238E27FC236}">
                <a16:creationId xmlns:a16="http://schemas.microsoft.com/office/drawing/2014/main" id="{2B974C3D-5280-D849-8D04-7FDDEF66CF86}"/>
              </a:ext>
            </a:extLst>
          </p:cNvPr>
          <p:cNvSpPr>
            <a:spLocks noChangeShapeType="1"/>
          </p:cNvSpPr>
          <p:nvPr/>
        </p:nvSpPr>
        <p:spPr bwMode="auto">
          <a:xfrm>
            <a:off x="8210207" y="5117334"/>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Line 436">
            <a:extLst>
              <a:ext uri="{FF2B5EF4-FFF2-40B4-BE49-F238E27FC236}">
                <a16:creationId xmlns:a16="http://schemas.microsoft.com/office/drawing/2014/main" id="{05391238-AE6D-D14C-8C1F-CD07E40328C7}"/>
              </a:ext>
            </a:extLst>
          </p:cNvPr>
          <p:cNvSpPr>
            <a:spLocks noChangeShapeType="1"/>
          </p:cNvSpPr>
          <p:nvPr/>
        </p:nvSpPr>
        <p:spPr bwMode="auto">
          <a:xfrm flipV="1">
            <a:off x="7948367" y="5290470"/>
            <a:ext cx="412750" cy="12700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 name="Line 439">
            <a:extLst>
              <a:ext uri="{FF2B5EF4-FFF2-40B4-BE49-F238E27FC236}">
                <a16:creationId xmlns:a16="http://schemas.microsoft.com/office/drawing/2014/main" id="{F0B33890-F38E-9948-851E-64C7E965F08B}"/>
              </a:ext>
            </a:extLst>
          </p:cNvPr>
          <p:cNvSpPr>
            <a:spLocks noChangeShapeType="1"/>
          </p:cNvSpPr>
          <p:nvPr/>
        </p:nvSpPr>
        <p:spPr bwMode="auto">
          <a:xfrm flipH="1">
            <a:off x="8373817" y="5282252"/>
            <a:ext cx="68080" cy="29396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0" name="Line 440">
            <a:extLst>
              <a:ext uri="{FF2B5EF4-FFF2-40B4-BE49-F238E27FC236}">
                <a16:creationId xmlns:a16="http://schemas.microsoft.com/office/drawing/2014/main" id="{A6F6A7F9-E45C-124D-AC6C-F4101DAE4B5F}"/>
              </a:ext>
            </a:extLst>
          </p:cNvPr>
          <p:cNvSpPr>
            <a:spLocks noChangeShapeType="1"/>
          </p:cNvSpPr>
          <p:nvPr/>
        </p:nvSpPr>
        <p:spPr bwMode="auto">
          <a:xfrm flipH="1" flipV="1">
            <a:off x="8488731" y="5307931"/>
            <a:ext cx="280374" cy="269876"/>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1" name="Line 441">
            <a:extLst>
              <a:ext uri="{FF2B5EF4-FFF2-40B4-BE49-F238E27FC236}">
                <a16:creationId xmlns:a16="http://schemas.microsoft.com/office/drawing/2014/main" id="{AD8346D7-6C40-1348-A196-CC99EDB76C75}"/>
              </a:ext>
            </a:extLst>
          </p:cNvPr>
          <p:cNvSpPr>
            <a:spLocks noChangeShapeType="1"/>
          </p:cNvSpPr>
          <p:nvPr/>
        </p:nvSpPr>
        <p:spPr bwMode="auto">
          <a:xfrm>
            <a:off x="8488731" y="5258048"/>
            <a:ext cx="914184" cy="46862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2" name="Line 443">
            <a:extLst>
              <a:ext uri="{FF2B5EF4-FFF2-40B4-BE49-F238E27FC236}">
                <a16:creationId xmlns:a16="http://schemas.microsoft.com/office/drawing/2014/main" id="{E2DA8AD7-F617-354E-B5AE-47F97541A8FA}"/>
              </a:ext>
            </a:extLst>
          </p:cNvPr>
          <p:cNvSpPr>
            <a:spLocks noChangeShapeType="1"/>
          </p:cNvSpPr>
          <p:nvPr/>
        </p:nvSpPr>
        <p:spPr bwMode="auto">
          <a:xfrm>
            <a:off x="8247778" y="3829970"/>
            <a:ext cx="0" cy="13176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3" name="Line 449">
            <a:extLst>
              <a:ext uri="{FF2B5EF4-FFF2-40B4-BE49-F238E27FC236}">
                <a16:creationId xmlns:a16="http://schemas.microsoft.com/office/drawing/2014/main" id="{E873DD89-2DB7-304C-ADED-170F1F4E1A6A}"/>
              </a:ext>
            </a:extLst>
          </p:cNvPr>
          <p:cNvSpPr>
            <a:spLocks noChangeShapeType="1"/>
          </p:cNvSpPr>
          <p:nvPr/>
        </p:nvSpPr>
        <p:spPr bwMode="auto">
          <a:xfrm flipV="1">
            <a:off x="7896666" y="4041107"/>
            <a:ext cx="168275"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4" name="Line 428">
            <a:extLst>
              <a:ext uri="{FF2B5EF4-FFF2-40B4-BE49-F238E27FC236}">
                <a16:creationId xmlns:a16="http://schemas.microsoft.com/office/drawing/2014/main" id="{56AC483A-3972-5540-9E9F-AE1FE256604E}"/>
              </a:ext>
            </a:extLst>
          </p:cNvPr>
          <p:cNvSpPr>
            <a:spLocks noChangeShapeType="1"/>
          </p:cNvSpPr>
          <p:nvPr/>
        </p:nvSpPr>
        <p:spPr bwMode="auto">
          <a:xfrm rot="16200000" flipV="1">
            <a:off x="9885545" y="5583471"/>
            <a:ext cx="366793" cy="148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5" name="Line 440">
            <a:extLst>
              <a:ext uri="{FF2B5EF4-FFF2-40B4-BE49-F238E27FC236}">
                <a16:creationId xmlns:a16="http://schemas.microsoft.com/office/drawing/2014/main" id="{B0224379-0B0C-1343-B0E2-E62DFA482C03}"/>
              </a:ext>
            </a:extLst>
          </p:cNvPr>
          <p:cNvSpPr>
            <a:spLocks noChangeShapeType="1"/>
          </p:cNvSpPr>
          <p:nvPr/>
        </p:nvSpPr>
        <p:spPr bwMode="auto">
          <a:xfrm flipV="1">
            <a:off x="8459425" y="5036562"/>
            <a:ext cx="404236" cy="207771"/>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6" name="Straight Connector 75">
            <a:extLst>
              <a:ext uri="{FF2B5EF4-FFF2-40B4-BE49-F238E27FC236}">
                <a16:creationId xmlns:a16="http://schemas.microsoft.com/office/drawing/2014/main" id="{1DFBDA95-16CE-D146-A4C5-C45EDEC8D34E}"/>
              </a:ext>
            </a:extLst>
          </p:cNvPr>
          <p:cNvCxnSpPr/>
          <p:nvPr/>
        </p:nvCxnSpPr>
        <p:spPr>
          <a:xfrm flipH="1">
            <a:off x="10100635" y="2169432"/>
            <a:ext cx="761467" cy="577355"/>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A282E722-916E-234E-AC0B-E2B36A0049E1}"/>
              </a:ext>
            </a:extLst>
          </p:cNvPr>
          <p:cNvCxnSpPr/>
          <p:nvPr/>
        </p:nvCxnSpPr>
        <p:spPr>
          <a:xfrm flipH="1">
            <a:off x="10100635" y="2268313"/>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F691F242-AF67-1B42-8D8E-F09C1EB27D39}"/>
              </a:ext>
            </a:extLst>
          </p:cNvPr>
          <p:cNvCxnSpPr/>
          <p:nvPr/>
        </p:nvCxnSpPr>
        <p:spPr>
          <a:xfrm flipH="1">
            <a:off x="10672135" y="2200506"/>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EFE49F46-6C78-A640-A53B-1F2DCAE49B5E}"/>
              </a:ext>
            </a:extLst>
          </p:cNvPr>
          <p:cNvCxnSpPr/>
          <p:nvPr/>
        </p:nvCxnSpPr>
        <p:spPr>
          <a:xfrm flipH="1">
            <a:off x="10142166" y="2718967"/>
            <a:ext cx="574283" cy="27820"/>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81454C82-BE7E-874F-AA28-09F795395B3E}"/>
              </a:ext>
            </a:extLst>
          </p:cNvPr>
          <p:cNvCxnSpPr/>
          <p:nvPr/>
        </p:nvCxnSpPr>
        <p:spPr>
          <a:xfrm flipH="1">
            <a:off x="10069542" y="2169432"/>
            <a:ext cx="788589" cy="98881"/>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42F00AE0-2163-514F-B52E-CFE0592CCF07}"/>
              </a:ext>
            </a:extLst>
          </p:cNvPr>
          <p:cNvCxnSpPr/>
          <p:nvPr/>
        </p:nvCxnSpPr>
        <p:spPr>
          <a:xfrm flipH="1">
            <a:off x="10862103" y="2127325"/>
            <a:ext cx="279002" cy="421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9E38317B-7455-F04C-9FB3-A47169171585}"/>
              </a:ext>
            </a:extLst>
          </p:cNvPr>
          <p:cNvCxnSpPr/>
          <p:nvPr/>
        </p:nvCxnSpPr>
        <p:spPr>
          <a:xfrm flipH="1" flipV="1">
            <a:off x="10681994" y="2718967"/>
            <a:ext cx="353541" cy="678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18CD097C-75DA-B84B-B03E-371F3044C3BB}"/>
              </a:ext>
            </a:extLst>
          </p:cNvPr>
          <p:cNvCxnSpPr/>
          <p:nvPr/>
        </p:nvCxnSpPr>
        <p:spPr>
          <a:xfrm flipH="1">
            <a:off x="8769223" y="2268313"/>
            <a:ext cx="1300319" cy="606622"/>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sp>
        <p:nvSpPr>
          <p:cNvPr id="84" name="Line 541">
            <a:extLst>
              <a:ext uri="{FF2B5EF4-FFF2-40B4-BE49-F238E27FC236}">
                <a16:creationId xmlns:a16="http://schemas.microsoft.com/office/drawing/2014/main" id="{3EE4D6D5-1F58-604E-926E-B12AF198F926}"/>
              </a:ext>
            </a:extLst>
          </p:cNvPr>
          <p:cNvSpPr>
            <a:spLocks noChangeShapeType="1"/>
          </p:cNvSpPr>
          <p:nvPr/>
        </p:nvSpPr>
        <p:spPr bwMode="auto">
          <a:xfrm flipV="1">
            <a:off x="9378705" y="4113379"/>
            <a:ext cx="429324" cy="705603"/>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5" name="Line 424">
            <a:extLst>
              <a:ext uri="{FF2B5EF4-FFF2-40B4-BE49-F238E27FC236}">
                <a16:creationId xmlns:a16="http://schemas.microsoft.com/office/drawing/2014/main" id="{69D11C97-9A2A-6F4A-BEC2-192440539BA8}"/>
              </a:ext>
            </a:extLst>
          </p:cNvPr>
          <p:cNvSpPr>
            <a:spLocks noChangeShapeType="1"/>
          </p:cNvSpPr>
          <p:nvPr/>
        </p:nvSpPr>
        <p:spPr bwMode="auto">
          <a:xfrm flipV="1">
            <a:off x="8244554" y="4047456"/>
            <a:ext cx="969051"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8" name="Picture 778" descr="antenna_radiation_stylized">
            <a:extLst>
              <a:ext uri="{FF2B5EF4-FFF2-40B4-BE49-F238E27FC236}">
                <a16:creationId xmlns:a16="http://schemas.microsoft.com/office/drawing/2014/main" id="{AE641E33-5C90-9C48-B6C0-B2DA38E6B4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781" descr="antenna_radiation_stylized">
            <a:extLst>
              <a:ext uri="{FF2B5EF4-FFF2-40B4-BE49-F238E27FC236}">
                <a16:creationId xmlns:a16="http://schemas.microsoft.com/office/drawing/2014/main" id="{58D0D77F-41BF-B141-99CC-7444770200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799" descr="cell_tower_radiation copy">
            <a:extLst>
              <a:ext uri="{FF2B5EF4-FFF2-40B4-BE49-F238E27FC236}">
                <a16:creationId xmlns:a16="http://schemas.microsoft.com/office/drawing/2014/main" id="{B93FCB1A-5588-5743-82CC-8E52ADEAD1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Oval 800">
            <a:extLst>
              <a:ext uri="{FF2B5EF4-FFF2-40B4-BE49-F238E27FC236}">
                <a16:creationId xmlns:a16="http://schemas.microsoft.com/office/drawing/2014/main" id="{029C7FDD-ABE9-EB40-A1C5-64FF9B2F936D}"/>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6" name="Line 426">
            <a:extLst>
              <a:ext uri="{FF2B5EF4-FFF2-40B4-BE49-F238E27FC236}">
                <a16:creationId xmlns:a16="http://schemas.microsoft.com/office/drawing/2014/main" id="{390C81B6-E64F-6D4C-8D06-8F1804B7F591}"/>
              </a:ext>
            </a:extLst>
          </p:cNvPr>
          <p:cNvSpPr>
            <a:spLocks noChangeShapeType="1"/>
          </p:cNvSpPr>
          <p:nvPr/>
        </p:nvSpPr>
        <p:spPr bwMode="auto">
          <a:xfrm>
            <a:off x="8207860" y="2700359"/>
            <a:ext cx="227964" cy="17435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3" name="Picture 777" descr="access_point_stylized_small">
            <a:extLst>
              <a:ext uri="{FF2B5EF4-FFF2-40B4-BE49-F238E27FC236}">
                <a16:creationId xmlns:a16="http://schemas.microsoft.com/office/drawing/2014/main" id="{B5B19229-5990-4C46-B116-F6E2FC9344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Picture 780" descr="access_point_stylized_small">
            <a:extLst>
              <a:ext uri="{FF2B5EF4-FFF2-40B4-BE49-F238E27FC236}">
                <a16:creationId xmlns:a16="http://schemas.microsoft.com/office/drawing/2014/main" id="{615B9139-7B73-FE46-A7A9-D06CDC313A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10" y="5524232"/>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1" name="Group 120">
            <a:extLst>
              <a:ext uri="{FF2B5EF4-FFF2-40B4-BE49-F238E27FC236}">
                <a16:creationId xmlns:a16="http://schemas.microsoft.com/office/drawing/2014/main" id="{9932E1A1-9866-4149-B71C-D56584CCE488}"/>
              </a:ext>
            </a:extLst>
          </p:cNvPr>
          <p:cNvGrpSpPr/>
          <p:nvPr/>
        </p:nvGrpSpPr>
        <p:grpSpPr>
          <a:xfrm>
            <a:off x="8676619" y="4967420"/>
            <a:ext cx="393760" cy="218578"/>
            <a:chOff x="7493876" y="2774731"/>
            <a:chExt cx="1481958" cy="894622"/>
          </a:xfrm>
        </p:grpSpPr>
        <p:sp>
          <p:nvSpPr>
            <p:cNvPr id="122" name="Freeform 121">
              <a:extLst>
                <a:ext uri="{FF2B5EF4-FFF2-40B4-BE49-F238E27FC236}">
                  <a16:creationId xmlns:a16="http://schemas.microsoft.com/office/drawing/2014/main" id="{A60DF978-36B3-2D47-A16A-0D97C01CAFE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3" name="Oval 122">
              <a:extLst>
                <a:ext uri="{FF2B5EF4-FFF2-40B4-BE49-F238E27FC236}">
                  <a16:creationId xmlns:a16="http://schemas.microsoft.com/office/drawing/2014/main" id="{8656B286-5B4C-0D4F-9AF0-6A6CFC0099D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24" name="Group 123">
              <a:extLst>
                <a:ext uri="{FF2B5EF4-FFF2-40B4-BE49-F238E27FC236}">
                  <a16:creationId xmlns:a16="http://schemas.microsoft.com/office/drawing/2014/main" id="{CE4349E7-CC12-8D4C-8CFA-829CDA082037}"/>
                </a:ext>
              </a:extLst>
            </p:cNvPr>
            <p:cNvGrpSpPr/>
            <p:nvPr/>
          </p:nvGrpSpPr>
          <p:grpSpPr>
            <a:xfrm>
              <a:off x="7713663" y="2848339"/>
              <a:ext cx="1042107" cy="425543"/>
              <a:chOff x="7786941" y="2884917"/>
              <a:chExt cx="897649" cy="353919"/>
            </a:xfrm>
          </p:grpSpPr>
          <p:sp>
            <p:nvSpPr>
              <p:cNvPr id="125" name="Freeform 124">
                <a:extLst>
                  <a:ext uri="{FF2B5EF4-FFF2-40B4-BE49-F238E27FC236}">
                    <a16:creationId xmlns:a16="http://schemas.microsoft.com/office/drawing/2014/main" id="{AD86C2F1-D4F0-7948-9E05-62E1C42CC8F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6" name="Freeform 125">
                <a:extLst>
                  <a:ext uri="{FF2B5EF4-FFF2-40B4-BE49-F238E27FC236}">
                    <a16:creationId xmlns:a16="http://schemas.microsoft.com/office/drawing/2014/main" id="{6224715B-0FC5-9E49-B361-2A29A286F3C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7" name="Freeform 126">
                <a:extLst>
                  <a:ext uri="{FF2B5EF4-FFF2-40B4-BE49-F238E27FC236}">
                    <a16:creationId xmlns:a16="http://schemas.microsoft.com/office/drawing/2014/main" id="{7CA2DA9C-2B13-214E-ACD2-0EA76BA8301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8" name="Freeform 127">
                <a:extLst>
                  <a:ext uri="{FF2B5EF4-FFF2-40B4-BE49-F238E27FC236}">
                    <a16:creationId xmlns:a16="http://schemas.microsoft.com/office/drawing/2014/main" id="{8C4A6B5C-46E6-5E4D-96C8-1C3F87F0387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29" name="Group 128">
            <a:extLst>
              <a:ext uri="{FF2B5EF4-FFF2-40B4-BE49-F238E27FC236}">
                <a16:creationId xmlns:a16="http://schemas.microsoft.com/office/drawing/2014/main" id="{0E1D7EA0-6DA2-8D43-8279-78C750CFC172}"/>
              </a:ext>
            </a:extLst>
          </p:cNvPr>
          <p:cNvGrpSpPr/>
          <p:nvPr/>
        </p:nvGrpSpPr>
        <p:grpSpPr>
          <a:xfrm>
            <a:off x="8311829" y="5180504"/>
            <a:ext cx="309187" cy="167750"/>
            <a:chOff x="3668110" y="2448910"/>
            <a:chExt cx="3794234" cy="2165130"/>
          </a:xfrm>
        </p:grpSpPr>
        <p:sp>
          <p:nvSpPr>
            <p:cNvPr id="130" name="Rectangle 129">
              <a:extLst>
                <a:ext uri="{FF2B5EF4-FFF2-40B4-BE49-F238E27FC236}">
                  <a16:creationId xmlns:a16="http://schemas.microsoft.com/office/drawing/2014/main" id="{3632348E-CBF0-8F4E-B1C0-FA5E7B140362}"/>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1" name="Freeform 130">
              <a:extLst>
                <a:ext uri="{FF2B5EF4-FFF2-40B4-BE49-F238E27FC236}">
                  <a16:creationId xmlns:a16="http://schemas.microsoft.com/office/drawing/2014/main" id="{9E6F91D8-1A83-2A42-AC0B-AD8F10B7EF35}"/>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32" name="Group 131">
              <a:extLst>
                <a:ext uri="{FF2B5EF4-FFF2-40B4-BE49-F238E27FC236}">
                  <a16:creationId xmlns:a16="http://schemas.microsoft.com/office/drawing/2014/main" id="{941E3EF0-51B2-C349-B41E-2A6C5F46D905}"/>
                </a:ext>
              </a:extLst>
            </p:cNvPr>
            <p:cNvGrpSpPr/>
            <p:nvPr/>
          </p:nvGrpSpPr>
          <p:grpSpPr>
            <a:xfrm>
              <a:off x="3941378" y="2603243"/>
              <a:ext cx="3202061" cy="1066110"/>
              <a:chOff x="7939341" y="3037317"/>
              <a:chExt cx="897649" cy="353919"/>
            </a:xfrm>
          </p:grpSpPr>
          <p:sp>
            <p:nvSpPr>
              <p:cNvPr id="133" name="Freeform 132">
                <a:extLst>
                  <a:ext uri="{FF2B5EF4-FFF2-40B4-BE49-F238E27FC236}">
                    <a16:creationId xmlns:a16="http://schemas.microsoft.com/office/drawing/2014/main" id="{C7403B7C-7FA1-3F40-B91E-B9311B3831C3}"/>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2456F695-074E-CC4D-8221-531E7EA3A74D}"/>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5" name="Freeform 134">
                <a:extLst>
                  <a:ext uri="{FF2B5EF4-FFF2-40B4-BE49-F238E27FC236}">
                    <a16:creationId xmlns:a16="http://schemas.microsoft.com/office/drawing/2014/main" id="{224A04C3-C296-1C4B-BBD4-CDE7083CB1D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6" name="Freeform 135">
                <a:extLst>
                  <a:ext uri="{FF2B5EF4-FFF2-40B4-BE49-F238E27FC236}">
                    <a16:creationId xmlns:a16="http://schemas.microsoft.com/office/drawing/2014/main" id="{5BBAC641-21BF-8B45-BB54-F143F77A155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37" name="Group 136">
            <a:extLst>
              <a:ext uri="{FF2B5EF4-FFF2-40B4-BE49-F238E27FC236}">
                <a16:creationId xmlns:a16="http://schemas.microsoft.com/office/drawing/2014/main" id="{93BC347E-C394-3042-B2F7-B3F23FAEAB95}"/>
              </a:ext>
            </a:extLst>
          </p:cNvPr>
          <p:cNvGrpSpPr/>
          <p:nvPr/>
        </p:nvGrpSpPr>
        <p:grpSpPr>
          <a:xfrm>
            <a:off x="8439827" y="2812309"/>
            <a:ext cx="353678" cy="168275"/>
            <a:chOff x="7493876" y="2774731"/>
            <a:chExt cx="1481958" cy="894622"/>
          </a:xfrm>
        </p:grpSpPr>
        <p:sp>
          <p:nvSpPr>
            <p:cNvPr id="138" name="Freeform 137">
              <a:extLst>
                <a:ext uri="{FF2B5EF4-FFF2-40B4-BE49-F238E27FC236}">
                  <a16:creationId xmlns:a16="http://schemas.microsoft.com/office/drawing/2014/main" id="{E2A87F28-E662-7843-88D6-0813EE7C9C7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9" name="Oval 138">
              <a:extLst>
                <a:ext uri="{FF2B5EF4-FFF2-40B4-BE49-F238E27FC236}">
                  <a16:creationId xmlns:a16="http://schemas.microsoft.com/office/drawing/2014/main" id="{7F5A88D5-7F33-C641-91D0-89A14D0320A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0" name="Group 139">
              <a:extLst>
                <a:ext uri="{FF2B5EF4-FFF2-40B4-BE49-F238E27FC236}">
                  <a16:creationId xmlns:a16="http://schemas.microsoft.com/office/drawing/2014/main" id="{F27C385B-C23A-9D47-A881-792955281F4B}"/>
                </a:ext>
              </a:extLst>
            </p:cNvPr>
            <p:cNvGrpSpPr/>
            <p:nvPr/>
          </p:nvGrpSpPr>
          <p:grpSpPr>
            <a:xfrm>
              <a:off x="7713663" y="2848339"/>
              <a:ext cx="1042107" cy="425543"/>
              <a:chOff x="7786941" y="2884917"/>
              <a:chExt cx="897649" cy="353919"/>
            </a:xfrm>
          </p:grpSpPr>
          <p:sp>
            <p:nvSpPr>
              <p:cNvPr id="141" name="Freeform 140">
                <a:extLst>
                  <a:ext uri="{FF2B5EF4-FFF2-40B4-BE49-F238E27FC236}">
                    <a16:creationId xmlns:a16="http://schemas.microsoft.com/office/drawing/2014/main" id="{1AAAA0E5-7CFA-D644-ADAB-E7BF68F3D3B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751DAA20-67FB-F046-A058-83AEFE0E26C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3" name="Freeform 142">
                <a:extLst>
                  <a:ext uri="{FF2B5EF4-FFF2-40B4-BE49-F238E27FC236}">
                    <a16:creationId xmlns:a16="http://schemas.microsoft.com/office/drawing/2014/main" id="{0C03FD79-9BD7-DD42-AC59-6C4F96612AC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4" name="Freeform 143">
                <a:extLst>
                  <a:ext uri="{FF2B5EF4-FFF2-40B4-BE49-F238E27FC236}">
                    <a16:creationId xmlns:a16="http://schemas.microsoft.com/office/drawing/2014/main" id="{A4610651-9548-304A-8A63-B930DF62228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53" name="Group 152">
            <a:extLst>
              <a:ext uri="{FF2B5EF4-FFF2-40B4-BE49-F238E27FC236}">
                <a16:creationId xmlns:a16="http://schemas.microsoft.com/office/drawing/2014/main" id="{419BFD2C-DE5F-0C45-B636-6597FE43775F}"/>
              </a:ext>
            </a:extLst>
          </p:cNvPr>
          <p:cNvGrpSpPr/>
          <p:nvPr/>
        </p:nvGrpSpPr>
        <p:grpSpPr>
          <a:xfrm>
            <a:off x="10884085" y="3601365"/>
            <a:ext cx="170989" cy="97052"/>
            <a:chOff x="7493876" y="2774731"/>
            <a:chExt cx="1481958" cy="894622"/>
          </a:xfrm>
        </p:grpSpPr>
        <p:sp>
          <p:nvSpPr>
            <p:cNvPr id="154" name="Freeform 153">
              <a:extLst>
                <a:ext uri="{FF2B5EF4-FFF2-40B4-BE49-F238E27FC236}">
                  <a16:creationId xmlns:a16="http://schemas.microsoft.com/office/drawing/2014/main" id="{58D0A013-957C-4B4E-8B83-D6592094AC1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5" name="Oval 154">
              <a:extLst>
                <a:ext uri="{FF2B5EF4-FFF2-40B4-BE49-F238E27FC236}">
                  <a16:creationId xmlns:a16="http://schemas.microsoft.com/office/drawing/2014/main" id="{F7DC0323-148A-714F-A6FC-9ADB6FB12895}"/>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56" name="Group 155">
              <a:extLst>
                <a:ext uri="{FF2B5EF4-FFF2-40B4-BE49-F238E27FC236}">
                  <a16:creationId xmlns:a16="http://schemas.microsoft.com/office/drawing/2014/main" id="{2B6897F2-F6E6-A049-A1D9-17378B713B31}"/>
                </a:ext>
              </a:extLst>
            </p:cNvPr>
            <p:cNvGrpSpPr/>
            <p:nvPr/>
          </p:nvGrpSpPr>
          <p:grpSpPr>
            <a:xfrm>
              <a:off x="7713663" y="2848339"/>
              <a:ext cx="1042107" cy="425543"/>
              <a:chOff x="7786941" y="2884917"/>
              <a:chExt cx="897649" cy="353919"/>
            </a:xfrm>
          </p:grpSpPr>
          <p:sp>
            <p:nvSpPr>
              <p:cNvPr id="157" name="Freeform 156">
                <a:extLst>
                  <a:ext uri="{FF2B5EF4-FFF2-40B4-BE49-F238E27FC236}">
                    <a16:creationId xmlns:a16="http://schemas.microsoft.com/office/drawing/2014/main" id="{0F6ACC7A-4B31-AF42-A472-F972FEE8139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8" name="Freeform 157">
                <a:extLst>
                  <a:ext uri="{FF2B5EF4-FFF2-40B4-BE49-F238E27FC236}">
                    <a16:creationId xmlns:a16="http://schemas.microsoft.com/office/drawing/2014/main" id="{0CE6B10E-CA3E-D444-AB50-17DAB7CAD2C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9" name="Freeform 158">
                <a:extLst>
                  <a:ext uri="{FF2B5EF4-FFF2-40B4-BE49-F238E27FC236}">
                    <a16:creationId xmlns:a16="http://schemas.microsoft.com/office/drawing/2014/main" id="{E3B2228D-5BAA-EC47-BEFB-CB31458923D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0" name="Freeform 159">
                <a:extLst>
                  <a:ext uri="{FF2B5EF4-FFF2-40B4-BE49-F238E27FC236}">
                    <a16:creationId xmlns:a16="http://schemas.microsoft.com/office/drawing/2014/main" id="{B7729E0C-173F-C14A-AEF0-A4EC382A521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1" name="Group 160">
            <a:extLst>
              <a:ext uri="{FF2B5EF4-FFF2-40B4-BE49-F238E27FC236}">
                <a16:creationId xmlns:a16="http://schemas.microsoft.com/office/drawing/2014/main" id="{0F65CB9E-D1E1-5348-9E59-69DA1CEF2123}"/>
              </a:ext>
            </a:extLst>
          </p:cNvPr>
          <p:cNvGrpSpPr/>
          <p:nvPr/>
        </p:nvGrpSpPr>
        <p:grpSpPr>
          <a:xfrm>
            <a:off x="10410609" y="3496138"/>
            <a:ext cx="353678" cy="198344"/>
            <a:chOff x="7493876" y="2774731"/>
            <a:chExt cx="1481958" cy="894622"/>
          </a:xfrm>
        </p:grpSpPr>
        <p:sp>
          <p:nvSpPr>
            <p:cNvPr id="162" name="Freeform 161">
              <a:extLst>
                <a:ext uri="{FF2B5EF4-FFF2-40B4-BE49-F238E27FC236}">
                  <a16:creationId xmlns:a16="http://schemas.microsoft.com/office/drawing/2014/main" id="{21DBEC0A-03A5-5849-AD80-43903CE8F98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63" name="Oval 162">
              <a:extLst>
                <a:ext uri="{FF2B5EF4-FFF2-40B4-BE49-F238E27FC236}">
                  <a16:creationId xmlns:a16="http://schemas.microsoft.com/office/drawing/2014/main" id="{093155A2-B6DA-E04B-931F-EAE90D03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64" name="Group 163">
              <a:extLst>
                <a:ext uri="{FF2B5EF4-FFF2-40B4-BE49-F238E27FC236}">
                  <a16:creationId xmlns:a16="http://schemas.microsoft.com/office/drawing/2014/main" id="{3931AF15-7062-194D-9D41-4344D0DE6CAC}"/>
                </a:ext>
              </a:extLst>
            </p:cNvPr>
            <p:cNvGrpSpPr/>
            <p:nvPr/>
          </p:nvGrpSpPr>
          <p:grpSpPr>
            <a:xfrm>
              <a:off x="7713663" y="2848339"/>
              <a:ext cx="1042107" cy="425543"/>
              <a:chOff x="7786941" y="2884917"/>
              <a:chExt cx="897649" cy="353919"/>
            </a:xfrm>
          </p:grpSpPr>
          <p:sp>
            <p:nvSpPr>
              <p:cNvPr id="165" name="Freeform 164">
                <a:extLst>
                  <a:ext uri="{FF2B5EF4-FFF2-40B4-BE49-F238E27FC236}">
                    <a16:creationId xmlns:a16="http://schemas.microsoft.com/office/drawing/2014/main" id="{FDC26AF1-24F2-5D45-AB87-61683E4E252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6" name="Freeform 165">
                <a:extLst>
                  <a:ext uri="{FF2B5EF4-FFF2-40B4-BE49-F238E27FC236}">
                    <a16:creationId xmlns:a16="http://schemas.microsoft.com/office/drawing/2014/main" id="{4EC90C20-8D53-0646-9F93-F00306B71CA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7" name="Freeform 166">
                <a:extLst>
                  <a:ext uri="{FF2B5EF4-FFF2-40B4-BE49-F238E27FC236}">
                    <a16:creationId xmlns:a16="http://schemas.microsoft.com/office/drawing/2014/main" id="{49493643-4525-FD45-A56C-AE765396C56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8" name="Freeform 167">
                <a:extLst>
                  <a:ext uri="{FF2B5EF4-FFF2-40B4-BE49-F238E27FC236}">
                    <a16:creationId xmlns:a16="http://schemas.microsoft.com/office/drawing/2014/main" id="{0824CC9D-76C8-2749-A791-F65C4F3ACA4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9" name="Group 168">
            <a:extLst>
              <a:ext uri="{FF2B5EF4-FFF2-40B4-BE49-F238E27FC236}">
                <a16:creationId xmlns:a16="http://schemas.microsoft.com/office/drawing/2014/main" id="{CFBE87F9-CE91-5943-9D77-D8B9227384AC}"/>
              </a:ext>
            </a:extLst>
          </p:cNvPr>
          <p:cNvGrpSpPr/>
          <p:nvPr/>
        </p:nvGrpSpPr>
        <p:grpSpPr>
          <a:xfrm>
            <a:off x="9948724" y="2202292"/>
            <a:ext cx="353678" cy="198344"/>
            <a:chOff x="7493876" y="2774731"/>
            <a:chExt cx="1481958" cy="894622"/>
          </a:xfrm>
        </p:grpSpPr>
        <p:sp>
          <p:nvSpPr>
            <p:cNvPr id="170" name="Freeform 169">
              <a:extLst>
                <a:ext uri="{FF2B5EF4-FFF2-40B4-BE49-F238E27FC236}">
                  <a16:creationId xmlns:a16="http://schemas.microsoft.com/office/drawing/2014/main" id="{4F167397-FDB8-4A4D-A599-63F4111F181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1" name="Oval 170">
              <a:extLst>
                <a:ext uri="{FF2B5EF4-FFF2-40B4-BE49-F238E27FC236}">
                  <a16:creationId xmlns:a16="http://schemas.microsoft.com/office/drawing/2014/main" id="{08DCFDBA-4FB5-AE49-968D-A9F0C84D1CA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72" name="Group 171">
              <a:extLst>
                <a:ext uri="{FF2B5EF4-FFF2-40B4-BE49-F238E27FC236}">
                  <a16:creationId xmlns:a16="http://schemas.microsoft.com/office/drawing/2014/main" id="{185146B5-C4CC-CF42-8938-46F3C689B49E}"/>
                </a:ext>
              </a:extLst>
            </p:cNvPr>
            <p:cNvGrpSpPr/>
            <p:nvPr/>
          </p:nvGrpSpPr>
          <p:grpSpPr>
            <a:xfrm>
              <a:off x="7713663" y="2848339"/>
              <a:ext cx="1042107" cy="425543"/>
              <a:chOff x="7786941" y="2884917"/>
              <a:chExt cx="897649" cy="353919"/>
            </a:xfrm>
          </p:grpSpPr>
          <p:sp>
            <p:nvSpPr>
              <p:cNvPr id="173" name="Freeform 172">
                <a:extLst>
                  <a:ext uri="{FF2B5EF4-FFF2-40B4-BE49-F238E27FC236}">
                    <a16:creationId xmlns:a16="http://schemas.microsoft.com/office/drawing/2014/main" id="{A7227274-32EF-074A-9791-2B53B212E4B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4" name="Freeform 173">
                <a:extLst>
                  <a:ext uri="{FF2B5EF4-FFF2-40B4-BE49-F238E27FC236}">
                    <a16:creationId xmlns:a16="http://schemas.microsoft.com/office/drawing/2014/main" id="{201B35B0-4270-0A43-B1CB-1EA6DEBA0A3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5" name="Freeform 174">
                <a:extLst>
                  <a:ext uri="{FF2B5EF4-FFF2-40B4-BE49-F238E27FC236}">
                    <a16:creationId xmlns:a16="http://schemas.microsoft.com/office/drawing/2014/main" id="{F7956E94-C156-C749-894C-3962EFA64DC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6" name="Freeform 175">
                <a:extLst>
                  <a:ext uri="{FF2B5EF4-FFF2-40B4-BE49-F238E27FC236}">
                    <a16:creationId xmlns:a16="http://schemas.microsoft.com/office/drawing/2014/main" id="{30545111-AB10-544C-A7FB-8905D7E84A0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77" name="Group 176">
            <a:extLst>
              <a:ext uri="{FF2B5EF4-FFF2-40B4-BE49-F238E27FC236}">
                <a16:creationId xmlns:a16="http://schemas.microsoft.com/office/drawing/2014/main" id="{6D2B1BF7-15E3-B642-B1ED-14A585EC5A4E}"/>
              </a:ext>
            </a:extLst>
          </p:cNvPr>
          <p:cNvGrpSpPr/>
          <p:nvPr/>
        </p:nvGrpSpPr>
        <p:grpSpPr>
          <a:xfrm>
            <a:off x="10527214" y="2613367"/>
            <a:ext cx="353678" cy="198344"/>
            <a:chOff x="7493876" y="2774731"/>
            <a:chExt cx="1481958" cy="894622"/>
          </a:xfrm>
        </p:grpSpPr>
        <p:sp>
          <p:nvSpPr>
            <p:cNvPr id="178" name="Freeform 177">
              <a:extLst>
                <a:ext uri="{FF2B5EF4-FFF2-40B4-BE49-F238E27FC236}">
                  <a16:creationId xmlns:a16="http://schemas.microsoft.com/office/drawing/2014/main" id="{FC3BC896-EAF3-B44C-A223-0B61ADD448A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9" name="Oval 178">
              <a:extLst>
                <a:ext uri="{FF2B5EF4-FFF2-40B4-BE49-F238E27FC236}">
                  <a16:creationId xmlns:a16="http://schemas.microsoft.com/office/drawing/2014/main" id="{A1FDE8F7-458E-F043-99FF-74BB3A94040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0" name="Group 179">
              <a:extLst>
                <a:ext uri="{FF2B5EF4-FFF2-40B4-BE49-F238E27FC236}">
                  <a16:creationId xmlns:a16="http://schemas.microsoft.com/office/drawing/2014/main" id="{FF87486C-C62D-A04E-BD6D-5E7B286D0987}"/>
                </a:ext>
              </a:extLst>
            </p:cNvPr>
            <p:cNvGrpSpPr/>
            <p:nvPr/>
          </p:nvGrpSpPr>
          <p:grpSpPr>
            <a:xfrm>
              <a:off x="7713663" y="2848339"/>
              <a:ext cx="1042107" cy="425543"/>
              <a:chOff x="7786941" y="2884917"/>
              <a:chExt cx="897649" cy="353919"/>
            </a:xfrm>
          </p:grpSpPr>
          <p:sp>
            <p:nvSpPr>
              <p:cNvPr id="181" name="Freeform 180">
                <a:extLst>
                  <a:ext uri="{FF2B5EF4-FFF2-40B4-BE49-F238E27FC236}">
                    <a16:creationId xmlns:a16="http://schemas.microsoft.com/office/drawing/2014/main" id="{DEDB6C40-CF6A-E547-8BC1-635D2DC438F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2" name="Freeform 181">
                <a:extLst>
                  <a:ext uri="{FF2B5EF4-FFF2-40B4-BE49-F238E27FC236}">
                    <a16:creationId xmlns:a16="http://schemas.microsoft.com/office/drawing/2014/main" id="{B7776C1D-06CD-5245-AF82-92665409A00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3" name="Freeform 182">
                <a:extLst>
                  <a:ext uri="{FF2B5EF4-FFF2-40B4-BE49-F238E27FC236}">
                    <a16:creationId xmlns:a16="http://schemas.microsoft.com/office/drawing/2014/main" id="{2D893366-435F-C043-8ADD-35A96EC80B1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4" name="Freeform 183">
                <a:extLst>
                  <a:ext uri="{FF2B5EF4-FFF2-40B4-BE49-F238E27FC236}">
                    <a16:creationId xmlns:a16="http://schemas.microsoft.com/office/drawing/2014/main" id="{5246B375-EFFF-874C-BA50-6516A502F0C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85" name="Group 184">
            <a:extLst>
              <a:ext uri="{FF2B5EF4-FFF2-40B4-BE49-F238E27FC236}">
                <a16:creationId xmlns:a16="http://schemas.microsoft.com/office/drawing/2014/main" id="{F0711763-C567-4040-ABFB-F5C34597A154}"/>
              </a:ext>
            </a:extLst>
          </p:cNvPr>
          <p:cNvGrpSpPr/>
          <p:nvPr/>
        </p:nvGrpSpPr>
        <p:grpSpPr>
          <a:xfrm>
            <a:off x="10643825" y="2107963"/>
            <a:ext cx="353678" cy="198344"/>
            <a:chOff x="7493876" y="2774731"/>
            <a:chExt cx="1481958" cy="894622"/>
          </a:xfrm>
        </p:grpSpPr>
        <p:sp>
          <p:nvSpPr>
            <p:cNvPr id="186" name="Freeform 185">
              <a:extLst>
                <a:ext uri="{FF2B5EF4-FFF2-40B4-BE49-F238E27FC236}">
                  <a16:creationId xmlns:a16="http://schemas.microsoft.com/office/drawing/2014/main" id="{7F38627D-7A2B-A841-8C69-850F7253A2D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87" name="Oval 186">
              <a:extLst>
                <a:ext uri="{FF2B5EF4-FFF2-40B4-BE49-F238E27FC236}">
                  <a16:creationId xmlns:a16="http://schemas.microsoft.com/office/drawing/2014/main" id="{8FB71122-C2F0-3B40-A94F-7E95B02A39D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8" name="Group 187">
              <a:extLst>
                <a:ext uri="{FF2B5EF4-FFF2-40B4-BE49-F238E27FC236}">
                  <a16:creationId xmlns:a16="http://schemas.microsoft.com/office/drawing/2014/main" id="{3A5D9C3E-2D7E-A54F-9A93-7708DD147DB1}"/>
                </a:ext>
              </a:extLst>
            </p:cNvPr>
            <p:cNvGrpSpPr/>
            <p:nvPr/>
          </p:nvGrpSpPr>
          <p:grpSpPr>
            <a:xfrm>
              <a:off x="7713663" y="2848339"/>
              <a:ext cx="1042107" cy="425543"/>
              <a:chOff x="7786941" y="2884917"/>
              <a:chExt cx="897649" cy="353919"/>
            </a:xfrm>
          </p:grpSpPr>
          <p:sp>
            <p:nvSpPr>
              <p:cNvPr id="189" name="Freeform 188">
                <a:extLst>
                  <a:ext uri="{FF2B5EF4-FFF2-40B4-BE49-F238E27FC236}">
                    <a16:creationId xmlns:a16="http://schemas.microsoft.com/office/drawing/2014/main" id="{2B3C3A91-863F-E54F-BCBF-83530898F04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0" name="Freeform 189">
                <a:extLst>
                  <a:ext uri="{FF2B5EF4-FFF2-40B4-BE49-F238E27FC236}">
                    <a16:creationId xmlns:a16="http://schemas.microsoft.com/office/drawing/2014/main" id="{E03CE2E4-33A0-7443-968B-028BF2FEAFC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1" name="Freeform 190">
                <a:extLst>
                  <a:ext uri="{FF2B5EF4-FFF2-40B4-BE49-F238E27FC236}">
                    <a16:creationId xmlns:a16="http://schemas.microsoft.com/office/drawing/2014/main" id="{92376DD9-E3A6-0B4A-97CB-7FDA6023E44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2" name="Freeform 191">
                <a:extLst>
                  <a:ext uri="{FF2B5EF4-FFF2-40B4-BE49-F238E27FC236}">
                    <a16:creationId xmlns:a16="http://schemas.microsoft.com/office/drawing/2014/main" id="{18E42DD9-0888-4A41-A186-22087D773FC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1" name="Group 200">
            <a:extLst>
              <a:ext uri="{FF2B5EF4-FFF2-40B4-BE49-F238E27FC236}">
                <a16:creationId xmlns:a16="http://schemas.microsoft.com/office/drawing/2014/main" id="{F6C05161-17CC-4047-8DD1-B9901ECF6386}"/>
              </a:ext>
            </a:extLst>
          </p:cNvPr>
          <p:cNvGrpSpPr/>
          <p:nvPr/>
        </p:nvGrpSpPr>
        <p:grpSpPr>
          <a:xfrm>
            <a:off x="9980126" y="2661565"/>
            <a:ext cx="353678" cy="198344"/>
            <a:chOff x="7493876" y="2774731"/>
            <a:chExt cx="1481958" cy="894622"/>
          </a:xfrm>
        </p:grpSpPr>
        <p:sp>
          <p:nvSpPr>
            <p:cNvPr id="202" name="Freeform 201">
              <a:extLst>
                <a:ext uri="{FF2B5EF4-FFF2-40B4-BE49-F238E27FC236}">
                  <a16:creationId xmlns:a16="http://schemas.microsoft.com/office/drawing/2014/main" id="{947827F3-EDEA-7A42-9B1D-083327F8DEC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03" name="Oval 202">
              <a:extLst>
                <a:ext uri="{FF2B5EF4-FFF2-40B4-BE49-F238E27FC236}">
                  <a16:creationId xmlns:a16="http://schemas.microsoft.com/office/drawing/2014/main" id="{34CC4598-569C-8B40-92BA-1D2FBE3E50F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04" name="Group 203">
              <a:extLst>
                <a:ext uri="{FF2B5EF4-FFF2-40B4-BE49-F238E27FC236}">
                  <a16:creationId xmlns:a16="http://schemas.microsoft.com/office/drawing/2014/main" id="{FC8B6594-03D2-024C-9EA4-C0C60D628F1D}"/>
                </a:ext>
              </a:extLst>
            </p:cNvPr>
            <p:cNvGrpSpPr/>
            <p:nvPr/>
          </p:nvGrpSpPr>
          <p:grpSpPr>
            <a:xfrm>
              <a:off x="7713663" y="2848339"/>
              <a:ext cx="1042107" cy="425543"/>
              <a:chOff x="7786941" y="2884917"/>
              <a:chExt cx="897649" cy="353919"/>
            </a:xfrm>
          </p:grpSpPr>
          <p:sp>
            <p:nvSpPr>
              <p:cNvPr id="205" name="Freeform 204">
                <a:extLst>
                  <a:ext uri="{FF2B5EF4-FFF2-40B4-BE49-F238E27FC236}">
                    <a16:creationId xmlns:a16="http://schemas.microsoft.com/office/drawing/2014/main" id="{1FDE0324-11E3-5145-88E9-DE61B49F2A3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6" name="Freeform 205">
                <a:extLst>
                  <a:ext uri="{FF2B5EF4-FFF2-40B4-BE49-F238E27FC236}">
                    <a16:creationId xmlns:a16="http://schemas.microsoft.com/office/drawing/2014/main" id="{C131568C-F5A3-DB44-94E2-7B887CDB264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7" name="Freeform 206">
                <a:extLst>
                  <a:ext uri="{FF2B5EF4-FFF2-40B4-BE49-F238E27FC236}">
                    <a16:creationId xmlns:a16="http://schemas.microsoft.com/office/drawing/2014/main" id="{A7EDAE1E-6998-2048-ADF9-12AD17B25B3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8" name="Freeform 207">
                <a:extLst>
                  <a:ext uri="{FF2B5EF4-FFF2-40B4-BE49-F238E27FC236}">
                    <a16:creationId xmlns:a16="http://schemas.microsoft.com/office/drawing/2014/main" id="{8FC26428-BCB7-1047-B128-BD12A87F81F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9" name="Group 208">
            <a:extLst>
              <a:ext uri="{FF2B5EF4-FFF2-40B4-BE49-F238E27FC236}">
                <a16:creationId xmlns:a16="http://schemas.microsoft.com/office/drawing/2014/main" id="{198EE3F8-E7C6-7742-BDAE-10EEB3BA9601}"/>
              </a:ext>
            </a:extLst>
          </p:cNvPr>
          <p:cNvGrpSpPr/>
          <p:nvPr/>
        </p:nvGrpSpPr>
        <p:grpSpPr>
          <a:xfrm>
            <a:off x="9497138" y="3394032"/>
            <a:ext cx="367224" cy="240304"/>
            <a:chOff x="7493876" y="2774731"/>
            <a:chExt cx="1481958" cy="894622"/>
          </a:xfrm>
        </p:grpSpPr>
        <p:sp>
          <p:nvSpPr>
            <p:cNvPr id="210" name="Freeform 209">
              <a:extLst>
                <a:ext uri="{FF2B5EF4-FFF2-40B4-BE49-F238E27FC236}">
                  <a16:creationId xmlns:a16="http://schemas.microsoft.com/office/drawing/2014/main" id="{7A2B8EB1-241A-C04E-9EA1-495DCDBCB17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1" name="Oval 210">
              <a:extLst>
                <a:ext uri="{FF2B5EF4-FFF2-40B4-BE49-F238E27FC236}">
                  <a16:creationId xmlns:a16="http://schemas.microsoft.com/office/drawing/2014/main" id="{0B3245D7-5441-9648-A36A-661C2ACB572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2" name="Group 211">
              <a:extLst>
                <a:ext uri="{FF2B5EF4-FFF2-40B4-BE49-F238E27FC236}">
                  <a16:creationId xmlns:a16="http://schemas.microsoft.com/office/drawing/2014/main" id="{86F28103-141B-154E-A362-409B3111D184}"/>
                </a:ext>
              </a:extLst>
            </p:cNvPr>
            <p:cNvGrpSpPr/>
            <p:nvPr/>
          </p:nvGrpSpPr>
          <p:grpSpPr>
            <a:xfrm>
              <a:off x="7713663" y="2848339"/>
              <a:ext cx="1042107" cy="425543"/>
              <a:chOff x="7786941" y="2884917"/>
              <a:chExt cx="897649" cy="353919"/>
            </a:xfrm>
          </p:grpSpPr>
          <p:sp>
            <p:nvSpPr>
              <p:cNvPr id="213" name="Freeform 212">
                <a:extLst>
                  <a:ext uri="{FF2B5EF4-FFF2-40B4-BE49-F238E27FC236}">
                    <a16:creationId xmlns:a16="http://schemas.microsoft.com/office/drawing/2014/main" id="{2F7A2BEC-77A9-6D41-8098-B64A792EA0B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4" name="Freeform 213">
                <a:extLst>
                  <a:ext uri="{FF2B5EF4-FFF2-40B4-BE49-F238E27FC236}">
                    <a16:creationId xmlns:a16="http://schemas.microsoft.com/office/drawing/2014/main" id="{7DED57CD-47F8-9D45-9600-A0BEEC97682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5" name="Freeform 214">
                <a:extLst>
                  <a:ext uri="{FF2B5EF4-FFF2-40B4-BE49-F238E27FC236}">
                    <a16:creationId xmlns:a16="http://schemas.microsoft.com/office/drawing/2014/main" id="{210D30D1-E5F0-E44B-A795-D0F4E795F9A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6" name="Freeform 215">
                <a:extLst>
                  <a:ext uri="{FF2B5EF4-FFF2-40B4-BE49-F238E27FC236}">
                    <a16:creationId xmlns:a16="http://schemas.microsoft.com/office/drawing/2014/main" id="{AC7488D5-7B56-8944-802F-C2691C3623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25" name="Group 224">
            <a:extLst>
              <a:ext uri="{FF2B5EF4-FFF2-40B4-BE49-F238E27FC236}">
                <a16:creationId xmlns:a16="http://schemas.microsoft.com/office/drawing/2014/main" id="{9F5D0807-95F5-B242-9940-2134E3CE864D}"/>
              </a:ext>
            </a:extLst>
          </p:cNvPr>
          <p:cNvGrpSpPr/>
          <p:nvPr/>
        </p:nvGrpSpPr>
        <p:grpSpPr>
          <a:xfrm>
            <a:off x="10375259" y="3992325"/>
            <a:ext cx="353678" cy="198344"/>
            <a:chOff x="7493876" y="2774731"/>
            <a:chExt cx="1481958" cy="894622"/>
          </a:xfrm>
        </p:grpSpPr>
        <p:sp>
          <p:nvSpPr>
            <p:cNvPr id="226" name="Freeform 225">
              <a:extLst>
                <a:ext uri="{FF2B5EF4-FFF2-40B4-BE49-F238E27FC236}">
                  <a16:creationId xmlns:a16="http://schemas.microsoft.com/office/drawing/2014/main" id="{65E7C622-0E2D-F247-B71E-DB43805F13C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27" name="Oval 226">
              <a:extLst>
                <a:ext uri="{FF2B5EF4-FFF2-40B4-BE49-F238E27FC236}">
                  <a16:creationId xmlns:a16="http://schemas.microsoft.com/office/drawing/2014/main" id="{E1DDDBA8-9328-FF4B-A036-4A8C314BC34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8" name="Group 227">
              <a:extLst>
                <a:ext uri="{FF2B5EF4-FFF2-40B4-BE49-F238E27FC236}">
                  <a16:creationId xmlns:a16="http://schemas.microsoft.com/office/drawing/2014/main" id="{FE4053D3-C37C-B247-AABC-ACB5431A3328}"/>
                </a:ext>
              </a:extLst>
            </p:cNvPr>
            <p:cNvGrpSpPr/>
            <p:nvPr/>
          </p:nvGrpSpPr>
          <p:grpSpPr>
            <a:xfrm>
              <a:off x="7713663" y="2848339"/>
              <a:ext cx="1042107" cy="425543"/>
              <a:chOff x="7786941" y="2884917"/>
              <a:chExt cx="897649" cy="353919"/>
            </a:xfrm>
          </p:grpSpPr>
          <p:sp>
            <p:nvSpPr>
              <p:cNvPr id="229" name="Freeform 228">
                <a:extLst>
                  <a:ext uri="{FF2B5EF4-FFF2-40B4-BE49-F238E27FC236}">
                    <a16:creationId xmlns:a16="http://schemas.microsoft.com/office/drawing/2014/main" id="{9B8C5BFF-F366-864D-9DDD-AD0F594855F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0" name="Freeform 229">
                <a:extLst>
                  <a:ext uri="{FF2B5EF4-FFF2-40B4-BE49-F238E27FC236}">
                    <a16:creationId xmlns:a16="http://schemas.microsoft.com/office/drawing/2014/main" id="{E52E2636-7B29-8B4F-A9E7-0A019FB1233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Freeform 230">
                <a:extLst>
                  <a:ext uri="{FF2B5EF4-FFF2-40B4-BE49-F238E27FC236}">
                    <a16:creationId xmlns:a16="http://schemas.microsoft.com/office/drawing/2014/main" id="{81B96CBC-D09D-8A44-A7F4-460A6FE268A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2" name="Freeform 231">
                <a:extLst>
                  <a:ext uri="{FF2B5EF4-FFF2-40B4-BE49-F238E27FC236}">
                    <a16:creationId xmlns:a16="http://schemas.microsoft.com/office/drawing/2014/main" id="{AB72586A-2BC3-AD40-8068-98E191DFFEF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41" name="Group 240">
            <a:extLst>
              <a:ext uri="{FF2B5EF4-FFF2-40B4-BE49-F238E27FC236}">
                <a16:creationId xmlns:a16="http://schemas.microsoft.com/office/drawing/2014/main" id="{23665DDF-4A56-E24C-9D9B-557EA2031298}"/>
              </a:ext>
            </a:extLst>
          </p:cNvPr>
          <p:cNvGrpSpPr/>
          <p:nvPr/>
        </p:nvGrpSpPr>
        <p:grpSpPr>
          <a:xfrm>
            <a:off x="10925982" y="4369125"/>
            <a:ext cx="228295" cy="120400"/>
            <a:chOff x="7493876" y="2774731"/>
            <a:chExt cx="1481958" cy="894622"/>
          </a:xfrm>
        </p:grpSpPr>
        <p:sp>
          <p:nvSpPr>
            <p:cNvPr id="242" name="Freeform 241">
              <a:extLst>
                <a:ext uri="{FF2B5EF4-FFF2-40B4-BE49-F238E27FC236}">
                  <a16:creationId xmlns:a16="http://schemas.microsoft.com/office/drawing/2014/main" id="{31441261-7107-C940-87CC-EC4FA053449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43" name="Oval 242">
              <a:extLst>
                <a:ext uri="{FF2B5EF4-FFF2-40B4-BE49-F238E27FC236}">
                  <a16:creationId xmlns:a16="http://schemas.microsoft.com/office/drawing/2014/main" id="{5F5B546A-49AB-9042-B43E-5F11C688F25E}"/>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44" name="Group 243">
              <a:extLst>
                <a:ext uri="{FF2B5EF4-FFF2-40B4-BE49-F238E27FC236}">
                  <a16:creationId xmlns:a16="http://schemas.microsoft.com/office/drawing/2014/main" id="{E8DF2468-3557-AD4F-8E6A-2FD993E8CF5C}"/>
                </a:ext>
              </a:extLst>
            </p:cNvPr>
            <p:cNvGrpSpPr/>
            <p:nvPr/>
          </p:nvGrpSpPr>
          <p:grpSpPr>
            <a:xfrm>
              <a:off x="7713663" y="2848339"/>
              <a:ext cx="1042107" cy="425543"/>
              <a:chOff x="7786941" y="2884917"/>
              <a:chExt cx="897649" cy="353919"/>
            </a:xfrm>
          </p:grpSpPr>
          <p:sp>
            <p:nvSpPr>
              <p:cNvPr id="245" name="Freeform 244">
                <a:extLst>
                  <a:ext uri="{FF2B5EF4-FFF2-40B4-BE49-F238E27FC236}">
                    <a16:creationId xmlns:a16="http://schemas.microsoft.com/office/drawing/2014/main" id="{9E3ADAA4-12C2-404E-917C-5A2F54CCDF6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6" name="Freeform 245">
                <a:extLst>
                  <a:ext uri="{FF2B5EF4-FFF2-40B4-BE49-F238E27FC236}">
                    <a16:creationId xmlns:a16="http://schemas.microsoft.com/office/drawing/2014/main" id="{7A728ED3-C05E-B44A-9C86-A753D22F76A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7" name="Freeform 246">
                <a:extLst>
                  <a:ext uri="{FF2B5EF4-FFF2-40B4-BE49-F238E27FC236}">
                    <a16:creationId xmlns:a16="http://schemas.microsoft.com/office/drawing/2014/main" id="{63D4F443-59AA-0D4F-BA7D-32F6068E799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8" name="Freeform 247">
                <a:extLst>
                  <a:ext uri="{FF2B5EF4-FFF2-40B4-BE49-F238E27FC236}">
                    <a16:creationId xmlns:a16="http://schemas.microsoft.com/office/drawing/2014/main" id="{205AEAD2-2A18-2D4A-91B3-368B52FA7C5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49" name="Group 248">
            <a:extLst>
              <a:ext uri="{FF2B5EF4-FFF2-40B4-BE49-F238E27FC236}">
                <a16:creationId xmlns:a16="http://schemas.microsoft.com/office/drawing/2014/main" id="{931C36A9-E761-0148-9032-D81ACCB48A29}"/>
              </a:ext>
            </a:extLst>
          </p:cNvPr>
          <p:cNvGrpSpPr/>
          <p:nvPr/>
        </p:nvGrpSpPr>
        <p:grpSpPr>
          <a:xfrm>
            <a:off x="7439074" y="2356613"/>
            <a:ext cx="534987" cy="407988"/>
            <a:chOff x="7432700" y="2327293"/>
            <a:chExt cx="534987" cy="407988"/>
          </a:xfrm>
        </p:grpSpPr>
        <p:pic>
          <p:nvPicPr>
            <p:cNvPr id="250" name="Picture 1017" descr="antenna_stylized">
              <a:extLst>
                <a:ext uri="{FF2B5EF4-FFF2-40B4-BE49-F238E27FC236}">
                  <a16:creationId xmlns:a16="http://schemas.microsoft.com/office/drawing/2014/main" id="{A1B3AFF0-514E-1142-A2F6-8BE3FF21744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1" name="Picture 1018" descr="laptop_keyboard">
              <a:extLst>
                <a:ext uri="{FF2B5EF4-FFF2-40B4-BE49-F238E27FC236}">
                  <a16:creationId xmlns:a16="http://schemas.microsoft.com/office/drawing/2014/main" id="{F72A8B16-D68A-BE43-A9DC-2099F12881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2" name="Freeform 1019">
              <a:extLst>
                <a:ext uri="{FF2B5EF4-FFF2-40B4-BE49-F238E27FC236}">
                  <a16:creationId xmlns:a16="http://schemas.microsoft.com/office/drawing/2014/main" id="{8BD550C1-DB66-1D43-B0FF-2194D6CE59D3}"/>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53" name="Picture 1020" descr="screen">
              <a:extLst>
                <a:ext uri="{FF2B5EF4-FFF2-40B4-BE49-F238E27FC236}">
                  <a16:creationId xmlns:a16="http://schemas.microsoft.com/office/drawing/2014/main" id="{5B7A4293-9090-2C47-A5F9-1484B3E8E43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 name="Freeform 1021">
              <a:extLst>
                <a:ext uri="{FF2B5EF4-FFF2-40B4-BE49-F238E27FC236}">
                  <a16:creationId xmlns:a16="http://schemas.microsoft.com/office/drawing/2014/main" id="{66A9E8A3-089D-144F-8C74-780D0252320C}"/>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5" name="Freeform 1022">
              <a:extLst>
                <a:ext uri="{FF2B5EF4-FFF2-40B4-BE49-F238E27FC236}">
                  <a16:creationId xmlns:a16="http://schemas.microsoft.com/office/drawing/2014/main" id="{2DEB5F56-4F04-4A4C-B2A9-7F75D7610902}"/>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6" name="Freeform 1023">
              <a:extLst>
                <a:ext uri="{FF2B5EF4-FFF2-40B4-BE49-F238E27FC236}">
                  <a16:creationId xmlns:a16="http://schemas.microsoft.com/office/drawing/2014/main" id="{264AB736-6181-DD49-9CF8-34CDC3C98A87}"/>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7" name="Freeform 1024">
              <a:extLst>
                <a:ext uri="{FF2B5EF4-FFF2-40B4-BE49-F238E27FC236}">
                  <a16:creationId xmlns:a16="http://schemas.microsoft.com/office/drawing/2014/main" id="{B30F467B-7CAE-E14D-A3A5-8BE8EC571FCC}"/>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8" name="Freeform 1025">
              <a:extLst>
                <a:ext uri="{FF2B5EF4-FFF2-40B4-BE49-F238E27FC236}">
                  <a16:creationId xmlns:a16="http://schemas.microsoft.com/office/drawing/2014/main" id="{714DEECF-C2B9-3646-8D8C-520B14AFF2A3}"/>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9" name="Freeform 1026">
              <a:extLst>
                <a:ext uri="{FF2B5EF4-FFF2-40B4-BE49-F238E27FC236}">
                  <a16:creationId xmlns:a16="http://schemas.microsoft.com/office/drawing/2014/main" id="{434760BE-7A82-7348-8C26-8BB88B73F057}"/>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0" name="Group 1027">
              <a:extLst>
                <a:ext uri="{FF2B5EF4-FFF2-40B4-BE49-F238E27FC236}">
                  <a16:creationId xmlns:a16="http://schemas.microsoft.com/office/drawing/2014/main" id="{A3D737A2-33B2-B843-993D-3954163D2F8B}"/>
                </a:ext>
              </a:extLst>
            </p:cNvPr>
            <p:cNvGrpSpPr>
              <a:grpSpLocks/>
            </p:cNvGrpSpPr>
            <p:nvPr/>
          </p:nvGrpSpPr>
          <p:grpSpPr bwMode="auto">
            <a:xfrm>
              <a:off x="7594735" y="2642220"/>
              <a:ext cx="98740" cy="36846"/>
              <a:chOff x="1740" y="2642"/>
              <a:chExt cx="752" cy="327"/>
            </a:xfrm>
          </p:grpSpPr>
          <p:sp>
            <p:nvSpPr>
              <p:cNvPr id="267" name="Freeform 1028">
                <a:extLst>
                  <a:ext uri="{FF2B5EF4-FFF2-40B4-BE49-F238E27FC236}">
                    <a16:creationId xmlns:a16="http://schemas.microsoft.com/office/drawing/2014/main" id="{2B8D95DD-AA07-CA46-8938-5982463E0F5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8" name="Freeform 1029">
                <a:extLst>
                  <a:ext uri="{FF2B5EF4-FFF2-40B4-BE49-F238E27FC236}">
                    <a16:creationId xmlns:a16="http://schemas.microsoft.com/office/drawing/2014/main" id="{F36872DC-490B-E041-B789-63AE7E7ACD2E}"/>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9" name="Freeform 1030">
                <a:extLst>
                  <a:ext uri="{FF2B5EF4-FFF2-40B4-BE49-F238E27FC236}">
                    <a16:creationId xmlns:a16="http://schemas.microsoft.com/office/drawing/2014/main" id="{97C01B49-8BEB-1A42-A62D-556A20AEDCF4}"/>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0" name="Freeform 1031">
                <a:extLst>
                  <a:ext uri="{FF2B5EF4-FFF2-40B4-BE49-F238E27FC236}">
                    <a16:creationId xmlns:a16="http://schemas.microsoft.com/office/drawing/2014/main" id="{FDC4BA15-39D3-CD4E-97DA-6107F8C4DFF2}"/>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1" name="Freeform 1032">
                <a:extLst>
                  <a:ext uri="{FF2B5EF4-FFF2-40B4-BE49-F238E27FC236}">
                    <a16:creationId xmlns:a16="http://schemas.microsoft.com/office/drawing/2014/main" id="{B4ED9D93-7953-574C-B8DB-E31647E5385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2" name="Freeform 1033">
                <a:extLst>
                  <a:ext uri="{FF2B5EF4-FFF2-40B4-BE49-F238E27FC236}">
                    <a16:creationId xmlns:a16="http://schemas.microsoft.com/office/drawing/2014/main" id="{9040F4DE-59D9-0446-9953-D7CF4E6052C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61" name="Freeform 1034">
              <a:extLst>
                <a:ext uri="{FF2B5EF4-FFF2-40B4-BE49-F238E27FC236}">
                  <a16:creationId xmlns:a16="http://schemas.microsoft.com/office/drawing/2014/main" id="{2C7F706E-3A83-E04B-96B6-0DFA0DD19559}"/>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2" name="Freeform 1035">
              <a:extLst>
                <a:ext uri="{FF2B5EF4-FFF2-40B4-BE49-F238E27FC236}">
                  <a16:creationId xmlns:a16="http://schemas.microsoft.com/office/drawing/2014/main" id="{60E14294-2508-FB4A-AE0F-000AF5BCFC8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3" name="Freeform 1036">
              <a:extLst>
                <a:ext uri="{FF2B5EF4-FFF2-40B4-BE49-F238E27FC236}">
                  <a16:creationId xmlns:a16="http://schemas.microsoft.com/office/drawing/2014/main" id="{6816A6AE-0883-4D48-8DF3-05A4914E713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4" name="Freeform 1037">
              <a:extLst>
                <a:ext uri="{FF2B5EF4-FFF2-40B4-BE49-F238E27FC236}">
                  <a16:creationId xmlns:a16="http://schemas.microsoft.com/office/drawing/2014/main" id="{0C4F2B5B-D9EF-F242-A282-CB6CB4D90EE9}"/>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5" name="Freeform 1038">
              <a:extLst>
                <a:ext uri="{FF2B5EF4-FFF2-40B4-BE49-F238E27FC236}">
                  <a16:creationId xmlns:a16="http://schemas.microsoft.com/office/drawing/2014/main" id="{CA94116C-A643-F041-BE08-F16F1FF3EF9E}"/>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6" name="Freeform 1039">
              <a:extLst>
                <a:ext uri="{FF2B5EF4-FFF2-40B4-BE49-F238E27FC236}">
                  <a16:creationId xmlns:a16="http://schemas.microsoft.com/office/drawing/2014/main" id="{EBBEB869-CEFF-3B4D-8790-DF10B6E9EDC0}"/>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73" name="Group 272">
            <a:extLst>
              <a:ext uri="{FF2B5EF4-FFF2-40B4-BE49-F238E27FC236}">
                <a16:creationId xmlns:a16="http://schemas.microsoft.com/office/drawing/2014/main" id="{7BE84195-0460-B24A-9BFA-64009B70F0D4}"/>
              </a:ext>
            </a:extLst>
          </p:cNvPr>
          <p:cNvGrpSpPr/>
          <p:nvPr/>
        </p:nvGrpSpPr>
        <p:grpSpPr>
          <a:xfrm>
            <a:off x="8637781" y="2319727"/>
            <a:ext cx="530702" cy="478009"/>
            <a:chOff x="8631407" y="2290407"/>
            <a:chExt cx="530702" cy="478009"/>
          </a:xfrm>
        </p:grpSpPr>
        <p:pic>
          <p:nvPicPr>
            <p:cNvPr id="274" name="Picture 568" descr="light2.png">
              <a:extLst>
                <a:ext uri="{FF2B5EF4-FFF2-40B4-BE49-F238E27FC236}">
                  <a16:creationId xmlns:a16="http://schemas.microsoft.com/office/drawing/2014/main" id="{9C2ABCA4-2AB6-604A-BAF1-3DCCB40F3CF6}"/>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5" name="Picture 1017" descr="antenna_stylized">
              <a:extLst>
                <a:ext uri="{FF2B5EF4-FFF2-40B4-BE49-F238E27FC236}">
                  <a16:creationId xmlns:a16="http://schemas.microsoft.com/office/drawing/2014/main" id="{650AA1D1-0ECD-3E4A-81DB-CC97A96B57C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 name="Group 275">
            <a:extLst>
              <a:ext uri="{FF2B5EF4-FFF2-40B4-BE49-F238E27FC236}">
                <a16:creationId xmlns:a16="http://schemas.microsoft.com/office/drawing/2014/main" id="{EFF79B51-BA03-584F-A0CE-2E5C3CDBD9C8}"/>
              </a:ext>
            </a:extLst>
          </p:cNvPr>
          <p:cNvGrpSpPr/>
          <p:nvPr/>
        </p:nvGrpSpPr>
        <p:grpSpPr>
          <a:xfrm>
            <a:off x="8499539" y="2059124"/>
            <a:ext cx="849312" cy="226109"/>
            <a:chOff x="8493165" y="2029804"/>
            <a:chExt cx="849312" cy="226109"/>
          </a:xfrm>
        </p:grpSpPr>
        <p:pic>
          <p:nvPicPr>
            <p:cNvPr id="277" name="Picture 603" descr="car_icon_small">
              <a:extLst>
                <a:ext uri="{FF2B5EF4-FFF2-40B4-BE49-F238E27FC236}">
                  <a16:creationId xmlns:a16="http://schemas.microsoft.com/office/drawing/2014/main" id="{A16178BF-CE10-DF42-8C1F-E2AAFB94BB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 name="Picture 1017" descr="antenna_stylized">
              <a:extLst>
                <a:ext uri="{FF2B5EF4-FFF2-40B4-BE49-F238E27FC236}">
                  <a16:creationId xmlns:a16="http://schemas.microsoft.com/office/drawing/2014/main" id="{BF73CD36-5E1A-D143-A3EA-8721982417D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9" name="Group 278">
            <a:extLst>
              <a:ext uri="{FF2B5EF4-FFF2-40B4-BE49-F238E27FC236}">
                <a16:creationId xmlns:a16="http://schemas.microsoft.com/office/drawing/2014/main" id="{053CF7AA-EEE7-E849-8975-45A554C35F5B}"/>
              </a:ext>
            </a:extLst>
          </p:cNvPr>
          <p:cNvGrpSpPr/>
          <p:nvPr/>
        </p:nvGrpSpPr>
        <p:grpSpPr>
          <a:xfrm>
            <a:off x="7493518" y="3325424"/>
            <a:ext cx="857739" cy="583764"/>
            <a:chOff x="7487144" y="3296104"/>
            <a:chExt cx="857739" cy="583764"/>
          </a:xfrm>
        </p:grpSpPr>
        <p:grpSp>
          <p:nvGrpSpPr>
            <p:cNvPr id="280" name="Group 279">
              <a:extLst>
                <a:ext uri="{FF2B5EF4-FFF2-40B4-BE49-F238E27FC236}">
                  <a16:creationId xmlns:a16="http://schemas.microsoft.com/office/drawing/2014/main" id="{90508AE9-865D-844C-B2E1-CAED9E70CF88}"/>
                </a:ext>
              </a:extLst>
            </p:cNvPr>
            <p:cNvGrpSpPr/>
            <p:nvPr/>
          </p:nvGrpSpPr>
          <p:grpSpPr>
            <a:xfrm>
              <a:off x="7487144" y="3389820"/>
              <a:ext cx="350807" cy="305517"/>
              <a:chOff x="7487144" y="3389820"/>
              <a:chExt cx="350807" cy="305517"/>
            </a:xfrm>
          </p:grpSpPr>
          <p:pic>
            <p:nvPicPr>
              <p:cNvPr id="287" name="Picture 1115" descr="antenna_stylized">
                <a:extLst>
                  <a:ext uri="{FF2B5EF4-FFF2-40B4-BE49-F238E27FC236}">
                    <a16:creationId xmlns:a16="http://schemas.microsoft.com/office/drawing/2014/main" id="{AD910864-C9F4-C94B-9B97-60E50CF30AC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8" name="Picture 1116" descr="laptop_keyboard">
                <a:extLst>
                  <a:ext uri="{FF2B5EF4-FFF2-40B4-BE49-F238E27FC236}">
                    <a16:creationId xmlns:a16="http://schemas.microsoft.com/office/drawing/2014/main" id="{89C482D5-7199-3040-A39E-C983C7E76CD5}"/>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9" name="Freeform 1117">
                <a:extLst>
                  <a:ext uri="{FF2B5EF4-FFF2-40B4-BE49-F238E27FC236}">
                    <a16:creationId xmlns:a16="http://schemas.microsoft.com/office/drawing/2014/main" id="{0D17FA05-6DB9-CE4E-8353-3DB3EF64CEF2}"/>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90" name="Picture 1118" descr="screen">
                <a:extLst>
                  <a:ext uri="{FF2B5EF4-FFF2-40B4-BE49-F238E27FC236}">
                    <a16:creationId xmlns:a16="http://schemas.microsoft.com/office/drawing/2014/main" id="{4A4B2A13-447B-ED4B-A13F-5489BEAC9B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1" name="Freeform 1119">
                <a:extLst>
                  <a:ext uri="{FF2B5EF4-FFF2-40B4-BE49-F238E27FC236}">
                    <a16:creationId xmlns:a16="http://schemas.microsoft.com/office/drawing/2014/main" id="{02BC84AC-7149-BD45-BC93-E0DD4ADF91EE}"/>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2" name="Freeform 1120">
                <a:extLst>
                  <a:ext uri="{FF2B5EF4-FFF2-40B4-BE49-F238E27FC236}">
                    <a16:creationId xmlns:a16="http://schemas.microsoft.com/office/drawing/2014/main" id="{43377E2E-A43C-E048-A432-F337E7B5EE63}"/>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3" name="Freeform 1121">
                <a:extLst>
                  <a:ext uri="{FF2B5EF4-FFF2-40B4-BE49-F238E27FC236}">
                    <a16:creationId xmlns:a16="http://schemas.microsoft.com/office/drawing/2014/main" id="{268349DA-55F4-ED45-92D9-0389907B3CA7}"/>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4" name="Freeform 1122">
                <a:extLst>
                  <a:ext uri="{FF2B5EF4-FFF2-40B4-BE49-F238E27FC236}">
                    <a16:creationId xmlns:a16="http://schemas.microsoft.com/office/drawing/2014/main" id="{EB4B31C8-34A6-6D47-B6E1-260958CFBD6F}"/>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5" name="Freeform 1123">
                <a:extLst>
                  <a:ext uri="{FF2B5EF4-FFF2-40B4-BE49-F238E27FC236}">
                    <a16:creationId xmlns:a16="http://schemas.microsoft.com/office/drawing/2014/main" id="{91DE791A-C87B-7849-8B6A-CB3B398F112D}"/>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6" name="Freeform 1124">
                <a:extLst>
                  <a:ext uri="{FF2B5EF4-FFF2-40B4-BE49-F238E27FC236}">
                    <a16:creationId xmlns:a16="http://schemas.microsoft.com/office/drawing/2014/main" id="{A02AA6E2-5FD6-D14F-9923-83771333B1DB}"/>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97" name="Group 1125">
                <a:extLst>
                  <a:ext uri="{FF2B5EF4-FFF2-40B4-BE49-F238E27FC236}">
                    <a16:creationId xmlns:a16="http://schemas.microsoft.com/office/drawing/2014/main" id="{7117A071-F66A-A547-B2A3-FDEC23474639}"/>
                  </a:ext>
                </a:extLst>
              </p:cNvPr>
              <p:cNvGrpSpPr>
                <a:grpSpLocks/>
              </p:cNvGrpSpPr>
              <p:nvPr/>
            </p:nvGrpSpPr>
            <p:grpSpPr bwMode="auto">
              <a:xfrm>
                <a:off x="7593395" y="3625649"/>
                <a:ext cx="64747" cy="27592"/>
                <a:chOff x="1740" y="2642"/>
                <a:chExt cx="752" cy="327"/>
              </a:xfrm>
            </p:grpSpPr>
            <p:sp>
              <p:nvSpPr>
                <p:cNvPr id="304" name="Freeform 1126">
                  <a:extLst>
                    <a:ext uri="{FF2B5EF4-FFF2-40B4-BE49-F238E27FC236}">
                      <a16:creationId xmlns:a16="http://schemas.microsoft.com/office/drawing/2014/main" id="{C6A05ABF-09D5-204F-A863-798CDA488AB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5" name="Freeform 1127">
                  <a:extLst>
                    <a:ext uri="{FF2B5EF4-FFF2-40B4-BE49-F238E27FC236}">
                      <a16:creationId xmlns:a16="http://schemas.microsoft.com/office/drawing/2014/main" id="{5CAC6B94-A95D-C842-8436-C6DF872191F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6" name="Freeform 1128">
                  <a:extLst>
                    <a:ext uri="{FF2B5EF4-FFF2-40B4-BE49-F238E27FC236}">
                      <a16:creationId xmlns:a16="http://schemas.microsoft.com/office/drawing/2014/main" id="{A944E62C-7CE5-5840-927D-ABB2F8B5C22E}"/>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7" name="Freeform 1129">
                  <a:extLst>
                    <a:ext uri="{FF2B5EF4-FFF2-40B4-BE49-F238E27FC236}">
                      <a16:creationId xmlns:a16="http://schemas.microsoft.com/office/drawing/2014/main" id="{5E333F33-6B42-F449-BD09-5F8DBBA551C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8" name="Freeform 1130">
                  <a:extLst>
                    <a:ext uri="{FF2B5EF4-FFF2-40B4-BE49-F238E27FC236}">
                      <a16:creationId xmlns:a16="http://schemas.microsoft.com/office/drawing/2014/main" id="{A3DB0786-C2BD-4E43-9012-01938AED5F19}"/>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9" name="Freeform 1131">
                  <a:extLst>
                    <a:ext uri="{FF2B5EF4-FFF2-40B4-BE49-F238E27FC236}">
                      <a16:creationId xmlns:a16="http://schemas.microsoft.com/office/drawing/2014/main" id="{36DD7204-13F9-8C4B-ADCB-9CEF387EE715}"/>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98" name="Freeform 1132">
                <a:extLst>
                  <a:ext uri="{FF2B5EF4-FFF2-40B4-BE49-F238E27FC236}">
                    <a16:creationId xmlns:a16="http://schemas.microsoft.com/office/drawing/2014/main" id="{8DD637FC-2617-F14C-8226-2FC83A2DC1C3}"/>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9" name="Freeform 1133">
                <a:extLst>
                  <a:ext uri="{FF2B5EF4-FFF2-40B4-BE49-F238E27FC236}">
                    <a16:creationId xmlns:a16="http://schemas.microsoft.com/office/drawing/2014/main" id="{DD3D6FA8-3859-DC44-8888-8CB70CFB17F5}"/>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0" name="Freeform 1134">
                <a:extLst>
                  <a:ext uri="{FF2B5EF4-FFF2-40B4-BE49-F238E27FC236}">
                    <a16:creationId xmlns:a16="http://schemas.microsoft.com/office/drawing/2014/main" id="{C236FB39-37F7-B848-9AD5-F22CFFE062B2}"/>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1" name="Freeform 1135">
                <a:extLst>
                  <a:ext uri="{FF2B5EF4-FFF2-40B4-BE49-F238E27FC236}">
                    <a16:creationId xmlns:a16="http://schemas.microsoft.com/office/drawing/2014/main" id="{0FC27225-99A5-B741-A309-ECBEFBCA7E27}"/>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2" name="Freeform 1136">
                <a:extLst>
                  <a:ext uri="{FF2B5EF4-FFF2-40B4-BE49-F238E27FC236}">
                    <a16:creationId xmlns:a16="http://schemas.microsoft.com/office/drawing/2014/main" id="{E2FC0D41-6288-E741-A785-A83E6CED2AEA}"/>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3" name="Freeform 1137">
                <a:extLst>
                  <a:ext uri="{FF2B5EF4-FFF2-40B4-BE49-F238E27FC236}">
                    <a16:creationId xmlns:a16="http://schemas.microsoft.com/office/drawing/2014/main" id="{CA6DB5BC-B521-B849-B156-91FAF531CEC8}"/>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81" name="Group 1139">
              <a:extLst>
                <a:ext uri="{FF2B5EF4-FFF2-40B4-BE49-F238E27FC236}">
                  <a16:creationId xmlns:a16="http://schemas.microsoft.com/office/drawing/2014/main" id="{88F41A8A-CF3F-494E-9A2F-B26D7CA16434}"/>
                </a:ext>
              </a:extLst>
            </p:cNvPr>
            <p:cNvGrpSpPr>
              <a:grpSpLocks/>
            </p:cNvGrpSpPr>
            <p:nvPr/>
          </p:nvGrpSpPr>
          <p:grpSpPr bwMode="auto">
            <a:xfrm flipH="1">
              <a:off x="7985622" y="3537823"/>
              <a:ext cx="359261" cy="342045"/>
              <a:chOff x="2839" y="3501"/>
              <a:chExt cx="755" cy="803"/>
            </a:xfrm>
          </p:grpSpPr>
          <p:pic>
            <p:nvPicPr>
              <p:cNvPr id="285" name="Picture 1140" descr="desktop_computer_stylized_medium">
                <a:extLst>
                  <a:ext uri="{FF2B5EF4-FFF2-40B4-BE49-F238E27FC236}">
                    <a16:creationId xmlns:a16="http://schemas.microsoft.com/office/drawing/2014/main" id="{DF6CF23B-627F-354F-9A8F-4AC37674F07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 name="Freeform 1141">
                <a:extLst>
                  <a:ext uri="{FF2B5EF4-FFF2-40B4-BE49-F238E27FC236}">
                    <a16:creationId xmlns:a16="http://schemas.microsoft.com/office/drawing/2014/main" id="{5B53917A-96FB-2B49-82B9-6BB3BB16C4AF}"/>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82" name="Group 281">
              <a:extLst>
                <a:ext uri="{FF2B5EF4-FFF2-40B4-BE49-F238E27FC236}">
                  <a16:creationId xmlns:a16="http://schemas.microsoft.com/office/drawing/2014/main" id="{685FF657-B3CE-E945-BB86-D18EC9B7226A}"/>
                </a:ext>
              </a:extLst>
            </p:cNvPr>
            <p:cNvGrpSpPr/>
            <p:nvPr/>
          </p:nvGrpSpPr>
          <p:grpSpPr>
            <a:xfrm>
              <a:off x="7797061" y="3296104"/>
              <a:ext cx="347997" cy="396620"/>
              <a:chOff x="7797061" y="3296104"/>
              <a:chExt cx="347997" cy="396620"/>
            </a:xfrm>
          </p:grpSpPr>
          <p:pic>
            <p:nvPicPr>
              <p:cNvPr id="283" name="Picture 571" descr="fridge2.png">
                <a:extLst>
                  <a:ext uri="{FF2B5EF4-FFF2-40B4-BE49-F238E27FC236}">
                    <a16:creationId xmlns:a16="http://schemas.microsoft.com/office/drawing/2014/main" id="{52D49911-07F8-3343-8A41-1B2AC79DBF22}"/>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4" name="Picture 1115" descr="antenna_stylized">
                <a:extLst>
                  <a:ext uri="{FF2B5EF4-FFF2-40B4-BE49-F238E27FC236}">
                    <a16:creationId xmlns:a16="http://schemas.microsoft.com/office/drawing/2014/main" id="{E5CB4C1D-6CCE-AD42-A805-75067034C0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10" name="Group 309">
            <a:extLst>
              <a:ext uri="{FF2B5EF4-FFF2-40B4-BE49-F238E27FC236}">
                <a16:creationId xmlns:a16="http://schemas.microsoft.com/office/drawing/2014/main" id="{09017FE0-34A3-FC43-92EF-C44FBDE65EF6}"/>
              </a:ext>
            </a:extLst>
          </p:cNvPr>
          <p:cNvGrpSpPr/>
          <p:nvPr/>
        </p:nvGrpSpPr>
        <p:grpSpPr>
          <a:xfrm>
            <a:off x="11064947" y="3428485"/>
            <a:ext cx="518448" cy="1212242"/>
            <a:chOff x="11058573" y="3399165"/>
            <a:chExt cx="518448" cy="1212242"/>
          </a:xfrm>
        </p:grpSpPr>
        <p:grpSp>
          <p:nvGrpSpPr>
            <p:cNvPr id="311" name="Group 310">
              <a:extLst>
                <a:ext uri="{FF2B5EF4-FFF2-40B4-BE49-F238E27FC236}">
                  <a16:creationId xmlns:a16="http://schemas.microsoft.com/office/drawing/2014/main" id="{1D2297AB-8C1D-774F-89FF-8EBF734EB162}"/>
                </a:ext>
              </a:extLst>
            </p:cNvPr>
            <p:cNvGrpSpPr/>
            <p:nvPr/>
          </p:nvGrpSpPr>
          <p:grpSpPr>
            <a:xfrm>
              <a:off x="11150622" y="4159591"/>
              <a:ext cx="426399" cy="451816"/>
              <a:chOff x="5182936" y="2693365"/>
              <a:chExt cx="532434" cy="414788"/>
            </a:xfrm>
          </p:grpSpPr>
          <p:cxnSp>
            <p:nvCxnSpPr>
              <p:cNvPr id="318" name="Straight Connector 317">
                <a:extLst>
                  <a:ext uri="{FF2B5EF4-FFF2-40B4-BE49-F238E27FC236}">
                    <a16:creationId xmlns:a16="http://schemas.microsoft.com/office/drawing/2014/main" id="{8983DA81-C479-F849-AB06-EDCD924EF8B3}"/>
                  </a:ext>
                </a:extLst>
              </p:cNvPr>
              <p:cNvCxnSpPr>
                <a:cxnSpLocks/>
              </p:cNvCxnSpPr>
              <p:nvPr/>
            </p:nvCxnSpPr>
            <p:spPr>
              <a:xfrm>
                <a:off x="5182936" y="2914214"/>
                <a:ext cx="153344" cy="0"/>
              </a:xfrm>
              <a:prstGeom prst="line">
                <a:avLst/>
              </a:prstGeom>
              <a:ln w="12700">
                <a:solidFill>
                  <a:srgbClr val="E40000"/>
                </a:solidFill>
              </a:ln>
              <a:effectLst/>
            </p:spPr>
            <p:style>
              <a:lnRef idx="2">
                <a:schemeClr val="accent1"/>
              </a:lnRef>
              <a:fillRef idx="0">
                <a:schemeClr val="accent1"/>
              </a:fillRef>
              <a:effectRef idx="1">
                <a:schemeClr val="accent1"/>
              </a:effectRef>
              <a:fontRef idx="minor">
                <a:schemeClr val="tx1"/>
              </a:fontRef>
            </p:style>
          </p:cxnSp>
          <p:grpSp>
            <p:nvGrpSpPr>
              <p:cNvPr id="319" name="Group 318">
                <a:extLst>
                  <a:ext uri="{FF2B5EF4-FFF2-40B4-BE49-F238E27FC236}">
                    <a16:creationId xmlns:a16="http://schemas.microsoft.com/office/drawing/2014/main" id="{B934C059-B2C0-5D4F-95BD-4B77D403B522}"/>
                  </a:ext>
                </a:extLst>
              </p:cNvPr>
              <p:cNvGrpSpPr/>
              <p:nvPr/>
            </p:nvGrpSpPr>
            <p:grpSpPr>
              <a:xfrm>
                <a:off x="5275406" y="2693365"/>
                <a:ext cx="439964" cy="414788"/>
                <a:chOff x="5275406" y="2711455"/>
                <a:chExt cx="452949" cy="405518"/>
              </a:xfrm>
            </p:grpSpPr>
            <p:pic>
              <p:nvPicPr>
                <p:cNvPr id="320" name="Picture 319" descr="server_rack.png">
                  <a:extLst>
                    <a:ext uri="{FF2B5EF4-FFF2-40B4-BE49-F238E27FC236}">
                      <a16:creationId xmlns:a16="http://schemas.microsoft.com/office/drawing/2014/main" id="{764A46D5-D344-3246-B4CA-E1BF2CFDEE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21" name="Picture 320" descr="server_rack.png">
                  <a:extLst>
                    <a:ext uri="{FF2B5EF4-FFF2-40B4-BE49-F238E27FC236}">
                      <a16:creationId xmlns:a16="http://schemas.microsoft.com/office/drawing/2014/main" id="{90C1BE08-C428-E74E-B929-C6D1271BFE1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22" name="Picture 321" descr="server_rack.png">
                  <a:extLst>
                    <a:ext uri="{FF2B5EF4-FFF2-40B4-BE49-F238E27FC236}">
                      <a16:creationId xmlns:a16="http://schemas.microsoft.com/office/drawing/2014/main" id="{35FFED4D-9863-0F4E-8222-43556469342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312" name="Group 311">
              <a:extLst>
                <a:ext uri="{FF2B5EF4-FFF2-40B4-BE49-F238E27FC236}">
                  <a16:creationId xmlns:a16="http://schemas.microsoft.com/office/drawing/2014/main" id="{57017C35-5A73-C341-95B3-2D62C8998FD7}"/>
                </a:ext>
              </a:extLst>
            </p:cNvPr>
            <p:cNvGrpSpPr/>
            <p:nvPr/>
          </p:nvGrpSpPr>
          <p:grpSpPr>
            <a:xfrm>
              <a:off x="11058573" y="3399165"/>
              <a:ext cx="423724" cy="405973"/>
              <a:chOff x="5103720" y="2693365"/>
              <a:chExt cx="611650" cy="414788"/>
            </a:xfrm>
          </p:grpSpPr>
          <p:cxnSp>
            <p:nvCxnSpPr>
              <p:cNvPr id="313" name="Straight Connector 312">
                <a:extLst>
                  <a:ext uri="{FF2B5EF4-FFF2-40B4-BE49-F238E27FC236}">
                    <a16:creationId xmlns:a16="http://schemas.microsoft.com/office/drawing/2014/main" id="{0B18831A-9F50-FF4A-B278-F70615A9BC25}"/>
                  </a:ext>
                </a:extLst>
              </p:cNvPr>
              <p:cNvCxnSpPr/>
              <p:nvPr/>
            </p:nvCxnSpPr>
            <p:spPr>
              <a:xfrm>
                <a:off x="5103720" y="2914214"/>
                <a:ext cx="232559" cy="0"/>
              </a:xfrm>
              <a:prstGeom prst="line">
                <a:avLst/>
              </a:prstGeom>
              <a:ln w="12700">
                <a:solidFill>
                  <a:srgbClr val="E40000"/>
                </a:solidFill>
              </a:ln>
              <a:effectLst/>
            </p:spPr>
            <p:style>
              <a:lnRef idx="2">
                <a:schemeClr val="accent1"/>
              </a:lnRef>
              <a:fillRef idx="0">
                <a:schemeClr val="accent1"/>
              </a:fillRef>
              <a:effectRef idx="1">
                <a:schemeClr val="accent1"/>
              </a:effectRef>
              <a:fontRef idx="minor">
                <a:schemeClr val="tx1"/>
              </a:fontRef>
            </p:style>
          </p:cxnSp>
          <p:grpSp>
            <p:nvGrpSpPr>
              <p:cNvPr id="314" name="Group 313">
                <a:extLst>
                  <a:ext uri="{FF2B5EF4-FFF2-40B4-BE49-F238E27FC236}">
                    <a16:creationId xmlns:a16="http://schemas.microsoft.com/office/drawing/2014/main" id="{DFC7A0EC-A9C9-974E-928E-28DD6455D09A}"/>
                  </a:ext>
                </a:extLst>
              </p:cNvPr>
              <p:cNvGrpSpPr/>
              <p:nvPr/>
            </p:nvGrpSpPr>
            <p:grpSpPr>
              <a:xfrm>
                <a:off x="5275406" y="2693365"/>
                <a:ext cx="439964" cy="414788"/>
                <a:chOff x="5275406" y="2711455"/>
                <a:chExt cx="452949" cy="405518"/>
              </a:xfrm>
            </p:grpSpPr>
            <p:pic>
              <p:nvPicPr>
                <p:cNvPr id="315" name="Picture 314" descr="server_rack.png">
                  <a:extLst>
                    <a:ext uri="{FF2B5EF4-FFF2-40B4-BE49-F238E27FC236}">
                      <a16:creationId xmlns:a16="http://schemas.microsoft.com/office/drawing/2014/main" id="{E480D9A5-8FB7-3647-AB54-42D9700E645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16" name="Picture 315" descr="server_rack.png">
                  <a:extLst>
                    <a:ext uri="{FF2B5EF4-FFF2-40B4-BE49-F238E27FC236}">
                      <a16:creationId xmlns:a16="http://schemas.microsoft.com/office/drawing/2014/main" id="{C17EE074-02D0-4143-8ED9-E4D2205689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17" name="Picture 316" descr="server_rack.png">
                  <a:extLst>
                    <a:ext uri="{FF2B5EF4-FFF2-40B4-BE49-F238E27FC236}">
                      <a16:creationId xmlns:a16="http://schemas.microsoft.com/office/drawing/2014/main" id="{589F8E4F-69B9-FA46-8D10-90FC7573C77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356" name="Group 590">
            <a:extLst>
              <a:ext uri="{FF2B5EF4-FFF2-40B4-BE49-F238E27FC236}">
                <a16:creationId xmlns:a16="http://schemas.microsoft.com/office/drawing/2014/main" id="{002C44D5-1F60-7447-A1D2-6EE5F802021D}"/>
              </a:ext>
            </a:extLst>
          </p:cNvPr>
          <p:cNvGrpSpPr>
            <a:grpSpLocks/>
          </p:cNvGrpSpPr>
          <p:nvPr/>
        </p:nvGrpSpPr>
        <p:grpSpPr bwMode="auto">
          <a:xfrm flipH="1">
            <a:off x="7980855" y="4900161"/>
            <a:ext cx="345630" cy="320302"/>
            <a:chOff x="2839" y="3501"/>
            <a:chExt cx="755" cy="803"/>
          </a:xfrm>
        </p:grpSpPr>
        <p:pic>
          <p:nvPicPr>
            <p:cNvPr id="357" name="Picture 591" descr="desktop_computer_stylized_medium">
              <a:extLst>
                <a:ext uri="{FF2B5EF4-FFF2-40B4-BE49-F238E27FC236}">
                  <a16:creationId xmlns:a16="http://schemas.microsoft.com/office/drawing/2014/main" id="{7F433925-7699-B34E-88C0-C818C4963B3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 name="Freeform 592">
              <a:extLst>
                <a:ext uri="{FF2B5EF4-FFF2-40B4-BE49-F238E27FC236}">
                  <a16:creationId xmlns:a16="http://schemas.microsoft.com/office/drawing/2014/main" id="{0D0F51BD-6356-DE48-89F6-A645151C0C3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59" name="Group 1064">
            <a:extLst>
              <a:ext uri="{FF2B5EF4-FFF2-40B4-BE49-F238E27FC236}">
                <a16:creationId xmlns:a16="http://schemas.microsoft.com/office/drawing/2014/main" id="{CF2DB679-9CD3-5148-94F7-225CE8489122}"/>
              </a:ext>
            </a:extLst>
          </p:cNvPr>
          <p:cNvGrpSpPr>
            <a:grpSpLocks/>
          </p:cNvGrpSpPr>
          <p:nvPr/>
        </p:nvGrpSpPr>
        <p:grpSpPr bwMode="auto">
          <a:xfrm>
            <a:off x="9201681" y="5852809"/>
            <a:ext cx="310186" cy="307808"/>
            <a:chOff x="877" y="1008"/>
            <a:chExt cx="2747" cy="2591"/>
          </a:xfrm>
        </p:grpSpPr>
        <p:pic>
          <p:nvPicPr>
            <p:cNvPr id="360" name="Picture 1065" descr="antenna_stylized">
              <a:extLst>
                <a:ext uri="{FF2B5EF4-FFF2-40B4-BE49-F238E27FC236}">
                  <a16:creationId xmlns:a16="http://schemas.microsoft.com/office/drawing/2014/main" id="{9C0613C0-FBB7-284C-AA40-5548C7D21D6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1" name="Picture 1066" descr="laptop_keyboard">
              <a:extLst>
                <a:ext uri="{FF2B5EF4-FFF2-40B4-BE49-F238E27FC236}">
                  <a16:creationId xmlns:a16="http://schemas.microsoft.com/office/drawing/2014/main" id="{4AC7E45E-9572-044A-9C56-FC7ECFA5552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2" name="Freeform 1067">
              <a:extLst>
                <a:ext uri="{FF2B5EF4-FFF2-40B4-BE49-F238E27FC236}">
                  <a16:creationId xmlns:a16="http://schemas.microsoft.com/office/drawing/2014/main" id="{F03C1D3B-84C4-D14D-85A1-78A65057D89D}"/>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63" name="Picture 1068" descr="screen">
              <a:extLst>
                <a:ext uri="{FF2B5EF4-FFF2-40B4-BE49-F238E27FC236}">
                  <a16:creationId xmlns:a16="http://schemas.microsoft.com/office/drawing/2014/main" id="{F1045CBD-A537-1447-9CC0-AA3BBA3EFD1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 name="Freeform 1069">
              <a:extLst>
                <a:ext uri="{FF2B5EF4-FFF2-40B4-BE49-F238E27FC236}">
                  <a16:creationId xmlns:a16="http://schemas.microsoft.com/office/drawing/2014/main" id="{76BB7C6D-EEEF-2649-B828-0A9E5351AEAE}"/>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5" name="Freeform 1070">
              <a:extLst>
                <a:ext uri="{FF2B5EF4-FFF2-40B4-BE49-F238E27FC236}">
                  <a16:creationId xmlns:a16="http://schemas.microsoft.com/office/drawing/2014/main" id="{3EACCABC-F6A7-9342-BDAE-E9A2DF204C0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6" name="Freeform 1071">
              <a:extLst>
                <a:ext uri="{FF2B5EF4-FFF2-40B4-BE49-F238E27FC236}">
                  <a16:creationId xmlns:a16="http://schemas.microsoft.com/office/drawing/2014/main" id="{D720BF6A-08AA-AD41-9F98-FEEAF38FA2C7}"/>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7" name="Freeform 1072">
              <a:extLst>
                <a:ext uri="{FF2B5EF4-FFF2-40B4-BE49-F238E27FC236}">
                  <a16:creationId xmlns:a16="http://schemas.microsoft.com/office/drawing/2014/main" id="{EBF545D7-85F7-654E-89B4-82A30829C94E}"/>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8" name="Freeform 1073">
              <a:extLst>
                <a:ext uri="{FF2B5EF4-FFF2-40B4-BE49-F238E27FC236}">
                  <a16:creationId xmlns:a16="http://schemas.microsoft.com/office/drawing/2014/main" id="{6EF35D5A-3DBA-4D49-BA09-E93CEA361840}"/>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9" name="Freeform 1074">
              <a:extLst>
                <a:ext uri="{FF2B5EF4-FFF2-40B4-BE49-F238E27FC236}">
                  <a16:creationId xmlns:a16="http://schemas.microsoft.com/office/drawing/2014/main" id="{B6F9A7A1-3455-6E4B-9C84-C9854E64B326}"/>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70" name="Group 1075">
              <a:extLst>
                <a:ext uri="{FF2B5EF4-FFF2-40B4-BE49-F238E27FC236}">
                  <a16:creationId xmlns:a16="http://schemas.microsoft.com/office/drawing/2014/main" id="{EE846B91-FBCE-4D4F-98BC-92FA6506F511}"/>
                </a:ext>
              </a:extLst>
            </p:cNvPr>
            <p:cNvGrpSpPr>
              <a:grpSpLocks/>
            </p:cNvGrpSpPr>
            <p:nvPr/>
          </p:nvGrpSpPr>
          <p:grpSpPr bwMode="auto">
            <a:xfrm>
              <a:off x="1709" y="3008"/>
              <a:ext cx="507" cy="234"/>
              <a:chOff x="1740" y="2642"/>
              <a:chExt cx="752" cy="327"/>
            </a:xfrm>
          </p:grpSpPr>
          <p:sp>
            <p:nvSpPr>
              <p:cNvPr id="377" name="Freeform 1076">
                <a:extLst>
                  <a:ext uri="{FF2B5EF4-FFF2-40B4-BE49-F238E27FC236}">
                    <a16:creationId xmlns:a16="http://schemas.microsoft.com/office/drawing/2014/main" id="{446AF9FA-9A2B-6646-8305-E78C2A20B6D2}"/>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8" name="Freeform 1077">
                <a:extLst>
                  <a:ext uri="{FF2B5EF4-FFF2-40B4-BE49-F238E27FC236}">
                    <a16:creationId xmlns:a16="http://schemas.microsoft.com/office/drawing/2014/main" id="{032C23DF-A006-EC41-8986-D3A29EAAEE3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9" name="Freeform 1078">
                <a:extLst>
                  <a:ext uri="{FF2B5EF4-FFF2-40B4-BE49-F238E27FC236}">
                    <a16:creationId xmlns:a16="http://schemas.microsoft.com/office/drawing/2014/main" id="{12058F0B-8516-DB42-97C6-166A9AB8DD4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0" name="Freeform 1079">
                <a:extLst>
                  <a:ext uri="{FF2B5EF4-FFF2-40B4-BE49-F238E27FC236}">
                    <a16:creationId xmlns:a16="http://schemas.microsoft.com/office/drawing/2014/main" id="{E56484E4-7DE8-5D40-A604-ADBF9CAC6CD8}"/>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1" name="Freeform 1080">
                <a:extLst>
                  <a:ext uri="{FF2B5EF4-FFF2-40B4-BE49-F238E27FC236}">
                    <a16:creationId xmlns:a16="http://schemas.microsoft.com/office/drawing/2014/main" id="{F26D0989-3D25-C44A-99EB-C0C43C9CAD1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2" name="Freeform 1081">
                <a:extLst>
                  <a:ext uri="{FF2B5EF4-FFF2-40B4-BE49-F238E27FC236}">
                    <a16:creationId xmlns:a16="http://schemas.microsoft.com/office/drawing/2014/main" id="{F72E0F31-1D88-144B-BBDB-07D0278D1933}"/>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71" name="Freeform 1082">
              <a:extLst>
                <a:ext uri="{FF2B5EF4-FFF2-40B4-BE49-F238E27FC236}">
                  <a16:creationId xmlns:a16="http://schemas.microsoft.com/office/drawing/2014/main" id="{ACBC1450-C521-8449-9515-C8DD92D56656}"/>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2" name="Freeform 1083">
              <a:extLst>
                <a:ext uri="{FF2B5EF4-FFF2-40B4-BE49-F238E27FC236}">
                  <a16:creationId xmlns:a16="http://schemas.microsoft.com/office/drawing/2014/main" id="{FF494D13-5944-0E4F-BD7D-0B76A1DAD742}"/>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3" name="Freeform 1084">
              <a:extLst>
                <a:ext uri="{FF2B5EF4-FFF2-40B4-BE49-F238E27FC236}">
                  <a16:creationId xmlns:a16="http://schemas.microsoft.com/office/drawing/2014/main" id="{9558A80C-37DE-F248-8BD6-AB3D92B29761}"/>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4" name="Freeform 1085">
              <a:extLst>
                <a:ext uri="{FF2B5EF4-FFF2-40B4-BE49-F238E27FC236}">
                  <a16:creationId xmlns:a16="http://schemas.microsoft.com/office/drawing/2014/main" id="{B4C7A048-5EFA-F841-8C13-E26E13A6AE63}"/>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5" name="Freeform 1086">
              <a:extLst>
                <a:ext uri="{FF2B5EF4-FFF2-40B4-BE49-F238E27FC236}">
                  <a16:creationId xmlns:a16="http://schemas.microsoft.com/office/drawing/2014/main" id="{AEB574AA-8683-A443-B9F7-0D254045C3FE}"/>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6" name="Freeform 1087">
              <a:extLst>
                <a:ext uri="{FF2B5EF4-FFF2-40B4-BE49-F238E27FC236}">
                  <a16:creationId xmlns:a16="http://schemas.microsoft.com/office/drawing/2014/main" id="{F9C1D164-EACB-FA4C-A7B6-9E26AB4B776C}"/>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3" name="Group 590">
            <a:extLst>
              <a:ext uri="{FF2B5EF4-FFF2-40B4-BE49-F238E27FC236}">
                <a16:creationId xmlns:a16="http://schemas.microsoft.com/office/drawing/2014/main" id="{0E70B6A3-FE5E-A44E-9290-B5AD07E8CD4C}"/>
              </a:ext>
            </a:extLst>
          </p:cNvPr>
          <p:cNvGrpSpPr>
            <a:grpSpLocks/>
          </p:cNvGrpSpPr>
          <p:nvPr/>
        </p:nvGrpSpPr>
        <p:grpSpPr bwMode="auto">
          <a:xfrm flipH="1">
            <a:off x="8153909" y="5504657"/>
            <a:ext cx="345630" cy="320302"/>
            <a:chOff x="2839" y="3501"/>
            <a:chExt cx="755" cy="803"/>
          </a:xfrm>
        </p:grpSpPr>
        <p:pic>
          <p:nvPicPr>
            <p:cNvPr id="384" name="Picture 591" descr="desktop_computer_stylized_medium">
              <a:extLst>
                <a:ext uri="{FF2B5EF4-FFF2-40B4-BE49-F238E27FC236}">
                  <a16:creationId xmlns:a16="http://schemas.microsoft.com/office/drawing/2014/main" id="{F2BC7D5E-BF7D-1249-AFC8-B8B0E8165A3E}"/>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5" name="Freeform 592">
              <a:extLst>
                <a:ext uri="{FF2B5EF4-FFF2-40B4-BE49-F238E27FC236}">
                  <a16:creationId xmlns:a16="http://schemas.microsoft.com/office/drawing/2014/main" id="{5BDC8880-AD2D-4C4E-B14E-AAED9CDF1B48}"/>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6" name="Group 590">
            <a:extLst>
              <a:ext uri="{FF2B5EF4-FFF2-40B4-BE49-F238E27FC236}">
                <a16:creationId xmlns:a16="http://schemas.microsoft.com/office/drawing/2014/main" id="{F4D03415-B38F-5B44-9B13-ABF6FE4BB199}"/>
              </a:ext>
            </a:extLst>
          </p:cNvPr>
          <p:cNvGrpSpPr>
            <a:grpSpLocks/>
          </p:cNvGrpSpPr>
          <p:nvPr/>
        </p:nvGrpSpPr>
        <p:grpSpPr bwMode="auto">
          <a:xfrm flipH="1">
            <a:off x="8552134" y="5526130"/>
            <a:ext cx="345630" cy="320302"/>
            <a:chOff x="2839" y="3501"/>
            <a:chExt cx="755" cy="803"/>
          </a:xfrm>
        </p:grpSpPr>
        <p:pic>
          <p:nvPicPr>
            <p:cNvPr id="387" name="Picture 591" descr="desktop_computer_stylized_medium">
              <a:extLst>
                <a:ext uri="{FF2B5EF4-FFF2-40B4-BE49-F238E27FC236}">
                  <a16:creationId xmlns:a16="http://schemas.microsoft.com/office/drawing/2014/main" id="{32EA6117-AAC5-C94D-B49B-C43DF16E6002}"/>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Freeform 592">
              <a:extLst>
                <a:ext uri="{FF2B5EF4-FFF2-40B4-BE49-F238E27FC236}">
                  <a16:creationId xmlns:a16="http://schemas.microsoft.com/office/drawing/2014/main" id="{3508017E-8AA9-D647-891A-276887DA9B44}"/>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9" name="Group 1064">
            <a:extLst>
              <a:ext uri="{FF2B5EF4-FFF2-40B4-BE49-F238E27FC236}">
                <a16:creationId xmlns:a16="http://schemas.microsoft.com/office/drawing/2014/main" id="{8D491387-EBC3-2D40-9285-1F06C1D72E08}"/>
              </a:ext>
            </a:extLst>
          </p:cNvPr>
          <p:cNvGrpSpPr>
            <a:grpSpLocks/>
          </p:cNvGrpSpPr>
          <p:nvPr/>
        </p:nvGrpSpPr>
        <p:grpSpPr bwMode="auto">
          <a:xfrm>
            <a:off x="9534746" y="5795138"/>
            <a:ext cx="319264" cy="253379"/>
            <a:chOff x="877" y="1008"/>
            <a:chExt cx="2747" cy="2591"/>
          </a:xfrm>
        </p:grpSpPr>
        <p:pic>
          <p:nvPicPr>
            <p:cNvPr id="390" name="Picture 1065" descr="antenna_stylized">
              <a:extLst>
                <a:ext uri="{FF2B5EF4-FFF2-40B4-BE49-F238E27FC236}">
                  <a16:creationId xmlns:a16="http://schemas.microsoft.com/office/drawing/2014/main" id="{E1605A46-E7E7-DA4D-A7B1-3F2BF5D0E03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1" name="Picture 1066" descr="laptop_keyboard">
              <a:extLst>
                <a:ext uri="{FF2B5EF4-FFF2-40B4-BE49-F238E27FC236}">
                  <a16:creationId xmlns:a16="http://schemas.microsoft.com/office/drawing/2014/main" id="{E538A48B-7DCF-524B-8A59-631429692CB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2" name="Freeform 1067">
              <a:extLst>
                <a:ext uri="{FF2B5EF4-FFF2-40B4-BE49-F238E27FC236}">
                  <a16:creationId xmlns:a16="http://schemas.microsoft.com/office/drawing/2014/main" id="{0DF72841-010E-EF4C-BF8A-912117577CBB}"/>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93" name="Picture 1068" descr="screen">
              <a:extLst>
                <a:ext uri="{FF2B5EF4-FFF2-40B4-BE49-F238E27FC236}">
                  <a16:creationId xmlns:a16="http://schemas.microsoft.com/office/drawing/2014/main" id="{05FB75E6-02C0-C749-B8C1-6EE94751EFE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4" name="Freeform 1069">
              <a:extLst>
                <a:ext uri="{FF2B5EF4-FFF2-40B4-BE49-F238E27FC236}">
                  <a16:creationId xmlns:a16="http://schemas.microsoft.com/office/drawing/2014/main" id="{2C42E210-EA7A-7243-97B1-C77EE2476096}"/>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5" name="Freeform 1070">
              <a:extLst>
                <a:ext uri="{FF2B5EF4-FFF2-40B4-BE49-F238E27FC236}">
                  <a16:creationId xmlns:a16="http://schemas.microsoft.com/office/drawing/2014/main" id="{020C16FB-B47C-5A40-8613-E3DA0F01335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6" name="Freeform 1071">
              <a:extLst>
                <a:ext uri="{FF2B5EF4-FFF2-40B4-BE49-F238E27FC236}">
                  <a16:creationId xmlns:a16="http://schemas.microsoft.com/office/drawing/2014/main" id="{B6AF1532-CB13-784D-8AF3-B5F865952BA8}"/>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7" name="Freeform 1072">
              <a:extLst>
                <a:ext uri="{FF2B5EF4-FFF2-40B4-BE49-F238E27FC236}">
                  <a16:creationId xmlns:a16="http://schemas.microsoft.com/office/drawing/2014/main" id="{A71AE470-9F14-D044-93DB-3DCB5DBEBD96}"/>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8" name="Freeform 1073">
              <a:extLst>
                <a:ext uri="{FF2B5EF4-FFF2-40B4-BE49-F238E27FC236}">
                  <a16:creationId xmlns:a16="http://schemas.microsoft.com/office/drawing/2014/main" id="{7753045D-9842-CC41-9B0D-EB58149EA7D3}"/>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9" name="Freeform 1074">
              <a:extLst>
                <a:ext uri="{FF2B5EF4-FFF2-40B4-BE49-F238E27FC236}">
                  <a16:creationId xmlns:a16="http://schemas.microsoft.com/office/drawing/2014/main" id="{FB62560B-8A1D-1D4A-9C7F-3D1ED4E8CEDD}"/>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00" name="Group 1075">
              <a:extLst>
                <a:ext uri="{FF2B5EF4-FFF2-40B4-BE49-F238E27FC236}">
                  <a16:creationId xmlns:a16="http://schemas.microsoft.com/office/drawing/2014/main" id="{954A64CB-1C45-324C-8CBE-16624C1A0B84}"/>
                </a:ext>
              </a:extLst>
            </p:cNvPr>
            <p:cNvGrpSpPr>
              <a:grpSpLocks/>
            </p:cNvGrpSpPr>
            <p:nvPr/>
          </p:nvGrpSpPr>
          <p:grpSpPr bwMode="auto">
            <a:xfrm>
              <a:off x="1709" y="3008"/>
              <a:ext cx="507" cy="234"/>
              <a:chOff x="1740" y="2642"/>
              <a:chExt cx="752" cy="327"/>
            </a:xfrm>
          </p:grpSpPr>
          <p:sp>
            <p:nvSpPr>
              <p:cNvPr id="407" name="Freeform 1076">
                <a:extLst>
                  <a:ext uri="{FF2B5EF4-FFF2-40B4-BE49-F238E27FC236}">
                    <a16:creationId xmlns:a16="http://schemas.microsoft.com/office/drawing/2014/main" id="{69DEB18E-BA65-9043-A426-C13F767151ED}"/>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8" name="Freeform 1077">
                <a:extLst>
                  <a:ext uri="{FF2B5EF4-FFF2-40B4-BE49-F238E27FC236}">
                    <a16:creationId xmlns:a16="http://schemas.microsoft.com/office/drawing/2014/main" id="{4DE24D51-7581-B14D-B3B6-84A687083206}"/>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9" name="Freeform 1078">
                <a:extLst>
                  <a:ext uri="{FF2B5EF4-FFF2-40B4-BE49-F238E27FC236}">
                    <a16:creationId xmlns:a16="http://schemas.microsoft.com/office/drawing/2014/main" id="{EFD736A0-861B-7C41-B7C6-101FA03763F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0" name="Freeform 1079">
                <a:extLst>
                  <a:ext uri="{FF2B5EF4-FFF2-40B4-BE49-F238E27FC236}">
                    <a16:creationId xmlns:a16="http://schemas.microsoft.com/office/drawing/2014/main" id="{8BD7163E-D90B-7647-AEF5-5CECAFA59C37}"/>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1" name="Freeform 1080">
                <a:extLst>
                  <a:ext uri="{FF2B5EF4-FFF2-40B4-BE49-F238E27FC236}">
                    <a16:creationId xmlns:a16="http://schemas.microsoft.com/office/drawing/2014/main" id="{FC877D4D-D065-104D-8CA3-E0607A9B3F8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2" name="Freeform 1081">
                <a:extLst>
                  <a:ext uri="{FF2B5EF4-FFF2-40B4-BE49-F238E27FC236}">
                    <a16:creationId xmlns:a16="http://schemas.microsoft.com/office/drawing/2014/main" id="{BA9728F5-6BD1-104C-9953-C37CCA79F58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01" name="Freeform 1082">
              <a:extLst>
                <a:ext uri="{FF2B5EF4-FFF2-40B4-BE49-F238E27FC236}">
                  <a16:creationId xmlns:a16="http://schemas.microsoft.com/office/drawing/2014/main" id="{D3A627E4-20E1-094F-91E7-9E62C1D73A8B}"/>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2" name="Freeform 1083">
              <a:extLst>
                <a:ext uri="{FF2B5EF4-FFF2-40B4-BE49-F238E27FC236}">
                  <a16:creationId xmlns:a16="http://schemas.microsoft.com/office/drawing/2014/main" id="{DE5062C9-C70B-B74E-90B7-8B999FB4955F}"/>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3" name="Freeform 1084">
              <a:extLst>
                <a:ext uri="{FF2B5EF4-FFF2-40B4-BE49-F238E27FC236}">
                  <a16:creationId xmlns:a16="http://schemas.microsoft.com/office/drawing/2014/main" id="{60A19E6B-9711-D44A-9A86-78531884592C}"/>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4" name="Freeform 1085">
              <a:extLst>
                <a:ext uri="{FF2B5EF4-FFF2-40B4-BE49-F238E27FC236}">
                  <a16:creationId xmlns:a16="http://schemas.microsoft.com/office/drawing/2014/main" id="{DABF2084-7101-4A42-808E-03169821851D}"/>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5" name="Freeform 1086">
              <a:extLst>
                <a:ext uri="{FF2B5EF4-FFF2-40B4-BE49-F238E27FC236}">
                  <a16:creationId xmlns:a16="http://schemas.microsoft.com/office/drawing/2014/main" id="{3BECAB59-402D-C44C-8F0A-AC630F6F2AAC}"/>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6" name="Freeform 1087">
              <a:extLst>
                <a:ext uri="{FF2B5EF4-FFF2-40B4-BE49-F238E27FC236}">
                  <a16:creationId xmlns:a16="http://schemas.microsoft.com/office/drawing/2014/main" id="{C431D1EA-39CA-5549-B407-D7CBF12DC371}"/>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13" name="Freeform 984">
            <a:extLst>
              <a:ext uri="{FF2B5EF4-FFF2-40B4-BE49-F238E27FC236}">
                <a16:creationId xmlns:a16="http://schemas.microsoft.com/office/drawing/2014/main" id="{EF28E360-D52F-294F-97A4-5B43A7D60CE3}"/>
              </a:ext>
            </a:extLst>
          </p:cNvPr>
          <p:cNvSpPr>
            <a:spLocks/>
          </p:cNvSpPr>
          <p:nvPr/>
        </p:nvSpPr>
        <p:spPr bwMode="auto">
          <a:xfrm>
            <a:off x="10153593" y="5636971"/>
            <a:ext cx="34049" cy="332924"/>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4" name="Freeform 986">
            <a:extLst>
              <a:ext uri="{FF2B5EF4-FFF2-40B4-BE49-F238E27FC236}">
                <a16:creationId xmlns:a16="http://schemas.microsoft.com/office/drawing/2014/main" id="{9D5E80B1-F637-9E4D-BFD5-5F5ADB827A42}"/>
              </a:ext>
            </a:extLst>
          </p:cNvPr>
          <p:cNvSpPr>
            <a:spLocks/>
          </p:cNvSpPr>
          <p:nvPr/>
        </p:nvSpPr>
        <p:spPr bwMode="auto">
          <a:xfrm>
            <a:off x="10159970" y="5656923"/>
            <a:ext cx="20333" cy="308020"/>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5" name="Freeform 987">
            <a:extLst>
              <a:ext uri="{FF2B5EF4-FFF2-40B4-BE49-F238E27FC236}">
                <a16:creationId xmlns:a16="http://schemas.microsoft.com/office/drawing/2014/main" id="{F21D56DB-F5E9-8D44-92D9-C4770361B950}"/>
              </a:ext>
            </a:extLst>
          </p:cNvPr>
          <p:cNvSpPr>
            <a:spLocks/>
          </p:cNvSpPr>
          <p:nvPr/>
        </p:nvSpPr>
        <p:spPr bwMode="auto">
          <a:xfrm>
            <a:off x="10155518" y="5812753"/>
            <a:ext cx="31643" cy="27525"/>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6" name="Rectangle 988">
            <a:extLst>
              <a:ext uri="{FF2B5EF4-FFF2-40B4-BE49-F238E27FC236}">
                <a16:creationId xmlns:a16="http://schemas.microsoft.com/office/drawing/2014/main" id="{0447DE90-707A-1F42-8981-9A87D22C1D1D}"/>
              </a:ext>
            </a:extLst>
          </p:cNvPr>
          <p:cNvSpPr>
            <a:spLocks noChangeArrowheads="1"/>
          </p:cNvSpPr>
          <p:nvPr/>
        </p:nvSpPr>
        <p:spPr bwMode="auto">
          <a:xfrm>
            <a:off x="10026299" y="5674399"/>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17" name="Group 989">
            <a:extLst>
              <a:ext uri="{FF2B5EF4-FFF2-40B4-BE49-F238E27FC236}">
                <a16:creationId xmlns:a16="http://schemas.microsoft.com/office/drawing/2014/main" id="{A6C8AE16-7445-9845-8F83-A3F851D4F042}"/>
              </a:ext>
            </a:extLst>
          </p:cNvPr>
          <p:cNvGrpSpPr>
            <a:grpSpLocks/>
          </p:cNvGrpSpPr>
          <p:nvPr/>
        </p:nvGrpSpPr>
        <p:grpSpPr bwMode="auto">
          <a:xfrm>
            <a:off x="10091149" y="5671195"/>
            <a:ext cx="69903" cy="21117"/>
            <a:chOff x="614" y="2568"/>
            <a:chExt cx="725" cy="139"/>
          </a:xfrm>
        </p:grpSpPr>
        <p:sp>
          <p:nvSpPr>
            <p:cNvPr id="418" name="AutoShape 990">
              <a:extLst>
                <a:ext uri="{FF2B5EF4-FFF2-40B4-BE49-F238E27FC236}">
                  <a16:creationId xmlns:a16="http://schemas.microsoft.com/office/drawing/2014/main" id="{5E1B1032-2F46-EF4A-B472-E7BC9E83CB4B}"/>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19" name="AutoShape 991">
              <a:extLst>
                <a:ext uri="{FF2B5EF4-FFF2-40B4-BE49-F238E27FC236}">
                  <a16:creationId xmlns:a16="http://schemas.microsoft.com/office/drawing/2014/main" id="{F24B042A-2483-8545-A723-0074F55A1DC8}"/>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0" name="Rectangle 992">
            <a:extLst>
              <a:ext uri="{FF2B5EF4-FFF2-40B4-BE49-F238E27FC236}">
                <a16:creationId xmlns:a16="http://schemas.microsoft.com/office/drawing/2014/main" id="{E881C066-69A3-D649-893B-A3C4CB9FAE81}"/>
              </a:ext>
            </a:extLst>
          </p:cNvPr>
          <p:cNvSpPr>
            <a:spLocks noChangeArrowheads="1"/>
          </p:cNvSpPr>
          <p:nvPr/>
        </p:nvSpPr>
        <p:spPr bwMode="auto">
          <a:xfrm>
            <a:off x="10027502" y="5722750"/>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1" name="Group 993">
            <a:extLst>
              <a:ext uri="{FF2B5EF4-FFF2-40B4-BE49-F238E27FC236}">
                <a16:creationId xmlns:a16="http://schemas.microsoft.com/office/drawing/2014/main" id="{2B8081F4-DBFC-C442-BDEE-DF67BF3817BC}"/>
              </a:ext>
            </a:extLst>
          </p:cNvPr>
          <p:cNvGrpSpPr>
            <a:grpSpLocks/>
          </p:cNvGrpSpPr>
          <p:nvPr/>
        </p:nvGrpSpPr>
        <p:grpSpPr bwMode="auto">
          <a:xfrm>
            <a:off x="10090909" y="5718672"/>
            <a:ext cx="69903" cy="19515"/>
            <a:chOff x="614" y="2568"/>
            <a:chExt cx="725" cy="139"/>
          </a:xfrm>
        </p:grpSpPr>
        <p:sp>
          <p:nvSpPr>
            <p:cNvPr id="422" name="AutoShape 994">
              <a:extLst>
                <a:ext uri="{FF2B5EF4-FFF2-40B4-BE49-F238E27FC236}">
                  <a16:creationId xmlns:a16="http://schemas.microsoft.com/office/drawing/2014/main" id="{B9A9624E-B9DF-9A46-B31E-DD7EFD0F21E2}"/>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3" name="AutoShape 995">
              <a:extLst>
                <a:ext uri="{FF2B5EF4-FFF2-40B4-BE49-F238E27FC236}">
                  <a16:creationId xmlns:a16="http://schemas.microsoft.com/office/drawing/2014/main" id="{642F554B-5A88-A44B-AAB6-61F7D5A17F6A}"/>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4" name="Rectangle 996">
            <a:extLst>
              <a:ext uri="{FF2B5EF4-FFF2-40B4-BE49-F238E27FC236}">
                <a16:creationId xmlns:a16="http://schemas.microsoft.com/office/drawing/2014/main" id="{2F7E8752-11E5-3642-90E6-5285D40EA469}"/>
              </a:ext>
            </a:extLst>
          </p:cNvPr>
          <p:cNvSpPr>
            <a:spLocks noChangeArrowheads="1"/>
          </p:cNvSpPr>
          <p:nvPr/>
        </p:nvSpPr>
        <p:spPr bwMode="auto">
          <a:xfrm>
            <a:off x="10027502" y="5771101"/>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5" name="Rectangle 997">
            <a:extLst>
              <a:ext uri="{FF2B5EF4-FFF2-40B4-BE49-F238E27FC236}">
                <a16:creationId xmlns:a16="http://schemas.microsoft.com/office/drawing/2014/main" id="{C884D5C3-FF18-F04A-B4E2-7E02117C03FE}"/>
              </a:ext>
            </a:extLst>
          </p:cNvPr>
          <p:cNvSpPr>
            <a:spLocks noChangeArrowheads="1"/>
          </p:cNvSpPr>
          <p:nvPr/>
        </p:nvSpPr>
        <p:spPr bwMode="auto">
          <a:xfrm>
            <a:off x="10028705" y="5814938"/>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6" name="Group 998">
            <a:extLst>
              <a:ext uri="{FF2B5EF4-FFF2-40B4-BE49-F238E27FC236}">
                <a16:creationId xmlns:a16="http://schemas.microsoft.com/office/drawing/2014/main" id="{D321F228-396F-C44B-AA64-15D0F1B6CEFB}"/>
              </a:ext>
            </a:extLst>
          </p:cNvPr>
          <p:cNvGrpSpPr>
            <a:grpSpLocks/>
          </p:cNvGrpSpPr>
          <p:nvPr/>
        </p:nvGrpSpPr>
        <p:grpSpPr bwMode="auto">
          <a:xfrm>
            <a:off x="10089465" y="5810860"/>
            <a:ext cx="70024" cy="21991"/>
            <a:chOff x="614" y="2568"/>
            <a:chExt cx="725" cy="139"/>
          </a:xfrm>
        </p:grpSpPr>
        <p:sp>
          <p:nvSpPr>
            <p:cNvPr id="427" name="AutoShape 999">
              <a:extLst>
                <a:ext uri="{FF2B5EF4-FFF2-40B4-BE49-F238E27FC236}">
                  <a16:creationId xmlns:a16="http://schemas.microsoft.com/office/drawing/2014/main" id="{849EBD72-C779-B442-B144-4C92B9E79F20}"/>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8" name="AutoShape 1000">
              <a:extLst>
                <a:ext uri="{FF2B5EF4-FFF2-40B4-BE49-F238E27FC236}">
                  <a16:creationId xmlns:a16="http://schemas.microsoft.com/office/drawing/2014/main" id="{D93FB61F-FF29-F24D-8788-4165F508316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9" name="Freeform 1001">
            <a:extLst>
              <a:ext uri="{FF2B5EF4-FFF2-40B4-BE49-F238E27FC236}">
                <a16:creationId xmlns:a16="http://schemas.microsoft.com/office/drawing/2014/main" id="{A40EEA2E-A801-414B-8FBC-BBC009ECE19B}"/>
              </a:ext>
            </a:extLst>
          </p:cNvPr>
          <p:cNvSpPr>
            <a:spLocks/>
          </p:cNvSpPr>
          <p:nvPr/>
        </p:nvSpPr>
        <p:spPr bwMode="auto">
          <a:xfrm>
            <a:off x="10156000" y="5771101"/>
            <a:ext cx="31643" cy="27380"/>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30" name="Group 1002">
            <a:extLst>
              <a:ext uri="{FF2B5EF4-FFF2-40B4-BE49-F238E27FC236}">
                <a16:creationId xmlns:a16="http://schemas.microsoft.com/office/drawing/2014/main" id="{F068EC4B-78B0-B24C-99A7-F96D6C86A2B9}"/>
              </a:ext>
            </a:extLst>
          </p:cNvPr>
          <p:cNvGrpSpPr>
            <a:grpSpLocks/>
          </p:cNvGrpSpPr>
          <p:nvPr/>
        </p:nvGrpSpPr>
        <p:grpSpPr bwMode="auto">
          <a:xfrm>
            <a:off x="10089946" y="5767169"/>
            <a:ext cx="70024" cy="20243"/>
            <a:chOff x="614" y="2568"/>
            <a:chExt cx="725" cy="139"/>
          </a:xfrm>
        </p:grpSpPr>
        <p:sp>
          <p:nvSpPr>
            <p:cNvPr id="431" name="AutoShape 1003">
              <a:extLst>
                <a:ext uri="{FF2B5EF4-FFF2-40B4-BE49-F238E27FC236}">
                  <a16:creationId xmlns:a16="http://schemas.microsoft.com/office/drawing/2014/main" id="{76307DFD-7DBD-DD4D-8615-A8A8D15D8233}"/>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2" name="AutoShape 1004">
              <a:extLst>
                <a:ext uri="{FF2B5EF4-FFF2-40B4-BE49-F238E27FC236}">
                  <a16:creationId xmlns:a16="http://schemas.microsoft.com/office/drawing/2014/main" id="{B5EA7410-FCB5-3C42-A74F-F566ABFADDB8}"/>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33" name="Rectangle 1005">
            <a:extLst>
              <a:ext uri="{FF2B5EF4-FFF2-40B4-BE49-F238E27FC236}">
                <a16:creationId xmlns:a16="http://schemas.microsoft.com/office/drawing/2014/main" id="{10238275-C02A-F74A-A765-B593C055F724}"/>
              </a:ext>
            </a:extLst>
          </p:cNvPr>
          <p:cNvSpPr>
            <a:spLocks noChangeArrowheads="1"/>
          </p:cNvSpPr>
          <p:nvPr/>
        </p:nvSpPr>
        <p:spPr bwMode="auto">
          <a:xfrm>
            <a:off x="10150946" y="5636388"/>
            <a:ext cx="8422" cy="33277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4" name="Freeform 1006">
            <a:extLst>
              <a:ext uri="{FF2B5EF4-FFF2-40B4-BE49-F238E27FC236}">
                <a16:creationId xmlns:a16="http://schemas.microsoft.com/office/drawing/2014/main" id="{81D6D301-6C77-C64B-B2D0-382D840AA7FC}"/>
              </a:ext>
            </a:extLst>
          </p:cNvPr>
          <p:cNvSpPr>
            <a:spLocks/>
          </p:cNvSpPr>
          <p:nvPr/>
        </p:nvSpPr>
        <p:spPr bwMode="auto">
          <a:xfrm>
            <a:off x="10158887" y="5720566"/>
            <a:ext cx="28515" cy="31020"/>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5" name="Freeform 1007">
            <a:extLst>
              <a:ext uri="{FF2B5EF4-FFF2-40B4-BE49-F238E27FC236}">
                <a16:creationId xmlns:a16="http://schemas.microsoft.com/office/drawing/2014/main" id="{6966CA35-6F7B-6C4F-AEE3-078FED56DF20}"/>
              </a:ext>
            </a:extLst>
          </p:cNvPr>
          <p:cNvSpPr>
            <a:spLocks/>
          </p:cNvSpPr>
          <p:nvPr/>
        </p:nvSpPr>
        <p:spPr bwMode="auto">
          <a:xfrm>
            <a:off x="10159248" y="5672943"/>
            <a:ext cx="29357" cy="34953"/>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6" name="Oval 1008">
            <a:extLst>
              <a:ext uri="{FF2B5EF4-FFF2-40B4-BE49-F238E27FC236}">
                <a16:creationId xmlns:a16="http://schemas.microsoft.com/office/drawing/2014/main" id="{2CFA9381-C4F6-8A4A-BCBB-312388656716}"/>
              </a:ext>
            </a:extLst>
          </p:cNvPr>
          <p:cNvSpPr>
            <a:spLocks noChangeArrowheads="1"/>
          </p:cNvSpPr>
          <p:nvPr/>
        </p:nvSpPr>
        <p:spPr bwMode="auto">
          <a:xfrm>
            <a:off x="10183311" y="5954166"/>
            <a:ext cx="6016" cy="1383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7" name="Freeform 1009">
            <a:extLst>
              <a:ext uri="{FF2B5EF4-FFF2-40B4-BE49-F238E27FC236}">
                <a16:creationId xmlns:a16="http://schemas.microsoft.com/office/drawing/2014/main" id="{B30AEBEB-78E1-754E-BA64-FEE706BFF392}"/>
              </a:ext>
            </a:extLst>
          </p:cNvPr>
          <p:cNvSpPr>
            <a:spLocks/>
          </p:cNvSpPr>
          <p:nvPr/>
        </p:nvSpPr>
        <p:spPr bwMode="auto">
          <a:xfrm>
            <a:off x="10157684" y="5954603"/>
            <a:ext cx="29477" cy="29127"/>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8" name="AutoShape 1010">
            <a:extLst>
              <a:ext uri="{FF2B5EF4-FFF2-40B4-BE49-F238E27FC236}">
                <a16:creationId xmlns:a16="http://schemas.microsoft.com/office/drawing/2014/main" id="{F2779901-7D8F-784A-8E8D-397036700A71}"/>
              </a:ext>
            </a:extLst>
          </p:cNvPr>
          <p:cNvSpPr>
            <a:spLocks noChangeArrowheads="1"/>
          </p:cNvSpPr>
          <p:nvPr/>
        </p:nvSpPr>
        <p:spPr bwMode="auto">
          <a:xfrm>
            <a:off x="10017877" y="5963487"/>
            <a:ext cx="143898" cy="21845"/>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9" name="AutoShape 1011">
            <a:extLst>
              <a:ext uri="{FF2B5EF4-FFF2-40B4-BE49-F238E27FC236}">
                <a16:creationId xmlns:a16="http://schemas.microsoft.com/office/drawing/2014/main" id="{87A8BD55-4166-4643-A7DA-52B9D36F3801}"/>
              </a:ext>
            </a:extLst>
          </p:cNvPr>
          <p:cNvSpPr>
            <a:spLocks noChangeArrowheads="1"/>
          </p:cNvSpPr>
          <p:nvPr/>
        </p:nvSpPr>
        <p:spPr bwMode="auto">
          <a:xfrm>
            <a:off x="10026299" y="5969166"/>
            <a:ext cx="128257" cy="1150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0" name="Oval 1012">
            <a:extLst>
              <a:ext uri="{FF2B5EF4-FFF2-40B4-BE49-F238E27FC236}">
                <a16:creationId xmlns:a16="http://schemas.microsoft.com/office/drawing/2014/main" id="{0F991E83-25F4-2549-B34F-7A98472010D7}"/>
              </a:ext>
            </a:extLst>
          </p:cNvPr>
          <p:cNvSpPr>
            <a:spLocks noChangeArrowheads="1"/>
          </p:cNvSpPr>
          <p:nvPr/>
        </p:nvSpPr>
        <p:spPr bwMode="auto">
          <a:xfrm>
            <a:off x="10038210"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1" name="Oval 1013">
            <a:extLst>
              <a:ext uri="{FF2B5EF4-FFF2-40B4-BE49-F238E27FC236}">
                <a16:creationId xmlns:a16="http://schemas.microsoft.com/office/drawing/2014/main" id="{01F6513A-F015-D94A-929C-75D48673F75A}"/>
              </a:ext>
            </a:extLst>
          </p:cNvPr>
          <p:cNvSpPr>
            <a:spLocks noChangeArrowheads="1"/>
          </p:cNvSpPr>
          <p:nvPr/>
        </p:nvSpPr>
        <p:spPr bwMode="auto">
          <a:xfrm>
            <a:off x="10059867" y="5920815"/>
            <a:ext cx="19130" cy="2068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2" name="Oval 1014">
            <a:extLst>
              <a:ext uri="{FF2B5EF4-FFF2-40B4-BE49-F238E27FC236}">
                <a16:creationId xmlns:a16="http://schemas.microsoft.com/office/drawing/2014/main" id="{DF2F1710-E7DF-7E48-A534-44E42CD00502}"/>
              </a:ext>
            </a:extLst>
          </p:cNvPr>
          <p:cNvSpPr>
            <a:spLocks noChangeArrowheads="1"/>
          </p:cNvSpPr>
          <p:nvPr/>
        </p:nvSpPr>
        <p:spPr bwMode="auto">
          <a:xfrm>
            <a:off x="10080201"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3" name="Rectangle 1015">
            <a:extLst>
              <a:ext uri="{FF2B5EF4-FFF2-40B4-BE49-F238E27FC236}">
                <a16:creationId xmlns:a16="http://schemas.microsoft.com/office/drawing/2014/main" id="{328DCBC9-32E9-FD44-B2CF-3BC801D59B6C}"/>
              </a:ext>
            </a:extLst>
          </p:cNvPr>
          <p:cNvSpPr>
            <a:spLocks noChangeArrowheads="1"/>
          </p:cNvSpPr>
          <p:nvPr/>
        </p:nvSpPr>
        <p:spPr bwMode="auto">
          <a:xfrm>
            <a:off x="10129410" y="5841444"/>
            <a:ext cx="9625" cy="110538"/>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47" name="Group 590">
            <a:extLst>
              <a:ext uri="{FF2B5EF4-FFF2-40B4-BE49-F238E27FC236}">
                <a16:creationId xmlns:a16="http://schemas.microsoft.com/office/drawing/2014/main" id="{CCAB7625-FEE3-BB4A-97C1-EF1CC2679904}"/>
              </a:ext>
            </a:extLst>
          </p:cNvPr>
          <p:cNvGrpSpPr>
            <a:grpSpLocks/>
          </p:cNvGrpSpPr>
          <p:nvPr/>
        </p:nvGrpSpPr>
        <p:grpSpPr bwMode="auto">
          <a:xfrm flipH="1">
            <a:off x="7773981" y="5281060"/>
            <a:ext cx="345630" cy="320302"/>
            <a:chOff x="2839" y="3501"/>
            <a:chExt cx="755" cy="803"/>
          </a:xfrm>
        </p:grpSpPr>
        <p:pic>
          <p:nvPicPr>
            <p:cNvPr id="451" name="Picture 591" descr="desktop_computer_stylized_medium">
              <a:extLst>
                <a:ext uri="{FF2B5EF4-FFF2-40B4-BE49-F238E27FC236}">
                  <a16:creationId xmlns:a16="http://schemas.microsoft.com/office/drawing/2014/main" id="{FC71EB74-5BE7-7A48-B637-5058D8494691}"/>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2" name="Freeform 592">
              <a:extLst>
                <a:ext uri="{FF2B5EF4-FFF2-40B4-BE49-F238E27FC236}">
                  <a16:creationId xmlns:a16="http://schemas.microsoft.com/office/drawing/2014/main" id="{B9007CC0-7362-AE4E-9B5B-742E3046FEF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46" name="Group 652">
            <a:extLst>
              <a:ext uri="{FF2B5EF4-FFF2-40B4-BE49-F238E27FC236}">
                <a16:creationId xmlns:a16="http://schemas.microsoft.com/office/drawing/2014/main" id="{84B474B2-2AC4-EC40-9EA0-B5E48CE68CBD}"/>
              </a:ext>
            </a:extLst>
          </p:cNvPr>
          <p:cNvGrpSpPr>
            <a:grpSpLocks/>
          </p:cNvGrpSpPr>
          <p:nvPr/>
        </p:nvGrpSpPr>
        <p:grpSpPr bwMode="auto">
          <a:xfrm>
            <a:off x="7750224" y="1859725"/>
            <a:ext cx="415925" cy="385763"/>
            <a:chOff x="2751" y="1851"/>
            <a:chExt cx="462" cy="478"/>
          </a:xfrm>
        </p:grpSpPr>
        <p:pic>
          <p:nvPicPr>
            <p:cNvPr id="453" name="Picture 653" descr="iphone_stylized_small">
              <a:extLst>
                <a:ext uri="{FF2B5EF4-FFF2-40B4-BE49-F238E27FC236}">
                  <a16:creationId xmlns:a16="http://schemas.microsoft.com/office/drawing/2014/main" id="{34A94CEC-DE5F-E64D-A5B4-F04DB32319EA}"/>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4" name="Picture 654" descr="antenna_radiation_stylized">
              <a:extLst>
                <a:ext uri="{FF2B5EF4-FFF2-40B4-BE49-F238E27FC236}">
                  <a16:creationId xmlns:a16="http://schemas.microsoft.com/office/drawing/2014/main" id="{67C4AABE-F80E-F846-A0E8-D555DE64EBB1}"/>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3" name="Group 950">
            <a:extLst>
              <a:ext uri="{FF2B5EF4-FFF2-40B4-BE49-F238E27FC236}">
                <a16:creationId xmlns:a16="http://schemas.microsoft.com/office/drawing/2014/main" id="{BF16D25A-05F2-BD48-8851-FCCC3771B7E8}"/>
              </a:ext>
            </a:extLst>
          </p:cNvPr>
          <p:cNvGrpSpPr>
            <a:grpSpLocks/>
          </p:cNvGrpSpPr>
          <p:nvPr/>
        </p:nvGrpSpPr>
        <p:grpSpPr bwMode="auto">
          <a:xfrm>
            <a:off x="10253990" y="5273951"/>
            <a:ext cx="177192" cy="330833"/>
            <a:chOff x="4140" y="429"/>
            <a:chExt cx="1425" cy="2396"/>
          </a:xfrm>
        </p:grpSpPr>
        <p:sp>
          <p:nvSpPr>
            <p:cNvPr id="324" name="Freeform 951">
              <a:extLst>
                <a:ext uri="{FF2B5EF4-FFF2-40B4-BE49-F238E27FC236}">
                  <a16:creationId xmlns:a16="http://schemas.microsoft.com/office/drawing/2014/main" id="{72C50429-8235-E440-B0F8-ADCFAC74851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5" name="Rectangle 952">
              <a:extLst>
                <a:ext uri="{FF2B5EF4-FFF2-40B4-BE49-F238E27FC236}">
                  <a16:creationId xmlns:a16="http://schemas.microsoft.com/office/drawing/2014/main" id="{C8289D20-20EF-CE4A-B82D-CC6F98B220CD}"/>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26" name="Freeform 953">
              <a:extLst>
                <a:ext uri="{FF2B5EF4-FFF2-40B4-BE49-F238E27FC236}">
                  <a16:creationId xmlns:a16="http://schemas.microsoft.com/office/drawing/2014/main" id="{512EE24C-2BC1-5A45-B541-28FAD55222BB}"/>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7" name="Freeform 954">
              <a:extLst>
                <a:ext uri="{FF2B5EF4-FFF2-40B4-BE49-F238E27FC236}">
                  <a16:creationId xmlns:a16="http://schemas.microsoft.com/office/drawing/2014/main" id="{CC26DF50-FD02-994D-80F7-4CD21CC31FD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8" name="Rectangle 955">
              <a:extLst>
                <a:ext uri="{FF2B5EF4-FFF2-40B4-BE49-F238E27FC236}">
                  <a16:creationId xmlns:a16="http://schemas.microsoft.com/office/drawing/2014/main" id="{12D5F885-EEB6-EA49-8F16-8E65F7B568A3}"/>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29" name="Group 956">
              <a:extLst>
                <a:ext uri="{FF2B5EF4-FFF2-40B4-BE49-F238E27FC236}">
                  <a16:creationId xmlns:a16="http://schemas.microsoft.com/office/drawing/2014/main" id="{4819CF1A-CAA2-2445-BACA-6333C67700FA}"/>
                </a:ext>
              </a:extLst>
            </p:cNvPr>
            <p:cNvGrpSpPr>
              <a:grpSpLocks/>
            </p:cNvGrpSpPr>
            <p:nvPr/>
          </p:nvGrpSpPr>
          <p:grpSpPr bwMode="auto">
            <a:xfrm>
              <a:off x="4749" y="668"/>
              <a:ext cx="581" cy="145"/>
              <a:chOff x="614" y="2568"/>
              <a:chExt cx="725" cy="139"/>
            </a:xfrm>
          </p:grpSpPr>
          <p:sp>
            <p:nvSpPr>
              <p:cNvPr id="354" name="AutoShape 957">
                <a:extLst>
                  <a:ext uri="{FF2B5EF4-FFF2-40B4-BE49-F238E27FC236}">
                    <a16:creationId xmlns:a16="http://schemas.microsoft.com/office/drawing/2014/main" id="{F403CAA7-7575-5B45-9B26-74060E67EDD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5" name="AutoShape 958">
                <a:extLst>
                  <a:ext uri="{FF2B5EF4-FFF2-40B4-BE49-F238E27FC236}">
                    <a16:creationId xmlns:a16="http://schemas.microsoft.com/office/drawing/2014/main" id="{E7C03107-B3D4-E74B-8026-51FC5FB4C97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0" name="Rectangle 959">
              <a:extLst>
                <a:ext uri="{FF2B5EF4-FFF2-40B4-BE49-F238E27FC236}">
                  <a16:creationId xmlns:a16="http://schemas.microsoft.com/office/drawing/2014/main" id="{8C82FD14-8B3E-4C45-BA2F-1D536922BBF8}"/>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1" name="Group 960">
              <a:extLst>
                <a:ext uri="{FF2B5EF4-FFF2-40B4-BE49-F238E27FC236}">
                  <a16:creationId xmlns:a16="http://schemas.microsoft.com/office/drawing/2014/main" id="{848EC42A-6B0F-D74E-99AF-9287D4319DF2}"/>
                </a:ext>
              </a:extLst>
            </p:cNvPr>
            <p:cNvGrpSpPr>
              <a:grpSpLocks/>
            </p:cNvGrpSpPr>
            <p:nvPr/>
          </p:nvGrpSpPr>
          <p:grpSpPr bwMode="auto">
            <a:xfrm>
              <a:off x="4747" y="994"/>
              <a:ext cx="581" cy="134"/>
              <a:chOff x="614" y="2568"/>
              <a:chExt cx="725" cy="139"/>
            </a:xfrm>
          </p:grpSpPr>
          <p:sp>
            <p:nvSpPr>
              <p:cNvPr id="352" name="AutoShape 961">
                <a:extLst>
                  <a:ext uri="{FF2B5EF4-FFF2-40B4-BE49-F238E27FC236}">
                    <a16:creationId xmlns:a16="http://schemas.microsoft.com/office/drawing/2014/main" id="{5837F05C-C8FD-5D48-B46A-FAF46F8F6D0B}"/>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3" name="AutoShape 962">
                <a:extLst>
                  <a:ext uri="{FF2B5EF4-FFF2-40B4-BE49-F238E27FC236}">
                    <a16:creationId xmlns:a16="http://schemas.microsoft.com/office/drawing/2014/main" id="{85884ACD-1556-C049-9208-BBD38D4BCBC0}"/>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2" name="Rectangle 963">
              <a:extLst>
                <a:ext uri="{FF2B5EF4-FFF2-40B4-BE49-F238E27FC236}">
                  <a16:creationId xmlns:a16="http://schemas.microsoft.com/office/drawing/2014/main" id="{BB3BDCEC-6ABC-7E44-B9C4-70680B6560C5}"/>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3" name="Rectangle 964">
              <a:extLst>
                <a:ext uri="{FF2B5EF4-FFF2-40B4-BE49-F238E27FC236}">
                  <a16:creationId xmlns:a16="http://schemas.microsoft.com/office/drawing/2014/main" id="{BF659529-BF75-D64D-A398-3F5F02E8D6F0}"/>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4" name="Group 965">
              <a:extLst>
                <a:ext uri="{FF2B5EF4-FFF2-40B4-BE49-F238E27FC236}">
                  <a16:creationId xmlns:a16="http://schemas.microsoft.com/office/drawing/2014/main" id="{08EED94E-296E-6944-AB01-4E0F74CF6006}"/>
                </a:ext>
              </a:extLst>
            </p:cNvPr>
            <p:cNvGrpSpPr>
              <a:grpSpLocks/>
            </p:cNvGrpSpPr>
            <p:nvPr/>
          </p:nvGrpSpPr>
          <p:grpSpPr bwMode="auto">
            <a:xfrm>
              <a:off x="4735" y="1627"/>
              <a:ext cx="582" cy="151"/>
              <a:chOff x="614" y="2568"/>
              <a:chExt cx="725" cy="139"/>
            </a:xfrm>
          </p:grpSpPr>
          <p:sp>
            <p:nvSpPr>
              <p:cNvPr id="350" name="AutoShape 966">
                <a:extLst>
                  <a:ext uri="{FF2B5EF4-FFF2-40B4-BE49-F238E27FC236}">
                    <a16:creationId xmlns:a16="http://schemas.microsoft.com/office/drawing/2014/main" id="{E45BC691-EDAB-5043-B974-6931BF4A1A74}"/>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1" name="AutoShape 967">
                <a:extLst>
                  <a:ext uri="{FF2B5EF4-FFF2-40B4-BE49-F238E27FC236}">
                    <a16:creationId xmlns:a16="http://schemas.microsoft.com/office/drawing/2014/main" id="{BC4BCC73-0226-7344-A90F-A319311EB05E}"/>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5" name="Freeform 968">
              <a:extLst>
                <a:ext uri="{FF2B5EF4-FFF2-40B4-BE49-F238E27FC236}">
                  <a16:creationId xmlns:a16="http://schemas.microsoft.com/office/drawing/2014/main" id="{4D3CB3E6-04E9-DD42-A1E2-B9CFDE5F4080}"/>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36" name="Group 969">
              <a:extLst>
                <a:ext uri="{FF2B5EF4-FFF2-40B4-BE49-F238E27FC236}">
                  <a16:creationId xmlns:a16="http://schemas.microsoft.com/office/drawing/2014/main" id="{D3A85C8F-5C9D-004C-BED1-826FD6B7538B}"/>
                </a:ext>
              </a:extLst>
            </p:cNvPr>
            <p:cNvGrpSpPr>
              <a:grpSpLocks/>
            </p:cNvGrpSpPr>
            <p:nvPr/>
          </p:nvGrpSpPr>
          <p:grpSpPr bwMode="auto">
            <a:xfrm>
              <a:off x="4739" y="1327"/>
              <a:ext cx="582" cy="139"/>
              <a:chOff x="614" y="2568"/>
              <a:chExt cx="725" cy="139"/>
            </a:xfrm>
          </p:grpSpPr>
          <p:sp>
            <p:nvSpPr>
              <p:cNvPr id="348" name="AutoShape 970">
                <a:extLst>
                  <a:ext uri="{FF2B5EF4-FFF2-40B4-BE49-F238E27FC236}">
                    <a16:creationId xmlns:a16="http://schemas.microsoft.com/office/drawing/2014/main" id="{61DC189F-D857-CE49-9706-A99AFD074139}"/>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9" name="AutoShape 971">
                <a:extLst>
                  <a:ext uri="{FF2B5EF4-FFF2-40B4-BE49-F238E27FC236}">
                    <a16:creationId xmlns:a16="http://schemas.microsoft.com/office/drawing/2014/main" id="{8FED6611-7057-CD45-9474-CA215533CFCA}"/>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7" name="Rectangle 972">
              <a:extLst>
                <a:ext uri="{FF2B5EF4-FFF2-40B4-BE49-F238E27FC236}">
                  <a16:creationId xmlns:a16="http://schemas.microsoft.com/office/drawing/2014/main" id="{043E3E2C-723D-CA49-8604-B8FA4FD29217}"/>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8" name="Freeform 973">
              <a:extLst>
                <a:ext uri="{FF2B5EF4-FFF2-40B4-BE49-F238E27FC236}">
                  <a16:creationId xmlns:a16="http://schemas.microsoft.com/office/drawing/2014/main" id="{A7D59DBF-B240-2743-8F05-CD66521792A4}"/>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9" name="Freeform 974">
              <a:extLst>
                <a:ext uri="{FF2B5EF4-FFF2-40B4-BE49-F238E27FC236}">
                  <a16:creationId xmlns:a16="http://schemas.microsoft.com/office/drawing/2014/main" id="{782758E0-5FA1-2541-8957-4820DA264444}"/>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0" name="Oval 975">
              <a:extLst>
                <a:ext uri="{FF2B5EF4-FFF2-40B4-BE49-F238E27FC236}">
                  <a16:creationId xmlns:a16="http://schemas.microsoft.com/office/drawing/2014/main" id="{E43434A9-1771-1841-B10D-00C68B13FB31}"/>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1" name="Freeform 976">
              <a:extLst>
                <a:ext uri="{FF2B5EF4-FFF2-40B4-BE49-F238E27FC236}">
                  <a16:creationId xmlns:a16="http://schemas.microsoft.com/office/drawing/2014/main" id="{7F3BC29B-77D4-0345-BC99-5EBDE517864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2" name="AutoShape 977">
              <a:extLst>
                <a:ext uri="{FF2B5EF4-FFF2-40B4-BE49-F238E27FC236}">
                  <a16:creationId xmlns:a16="http://schemas.microsoft.com/office/drawing/2014/main" id="{AB8C4D5D-D558-0E48-B735-10A1700F94AB}"/>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3" name="AutoShape 978">
              <a:extLst>
                <a:ext uri="{FF2B5EF4-FFF2-40B4-BE49-F238E27FC236}">
                  <a16:creationId xmlns:a16="http://schemas.microsoft.com/office/drawing/2014/main" id="{A52E34C3-2A4E-6E43-AEAD-80E9029E9F40}"/>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4" name="Oval 979">
              <a:extLst>
                <a:ext uri="{FF2B5EF4-FFF2-40B4-BE49-F238E27FC236}">
                  <a16:creationId xmlns:a16="http://schemas.microsoft.com/office/drawing/2014/main" id="{CF996EB8-B8AF-1645-81FB-5C4480FC1083}"/>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5" name="Oval 980">
              <a:extLst>
                <a:ext uri="{FF2B5EF4-FFF2-40B4-BE49-F238E27FC236}">
                  <a16:creationId xmlns:a16="http://schemas.microsoft.com/office/drawing/2014/main" id="{6ABBF416-3D25-A54A-B9CB-9BC7B8D8BD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6" name="Oval 981">
              <a:extLst>
                <a:ext uri="{FF2B5EF4-FFF2-40B4-BE49-F238E27FC236}">
                  <a16:creationId xmlns:a16="http://schemas.microsoft.com/office/drawing/2014/main" id="{BEBFB614-43B9-5A4B-8E5D-794244BE125E}"/>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7" name="Rectangle 982">
              <a:extLst>
                <a:ext uri="{FF2B5EF4-FFF2-40B4-BE49-F238E27FC236}">
                  <a16:creationId xmlns:a16="http://schemas.microsoft.com/office/drawing/2014/main" id="{C5CE1C8E-4047-8540-B7FB-EBAB3DBC646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484" name="Group 950">
            <a:extLst>
              <a:ext uri="{FF2B5EF4-FFF2-40B4-BE49-F238E27FC236}">
                <a16:creationId xmlns:a16="http://schemas.microsoft.com/office/drawing/2014/main" id="{7CEBBAF6-579E-3943-B1EB-BB883618D6D9}"/>
              </a:ext>
            </a:extLst>
          </p:cNvPr>
          <p:cNvGrpSpPr>
            <a:grpSpLocks/>
          </p:cNvGrpSpPr>
          <p:nvPr/>
        </p:nvGrpSpPr>
        <p:grpSpPr bwMode="auto">
          <a:xfrm>
            <a:off x="10002508" y="5616400"/>
            <a:ext cx="214974" cy="403920"/>
            <a:chOff x="4140" y="429"/>
            <a:chExt cx="1425" cy="2396"/>
          </a:xfrm>
        </p:grpSpPr>
        <p:sp>
          <p:nvSpPr>
            <p:cNvPr id="485" name="Freeform 951">
              <a:extLst>
                <a:ext uri="{FF2B5EF4-FFF2-40B4-BE49-F238E27FC236}">
                  <a16:creationId xmlns:a16="http://schemas.microsoft.com/office/drawing/2014/main" id="{984581C6-7CED-A042-809F-11066F04B55E}"/>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6" name="Rectangle 952">
              <a:extLst>
                <a:ext uri="{FF2B5EF4-FFF2-40B4-BE49-F238E27FC236}">
                  <a16:creationId xmlns:a16="http://schemas.microsoft.com/office/drawing/2014/main" id="{0E0A78D4-7C3B-2143-AE69-FA504AD75E5E}"/>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87" name="Freeform 953">
              <a:extLst>
                <a:ext uri="{FF2B5EF4-FFF2-40B4-BE49-F238E27FC236}">
                  <a16:creationId xmlns:a16="http://schemas.microsoft.com/office/drawing/2014/main" id="{B0C7F238-A8B7-7443-8BA5-8939FF6B557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8" name="Freeform 954">
              <a:extLst>
                <a:ext uri="{FF2B5EF4-FFF2-40B4-BE49-F238E27FC236}">
                  <a16:creationId xmlns:a16="http://schemas.microsoft.com/office/drawing/2014/main" id="{6F90FD17-11E4-EE4F-AF2F-7122C053E0C1}"/>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9" name="Rectangle 955">
              <a:extLst>
                <a:ext uri="{FF2B5EF4-FFF2-40B4-BE49-F238E27FC236}">
                  <a16:creationId xmlns:a16="http://schemas.microsoft.com/office/drawing/2014/main" id="{53A75298-B138-094F-9787-1B231F48063D}"/>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0" name="Group 956">
              <a:extLst>
                <a:ext uri="{FF2B5EF4-FFF2-40B4-BE49-F238E27FC236}">
                  <a16:creationId xmlns:a16="http://schemas.microsoft.com/office/drawing/2014/main" id="{AD456B50-CD82-6F4C-9CF1-09ABBC571C85}"/>
                </a:ext>
              </a:extLst>
            </p:cNvPr>
            <p:cNvGrpSpPr>
              <a:grpSpLocks/>
            </p:cNvGrpSpPr>
            <p:nvPr/>
          </p:nvGrpSpPr>
          <p:grpSpPr bwMode="auto">
            <a:xfrm>
              <a:off x="4749" y="668"/>
              <a:ext cx="581" cy="145"/>
              <a:chOff x="614" y="2568"/>
              <a:chExt cx="725" cy="139"/>
            </a:xfrm>
          </p:grpSpPr>
          <p:sp>
            <p:nvSpPr>
              <p:cNvPr id="515" name="AutoShape 957">
                <a:extLst>
                  <a:ext uri="{FF2B5EF4-FFF2-40B4-BE49-F238E27FC236}">
                    <a16:creationId xmlns:a16="http://schemas.microsoft.com/office/drawing/2014/main" id="{4C074F81-A723-5F4E-9479-CE1CDCFBCB8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6" name="AutoShape 958">
                <a:extLst>
                  <a:ext uri="{FF2B5EF4-FFF2-40B4-BE49-F238E27FC236}">
                    <a16:creationId xmlns:a16="http://schemas.microsoft.com/office/drawing/2014/main" id="{4DE71513-1E1D-B644-992C-AE6AB0DB1197}"/>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1" name="Rectangle 959">
              <a:extLst>
                <a:ext uri="{FF2B5EF4-FFF2-40B4-BE49-F238E27FC236}">
                  <a16:creationId xmlns:a16="http://schemas.microsoft.com/office/drawing/2014/main" id="{05D448DB-B3CB-C64D-8C4B-72D790DFFD42}"/>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2" name="Group 960">
              <a:extLst>
                <a:ext uri="{FF2B5EF4-FFF2-40B4-BE49-F238E27FC236}">
                  <a16:creationId xmlns:a16="http://schemas.microsoft.com/office/drawing/2014/main" id="{9CDEBDA5-A066-D749-B9E9-47DB05253D32}"/>
                </a:ext>
              </a:extLst>
            </p:cNvPr>
            <p:cNvGrpSpPr>
              <a:grpSpLocks/>
            </p:cNvGrpSpPr>
            <p:nvPr/>
          </p:nvGrpSpPr>
          <p:grpSpPr bwMode="auto">
            <a:xfrm>
              <a:off x="4747" y="994"/>
              <a:ext cx="581" cy="134"/>
              <a:chOff x="614" y="2568"/>
              <a:chExt cx="725" cy="139"/>
            </a:xfrm>
          </p:grpSpPr>
          <p:sp>
            <p:nvSpPr>
              <p:cNvPr id="513" name="AutoShape 961">
                <a:extLst>
                  <a:ext uri="{FF2B5EF4-FFF2-40B4-BE49-F238E27FC236}">
                    <a16:creationId xmlns:a16="http://schemas.microsoft.com/office/drawing/2014/main" id="{8E73CA32-EF58-EA45-A4FE-37E560EBE8C6}"/>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4" name="AutoShape 962">
                <a:extLst>
                  <a:ext uri="{FF2B5EF4-FFF2-40B4-BE49-F238E27FC236}">
                    <a16:creationId xmlns:a16="http://schemas.microsoft.com/office/drawing/2014/main" id="{2E2C05F9-1F42-CF46-83F8-339E874CF6F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3" name="Rectangle 963">
              <a:extLst>
                <a:ext uri="{FF2B5EF4-FFF2-40B4-BE49-F238E27FC236}">
                  <a16:creationId xmlns:a16="http://schemas.microsoft.com/office/drawing/2014/main" id="{D2B5715C-9E55-D04D-BD32-A700B9DCC1E1}"/>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4" name="Rectangle 964">
              <a:extLst>
                <a:ext uri="{FF2B5EF4-FFF2-40B4-BE49-F238E27FC236}">
                  <a16:creationId xmlns:a16="http://schemas.microsoft.com/office/drawing/2014/main" id="{3A8FF8A7-C248-1B42-80FA-051974D95224}"/>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5" name="Group 965">
              <a:extLst>
                <a:ext uri="{FF2B5EF4-FFF2-40B4-BE49-F238E27FC236}">
                  <a16:creationId xmlns:a16="http://schemas.microsoft.com/office/drawing/2014/main" id="{8E71E5B0-A3F5-D344-B255-99112EB195F7}"/>
                </a:ext>
              </a:extLst>
            </p:cNvPr>
            <p:cNvGrpSpPr>
              <a:grpSpLocks/>
            </p:cNvGrpSpPr>
            <p:nvPr/>
          </p:nvGrpSpPr>
          <p:grpSpPr bwMode="auto">
            <a:xfrm>
              <a:off x="4735" y="1627"/>
              <a:ext cx="582" cy="151"/>
              <a:chOff x="614" y="2568"/>
              <a:chExt cx="725" cy="139"/>
            </a:xfrm>
          </p:grpSpPr>
          <p:sp>
            <p:nvSpPr>
              <p:cNvPr id="511" name="AutoShape 966">
                <a:extLst>
                  <a:ext uri="{FF2B5EF4-FFF2-40B4-BE49-F238E27FC236}">
                    <a16:creationId xmlns:a16="http://schemas.microsoft.com/office/drawing/2014/main" id="{A2F22898-EA39-FB4D-B255-ABCB1B7C1663}"/>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2" name="AutoShape 967">
                <a:extLst>
                  <a:ext uri="{FF2B5EF4-FFF2-40B4-BE49-F238E27FC236}">
                    <a16:creationId xmlns:a16="http://schemas.microsoft.com/office/drawing/2014/main" id="{FBF034BA-270B-6F40-B57B-8A19ABF2818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6" name="Freeform 968">
              <a:extLst>
                <a:ext uri="{FF2B5EF4-FFF2-40B4-BE49-F238E27FC236}">
                  <a16:creationId xmlns:a16="http://schemas.microsoft.com/office/drawing/2014/main" id="{C6616798-D999-124B-8365-0FF6B1AC6B22}"/>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97" name="Group 969">
              <a:extLst>
                <a:ext uri="{FF2B5EF4-FFF2-40B4-BE49-F238E27FC236}">
                  <a16:creationId xmlns:a16="http://schemas.microsoft.com/office/drawing/2014/main" id="{0D2B7299-399C-9748-80B1-8B82EA570848}"/>
                </a:ext>
              </a:extLst>
            </p:cNvPr>
            <p:cNvGrpSpPr>
              <a:grpSpLocks/>
            </p:cNvGrpSpPr>
            <p:nvPr/>
          </p:nvGrpSpPr>
          <p:grpSpPr bwMode="auto">
            <a:xfrm>
              <a:off x="4739" y="1327"/>
              <a:ext cx="582" cy="139"/>
              <a:chOff x="614" y="2568"/>
              <a:chExt cx="725" cy="139"/>
            </a:xfrm>
          </p:grpSpPr>
          <p:sp>
            <p:nvSpPr>
              <p:cNvPr id="509" name="AutoShape 970">
                <a:extLst>
                  <a:ext uri="{FF2B5EF4-FFF2-40B4-BE49-F238E27FC236}">
                    <a16:creationId xmlns:a16="http://schemas.microsoft.com/office/drawing/2014/main" id="{791F8FFE-36CE-5D47-899C-7B6F5471D9AF}"/>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0" name="AutoShape 971">
                <a:extLst>
                  <a:ext uri="{FF2B5EF4-FFF2-40B4-BE49-F238E27FC236}">
                    <a16:creationId xmlns:a16="http://schemas.microsoft.com/office/drawing/2014/main" id="{96614370-C84C-644E-AF93-94853FD47AF1}"/>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8" name="Rectangle 972">
              <a:extLst>
                <a:ext uri="{FF2B5EF4-FFF2-40B4-BE49-F238E27FC236}">
                  <a16:creationId xmlns:a16="http://schemas.microsoft.com/office/drawing/2014/main" id="{3024E21F-4580-974D-A923-DBF7106EF158}"/>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9" name="Freeform 973">
              <a:extLst>
                <a:ext uri="{FF2B5EF4-FFF2-40B4-BE49-F238E27FC236}">
                  <a16:creationId xmlns:a16="http://schemas.microsoft.com/office/drawing/2014/main" id="{355CC750-A436-114A-B13D-15B18BE0099A}"/>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0" name="Freeform 974">
              <a:extLst>
                <a:ext uri="{FF2B5EF4-FFF2-40B4-BE49-F238E27FC236}">
                  <a16:creationId xmlns:a16="http://schemas.microsoft.com/office/drawing/2014/main" id="{D88AEB08-419C-994D-B9AF-2D260494D178}"/>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1" name="Oval 975">
              <a:extLst>
                <a:ext uri="{FF2B5EF4-FFF2-40B4-BE49-F238E27FC236}">
                  <a16:creationId xmlns:a16="http://schemas.microsoft.com/office/drawing/2014/main" id="{A70DC3D0-7F41-FB4E-BF25-4A8051E0D90D}"/>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2" name="Freeform 976">
              <a:extLst>
                <a:ext uri="{FF2B5EF4-FFF2-40B4-BE49-F238E27FC236}">
                  <a16:creationId xmlns:a16="http://schemas.microsoft.com/office/drawing/2014/main" id="{00011472-61BE-7D4E-BF36-C4C4F0A5D72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3" name="AutoShape 977">
              <a:extLst>
                <a:ext uri="{FF2B5EF4-FFF2-40B4-BE49-F238E27FC236}">
                  <a16:creationId xmlns:a16="http://schemas.microsoft.com/office/drawing/2014/main" id="{369D2889-1BFC-A340-B67F-54F258D6F1F5}"/>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4" name="AutoShape 978">
              <a:extLst>
                <a:ext uri="{FF2B5EF4-FFF2-40B4-BE49-F238E27FC236}">
                  <a16:creationId xmlns:a16="http://schemas.microsoft.com/office/drawing/2014/main" id="{CEFA09E5-3186-4445-AD94-60C0E15196AC}"/>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5" name="Oval 979">
              <a:extLst>
                <a:ext uri="{FF2B5EF4-FFF2-40B4-BE49-F238E27FC236}">
                  <a16:creationId xmlns:a16="http://schemas.microsoft.com/office/drawing/2014/main" id="{9AFADA62-C3CB-594F-8048-88710642763B}"/>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6" name="Oval 980">
              <a:extLst>
                <a:ext uri="{FF2B5EF4-FFF2-40B4-BE49-F238E27FC236}">
                  <a16:creationId xmlns:a16="http://schemas.microsoft.com/office/drawing/2014/main" id="{C82FFABC-4C4C-6243-9D2D-3C99FBC518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7" name="Oval 981">
              <a:extLst>
                <a:ext uri="{FF2B5EF4-FFF2-40B4-BE49-F238E27FC236}">
                  <a16:creationId xmlns:a16="http://schemas.microsoft.com/office/drawing/2014/main" id="{C0EFDD4D-FB5A-6D4E-97DD-CFA89D4A9696}"/>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8" name="Rectangle 982">
              <a:extLst>
                <a:ext uri="{FF2B5EF4-FFF2-40B4-BE49-F238E27FC236}">
                  <a16:creationId xmlns:a16="http://schemas.microsoft.com/office/drawing/2014/main" id="{99A1B872-581F-BE49-AADF-3A6775C166D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193" name="Group 192">
            <a:extLst>
              <a:ext uri="{FF2B5EF4-FFF2-40B4-BE49-F238E27FC236}">
                <a16:creationId xmlns:a16="http://schemas.microsoft.com/office/drawing/2014/main" id="{E38FF4C3-D0A2-D548-89C0-C35D3E53032F}"/>
              </a:ext>
            </a:extLst>
          </p:cNvPr>
          <p:cNvGrpSpPr/>
          <p:nvPr/>
        </p:nvGrpSpPr>
        <p:grpSpPr>
          <a:xfrm>
            <a:off x="9098788" y="3956624"/>
            <a:ext cx="367224" cy="240304"/>
            <a:chOff x="7493876" y="2774731"/>
            <a:chExt cx="1481958" cy="894622"/>
          </a:xfrm>
        </p:grpSpPr>
        <p:sp>
          <p:nvSpPr>
            <p:cNvPr id="194" name="Freeform 193">
              <a:extLst>
                <a:ext uri="{FF2B5EF4-FFF2-40B4-BE49-F238E27FC236}">
                  <a16:creationId xmlns:a16="http://schemas.microsoft.com/office/drawing/2014/main" id="{027716F5-6A2D-404B-ADB2-50CDACB0206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95" name="Oval 194">
              <a:extLst>
                <a:ext uri="{FF2B5EF4-FFF2-40B4-BE49-F238E27FC236}">
                  <a16:creationId xmlns:a16="http://schemas.microsoft.com/office/drawing/2014/main" id="{C3297389-072E-FE41-B64F-4D54440AB36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96" name="Group 195">
              <a:extLst>
                <a:ext uri="{FF2B5EF4-FFF2-40B4-BE49-F238E27FC236}">
                  <a16:creationId xmlns:a16="http://schemas.microsoft.com/office/drawing/2014/main" id="{36323224-311B-EE47-BE36-F2BE4EA6BC7F}"/>
                </a:ext>
              </a:extLst>
            </p:cNvPr>
            <p:cNvGrpSpPr/>
            <p:nvPr/>
          </p:nvGrpSpPr>
          <p:grpSpPr>
            <a:xfrm>
              <a:off x="7713663" y="2848339"/>
              <a:ext cx="1042107" cy="425543"/>
              <a:chOff x="7786941" y="2884917"/>
              <a:chExt cx="897649" cy="353919"/>
            </a:xfrm>
          </p:grpSpPr>
          <p:sp>
            <p:nvSpPr>
              <p:cNvPr id="197" name="Freeform 196">
                <a:extLst>
                  <a:ext uri="{FF2B5EF4-FFF2-40B4-BE49-F238E27FC236}">
                    <a16:creationId xmlns:a16="http://schemas.microsoft.com/office/drawing/2014/main" id="{BD802D6F-DAFD-DC41-83D1-DF0F4A2A794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8" name="Freeform 197">
                <a:extLst>
                  <a:ext uri="{FF2B5EF4-FFF2-40B4-BE49-F238E27FC236}">
                    <a16:creationId xmlns:a16="http://schemas.microsoft.com/office/drawing/2014/main" id="{2CE211BA-1FF8-2548-A6C8-5CD1E12C3E1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9" name="Freeform 198">
                <a:extLst>
                  <a:ext uri="{FF2B5EF4-FFF2-40B4-BE49-F238E27FC236}">
                    <a16:creationId xmlns:a16="http://schemas.microsoft.com/office/drawing/2014/main" id="{D363DDD6-C621-F146-B8DA-4A9DDE186BE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0" name="Freeform 199">
                <a:extLst>
                  <a:ext uri="{FF2B5EF4-FFF2-40B4-BE49-F238E27FC236}">
                    <a16:creationId xmlns:a16="http://schemas.microsoft.com/office/drawing/2014/main" id="{BB3402A2-EE9C-A240-899D-8BDF14CF432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17" name="Group 216">
            <a:extLst>
              <a:ext uri="{FF2B5EF4-FFF2-40B4-BE49-F238E27FC236}">
                <a16:creationId xmlns:a16="http://schemas.microsoft.com/office/drawing/2014/main" id="{5123C752-3FFB-E84D-9E48-DBC9A9F48F37}"/>
              </a:ext>
            </a:extLst>
          </p:cNvPr>
          <p:cNvGrpSpPr/>
          <p:nvPr/>
        </p:nvGrpSpPr>
        <p:grpSpPr>
          <a:xfrm>
            <a:off x="9601554" y="3999763"/>
            <a:ext cx="367224" cy="240304"/>
            <a:chOff x="7493876" y="2774731"/>
            <a:chExt cx="1481958" cy="894622"/>
          </a:xfrm>
        </p:grpSpPr>
        <p:sp>
          <p:nvSpPr>
            <p:cNvPr id="218" name="Freeform 217">
              <a:extLst>
                <a:ext uri="{FF2B5EF4-FFF2-40B4-BE49-F238E27FC236}">
                  <a16:creationId xmlns:a16="http://schemas.microsoft.com/office/drawing/2014/main" id="{D524F684-301C-7542-A0A4-37573182739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9" name="Oval 218">
              <a:extLst>
                <a:ext uri="{FF2B5EF4-FFF2-40B4-BE49-F238E27FC236}">
                  <a16:creationId xmlns:a16="http://schemas.microsoft.com/office/drawing/2014/main" id="{9BF20040-D9C8-B74E-BC0D-F15797752EA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0" name="Group 219">
              <a:extLst>
                <a:ext uri="{FF2B5EF4-FFF2-40B4-BE49-F238E27FC236}">
                  <a16:creationId xmlns:a16="http://schemas.microsoft.com/office/drawing/2014/main" id="{79553B03-2EF0-1445-BD4E-875D98E58492}"/>
                </a:ext>
              </a:extLst>
            </p:cNvPr>
            <p:cNvGrpSpPr/>
            <p:nvPr/>
          </p:nvGrpSpPr>
          <p:grpSpPr>
            <a:xfrm>
              <a:off x="7713663" y="2848339"/>
              <a:ext cx="1042107" cy="425543"/>
              <a:chOff x="7786941" y="2884917"/>
              <a:chExt cx="897649" cy="353919"/>
            </a:xfrm>
          </p:grpSpPr>
          <p:sp>
            <p:nvSpPr>
              <p:cNvPr id="221" name="Freeform 220">
                <a:extLst>
                  <a:ext uri="{FF2B5EF4-FFF2-40B4-BE49-F238E27FC236}">
                    <a16:creationId xmlns:a16="http://schemas.microsoft.com/office/drawing/2014/main" id="{DAB927EA-DECF-FE4A-BE5D-802F016FB19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3" name="Freeform 222">
                <a:extLst>
                  <a:ext uri="{FF2B5EF4-FFF2-40B4-BE49-F238E27FC236}">
                    <a16:creationId xmlns:a16="http://schemas.microsoft.com/office/drawing/2014/main" id="{2414339B-8AC7-2444-AC70-285A203D11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4" name="Freeform 223">
                <a:extLst>
                  <a:ext uri="{FF2B5EF4-FFF2-40B4-BE49-F238E27FC236}">
                    <a16:creationId xmlns:a16="http://schemas.microsoft.com/office/drawing/2014/main" id="{AEF6DCDC-2F65-B349-B551-DC3FACF6D57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2" name="Freeform 221">
                <a:extLst>
                  <a:ext uri="{FF2B5EF4-FFF2-40B4-BE49-F238E27FC236}">
                    <a16:creationId xmlns:a16="http://schemas.microsoft.com/office/drawing/2014/main" id="{8F1EA0F6-ACA7-C443-A514-F770A383688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45" name="Group 144">
            <a:extLst>
              <a:ext uri="{FF2B5EF4-FFF2-40B4-BE49-F238E27FC236}">
                <a16:creationId xmlns:a16="http://schemas.microsoft.com/office/drawing/2014/main" id="{8ECEC947-F5C8-414B-A56E-EBE5DFFEDB1C}"/>
              </a:ext>
            </a:extLst>
          </p:cNvPr>
          <p:cNvGrpSpPr/>
          <p:nvPr/>
        </p:nvGrpSpPr>
        <p:grpSpPr>
          <a:xfrm>
            <a:off x="8050070" y="3965994"/>
            <a:ext cx="354986" cy="175668"/>
            <a:chOff x="7493876" y="2774731"/>
            <a:chExt cx="1481958" cy="894622"/>
          </a:xfrm>
        </p:grpSpPr>
        <p:sp>
          <p:nvSpPr>
            <p:cNvPr id="146" name="Freeform 145">
              <a:extLst>
                <a:ext uri="{FF2B5EF4-FFF2-40B4-BE49-F238E27FC236}">
                  <a16:creationId xmlns:a16="http://schemas.microsoft.com/office/drawing/2014/main" id="{86294923-1C02-5240-95DE-EA2186392E2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2AB3674D-1CCE-274D-BF8E-CEFECF766B3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86166535-C584-C14C-9137-7498CC96E8FD}"/>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17514CA1-86B8-BA44-B4A0-0CEB1F62C2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D28E726-BB5D-5644-9E9D-DEEB2E0B1FF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BDE8E149-5BA9-CB4C-9AC6-1EED7308D87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BAF1B228-D777-8846-8B1B-6476F6C2AA6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33" name="Group 232">
            <a:extLst>
              <a:ext uri="{FF2B5EF4-FFF2-40B4-BE49-F238E27FC236}">
                <a16:creationId xmlns:a16="http://schemas.microsoft.com/office/drawing/2014/main" id="{A8973B1E-A991-8E45-9FF7-7AF7F179E328}"/>
              </a:ext>
            </a:extLst>
          </p:cNvPr>
          <p:cNvGrpSpPr/>
          <p:nvPr/>
        </p:nvGrpSpPr>
        <p:grpSpPr>
          <a:xfrm>
            <a:off x="9247893" y="4775686"/>
            <a:ext cx="393760" cy="218578"/>
            <a:chOff x="7493876" y="2774731"/>
            <a:chExt cx="1481958" cy="894622"/>
          </a:xfrm>
        </p:grpSpPr>
        <p:sp>
          <p:nvSpPr>
            <p:cNvPr id="234" name="Freeform 233">
              <a:extLst>
                <a:ext uri="{FF2B5EF4-FFF2-40B4-BE49-F238E27FC236}">
                  <a16:creationId xmlns:a16="http://schemas.microsoft.com/office/drawing/2014/main" id="{5A098E30-A66F-FA4D-9EE8-C0C83DE6D50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5" name="Oval 234">
              <a:extLst>
                <a:ext uri="{FF2B5EF4-FFF2-40B4-BE49-F238E27FC236}">
                  <a16:creationId xmlns:a16="http://schemas.microsoft.com/office/drawing/2014/main" id="{051367D4-C1D9-AF45-9A24-031126A6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36" name="Group 235">
              <a:extLst>
                <a:ext uri="{FF2B5EF4-FFF2-40B4-BE49-F238E27FC236}">
                  <a16:creationId xmlns:a16="http://schemas.microsoft.com/office/drawing/2014/main" id="{8C4167F2-26A6-0A41-9F23-581BB1D6E53B}"/>
                </a:ext>
              </a:extLst>
            </p:cNvPr>
            <p:cNvGrpSpPr/>
            <p:nvPr/>
          </p:nvGrpSpPr>
          <p:grpSpPr>
            <a:xfrm>
              <a:off x="7713663" y="2848339"/>
              <a:ext cx="1042107" cy="425543"/>
              <a:chOff x="7786941" y="2884917"/>
              <a:chExt cx="897649" cy="353919"/>
            </a:xfrm>
          </p:grpSpPr>
          <p:sp>
            <p:nvSpPr>
              <p:cNvPr id="237" name="Freeform 236">
                <a:extLst>
                  <a:ext uri="{FF2B5EF4-FFF2-40B4-BE49-F238E27FC236}">
                    <a16:creationId xmlns:a16="http://schemas.microsoft.com/office/drawing/2014/main" id="{8AABD328-91C1-C94D-8CB5-66F9CC0DC00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8" name="Freeform 237">
                <a:extLst>
                  <a:ext uri="{FF2B5EF4-FFF2-40B4-BE49-F238E27FC236}">
                    <a16:creationId xmlns:a16="http://schemas.microsoft.com/office/drawing/2014/main" id="{23CBCA43-9398-E043-A20B-00567B73DB8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9" name="Freeform 238">
                <a:extLst>
                  <a:ext uri="{FF2B5EF4-FFF2-40B4-BE49-F238E27FC236}">
                    <a16:creationId xmlns:a16="http://schemas.microsoft.com/office/drawing/2014/main" id="{06C3D6EF-A0CB-F34C-9C57-9FA04035028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0" name="Freeform 239">
                <a:extLst>
                  <a:ext uri="{FF2B5EF4-FFF2-40B4-BE49-F238E27FC236}">
                    <a16:creationId xmlns:a16="http://schemas.microsoft.com/office/drawing/2014/main" id="{66D08B47-1DCF-994C-84EE-6C7E588A1D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05" name="Group 104">
            <a:extLst>
              <a:ext uri="{FF2B5EF4-FFF2-40B4-BE49-F238E27FC236}">
                <a16:creationId xmlns:a16="http://schemas.microsoft.com/office/drawing/2014/main" id="{EEFE641A-589B-7942-BC31-34CA4265ECA8}"/>
              </a:ext>
            </a:extLst>
          </p:cNvPr>
          <p:cNvGrpSpPr/>
          <p:nvPr/>
        </p:nvGrpSpPr>
        <p:grpSpPr>
          <a:xfrm>
            <a:off x="9783558" y="4989983"/>
            <a:ext cx="393760" cy="218578"/>
            <a:chOff x="7493876" y="2774731"/>
            <a:chExt cx="1481958" cy="894622"/>
          </a:xfrm>
        </p:grpSpPr>
        <p:sp>
          <p:nvSpPr>
            <p:cNvPr id="106" name="Freeform 105">
              <a:extLst>
                <a:ext uri="{FF2B5EF4-FFF2-40B4-BE49-F238E27FC236}">
                  <a16:creationId xmlns:a16="http://schemas.microsoft.com/office/drawing/2014/main" id="{236DE3EE-811C-674F-9142-302E5E9C559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07" name="Oval 106">
              <a:extLst>
                <a:ext uri="{FF2B5EF4-FFF2-40B4-BE49-F238E27FC236}">
                  <a16:creationId xmlns:a16="http://schemas.microsoft.com/office/drawing/2014/main" id="{1800B155-CF25-D24C-9B92-B08AAAB8313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08" name="Group 107">
              <a:extLst>
                <a:ext uri="{FF2B5EF4-FFF2-40B4-BE49-F238E27FC236}">
                  <a16:creationId xmlns:a16="http://schemas.microsoft.com/office/drawing/2014/main" id="{B0AEF1A2-025A-BC41-A84F-2DC3E058332F}"/>
                </a:ext>
              </a:extLst>
            </p:cNvPr>
            <p:cNvGrpSpPr/>
            <p:nvPr/>
          </p:nvGrpSpPr>
          <p:grpSpPr>
            <a:xfrm>
              <a:off x="7713663" y="2848339"/>
              <a:ext cx="1042107" cy="425543"/>
              <a:chOff x="7786941" y="2884917"/>
              <a:chExt cx="897649" cy="353919"/>
            </a:xfrm>
          </p:grpSpPr>
          <p:sp>
            <p:nvSpPr>
              <p:cNvPr id="109" name="Freeform 108">
                <a:extLst>
                  <a:ext uri="{FF2B5EF4-FFF2-40B4-BE49-F238E27FC236}">
                    <a16:creationId xmlns:a16="http://schemas.microsoft.com/office/drawing/2014/main" id="{8D3F6F1A-FE14-8948-A78A-73AA88A44A7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0" name="Freeform 109">
                <a:extLst>
                  <a:ext uri="{FF2B5EF4-FFF2-40B4-BE49-F238E27FC236}">
                    <a16:creationId xmlns:a16="http://schemas.microsoft.com/office/drawing/2014/main" id="{B90EE21A-C2A8-0D42-B6A5-6C7D12BEBF0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1" name="Freeform 110">
                <a:extLst>
                  <a:ext uri="{FF2B5EF4-FFF2-40B4-BE49-F238E27FC236}">
                    <a16:creationId xmlns:a16="http://schemas.microsoft.com/office/drawing/2014/main" id="{8A5097ED-FFBF-4544-860B-3817BA811B2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Freeform 111">
                <a:extLst>
                  <a:ext uri="{FF2B5EF4-FFF2-40B4-BE49-F238E27FC236}">
                    <a16:creationId xmlns:a16="http://schemas.microsoft.com/office/drawing/2014/main" id="{6DF62723-77FE-9247-98F5-987E793C56F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547" name="Group 850">
            <a:extLst>
              <a:ext uri="{FF2B5EF4-FFF2-40B4-BE49-F238E27FC236}">
                <a16:creationId xmlns:a16="http://schemas.microsoft.com/office/drawing/2014/main" id="{4F552D9E-30F7-A14F-B4D6-B51A5A66BDB8}"/>
              </a:ext>
            </a:extLst>
          </p:cNvPr>
          <p:cNvGrpSpPr>
            <a:grpSpLocks/>
          </p:cNvGrpSpPr>
          <p:nvPr/>
        </p:nvGrpSpPr>
        <p:grpSpPr bwMode="auto">
          <a:xfrm>
            <a:off x="7566349" y="3812814"/>
            <a:ext cx="496588" cy="96676"/>
            <a:chOff x="2199" y="955"/>
            <a:chExt cx="2547" cy="506"/>
          </a:xfrm>
        </p:grpSpPr>
        <p:sp>
          <p:nvSpPr>
            <p:cNvPr id="548" name="Freeform 851">
              <a:extLst>
                <a:ext uri="{FF2B5EF4-FFF2-40B4-BE49-F238E27FC236}">
                  <a16:creationId xmlns:a16="http://schemas.microsoft.com/office/drawing/2014/main" id="{47E21BF6-929B-3A47-8266-F43071DB405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9" name="Freeform 852">
              <a:extLst>
                <a:ext uri="{FF2B5EF4-FFF2-40B4-BE49-F238E27FC236}">
                  <a16:creationId xmlns:a16="http://schemas.microsoft.com/office/drawing/2014/main" id="{977E0CCA-A1C1-F142-8BCA-8B6415F0037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0" name="Freeform 853">
              <a:extLst>
                <a:ext uri="{FF2B5EF4-FFF2-40B4-BE49-F238E27FC236}">
                  <a16:creationId xmlns:a16="http://schemas.microsoft.com/office/drawing/2014/main" id="{AFEC8E43-9448-CC47-A12E-E3D3988EA288}"/>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1" name="Freeform 854">
              <a:extLst>
                <a:ext uri="{FF2B5EF4-FFF2-40B4-BE49-F238E27FC236}">
                  <a16:creationId xmlns:a16="http://schemas.microsoft.com/office/drawing/2014/main" id="{9974E21E-DE2A-F14B-9EEA-8E995ACB2F4C}"/>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2" name="Freeform 855">
              <a:extLst>
                <a:ext uri="{FF2B5EF4-FFF2-40B4-BE49-F238E27FC236}">
                  <a16:creationId xmlns:a16="http://schemas.microsoft.com/office/drawing/2014/main" id="{526B7E0C-0C34-C149-980C-9D4078DFB7FF}"/>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3" name="Freeform 856">
              <a:extLst>
                <a:ext uri="{FF2B5EF4-FFF2-40B4-BE49-F238E27FC236}">
                  <a16:creationId xmlns:a16="http://schemas.microsoft.com/office/drawing/2014/main" id="{8F99464E-957F-4E48-BA20-3C5D8011E64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88" name="Group 850">
            <a:extLst>
              <a:ext uri="{FF2B5EF4-FFF2-40B4-BE49-F238E27FC236}">
                <a16:creationId xmlns:a16="http://schemas.microsoft.com/office/drawing/2014/main" id="{29210D43-18C8-0641-B681-3446080C3F9A}"/>
              </a:ext>
            </a:extLst>
          </p:cNvPr>
          <p:cNvGrpSpPr>
            <a:grpSpLocks/>
          </p:cNvGrpSpPr>
          <p:nvPr/>
        </p:nvGrpSpPr>
        <p:grpSpPr bwMode="auto">
          <a:xfrm>
            <a:off x="7801777" y="3327400"/>
            <a:ext cx="269073" cy="46492"/>
            <a:chOff x="2199" y="955"/>
            <a:chExt cx="2547" cy="506"/>
          </a:xfrm>
        </p:grpSpPr>
        <p:sp>
          <p:nvSpPr>
            <p:cNvPr id="597" name="Freeform 851">
              <a:extLst>
                <a:ext uri="{FF2B5EF4-FFF2-40B4-BE49-F238E27FC236}">
                  <a16:creationId xmlns:a16="http://schemas.microsoft.com/office/drawing/2014/main" id="{36DCC3D2-0891-2541-A191-1251BBEF9908}"/>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8" name="Freeform 852">
              <a:extLst>
                <a:ext uri="{FF2B5EF4-FFF2-40B4-BE49-F238E27FC236}">
                  <a16:creationId xmlns:a16="http://schemas.microsoft.com/office/drawing/2014/main" id="{D5277460-B4E3-524F-9433-384917AEC325}"/>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9" name="Freeform 853">
              <a:extLst>
                <a:ext uri="{FF2B5EF4-FFF2-40B4-BE49-F238E27FC236}">
                  <a16:creationId xmlns:a16="http://schemas.microsoft.com/office/drawing/2014/main" id="{B805595D-4D0C-7944-A9AD-4D3ADF56132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0" name="Freeform 854">
              <a:extLst>
                <a:ext uri="{FF2B5EF4-FFF2-40B4-BE49-F238E27FC236}">
                  <a16:creationId xmlns:a16="http://schemas.microsoft.com/office/drawing/2014/main" id="{E00F00F5-C22C-9E4F-AD64-60E1AB2F49C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1" name="Freeform 855">
              <a:extLst>
                <a:ext uri="{FF2B5EF4-FFF2-40B4-BE49-F238E27FC236}">
                  <a16:creationId xmlns:a16="http://schemas.microsoft.com/office/drawing/2014/main" id="{91BD7366-39AE-8B41-B7C8-8425503699EC}"/>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2" name="Freeform 856">
              <a:extLst>
                <a:ext uri="{FF2B5EF4-FFF2-40B4-BE49-F238E27FC236}">
                  <a16:creationId xmlns:a16="http://schemas.microsoft.com/office/drawing/2014/main" id="{7FC3F21F-3A7A-BD48-A40A-00C122D9857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03" name="Group 850">
            <a:extLst>
              <a:ext uri="{FF2B5EF4-FFF2-40B4-BE49-F238E27FC236}">
                <a16:creationId xmlns:a16="http://schemas.microsoft.com/office/drawing/2014/main" id="{BE7F245F-72C2-A043-82DE-6C0AE3E66523}"/>
              </a:ext>
            </a:extLst>
          </p:cNvPr>
          <p:cNvGrpSpPr>
            <a:grpSpLocks/>
          </p:cNvGrpSpPr>
          <p:nvPr/>
        </p:nvGrpSpPr>
        <p:grpSpPr bwMode="auto">
          <a:xfrm>
            <a:off x="7493802" y="3422650"/>
            <a:ext cx="269073" cy="46492"/>
            <a:chOff x="2199" y="955"/>
            <a:chExt cx="2547" cy="506"/>
          </a:xfrm>
        </p:grpSpPr>
        <p:sp>
          <p:nvSpPr>
            <p:cNvPr id="604" name="Freeform 851">
              <a:extLst>
                <a:ext uri="{FF2B5EF4-FFF2-40B4-BE49-F238E27FC236}">
                  <a16:creationId xmlns:a16="http://schemas.microsoft.com/office/drawing/2014/main" id="{B712963A-1E2A-3643-B5C3-4E552B192EF5}"/>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5" name="Freeform 852">
              <a:extLst>
                <a:ext uri="{FF2B5EF4-FFF2-40B4-BE49-F238E27FC236}">
                  <a16:creationId xmlns:a16="http://schemas.microsoft.com/office/drawing/2014/main" id="{470DE5CF-9167-9246-A722-9E84422744D3}"/>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6" name="Freeform 853">
              <a:extLst>
                <a:ext uri="{FF2B5EF4-FFF2-40B4-BE49-F238E27FC236}">
                  <a16:creationId xmlns:a16="http://schemas.microsoft.com/office/drawing/2014/main" id="{BD37A15B-27DE-5640-BDCC-45492602C15B}"/>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7" name="Freeform 854">
              <a:extLst>
                <a:ext uri="{FF2B5EF4-FFF2-40B4-BE49-F238E27FC236}">
                  <a16:creationId xmlns:a16="http://schemas.microsoft.com/office/drawing/2014/main" id="{8F353A5D-F3B9-A24E-A816-361069C5BDB9}"/>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8" name="Freeform 855">
              <a:extLst>
                <a:ext uri="{FF2B5EF4-FFF2-40B4-BE49-F238E27FC236}">
                  <a16:creationId xmlns:a16="http://schemas.microsoft.com/office/drawing/2014/main" id="{2A37387A-9AD7-7347-9B59-5E3423DC08E4}"/>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9" name="Freeform 856">
              <a:extLst>
                <a:ext uri="{FF2B5EF4-FFF2-40B4-BE49-F238E27FC236}">
                  <a16:creationId xmlns:a16="http://schemas.microsoft.com/office/drawing/2014/main" id="{EE58E058-DE5E-E74A-88A3-CEE247A6FBD0}"/>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10" name="Group 850">
            <a:extLst>
              <a:ext uri="{FF2B5EF4-FFF2-40B4-BE49-F238E27FC236}">
                <a16:creationId xmlns:a16="http://schemas.microsoft.com/office/drawing/2014/main" id="{E3F84402-6524-194E-A94B-4A0A73FB3611}"/>
              </a:ext>
            </a:extLst>
          </p:cNvPr>
          <p:cNvGrpSpPr>
            <a:grpSpLocks/>
          </p:cNvGrpSpPr>
          <p:nvPr/>
        </p:nvGrpSpPr>
        <p:grpSpPr bwMode="auto">
          <a:xfrm>
            <a:off x="7439349" y="2355850"/>
            <a:ext cx="399726" cy="74090"/>
            <a:chOff x="2199" y="955"/>
            <a:chExt cx="2547" cy="506"/>
          </a:xfrm>
        </p:grpSpPr>
        <p:sp>
          <p:nvSpPr>
            <p:cNvPr id="611" name="Freeform 851">
              <a:extLst>
                <a:ext uri="{FF2B5EF4-FFF2-40B4-BE49-F238E27FC236}">
                  <a16:creationId xmlns:a16="http://schemas.microsoft.com/office/drawing/2014/main" id="{1E84A0F2-859D-ED43-B462-FB6DCAD4E5C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2" name="Freeform 852">
              <a:extLst>
                <a:ext uri="{FF2B5EF4-FFF2-40B4-BE49-F238E27FC236}">
                  <a16:creationId xmlns:a16="http://schemas.microsoft.com/office/drawing/2014/main" id="{F5ACD2B7-2AE4-D246-A087-5ECDBCFE34DA}"/>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3" name="Freeform 853">
              <a:extLst>
                <a:ext uri="{FF2B5EF4-FFF2-40B4-BE49-F238E27FC236}">
                  <a16:creationId xmlns:a16="http://schemas.microsoft.com/office/drawing/2014/main" id="{759F9135-879C-BF4F-AFC5-818266E3251F}"/>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4" name="Freeform 854">
              <a:extLst>
                <a:ext uri="{FF2B5EF4-FFF2-40B4-BE49-F238E27FC236}">
                  <a16:creationId xmlns:a16="http://schemas.microsoft.com/office/drawing/2014/main" id="{6CCBF41C-B507-F94D-948A-DE3FCE8B0A1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5" name="Freeform 855">
              <a:extLst>
                <a:ext uri="{FF2B5EF4-FFF2-40B4-BE49-F238E27FC236}">
                  <a16:creationId xmlns:a16="http://schemas.microsoft.com/office/drawing/2014/main" id="{F49FB24E-6FA4-654E-852C-85E4BB85529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6" name="Freeform 856">
              <a:extLst>
                <a:ext uri="{FF2B5EF4-FFF2-40B4-BE49-F238E27FC236}">
                  <a16:creationId xmlns:a16="http://schemas.microsoft.com/office/drawing/2014/main" id="{BC5E9B76-5823-534D-A665-5761962C2BE3}"/>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24" name="Group 850">
            <a:extLst>
              <a:ext uri="{FF2B5EF4-FFF2-40B4-BE49-F238E27FC236}">
                <a16:creationId xmlns:a16="http://schemas.microsoft.com/office/drawing/2014/main" id="{D967DD69-1C1F-4942-88FF-DBC278423524}"/>
              </a:ext>
            </a:extLst>
          </p:cNvPr>
          <p:cNvGrpSpPr>
            <a:grpSpLocks/>
          </p:cNvGrpSpPr>
          <p:nvPr/>
        </p:nvGrpSpPr>
        <p:grpSpPr bwMode="auto">
          <a:xfrm>
            <a:off x="7756849" y="1863725"/>
            <a:ext cx="399726" cy="74090"/>
            <a:chOff x="2199" y="955"/>
            <a:chExt cx="2547" cy="506"/>
          </a:xfrm>
        </p:grpSpPr>
        <p:sp>
          <p:nvSpPr>
            <p:cNvPr id="625" name="Freeform 851">
              <a:extLst>
                <a:ext uri="{FF2B5EF4-FFF2-40B4-BE49-F238E27FC236}">
                  <a16:creationId xmlns:a16="http://schemas.microsoft.com/office/drawing/2014/main" id="{C0A1A462-018A-7347-8CBD-7006888DF72B}"/>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6" name="Freeform 852">
              <a:extLst>
                <a:ext uri="{FF2B5EF4-FFF2-40B4-BE49-F238E27FC236}">
                  <a16:creationId xmlns:a16="http://schemas.microsoft.com/office/drawing/2014/main" id="{22F09480-8DE6-5D4E-A19F-5BA801D7A648}"/>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7" name="Freeform 853">
              <a:extLst>
                <a:ext uri="{FF2B5EF4-FFF2-40B4-BE49-F238E27FC236}">
                  <a16:creationId xmlns:a16="http://schemas.microsoft.com/office/drawing/2014/main" id="{53F1DF53-28BC-264A-BBA0-4D802EB0297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8" name="Freeform 854">
              <a:extLst>
                <a:ext uri="{FF2B5EF4-FFF2-40B4-BE49-F238E27FC236}">
                  <a16:creationId xmlns:a16="http://schemas.microsoft.com/office/drawing/2014/main" id="{61608420-02E2-254C-ACD1-27ABB5ED1667}"/>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9" name="Freeform 855">
              <a:extLst>
                <a:ext uri="{FF2B5EF4-FFF2-40B4-BE49-F238E27FC236}">
                  <a16:creationId xmlns:a16="http://schemas.microsoft.com/office/drawing/2014/main" id="{0670B0D6-0581-E44E-ADBE-91BB69BB57B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0" name="Freeform 856">
              <a:extLst>
                <a:ext uri="{FF2B5EF4-FFF2-40B4-BE49-F238E27FC236}">
                  <a16:creationId xmlns:a16="http://schemas.microsoft.com/office/drawing/2014/main" id="{AD6F69E6-2C1F-CC46-A5B9-D1AC96F68C8C}"/>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31" name="Group 850">
            <a:extLst>
              <a:ext uri="{FF2B5EF4-FFF2-40B4-BE49-F238E27FC236}">
                <a16:creationId xmlns:a16="http://schemas.microsoft.com/office/drawing/2014/main" id="{62F6DC99-EDA6-6948-A435-6A965BBBDC7F}"/>
              </a:ext>
            </a:extLst>
          </p:cNvPr>
          <p:cNvGrpSpPr>
            <a:grpSpLocks/>
          </p:cNvGrpSpPr>
          <p:nvPr/>
        </p:nvGrpSpPr>
        <p:grpSpPr bwMode="auto">
          <a:xfrm>
            <a:off x="8709349" y="2057400"/>
            <a:ext cx="399726" cy="74090"/>
            <a:chOff x="2199" y="955"/>
            <a:chExt cx="2547" cy="506"/>
          </a:xfrm>
        </p:grpSpPr>
        <p:sp>
          <p:nvSpPr>
            <p:cNvPr id="632" name="Freeform 851">
              <a:extLst>
                <a:ext uri="{FF2B5EF4-FFF2-40B4-BE49-F238E27FC236}">
                  <a16:creationId xmlns:a16="http://schemas.microsoft.com/office/drawing/2014/main" id="{9E06E7BD-A2EF-5A4E-A34B-606CF638590A}"/>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3" name="Freeform 852">
              <a:extLst>
                <a:ext uri="{FF2B5EF4-FFF2-40B4-BE49-F238E27FC236}">
                  <a16:creationId xmlns:a16="http://schemas.microsoft.com/office/drawing/2014/main" id="{A8B52BE3-CB73-904C-84C5-EB4ED34708C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4" name="Freeform 853">
              <a:extLst>
                <a:ext uri="{FF2B5EF4-FFF2-40B4-BE49-F238E27FC236}">
                  <a16:creationId xmlns:a16="http://schemas.microsoft.com/office/drawing/2014/main" id="{13C0497F-B26E-6347-8A3D-7B1091C04AA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5" name="Freeform 854">
              <a:extLst>
                <a:ext uri="{FF2B5EF4-FFF2-40B4-BE49-F238E27FC236}">
                  <a16:creationId xmlns:a16="http://schemas.microsoft.com/office/drawing/2014/main" id="{D5A7D90C-8586-EC4C-B8AE-53ADC2C0E8A6}"/>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6" name="Freeform 855">
              <a:extLst>
                <a:ext uri="{FF2B5EF4-FFF2-40B4-BE49-F238E27FC236}">
                  <a16:creationId xmlns:a16="http://schemas.microsoft.com/office/drawing/2014/main" id="{C7871F0A-571C-A942-9C96-20D90FBDB413}"/>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7" name="Freeform 856">
              <a:extLst>
                <a:ext uri="{FF2B5EF4-FFF2-40B4-BE49-F238E27FC236}">
                  <a16:creationId xmlns:a16="http://schemas.microsoft.com/office/drawing/2014/main" id="{A1A01D86-638D-3644-B20B-066BDFC41236}"/>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38" name="Group 850">
            <a:extLst>
              <a:ext uri="{FF2B5EF4-FFF2-40B4-BE49-F238E27FC236}">
                <a16:creationId xmlns:a16="http://schemas.microsoft.com/office/drawing/2014/main" id="{C59EF036-7544-CD4B-98C5-190F592891A5}"/>
              </a:ext>
            </a:extLst>
          </p:cNvPr>
          <p:cNvGrpSpPr>
            <a:grpSpLocks/>
          </p:cNvGrpSpPr>
          <p:nvPr/>
        </p:nvGrpSpPr>
        <p:grpSpPr bwMode="auto">
          <a:xfrm>
            <a:off x="8639499" y="2320925"/>
            <a:ext cx="399726" cy="74090"/>
            <a:chOff x="2199" y="955"/>
            <a:chExt cx="2547" cy="506"/>
          </a:xfrm>
        </p:grpSpPr>
        <p:sp>
          <p:nvSpPr>
            <p:cNvPr id="639" name="Freeform 851">
              <a:extLst>
                <a:ext uri="{FF2B5EF4-FFF2-40B4-BE49-F238E27FC236}">
                  <a16:creationId xmlns:a16="http://schemas.microsoft.com/office/drawing/2014/main" id="{F5A6E6AF-D117-5E41-8785-04B0EC2CA4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0" name="Freeform 852">
              <a:extLst>
                <a:ext uri="{FF2B5EF4-FFF2-40B4-BE49-F238E27FC236}">
                  <a16:creationId xmlns:a16="http://schemas.microsoft.com/office/drawing/2014/main" id="{8595B388-6685-8E4F-BDEB-FA923F29148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1" name="Freeform 853">
              <a:extLst>
                <a:ext uri="{FF2B5EF4-FFF2-40B4-BE49-F238E27FC236}">
                  <a16:creationId xmlns:a16="http://schemas.microsoft.com/office/drawing/2014/main" id="{C4382DCB-82DC-E84A-BABC-A28B22D16FEB}"/>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2" name="Freeform 854">
              <a:extLst>
                <a:ext uri="{FF2B5EF4-FFF2-40B4-BE49-F238E27FC236}">
                  <a16:creationId xmlns:a16="http://schemas.microsoft.com/office/drawing/2014/main" id="{8582F608-341E-2B44-81DA-A22C72A0DE9B}"/>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3" name="Freeform 855">
              <a:extLst>
                <a:ext uri="{FF2B5EF4-FFF2-40B4-BE49-F238E27FC236}">
                  <a16:creationId xmlns:a16="http://schemas.microsoft.com/office/drawing/2014/main" id="{E9219FD5-AC73-0E49-9022-036371064B5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4" name="Freeform 856">
              <a:extLst>
                <a:ext uri="{FF2B5EF4-FFF2-40B4-BE49-F238E27FC236}">
                  <a16:creationId xmlns:a16="http://schemas.microsoft.com/office/drawing/2014/main" id="{FF2B6185-8996-9D4A-95D8-B325E76BC004}"/>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45" name="Group 850">
            <a:extLst>
              <a:ext uri="{FF2B5EF4-FFF2-40B4-BE49-F238E27FC236}">
                <a16:creationId xmlns:a16="http://schemas.microsoft.com/office/drawing/2014/main" id="{C8198E09-7653-3F45-A431-F592CB853548}"/>
              </a:ext>
            </a:extLst>
          </p:cNvPr>
          <p:cNvGrpSpPr>
            <a:grpSpLocks/>
          </p:cNvGrpSpPr>
          <p:nvPr/>
        </p:nvGrpSpPr>
        <p:grpSpPr bwMode="auto">
          <a:xfrm>
            <a:off x="9245924" y="5476874"/>
            <a:ext cx="450526" cy="96315"/>
            <a:chOff x="2199" y="955"/>
            <a:chExt cx="2547" cy="506"/>
          </a:xfrm>
        </p:grpSpPr>
        <p:sp>
          <p:nvSpPr>
            <p:cNvPr id="646" name="Freeform 851">
              <a:extLst>
                <a:ext uri="{FF2B5EF4-FFF2-40B4-BE49-F238E27FC236}">
                  <a16:creationId xmlns:a16="http://schemas.microsoft.com/office/drawing/2014/main" id="{6E92E888-DA5C-8D45-96AD-D6A2E116446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7" name="Freeform 852">
              <a:extLst>
                <a:ext uri="{FF2B5EF4-FFF2-40B4-BE49-F238E27FC236}">
                  <a16:creationId xmlns:a16="http://schemas.microsoft.com/office/drawing/2014/main" id="{2754A16A-D74F-2C40-93DA-A9EAC7806B64}"/>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8" name="Freeform 853">
              <a:extLst>
                <a:ext uri="{FF2B5EF4-FFF2-40B4-BE49-F238E27FC236}">
                  <a16:creationId xmlns:a16="http://schemas.microsoft.com/office/drawing/2014/main" id="{B78947A0-D91C-E742-8A54-40B58A0EA739}"/>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9" name="Freeform 854">
              <a:extLst>
                <a:ext uri="{FF2B5EF4-FFF2-40B4-BE49-F238E27FC236}">
                  <a16:creationId xmlns:a16="http://schemas.microsoft.com/office/drawing/2014/main" id="{A3BC268E-C50E-F64F-A6DD-8829085043E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0" name="Freeform 855">
              <a:extLst>
                <a:ext uri="{FF2B5EF4-FFF2-40B4-BE49-F238E27FC236}">
                  <a16:creationId xmlns:a16="http://schemas.microsoft.com/office/drawing/2014/main" id="{C609CF41-4A74-014E-A94A-F5C707D3150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1" name="Freeform 856">
              <a:extLst>
                <a:ext uri="{FF2B5EF4-FFF2-40B4-BE49-F238E27FC236}">
                  <a16:creationId xmlns:a16="http://schemas.microsoft.com/office/drawing/2014/main" id="{6E8FDB88-4766-E44A-8E83-FA0CEA8287A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2" name="Group 850">
            <a:extLst>
              <a:ext uri="{FF2B5EF4-FFF2-40B4-BE49-F238E27FC236}">
                <a16:creationId xmlns:a16="http://schemas.microsoft.com/office/drawing/2014/main" id="{D8195E5E-B336-324B-8B0B-ACC4CA2C6E80}"/>
              </a:ext>
            </a:extLst>
          </p:cNvPr>
          <p:cNvGrpSpPr>
            <a:grpSpLocks/>
          </p:cNvGrpSpPr>
          <p:nvPr/>
        </p:nvGrpSpPr>
        <p:grpSpPr bwMode="auto">
          <a:xfrm>
            <a:off x="9195602" y="5857875"/>
            <a:ext cx="230973" cy="45719"/>
            <a:chOff x="2199" y="955"/>
            <a:chExt cx="2547" cy="506"/>
          </a:xfrm>
        </p:grpSpPr>
        <p:sp>
          <p:nvSpPr>
            <p:cNvPr id="653" name="Freeform 851">
              <a:extLst>
                <a:ext uri="{FF2B5EF4-FFF2-40B4-BE49-F238E27FC236}">
                  <a16:creationId xmlns:a16="http://schemas.microsoft.com/office/drawing/2014/main" id="{D70C4FD5-7449-EB41-AE91-674A29E480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4" name="Freeform 852">
              <a:extLst>
                <a:ext uri="{FF2B5EF4-FFF2-40B4-BE49-F238E27FC236}">
                  <a16:creationId xmlns:a16="http://schemas.microsoft.com/office/drawing/2014/main" id="{A43D749A-E763-1A49-ABFC-3F8866DC1D65}"/>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5" name="Freeform 853">
              <a:extLst>
                <a:ext uri="{FF2B5EF4-FFF2-40B4-BE49-F238E27FC236}">
                  <a16:creationId xmlns:a16="http://schemas.microsoft.com/office/drawing/2014/main" id="{1984E37F-68A6-AE44-9F93-DD410B4FBD85}"/>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6" name="Freeform 854">
              <a:extLst>
                <a:ext uri="{FF2B5EF4-FFF2-40B4-BE49-F238E27FC236}">
                  <a16:creationId xmlns:a16="http://schemas.microsoft.com/office/drawing/2014/main" id="{F1E5C680-79A8-FE44-84E3-2153EA200052}"/>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7" name="Freeform 855">
              <a:extLst>
                <a:ext uri="{FF2B5EF4-FFF2-40B4-BE49-F238E27FC236}">
                  <a16:creationId xmlns:a16="http://schemas.microsoft.com/office/drawing/2014/main" id="{10AB1C0F-439F-734D-9512-EB095894FAE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8" name="Freeform 856">
              <a:extLst>
                <a:ext uri="{FF2B5EF4-FFF2-40B4-BE49-F238E27FC236}">
                  <a16:creationId xmlns:a16="http://schemas.microsoft.com/office/drawing/2014/main" id="{E674261C-9C74-1045-A006-34903B78C01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9" name="Group 850">
            <a:extLst>
              <a:ext uri="{FF2B5EF4-FFF2-40B4-BE49-F238E27FC236}">
                <a16:creationId xmlns:a16="http://schemas.microsoft.com/office/drawing/2014/main" id="{085C02C9-1A7F-0642-B79C-6EDB2FE9C908}"/>
              </a:ext>
            </a:extLst>
          </p:cNvPr>
          <p:cNvGrpSpPr>
            <a:grpSpLocks/>
          </p:cNvGrpSpPr>
          <p:nvPr/>
        </p:nvGrpSpPr>
        <p:grpSpPr bwMode="auto">
          <a:xfrm>
            <a:off x="9538502" y="5794375"/>
            <a:ext cx="230973" cy="45719"/>
            <a:chOff x="2199" y="955"/>
            <a:chExt cx="2547" cy="506"/>
          </a:xfrm>
        </p:grpSpPr>
        <p:sp>
          <p:nvSpPr>
            <p:cNvPr id="660" name="Freeform 851">
              <a:extLst>
                <a:ext uri="{FF2B5EF4-FFF2-40B4-BE49-F238E27FC236}">
                  <a16:creationId xmlns:a16="http://schemas.microsoft.com/office/drawing/2014/main" id="{9C005DC5-E020-664D-90A8-D62468BEA01F}"/>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1" name="Freeform 852">
              <a:extLst>
                <a:ext uri="{FF2B5EF4-FFF2-40B4-BE49-F238E27FC236}">
                  <a16:creationId xmlns:a16="http://schemas.microsoft.com/office/drawing/2014/main" id="{51687CFF-3135-3B4D-B333-BB62A87BF9B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2" name="Freeform 853">
              <a:extLst>
                <a:ext uri="{FF2B5EF4-FFF2-40B4-BE49-F238E27FC236}">
                  <a16:creationId xmlns:a16="http://schemas.microsoft.com/office/drawing/2014/main" id="{C7F3B199-2EBF-AE46-B38B-543EED8CFB15}"/>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3" name="Freeform 854">
              <a:extLst>
                <a:ext uri="{FF2B5EF4-FFF2-40B4-BE49-F238E27FC236}">
                  <a16:creationId xmlns:a16="http://schemas.microsoft.com/office/drawing/2014/main" id="{1A13A5D2-6717-724F-9FA9-7AE0BB5F67D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4" name="Freeform 855">
              <a:extLst>
                <a:ext uri="{FF2B5EF4-FFF2-40B4-BE49-F238E27FC236}">
                  <a16:creationId xmlns:a16="http://schemas.microsoft.com/office/drawing/2014/main" id="{4E9B1CE6-94BA-CB4A-BAA3-20583CDAEF3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5" name="Freeform 856">
              <a:extLst>
                <a:ext uri="{FF2B5EF4-FFF2-40B4-BE49-F238E27FC236}">
                  <a16:creationId xmlns:a16="http://schemas.microsoft.com/office/drawing/2014/main" id="{F15D2A24-844D-7345-AF84-FEA40BD351A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66" name="Group 817">
            <a:extLst>
              <a:ext uri="{FF2B5EF4-FFF2-40B4-BE49-F238E27FC236}">
                <a16:creationId xmlns:a16="http://schemas.microsoft.com/office/drawing/2014/main" id="{5B996586-264C-3643-9E41-3632345BFB87}"/>
              </a:ext>
            </a:extLst>
          </p:cNvPr>
          <p:cNvGrpSpPr>
            <a:grpSpLocks/>
          </p:cNvGrpSpPr>
          <p:nvPr/>
        </p:nvGrpSpPr>
        <p:grpSpPr bwMode="auto">
          <a:xfrm>
            <a:off x="7975063" y="2094561"/>
            <a:ext cx="466245" cy="434369"/>
            <a:chOff x="2920" y="1424"/>
            <a:chExt cx="326" cy="320"/>
          </a:xfrm>
        </p:grpSpPr>
        <p:sp>
          <p:nvSpPr>
            <p:cNvPr id="667" name="Oval 818">
              <a:extLst>
                <a:ext uri="{FF2B5EF4-FFF2-40B4-BE49-F238E27FC236}">
                  <a16:creationId xmlns:a16="http://schemas.microsoft.com/office/drawing/2014/main" id="{AA4661F1-54B8-A146-BC66-9B5A3CD272EA}"/>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68" name="Group 819">
              <a:extLst>
                <a:ext uri="{FF2B5EF4-FFF2-40B4-BE49-F238E27FC236}">
                  <a16:creationId xmlns:a16="http://schemas.microsoft.com/office/drawing/2014/main" id="{1686DBB0-11C0-D34B-972B-2CCF69324CCC}"/>
                </a:ext>
              </a:extLst>
            </p:cNvPr>
            <p:cNvGrpSpPr>
              <a:grpSpLocks/>
            </p:cNvGrpSpPr>
            <p:nvPr/>
          </p:nvGrpSpPr>
          <p:grpSpPr bwMode="auto">
            <a:xfrm>
              <a:off x="2949" y="1424"/>
              <a:ext cx="265" cy="280"/>
              <a:chOff x="2949" y="1424"/>
              <a:chExt cx="265" cy="280"/>
            </a:xfrm>
          </p:grpSpPr>
          <p:sp>
            <p:nvSpPr>
              <p:cNvPr id="670" name="Oval 820">
                <a:extLst>
                  <a:ext uri="{FF2B5EF4-FFF2-40B4-BE49-F238E27FC236}">
                    <a16:creationId xmlns:a16="http://schemas.microsoft.com/office/drawing/2014/main" id="{65562299-A7B0-E748-8DA9-F125E00B96FB}"/>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1" name="Oval 821">
                <a:extLst>
                  <a:ext uri="{FF2B5EF4-FFF2-40B4-BE49-F238E27FC236}">
                    <a16:creationId xmlns:a16="http://schemas.microsoft.com/office/drawing/2014/main" id="{4C2D7ED2-03EA-DD40-B7CA-8CF81250D4E0}"/>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2" name="Oval 822">
                <a:extLst>
                  <a:ext uri="{FF2B5EF4-FFF2-40B4-BE49-F238E27FC236}">
                    <a16:creationId xmlns:a16="http://schemas.microsoft.com/office/drawing/2014/main" id="{52DEB089-EF3D-7E47-9DFD-BCE7FFF4F5DD}"/>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3" name="Oval 823">
                <a:extLst>
                  <a:ext uri="{FF2B5EF4-FFF2-40B4-BE49-F238E27FC236}">
                    <a16:creationId xmlns:a16="http://schemas.microsoft.com/office/drawing/2014/main" id="{27812B4C-C2A3-A34E-8C48-C8022BA5CC4A}"/>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4" name="Freeform 824">
                <a:extLst>
                  <a:ext uri="{FF2B5EF4-FFF2-40B4-BE49-F238E27FC236}">
                    <a16:creationId xmlns:a16="http://schemas.microsoft.com/office/drawing/2014/main" id="{A83A4BD2-C0FC-0243-9444-4BE1DEF5443B}"/>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a:noFill/>
              </a:ln>
              <a:effectLst/>
              <a:extLst>
                <a:ext uri="{91240B29-F687-4f45-9708-019B960494DF}">
                  <a14:hiddenLine xmlns:a14="http://schemas.microsoft.com/office/drawing/2010/main" xmlns="" w="19050" cmpd="sng">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69" name="Freeform 825">
              <a:extLst>
                <a:ext uri="{FF2B5EF4-FFF2-40B4-BE49-F238E27FC236}">
                  <a16:creationId xmlns:a16="http://schemas.microsoft.com/office/drawing/2014/main" id="{88940FE6-2121-E047-B5D1-709EEEA5D1FA}"/>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w="19050" cmpd="sng">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87" name="Group 783">
            <a:extLst>
              <a:ext uri="{FF2B5EF4-FFF2-40B4-BE49-F238E27FC236}">
                <a16:creationId xmlns:a16="http://schemas.microsoft.com/office/drawing/2014/main" id="{D14ED3CD-0929-5445-B9CD-FC1AEB08F0F0}"/>
              </a:ext>
            </a:extLst>
          </p:cNvPr>
          <p:cNvGrpSpPr>
            <a:grpSpLocks/>
          </p:cNvGrpSpPr>
          <p:nvPr/>
        </p:nvGrpSpPr>
        <p:grpSpPr bwMode="auto">
          <a:xfrm>
            <a:off x="8050698" y="2309376"/>
            <a:ext cx="298450" cy="464008"/>
            <a:chOff x="3130" y="3288"/>
            <a:chExt cx="410" cy="742"/>
          </a:xfrm>
        </p:grpSpPr>
        <p:sp>
          <p:nvSpPr>
            <p:cNvPr id="88" name="Line 270">
              <a:extLst>
                <a:ext uri="{FF2B5EF4-FFF2-40B4-BE49-F238E27FC236}">
                  <a16:creationId xmlns:a16="http://schemas.microsoft.com/office/drawing/2014/main" id="{7ABD4004-114C-724F-BAC3-6F9DA6DE1F0C}"/>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Line 271">
              <a:extLst>
                <a:ext uri="{FF2B5EF4-FFF2-40B4-BE49-F238E27FC236}">
                  <a16:creationId xmlns:a16="http://schemas.microsoft.com/office/drawing/2014/main" id="{1A244344-E514-B64F-9963-6369BD9BE1B3}"/>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Line 272">
              <a:extLst>
                <a:ext uri="{FF2B5EF4-FFF2-40B4-BE49-F238E27FC236}">
                  <a16:creationId xmlns:a16="http://schemas.microsoft.com/office/drawing/2014/main" id="{EB3A4111-A6F1-154E-9274-6BFFCDBAB6AB}"/>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Line 273">
              <a:extLst>
                <a:ext uri="{FF2B5EF4-FFF2-40B4-BE49-F238E27FC236}">
                  <a16:creationId xmlns:a16="http://schemas.microsoft.com/office/drawing/2014/main" id="{714583CC-4366-B448-8BCD-BEB3688ECA7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Line 274">
              <a:extLst>
                <a:ext uri="{FF2B5EF4-FFF2-40B4-BE49-F238E27FC236}">
                  <a16:creationId xmlns:a16="http://schemas.microsoft.com/office/drawing/2014/main" id="{06696B02-1354-964A-892D-7D1A072DD376}"/>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3" name="Line 275">
              <a:extLst>
                <a:ext uri="{FF2B5EF4-FFF2-40B4-BE49-F238E27FC236}">
                  <a16:creationId xmlns:a16="http://schemas.microsoft.com/office/drawing/2014/main" id="{C744D6E3-66B2-4349-A4C7-A96CCC727200}"/>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Line 276">
              <a:extLst>
                <a:ext uri="{FF2B5EF4-FFF2-40B4-BE49-F238E27FC236}">
                  <a16:creationId xmlns:a16="http://schemas.microsoft.com/office/drawing/2014/main" id="{9AD49573-21B8-594C-A124-75FF6787F57A}"/>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5" name="Line 277">
              <a:extLst>
                <a:ext uri="{FF2B5EF4-FFF2-40B4-BE49-F238E27FC236}">
                  <a16:creationId xmlns:a16="http://schemas.microsoft.com/office/drawing/2014/main" id="{F5B9977B-7FCA-934E-8672-B6E02820BAA5}"/>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Line 278">
              <a:extLst>
                <a:ext uri="{FF2B5EF4-FFF2-40B4-BE49-F238E27FC236}">
                  <a16:creationId xmlns:a16="http://schemas.microsoft.com/office/drawing/2014/main" id="{90BBE456-8113-E140-9697-13DE1099C425}"/>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7" name="Line 279">
              <a:extLst>
                <a:ext uri="{FF2B5EF4-FFF2-40B4-BE49-F238E27FC236}">
                  <a16:creationId xmlns:a16="http://schemas.microsoft.com/office/drawing/2014/main" id="{8B179862-B59B-0340-81D5-D6460EDA625B}"/>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8" name="Line 280">
              <a:extLst>
                <a:ext uri="{FF2B5EF4-FFF2-40B4-BE49-F238E27FC236}">
                  <a16:creationId xmlns:a16="http://schemas.microsoft.com/office/drawing/2014/main" id="{5E3E4AF0-3A1E-634F-B106-0E1BAE93263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9" name="Line 281">
              <a:extLst>
                <a:ext uri="{FF2B5EF4-FFF2-40B4-BE49-F238E27FC236}">
                  <a16:creationId xmlns:a16="http://schemas.microsoft.com/office/drawing/2014/main" id="{51EBD3A2-D943-F443-A868-FD6059B0D77A}"/>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0" name="Line 282">
              <a:extLst>
                <a:ext uri="{FF2B5EF4-FFF2-40B4-BE49-F238E27FC236}">
                  <a16:creationId xmlns:a16="http://schemas.microsoft.com/office/drawing/2014/main" id="{CE35DACD-3834-3A4F-BF5D-05FD16494C16}"/>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1" name="Line 283">
              <a:extLst>
                <a:ext uri="{FF2B5EF4-FFF2-40B4-BE49-F238E27FC236}">
                  <a16:creationId xmlns:a16="http://schemas.microsoft.com/office/drawing/2014/main" id="{F225C514-F00F-374D-A3A6-0E00BBF2ABD0}"/>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2" name="Line 284">
              <a:extLst>
                <a:ext uri="{FF2B5EF4-FFF2-40B4-BE49-F238E27FC236}">
                  <a16:creationId xmlns:a16="http://schemas.microsoft.com/office/drawing/2014/main" id="{5AB5EE34-E853-4349-982D-7BA8A0223AA8}"/>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75" name="Group 674">
            <a:extLst>
              <a:ext uri="{FF2B5EF4-FFF2-40B4-BE49-F238E27FC236}">
                <a16:creationId xmlns:a16="http://schemas.microsoft.com/office/drawing/2014/main" id="{CAA0DAAC-D388-5E4E-8B1F-AA359B358F91}"/>
              </a:ext>
            </a:extLst>
          </p:cNvPr>
          <p:cNvGrpSpPr/>
          <p:nvPr/>
        </p:nvGrpSpPr>
        <p:grpSpPr>
          <a:xfrm>
            <a:off x="9885167" y="5352639"/>
            <a:ext cx="309187" cy="167750"/>
            <a:chOff x="3668110" y="2448910"/>
            <a:chExt cx="3794234" cy="2165130"/>
          </a:xfrm>
        </p:grpSpPr>
        <p:sp>
          <p:nvSpPr>
            <p:cNvPr id="676" name="Rectangle 675">
              <a:extLst>
                <a:ext uri="{FF2B5EF4-FFF2-40B4-BE49-F238E27FC236}">
                  <a16:creationId xmlns:a16="http://schemas.microsoft.com/office/drawing/2014/main" id="{46F75940-BD62-504A-8C73-FDDA0A3399AF}"/>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77" name="Freeform 676">
              <a:extLst>
                <a:ext uri="{FF2B5EF4-FFF2-40B4-BE49-F238E27FC236}">
                  <a16:creationId xmlns:a16="http://schemas.microsoft.com/office/drawing/2014/main" id="{B68551CE-211F-A242-AF0E-8E6622E334DD}"/>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78" name="Group 677">
              <a:extLst>
                <a:ext uri="{FF2B5EF4-FFF2-40B4-BE49-F238E27FC236}">
                  <a16:creationId xmlns:a16="http://schemas.microsoft.com/office/drawing/2014/main" id="{074BFC43-A3A5-964D-8135-081414E76B2E}"/>
                </a:ext>
              </a:extLst>
            </p:cNvPr>
            <p:cNvGrpSpPr/>
            <p:nvPr/>
          </p:nvGrpSpPr>
          <p:grpSpPr>
            <a:xfrm>
              <a:off x="3941378" y="2603243"/>
              <a:ext cx="3202061" cy="1066110"/>
              <a:chOff x="7939341" y="3037317"/>
              <a:chExt cx="897649" cy="353919"/>
            </a:xfrm>
          </p:grpSpPr>
          <p:sp>
            <p:nvSpPr>
              <p:cNvPr id="679" name="Freeform 678">
                <a:extLst>
                  <a:ext uri="{FF2B5EF4-FFF2-40B4-BE49-F238E27FC236}">
                    <a16:creationId xmlns:a16="http://schemas.microsoft.com/office/drawing/2014/main" id="{1EEBCE37-5065-464B-A991-2B6D4416248C}"/>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0" name="Freeform 679">
                <a:extLst>
                  <a:ext uri="{FF2B5EF4-FFF2-40B4-BE49-F238E27FC236}">
                    <a16:creationId xmlns:a16="http://schemas.microsoft.com/office/drawing/2014/main" id="{1119C91B-532D-914D-A174-D49B02868A2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1" name="Freeform 680">
                <a:extLst>
                  <a:ext uri="{FF2B5EF4-FFF2-40B4-BE49-F238E27FC236}">
                    <a16:creationId xmlns:a16="http://schemas.microsoft.com/office/drawing/2014/main" id="{201345D5-2C2E-D144-AAB9-B54FD240A64A}"/>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2" name="Freeform 681">
                <a:extLst>
                  <a:ext uri="{FF2B5EF4-FFF2-40B4-BE49-F238E27FC236}">
                    <a16:creationId xmlns:a16="http://schemas.microsoft.com/office/drawing/2014/main" id="{6040CCAF-188D-9140-80B6-CA6A424D689D}"/>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3" name="Group 2">
            <a:extLst>
              <a:ext uri="{FF2B5EF4-FFF2-40B4-BE49-F238E27FC236}">
                <a16:creationId xmlns:a16="http://schemas.microsoft.com/office/drawing/2014/main" id="{E7A394CC-D70F-8E43-8065-B95B6A0A5E94}"/>
              </a:ext>
            </a:extLst>
          </p:cNvPr>
          <p:cNvGrpSpPr/>
          <p:nvPr/>
        </p:nvGrpSpPr>
        <p:grpSpPr>
          <a:xfrm>
            <a:off x="1104900" y="5189517"/>
            <a:ext cx="5226627" cy="1233055"/>
            <a:chOff x="1104900" y="5320145"/>
            <a:chExt cx="5226627" cy="1233055"/>
          </a:xfrm>
        </p:grpSpPr>
        <p:sp>
          <p:nvSpPr>
            <p:cNvPr id="683" name="Text Box 467">
              <a:extLst>
                <a:ext uri="{FF2B5EF4-FFF2-40B4-BE49-F238E27FC236}">
                  <a16:creationId xmlns:a16="http://schemas.microsoft.com/office/drawing/2014/main" id="{1E3B9681-8FF1-EC4D-B168-3EC992789628}"/>
                </a:ext>
              </a:extLst>
            </p:cNvPr>
            <p:cNvSpPr txBox="1">
              <a:spLocks noChangeArrowheads="1"/>
            </p:cNvSpPr>
            <p:nvPr/>
          </p:nvSpPr>
          <p:spPr bwMode="auto">
            <a:xfrm>
              <a:off x="1262675" y="5424331"/>
              <a:ext cx="4933787" cy="1036887"/>
            </a:xfrm>
            <a:prstGeom prst="rect">
              <a:avLst/>
            </a:prstGeom>
            <a:noFill/>
            <a:ln w="1905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link layer </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has responsibility of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transferring datagram from one node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to </a:t>
              </a:r>
              <a:r>
                <a:rPr kumimoji="0" lang="en-US" sz="2400" b="0" i="1"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physically adjacent </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node over a link</a:t>
              </a:r>
              <a:endParaRPr kumimoji="0" lang="en-US" sz="18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5" name="Rectangle 4">
              <a:extLst>
                <a:ext uri="{FF2B5EF4-FFF2-40B4-BE49-F238E27FC236}">
                  <a16:creationId xmlns:a16="http://schemas.microsoft.com/office/drawing/2014/main" id="{40D408BE-7166-1A47-AA93-D02ED37AA439}"/>
                </a:ext>
              </a:extLst>
            </p:cNvPr>
            <p:cNvSpPr/>
            <p:nvPr/>
          </p:nvSpPr>
          <p:spPr>
            <a:xfrm>
              <a:off x="1104900" y="5320145"/>
              <a:ext cx="5226627" cy="123305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9" name="Slide Number Placeholder 8">
            <a:extLst>
              <a:ext uri="{FF2B5EF4-FFF2-40B4-BE49-F238E27FC236}">
                <a16:creationId xmlns:a16="http://schemas.microsoft.com/office/drawing/2014/main" id="{080136AE-5E28-E527-6F11-F40D08A335DC}"/>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6781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dissolve">
                                      <p:cBhvr>
                                        <p:cTn id="15" dur="500"/>
                                        <p:tgtEl>
                                          <p:spTgt spid="6">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dissolve">
                                      <p:cBhvr>
                                        <p:cTn id="18" dur="500"/>
                                        <p:tgtEl>
                                          <p:spTgt spid="6">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dissolve">
                                      <p:cBhvr>
                                        <p:cTn id="23" dur="500"/>
                                        <p:tgtEl>
                                          <p:spTgt spid="6">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dissolv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048916" y="400001"/>
            <a:ext cx="10515600" cy="894622"/>
          </a:xfrm>
        </p:spPr>
        <p:txBody>
          <a:bodyPr>
            <a:normAutofit/>
          </a:bodyPr>
          <a:lstStyle/>
          <a:p>
            <a:r>
              <a:rPr lang="en-US" altLang="en-US" sz="5400" dirty="0">
                <a:cs typeface="Calibri" panose="020F0502020204030204" pitchFamily="34" charset="0"/>
              </a:rPr>
              <a:t>Link layer: context</a:t>
            </a:r>
            <a:endParaRPr lang="en-US" sz="5400" dirty="0"/>
          </a:p>
        </p:txBody>
      </p:sp>
      <p:sp>
        <p:nvSpPr>
          <p:cNvPr id="554" name="Rectangle 3">
            <a:extLst>
              <a:ext uri="{FF2B5EF4-FFF2-40B4-BE49-F238E27FC236}">
                <a16:creationId xmlns:a16="http://schemas.microsoft.com/office/drawing/2014/main" id="{25FAF4B3-8F28-4941-BA8B-94D99D525D15}"/>
              </a:ext>
            </a:extLst>
          </p:cNvPr>
          <p:cNvSpPr txBox="1">
            <a:spLocks noChangeArrowheads="1"/>
          </p:cNvSpPr>
          <p:nvPr/>
        </p:nvSpPr>
        <p:spPr>
          <a:xfrm>
            <a:off x="959572" y="1533958"/>
            <a:ext cx="5291937" cy="486684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49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datagram transferred by </a:t>
            </a: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different link protocols</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over different links: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e.g., WiFi on first link, Ethernet on next link</a:t>
            </a:r>
          </a:p>
          <a:p>
            <a:pPr marL="352425" marR="0" lvl="0" indent="-3349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each link protocol provides different services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e.g., </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may or may not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provide reliable data transfer over link</a:t>
            </a:r>
          </a:p>
        </p:txBody>
      </p:sp>
      <p:grpSp>
        <p:nvGrpSpPr>
          <p:cNvPr id="1003" name="Group 1002">
            <a:extLst>
              <a:ext uri="{FF2B5EF4-FFF2-40B4-BE49-F238E27FC236}">
                <a16:creationId xmlns:a16="http://schemas.microsoft.com/office/drawing/2014/main" id="{4A5B4D32-877B-75C3-657C-781123EA348C}"/>
              </a:ext>
            </a:extLst>
          </p:cNvPr>
          <p:cNvGrpSpPr/>
          <p:nvPr/>
        </p:nvGrpSpPr>
        <p:grpSpPr>
          <a:xfrm>
            <a:off x="6792968" y="1533958"/>
            <a:ext cx="6086967" cy="3109070"/>
            <a:chOff x="7205350" y="2695013"/>
            <a:chExt cx="3345270" cy="1708680"/>
          </a:xfrm>
        </p:grpSpPr>
        <p:sp>
          <p:nvSpPr>
            <p:cNvPr id="7" name="Freeform 6">
              <a:extLst>
                <a:ext uri="{FF2B5EF4-FFF2-40B4-BE49-F238E27FC236}">
                  <a16:creationId xmlns:a16="http://schemas.microsoft.com/office/drawing/2014/main" id="{B8226F4C-C650-54E2-C6F5-E2FF942AD40D}"/>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9" name="Group 418">
              <a:extLst>
                <a:ext uri="{FF2B5EF4-FFF2-40B4-BE49-F238E27FC236}">
                  <a16:creationId xmlns:a16="http://schemas.microsoft.com/office/drawing/2014/main" id="{AAFFA11B-2850-0767-AA2C-E5D4BBB5970C}"/>
                </a:ext>
              </a:extLst>
            </p:cNvPr>
            <p:cNvGrpSpPr>
              <a:grpSpLocks/>
            </p:cNvGrpSpPr>
            <p:nvPr/>
          </p:nvGrpSpPr>
          <p:grpSpPr bwMode="auto">
            <a:xfrm>
              <a:off x="7205350" y="3289251"/>
              <a:ext cx="1458912" cy="933450"/>
              <a:chOff x="2889" y="1631"/>
              <a:chExt cx="980" cy="743"/>
            </a:xfrm>
          </p:grpSpPr>
          <p:sp>
            <p:nvSpPr>
              <p:cNvPr id="10" name="Rectangle 419">
                <a:extLst>
                  <a:ext uri="{FF2B5EF4-FFF2-40B4-BE49-F238E27FC236}">
                    <a16:creationId xmlns:a16="http://schemas.microsoft.com/office/drawing/2014/main" id="{2B710F5A-12B9-FA95-F933-DECE114A1A45}"/>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1" name="AutoShape 420">
                <a:extLst>
                  <a:ext uri="{FF2B5EF4-FFF2-40B4-BE49-F238E27FC236}">
                    <a16:creationId xmlns:a16="http://schemas.microsoft.com/office/drawing/2014/main" id="{07406B59-928A-C330-A2A0-3924FC80A9A8}"/>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6" name="Rectangle 35">
              <a:extLst>
                <a:ext uri="{FF2B5EF4-FFF2-40B4-BE49-F238E27FC236}">
                  <a16:creationId xmlns:a16="http://schemas.microsoft.com/office/drawing/2014/main" id="{E0C6D08A-A730-9324-4DDE-BB11027725A8}"/>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3" name="Straight Connector 42">
              <a:extLst>
                <a:ext uri="{FF2B5EF4-FFF2-40B4-BE49-F238E27FC236}">
                  <a16:creationId xmlns:a16="http://schemas.microsoft.com/office/drawing/2014/main" id="{FC2A6C37-6694-6906-1626-55634060B821}"/>
                </a:ext>
              </a:extLst>
            </p:cNvPr>
            <p:cNvCxnSpPr>
              <a:cxnSpLocks/>
            </p:cNvCxnSpPr>
            <p:nvPr/>
          </p:nvCxnSpPr>
          <p:spPr>
            <a:xfrm flipH="1">
              <a:off x="9895195"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DCE83D2-68AD-735F-095F-BB2F497105A7}"/>
                </a:ext>
              </a:extLst>
            </p:cNvPr>
            <p:cNvCxnSpPr>
              <a:cxnSpLocks/>
            </p:cNvCxnSpPr>
            <p:nvPr/>
          </p:nvCxnSpPr>
          <p:spPr>
            <a:xfrm flipH="1">
              <a:off x="9219616"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B95CA32-9958-F0B5-287E-BB63D56A0D80}"/>
                </a:ext>
              </a:extLst>
            </p:cNvPr>
            <p:cNvCxnSpPr>
              <a:cxnSpLocks/>
            </p:cNvCxnSpPr>
            <p:nvPr/>
          </p:nvCxnSpPr>
          <p:spPr>
            <a:xfrm flipH="1">
              <a:off x="9276868" y="3507672"/>
              <a:ext cx="382424" cy="51705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AEE45B5-AEBE-FC2E-E890-22D31F7A74A5}"/>
                </a:ext>
              </a:extLst>
            </p:cNvPr>
            <p:cNvCxnSpPr>
              <a:cxnSpLocks/>
            </p:cNvCxnSpPr>
            <p:nvPr/>
          </p:nvCxnSpPr>
          <p:spPr>
            <a:xfrm>
              <a:off x="9733069" y="3507672"/>
              <a:ext cx="0" cy="540294"/>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613B1C8-EA6E-611D-C39E-7FE4A375BC50}"/>
                </a:ext>
              </a:extLst>
            </p:cNvPr>
            <p:cNvCxnSpPr>
              <a:cxnSpLocks/>
            </p:cNvCxnSpPr>
            <p:nvPr/>
          </p:nvCxnSpPr>
          <p:spPr>
            <a:xfrm flipH="1">
              <a:off x="9798719" y="2695013"/>
              <a:ext cx="380432" cy="6948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sp>
          <p:nvSpPr>
            <p:cNvPr id="59" name="Line 443">
              <a:extLst>
                <a:ext uri="{FF2B5EF4-FFF2-40B4-BE49-F238E27FC236}">
                  <a16:creationId xmlns:a16="http://schemas.microsoft.com/office/drawing/2014/main" id="{2BA062C2-AFCD-1ADC-F00D-9F57477BA9DE}"/>
                </a:ext>
              </a:extLst>
            </p:cNvPr>
            <p:cNvSpPr>
              <a:spLocks noChangeShapeType="1"/>
            </p:cNvSpPr>
            <p:nvPr/>
          </p:nvSpPr>
          <p:spPr bwMode="auto">
            <a:xfrm>
              <a:off x="8247778" y="3829970"/>
              <a:ext cx="0" cy="13176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Line 449">
              <a:extLst>
                <a:ext uri="{FF2B5EF4-FFF2-40B4-BE49-F238E27FC236}">
                  <a16:creationId xmlns:a16="http://schemas.microsoft.com/office/drawing/2014/main" id="{C477F6A8-E1BA-906B-E794-43A6843D304D}"/>
                </a:ext>
              </a:extLst>
            </p:cNvPr>
            <p:cNvSpPr>
              <a:spLocks noChangeShapeType="1"/>
            </p:cNvSpPr>
            <p:nvPr/>
          </p:nvSpPr>
          <p:spPr bwMode="auto">
            <a:xfrm flipV="1">
              <a:off x="7896666" y="4041107"/>
              <a:ext cx="168275"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20" name="Line 424">
              <a:extLst>
                <a:ext uri="{FF2B5EF4-FFF2-40B4-BE49-F238E27FC236}">
                  <a16:creationId xmlns:a16="http://schemas.microsoft.com/office/drawing/2014/main" id="{050BA66D-CAED-B868-3354-3AE9315E5F39}"/>
                </a:ext>
              </a:extLst>
            </p:cNvPr>
            <p:cNvSpPr>
              <a:spLocks noChangeShapeType="1"/>
            </p:cNvSpPr>
            <p:nvPr/>
          </p:nvSpPr>
          <p:spPr bwMode="auto">
            <a:xfrm flipV="1">
              <a:off x="8244554" y="4047456"/>
              <a:ext cx="969051"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21" name="Picture 778" descr="antenna_radiation_stylized">
              <a:extLst>
                <a:ext uri="{FF2B5EF4-FFF2-40B4-BE49-F238E27FC236}">
                  <a16:creationId xmlns:a16="http://schemas.microsoft.com/office/drawing/2014/main" id="{46369473-82AE-C38E-8A69-CE33B9545D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6" name="Picture 777" descr="access_point_stylized_small">
              <a:extLst>
                <a:ext uri="{FF2B5EF4-FFF2-40B4-BE49-F238E27FC236}">
                  <a16:creationId xmlns:a16="http://schemas.microsoft.com/office/drawing/2014/main" id="{A9F8BC5E-C63A-D6FB-2F90-5447ECE734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02" name="Group 601">
              <a:extLst>
                <a:ext uri="{FF2B5EF4-FFF2-40B4-BE49-F238E27FC236}">
                  <a16:creationId xmlns:a16="http://schemas.microsoft.com/office/drawing/2014/main" id="{6851E490-F58D-C7CC-25C4-F92864C0C416}"/>
                </a:ext>
              </a:extLst>
            </p:cNvPr>
            <p:cNvGrpSpPr/>
            <p:nvPr/>
          </p:nvGrpSpPr>
          <p:grpSpPr>
            <a:xfrm>
              <a:off x="9497138" y="3394032"/>
              <a:ext cx="367224" cy="240304"/>
              <a:chOff x="7493876" y="2774731"/>
              <a:chExt cx="1481958" cy="894622"/>
            </a:xfrm>
          </p:grpSpPr>
          <p:sp>
            <p:nvSpPr>
              <p:cNvPr id="603" name="Freeform 602">
                <a:extLst>
                  <a:ext uri="{FF2B5EF4-FFF2-40B4-BE49-F238E27FC236}">
                    <a16:creationId xmlns:a16="http://schemas.microsoft.com/office/drawing/2014/main" id="{7EEBFFBE-4E92-7D3C-2969-D41E9CA3159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604" name="Oval 603">
                <a:extLst>
                  <a:ext uri="{FF2B5EF4-FFF2-40B4-BE49-F238E27FC236}">
                    <a16:creationId xmlns:a16="http://schemas.microsoft.com/office/drawing/2014/main" id="{8E989183-681A-B2F7-C673-4786F93DA1B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605" name="Group 604">
                <a:extLst>
                  <a:ext uri="{FF2B5EF4-FFF2-40B4-BE49-F238E27FC236}">
                    <a16:creationId xmlns:a16="http://schemas.microsoft.com/office/drawing/2014/main" id="{A40325E5-842D-5DD1-312A-738BA1FBCF5E}"/>
                  </a:ext>
                </a:extLst>
              </p:cNvPr>
              <p:cNvGrpSpPr/>
              <p:nvPr/>
            </p:nvGrpSpPr>
            <p:grpSpPr>
              <a:xfrm>
                <a:off x="7713663" y="2848339"/>
                <a:ext cx="1042107" cy="425543"/>
                <a:chOff x="7786941" y="2884917"/>
                <a:chExt cx="897649" cy="353919"/>
              </a:xfrm>
            </p:grpSpPr>
            <p:sp>
              <p:nvSpPr>
                <p:cNvPr id="606" name="Freeform 605">
                  <a:extLst>
                    <a:ext uri="{FF2B5EF4-FFF2-40B4-BE49-F238E27FC236}">
                      <a16:creationId xmlns:a16="http://schemas.microsoft.com/office/drawing/2014/main" id="{D175117C-6E1B-284E-5142-4A5F0DFAB69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7" name="Freeform 606">
                  <a:extLst>
                    <a:ext uri="{FF2B5EF4-FFF2-40B4-BE49-F238E27FC236}">
                      <a16:creationId xmlns:a16="http://schemas.microsoft.com/office/drawing/2014/main" id="{CC548496-6CE7-9575-9BEF-D9458587B1B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8" name="Freeform 607">
                  <a:extLst>
                    <a:ext uri="{FF2B5EF4-FFF2-40B4-BE49-F238E27FC236}">
                      <a16:creationId xmlns:a16="http://schemas.microsoft.com/office/drawing/2014/main" id="{4FCAD91D-9519-D51A-18CD-48975E7BE69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9" name="Freeform 608">
                  <a:extLst>
                    <a:ext uri="{FF2B5EF4-FFF2-40B4-BE49-F238E27FC236}">
                      <a16:creationId xmlns:a16="http://schemas.microsoft.com/office/drawing/2014/main" id="{A441F31A-9C1C-77A6-D7E6-DB7E3D60653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656" name="Group 655">
              <a:extLst>
                <a:ext uri="{FF2B5EF4-FFF2-40B4-BE49-F238E27FC236}">
                  <a16:creationId xmlns:a16="http://schemas.microsoft.com/office/drawing/2014/main" id="{94235CB9-AE94-D235-01D3-4BF0F12D3BBA}"/>
                </a:ext>
              </a:extLst>
            </p:cNvPr>
            <p:cNvGrpSpPr/>
            <p:nvPr/>
          </p:nvGrpSpPr>
          <p:grpSpPr>
            <a:xfrm>
              <a:off x="7493518" y="3325424"/>
              <a:ext cx="857739" cy="583764"/>
              <a:chOff x="7487144" y="3296104"/>
              <a:chExt cx="857739" cy="583764"/>
            </a:xfrm>
          </p:grpSpPr>
          <p:grpSp>
            <p:nvGrpSpPr>
              <p:cNvPr id="657" name="Group 656">
                <a:extLst>
                  <a:ext uri="{FF2B5EF4-FFF2-40B4-BE49-F238E27FC236}">
                    <a16:creationId xmlns:a16="http://schemas.microsoft.com/office/drawing/2014/main" id="{9AF95F14-4D06-075F-8B41-99854900B4EC}"/>
                  </a:ext>
                </a:extLst>
              </p:cNvPr>
              <p:cNvGrpSpPr/>
              <p:nvPr/>
            </p:nvGrpSpPr>
            <p:grpSpPr>
              <a:xfrm>
                <a:off x="7487144" y="3389820"/>
                <a:ext cx="350807" cy="305517"/>
                <a:chOff x="7487144" y="3389820"/>
                <a:chExt cx="350807" cy="305517"/>
              </a:xfrm>
            </p:grpSpPr>
            <p:pic>
              <p:nvPicPr>
                <p:cNvPr id="664" name="Picture 1115" descr="antenna_stylized">
                  <a:extLst>
                    <a:ext uri="{FF2B5EF4-FFF2-40B4-BE49-F238E27FC236}">
                      <a16:creationId xmlns:a16="http://schemas.microsoft.com/office/drawing/2014/main" id="{2E0674AF-437F-4410-8C8A-285E2A2D18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 name="Picture 1116" descr="laptop_keyboard">
                  <a:extLst>
                    <a:ext uri="{FF2B5EF4-FFF2-40B4-BE49-F238E27FC236}">
                      <a16:creationId xmlns:a16="http://schemas.microsoft.com/office/drawing/2014/main" id="{85AA8B4A-E17F-2C9D-EAAA-AC33A7008D0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6" name="Freeform 1117">
                  <a:extLst>
                    <a:ext uri="{FF2B5EF4-FFF2-40B4-BE49-F238E27FC236}">
                      <a16:creationId xmlns:a16="http://schemas.microsoft.com/office/drawing/2014/main" id="{5340431B-200B-9469-FB2A-6D5B0C766E9F}"/>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67" name="Picture 1118" descr="screen">
                  <a:extLst>
                    <a:ext uri="{FF2B5EF4-FFF2-40B4-BE49-F238E27FC236}">
                      <a16:creationId xmlns:a16="http://schemas.microsoft.com/office/drawing/2014/main" id="{EBBFF0BA-F0C0-BD74-36D2-48BEB486CB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8" name="Freeform 1119">
                  <a:extLst>
                    <a:ext uri="{FF2B5EF4-FFF2-40B4-BE49-F238E27FC236}">
                      <a16:creationId xmlns:a16="http://schemas.microsoft.com/office/drawing/2014/main" id="{187ABB20-422B-F2C2-9B8A-29B64996B956}"/>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9" name="Freeform 1120">
                  <a:extLst>
                    <a:ext uri="{FF2B5EF4-FFF2-40B4-BE49-F238E27FC236}">
                      <a16:creationId xmlns:a16="http://schemas.microsoft.com/office/drawing/2014/main" id="{E2DDEC6E-A596-F7CB-54E3-CE00E9C5EFD3}"/>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0" name="Freeform 1121">
                  <a:extLst>
                    <a:ext uri="{FF2B5EF4-FFF2-40B4-BE49-F238E27FC236}">
                      <a16:creationId xmlns:a16="http://schemas.microsoft.com/office/drawing/2014/main" id="{37550A82-E27C-06A0-ED5E-42E47A98F54F}"/>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1" name="Freeform 1122">
                  <a:extLst>
                    <a:ext uri="{FF2B5EF4-FFF2-40B4-BE49-F238E27FC236}">
                      <a16:creationId xmlns:a16="http://schemas.microsoft.com/office/drawing/2014/main" id="{5BA195B8-0407-C0FF-F04F-2186A877F6AF}"/>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2" name="Freeform 1123">
                  <a:extLst>
                    <a:ext uri="{FF2B5EF4-FFF2-40B4-BE49-F238E27FC236}">
                      <a16:creationId xmlns:a16="http://schemas.microsoft.com/office/drawing/2014/main" id="{5895AF77-9595-1965-B623-26BFB2D84CEA}"/>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3" name="Freeform 1124">
                  <a:extLst>
                    <a:ext uri="{FF2B5EF4-FFF2-40B4-BE49-F238E27FC236}">
                      <a16:creationId xmlns:a16="http://schemas.microsoft.com/office/drawing/2014/main" id="{B7955256-E269-31AE-9309-AE22D4F7B8D2}"/>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74" name="Group 1125">
                  <a:extLst>
                    <a:ext uri="{FF2B5EF4-FFF2-40B4-BE49-F238E27FC236}">
                      <a16:creationId xmlns:a16="http://schemas.microsoft.com/office/drawing/2014/main" id="{025E5496-31A5-2BD5-BB3E-59A6F23857BB}"/>
                    </a:ext>
                  </a:extLst>
                </p:cNvPr>
                <p:cNvGrpSpPr>
                  <a:grpSpLocks/>
                </p:cNvGrpSpPr>
                <p:nvPr/>
              </p:nvGrpSpPr>
              <p:grpSpPr bwMode="auto">
                <a:xfrm>
                  <a:off x="7593395" y="3625649"/>
                  <a:ext cx="64747" cy="27592"/>
                  <a:chOff x="1740" y="2642"/>
                  <a:chExt cx="752" cy="327"/>
                </a:xfrm>
              </p:grpSpPr>
              <p:sp>
                <p:nvSpPr>
                  <p:cNvPr id="681" name="Freeform 1126">
                    <a:extLst>
                      <a:ext uri="{FF2B5EF4-FFF2-40B4-BE49-F238E27FC236}">
                        <a16:creationId xmlns:a16="http://schemas.microsoft.com/office/drawing/2014/main" id="{4F2EAF35-53A6-718A-A5A0-9FFBB1499277}"/>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2" name="Freeform 1127">
                    <a:extLst>
                      <a:ext uri="{FF2B5EF4-FFF2-40B4-BE49-F238E27FC236}">
                        <a16:creationId xmlns:a16="http://schemas.microsoft.com/office/drawing/2014/main" id="{A36C1500-C09E-12EF-6125-BAEC306AC921}"/>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3" name="Freeform 1128">
                    <a:extLst>
                      <a:ext uri="{FF2B5EF4-FFF2-40B4-BE49-F238E27FC236}">
                        <a16:creationId xmlns:a16="http://schemas.microsoft.com/office/drawing/2014/main" id="{2C1A2E4A-DA62-9BBB-9FE0-709D67BA03F3}"/>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4" name="Freeform 1129">
                    <a:extLst>
                      <a:ext uri="{FF2B5EF4-FFF2-40B4-BE49-F238E27FC236}">
                        <a16:creationId xmlns:a16="http://schemas.microsoft.com/office/drawing/2014/main" id="{1525DA31-0F92-8882-9EC0-E4BEFC0CFCE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5" name="Freeform 1130">
                    <a:extLst>
                      <a:ext uri="{FF2B5EF4-FFF2-40B4-BE49-F238E27FC236}">
                        <a16:creationId xmlns:a16="http://schemas.microsoft.com/office/drawing/2014/main" id="{255F71CB-B821-C700-6B26-059955E00AB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6" name="Freeform 1131">
                    <a:extLst>
                      <a:ext uri="{FF2B5EF4-FFF2-40B4-BE49-F238E27FC236}">
                        <a16:creationId xmlns:a16="http://schemas.microsoft.com/office/drawing/2014/main" id="{BCD3AB77-FA2E-F5C2-7BCA-37E861C43999}"/>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75" name="Freeform 1132">
                  <a:extLst>
                    <a:ext uri="{FF2B5EF4-FFF2-40B4-BE49-F238E27FC236}">
                      <a16:creationId xmlns:a16="http://schemas.microsoft.com/office/drawing/2014/main" id="{19BCEB05-E253-AB0F-333D-027D84580E4C}"/>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6" name="Freeform 1133">
                  <a:extLst>
                    <a:ext uri="{FF2B5EF4-FFF2-40B4-BE49-F238E27FC236}">
                      <a16:creationId xmlns:a16="http://schemas.microsoft.com/office/drawing/2014/main" id="{7C656453-D6DB-2597-1B0C-6F3F5929D667}"/>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7" name="Freeform 1134">
                  <a:extLst>
                    <a:ext uri="{FF2B5EF4-FFF2-40B4-BE49-F238E27FC236}">
                      <a16:creationId xmlns:a16="http://schemas.microsoft.com/office/drawing/2014/main" id="{D53EE7A3-B2FB-E4A9-3227-D7A629A67B1A}"/>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8" name="Freeform 1135">
                  <a:extLst>
                    <a:ext uri="{FF2B5EF4-FFF2-40B4-BE49-F238E27FC236}">
                      <a16:creationId xmlns:a16="http://schemas.microsoft.com/office/drawing/2014/main" id="{CD341D05-3452-1EDA-CEC6-2E29F848C685}"/>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9" name="Freeform 1136">
                  <a:extLst>
                    <a:ext uri="{FF2B5EF4-FFF2-40B4-BE49-F238E27FC236}">
                      <a16:creationId xmlns:a16="http://schemas.microsoft.com/office/drawing/2014/main" id="{4AB1F2EC-8AC9-DBA6-8839-6E234AFC9168}"/>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0" name="Freeform 1137">
                  <a:extLst>
                    <a:ext uri="{FF2B5EF4-FFF2-40B4-BE49-F238E27FC236}">
                      <a16:creationId xmlns:a16="http://schemas.microsoft.com/office/drawing/2014/main" id="{5A919973-1443-F9C0-7EC9-141EDE9ABB7B}"/>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8" name="Group 1139">
                <a:extLst>
                  <a:ext uri="{FF2B5EF4-FFF2-40B4-BE49-F238E27FC236}">
                    <a16:creationId xmlns:a16="http://schemas.microsoft.com/office/drawing/2014/main" id="{C1F8A8A6-320F-6F71-AF3D-1215252B5C28}"/>
                  </a:ext>
                </a:extLst>
              </p:cNvPr>
              <p:cNvGrpSpPr>
                <a:grpSpLocks/>
              </p:cNvGrpSpPr>
              <p:nvPr/>
            </p:nvGrpSpPr>
            <p:grpSpPr bwMode="auto">
              <a:xfrm flipH="1">
                <a:off x="7985622" y="3537823"/>
                <a:ext cx="359261" cy="342045"/>
                <a:chOff x="2839" y="3501"/>
                <a:chExt cx="755" cy="803"/>
              </a:xfrm>
            </p:grpSpPr>
            <p:pic>
              <p:nvPicPr>
                <p:cNvPr id="662" name="Picture 1140" descr="desktop_computer_stylized_medium">
                  <a:extLst>
                    <a:ext uri="{FF2B5EF4-FFF2-40B4-BE49-F238E27FC236}">
                      <a16:creationId xmlns:a16="http://schemas.microsoft.com/office/drawing/2014/main" id="{3E2A4BEC-317E-35CC-DDC9-74B7F0E9CE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3" name="Freeform 1141">
                  <a:extLst>
                    <a:ext uri="{FF2B5EF4-FFF2-40B4-BE49-F238E27FC236}">
                      <a16:creationId xmlns:a16="http://schemas.microsoft.com/office/drawing/2014/main" id="{F7AFBD32-4D29-FE56-659D-D9E459F7C7A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9" name="Group 658">
                <a:extLst>
                  <a:ext uri="{FF2B5EF4-FFF2-40B4-BE49-F238E27FC236}">
                    <a16:creationId xmlns:a16="http://schemas.microsoft.com/office/drawing/2014/main" id="{7BA208E1-4913-8A4D-4731-64A89EBCFADD}"/>
                  </a:ext>
                </a:extLst>
              </p:cNvPr>
              <p:cNvGrpSpPr/>
              <p:nvPr/>
            </p:nvGrpSpPr>
            <p:grpSpPr>
              <a:xfrm>
                <a:off x="7797061" y="3296104"/>
                <a:ext cx="347997" cy="396620"/>
                <a:chOff x="7797061" y="3296104"/>
                <a:chExt cx="347997" cy="396620"/>
              </a:xfrm>
            </p:grpSpPr>
            <p:pic>
              <p:nvPicPr>
                <p:cNvPr id="660" name="Picture 571" descr="fridge2.png">
                  <a:extLst>
                    <a:ext uri="{FF2B5EF4-FFF2-40B4-BE49-F238E27FC236}">
                      <a16:creationId xmlns:a16="http://schemas.microsoft.com/office/drawing/2014/main" id="{0BB87D3A-E53B-0758-FD44-14908DAE2A20}"/>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1" name="Picture 1115" descr="antenna_stylized">
                  <a:extLst>
                    <a:ext uri="{FF2B5EF4-FFF2-40B4-BE49-F238E27FC236}">
                      <a16:creationId xmlns:a16="http://schemas.microsoft.com/office/drawing/2014/main" id="{D3B98F1E-AC60-DCC6-7DE7-A257A678A1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60" name="Group 859">
              <a:extLst>
                <a:ext uri="{FF2B5EF4-FFF2-40B4-BE49-F238E27FC236}">
                  <a16:creationId xmlns:a16="http://schemas.microsoft.com/office/drawing/2014/main" id="{A38E8B98-2C56-7BAD-BC29-72036BF353BB}"/>
                </a:ext>
              </a:extLst>
            </p:cNvPr>
            <p:cNvGrpSpPr/>
            <p:nvPr/>
          </p:nvGrpSpPr>
          <p:grpSpPr>
            <a:xfrm>
              <a:off x="9098788" y="3956624"/>
              <a:ext cx="367224" cy="240304"/>
              <a:chOff x="7493876" y="2774731"/>
              <a:chExt cx="1481958" cy="894622"/>
            </a:xfrm>
          </p:grpSpPr>
          <p:sp>
            <p:nvSpPr>
              <p:cNvPr id="861" name="Freeform 860">
                <a:extLst>
                  <a:ext uri="{FF2B5EF4-FFF2-40B4-BE49-F238E27FC236}">
                    <a16:creationId xmlns:a16="http://schemas.microsoft.com/office/drawing/2014/main" id="{16D3849D-3E47-24EF-5823-7CBAEC5DB9D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62" name="Oval 861">
                <a:extLst>
                  <a:ext uri="{FF2B5EF4-FFF2-40B4-BE49-F238E27FC236}">
                    <a16:creationId xmlns:a16="http://schemas.microsoft.com/office/drawing/2014/main" id="{64729257-5B11-35DE-E078-59AC64988CF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63" name="Group 862">
                <a:extLst>
                  <a:ext uri="{FF2B5EF4-FFF2-40B4-BE49-F238E27FC236}">
                    <a16:creationId xmlns:a16="http://schemas.microsoft.com/office/drawing/2014/main" id="{ED9A57C4-59D1-16BB-9999-1F4AACBA6997}"/>
                  </a:ext>
                </a:extLst>
              </p:cNvPr>
              <p:cNvGrpSpPr/>
              <p:nvPr/>
            </p:nvGrpSpPr>
            <p:grpSpPr>
              <a:xfrm>
                <a:off x="7713663" y="2848339"/>
                <a:ext cx="1042107" cy="425543"/>
                <a:chOff x="7786941" y="2884917"/>
                <a:chExt cx="897649" cy="353919"/>
              </a:xfrm>
            </p:grpSpPr>
            <p:sp>
              <p:nvSpPr>
                <p:cNvPr id="864" name="Freeform 863">
                  <a:extLst>
                    <a:ext uri="{FF2B5EF4-FFF2-40B4-BE49-F238E27FC236}">
                      <a16:creationId xmlns:a16="http://schemas.microsoft.com/office/drawing/2014/main" id="{C87B1011-5F05-B825-8608-4BA9EC92FF6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5" name="Freeform 864">
                  <a:extLst>
                    <a:ext uri="{FF2B5EF4-FFF2-40B4-BE49-F238E27FC236}">
                      <a16:creationId xmlns:a16="http://schemas.microsoft.com/office/drawing/2014/main" id="{FB8A9119-485A-64FE-F14A-850CB1F56F5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6" name="Freeform 865">
                  <a:extLst>
                    <a:ext uri="{FF2B5EF4-FFF2-40B4-BE49-F238E27FC236}">
                      <a16:creationId xmlns:a16="http://schemas.microsoft.com/office/drawing/2014/main" id="{5BE14736-7FEB-9DF2-DD30-A17D610CB7A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7" name="Freeform 866">
                  <a:extLst>
                    <a:ext uri="{FF2B5EF4-FFF2-40B4-BE49-F238E27FC236}">
                      <a16:creationId xmlns:a16="http://schemas.microsoft.com/office/drawing/2014/main" id="{E55285C6-31B7-37B4-6CBA-2546778C320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868" name="Group 867">
              <a:extLst>
                <a:ext uri="{FF2B5EF4-FFF2-40B4-BE49-F238E27FC236}">
                  <a16:creationId xmlns:a16="http://schemas.microsoft.com/office/drawing/2014/main" id="{7B2A056A-9FA2-AC48-604F-96CBC6EEB53E}"/>
                </a:ext>
              </a:extLst>
            </p:cNvPr>
            <p:cNvGrpSpPr/>
            <p:nvPr/>
          </p:nvGrpSpPr>
          <p:grpSpPr>
            <a:xfrm>
              <a:off x="9601554" y="3999763"/>
              <a:ext cx="367224" cy="240304"/>
              <a:chOff x="7493876" y="2774731"/>
              <a:chExt cx="1481958" cy="894622"/>
            </a:xfrm>
          </p:grpSpPr>
          <p:sp>
            <p:nvSpPr>
              <p:cNvPr id="869" name="Freeform 868">
                <a:extLst>
                  <a:ext uri="{FF2B5EF4-FFF2-40B4-BE49-F238E27FC236}">
                    <a16:creationId xmlns:a16="http://schemas.microsoft.com/office/drawing/2014/main" id="{DFB0D7FA-A483-6EB7-1999-74383118EFE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70" name="Oval 869">
                <a:extLst>
                  <a:ext uri="{FF2B5EF4-FFF2-40B4-BE49-F238E27FC236}">
                    <a16:creationId xmlns:a16="http://schemas.microsoft.com/office/drawing/2014/main" id="{3323E89D-9535-E82B-813C-F3A61E3B678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71" name="Group 870">
                <a:extLst>
                  <a:ext uri="{FF2B5EF4-FFF2-40B4-BE49-F238E27FC236}">
                    <a16:creationId xmlns:a16="http://schemas.microsoft.com/office/drawing/2014/main" id="{86F43EFA-3C65-C199-1661-A1AC627AFED9}"/>
                  </a:ext>
                </a:extLst>
              </p:cNvPr>
              <p:cNvGrpSpPr/>
              <p:nvPr/>
            </p:nvGrpSpPr>
            <p:grpSpPr>
              <a:xfrm>
                <a:off x="7713663" y="2848339"/>
                <a:ext cx="1042107" cy="425543"/>
                <a:chOff x="7786941" y="2884917"/>
                <a:chExt cx="897649" cy="353919"/>
              </a:xfrm>
            </p:grpSpPr>
            <p:sp>
              <p:nvSpPr>
                <p:cNvPr id="872" name="Freeform 871">
                  <a:extLst>
                    <a:ext uri="{FF2B5EF4-FFF2-40B4-BE49-F238E27FC236}">
                      <a16:creationId xmlns:a16="http://schemas.microsoft.com/office/drawing/2014/main" id="{DD2BD0D8-239D-4211-B8F2-4F969E451C6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3" name="Freeform 872">
                  <a:extLst>
                    <a:ext uri="{FF2B5EF4-FFF2-40B4-BE49-F238E27FC236}">
                      <a16:creationId xmlns:a16="http://schemas.microsoft.com/office/drawing/2014/main" id="{6BB1F372-AB22-A6C6-21C1-88F2ED1A282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4" name="Freeform 873">
                  <a:extLst>
                    <a:ext uri="{FF2B5EF4-FFF2-40B4-BE49-F238E27FC236}">
                      <a16:creationId xmlns:a16="http://schemas.microsoft.com/office/drawing/2014/main" id="{B6340B6B-3246-A231-A31D-284BA4CF177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5" name="Freeform 874">
                  <a:extLst>
                    <a:ext uri="{FF2B5EF4-FFF2-40B4-BE49-F238E27FC236}">
                      <a16:creationId xmlns:a16="http://schemas.microsoft.com/office/drawing/2014/main" id="{810DB93F-922F-4B43-CCC5-D8D49786973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876" name="Group 875">
              <a:extLst>
                <a:ext uri="{FF2B5EF4-FFF2-40B4-BE49-F238E27FC236}">
                  <a16:creationId xmlns:a16="http://schemas.microsoft.com/office/drawing/2014/main" id="{D1B28408-53A6-A076-1440-F60C60EBA29A}"/>
                </a:ext>
              </a:extLst>
            </p:cNvPr>
            <p:cNvGrpSpPr/>
            <p:nvPr/>
          </p:nvGrpSpPr>
          <p:grpSpPr>
            <a:xfrm>
              <a:off x="8050070" y="3965994"/>
              <a:ext cx="354986" cy="175668"/>
              <a:chOff x="7493876" y="2774731"/>
              <a:chExt cx="1481958" cy="894622"/>
            </a:xfrm>
          </p:grpSpPr>
          <p:sp>
            <p:nvSpPr>
              <p:cNvPr id="877" name="Freeform 876">
                <a:extLst>
                  <a:ext uri="{FF2B5EF4-FFF2-40B4-BE49-F238E27FC236}">
                    <a16:creationId xmlns:a16="http://schemas.microsoft.com/office/drawing/2014/main" id="{2F5913D3-9D45-66EE-D3FF-208979BDF62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78" name="Oval 877">
                <a:extLst>
                  <a:ext uri="{FF2B5EF4-FFF2-40B4-BE49-F238E27FC236}">
                    <a16:creationId xmlns:a16="http://schemas.microsoft.com/office/drawing/2014/main" id="{D6E71A5C-5BDD-242F-7C3D-64497CFEF48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79" name="Group 878">
                <a:extLst>
                  <a:ext uri="{FF2B5EF4-FFF2-40B4-BE49-F238E27FC236}">
                    <a16:creationId xmlns:a16="http://schemas.microsoft.com/office/drawing/2014/main" id="{7C2F13A7-229C-C637-8A92-3FB7D9510304}"/>
                  </a:ext>
                </a:extLst>
              </p:cNvPr>
              <p:cNvGrpSpPr/>
              <p:nvPr/>
            </p:nvGrpSpPr>
            <p:grpSpPr>
              <a:xfrm>
                <a:off x="7713663" y="2848339"/>
                <a:ext cx="1042107" cy="425543"/>
                <a:chOff x="7786941" y="2884917"/>
                <a:chExt cx="897649" cy="353919"/>
              </a:xfrm>
            </p:grpSpPr>
            <p:sp>
              <p:nvSpPr>
                <p:cNvPr id="880" name="Freeform 879">
                  <a:extLst>
                    <a:ext uri="{FF2B5EF4-FFF2-40B4-BE49-F238E27FC236}">
                      <a16:creationId xmlns:a16="http://schemas.microsoft.com/office/drawing/2014/main" id="{3A808755-C3C4-25FD-4A6F-C18C84F1480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1" name="Freeform 880">
                  <a:extLst>
                    <a:ext uri="{FF2B5EF4-FFF2-40B4-BE49-F238E27FC236}">
                      <a16:creationId xmlns:a16="http://schemas.microsoft.com/office/drawing/2014/main" id="{70C340FF-AF08-4AC9-A6B0-97B1058BAA2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2" name="Freeform 881">
                  <a:extLst>
                    <a:ext uri="{FF2B5EF4-FFF2-40B4-BE49-F238E27FC236}">
                      <a16:creationId xmlns:a16="http://schemas.microsoft.com/office/drawing/2014/main" id="{428031C0-19E2-B060-D192-495639C7CB2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3" name="Freeform 882">
                  <a:extLst>
                    <a:ext uri="{FF2B5EF4-FFF2-40B4-BE49-F238E27FC236}">
                      <a16:creationId xmlns:a16="http://schemas.microsoft.com/office/drawing/2014/main" id="{88F87115-55A6-B588-B7CB-F00E7DC6FBC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900" name="Group 850">
              <a:extLst>
                <a:ext uri="{FF2B5EF4-FFF2-40B4-BE49-F238E27FC236}">
                  <a16:creationId xmlns:a16="http://schemas.microsoft.com/office/drawing/2014/main" id="{81ACB191-EB62-ED71-86E6-07F0CB75DD7D}"/>
                </a:ext>
              </a:extLst>
            </p:cNvPr>
            <p:cNvGrpSpPr>
              <a:grpSpLocks/>
            </p:cNvGrpSpPr>
            <p:nvPr/>
          </p:nvGrpSpPr>
          <p:grpSpPr bwMode="auto">
            <a:xfrm>
              <a:off x="7566349" y="3812814"/>
              <a:ext cx="496588" cy="96676"/>
              <a:chOff x="2199" y="955"/>
              <a:chExt cx="2547" cy="506"/>
            </a:xfrm>
          </p:grpSpPr>
          <p:sp>
            <p:nvSpPr>
              <p:cNvPr id="901" name="Freeform 851">
                <a:extLst>
                  <a:ext uri="{FF2B5EF4-FFF2-40B4-BE49-F238E27FC236}">
                    <a16:creationId xmlns:a16="http://schemas.microsoft.com/office/drawing/2014/main" id="{1D35EF32-05AD-869A-FB41-72E2A66E30B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2" name="Freeform 852">
                <a:extLst>
                  <a:ext uri="{FF2B5EF4-FFF2-40B4-BE49-F238E27FC236}">
                    <a16:creationId xmlns:a16="http://schemas.microsoft.com/office/drawing/2014/main" id="{7D7D42FF-0AFB-F847-9649-9DB9EE6C47E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3" name="Freeform 853">
                <a:extLst>
                  <a:ext uri="{FF2B5EF4-FFF2-40B4-BE49-F238E27FC236}">
                    <a16:creationId xmlns:a16="http://schemas.microsoft.com/office/drawing/2014/main" id="{2239401D-6000-5123-39B4-4404A7CD4380}"/>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4" name="Freeform 854">
                <a:extLst>
                  <a:ext uri="{FF2B5EF4-FFF2-40B4-BE49-F238E27FC236}">
                    <a16:creationId xmlns:a16="http://schemas.microsoft.com/office/drawing/2014/main" id="{18AAB4E0-49D2-9B80-5734-F45A5F6F9DBC}"/>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5" name="Freeform 855">
                <a:extLst>
                  <a:ext uri="{FF2B5EF4-FFF2-40B4-BE49-F238E27FC236}">
                    <a16:creationId xmlns:a16="http://schemas.microsoft.com/office/drawing/2014/main" id="{D62B902E-A47C-B8AE-E75B-2ECD338F753B}"/>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6" name="Freeform 856">
                <a:extLst>
                  <a:ext uri="{FF2B5EF4-FFF2-40B4-BE49-F238E27FC236}">
                    <a16:creationId xmlns:a16="http://schemas.microsoft.com/office/drawing/2014/main" id="{D718A0C9-B88C-7C70-F47A-73E07B8C1209}"/>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07" name="Group 850">
              <a:extLst>
                <a:ext uri="{FF2B5EF4-FFF2-40B4-BE49-F238E27FC236}">
                  <a16:creationId xmlns:a16="http://schemas.microsoft.com/office/drawing/2014/main" id="{A4BEACB0-518B-3C71-9D21-7602A9390799}"/>
                </a:ext>
              </a:extLst>
            </p:cNvPr>
            <p:cNvGrpSpPr>
              <a:grpSpLocks/>
            </p:cNvGrpSpPr>
            <p:nvPr/>
          </p:nvGrpSpPr>
          <p:grpSpPr bwMode="auto">
            <a:xfrm>
              <a:off x="7801777" y="3327400"/>
              <a:ext cx="269073" cy="46492"/>
              <a:chOff x="2199" y="955"/>
              <a:chExt cx="2547" cy="506"/>
            </a:xfrm>
          </p:grpSpPr>
          <p:sp>
            <p:nvSpPr>
              <p:cNvPr id="908" name="Freeform 851">
                <a:extLst>
                  <a:ext uri="{FF2B5EF4-FFF2-40B4-BE49-F238E27FC236}">
                    <a16:creationId xmlns:a16="http://schemas.microsoft.com/office/drawing/2014/main" id="{A651B36C-97D0-A6CF-2867-469254212EC0}"/>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9" name="Freeform 852">
                <a:extLst>
                  <a:ext uri="{FF2B5EF4-FFF2-40B4-BE49-F238E27FC236}">
                    <a16:creationId xmlns:a16="http://schemas.microsoft.com/office/drawing/2014/main" id="{0880B423-9C70-FC0F-91E9-FC4E0EAF26EC}"/>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0" name="Freeform 853">
                <a:extLst>
                  <a:ext uri="{FF2B5EF4-FFF2-40B4-BE49-F238E27FC236}">
                    <a16:creationId xmlns:a16="http://schemas.microsoft.com/office/drawing/2014/main" id="{7BA268A5-7633-F514-1213-75BF2D236A8B}"/>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1" name="Freeform 854">
                <a:extLst>
                  <a:ext uri="{FF2B5EF4-FFF2-40B4-BE49-F238E27FC236}">
                    <a16:creationId xmlns:a16="http://schemas.microsoft.com/office/drawing/2014/main" id="{C12E7BB4-08A2-48B7-B51A-75AEFD986934}"/>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2" name="Freeform 855">
                <a:extLst>
                  <a:ext uri="{FF2B5EF4-FFF2-40B4-BE49-F238E27FC236}">
                    <a16:creationId xmlns:a16="http://schemas.microsoft.com/office/drawing/2014/main" id="{4F563D42-6F9B-F9DA-CF5E-EFE05423DE9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3" name="Freeform 856">
                <a:extLst>
                  <a:ext uri="{FF2B5EF4-FFF2-40B4-BE49-F238E27FC236}">
                    <a16:creationId xmlns:a16="http://schemas.microsoft.com/office/drawing/2014/main" id="{32590A99-3536-E10D-9EC3-48BA580E9FA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14" name="Group 850">
              <a:extLst>
                <a:ext uri="{FF2B5EF4-FFF2-40B4-BE49-F238E27FC236}">
                  <a16:creationId xmlns:a16="http://schemas.microsoft.com/office/drawing/2014/main" id="{48E025E1-8AC9-641E-B831-EBF4031734BE}"/>
                </a:ext>
              </a:extLst>
            </p:cNvPr>
            <p:cNvGrpSpPr>
              <a:grpSpLocks/>
            </p:cNvGrpSpPr>
            <p:nvPr/>
          </p:nvGrpSpPr>
          <p:grpSpPr bwMode="auto">
            <a:xfrm>
              <a:off x="7493802" y="3422650"/>
              <a:ext cx="269073" cy="46492"/>
              <a:chOff x="2199" y="955"/>
              <a:chExt cx="2547" cy="506"/>
            </a:xfrm>
          </p:grpSpPr>
          <p:sp>
            <p:nvSpPr>
              <p:cNvPr id="915" name="Freeform 851">
                <a:extLst>
                  <a:ext uri="{FF2B5EF4-FFF2-40B4-BE49-F238E27FC236}">
                    <a16:creationId xmlns:a16="http://schemas.microsoft.com/office/drawing/2014/main" id="{462403A8-F898-FF39-849C-3D741FD2ED7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6" name="Freeform 852">
                <a:extLst>
                  <a:ext uri="{FF2B5EF4-FFF2-40B4-BE49-F238E27FC236}">
                    <a16:creationId xmlns:a16="http://schemas.microsoft.com/office/drawing/2014/main" id="{AC8C0C42-137C-566A-BA62-D0ADEDC8D49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7" name="Freeform 853">
                <a:extLst>
                  <a:ext uri="{FF2B5EF4-FFF2-40B4-BE49-F238E27FC236}">
                    <a16:creationId xmlns:a16="http://schemas.microsoft.com/office/drawing/2014/main" id="{5085223C-5E54-1AA8-66F4-869515051C12}"/>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8" name="Freeform 854">
                <a:extLst>
                  <a:ext uri="{FF2B5EF4-FFF2-40B4-BE49-F238E27FC236}">
                    <a16:creationId xmlns:a16="http://schemas.microsoft.com/office/drawing/2014/main" id="{6F7A31F6-99FA-60A7-00D9-4585C8DB234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9" name="Freeform 855">
                <a:extLst>
                  <a:ext uri="{FF2B5EF4-FFF2-40B4-BE49-F238E27FC236}">
                    <a16:creationId xmlns:a16="http://schemas.microsoft.com/office/drawing/2014/main" id="{A5487983-FC7E-F8DA-2754-ECDFFCD3E40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0" name="Freeform 856">
                <a:extLst>
                  <a:ext uri="{FF2B5EF4-FFF2-40B4-BE49-F238E27FC236}">
                    <a16:creationId xmlns:a16="http://schemas.microsoft.com/office/drawing/2014/main" id="{00BB2048-A0F0-8AAC-5D67-21D5FDA5968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007" name="Slide Number Placeholder 1006">
            <a:extLst>
              <a:ext uri="{FF2B5EF4-FFF2-40B4-BE49-F238E27FC236}">
                <a16:creationId xmlns:a16="http://schemas.microsoft.com/office/drawing/2014/main" id="{87BAF8FF-DC14-0A80-33C1-EF1AA456E2A9}"/>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8859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54">
                                            <p:txEl>
                                              <p:pRg st="2" end="2"/>
                                            </p:txEl>
                                          </p:spTgt>
                                        </p:tgtEl>
                                        <p:attrNameLst>
                                          <p:attrName>style.visibility</p:attrName>
                                        </p:attrNameLst>
                                      </p:cBhvr>
                                      <p:to>
                                        <p:strVal val="visible"/>
                                      </p:to>
                                    </p:set>
                                    <p:animEffect transition="in" filter="dissolve">
                                      <p:cBhvr>
                                        <p:cTn id="7" dur="500"/>
                                        <p:tgtEl>
                                          <p:spTgt spid="554">
                                            <p:txEl>
                                              <p:pRg st="2" end="2"/>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54">
                                            <p:txEl>
                                              <p:pRg st="3" end="3"/>
                                            </p:txEl>
                                          </p:spTgt>
                                        </p:tgtEl>
                                        <p:attrNameLst>
                                          <p:attrName>style.visibility</p:attrName>
                                        </p:attrNameLst>
                                      </p:cBhvr>
                                      <p:to>
                                        <p:strVal val="visible"/>
                                      </p:to>
                                    </p:set>
                                    <p:animEffect transition="in" filter="dissolve">
                                      <p:cBhvr>
                                        <p:cTn id="10" dur="500"/>
                                        <p:tgtEl>
                                          <p:spTgt spid="5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ight Arrow 26">
            <a:extLst>
              <a:ext uri="{FF2B5EF4-FFF2-40B4-BE49-F238E27FC236}">
                <a16:creationId xmlns:a16="http://schemas.microsoft.com/office/drawing/2014/main" id="{22110369-90D7-FD3A-62E5-02B5D6CA62D8}"/>
              </a:ext>
            </a:extLst>
          </p:cNvPr>
          <p:cNvSpPr/>
          <p:nvPr/>
        </p:nvSpPr>
        <p:spPr>
          <a:xfrm rot="8568869">
            <a:off x="1556718" y="3851119"/>
            <a:ext cx="3620733" cy="311693"/>
          </a:xfrm>
          <a:prstGeom prst="rightArrow">
            <a:avLst/>
          </a:prstGeom>
          <a:solidFill>
            <a:srgbClr val="02B7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ight Arrow 25">
            <a:extLst>
              <a:ext uri="{FF2B5EF4-FFF2-40B4-BE49-F238E27FC236}">
                <a16:creationId xmlns:a16="http://schemas.microsoft.com/office/drawing/2014/main" id="{93CF0A89-2AFE-E00F-B470-36CADBA49A97}"/>
              </a:ext>
            </a:extLst>
          </p:cNvPr>
          <p:cNvSpPr/>
          <p:nvPr/>
        </p:nvSpPr>
        <p:spPr>
          <a:xfrm>
            <a:off x="1915571" y="5996243"/>
            <a:ext cx="2743064" cy="285275"/>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Right Arrow 24">
            <a:extLst>
              <a:ext uri="{FF2B5EF4-FFF2-40B4-BE49-F238E27FC236}">
                <a16:creationId xmlns:a16="http://schemas.microsoft.com/office/drawing/2014/main" id="{51DF835B-4521-E928-3588-8395AE7E6FCD}"/>
              </a:ext>
            </a:extLst>
          </p:cNvPr>
          <p:cNvSpPr/>
          <p:nvPr/>
        </p:nvSpPr>
        <p:spPr>
          <a:xfrm>
            <a:off x="1745809" y="2305258"/>
            <a:ext cx="2743064" cy="285275"/>
          </a:xfrm>
          <a:prstGeom prst="rightArrow">
            <a:avLst/>
          </a:prstGeom>
          <a:solidFill>
            <a:srgbClr val="FB56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1EEB8D-02B5-AFF8-113A-C97C1A0FA0D4}"/>
              </a:ext>
            </a:extLst>
          </p:cNvPr>
          <p:cNvSpPr>
            <a:spLocks noGrp="1"/>
          </p:cNvSpPr>
          <p:nvPr>
            <p:ph type="title"/>
          </p:nvPr>
        </p:nvSpPr>
        <p:spPr/>
        <p:txBody>
          <a:bodyPr/>
          <a:lstStyle/>
          <a:p>
            <a:r>
              <a:rPr lang="en-US" dirty="0"/>
              <a:t>Transportation analogy</a:t>
            </a:r>
          </a:p>
        </p:txBody>
      </p:sp>
      <p:sp>
        <p:nvSpPr>
          <p:cNvPr id="6" name="Rectangle 4">
            <a:extLst>
              <a:ext uri="{FF2B5EF4-FFF2-40B4-BE49-F238E27FC236}">
                <a16:creationId xmlns:a16="http://schemas.microsoft.com/office/drawing/2014/main" id="{E1BB2F83-A8AB-8639-C991-4DE1912A567D}"/>
              </a:ext>
            </a:extLst>
          </p:cNvPr>
          <p:cNvSpPr txBox="1">
            <a:spLocks noChangeArrowheads="1"/>
          </p:cNvSpPr>
          <p:nvPr/>
        </p:nvSpPr>
        <p:spPr>
          <a:xfrm>
            <a:off x="6503296" y="1454430"/>
            <a:ext cx="4850504" cy="5171221"/>
          </a:xfrm>
          <a:prstGeom prst="rect">
            <a:avLst/>
          </a:prstGeom>
          <a:solidFill>
            <a:schemeClr val="bg1"/>
          </a:solidFill>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transportation analogy:</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trip from Princeton to Lausanne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limo: Princeton to JFK</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plane: JFK to Geneva</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train: Geneva to Lausanne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tourist =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datagram</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transport segment =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communication link</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transportation mode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 link-layer protocol</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travel agent =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routing algorithm</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sz="2000" b="0" i="0" u="none" strike="noStrike" kern="1200" cap="none" spc="0" normalizeH="0" baseline="0" noProof="0" dirty="0">
              <a:ln>
                <a:noFill/>
              </a:ln>
              <a:solidFill>
                <a:srgbClr val="CC0000"/>
              </a:solidFill>
              <a:effectLst/>
              <a:uLnTx/>
              <a:uFillTx/>
              <a:latin typeface="Gill Sans MT" charset="0"/>
              <a:ea typeface="+mn-ea"/>
              <a:cs typeface="+mn-cs"/>
            </a:endParaRPr>
          </a:p>
        </p:txBody>
      </p:sp>
      <p:pic>
        <p:nvPicPr>
          <p:cNvPr id="14" name="Picture 13" descr="A picture containing text, building, window&#10;&#10;Description automatically generated">
            <a:extLst>
              <a:ext uri="{FF2B5EF4-FFF2-40B4-BE49-F238E27FC236}">
                <a16:creationId xmlns:a16="http://schemas.microsoft.com/office/drawing/2014/main" id="{B1A494F2-345C-4FB1-C476-2FF09827935C}"/>
              </a:ext>
            </a:extLst>
          </p:cNvPr>
          <p:cNvPicPr>
            <a:picLocks noChangeAspect="1"/>
          </p:cNvPicPr>
          <p:nvPr/>
        </p:nvPicPr>
        <p:blipFill>
          <a:blip r:embed="rId2"/>
          <a:stretch>
            <a:fillRect/>
          </a:stretch>
        </p:blipFill>
        <p:spPr>
          <a:xfrm>
            <a:off x="4759064" y="5297248"/>
            <a:ext cx="929641" cy="929641"/>
          </a:xfrm>
          <a:prstGeom prst="rect">
            <a:avLst/>
          </a:prstGeom>
        </p:spPr>
      </p:pic>
      <p:pic>
        <p:nvPicPr>
          <p:cNvPr id="16" name="Picture 15" descr="A picture containing icon&#10;&#10;Description automatically generated">
            <a:extLst>
              <a:ext uri="{FF2B5EF4-FFF2-40B4-BE49-F238E27FC236}">
                <a16:creationId xmlns:a16="http://schemas.microsoft.com/office/drawing/2014/main" id="{BBD2942A-C840-B98D-F09E-97F36AA9252D}"/>
              </a:ext>
            </a:extLst>
          </p:cNvPr>
          <p:cNvPicPr>
            <a:picLocks noChangeAspect="1"/>
          </p:cNvPicPr>
          <p:nvPr/>
        </p:nvPicPr>
        <p:blipFill>
          <a:blip r:embed="rId3"/>
          <a:stretch>
            <a:fillRect/>
          </a:stretch>
        </p:blipFill>
        <p:spPr>
          <a:xfrm>
            <a:off x="4712725" y="1565892"/>
            <a:ext cx="1112982" cy="1112982"/>
          </a:xfrm>
          <a:prstGeom prst="rect">
            <a:avLst/>
          </a:prstGeom>
        </p:spPr>
      </p:pic>
      <p:pic>
        <p:nvPicPr>
          <p:cNvPr id="18" name="Picture 17" descr="Logo, icon&#10;&#10;Description automatically generated">
            <a:extLst>
              <a:ext uri="{FF2B5EF4-FFF2-40B4-BE49-F238E27FC236}">
                <a16:creationId xmlns:a16="http://schemas.microsoft.com/office/drawing/2014/main" id="{8FEC51B5-6931-3DC5-6D17-EED29B33E275}"/>
              </a:ext>
            </a:extLst>
          </p:cNvPr>
          <p:cNvPicPr>
            <a:picLocks noChangeAspect="1"/>
          </p:cNvPicPr>
          <p:nvPr/>
        </p:nvPicPr>
        <p:blipFill>
          <a:blip r:embed="rId4"/>
          <a:stretch>
            <a:fillRect/>
          </a:stretch>
        </p:blipFill>
        <p:spPr>
          <a:xfrm>
            <a:off x="662115" y="1714520"/>
            <a:ext cx="693138" cy="693138"/>
          </a:xfrm>
          <a:prstGeom prst="rect">
            <a:avLst/>
          </a:prstGeom>
        </p:spPr>
      </p:pic>
      <p:pic>
        <p:nvPicPr>
          <p:cNvPr id="8" name="Picture 7" descr="Icon&#10;&#10;Description automatically generated">
            <a:extLst>
              <a:ext uri="{FF2B5EF4-FFF2-40B4-BE49-F238E27FC236}">
                <a16:creationId xmlns:a16="http://schemas.microsoft.com/office/drawing/2014/main" id="{A0465E42-78C7-228E-51B9-6E11455AD317}"/>
              </a:ext>
            </a:extLst>
          </p:cNvPr>
          <p:cNvPicPr>
            <a:picLocks noChangeAspect="1"/>
          </p:cNvPicPr>
          <p:nvPr/>
        </p:nvPicPr>
        <p:blipFill>
          <a:blip r:embed="rId5"/>
          <a:stretch>
            <a:fillRect/>
          </a:stretch>
        </p:blipFill>
        <p:spPr>
          <a:xfrm>
            <a:off x="2166696" y="1454430"/>
            <a:ext cx="1601585" cy="1601585"/>
          </a:xfrm>
          <a:prstGeom prst="rect">
            <a:avLst/>
          </a:prstGeom>
        </p:spPr>
      </p:pic>
      <p:pic>
        <p:nvPicPr>
          <p:cNvPr id="10" name="Picture 9" descr="Icon&#10;&#10;Description automatically generated">
            <a:extLst>
              <a:ext uri="{FF2B5EF4-FFF2-40B4-BE49-F238E27FC236}">
                <a16:creationId xmlns:a16="http://schemas.microsoft.com/office/drawing/2014/main" id="{5CBC4C6E-1665-5CA9-1580-8C46FB62706A}"/>
              </a:ext>
            </a:extLst>
          </p:cNvPr>
          <p:cNvPicPr>
            <a:picLocks noChangeAspect="1"/>
          </p:cNvPicPr>
          <p:nvPr/>
        </p:nvPicPr>
        <p:blipFill>
          <a:blip r:embed="rId6"/>
          <a:stretch>
            <a:fillRect/>
          </a:stretch>
        </p:blipFill>
        <p:spPr>
          <a:xfrm rot="11242646">
            <a:off x="3089825" y="3385388"/>
            <a:ext cx="929640" cy="929640"/>
          </a:xfrm>
          <a:prstGeom prst="rect">
            <a:avLst/>
          </a:prstGeom>
        </p:spPr>
      </p:pic>
      <p:pic>
        <p:nvPicPr>
          <p:cNvPr id="19" name="Picture 18" descr="A picture containing icon&#10;&#10;Description automatically generated">
            <a:extLst>
              <a:ext uri="{FF2B5EF4-FFF2-40B4-BE49-F238E27FC236}">
                <a16:creationId xmlns:a16="http://schemas.microsoft.com/office/drawing/2014/main" id="{B58E758B-9E8E-E797-CD0A-5BC6BE2E7E77}"/>
              </a:ext>
            </a:extLst>
          </p:cNvPr>
          <p:cNvPicPr>
            <a:picLocks noChangeAspect="1"/>
          </p:cNvPicPr>
          <p:nvPr/>
        </p:nvPicPr>
        <p:blipFill>
          <a:blip r:embed="rId3"/>
          <a:stretch>
            <a:fillRect/>
          </a:stretch>
        </p:blipFill>
        <p:spPr>
          <a:xfrm>
            <a:off x="702160" y="5109885"/>
            <a:ext cx="1112982" cy="1112982"/>
          </a:xfrm>
          <a:prstGeom prst="rect">
            <a:avLst/>
          </a:prstGeom>
        </p:spPr>
      </p:pic>
      <p:pic>
        <p:nvPicPr>
          <p:cNvPr id="12" name="Picture 11" descr="Icon&#10;&#10;Description automatically generated with low confidence">
            <a:extLst>
              <a:ext uri="{FF2B5EF4-FFF2-40B4-BE49-F238E27FC236}">
                <a16:creationId xmlns:a16="http://schemas.microsoft.com/office/drawing/2014/main" id="{CA94E103-DEF4-F689-2EC2-2C36B53FA53A}"/>
              </a:ext>
            </a:extLst>
          </p:cNvPr>
          <p:cNvPicPr>
            <a:picLocks noChangeAspect="1"/>
          </p:cNvPicPr>
          <p:nvPr/>
        </p:nvPicPr>
        <p:blipFill>
          <a:blip r:embed="rId7"/>
          <a:stretch>
            <a:fillRect/>
          </a:stretch>
        </p:blipFill>
        <p:spPr>
          <a:xfrm>
            <a:off x="2779550" y="5422356"/>
            <a:ext cx="919779" cy="919779"/>
          </a:xfrm>
          <a:prstGeom prst="rect">
            <a:avLst/>
          </a:prstGeom>
        </p:spPr>
      </p:pic>
      <p:sp>
        <p:nvSpPr>
          <p:cNvPr id="21" name="TextBox 20">
            <a:extLst>
              <a:ext uri="{FF2B5EF4-FFF2-40B4-BE49-F238E27FC236}">
                <a16:creationId xmlns:a16="http://schemas.microsoft.com/office/drawing/2014/main" id="{568A98A8-5186-1E1D-A241-5F393F38D806}"/>
              </a:ext>
            </a:extLst>
          </p:cNvPr>
          <p:cNvSpPr txBox="1"/>
          <p:nvPr/>
        </p:nvSpPr>
        <p:spPr>
          <a:xfrm>
            <a:off x="569665" y="2407658"/>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Princeton</a:t>
            </a:r>
          </a:p>
        </p:txBody>
      </p:sp>
      <p:sp>
        <p:nvSpPr>
          <p:cNvPr id="22" name="TextBox 21">
            <a:extLst>
              <a:ext uri="{FF2B5EF4-FFF2-40B4-BE49-F238E27FC236}">
                <a16:creationId xmlns:a16="http://schemas.microsoft.com/office/drawing/2014/main" id="{AC775AA8-3E7E-9024-CDED-7BA9619EE9F6}"/>
              </a:ext>
            </a:extLst>
          </p:cNvPr>
          <p:cNvSpPr txBox="1"/>
          <p:nvPr/>
        </p:nvSpPr>
        <p:spPr>
          <a:xfrm>
            <a:off x="4988358" y="2713657"/>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JFK</a:t>
            </a:r>
          </a:p>
        </p:txBody>
      </p:sp>
      <p:sp>
        <p:nvSpPr>
          <p:cNvPr id="23" name="TextBox 22">
            <a:extLst>
              <a:ext uri="{FF2B5EF4-FFF2-40B4-BE49-F238E27FC236}">
                <a16:creationId xmlns:a16="http://schemas.microsoft.com/office/drawing/2014/main" id="{E11A3428-283A-BDA3-DA6D-ED346DC93A3E}"/>
              </a:ext>
            </a:extLst>
          </p:cNvPr>
          <p:cNvSpPr txBox="1"/>
          <p:nvPr/>
        </p:nvSpPr>
        <p:spPr>
          <a:xfrm>
            <a:off x="833318" y="6266343"/>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Geneva</a:t>
            </a:r>
          </a:p>
        </p:txBody>
      </p:sp>
      <p:sp>
        <p:nvSpPr>
          <p:cNvPr id="24" name="TextBox 23">
            <a:extLst>
              <a:ext uri="{FF2B5EF4-FFF2-40B4-BE49-F238E27FC236}">
                <a16:creationId xmlns:a16="http://schemas.microsoft.com/office/drawing/2014/main" id="{109F5271-71F6-B382-67F3-F23B3D05D618}"/>
              </a:ext>
            </a:extLst>
          </p:cNvPr>
          <p:cNvSpPr txBox="1"/>
          <p:nvPr/>
        </p:nvSpPr>
        <p:spPr>
          <a:xfrm>
            <a:off x="4725782" y="6280676"/>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Lausanne</a:t>
            </a:r>
          </a:p>
        </p:txBody>
      </p:sp>
      <p:pic>
        <p:nvPicPr>
          <p:cNvPr id="31" name="Picture 30" descr="Shape&#10;&#10;Description automatically generated with low confidence">
            <a:extLst>
              <a:ext uri="{FF2B5EF4-FFF2-40B4-BE49-F238E27FC236}">
                <a16:creationId xmlns:a16="http://schemas.microsoft.com/office/drawing/2014/main" id="{DBAE814F-348F-ED67-AEE5-46AB8100252D}"/>
              </a:ext>
            </a:extLst>
          </p:cNvPr>
          <p:cNvPicPr>
            <a:picLocks noChangeAspect="1"/>
          </p:cNvPicPr>
          <p:nvPr/>
        </p:nvPicPr>
        <p:blipFill>
          <a:blip r:embed="rId8"/>
          <a:stretch>
            <a:fillRect/>
          </a:stretch>
        </p:blipFill>
        <p:spPr>
          <a:xfrm>
            <a:off x="1255361" y="1817242"/>
            <a:ext cx="667867" cy="667867"/>
          </a:xfrm>
          <a:prstGeom prst="rect">
            <a:avLst/>
          </a:prstGeom>
        </p:spPr>
      </p:pic>
      <p:sp>
        <p:nvSpPr>
          <p:cNvPr id="34" name="Slide Number Placeholder 33">
            <a:extLst>
              <a:ext uri="{FF2B5EF4-FFF2-40B4-BE49-F238E27FC236}">
                <a16:creationId xmlns:a16="http://schemas.microsoft.com/office/drawing/2014/main" id="{1C0EF820-11F1-FC3C-1BCE-B76AC366AE36}"/>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3029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62304" y="344016"/>
            <a:ext cx="10515600" cy="894622"/>
          </a:xfrm>
        </p:spPr>
        <p:txBody>
          <a:bodyPr>
            <a:normAutofit/>
          </a:bodyPr>
          <a:lstStyle/>
          <a:p>
            <a:r>
              <a:rPr lang="en-US" altLang="en-US" sz="5400" dirty="0">
                <a:cs typeface="Calibri" panose="020F0502020204030204" pitchFamily="34" charset="0"/>
              </a:rPr>
              <a:t>Link layer: services</a:t>
            </a:r>
            <a:endParaRPr lang="en-US" sz="5400"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903304" y="1425142"/>
            <a:ext cx="6529676" cy="515576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9725" algn="l" defTabSz="914400" rtl="0" eaLnBrk="1" fontAlgn="auto" latinLnBrk="0" hangingPunct="1">
              <a:lnSpc>
                <a:spcPct val="75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framing, link access:</a:t>
            </a:r>
            <a:r>
              <a:rPr kumimoji="0" lang="en-US" sz="3600" b="0" i="0" u="none" strike="noStrike" kern="1200" cap="none" spc="0" normalizeH="0" baseline="0" noProof="0" dirty="0">
                <a:ln>
                  <a:noFill/>
                </a:ln>
                <a:solidFill>
                  <a:srgbClr val="C00000"/>
                </a:solidFill>
                <a:effectLst/>
                <a:uLnTx/>
                <a:uFillTx/>
                <a:latin typeface="Calibri" panose="020F0502020204030204"/>
                <a:ea typeface="+mn-ea"/>
                <a:cs typeface="+mn-cs"/>
              </a:rPr>
              <a:t>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encapsulate datagram into frame, adding header, trailer</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channel access if shared medium</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“MAC” addresses in frame headers identify source, destination (different from IP address!)</a:t>
            </a:r>
          </a:p>
          <a:p>
            <a:pPr marL="352425" marR="0" lvl="0" indent="-284163" algn="l" defTabSz="914400" rtl="0" eaLnBrk="1" fontAlgn="auto" latinLnBrk="0" hangingPunct="1">
              <a:lnSpc>
                <a:spcPct val="75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reliable delivery between adjacent nodes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we already know how to do this!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seldom used on low bit-error links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wireless links: high error rates</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1" i="1" u="sng" strike="noStrike" kern="1200" cap="none" spc="0" normalizeH="0" baseline="0" noProof="0" dirty="0">
                <a:ln>
                  <a:noFill/>
                </a:ln>
                <a:solidFill>
                  <a:srgbClr val="0000A8"/>
                </a:solidFill>
                <a:effectLst/>
                <a:uLnTx/>
                <a:uFillTx/>
                <a:latin typeface="Calibri" panose="020F0502020204030204"/>
                <a:ea typeface="+mn-ea"/>
                <a:cs typeface="+mn-cs"/>
              </a:rPr>
              <a:t>Q:</a:t>
            </a:r>
            <a:r>
              <a:rPr kumimoji="0" lang="en-US" sz="2400" b="1" i="0" u="sng" strike="noStrike" kern="1200" cap="none" spc="0" normalizeH="0" baseline="0" noProof="0" dirty="0">
                <a:ln>
                  <a:noFill/>
                </a:ln>
                <a:solidFill>
                  <a:srgbClr val="0000A8"/>
                </a:solidFill>
                <a:effectLst/>
                <a:uLnTx/>
                <a:uFillTx/>
                <a:latin typeface="Calibri" panose="020F0502020204030204"/>
                <a:ea typeface="+mn-ea"/>
                <a:cs typeface="+mn-cs"/>
              </a:rPr>
              <a:t> </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why both link-level and end-end reliability?</a:t>
            </a: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5" name="Group 24">
            <a:extLst>
              <a:ext uri="{FF2B5EF4-FFF2-40B4-BE49-F238E27FC236}">
                <a16:creationId xmlns:a16="http://schemas.microsoft.com/office/drawing/2014/main" id="{7D809199-2E5E-0C47-AF05-8522B171420A}"/>
              </a:ext>
            </a:extLst>
          </p:cNvPr>
          <p:cNvGrpSpPr/>
          <p:nvPr/>
        </p:nvGrpSpPr>
        <p:grpSpPr>
          <a:xfrm>
            <a:off x="7840518" y="1242873"/>
            <a:ext cx="4208607" cy="5116362"/>
            <a:chOff x="7840518" y="1242873"/>
            <a:chExt cx="4208607" cy="5116362"/>
          </a:xfrm>
        </p:grpSpPr>
        <p:grpSp>
          <p:nvGrpSpPr>
            <p:cNvPr id="5" name="Group 4">
              <a:extLst>
                <a:ext uri="{FF2B5EF4-FFF2-40B4-BE49-F238E27FC236}">
                  <a16:creationId xmlns:a16="http://schemas.microsoft.com/office/drawing/2014/main" id="{CC3D70D9-7861-1D4C-BBF3-3A5EAAD960EB}"/>
                </a:ext>
              </a:extLst>
            </p:cNvPr>
            <p:cNvGrpSpPr/>
            <p:nvPr/>
          </p:nvGrpSpPr>
          <p:grpSpPr>
            <a:xfrm>
              <a:off x="9022376" y="3275911"/>
              <a:ext cx="532171" cy="1016171"/>
              <a:chOff x="9022376" y="3275911"/>
              <a:chExt cx="615031" cy="1296090"/>
            </a:xfrm>
          </p:grpSpPr>
          <p:sp>
            <p:nvSpPr>
              <p:cNvPr id="99" name="Oval 800">
                <a:extLst>
                  <a:ext uri="{FF2B5EF4-FFF2-40B4-BE49-F238E27FC236}">
                    <a16:creationId xmlns:a16="http://schemas.microsoft.com/office/drawing/2014/main" id="{F837CB36-493B-5745-B9FD-E829379923E6}"/>
                  </a:ext>
                </a:extLst>
              </p:cNvPr>
              <p:cNvSpPr>
                <a:spLocks noChangeArrowheads="1"/>
              </p:cNvSpPr>
              <p:nvPr/>
            </p:nvSpPr>
            <p:spPr bwMode="auto">
              <a:xfrm>
                <a:off x="9285510" y="3593195"/>
                <a:ext cx="69106" cy="79124"/>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101" name="Group 817">
                <a:extLst>
                  <a:ext uri="{FF2B5EF4-FFF2-40B4-BE49-F238E27FC236}">
                    <a16:creationId xmlns:a16="http://schemas.microsoft.com/office/drawing/2014/main" id="{CA1E1C7E-A9E4-CF45-9133-2CC43B860D8B}"/>
                  </a:ext>
                </a:extLst>
              </p:cNvPr>
              <p:cNvGrpSpPr>
                <a:grpSpLocks/>
              </p:cNvGrpSpPr>
              <p:nvPr/>
            </p:nvGrpSpPr>
            <p:grpSpPr bwMode="auto">
              <a:xfrm>
                <a:off x="9022376" y="3275911"/>
                <a:ext cx="615031" cy="694531"/>
                <a:chOff x="2920" y="1424"/>
                <a:chExt cx="326" cy="320"/>
              </a:xfrm>
            </p:grpSpPr>
            <p:sp>
              <p:nvSpPr>
                <p:cNvPr id="102" name="Oval 818">
                  <a:extLst>
                    <a:ext uri="{FF2B5EF4-FFF2-40B4-BE49-F238E27FC236}">
                      <a16:creationId xmlns:a16="http://schemas.microsoft.com/office/drawing/2014/main" id="{CF63D940-213E-E04E-B278-9D3A7C64D0B1}"/>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3" name="Group 819">
                  <a:extLst>
                    <a:ext uri="{FF2B5EF4-FFF2-40B4-BE49-F238E27FC236}">
                      <a16:creationId xmlns:a16="http://schemas.microsoft.com/office/drawing/2014/main" id="{41FFEB08-147C-7842-AF61-E4B607AED1BF}"/>
                    </a:ext>
                  </a:extLst>
                </p:cNvPr>
                <p:cNvGrpSpPr>
                  <a:grpSpLocks/>
                </p:cNvGrpSpPr>
                <p:nvPr/>
              </p:nvGrpSpPr>
              <p:grpSpPr bwMode="auto">
                <a:xfrm>
                  <a:off x="2949" y="1424"/>
                  <a:ext cx="265" cy="280"/>
                  <a:chOff x="2949" y="1424"/>
                  <a:chExt cx="265" cy="280"/>
                </a:xfrm>
              </p:grpSpPr>
              <p:sp>
                <p:nvSpPr>
                  <p:cNvPr id="105" name="Oval 820">
                    <a:extLst>
                      <a:ext uri="{FF2B5EF4-FFF2-40B4-BE49-F238E27FC236}">
                        <a16:creationId xmlns:a16="http://schemas.microsoft.com/office/drawing/2014/main" id="{35CFE63C-F843-B949-AE7D-6F9539B56651}"/>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6" name="Oval 821">
                    <a:extLst>
                      <a:ext uri="{FF2B5EF4-FFF2-40B4-BE49-F238E27FC236}">
                        <a16:creationId xmlns:a16="http://schemas.microsoft.com/office/drawing/2014/main" id="{B892C53C-F2F4-CE4E-8F26-179F537FF29F}"/>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Oval 822">
                    <a:extLst>
                      <a:ext uri="{FF2B5EF4-FFF2-40B4-BE49-F238E27FC236}">
                        <a16:creationId xmlns:a16="http://schemas.microsoft.com/office/drawing/2014/main" id="{93D8ED6E-5A62-7746-B2FE-26FB2D124491}"/>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8" name="Oval 823">
                    <a:extLst>
                      <a:ext uri="{FF2B5EF4-FFF2-40B4-BE49-F238E27FC236}">
                        <a16:creationId xmlns:a16="http://schemas.microsoft.com/office/drawing/2014/main" id="{8B0BD3C8-F5CA-2F4E-ACAC-306F926E764D}"/>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Freeform 824">
                    <a:extLst>
                      <a:ext uri="{FF2B5EF4-FFF2-40B4-BE49-F238E27FC236}">
                        <a16:creationId xmlns:a16="http://schemas.microsoft.com/office/drawing/2014/main" id="{FB8F1236-6E4E-714D-83A5-42A9D509C744}"/>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a:noFill/>
                  </a:ln>
                  <a:effectLst/>
                  <a:extLst>
                    <a:ext uri="{91240B29-F687-4f45-9708-019B960494DF}">
                      <a14:hiddenLine xmlns:a14="http://schemas.microsoft.com/office/drawing/2010/main" xmlns="" w="19050" cmpd="sng">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04" name="Freeform 825">
                  <a:extLst>
                    <a:ext uri="{FF2B5EF4-FFF2-40B4-BE49-F238E27FC236}">
                      <a16:creationId xmlns:a16="http://schemas.microsoft.com/office/drawing/2014/main" id="{C06E7111-B442-654D-93DE-DCB036DF81BA}"/>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w="19050" cmpd="sng">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10" name="Group 783">
                <a:extLst>
                  <a:ext uri="{FF2B5EF4-FFF2-40B4-BE49-F238E27FC236}">
                    <a16:creationId xmlns:a16="http://schemas.microsoft.com/office/drawing/2014/main" id="{4E159764-D53A-B343-8E61-238FD6ACF010}"/>
                  </a:ext>
                </a:extLst>
              </p:cNvPr>
              <p:cNvGrpSpPr>
                <a:grpSpLocks/>
              </p:cNvGrpSpPr>
              <p:nvPr/>
            </p:nvGrpSpPr>
            <p:grpSpPr bwMode="auto">
              <a:xfrm>
                <a:off x="9122147" y="3619387"/>
                <a:ext cx="432400" cy="952614"/>
                <a:chOff x="3130" y="3288"/>
                <a:chExt cx="410" cy="742"/>
              </a:xfrm>
            </p:grpSpPr>
            <p:sp>
              <p:nvSpPr>
                <p:cNvPr id="111" name="Line 270">
                  <a:extLst>
                    <a:ext uri="{FF2B5EF4-FFF2-40B4-BE49-F238E27FC236}">
                      <a16:creationId xmlns:a16="http://schemas.microsoft.com/office/drawing/2014/main" id="{EF393024-E96E-BC4A-AFC7-770CCF687250}"/>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2" name="Line 271">
                  <a:extLst>
                    <a:ext uri="{FF2B5EF4-FFF2-40B4-BE49-F238E27FC236}">
                      <a16:creationId xmlns:a16="http://schemas.microsoft.com/office/drawing/2014/main" id="{97A332F8-64CC-E54E-89A8-3A66296F2728}"/>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3" name="Line 272">
                  <a:extLst>
                    <a:ext uri="{FF2B5EF4-FFF2-40B4-BE49-F238E27FC236}">
                      <a16:creationId xmlns:a16="http://schemas.microsoft.com/office/drawing/2014/main" id="{B89CE5D8-6AD0-234A-A17D-F831C5189113}"/>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4" name="Line 273">
                  <a:extLst>
                    <a:ext uri="{FF2B5EF4-FFF2-40B4-BE49-F238E27FC236}">
                      <a16:creationId xmlns:a16="http://schemas.microsoft.com/office/drawing/2014/main" id="{9B5C3397-523D-9644-BC85-607D66CD109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5" name="Line 274">
                  <a:extLst>
                    <a:ext uri="{FF2B5EF4-FFF2-40B4-BE49-F238E27FC236}">
                      <a16:creationId xmlns:a16="http://schemas.microsoft.com/office/drawing/2014/main" id="{12645991-B70B-2B48-998E-16E93B522100}"/>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6" name="Line 275">
                  <a:extLst>
                    <a:ext uri="{FF2B5EF4-FFF2-40B4-BE49-F238E27FC236}">
                      <a16:creationId xmlns:a16="http://schemas.microsoft.com/office/drawing/2014/main" id="{7A8C4036-0BF2-9840-B003-74195473F313}"/>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7" name="Line 276">
                  <a:extLst>
                    <a:ext uri="{FF2B5EF4-FFF2-40B4-BE49-F238E27FC236}">
                      <a16:creationId xmlns:a16="http://schemas.microsoft.com/office/drawing/2014/main" id="{7CDA1E43-304C-074F-9E06-E93B37E49D15}"/>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8" name="Line 277">
                  <a:extLst>
                    <a:ext uri="{FF2B5EF4-FFF2-40B4-BE49-F238E27FC236}">
                      <a16:creationId xmlns:a16="http://schemas.microsoft.com/office/drawing/2014/main" id="{C7C89A76-158C-7E4B-9295-D1DFF6E09B9D}"/>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9" name="Line 278">
                  <a:extLst>
                    <a:ext uri="{FF2B5EF4-FFF2-40B4-BE49-F238E27FC236}">
                      <a16:creationId xmlns:a16="http://schemas.microsoft.com/office/drawing/2014/main" id="{2A9734CD-5DDC-B344-9909-F9F2B88967D1}"/>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0" name="Line 279">
                  <a:extLst>
                    <a:ext uri="{FF2B5EF4-FFF2-40B4-BE49-F238E27FC236}">
                      <a16:creationId xmlns:a16="http://schemas.microsoft.com/office/drawing/2014/main" id="{7977226D-E060-384A-8FB2-4D4BA87F4ED0}"/>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1" name="Line 280">
                  <a:extLst>
                    <a:ext uri="{FF2B5EF4-FFF2-40B4-BE49-F238E27FC236}">
                      <a16:creationId xmlns:a16="http://schemas.microsoft.com/office/drawing/2014/main" id="{7BC5632D-E9C7-C34C-B3D8-2D5EDB4FD1F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2" name="Line 281">
                  <a:extLst>
                    <a:ext uri="{FF2B5EF4-FFF2-40B4-BE49-F238E27FC236}">
                      <a16:creationId xmlns:a16="http://schemas.microsoft.com/office/drawing/2014/main" id="{784FC5BE-6C9B-1641-8647-96A953320DBC}"/>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3" name="Line 282">
                  <a:extLst>
                    <a:ext uri="{FF2B5EF4-FFF2-40B4-BE49-F238E27FC236}">
                      <a16:creationId xmlns:a16="http://schemas.microsoft.com/office/drawing/2014/main" id="{112A8FA7-D02F-1C4E-928A-458AE095C8B7}"/>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4" name="Line 283">
                  <a:extLst>
                    <a:ext uri="{FF2B5EF4-FFF2-40B4-BE49-F238E27FC236}">
                      <a16:creationId xmlns:a16="http://schemas.microsoft.com/office/drawing/2014/main" id="{62B98988-D94E-9445-99A1-BDC64235BA77}"/>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5" name="Line 284">
                  <a:extLst>
                    <a:ext uri="{FF2B5EF4-FFF2-40B4-BE49-F238E27FC236}">
                      <a16:creationId xmlns:a16="http://schemas.microsoft.com/office/drawing/2014/main" id="{A9D2D73A-3D78-1145-AB93-BA57A4EAEB5B}"/>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5" name="Group 524">
              <a:extLst>
                <a:ext uri="{FF2B5EF4-FFF2-40B4-BE49-F238E27FC236}">
                  <a16:creationId xmlns:a16="http://schemas.microsoft.com/office/drawing/2014/main" id="{D6838F16-4A3C-DD46-9087-E9BB27216267}"/>
                </a:ext>
              </a:extLst>
            </p:cNvPr>
            <p:cNvGrpSpPr/>
            <p:nvPr/>
          </p:nvGrpSpPr>
          <p:grpSpPr>
            <a:xfrm>
              <a:off x="8405402" y="3099042"/>
              <a:ext cx="527285" cy="593983"/>
              <a:chOff x="8328836" y="2202873"/>
              <a:chExt cx="527285" cy="593983"/>
            </a:xfrm>
          </p:grpSpPr>
          <p:pic>
            <p:nvPicPr>
              <p:cNvPr id="154" name="Picture 653" descr="iphone_stylized_small">
                <a:extLst>
                  <a:ext uri="{FF2B5EF4-FFF2-40B4-BE49-F238E27FC236}">
                    <a16:creationId xmlns:a16="http://schemas.microsoft.com/office/drawing/2014/main" id="{FA77DB9E-F75E-434C-9D9B-6786CCA70D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6432" y="2271663"/>
                <a:ext cx="180509" cy="52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3" name="Group 850">
                <a:extLst>
                  <a:ext uri="{FF2B5EF4-FFF2-40B4-BE49-F238E27FC236}">
                    <a16:creationId xmlns:a16="http://schemas.microsoft.com/office/drawing/2014/main" id="{0DD913BC-2375-CA41-B393-8196AC67CF5D}"/>
                  </a:ext>
                </a:extLst>
              </p:cNvPr>
              <p:cNvGrpSpPr>
                <a:grpSpLocks/>
              </p:cNvGrpSpPr>
              <p:nvPr/>
            </p:nvGrpSpPr>
            <p:grpSpPr bwMode="auto">
              <a:xfrm>
                <a:off x="8328836" y="2202873"/>
                <a:ext cx="527285" cy="118466"/>
                <a:chOff x="2199" y="955"/>
                <a:chExt cx="2547" cy="506"/>
              </a:xfrm>
            </p:grpSpPr>
            <p:sp>
              <p:nvSpPr>
                <p:cNvPr id="164" name="Freeform 851">
                  <a:extLst>
                    <a:ext uri="{FF2B5EF4-FFF2-40B4-BE49-F238E27FC236}">
                      <a16:creationId xmlns:a16="http://schemas.microsoft.com/office/drawing/2014/main" id="{0A3B2890-63C0-1440-A3F8-44AC4E0DB90B}"/>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5" name="Freeform 852">
                  <a:extLst>
                    <a:ext uri="{FF2B5EF4-FFF2-40B4-BE49-F238E27FC236}">
                      <a16:creationId xmlns:a16="http://schemas.microsoft.com/office/drawing/2014/main" id="{A936340B-6216-054B-ABBB-93144592513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6" name="Freeform 853">
                  <a:extLst>
                    <a:ext uri="{FF2B5EF4-FFF2-40B4-BE49-F238E27FC236}">
                      <a16:creationId xmlns:a16="http://schemas.microsoft.com/office/drawing/2014/main" id="{BC6D110B-6A56-E645-8A6E-0EAE48C6FB4D}"/>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7" name="Freeform 854">
                  <a:extLst>
                    <a:ext uri="{FF2B5EF4-FFF2-40B4-BE49-F238E27FC236}">
                      <a16:creationId xmlns:a16="http://schemas.microsoft.com/office/drawing/2014/main" id="{87BB582F-47C4-C14A-97F4-E44CFD9ADD8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8" name="Freeform 855">
                  <a:extLst>
                    <a:ext uri="{FF2B5EF4-FFF2-40B4-BE49-F238E27FC236}">
                      <a16:creationId xmlns:a16="http://schemas.microsoft.com/office/drawing/2014/main" id="{9C57A89C-CE02-E746-A809-CF43F922127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9" name="Freeform 856">
                  <a:extLst>
                    <a:ext uri="{FF2B5EF4-FFF2-40B4-BE49-F238E27FC236}">
                      <a16:creationId xmlns:a16="http://schemas.microsoft.com/office/drawing/2014/main" id="{FDBAE25A-BB84-9244-B180-D26AB923745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6" name="Group 525">
              <a:extLst>
                <a:ext uri="{FF2B5EF4-FFF2-40B4-BE49-F238E27FC236}">
                  <a16:creationId xmlns:a16="http://schemas.microsoft.com/office/drawing/2014/main" id="{9AA7F5F4-C3F0-DE47-B448-A0D5329BF8F8}"/>
                </a:ext>
              </a:extLst>
            </p:cNvPr>
            <p:cNvGrpSpPr/>
            <p:nvPr/>
          </p:nvGrpSpPr>
          <p:grpSpPr>
            <a:xfrm>
              <a:off x="7856376" y="3838205"/>
              <a:ext cx="1062340" cy="341909"/>
              <a:chOff x="9561515" y="2748013"/>
              <a:chExt cx="1120341" cy="347863"/>
            </a:xfrm>
          </p:grpSpPr>
          <p:pic>
            <p:nvPicPr>
              <p:cNvPr id="151" name="Picture 603" descr="car_icon_small">
                <a:extLst>
                  <a:ext uri="{FF2B5EF4-FFF2-40B4-BE49-F238E27FC236}">
                    <a16:creationId xmlns:a16="http://schemas.microsoft.com/office/drawing/2014/main" id="{33C39A1D-A80E-064C-8859-82219AD6D5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1515" y="2826814"/>
                <a:ext cx="1120341" cy="26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0" name="Group 850">
                <a:extLst>
                  <a:ext uri="{FF2B5EF4-FFF2-40B4-BE49-F238E27FC236}">
                    <a16:creationId xmlns:a16="http://schemas.microsoft.com/office/drawing/2014/main" id="{A59911D2-E46E-9348-A949-1DF1D38ED547}"/>
                  </a:ext>
                </a:extLst>
              </p:cNvPr>
              <p:cNvGrpSpPr>
                <a:grpSpLocks/>
              </p:cNvGrpSpPr>
              <p:nvPr/>
            </p:nvGrpSpPr>
            <p:grpSpPr bwMode="auto">
              <a:xfrm>
                <a:off x="9788587" y="2748013"/>
                <a:ext cx="527285" cy="118466"/>
                <a:chOff x="2199" y="955"/>
                <a:chExt cx="2547" cy="506"/>
              </a:xfrm>
            </p:grpSpPr>
            <p:sp>
              <p:nvSpPr>
                <p:cNvPr id="171" name="Freeform 851">
                  <a:extLst>
                    <a:ext uri="{FF2B5EF4-FFF2-40B4-BE49-F238E27FC236}">
                      <a16:creationId xmlns:a16="http://schemas.microsoft.com/office/drawing/2014/main" id="{0C14BB78-0294-D54F-9DD1-C6F2EDA49B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2" name="Freeform 852">
                  <a:extLst>
                    <a:ext uri="{FF2B5EF4-FFF2-40B4-BE49-F238E27FC236}">
                      <a16:creationId xmlns:a16="http://schemas.microsoft.com/office/drawing/2014/main" id="{55BB298B-A15C-B24A-B157-0358B8660088}"/>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3" name="Freeform 853">
                  <a:extLst>
                    <a:ext uri="{FF2B5EF4-FFF2-40B4-BE49-F238E27FC236}">
                      <a16:creationId xmlns:a16="http://schemas.microsoft.com/office/drawing/2014/main" id="{141EB67B-0F7A-374E-96B4-A369EE448973}"/>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4" name="Freeform 854">
                  <a:extLst>
                    <a:ext uri="{FF2B5EF4-FFF2-40B4-BE49-F238E27FC236}">
                      <a16:creationId xmlns:a16="http://schemas.microsoft.com/office/drawing/2014/main" id="{ACA4D0C6-74D9-FD45-A60A-768D96892338}"/>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5" name="Freeform 855">
                  <a:extLst>
                    <a:ext uri="{FF2B5EF4-FFF2-40B4-BE49-F238E27FC236}">
                      <a16:creationId xmlns:a16="http://schemas.microsoft.com/office/drawing/2014/main" id="{2C29AE09-F70C-834E-81F1-8458E86CFB60}"/>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6" name="Freeform 856">
                  <a:extLst>
                    <a:ext uri="{FF2B5EF4-FFF2-40B4-BE49-F238E27FC236}">
                      <a16:creationId xmlns:a16="http://schemas.microsoft.com/office/drawing/2014/main" id="{7DF8543E-A029-FF4D-8570-1F1561369C6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14" name="Straight Connector 513">
                <a:extLst>
                  <a:ext uri="{FF2B5EF4-FFF2-40B4-BE49-F238E27FC236}">
                    <a16:creationId xmlns:a16="http://schemas.microsoft.com/office/drawing/2014/main" id="{D836A7FE-71EF-AE45-913D-6B411C646596}"/>
                  </a:ext>
                </a:extLst>
              </p:cNvPr>
              <p:cNvCxnSpPr/>
              <p:nvPr/>
            </p:nvCxnSpPr>
            <p:spPr>
              <a:xfrm>
                <a:off x="10032156" y="2798664"/>
                <a:ext cx="31623" cy="1368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7" name="Group 516">
              <a:extLst>
                <a:ext uri="{FF2B5EF4-FFF2-40B4-BE49-F238E27FC236}">
                  <a16:creationId xmlns:a16="http://schemas.microsoft.com/office/drawing/2014/main" id="{AEC62089-4CCC-E141-AC3C-36C166B8E09C}"/>
                </a:ext>
              </a:extLst>
            </p:cNvPr>
            <p:cNvGrpSpPr/>
            <p:nvPr/>
          </p:nvGrpSpPr>
          <p:grpSpPr>
            <a:xfrm>
              <a:off x="9731765" y="3463179"/>
              <a:ext cx="502369" cy="512348"/>
              <a:chOff x="7341491" y="2307905"/>
              <a:chExt cx="509280" cy="439573"/>
            </a:xfrm>
          </p:grpSpPr>
          <p:grpSp>
            <p:nvGrpSpPr>
              <p:cNvPr id="126" name="Group 125">
                <a:extLst>
                  <a:ext uri="{FF2B5EF4-FFF2-40B4-BE49-F238E27FC236}">
                    <a16:creationId xmlns:a16="http://schemas.microsoft.com/office/drawing/2014/main" id="{DD901445-2578-E74A-AB6E-D336861DE9B9}"/>
                  </a:ext>
                </a:extLst>
              </p:cNvPr>
              <p:cNvGrpSpPr/>
              <p:nvPr/>
            </p:nvGrpSpPr>
            <p:grpSpPr>
              <a:xfrm>
                <a:off x="7341491" y="2426725"/>
                <a:ext cx="509280" cy="320753"/>
                <a:chOff x="7458407" y="2414528"/>
                <a:chExt cx="509280" cy="320753"/>
              </a:xfrm>
            </p:grpSpPr>
            <p:pic>
              <p:nvPicPr>
                <p:cNvPr id="128" name="Picture 1018" descr="laptop_keyboard">
                  <a:extLst>
                    <a:ext uri="{FF2B5EF4-FFF2-40B4-BE49-F238E27FC236}">
                      <a16:creationId xmlns:a16="http://schemas.microsoft.com/office/drawing/2014/main" id="{27AA9BC0-B9AF-FC45-AEDF-D414C68DEB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 name="Freeform 1019">
                  <a:extLst>
                    <a:ext uri="{FF2B5EF4-FFF2-40B4-BE49-F238E27FC236}">
                      <a16:creationId xmlns:a16="http://schemas.microsoft.com/office/drawing/2014/main" id="{7176C226-BF44-6649-950B-948E667590BD}"/>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30" name="Picture 1020" descr="screen">
                  <a:extLst>
                    <a:ext uri="{FF2B5EF4-FFF2-40B4-BE49-F238E27FC236}">
                      <a16:creationId xmlns:a16="http://schemas.microsoft.com/office/drawing/2014/main" id="{A1384515-5D36-E044-BC1F-52436C5BCAB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 name="Freeform 1021">
                  <a:extLst>
                    <a:ext uri="{FF2B5EF4-FFF2-40B4-BE49-F238E27FC236}">
                      <a16:creationId xmlns:a16="http://schemas.microsoft.com/office/drawing/2014/main" id="{3598EC29-E280-F746-B36D-588439E6DCA9}"/>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2" name="Freeform 1022">
                  <a:extLst>
                    <a:ext uri="{FF2B5EF4-FFF2-40B4-BE49-F238E27FC236}">
                      <a16:creationId xmlns:a16="http://schemas.microsoft.com/office/drawing/2014/main" id="{F9DCA515-22F0-1E48-9019-A84C0C1F8085}"/>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3" name="Freeform 1023">
                  <a:extLst>
                    <a:ext uri="{FF2B5EF4-FFF2-40B4-BE49-F238E27FC236}">
                      <a16:creationId xmlns:a16="http://schemas.microsoft.com/office/drawing/2014/main" id="{8E442298-4994-1142-A6C6-3903018E7A64}"/>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4" name="Freeform 1024">
                  <a:extLst>
                    <a:ext uri="{FF2B5EF4-FFF2-40B4-BE49-F238E27FC236}">
                      <a16:creationId xmlns:a16="http://schemas.microsoft.com/office/drawing/2014/main" id="{8CC776D6-5663-BF46-A106-69B421106FE5}"/>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5" name="Freeform 1025">
                  <a:extLst>
                    <a:ext uri="{FF2B5EF4-FFF2-40B4-BE49-F238E27FC236}">
                      <a16:creationId xmlns:a16="http://schemas.microsoft.com/office/drawing/2014/main" id="{D55E08AE-23F1-214A-8BD5-F87052809921}"/>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6" name="Freeform 1026">
                  <a:extLst>
                    <a:ext uri="{FF2B5EF4-FFF2-40B4-BE49-F238E27FC236}">
                      <a16:creationId xmlns:a16="http://schemas.microsoft.com/office/drawing/2014/main" id="{8CB649A3-8BDF-E747-A414-CDEA46401309}"/>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37" name="Group 1027">
                  <a:extLst>
                    <a:ext uri="{FF2B5EF4-FFF2-40B4-BE49-F238E27FC236}">
                      <a16:creationId xmlns:a16="http://schemas.microsoft.com/office/drawing/2014/main" id="{8424DCB7-60B5-7949-BF2B-46C1177C8DB3}"/>
                    </a:ext>
                  </a:extLst>
                </p:cNvPr>
                <p:cNvGrpSpPr>
                  <a:grpSpLocks/>
                </p:cNvGrpSpPr>
                <p:nvPr/>
              </p:nvGrpSpPr>
              <p:grpSpPr bwMode="auto">
                <a:xfrm>
                  <a:off x="7594735" y="2642220"/>
                  <a:ext cx="98740" cy="36846"/>
                  <a:chOff x="1740" y="2642"/>
                  <a:chExt cx="752" cy="327"/>
                </a:xfrm>
              </p:grpSpPr>
              <p:sp>
                <p:nvSpPr>
                  <p:cNvPr id="144" name="Freeform 1028">
                    <a:extLst>
                      <a:ext uri="{FF2B5EF4-FFF2-40B4-BE49-F238E27FC236}">
                        <a16:creationId xmlns:a16="http://schemas.microsoft.com/office/drawing/2014/main" id="{2FE98928-41C9-8D41-A287-45BCF42D0979}"/>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5" name="Freeform 1029">
                    <a:extLst>
                      <a:ext uri="{FF2B5EF4-FFF2-40B4-BE49-F238E27FC236}">
                        <a16:creationId xmlns:a16="http://schemas.microsoft.com/office/drawing/2014/main" id="{838D3DA7-E057-3346-864B-5082E4403A8D}"/>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6" name="Freeform 1030">
                    <a:extLst>
                      <a:ext uri="{FF2B5EF4-FFF2-40B4-BE49-F238E27FC236}">
                        <a16:creationId xmlns:a16="http://schemas.microsoft.com/office/drawing/2014/main" id="{61E88B83-952F-C24F-8123-5FF21D78D066}"/>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7" name="Freeform 1031">
                    <a:extLst>
                      <a:ext uri="{FF2B5EF4-FFF2-40B4-BE49-F238E27FC236}">
                        <a16:creationId xmlns:a16="http://schemas.microsoft.com/office/drawing/2014/main" id="{12CA5741-2D5F-B242-8E25-CA7F3C179BD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8" name="Freeform 1032">
                    <a:extLst>
                      <a:ext uri="{FF2B5EF4-FFF2-40B4-BE49-F238E27FC236}">
                        <a16:creationId xmlns:a16="http://schemas.microsoft.com/office/drawing/2014/main" id="{6D94FDC2-2CEC-124C-9643-9FBD7AD07BB5}"/>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9" name="Freeform 1033">
                    <a:extLst>
                      <a:ext uri="{FF2B5EF4-FFF2-40B4-BE49-F238E27FC236}">
                        <a16:creationId xmlns:a16="http://schemas.microsoft.com/office/drawing/2014/main" id="{D7942E49-B3B0-2945-94EE-E8F1B6FCB0F4}"/>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8" name="Freeform 1034">
                  <a:extLst>
                    <a:ext uri="{FF2B5EF4-FFF2-40B4-BE49-F238E27FC236}">
                      <a16:creationId xmlns:a16="http://schemas.microsoft.com/office/drawing/2014/main" id="{FD3D4085-DD0A-D547-ABF1-A7510D1A4CFD}"/>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9" name="Freeform 1035">
                  <a:extLst>
                    <a:ext uri="{FF2B5EF4-FFF2-40B4-BE49-F238E27FC236}">
                      <a16:creationId xmlns:a16="http://schemas.microsoft.com/office/drawing/2014/main" id="{0BFDF49B-A9BF-934A-910F-F26A5134B366}"/>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0" name="Freeform 1036">
                  <a:extLst>
                    <a:ext uri="{FF2B5EF4-FFF2-40B4-BE49-F238E27FC236}">
                      <a16:creationId xmlns:a16="http://schemas.microsoft.com/office/drawing/2014/main" id="{21F4B59D-5D85-964E-BDDE-E5E86FF6961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1" name="Freeform 1037">
                  <a:extLst>
                    <a:ext uri="{FF2B5EF4-FFF2-40B4-BE49-F238E27FC236}">
                      <a16:creationId xmlns:a16="http://schemas.microsoft.com/office/drawing/2014/main" id="{298DF50A-C343-D34F-9CBE-3627C25C7211}"/>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2" name="Freeform 1038">
                  <a:extLst>
                    <a:ext uri="{FF2B5EF4-FFF2-40B4-BE49-F238E27FC236}">
                      <a16:creationId xmlns:a16="http://schemas.microsoft.com/office/drawing/2014/main" id="{CB753F3D-F63E-E249-8C26-0B99126FF2FD}"/>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3" name="Freeform 1039">
                  <a:extLst>
                    <a:ext uri="{FF2B5EF4-FFF2-40B4-BE49-F238E27FC236}">
                      <a16:creationId xmlns:a16="http://schemas.microsoft.com/office/drawing/2014/main" id="{6E91FD67-A892-364A-97CA-C6EE03DEF08C}"/>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56" name="Group 850">
                <a:extLst>
                  <a:ext uri="{FF2B5EF4-FFF2-40B4-BE49-F238E27FC236}">
                    <a16:creationId xmlns:a16="http://schemas.microsoft.com/office/drawing/2014/main" id="{02A8867F-D007-AE4F-B03F-660C78A1244E}"/>
                  </a:ext>
                </a:extLst>
              </p:cNvPr>
              <p:cNvGrpSpPr>
                <a:grpSpLocks/>
              </p:cNvGrpSpPr>
              <p:nvPr/>
            </p:nvGrpSpPr>
            <p:grpSpPr bwMode="auto">
              <a:xfrm>
                <a:off x="7408527" y="2307905"/>
                <a:ext cx="399726" cy="74090"/>
                <a:chOff x="2199" y="955"/>
                <a:chExt cx="2547" cy="506"/>
              </a:xfrm>
            </p:grpSpPr>
            <p:sp>
              <p:nvSpPr>
                <p:cNvPr id="157" name="Freeform 851">
                  <a:extLst>
                    <a:ext uri="{FF2B5EF4-FFF2-40B4-BE49-F238E27FC236}">
                      <a16:creationId xmlns:a16="http://schemas.microsoft.com/office/drawing/2014/main" id="{4460B147-19FD-ED40-A3B7-0F7EE0A57AAC}"/>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8" name="Freeform 852">
                  <a:extLst>
                    <a:ext uri="{FF2B5EF4-FFF2-40B4-BE49-F238E27FC236}">
                      <a16:creationId xmlns:a16="http://schemas.microsoft.com/office/drawing/2014/main" id="{13E6A2E8-520D-9749-9BFE-80F719C48DEA}"/>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9" name="Freeform 853">
                  <a:extLst>
                    <a:ext uri="{FF2B5EF4-FFF2-40B4-BE49-F238E27FC236}">
                      <a16:creationId xmlns:a16="http://schemas.microsoft.com/office/drawing/2014/main" id="{EE3C2BDD-616C-AB4F-B41E-A0418E3456D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0" name="Freeform 854">
                  <a:extLst>
                    <a:ext uri="{FF2B5EF4-FFF2-40B4-BE49-F238E27FC236}">
                      <a16:creationId xmlns:a16="http://schemas.microsoft.com/office/drawing/2014/main" id="{F4D786B4-49B0-364F-BC7F-0D534B21ED7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1" name="Freeform 855">
                  <a:extLst>
                    <a:ext uri="{FF2B5EF4-FFF2-40B4-BE49-F238E27FC236}">
                      <a16:creationId xmlns:a16="http://schemas.microsoft.com/office/drawing/2014/main" id="{DA18CE26-E66F-7A43-901C-8DB0512D754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2" name="Freeform 856">
                  <a:extLst>
                    <a:ext uri="{FF2B5EF4-FFF2-40B4-BE49-F238E27FC236}">
                      <a16:creationId xmlns:a16="http://schemas.microsoft.com/office/drawing/2014/main" id="{258D91CA-3C65-0945-B397-447D80E3D21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82" name="Straight Connector 181">
                <a:extLst>
                  <a:ext uri="{FF2B5EF4-FFF2-40B4-BE49-F238E27FC236}">
                    <a16:creationId xmlns:a16="http://schemas.microsoft.com/office/drawing/2014/main" id="{40D64F1E-CB1A-A646-B422-FB171B402306}"/>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88837365-7D27-2B4C-8382-E851F65D2180}"/>
                </a:ext>
              </a:extLst>
            </p:cNvPr>
            <p:cNvGrpSpPr/>
            <p:nvPr/>
          </p:nvGrpSpPr>
          <p:grpSpPr>
            <a:xfrm>
              <a:off x="10268203" y="3452676"/>
              <a:ext cx="1415984" cy="1643535"/>
              <a:chOff x="10249542" y="3676610"/>
              <a:chExt cx="1415984" cy="1643535"/>
            </a:xfrm>
          </p:grpSpPr>
          <p:sp>
            <p:nvSpPr>
              <p:cNvPr id="7" name="Line 435">
                <a:extLst>
                  <a:ext uri="{FF2B5EF4-FFF2-40B4-BE49-F238E27FC236}">
                    <a16:creationId xmlns:a16="http://schemas.microsoft.com/office/drawing/2014/main" id="{BDE1E373-F1A0-C247-A16F-51FD5086ACA0}"/>
                  </a:ext>
                </a:extLst>
              </p:cNvPr>
              <p:cNvSpPr>
                <a:spLocks noChangeShapeType="1"/>
              </p:cNvSpPr>
              <p:nvPr/>
            </p:nvSpPr>
            <p:spPr bwMode="auto">
              <a:xfrm flipH="1">
                <a:off x="11319747" y="4049486"/>
                <a:ext cx="7615" cy="35608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Line 436">
                <a:extLst>
                  <a:ext uri="{FF2B5EF4-FFF2-40B4-BE49-F238E27FC236}">
                    <a16:creationId xmlns:a16="http://schemas.microsoft.com/office/drawing/2014/main" id="{016BF512-7EEE-8E45-A51E-2C57B59762CA}"/>
                  </a:ext>
                </a:extLst>
              </p:cNvPr>
              <p:cNvSpPr>
                <a:spLocks noChangeShapeType="1"/>
              </p:cNvSpPr>
              <p:nvPr/>
            </p:nvSpPr>
            <p:spPr bwMode="auto">
              <a:xfrm flipV="1">
                <a:off x="10658519" y="4487840"/>
                <a:ext cx="518620" cy="173119"/>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Line 439">
                <a:extLst>
                  <a:ext uri="{FF2B5EF4-FFF2-40B4-BE49-F238E27FC236}">
                    <a16:creationId xmlns:a16="http://schemas.microsoft.com/office/drawing/2014/main" id="{3EB85E7D-B15D-694B-9BA3-E67818C25BE0}"/>
                  </a:ext>
                </a:extLst>
              </p:cNvPr>
              <p:cNvSpPr>
                <a:spLocks noChangeShapeType="1"/>
              </p:cNvSpPr>
              <p:nvPr/>
            </p:nvSpPr>
            <p:spPr bwMode="auto">
              <a:xfrm flipH="1">
                <a:off x="11201006" y="4473187"/>
                <a:ext cx="127931" cy="52423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C4292F10-EFDE-C646-BCE0-43E3D3F0B73B}"/>
                  </a:ext>
                </a:extLst>
              </p:cNvPr>
              <p:cNvGrpSpPr/>
              <p:nvPr/>
            </p:nvGrpSpPr>
            <p:grpSpPr>
              <a:xfrm>
                <a:off x="11084522" y="4291738"/>
                <a:ext cx="581004" cy="299152"/>
                <a:chOff x="3668110" y="2448910"/>
                <a:chExt cx="3794234" cy="2165130"/>
              </a:xfrm>
            </p:grpSpPr>
            <p:sp>
              <p:nvSpPr>
                <p:cNvPr id="12" name="Rectangle 11">
                  <a:extLst>
                    <a:ext uri="{FF2B5EF4-FFF2-40B4-BE49-F238E27FC236}">
                      <a16:creationId xmlns:a16="http://schemas.microsoft.com/office/drawing/2014/main" id="{7072EAAC-2851-D649-B728-FC09C1749859}"/>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12">
                  <a:extLst>
                    <a:ext uri="{FF2B5EF4-FFF2-40B4-BE49-F238E27FC236}">
                      <a16:creationId xmlns:a16="http://schemas.microsoft.com/office/drawing/2014/main" id="{13513B34-6DF2-0042-82EF-D16C2B12A3A9}"/>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4C14FCDE-EE37-724B-91B1-B35B8FBFB9DE}"/>
                    </a:ext>
                  </a:extLst>
                </p:cNvPr>
                <p:cNvGrpSpPr/>
                <p:nvPr/>
              </p:nvGrpSpPr>
              <p:grpSpPr>
                <a:xfrm>
                  <a:off x="3941378" y="2603243"/>
                  <a:ext cx="3202061" cy="1066110"/>
                  <a:chOff x="7939341" y="3037317"/>
                  <a:chExt cx="897649" cy="353919"/>
                </a:xfrm>
              </p:grpSpPr>
              <p:sp>
                <p:nvSpPr>
                  <p:cNvPr id="15" name="Freeform 14">
                    <a:extLst>
                      <a:ext uri="{FF2B5EF4-FFF2-40B4-BE49-F238E27FC236}">
                        <a16:creationId xmlns:a16="http://schemas.microsoft.com/office/drawing/2014/main" id="{9D758CB1-341F-F142-A3E4-0C5D7F4A1330}"/>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5">
                    <a:extLst>
                      <a:ext uri="{FF2B5EF4-FFF2-40B4-BE49-F238E27FC236}">
                        <a16:creationId xmlns:a16="http://schemas.microsoft.com/office/drawing/2014/main" id="{E96245B3-01A7-014E-9BA1-7FF47814682F}"/>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Freeform 16">
                    <a:extLst>
                      <a:ext uri="{FF2B5EF4-FFF2-40B4-BE49-F238E27FC236}">
                        <a16:creationId xmlns:a16="http://schemas.microsoft.com/office/drawing/2014/main" id="{61DDD58F-B6AD-AD4C-B3E4-BAFA003044B7}"/>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17">
                    <a:extLst>
                      <a:ext uri="{FF2B5EF4-FFF2-40B4-BE49-F238E27FC236}">
                        <a16:creationId xmlns:a16="http://schemas.microsoft.com/office/drawing/2014/main" id="{30F6942C-3B5A-C543-85D8-24BF9990A9C5}"/>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9" name="Group 590">
                <a:extLst>
                  <a:ext uri="{FF2B5EF4-FFF2-40B4-BE49-F238E27FC236}">
                    <a16:creationId xmlns:a16="http://schemas.microsoft.com/office/drawing/2014/main" id="{303C6DB6-B1E2-884C-BBB8-EC1A99AC6277}"/>
                  </a:ext>
                </a:extLst>
              </p:cNvPr>
              <p:cNvGrpSpPr>
                <a:grpSpLocks/>
              </p:cNvGrpSpPr>
              <p:nvPr/>
            </p:nvGrpSpPr>
            <p:grpSpPr bwMode="auto">
              <a:xfrm flipH="1">
                <a:off x="10917985" y="3676610"/>
                <a:ext cx="649485" cy="571200"/>
                <a:chOff x="2839" y="3501"/>
                <a:chExt cx="755" cy="803"/>
              </a:xfrm>
            </p:grpSpPr>
            <p:pic>
              <p:nvPicPr>
                <p:cNvPr id="20" name="Picture 591" descr="desktop_computer_stylized_medium">
                  <a:extLst>
                    <a:ext uri="{FF2B5EF4-FFF2-40B4-BE49-F238E27FC236}">
                      <a16:creationId xmlns:a16="http://schemas.microsoft.com/office/drawing/2014/main" id="{63D2D7F9-5192-C24A-82A4-B0EA6FAD6C6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Freeform 592">
                  <a:extLst>
                    <a:ext uri="{FF2B5EF4-FFF2-40B4-BE49-F238E27FC236}">
                      <a16:creationId xmlns:a16="http://schemas.microsoft.com/office/drawing/2014/main" id="{CE876DBC-21CF-AE4B-919D-7AE28D5D03CD}"/>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2" name="Group 590">
                <a:extLst>
                  <a:ext uri="{FF2B5EF4-FFF2-40B4-BE49-F238E27FC236}">
                    <a16:creationId xmlns:a16="http://schemas.microsoft.com/office/drawing/2014/main" id="{91392431-0A58-5644-AA3F-947CE467E6FE}"/>
                  </a:ext>
                </a:extLst>
              </p:cNvPr>
              <p:cNvGrpSpPr>
                <a:grpSpLocks/>
              </p:cNvGrpSpPr>
              <p:nvPr/>
            </p:nvGrpSpPr>
            <p:grpSpPr bwMode="auto">
              <a:xfrm flipH="1">
                <a:off x="10249542" y="4410101"/>
                <a:ext cx="649485" cy="571200"/>
                <a:chOff x="2839" y="3501"/>
                <a:chExt cx="755" cy="803"/>
              </a:xfrm>
            </p:grpSpPr>
            <p:pic>
              <p:nvPicPr>
                <p:cNvPr id="23" name="Picture 591" descr="desktop_computer_stylized_medium">
                  <a:extLst>
                    <a:ext uri="{FF2B5EF4-FFF2-40B4-BE49-F238E27FC236}">
                      <a16:creationId xmlns:a16="http://schemas.microsoft.com/office/drawing/2014/main" id="{46FA0F11-EBA2-284F-8B1D-14AF3914585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Freeform 592">
                  <a:extLst>
                    <a:ext uri="{FF2B5EF4-FFF2-40B4-BE49-F238E27FC236}">
                      <a16:creationId xmlns:a16="http://schemas.microsoft.com/office/drawing/2014/main" id="{52EF559D-DFC5-8447-AEA4-BC6B16E3FC3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86" name="Group 590">
                <a:extLst>
                  <a:ext uri="{FF2B5EF4-FFF2-40B4-BE49-F238E27FC236}">
                    <a16:creationId xmlns:a16="http://schemas.microsoft.com/office/drawing/2014/main" id="{F7641AD9-87D9-A44B-A42D-CB95A3432A41}"/>
                  </a:ext>
                </a:extLst>
              </p:cNvPr>
              <p:cNvGrpSpPr>
                <a:grpSpLocks/>
              </p:cNvGrpSpPr>
              <p:nvPr/>
            </p:nvGrpSpPr>
            <p:grpSpPr bwMode="auto">
              <a:xfrm flipH="1">
                <a:off x="10797829" y="4748945"/>
                <a:ext cx="649485" cy="571200"/>
                <a:chOff x="2839" y="3501"/>
                <a:chExt cx="755" cy="803"/>
              </a:xfrm>
            </p:grpSpPr>
            <p:pic>
              <p:nvPicPr>
                <p:cNvPr id="187" name="Picture 591" descr="desktop_computer_stylized_medium">
                  <a:extLst>
                    <a:ext uri="{FF2B5EF4-FFF2-40B4-BE49-F238E27FC236}">
                      <a16:creationId xmlns:a16="http://schemas.microsoft.com/office/drawing/2014/main" id="{30678A54-3E22-8B42-A81E-5CF5B995FA3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 name="Freeform 592">
                  <a:extLst>
                    <a:ext uri="{FF2B5EF4-FFF2-40B4-BE49-F238E27FC236}">
                      <a16:creationId xmlns:a16="http://schemas.microsoft.com/office/drawing/2014/main" id="{6D9A530E-D982-6948-B078-2A03FF1F3BE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0" name="Group 519">
              <a:extLst>
                <a:ext uri="{FF2B5EF4-FFF2-40B4-BE49-F238E27FC236}">
                  <a16:creationId xmlns:a16="http://schemas.microsoft.com/office/drawing/2014/main" id="{BCEAC609-53A3-DC4E-B9E6-B5176894A3B7}"/>
                </a:ext>
              </a:extLst>
            </p:cNvPr>
            <p:cNvGrpSpPr/>
            <p:nvPr/>
          </p:nvGrpSpPr>
          <p:grpSpPr>
            <a:xfrm>
              <a:off x="8229600" y="5199782"/>
              <a:ext cx="1923291" cy="1159453"/>
              <a:chOff x="9874069" y="4049856"/>
              <a:chExt cx="1165513" cy="683960"/>
            </a:xfrm>
          </p:grpSpPr>
          <p:pic>
            <p:nvPicPr>
              <p:cNvPr id="26" name="Picture 781" descr="antenna_radiation_stylized">
                <a:extLst>
                  <a:ext uri="{FF2B5EF4-FFF2-40B4-BE49-F238E27FC236}">
                    <a16:creationId xmlns:a16="http://schemas.microsoft.com/office/drawing/2014/main" id="{DB627E11-E099-EC41-BC25-0FB10F3B69C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53455" y="4053920"/>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780" descr="access_point_stylized_small">
                <a:extLst>
                  <a:ext uri="{FF2B5EF4-FFF2-40B4-BE49-F238E27FC236}">
                    <a16:creationId xmlns:a16="http://schemas.microsoft.com/office/drawing/2014/main" id="{A02A91D2-3E70-F042-A5F5-5B2635BF0B9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01992" y="4097214"/>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6" name="Group 850">
                <a:extLst>
                  <a:ext uri="{FF2B5EF4-FFF2-40B4-BE49-F238E27FC236}">
                    <a16:creationId xmlns:a16="http://schemas.microsoft.com/office/drawing/2014/main" id="{57E97886-C05F-6048-B731-37159BF97094}"/>
                  </a:ext>
                </a:extLst>
              </p:cNvPr>
              <p:cNvGrpSpPr>
                <a:grpSpLocks/>
              </p:cNvGrpSpPr>
              <p:nvPr/>
            </p:nvGrpSpPr>
            <p:grpSpPr bwMode="auto">
              <a:xfrm>
                <a:off x="10257306" y="4049856"/>
                <a:ext cx="450526" cy="96315"/>
                <a:chOff x="2199" y="955"/>
                <a:chExt cx="2547" cy="506"/>
              </a:xfrm>
            </p:grpSpPr>
            <p:sp>
              <p:nvSpPr>
                <p:cNvPr id="77" name="Freeform 851">
                  <a:extLst>
                    <a:ext uri="{FF2B5EF4-FFF2-40B4-BE49-F238E27FC236}">
                      <a16:creationId xmlns:a16="http://schemas.microsoft.com/office/drawing/2014/main" id="{B3924299-6BE1-3843-A764-2F95D9F82A3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8" name="Freeform 852">
                  <a:extLst>
                    <a:ext uri="{FF2B5EF4-FFF2-40B4-BE49-F238E27FC236}">
                      <a16:creationId xmlns:a16="http://schemas.microsoft.com/office/drawing/2014/main" id="{603A533B-82A1-6445-B323-DBB29F6A36A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9" name="Freeform 853">
                  <a:extLst>
                    <a:ext uri="{FF2B5EF4-FFF2-40B4-BE49-F238E27FC236}">
                      <a16:creationId xmlns:a16="http://schemas.microsoft.com/office/drawing/2014/main" id="{51E5D983-ADB0-114C-9834-F8276FDAF0E9}"/>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Freeform 854">
                  <a:extLst>
                    <a:ext uri="{FF2B5EF4-FFF2-40B4-BE49-F238E27FC236}">
                      <a16:creationId xmlns:a16="http://schemas.microsoft.com/office/drawing/2014/main" id="{AD9CC5C5-8A1B-F443-B43A-D696211E8117}"/>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1" name="Freeform 855">
                  <a:extLst>
                    <a:ext uri="{FF2B5EF4-FFF2-40B4-BE49-F238E27FC236}">
                      <a16:creationId xmlns:a16="http://schemas.microsoft.com/office/drawing/2014/main" id="{82118053-8C1C-C841-A495-DCB0EF345542}"/>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2" name="Freeform 856">
                  <a:extLst>
                    <a:ext uri="{FF2B5EF4-FFF2-40B4-BE49-F238E27FC236}">
                      <a16:creationId xmlns:a16="http://schemas.microsoft.com/office/drawing/2014/main" id="{DFA74633-0451-F848-A038-52B85B120BB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0" name="Group 189">
                <a:extLst>
                  <a:ext uri="{FF2B5EF4-FFF2-40B4-BE49-F238E27FC236}">
                    <a16:creationId xmlns:a16="http://schemas.microsoft.com/office/drawing/2014/main" id="{04A1B945-82CF-B24C-927F-7FD13A0C24C4}"/>
                  </a:ext>
                </a:extLst>
              </p:cNvPr>
              <p:cNvGrpSpPr/>
              <p:nvPr/>
            </p:nvGrpSpPr>
            <p:grpSpPr>
              <a:xfrm>
                <a:off x="9874069" y="4284324"/>
                <a:ext cx="406937" cy="372436"/>
                <a:chOff x="7341491" y="2307905"/>
                <a:chExt cx="509280" cy="439573"/>
              </a:xfrm>
            </p:grpSpPr>
            <p:grpSp>
              <p:nvGrpSpPr>
                <p:cNvPr id="191" name="Group 190">
                  <a:extLst>
                    <a:ext uri="{FF2B5EF4-FFF2-40B4-BE49-F238E27FC236}">
                      <a16:creationId xmlns:a16="http://schemas.microsoft.com/office/drawing/2014/main" id="{14BD4F1A-F69B-CC4E-9ADB-754A3C888DDB}"/>
                    </a:ext>
                  </a:extLst>
                </p:cNvPr>
                <p:cNvGrpSpPr/>
                <p:nvPr/>
              </p:nvGrpSpPr>
              <p:grpSpPr>
                <a:xfrm>
                  <a:off x="7341491" y="2426725"/>
                  <a:ext cx="509280" cy="320753"/>
                  <a:chOff x="7458407" y="2414528"/>
                  <a:chExt cx="509280" cy="320753"/>
                </a:xfrm>
              </p:grpSpPr>
              <p:pic>
                <p:nvPicPr>
                  <p:cNvPr id="200" name="Picture 1018" descr="laptop_keyboard">
                    <a:extLst>
                      <a:ext uri="{FF2B5EF4-FFF2-40B4-BE49-F238E27FC236}">
                        <a16:creationId xmlns:a16="http://schemas.microsoft.com/office/drawing/2014/main" id="{43A4C956-16BA-2749-B63E-A0735579E8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 name="Freeform 1019">
                    <a:extLst>
                      <a:ext uri="{FF2B5EF4-FFF2-40B4-BE49-F238E27FC236}">
                        <a16:creationId xmlns:a16="http://schemas.microsoft.com/office/drawing/2014/main" id="{FB9CB46A-3962-FA48-A49E-FC5678B71044}"/>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02" name="Picture 1020" descr="screen">
                    <a:extLst>
                      <a:ext uri="{FF2B5EF4-FFF2-40B4-BE49-F238E27FC236}">
                        <a16:creationId xmlns:a16="http://schemas.microsoft.com/office/drawing/2014/main" id="{546620B1-B43D-D44B-BDBF-CB7163856C9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3" name="Freeform 1021">
                    <a:extLst>
                      <a:ext uri="{FF2B5EF4-FFF2-40B4-BE49-F238E27FC236}">
                        <a16:creationId xmlns:a16="http://schemas.microsoft.com/office/drawing/2014/main" id="{3609018E-54F0-C545-8881-2F666AE77294}"/>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4" name="Freeform 1022">
                    <a:extLst>
                      <a:ext uri="{FF2B5EF4-FFF2-40B4-BE49-F238E27FC236}">
                        <a16:creationId xmlns:a16="http://schemas.microsoft.com/office/drawing/2014/main" id="{25B49A33-C4F2-BD48-B970-1F34E2623C4F}"/>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5" name="Freeform 1023">
                    <a:extLst>
                      <a:ext uri="{FF2B5EF4-FFF2-40B4-BE49-F238E27FC236}">
                        <a16:creationId xmlns:a16="http://schemas.microsoft.com/office/drawing/2014/main" id="{7A3CD4B0-7D22-AA45-8A15-E073D619536E}"/>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6" name="Freeform 1024">
                    <a:extLst>
                      <a:ext uri="{FF2B5EF4-FFF2-40B4-BE49-F238E27FC236}">
                        <a16:creationId xmlns:a16="http://schemas.microsoft.com/office/drawing/2014/main" id="{6A3B0A44-ABEE-F642-9AA1-40BC4C0AD4EC}"/>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7" name="Freeform 1025">
                    <a:extLst>
                      <a:ext uri="{FF2B5EF4-FFF2-40B4-BE49-F238E27FC236}">
                        <a16:creationId xmlns:a16="http://schemas.microsoft.com/office/drawing/2014/main" id="{8E276300-85ED-F14E-BCE2-C7D4D59B3BD1}"/>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8" name="Freeform 1026">
                    <a:extLst>
                      <a:ext uri="{FF2B5EF4-FFF2-40B4-BE49-F238E27FC236}">
                        <a16:creationId xmlns:a16="http://schemas.microsoft.com/office/drawing/2014/main" id="{C5ADDBAC-F8C7-5846-8484-7E2ACCC04250}"/>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09" name="Group 1027">
                    <a:extLst>
                      <a:ext uri="{FF2B5EF4-FFF2-40B4-BE49-F238E27FC236}">
                        <a16:creationId xmlns:a16="http://schemas.microsoft.com/office/drawing/2014/main" id="{6244016C-85DB-4D44-A0FC-F42A9A7D3A3C}"/>
                      </a:ext>
                    </a:extLst>
                  </p:cNvPr>
                  <p:cNvGrpSpPr>
                    <a:grpSpLocks/>
                  </p:cNvGrpSpPr>
                  <p:nvPr/>
                </p:nvGrpSpPr>
                <p:grpSpPr bwMode="auto">
                  <a:xfrm>
                    <a:off x="7594735" y="2642220"/>
                    <a:ext cx="98740" cy="36846"/>
                    <a:chOff x="1740" y="2642"/>
                    <a:chExt cx="752" cy="327"/>
                  </a:xfrm>
                </p:grpSpPr>
                <p:sp>
                  <p:nvSpPr>
                    <p:cNvPr id="216" name="Freeform 1028">
                      <a:extLst>
                        <a:ext uri="{FF2B5EF4-FFF2-40B4-BE49-F238E27FC236}">
                          <a16:creationId xmlns:a16="http://schemas.microsoft.com/office/drawing/2014/main" id="{5AA16397-7098-9946-8BE9-C4651BB16E2B}"/>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7" name="Freeform 1029">
                      <a:extLst>
                        <a:ext uri="{FF2B5EF4-FFF2-40B4-BE49-F238E27FC236}">
                          <a16:creationId xmlns:a16="http://schemas.microsoft.com/office/drawing/2014/main" id="{384C7126-22CD-204D-ADC8-D47C75895768}"/>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8" name="Freeform 1030">
                      <a:extLst>
                        <a:ext uri="{FF2B5EF4-FFF2-40B4-BE49-F238E27FC236}">
                          <a16:creationId xmlns:a16="http://schemas.microsoft.com/office/drawing/2014/main" id="{988ADBF6-5CE8-D54F-9B1A-0CDD671EFC2D}"/>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9" name="Freeform 1031">
                      <a:extLst>
                        <a:ext uri="{FF2B5EF4-FFF2-40B4-BE49-F238E27FC236}">
                          <a16:creationId xmlns:a16="http://schemas.microsoft.com/office/drawing/2014/main" id="{143CE67A-75D1-0648-A3F8-C441C79AD8D1}"/>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0" name="Freeform 1032">
                      <a:extLst>
                        <a:ext uri="{FF2B5EF4-FFF2-40B4-BE49-F238E27FC236}">
                          <a16:creationId xmlns:a16="http://schemas.microsoft.com/office/drawing/2014/main" id="{D7D5A372-4E31-6F4C-AAB1-9DE01C704BF8}"/>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1" name="Freeform 1033">
                      <a:extLst>
                        <a:ext uri="{FF2B5EF4-FFF2-40B4-BE49-F238E27FC236}">
                          <a16:creationId xmlns:a16="http://schemas.microsoft.com/office/drawing/2014/main" id="{0AF2083D-846C-A943-9458-9EF7685D4DE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10" name="Freeform 1034">
                    <a:extLst>
                      <a:ext uri="{FF2B5EF4-FFF2-40B4-BE49-F238E27FC236}">
                        <a16:creationId xmlns:a16="http://schemas.microsoft.com/office/drawing/2014/main" id="{3B1CD3A9-2A99-D943-AB31-0016D9DD7466}"/>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1" name="Freeform 1035">
                    <a:extLst>
                      <a:ext uri="{FF2B5EF4-FFF2-40B4-BE49-F238E27FC236}">
                        <a16:creationId xmlns:a16="http://schemas.microsoft.com/office/drawing/2014/main" id="{9DA1D7A0-F967-E74D-960A-4B56F22DD27D}"/>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2" name="Freeform 1036">
                    <a:extLst>
                      <a:ext uri="{FF2B5EF4-FFF2-40B4-BE49-F238E27FC236}">
                        <a16:creationId xmlns:a16="http://schemas.microsoft.com/office/drawing/2014/main" id="{950CCC8A-F414-9A41-9782-93A28378FB6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3" name="Freeform 1037">
                    <a:extLst>
                      <a:ext uri="{FF2B5EF4-FFF2-40B4-BE49-F238E27FC236}">
                        <a16:creationId xmlns:a16="http://schemas.microsoft.com/office/drawing/2014/main" id="{096C7422-F2A4-C441-8ACD-BCE2E662DB7A}"/>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4" name="Freeform 1038">
                    <a:extLst>
                      <a:ext uri="{FF2B5EF4-FFF2-40B4-BE49-F238E27FC236}">
                        <a16:creationId xmlns:a16="http://schemas.microsoft.com/office/drawing/2014/main" id="{62886C74-4755-1F49-916C-0FB17C421A31}"/>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5" name="Freeform 1039">
                    <a:extLst>
                      <a:ext uri="{FF2B5EF4-FFF2-40B4-BE49-F238E27FC236}">
                        <a16:creationId xmlns:a16="http://schemas.microsoft.com/office/drawing/2014/main" id="{83286882-3B59-2E4B-8F6B-0A559AFADE53}"/>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2" name="Group 850">
                  <a:extLst>
                    <a:ext uri="{FF2B5EF4-FFF2-40B4-BE49-F238E27FC236}">
                      <a16:creationId xmlns:a16="http://schemas.microsoft.com/office/drawing/2014/main" id="{19F8753D-AAD8-4949-A49B-6EC93DC27061}"/>
                    </a:ext>
                  </a:extLst>
                </p:cNvPr>
                <p:cNvGrpSpPr>
                  <a:grpSpLocks/>
                </p:cNvGrpSpPr>
                <p:nvPr/>
              </p:nvGrpSpPr>
              <p:grpSpPr bwMode="auto">
                <a:xfrm>
                  <a:off x="7408527" y="2307905"/>
                  <a:ext cx="399726" cy="74090"/>
                  <a:chOff x="2199" y="955"/>
                  <a:chExt cx="2547" cy="506"/>
                </a:xfrm>
              </p:grpSpPr>
              <p:sp>
                <p:nvSpPr>
                  <p:cNvPr id="194" name="Freeform 851">
                    <a:extLst>
                      <a:ext uri="{FF2B5EF4-FFF2-40B4-BE49-F238E27FC236}">
                        <a16:creationId xmlns:a16="http://schemas.microsoft.com/office/drawing/2014/main" id="{40AEBF74-7D40-DE48-B7FB-0E8992CB58C0}"/>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5" name="Freeform 852">
                    <a:extLst>
                      <a:ext uri="{FF2B5EF4-FFF2-40B4-BE49-F238E27FC236}">
                        <a16:creationId xmlns:a16="http://schemas.microsoft.com/office/drawing/2014/main" id="{CD6F1594-3FE4-F94F-ACC7-0D901861F35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6" name="Freeform 853">
                    <a:extLst>
                      <a:ext uri="{FF2B5EF4-FFF2-40B4-BE49-F238E27FC236}">
                        <a16:creationId xmlns:a16="http://schemas.microsoft.com/office/drawing/2014/main" id="{D17F9977-9E37-8741-B482-D64778F67146}"/>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7" name="Freeform 854">
                    <a:extLst>
                      <a:ext uri="{FF2B5EF4-FFF2-40B4-BE49-F238E27FC236}">
                        <a16:creationId xmlns:a16="http://schemas.microsoft.com/office/drawing/2014/main" id="{9CA9F277-24FA-3940-B16C-D12B7BB4F34D}"/>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8" name="Freeform 855">
                    <a:extLst>
                      <a:ext uri="{FF2B5EF4-FFF2-40B4-BE49-F238E27FC236}">
                        <a16:creationId xmlns:a16="http://schemas.microsoft.com/office/drawing/2014/main" id="{42D0BD36-F52A-EA4F-8E56-673822F59354}"/>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9" name="Freeform 856">
                    <a:extLst>
                      <a:ext uri="{FF2B5EF4-FFF2-40B4-BE49-F238E27FC236}">
                        <a16:creationId xmlns:a16="http://schemas.microsoft.com/office/drawing/2014/main" id="{DE032556-7636-804E-906F-97BBD0B9C96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93" name="Straight Connector 192">
                  <a:extLst>
                    <a:ext uri="{FF2B5EF4-FFF2-40B4-BE49-F238E27FC236}">
                      <a16:creationId xmlns:a16="http://schemas.microsoft.com/office/drawing/2014/main" id="{E327019D-1905-154A-8E85-6EC04E77529B}"/>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2" name="Group 221">
                <a:extLst>
                  <a:ext uri="{FF2B5EF4-FFF2-40B4-BE49-F238E27FC236}">
                    <a16:creationId xmlns:a16="http://schemas.microsoft.com/office/drawing/2014/main" id="{25857B5F-442D-6547-97DC-F5378BA1C438}"/>
                  </a:ext>
                </a:extLst>
              </p:cNvPr>
              <p:cNvGrpSpPr/>
              <p:nvPr/>
            </p:nvGrpSpPr>
            <p:grpSpPr>
              <a:xfrm>
                <a:off x="10632645" y="4361380"/>
                <a:ext cx="406937" cy="372436"/>
                <a:chOff x="7341491" y="2307905"/>
                <a:chExt cx="509280" cy="439573"/>
              </a:xfrm>
            </p:grpSpPr>
            <p:grpSp>
              <p:nvGrpSpPr>
                <p:cNvPr id="223" name="Group 222">
                  <a:extLst>
                    <a:ext uri="{FF2B5EF4-FFF2-40B4-BE49-F238E27FC236}">
                      <a16:creationId xmlns:a16="http://schemas.microsoft.com/office/drawing/2014/main" id="{76DB35A4-9E1B-4E44-8D0F-D270CF67063A}"/>
                    </a:ext>
                  </a:extLst>
                </p:cNvPr>
                <p:cNvGrpSpPr/>
                <p:nvPr/>
              </p:nvGrpSpPr>
              <p:grpSpPr>
                <a:xfrm>
                  <a:off x="7341491" y="2426725"/>
                  <a:ext cx="509280" cy="320753"/>
                  <a:chOff x="7458407" y="2414528"/>
                  <a:chExt cx="509280" cy="320753"/>
                </a:xfrm>
              </p:grpSpPr>
              <p:pic>
                <p:nvPicPr>
                  <p:cNvPr id="232" name="Picture 1018" descr="laptop_keyboard">
                    <a:extLst>
                      <a:ext uri="{FF2B5EF4-FFF2-40B4-BE49-F238E27FC236}">
                        <a16:creationId xmlns:a16="http://schemas.microsoft.com/office/drawing/2014/main" id="{4F4F48BB-0250-D44A-9BC4-81D3641D24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1019">
                    <a:extLst>
                      <a:ext uri="{FF2B5EF4-FFF2-40B4-BE49-F238E27FC236}">
                        <a16:creationId xmlns:a16="http://schemas.microsoft.com/office/drawing/2014/main" id="{2AF3E33D-CD8C-2F48-81D3-778B4B41A7D2}"/>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34" name="Picture 1020" descr="screen">
                    <a:extLst>
                      <a:ext uri="{FF2B5EF4-FFF2-40B4-BE49-F238E27FC236}">
                        <a16:creationId xmlns:a16="http://schemas.microsoft.com/office/drawing/2014/main" id="{8DF7014D-CFBA-C245-B0BD-DE0B172F72E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 name="Freeform 1021">
                    <a:extLst>
                      <a:ext uri="{FF2B5EF4-FFF2-40B4-BE49-F238E27FC236}">
                        <a16:creationId xmlns:a16="http://schemas.microsoft.com/office/drawing/2014/main" id="{511E93A6-2D52-5346-8CB6-B5B1DF37F792}"/>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6" name="Freeform 1022">
                    <a:extLst>
                      <a:ext uri="{FF2B5EF4-FFF2-40B4-BE49-F238E27FC236}">
                        <a16:creationId xmlns:a16="http://schemas.microsoft.com/office/drawing/2014/main" id="{1D625A85-B0E0-4145-AF39-6DB0D9E0CBF4}"/>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7" name="Freeform 1023">
                    <a:extLst>
                      <a:ext uri="{FF2B5EF4-FFF2-40B4-BE49-F238E27FC236}">
                        <a16:creationId xmlns:a16="http://schemas.microsoft.com/office/drawing/2014/main" id="{ABD8107C-127C-8B4C-956D-D2038C947A11}"/>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8" name="Freeform 1024">
                    <a:extLst>
                      <a:ext uri="{FF2B5EF4-FFF2-40B4-BE49-F238E27FC236}">
                        <a16:creationId xmlns:a16="http://schemas.microsoft.com/office/drawing/2014/main" id="{523BA87F-7AE2-F34A-B701-BE0CF79FE0D6}"/>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9" name="Freeform 1025">
                    <a:extLst>
                      <a:ext uri="{FF2B5EF4-FFF2-40B4-BE49-F238E27FC236}">
                        <a16:creationId xmlns:a16="http://schemas.microsoft.com/office/drawing/2014/main" id="{F6F11968-F7C7-7148-A094-57D4B6F7A6AE}"/>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0" name="Freeform 1026">
                    <a:extLst>
                      <a:ext uri="{FF2B5EF4-FFF2-40B4-BE49-F238E27FC236}">
                        <a16:creationId xmlns:a16="http://schemas.microsoft.com/office/drawing/2014/main" id="{9CE419CC-6653-D64F-826C-2A3B663DD5E5}"/>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41" name="Group 1027">
                    <a:extLst>
                      <a:ext uri="{FF2B5EF4-FFF2-40B4-BE49-F238E27FC236}">
                        <a16:creationId xmlns:a16="http://schemas.microsoft.com/office/drawing/2014/main" id="{B79A86C8-03B9-3742-B3E1-C3C4870A9B65}"/>
                      </a:ext>
                    </a:extLst>
                  </p:cNvPr>
                  <p:cNvGrpSpPr>
                    <a:grpSpLocks/>
                  </p:cNvGrpSpPr>
                  <p:nvPr/>
                </p:nvGrpSpPr>
                <p:grpSpPr bwMode="auto">
                  <a:xfrm>
                    <a:off x="7594735" y="2642220"/>
                    <a:ext cx="98740" cy="36846"/>
                    <a:chOff x="1740" y="2642"/>
                    <a:chExt cx="752" cy="327"/>
                  </a:xfrm>
                </p:grpSpPr>
                <p:sp>
                  <p:nvSpPr>
                    <p:cNvPr id="248" name="Freeform 1028">
                      <a:extLst>
                        <a:ext uri="{FF2B5EF4-FFF2-40B4-BE49-F238E27FC236}">
                          <a16:creationId xmlns:a16="http://schemas.microsoft.com/office/drawing/2014/main" id="{294DD880-2083-8645-945D-9844B406081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9" name="Freeform 1029">
                      <a:extLst>
                        <a:ext uri="{FF2B5EF4-FFF2-40B4-BE49-F238E27FC236}">
                          <a16:creationId xmlns:a16="http://schemas.microsoft.com/office/drawing/2014/main" id="{AE3490FA-748F-B64C-A3DB-5C327A8281BF}"/>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0" name="Freeform 1030">
                      <a:extLst>
                        <a:ext uri="{FF2B5EF4-FFF2-40B4-BE49-F238E27FC236}">
                          <a16:creationId xmlns:a16="http://schemas.microsoft.com/office/drawing/2014/main" id="{2A46627B-BBEF-1943-8288-EC0F71CA7D37}"/>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1" name="Freeform 1031">
                      <a:extLst>
                        <a:ext uri="{FF2B5EF4-FFF2-40B4-BE49-F238E27FC236}">
                          <a16:creationId xmlns:a16="http://schemas.microsoft.com/office/drawing/2014/main" id="{6DF5FBDA-FAE1-B241-90C6-B93B7090DBE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2" name="Freeform 1032">
                      <a:extLst>
                        <a:ext uri="{FF2B5EF4-FFF2-40B4-BE49-F238E27FC236}">
                          <a16:creationId xmlns:a16="http://schemas.microsoft.com/office/drawing/2014/main" id="{7FA684E5-78AC-0C46-8D3D-012C1F74500F}"/>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3" name="Freeform 1033">
                      <a:extLst>
                        <a:ext uri="{FF2B5EF4-FFF2-40B4-BE49-F238E27FC236}">
                          <a16:creationId xmlns:a16="http://schemas.microsoft.com/office/drawing/2014/main" id="{B3FCEF67-D6F1-984D-8779-21AC52CA9C5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42" name="Freeform 1034">
                    <a:extLst>
                      <a:ext uri="{FF2B5EF4-FFF2-40B4-BE49-F238E27FC236}">
                        <a16:creationId xmlns:a16="http://schemas.microsoft.com/office/drawing/2014/main" id="{236DF0FE-8B0C-254C-9AE3-B73153B830A0}"/>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3" name="Freeform 1035">
                    <a:extLst>
                      <a:ext uri="{FF2B5EF4-FFF2-40B4-BE49-F238E27FC236}">
                        <a16:creationId xmlns:a16="http://schemas.microsoft.com/office/drawing/2014/main" id="{CD69B965-4D92-7C44-AB07-D51C40C35600}"/>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4" name="Freeform 1036">
                    <a:extLst>
                      <a:ext uri="{FF2B5EF4-FFF2-40B4-BE49-F238E27FC236}">
                        <a16:creationId xmlns:a16="http://schemas.microsoft.com/office/drawing/2014/main" id="{7F88CD3B-8D3F-944F-93A0-3272A6EC0FC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5" name="Freeform 1037">
                    <a:extLst>
                      <a:ext uri="{FF2B5EF4-FFF2-40B4-BE49-F238E27FC236}">
                        <a16:creationId xmlns:a16="http://schemas.microsoft.com/office/drawing/2014/main" id="{96F1BC2D-3CA4-2C4F-9D40-5E252F8EF9BC}"/>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6" name="Freeform 1038">
                    <a:extLst>
                      <a:ext uri="{FF2B5EF4-FFF2-40B4-BE49-F238E27FC236}">
                        <a16:creationId xmlns:a16="http://schemas.microsoft.com/office/drawing/2014/main" id="{0907C174-E6C0-5642-A505-58A08DD18AB9}"/>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7" name="Freeform 1039">
                    <a:extLst>
                      <a:ext uri="{FF2B5EF4-FFF2-40B4-BE49-F238E27FC236}">
                        <a16:creationId xmlns:a16="http://schemas.microsoft.com/office/drawing/2014/main" id="{1CDC6E2D-A772-3B49-8439-D3D891518374}"/>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24" name="Group 850">
                  <a:extLst>
                    <a:ext uri="{FF2B5EF4-FFF2-40B4-BE49-F238E27FC236}">
                      <a16:creationId xmlns:a16="http://schemas.microsoft.com/office/drawing/2014/main" id="{C7FC9F56-C4B9-CB4F-871F-27598301F431}"/>
                    </a:ext>
                  </a:extLst>
                </p:cNvPr>
                <p:cNvGrpSpPr>
                  <a:grpSpLocks/>
                </p:cNvGrpSpPr>
                <p:nvPr/>
              </p:nvGrpSpPr>
              <p:grpSpPr bwMode="auto">
                <a:xfrm>
                  <a:off x="7408527" y="2307905"/>
                  <a:ext cx="399726" cy="74090"/>
                  <a:chOff x="2199" y="955"/>
                  <a:chExt cx="2547" cy="506"/>
                </a:xfrm>
              </p:grpSpPr>
              <p:sp>
                <p:nvSpPr>
                  <p:cNvPr id="226" name="Freeform 851">
                    <a:extLst>
                      <a:ext uri="{FF2B5EF4-FFF2-40B4-BE49-F238E27FC236}">
                        <a16:creationId xmlns:a16="http://schemas.microsoft.com/office/drawing/2014/main" id="{C78362AD-12BA-544F-9449-4E99CFE45F8C}"/>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7" name="Freeform 852">
                    <a:extLst>
                      <a:ext uri="{FF2B5EF4-FFF2-40B4-BE49-F238E27FC236}">
                        <a16:creationId xmlns:a16="http://schemas.microsoft.com/office/drawing/2014/main" id="{D7D5F371-6CB2-754F-B423-4A735A9DB5C3}"/>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8" name="Freeform 853">
                    <a:extLst>
                      <a:ext uri="{FF2B5EF4-FFF2-40B4-BE49-F238E27FC236}">
                        <a16:creationId xmlns:a16="http://schemas.microsoft.com/office/drawing/2014/main" id="{8BA4DE9D-2F75-6549-9A25-7FB763FE554F}"/>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9" name="Freeform 854">
                    <a:extLst>
                      <a:ext uri="{FF2B5EF4-FFF2-40B4-BE49-F238E27FC236}">
                        <a16:creationId xmlns:a16="http://schemas.microsoft.com/office/drawing/2014/main" id="{9C6E88C6-1471-3640-9C83-836DB2672C78}"/>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0" name="Freeform 855">
                    <a:extLst>
                      <a:ext uri="{FF2B5EF4-FFF2-40B4-BE49-F238E27FC236}">
                        <a16:creationId xmlns:a16="http://schemas.microsoft.com/office/drawing/2014/main" id="{CDF7241E-AB35-CB4E-AC37-D40F82656D3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1" name="Freeform 856">
                    <a:extLst>
                      <a:ext uri="{FF2B5EF4-FFF2-40B4-BE49-F238E27FC236}">
                        <a16:creationId xmlns:a16="http://schemas.microsoft.com/office/drawing/2014/main" id="{1F147BC7-3E05-0248-B4B8-53FE858D23E7}"/>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25" name="Straight Connector 224">
                  <a:extLst>
                    <a:ext uri="{FF2B5EF4-FFF2-40B4-BE49-F238E27FC236}">
                      <a16:creationId xmlns:a16="http://schemas.microsoft.com/office/drawing/2014/main" id="{3BA573AA-F2AE-334C-B328-9F37A8FF4532}"/>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28" name="Group 527">
              <a:extLst>
                <a:ext uri="{FF2B5EF4-FFF2-40B4-BE49-F238E27FC236}">
                  <a16:creationId xmlns:a16="http://schemas.microsoft.com/office/drawing/2014/main" id="{B503E439-945A-A344-AB60-2A65A7023FC4}"/>
                </a:ext>
              </a:extLst>
            </p:cNvPr>
            <p:cNvGrpSpPr/>
            <p:nvPr/>
          </p:nvGrpSpPr>
          <p:grpSpPr>
            <a:xfrm>
              <a:off x="7840518" y="1242873"/>
              <a:ext cx="4037013" cy="1377421"/>
              <a:chOff x="7785100" y="730250"/>
              <a:chExt cx="4037013" cy="1377421"/>
            </a:xfrm>
          </p:grpSpPr>
          <p:grpSp>
            <p:nvGrpSpPr>
              <p:cNvPr id="273" name="Group 117">
                <a:extLst>
                  <a:ext uri="{FF2B5EF4-FFF2-40B4-BE49-F238E27FC236}">
                    <a16:creationId xmlns:a16="http://schemas.microsoft.com/office/drawing/2014/main" id="{D45AA40C-B22D-9946-9473-ECEF602BD97D}"/>
                  </a:ext>
                </a:extLst>
              </p:cNvPr>
              <p:cNvGrpSpPr>
                <a:grpSpLocks/>
              </p:cNvGrpSpPr>
              <p:nvPr/>
            </p:nvGrpSpPr>
            <p:grpSpPr bwMode="auto">
              <a:xfrm>
                <a:off x="7785100" y="736600"/>
                <a:ext cx="850900" cy="527050"/>
                <a:chOff x="-490" y="1664"/>
                <a:chExt cx="1429" cy="842"/>
              </a:xfrm>
            </p:grpSpPr>
            <p:sp>
              <p:nvSpPr>
                <p:cNvPr id="274" name="AutoShape 111">
                  <a:extLst>
                    <a:ext uri="{FF2B5EF4-FFF2-40B4-BE49-F238E27FC236}">
                      <a16:creationId xmlns:a16="http://schemas.microsoft.com/office/drawing/2014/main" id="{19FECEC5-DE0E-784A-9583-2B6FFC9B7B03}"/>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275" name="Group 116">
                  <a:extLst>
                    <a:ext uri="{FF2B5EF4-FFF2-40B4-BE49-F238E27FC236}">
                      <a16:creationId xmlns:a16="http://schemas.microsoft.com/office/drawing/2014/main" id="{CB83F8A1-1FC2-3B4D-8C09-DF5C80183588}"/>
                    </a:ext>
                  </a:extLst>
                </p:cNvPr>
                <p:cNvGrpSpPr>
                  <a:grpSpLocks/>
                </p:cNvGrpSpPr>
                <p:nvPr/>
              </p:nvGrpSpPr>
              <p:grpSpPr bwMode="auto">
                <a:xfrm>
                  <a:off x="-427" y="1737"/>
                  <a:ext cx="1217" cy="769"/>
                  <a:chOff x="-427" y="1737"/>
                  <a:chExt cx="1217" cy="769"/>
                </a:xfrm>
              </p:grpSpPr>
              <p:sp>
                <p:nvSpPr>
                  <p:cNvPr id="276" name="Rectangle 99">
                    <a:extLst>
                      <a:ext uri="{FF2B5EF4-FFF2-40B4-BE49-F238E27FC236}">
                        <a16:creationId xmlns:a16="http://schemas.microsoft.com/office/drawing/2014/main" id="{A2734C67-F9AC-2F44-B35F-38E877473CE5}"/>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77" name="Line 7">
                    <a:extLst>
                      <a:ext uri="{FF2B5EF4-FFF2-40B4-BE49-F238E27FC236}">
                        <a16:creationId xmlns:a16="http://schemas.microsoft.com/office/drawing/2014/main" id="{C66E4941-F9C5-1E4F-8B84-AFF95C6698DA}"/>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78" name="Group 103">
                    <a:extLst>
                      <a:ext uri="{FF2B5EF4-FFF2-40B4-BE49-F238E27FC236}">
                        <a16:creationId xmlns:a16="http://schemas.microsoft.com/office/drawing/2014/main" id="{7CB4606E-327A-1A44-A907-2660A56372FA}"/>
                      </a:ext>
                    </a:extLst>
                  </p:cNvPr>
                  <p:cNvGrpSpPr>
                    <a:grpSpLocks/>
                  </p:cNvGrpSpPr>
                  <p:nvPr/>
                </p:nvGrpSpPr>
                <p:grpSpPr bwMode="auto">
                  <a:xfrm>
                    <a:off x="68" y="2192"/>
                    <a:ext cx="387" cy="139"/>
                    <a:chOff x="322" y="890"/>
                    <a:chExt cx="872" cy="339"/>
                  </a:xfrm>
                </p:grpSpPr>
                <p:sp>
                  <p:nvSpPr>
                    <p:cNvPr id="284" name="Rectangle 104">
                      <a:extLst>
                        <a:ext uri="{FF2B5EF4-FFF2-40B4-BE49-F238E27FC236}">
                          <a16:creationId xmlns:a16="http://schemas.microsoft.com/office/drawing/2014/main" id="{A99A3752-5DF1-1C4E-BD45-602755ADFAE1}"/>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5" name="Rectangle 105">
                      <a:extLst>
                        <a:ext uri="{FF2B5EF4-FFF2-40B4-BE49-F238E27FC236}">
                          <a16:creationId xmlns:a16="http://schemas.microsoft.com/office/drawing/2014/main" id="{AC49E6EB-2EDA-8B47-AE75-BB9901D4F95E}"/>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6" name="Rectangle 106">
                      <a:extLst>
                        <a:ext uri="{FF2B5EF4-FFF2-40B4-BE49-F238E27FC236}">
                          <a16:creationId xmlns:a16="http://schemas.microsoft.com/office/drawing/2014/main" id="{651CC5C2-CB72-6C43-B103-BE4D703728D0}"/>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7" name="Rectangle 107">
                      <a:extLst>
                        <a:ext uri="{FF2B5EF4-FFF2-40B4-BE49-F238E27FC236}">
                          <a16:creationId xmlns:a16="http://schemas.microsoft.com/office/drawing/2014/main" id="{1DE97946-179C-8D42-A61A-D83CE594619F}"/>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8" name="Rectangle 108">
                      <a:extLst>
                        <a:ext uri="{FF2B5EF4-FFF2-40B4-BE49-F238E27FC236}">
                          <a16:creationId xmlns:a16="http://schemas.microsoft.com/office/drawing/2014/main" id="{04A1C1EF-E526-1F41-A47F-D1260D32ED04}"/>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9" name="AutoShape 109">
                      <a:extLst>
                        <a:ext uri="{FF2B5EF4-FFF2-40B4-BE49-F238E27FC236}">
                          <a16:creationId xmlns:a16="http://schemas.microsoft.com/office/drawing/2014/main" id="{DAE4B7E4-EF46-4D47-BE30-6BDF7FC9D9FC}"/>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279" name="Picture 110" descr="desktop_computer_stylized_small">
                    <a:extLst>
                      <a:ext uri="{FF2B5EF4-FFF2-40B4-BE49-F238E27FC236}">
                        <a16:creationId xmlns:a16="http://schemas.microsoft.com/office/drawing/2014/main" id="{DDDBC1EE-FFD8-AA47-90A3-58C691D12C8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0" name="Rectangle 112">
                    <a:extLst>
                      <a:ext uri="{FF2B5EF4-FFF2-40B4-BE49-F238E27FC236}">
                        <a16:creationId xmlns:a16="http://schemas.microsoft.com/office/drawing/2014/main" id="{1ABA220B-E12D-014F-A57E-FF99A7E82320}"/>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1" name="Freeform 113">
                    <a:extLst>
                      <a:ext uri="{FF2B5EF4-FFF2-40B4-BE49-F238E27FC236}">
                        <a16:creationId xmlns:a16="http://schemas.microsoft.com/office/drawing/2014/main" id="{D421ED9C-7EE2-4245-A767-1000693F38B4}"/>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83" name="Picture 115" descr="tv">
                    <a:extLst>
                      <a:ext uri="{FF2B5EF4-FFF2-40B4-BE49-F238E27FC236}">
                        <a16:creationId xmlns:a16="http://schemas.microsoft.com/office/drawing/2014/main" id="{DA3CD424-6F2B-A64F-BB99-BFCEFC77DBA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41" name="Line 169">
                <a:extLst>
                  <a:ext uri="{FF2B5EF4-FFF2-40B4-BE49-F238E27FC236}">
                    <a16:creationId xmlns:a16="http://schemas.microsoft.com/office/drawing/2014/main" id="{0ED8CDDF-16E6-9949-AE23-AEA42EA9F9D5}"/>
                  </a:ext>
                </a:extLst>
              </p:cNvPr>
              <p:cNvSpPr>
                <a:spLocks noChangeShapeType="1"/>
              </p:cNvSpPr>
              <p:nvPr/>
            </p:nvSpPr>
            <p:spPr bwMode="auto">
              <a:xfrm>
                <a:off x="8423564" y="1479550"/>
                <a:ext cx="2593686"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9" name="Text Box 204">
                <a:extLst>
                  <a:ext uri="{FF2B5EF4-FFF2-40B4-BE49-F238E27FC236}">
                    <a16:creationId xmlns:a16="http://schemas.microsoft.com/office/drawing/2014/main" id="{9EB94DD9-4B0C-9F40-A9C8-055FEE1AEF50}"/>
                  </a:ext>
                </a:extLst>
              </p:cNvPr>
              <p:cNvSpPr txBox="1">
                <a:spLocks noChangeArrowheads="1"/>
              </p:cNvSpPr>
              <p:nvPr/>
            </p:nvSpPr>
            <p:spPr bwMode="auto">
              <a:xfrm>
                <a:off x="9439275" y="8080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nvGrpSpPr>
              <p:cNvPr id="524" name="Group 523">
                <a:extLst>
                  <a:ext uri="{FF2B5EF4-FFF2-40B4-BE49-F238E27FC236}">
                    <a16:creationId xmlns:a16="http://schemas.microsoft.com/office/drawing/2014/main" id="{94702E13-DA68-4543-AB4F-AD4BC76B53EB}"/>
                  </a:ext>
                </a:extLst>
              </p:cNvPr>
              <p:cNvGrpSpPr/>
              <p:nvPr/>
            </p:nvGrpSpPr>
            <p:grpSpPr>
              <a:xfrm>
                <a:off x="7872413" y="1479550"/>
                <a:ext cx="850900" cy="623888"/>
                <a:chOff x="7872413" y="1479550"/>
                <a:chExt cx="850900" cy="623888"/>
              </a:xfrm>
            </p:grpSpPr>
            <p:grpSp>
              <p:nvGrpSpPr>
                <p:cNvPr id="307" name="Group 135">
                  <a:extLst>
                    <a:ext uri="{FF2B5EF4-FFF2-40B4-BE49-F238E27FC236}">
                      <a16:creationId xmlns:a16="http://schemas.microsoft.com/office/drawing/2014/main" id="{18C2718F-6489-3842-866B-C6083D9124ED}"/>
                    </a:ext>
                  </a:extLst>
                </p:cNvPr>
                <p:cNvGrpSpPr>
                  <a:grpSpLocks/>
                </p:cNvGrpSpPr>
                <p:nvPr/>
              </p:nvGrpSpPr>
              <p:grpSpPr bwMode="auto">
                <a:xfrm>
                  <a:off x="7872413" y="1576388"/>
                  <a:ext cx="850900" cy="527050"/>
                  <a:chOff x="-490" y="1664"/>
                  <a:chExt cx="1429" cy="842"/>
                </a:xfrm>
              </p:grpSpPr>
              <p:sp>
                <p:nvSpPr>
                  <p:cNvPr id="308" name="AutoShape 136">
                    <a:extLst>
                      <a:ext uri="{FF2B5EF4-FFF2-40B4-BE49-F238E27FC236}">
                        <a16:creationId xmlns:a16="http://schemas.microsoft.com/office/drawing/2014/main" id="{06A4920B-716F-6440-A4A4-D28120C1641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09" name="Group 137">
                    <a:extLst>
                      <a:ext uri="{FF2B5EF4-FFF2-40B4-BE49-F238E27FC236}">
                        <a16:creationId xmlns:a16="http://schemas.microsoft.com/office/drawing/2014/main" id="{D5BBEB23-7774-4344-9031-57B565E6285C}"/>
                      </a:ext>
                    </a:extLst>
                  </p:cNvPr>
                  <p:cNvGrpSpPr>
                    <a:grpSpLocks/>
                  </p:cNvGrpSpPr>
                  <p:nvPr/>
                </p:nvGrpSpPr>
                <p:grpSpPr bwMode="auto">
                  <a:xfrm>
                    <a:off x="-427" y="1737"/>
                    <a:ext cx="1217" cy="769"/>
                    <a:chOff x="-427" y="1737"/>
                    <a:chExt cx="1217" cy="769"/>
                  </a:xfrm>
                </p:grpSpPr>
                <p:sp>
                  <p:nvSpPr>
                    <p:cNvPr id="310" name="Rectangle 138">
                      <a:extLst>
                        <a:ext uri="{FF2B5EF4-FFF2-40B4-BE49-F238E27FC236}">
                          <a16:creationId xmlns:a16="http://schemas.microsoft.com/office/drawing/2014/main" id="{8FC71A6F-1303-3A46-848F-ED88E09D463E}"/>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1" name="Line 7">
                      <a:extLst>
                        <a:ext uri="{FF2B5EF4-FFF2-40B4-BE49-F238E27FC236}">
                          <a16:creationId xmlns:a16="http://schemas.microsoft.com/office/drawing/2014/main" id="{74A21E63-C3A9-BE46-B55D-249D7B73ACE3}"/>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12" name="Group 140">
                      <a:extLst>
                        <a:ext uri="{FF2B5EF4-FFF2-40B4-BE49-F238E27FC236}">
                          <a16:creationId xmlns:a16="http://schemas.microsoft.com/office/drawing/2014/main" id="{F6600432-E3DE-234E-9D32-F2444455478A}"/>
                        </a:ext>
                      </a:extLst>
                    </p:cNvPr>
                    <p:cNvGrpSpPr>
                      <a:grpSpLocks/>
                    </p:cNvGrpSpPr>
                    <p:nvPr/>
                  </p:nvGrpSpPr>
                  <p:grpSpPr bwMode="auto">
                    <a:xfrm>
                      <a:off x="68" y="2192"/>
                      <a:ext cx="387" cy="139"/>
                      <a:chOff x="322" y="890"/>
                      <a:chExt cx="872" cy="339"/>
                    </a:xfrm>
                  </p:grpSpPr>
                  <p:sp>
                    <p:nvSpPr>
                      <p:cNvPr id="318" name="Rectangle 141">
                        <a:extLst>
                          <a:ext uri="{FF2B5EF4-FFF2-40B4-BE49-F238E27FC236}">
                            <a16:creationId xmlns:a16="http://schemas.microsoft.com/office/drawing/2014/main" id="{0AC9502F-C0FF-034A-B159-81DCA48F8147}"/>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9" name="Rectangle 142">
                        <a:extLst>
                          <a:ext uri="{FF2B5EF4-FFF2-40B4-BE49-F238E27FC236}">
                            <a16:creationId xmlns:a16="http://schemas.microsoft.com/office/drawing/2014/main" id="{1836D0E5-A637-3645-ADFC-9E3F1C734453}"/>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0" name="Rectangle 143">
                        <a:extLst>
                          <a:ext uri="{FF2B5EF4-FFF2-40B4-BE49-F238E27FC236}">
                            <a16:creationId xmlns:a16="http://schemas.microsoft.com/office/drawing/2014/main" id="{033C6F2A-0F65-6040-8A3C-BAD90C628B94}"/>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1" name="Rectangle 144">
                        <a:extLst>
                          <a:ext uri="{FF2B5EF4-FFF2-40B4-BE49-F238E27FC236}">
                            <a16:creationId xmlns:a16="http://schemas.microsoft.com/office/drawing/2014/main" id="{513E5FB6-D7F9-9343-82C8-9BB80CB7FF95}"/>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2" name="Rectangle 145">
                        <a:extLst>
                          <a:ext uri="{FF2B5EF4-FFF2-40B4-BE49-F238E27FC236}">
                            <a16:creationId xmlns:a16="http://schemas.microsoft.com/office/drawing/2014/main" id="{700456BA-BDB8-784C-999D-644E2C79FCD6}"/>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3" name="AutoShape 146">
                        <a:extLst>
                          <a:ext uri="{FF2B5EF4-FFF2-40B4-BE49-F238E27FC236}">
                            <a16:creationId xmlns:a16="http://schemas.microsoft.com/office/drawing/2014/main" id="{902212FC-7256-754F-AFD4-8BD64D83D2D9}"/>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13" name="Picture 147" descr="desktop_computer_stylized_small">
                      <a:extLst>
                        <a:ext uri="{FF2B5EF4-FFF2-40B4-BE49-F238E27FC236}">
                          <a16:creationId xmlns:a16="http://schemas.microsoft.com/office/drawing/2014/main" id="{6749D4B2-638E-3247-895E-C38F81C6A1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4" name="Rectangle 148">
                      <a:extLst>
                        <a:ext uri="{FF2B5EF4-FFF2-40B4-BE49-F238E27FC236}">
                          <a16:creationId xmlns:a16="http://schemas.microsoft.com/office/drawing/2014/main" id="{11D92BD6-CE36-634D-9F1B-6CBED16DB889}"/>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5" name="Freeform 149">
                      <a:extLst>
                        <a:ext uri="{FF2B5EF4-FFF2-40B4-BE49-F238E27FC236}">
                          <a16:creationId xmlns:a16="http://schemas.microsoft.com/office/drawing/2014/main" id="{FA61DEAA-1D6D-3A4B-9DD2-2633E3EF3298}"/>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17" name="Picture 151" descr="tv">
                      <a:extLst>
                        <a:ext uri="{FF2B5EF4-FFF2-40B4-BE49-F238E27FC236}">
                          <a16:creationId xmlns:a16="http://schemas.microsoft.com/office/drawing/2014/main" id="{94763A90-FA83-6D43-A436-F13917DEDD5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64" name="Freeform 209">
                  <a:extLst>
                    <a:ext uri="{FF2B5EF4-FFF2-40B4-BE49-F238E27FC236}">
                      <a16:creationId xmlns:a16="http://schemas.microsoft.com/office/drawing/2014/main" id="{EFB2345E-45BF-0345-9876-16ED4A0CBD60}"/>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65" name="Rectangle 44">
                <a:extLst>
                  <a:ext uri="{FF2B5EF4-FFF2-40B4-BE49-F238E27FC236}">
                    <a16:creationId xmlns:a16="http://schemas.microsoft.com/office/drawing/2014/main" id="{7ABEC7AC-0CF9-7740-88E7-0E43CF01748F}"/>
                  </a:ext>
                </a:extLst>
              </p:cNvPr>
              <p:cNvSpPr>
                <a:spLocks noChangeArrowheads="1"/>
              </p:cNvSpPr>
              <p:nvPr/>
            </p:nvSpPr>
            <p:spPr bwMode="auto">
              <a:xfrm>
                <a:off x="10755313" y="1054100"/>
                <a:ext cx="955675" cy="700088"/>
              </a:xfrm>
              <a:prstGeom prst="rect">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367" name="Freeform 216">
                <a:extLst>
                  <a:ext uri="{FF2B5EF4-FFF2-40B4-BE49-F238E27FC236}">
                    <a16:creationId xmlns:a16="http://schemas.microsoft.com/office/drawing/2014/main" id="{D74A0656-120C-2348-A152-8E46A643DE11}"/>
                  </a:ext>
                </a:extLst>
              </p:cNvPr>
              <p:cNvSpPr>
                <a:spLocks/>
              </p:cNvSpPr>
              <p:nvPr/>
            </p:nvSpPr>
            <p:spPr bwMode="auto">
              <a:xfrm>
                <a:off x="11012488" y="1236663"/>
                <a:ext cx="330200" cy="454025"/>
              </a:xfrm>
              <a:custGeom>
                <a:avLst/>
                <a:gdLst>
                  <a:gd name="T0" fmla="*/ 0 w 318"/>
                  <a:gd name="T1" fmla="*/ 2147483647 h 412"/>
                  <a:gd name="T2" fmla="*/ 2147483647 w 318"/>
                  <a:gd name="T3" fmla="*/ 2147483647 h 412"/>
                  <a:gd name="T4" fmla="*/ 2147483647 w 318"/>
                  <a:gd name="T5" fmla="*/ 0 h 412"/>
                  <a:gd name="T6" fmla="*/ 2147483647 w 318"/>
                  <a:gd name="T7" fmla="*/ 2147483647 h 412"/>
                  <a:gd name="T8" fmla="*/ 2147483647 w 318"/>
                  <a:gd name="T9" fmla="*/ 2147483647 h 412"/>
                  <a:gd name="T10" fmla="*/ 2147483647 w 318"/>
                  <a:gd name="T11" fmla="*/ 2147483647 h 412"/>
                  <a:gd name="T12" fmla="*/ 2147483647 w 318"/>
                  <a:gd name="T13" fmla="*/ 2147483647 h 412"/>
                  <a:gd name="T14" fmla="*/ 2147483647 w 318"/>
                  <a:gd name="T15" fmla="*/ 2147483647 h 412"/>
                  <a:gd name="T16" fmla="*/ 0 w 318"/>
                  <a:gd name="T17" fmla="*/ 2147483647 h 4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8"/>
                  <a:gd name="T28" fmla="*/ 0 h 412"/>
                  <a:gd name="T29" fmla="*/ 318 w 318"/>
                  <a:gd name="T30" fmla="*/ 412 h 4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8" h="412">
                    <a:moveTo>
                      <a:pt x="0" y="412"/>
                    </a:moveTo>
                    <a:lnTo>
                      <a:pt x="3" y="1"/>
                    </a:lnTo>
                    <a:lnTo>
                      <a:pt x="74" y="0"/>
                    </a:lnTo>
                    <a:lnTo>
                      <a:pt x="254" y="111"/>
                    </a:lnTo>
                    <a:lnTo>
                      <a:pt x="318" y="115"/>
                    </a:lnTo>
                    <a:lnTo>
                      <a:pt x="318" y="308"/>
                    </a:lnTo>
                    <a:lnTo>
                      <a:pt x="246" y="308"/>
                    </a:lnTo>
                    <a:lnTo>
                      <a:pt x="74" y="412"/>
                    </a:lnTo>
                    <a:lnTo>
                      <a:pt x="0" y="412"/>
                    </a:lnTo>
                    <a:close/>
                  </a:path>
                </a:pathLst>
              </a:custGeom>
              <a:gradFill rotWithShape="1">
                <a:gsLst>
                  <a:gs pos="0">
                    <a:schemeClr val="bg1"/>
                  </a:gs>
                  <a:gs pos="99000">
                    <a:srgbClr val="E40000"/>
                  </a:gs>
                </a:gsLst>
                <a:lin ang="0" scaled="1"/>
              </a:gra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8" name="Freeform 217">
                <a:extLst>
                  <a:ext uri="{FF2B5EF4-FFF2-40B4-BE49-F238E27FC236}">
                    <a16:creationId xmlns:a16="http://schemas.microsoft.com/office/drawing/2014/main" id="{B21EE085-803A-FB4A-83BD-700B68E7F645}"/>
                  </a:ext>
                </a:extLst>
              </p:cNvPr>
              <p:cNvSpPr>
                <a:spLocks/>
              </p:cNvSpPr>
              <p:nvPr/>
            </p:nvSpPr>
            <p:spPr bwMode="auto">
              <a:xfrm>
                <a:off x="11009842" y="1167342"/>
                <a:ext cx="366713" cy="406400"/>
              </a:xfrm>
              <a:custGeom>
                <a:avLst/>
                <a:gdLst>
                  <a:gd name="T0" fmla="*/ 0 w 353"/>
                  <a:gd name="T1" fmla="*/ 2147483647 h 369"/>
                  <a:gd name="T2" fmla="*/ 2147483647 w 353"/>
                  <a:gd name="T3" fmla="*/ 0 h 369"/>
                  <a:gd name="T4" fmla="*/ 2147483647 w 353"/>
                  <a:gd name="T5" fmla="*/ 0 h 369"/>
                  <a:gd name="T6" fmla="*/ 2147483647 w 353"/>
                  <a:gd name="T7" fmla="*/ 2147483647 h 369"/>
                  <a:gd name="T8" fmla="*/ 2147483647 w 353"/>
                  <a:gd name="T9" fmla="*/ 2147483647 h 369"/>
                  <a:gd name="T10" fmla="*/ 2147483647 w 353"/>
                  <a:gd name="T11" fmla="*/ 2147483647 h 369"/>
                  <a:gd name="T12" fmla="*/ 2147483647 w 353"/>
                  <a:gd name="T13" fmla="*/ 2147483647 h 369"/>
                  <a:gd name="T14" fmla="*/ 2147483647 w 353"/>
                  <a:gd name="T15" fmla="*/ 2147483647 h 369"/>
                  <a:gd name="T16" fmla="*/ 2147483647 w 353"/>
                  <a:gd name="T17" fmla="*/ 2147483647 h 369"/>
                  <a:gd name="T18" fmla="*/ 2147483647 w 353"/>
                  <a:gd name="T19" fmla="*/ 2147483647 h 369"/>
                  <a:gd name="T20" fmla="*/ 0 w 353"/>
                  <a:gd name="T21" fmla="*/ 2147483647 h 3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3"/>
                  <a:gd name="T34" fmla="*/ 0 h 369"/>
                  <a:gd name="T35" fmla="*/ 353 w 353"/>
                  <a:gd name="T36" fmla="*/ 369 h 3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3" h="369">
                    <a:moveTo>
                      <a:pt x="0" y="59"/>
                    </a:moveTo>
                    <a:lnTo>
                      <a:pt x="32" y="0"/>
                    </a:lnTo>
                    <a:lnTo>
                      <a:pt x="105" y="0"/>
                    </a:lnTo>
                    <a:lnTo>
                      <a:pt x="276" y="113"/>
                    </a:lnTo>
                    <a:lnTo>
                      <a:pt x="353" y="113"/>
                    </a:lnTo>
                    <a:lnTo>
                      <a:pt x="353" y="315"/>
                    </a:lnTo>
                    <a:lnTo>
                      <a:pt x="318" y="369"/>
                    </a:lnTo>
                    <a:lnTo>
                      <a:pt x="315" y="173"/>
                    </a:lnTo>
                    <a:lnTo>
                      <a:pt x="254" y="173"/>
                    </a:lnTo>
                    <a:lnTo>
                      <a:pt x="75" y="60"/>
                    </a:lnTo>
                    <a:lnTo>
                      <a:pt x="0" y="59"/>
                    </a:lnTo>
                    <a:close/>
                  </a:path>
                </a:pathLst>
              </a:custGeom>
              <a:solidFill>
                <a:srgbClr val="C00000"/>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9" name="Line 218">
                <a:extLst>
                  <a:ext uri="{FF2B5EF4-FFF2-40B4-BE49-F238E27FC236}">
                    <a16:creationId xmlns:a16="http://schemas.microsoft.com/office/drawing/2014/main" id="{662CF9DC-48CB-3C4D-B5DD-565FE580BE40}"/>
                  </a:ext>
                </a:extLst>
              </p:cNvPr>
              <p:cNvSpPr>
                <a:spLocks noChangeShapeType="1"/>
              </p:cNvSpPr>
              <p:nvPr/>
            </p:nvSpPr>
            <p:spPr bwMode="auto">
              <a:xfrm flipH="1">
                <a:off x="11339513" y="1295400"/>
                <a:ext cx="34925" cy="68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0" name="Line 219">
                <a:extLst>
                  <a:ext uri="{FF2B5EF4-FFF2-40B4-BE49-F238E27FC236}">
                    <a16:creationId xmlns:a16="http://schemas.microsoft.com/office/drawing/2014/main" id="{7C5780A1-D001-8344-837A-3397C4576A2A}"/>
                  </a:ext>
                </a:extLst>
              </p:cNvPr>
              <p:cNvSpPr>
                <a:spLocks noChangeShapeType="1"/>
              </p:cNvSpPr>
              <p:nvPr/>
            </p:nvSpPr>
            <p:spPr bwMode="auto">
              <a:xfrm>
                <a:off x="11041063" y="1466850"/>
                <a:ext cx="2682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1" name="Freeform 220">
                <a:extLst>
                  <a:ext uri="{FF2B5EF4-FFF2-40B4-BE49-F238E27FC236}">
                    <a16:creationId xmlns:a16="http://schemas.microsoft.com/office/drawing/2014/main" id="{6C59CA65-50C3-0443-8B37-EE986EE2D328}"/>
                  </a:ext>
                </a:extLst>
              </p:cNvPr>
              <p:cNvSpPr>
                <a:spLocks/>
              </p:cNvSpPr>
              <p:nvPr/>
            </p:nvSpPr>
            <p:spPr bwMode="auto">
              <a:xfrm>
                <a:off x="11034713" y="1290638"/>
                <a:ext cx="274637" cy="115887"/>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2" name="Freeform 221">
                <a:extLst>
                  <a:ext uri="{FF2B5EF4-FFF2-40B4-BE49-F238E27FC236}">
                    <a16:creationId xmlns:a16="http://schemas.microsoft.com/office/drawing/2014/main" id="{7556E69F-3BCD-2B4F-A17A-81BBDE0EEFC2}"/>
                  </a:ext>
                </a:extLst>
              </p:cNvPr>
              <p:cNvSpPr>
                <a:spLocks/>
              </p:cNvSpPr>
              <p:nvPr/>
            </p:nvSpPr>
            <p:spPr bwMode="auto">
              <a:xfrm flipV="1">
                <a:off x="11034713" y="1527175"/>
                <a:ext cx="274637" cy="114300"/>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3" name="AutoShape 225">
                <a:extLst>
                  <a:ext uri="{FF2B5EF4-FFF2-40B4-BE49-F238E27FC236}">
                    <a16:creationId xmlns:a16="http://schemas.microsoft.com/office/drawing/2014/main" id="{9DD28501-C345-2745-849B-87EB75970D3E}"/>
                  </a:ext>
                </a:extLst>
              </p:cNvPr>
              <p:cNvSpPr>
                <a:spLocks noChangeArrowheads="1"/>
              </p:cNvSpPr>
              <p:nvPr/>
            </p:nvSpPr>
            <p:spPr bwMode="auto">
              <a:xfrm>
                <a:off x="10615613" y="790575"/>
                <a:ext cx="1206500" cy="261938"/>
              </a:xfrm>
              <a:prstGeom prst="triangle">
                <a:avLst>
                  <a:gd name="adj" fmla="val 50000"/>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523" name="Group 522">
                <a:extLst>
                  <a:ext uri="{FF2B5EF4-FFF2-40B4-BE49-F238E27FC236}">
                    <a16:creationId xmlns:a16="http://schemas.microsoft.com/office/drawing/2014/main" id="{983BDABC-49F0-F642-9544-FC51657A2E15}"/>
                  </a:ext>
                </a:extLst>
              </p:cNvPr>
              <p:cNvGrpSpPr/>
              <p:nvPr/>
            </p:nvGrpSpPr>
            <p:grpSpPr>
              <a:xfrm>
                <a:off x="8699500" y="730250"/>
                <a:ext cx="850900" cy="755650"/>
                <a:chOff x="8699500" y="730250"/>
                <a:chExt cx="850900" cy="755650"/>
              </a:xfrm>
            </p:grpSpPr>
            <p:grpSp>
              <p:nvGrpSpPr>
                <p:cNvPr id="393" name="Group 117">
                  <a:extLst>
                    <a:ext uri="{FF2B5EF4-FFF2-40B4-BE49-F238E27FC236}">
                      <a16:creationId xmlns:a16="http://schemas.microsoft.com/office/drawing/2014/main" id="{D54CFC43-9C44-9741-8C04-D80CE4756997}"/>
                    </a:ext>
                  </a:extLst>
                </p:cNvPr>
                <p:cNvGrpSpPr>
                  <a:grpSpLocks/>
                </p:cNvGrpSpPr>
                <p:nvPr/>
              </p:nvGrpSpPr>
              <p:grpSpPr bwMode="auto">
                <a:xfrm>
                  <a:off x="8699500" y="730250"/>
                  <a:ext cx="850900" cy="527050"/>
                  <a:chOff x="-490" y="1664"/>
                  <a:chExt cx="1429" cy="842"/>
                </a:xfrm>
              </p:grpSpPr>
              <p:sp>
                <p:nvSpPr>
                  <p:cNvPr id="394" name="AutoShape 111">
                    <a:extLst>
                      <a:ext uri="{FF2B5EF4-FFF2-40B4-BE49-F238E27FC236}">
                        <a16:creationId xmlns:a16="http://schemas.microsoft.com/office/drawing/2014/main" id="{97DF7804-CC88-1F42-B8F9-051351FE8089}"/>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95" name="Group 116">
                    <a:extLst>
                      <a:ext uri="{FF2B5EF4-FFF2-40B4-BE49-F238E27FC236}">
                        <a16:creationId xmlns:a16="http://schemas.microsoft.com/office/drawing/2014/main" id="{62D463CD-C41B-EB42-B714-BE7DEB8C5A05}"/>
                      </a:ext>
                    </a:extLst>
                  </p:cNvPr>
                  <p:cNvGrpSpPr>
                    <a:grpSpLocks/>
                  </p:cNvGrpSpPr>
                  <p:nvPr/>
                </p:nvGrpSpPr>
                <p:grpSpPr bwMode="auto">
                  <a:xfrm>
                    <a:off x="-427" y="1737"/>
                    <a:ext cx="1217" cy="769"/>
                    <a:chOff x="-427" y="1737"/>
                    <a:chExt cx="1217" cy="769"/>
                  </a:xfrm>
                </p:grpSpPr>
                <p:sp>
                  <p:nvSpPr>
                    <p:cNvPr id="396" name="Rectangle 99">
                      <a:extLst>
                        <a:ext uri="{FF2B5EF4-FFF2-40B4-BE49-F238E27FC236}">
                          <a16:creationId xmlns:a16="http://schemas.microsoft.com/office/drawing/2014/main" id="{C882ED75-ED21-974A-90AC-D2ADE1E07E38}"/>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7" name="Line 7">
                      <a:extLst>
                        <a:ext uri="{FF2B5EF4-FFF2-40B4-BE49-F238E27FC236}">
                          <a16:creationId xmlns:a16="http://schemas.microsoft.com/office/drawing/2014/main" id="{1BB2D968-610B-184F-A2CF-14B33B3A9572}"/>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98" name="Group 103">
                      <a:extLst>
                        <a:ext uri="{FF2B5EF4-FFF2-40B4-BE49-F238E27FC236}">
                          <a16:creationId xmlns:a16="http://schemas.microsoft.com/office/drawing/2014/main" id="{4D4CE61C-8983-B647-864F-F470C03A070F}"/>
                        </a:ext>
                      </a:extLst>
                    </p:cNvPr>
                    <p:cNvGrpSpPr>
                      <a:grpSpLocks/>
                    </p:cNvGrpSpPr>
                    <p:nvPr/>
                  </p:nvGrpSpPr>
                  <p:grpSpPr bwMode="auto">
                    <a:xfrm>
                      <a:off x="68" y="2192"/>
                      <a:ext cx="387" cy="139"/>
                      <a:chOff x="322" y="890"/>
                      <a:chExt cx="872" cy="339"/>
                    </a:xfrm>
                  </p:grpSpPr>
                  <p:sp>
                    <p:nvSpPr>
                      <p:cNvPr id="403" name="Rectangle 104">
                        <a:extLst>
                          <a:ext uri="{FF2B5EF4-FFF2-40B4-BE49-F238E27FC236}">
                            <a16:creationId xmlns:a16="http://schemas.microsoft.com/office/drawing/2014/main" id="{F0C7BF96-DC9B-8F46-A1CD-DF23ED3B114D}"/>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4" name="Rectangle 105">
                        <a:extLst>
                          <a:ext uri="{FF2B5EF4-FFF2-40B4-BE49-F238E27FC236}">
                            <a16:creationId xmlns:a16="http://schemas.microsoft.com/office/drawing/2014/main" id="{31A36EA8-D658-AB47-BE82-801AA588F5B0}"/>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5" name="Rectangle 106">
                        <a:extLst>
                          <a:ext uri="{FF2B5EF4-FFF2-40B4-BE49-F238E27FC236}">
                            <a16:creationId xmlns:a16="http://schemas.microsoft.com/office/drawing/2014/main" id="{5DDEAC47-056C-384C-B89F-5A42C8379AD9}"/>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6" name="Rectangle 107">
                        <a:extLst>
                          <a:ext uri="{FF2B5EF4-FFF2-40B4-BE49-F238E27FC236}">
                            <a16:creationId xmlns:a16="http://schemas.microsoft.com/office/drawing/2014/main" id="{5FAEA790-B08D-2741-A24E-F6C8966DFA2D}"/>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7" name="Rectangle 108">
                        <a:extLst>
                          <a:ext uri="{FF2B5EF4-FFF2-40B4-BE49-F238E27FC236}">
                            <a16:creationId xmlns:a16="http://schemas.microsoft.com/office/drawing/2014/main" id="{C8681A97-C9D1-FE48-BB82-818A99CB0B4D}"/>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8" name="AutoShape 109">
                        <a:extLst>
                          <a:ext uri="{FF2B5EF4-FFF2-40B4-BE49-F238E27FC236}">
                            <a16:creationId xmlns:a16="http://schemas.microsoft.com/office/drawing/2014/main" id="{CFB36D93-5244-FD4C-BD34-FB641007F596}"/>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99" name="Picture 110" descr="desktop_computer_stylized_small">
                      <a:extLst>
                        <a:ext uri="{FF2B5EF4-FFF2-40B4-BE49-F238E27FC236}">
                          <a16:creationId xmlns:a16="http://schemas.microsoft.com/office/drawing/2014/main" id="{9B404C1F-048E-7044-BE69-14D8C09F81C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 name="Rectangle 112">
                      <a:extLst>
                        <a:ext uri="{FF2B5EF4-FFF2-40B4-BE49-F238E27FC236}">
                          <a16:creationId xmlns:a16="http://schemas.microsoft.com/office/drawing/2014/main" id="{93620211-30D2-A74F-85D8-3CCB3BB54C29}"/>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1" name="Freeform 113">
                      <a:extLst>
                        <a:ext uri="{FF2B5EF4-FFF2-40B4-BE49-F238E27FC236}">
                          <a16:creationId xmlns:a16="http://schemas.microsoft.com/office/drawing/2014/main" id="{EAB132C2-BF16-0F4B-B306-8B5A4C1C07AA}"/>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02" name="Picture 115" descr="tv">
                      <a:extLst>
                        <a:ext uri="{FF2B5EF4-FFF2-40B4-BE49-F238E27FC236}">
                          <a16:creationId xmlns:a16="http://schemas.microsoft.com/office/drawing/2014/main" id="{E56F1C09-456F-6945-AACA-76354A8314E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cxnSp>
              <p:nvCxnSpPr>
                <p:cNvPr id="522" name="Straight Connector 521">
                  <a:extLst>
                    <a:ext uri="{FF2B5EF4-FFF2-40B4-BE49-F238E27FC236}">
                      <a16:creationId xmlns:a16="http://schemas.microsoft.com/office/drawing/2014/main" id="{CEADDDE2-F07E-2048-90F3-56476774EC97}"/>
                    </a:ext>
                  </a:extLst>
                </p:cNvPr>
                <p:cNvCxnSpPr/>
                <p:nvPr/>
              </p:nvCxnSpPr>
              <p:spPr>
                <a:xfrm>
                  <a:off x="9334500" y="1147233"/>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cxnSp>
            <p:nvCxnSpPr>
              <p:cNvPr id="412" name="Straight Connector 411">
                <a:extLst>
                  <a:ext uri="{FF2B5EF4-FFF2-40B4-BE49-F238E27FC236}">
                    <a16:creationId xmlns:a16="http://schemas.microsoft.com/office/drawing/2014/main" id="{2E6A914D-56E6-6144-8A5D-B26042233D49}"/>
                  </a:ext>
                </a:extLst>
              </p:cNvPr>
              <p:cNvCxnSpPr/>
              <p:nvPr/>
            </p:nvCxnSpPr>
            <p:spPr>
              <a:xfrm>
                <a:off x="8428567" y="1151466"/>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nvGrpSpPr>
              <p:cNvPr id="415" name="Group 414">
                <a:extLst>
                  <a:ext uri="{FF2B5EF4-FFF2-40B4-BE49-F238E27FC236}">
                    <a16:creationId xmlns:a16="http://schemas.microsoft.com/office/drawing/2014/main" id="{EA667DB5-3322-4A46-B5FA-A070FD5DC154}"/>
                  </a:ext>
                </a:extLst>
              </p:cNvPr>
              <p:cNvGrpSpPr/>
              <p:nvPr/>
            </p:nvGrpSpPr>
            <p:grpSpPr>
              <a:xfrm>
                <a:off x="8795279" y="1483783"/>
                <a:ext cx="850900" cy="623888"/>
                <a:chOff x="7872413" y="1479550"/>
                <a:chExt cx="850900" cy="623888"/>
              </a:xfrm>
            </p:grpSpPr>
            <p:grpSp>
              <p:nvGrpSpPr>
                <p:cNvPr id="416" name="Group 135">
                  <a:extLst>
                    <a:ext uri="{FF2B5EF4-FFF2-40B4-BE49-F238E27FC236}">
                      <a16:creationId xmlns:a16="http://schemas.microsoft.com/office/drawing/2014/main" id="{85DFD946-B194-774B-88CB-2C0D2F0CAAAB}"/>
                    </a:ext>
                  </a:extLst>
                </p:cNvPr>
                <p:cNvGrpSpPr>
                  <a:grpSpLocks/>
                </p:cNvGrpSpPr>
                <p:nvPr/>
              </p:nvGrpSpPr>
              <p:grpSpPr bwMode="auto">
                <a:xfrm>
                  <a:off x="7872413" y="1576388"/>
                  <a:ext cx="850900" cy="527050"/>
                  <a:chOff x="-490" y="1664"/>
                  <a:chExt cx="1429" cy="842"/>
                </a:xfrm>
              </p:grpSpPr>
              <p:sp>
                <p:nvSpPr>
                  <p:cNvPr id="418" name="AutoShape 136">
                    <a:extLst>
                      <a:ext uri="{FF2B5EF4-FFF2-40B4-BE49-F238E27FC236}">
                        <a16:creationId xmlns:a16="http://schemas.microsoft.com/office/drawing/2014/main" id="{F297B945-74B3-CB4B-878C-7C02A4889F1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419" name="Group 137">
                    <a:extLst>
                      <a:ext uri="{FF2B5EF4-FFF2-40B4-BE49-F238E27FC236}">
                        <a16:creationId xmlns:a16="http://schemas.microsoft.com/office/drawing/2014/main" id="{E4CF7180-96A2-CD40-B8A0-45AE98BA1F1E}"/>
                      </a:ext>
                    </a:extLst>
                  </p:cNvPr>
                  <p:cNvGrpSpPr>
                    <a:grpSpLocks/>
                  </p:cNvGrpSpPr>
                  <p:nvPr/>
                </p:nvGrpSpPr>
                <p:grpSpPr bwMode="auto">
                  <a:xfrm>
                    <a:off x="-427" y="1737"/>
                    <a:ext cx="1217" cy="769"/>
                    <a:chOff x="-427" y="1737"/>
                    <a:chExt cx="1217" cy="769"/>
                  </a:xfrm>
                </p:grpSpPr>
                <p:sp>
                  <p:nvSpPr>
                    <p:cNvPr id="420" name="Rectangle 138">
                      <a:extLst>
                        <a:ext uri="{FF2B5EF4-FFF2-40B4-BE49-F238E27FC236}">
                          <a16:creationId xmlns:a16="http://schemas.microsoft.com/office/drawing/2014/main" id="{E728FEDA-C496-A141-8FEA-14AAB825DF0A}"/>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1" name="Line 7">
                      <a:extLst>
                        <a:ext uri="{FF2B5EF4-FFF2-40B4-BE49-F238E27FC236}">
                          <a16:creationId xmlns:a16="http://schemas.microsoft.com/office/drawing/2014/main" id="{94947D33-1E0B-FE40-8CAB-CBBDC0D6E22A}"/>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22" name="Group 140">
                      <a:extLst>
                        <a:ext uri="{FF2B5EF4-FFF2-40B4-BE49-F238E27FC236}">
                          <a16:creationId xmlns:a16="http://schemas.microsoft.com/office/drawing/2014/main" id="{394E883E-EC3D-5D4A-AEA2-4725F7F2DBF7}"/>
                        </a:ext>
                      </a:extLst>
                    </p:cNvPr>
                    <p:cNvGrpSpPr>
                      <a:grpSpLocks/>
                    </p:cNvGrpSpPr>
                    <p:nvPr/>
                  </p:nvGrpSpPr>
                  <p:grpSpPr bwMode="auto">
                    <a:xfrm>
                      <a:off x="68" y="2192"/>
                      <a:ext cx="387" cy="139"/>
                      <a:chOff x="322" y="890"/>
                      <a:chExt cx="872" cy="339"/>
                    </a:xfrm>
                  </p:grpSpPr>
                  <p:sp>
                    <p:nvSpPr>
                      <p:cNvPr id="427" name="Rectangle 141">
                        <a:extLst>
                          <a:ext uri="{FF2B5EF4-FFF2-40B4-BE49-F238E27FC236}">
                            <a16:creationId xmlns:a16="http://schemas.microsoft.com/office/drawing/2014/main" id="{448655B1-0992-6F4B-815F-913E06606CB8}"/>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8" name="Rectangle 142">
                        <a:extLst>
                          <a:ext uri="{FF2B5EF4-FFF2-40B4-BE49-F238E27FC236}">
                            <a16:creationId xmlns:a16="http://schemas.microsoft.com/office/drawing/2014/main" id="{968409F2-F7DA-2446-B315-0CF4D05EAD1C}"/>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9" name="Rectangle 143">
                        <a:extLst>
                          <a:ext uri="{FF2B5EF4-FFF2-40B4-BE49-F238E27FC236}">
                            <a16:creationId xmlns:a16="http://schemas.microsoft.com/office/drawing/2014/main" id="{0362FF3B-ADD9-5744-8ACA-3EFADB83225A}"/>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0" name="Rectangle 144">
                        <a:extLst>
                          <a:ext uri="{FF2B5EF4-FFF2-40B4-BE49-F238E27FC236}">
                            <a16:creationId xmlns:a16="http://schemas.microsoft.com/office/drawing/2014/main" id="{C40AA11A-DFD4-8F42-897F-82FED599B224}"/>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1" name="Rectangle 145">
                        <a:extLst>
                          <a:ext uri="{FF2B5EF4-FFF2-40B4-BE49-F238E27FC236}">
                            <a16:creationId xmlns:a16="http://schemas.microsoft.com/office/drawing/2014/main" id="{8A810F1B-6E62-5742-8139-F7E89D3E1CE1}"/>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2" name="AutoShape 146">
                        <a:extLst>
                          <a:ext uri="{FF2B5EF4-FFF2-40B4-BE49-F238E27FC236}">
                            <a16:creationId xmlns:a16="http://schemas.microsoft.com/office/drawing/2014/main" id="{F9E0BEC6-A98D-274B-80FC-89A044339232}"/>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423" name="Picture 147" descr="desktop_computer_stylized_small">
                      <a:extLst>
                        <a:ext uri="{FF2B5EF4-FFF2-40B4-BE49-F238E27FC236}">
                          <a16:creationId xmlns:a16="http://schemas.microsoft.com/office/drawing/2014/main" id="{0A91A55F-2043-9E4B-99F9-AFA78F5A814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4" name="Rectangle 148">
                      <a:extLst>
                        <a:ext uri="{FF2B5EF4-FFF2-40B4-BE49-F238E27FC236}">
                          <a16:creationId xmlns:a16="http://schemas.microsoft.com/office/drawing/2014/main" id="{F8AF0B05-119A-0146-852E-B3BD3225EC1D}"/>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5" name="Freeform 149">
                      <a:extLst>
                        <a:ext uri="{FF2B5EF4-FFF2-40B4-BE49-F238E27FC236}">
                          <a16:creationId xmlns:a16="http://schemas.microsoft.com/office/drawing/2014/main" id="{AB1B2319-3B1A-4844-AE46-5CB41DCFDC2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26" name="Picture 151" descr="tv">
                      <a:extLst>
                        <a:ext uri="{FF2B5EF4-FFF2-40B4-BE49-F238E27FC236}">
                          <a16:creationId xmlns:a16="http://schemas.microsoft.com/office/drawing/2014/main" id="{FBF03B14-5AED-7E49-8E18-C9D52DD0666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417" name="Freeform 209">
                  <a:extLst>
                    <a:ext uri="{FF2B5EF4-FFF2-40B4-BE49-F238E27FC236}">
                      <a16:creationId xmlns:a16="http://schemas.microsoft.com/office/drawing/2014/main" id="{0B7484A0-57B4-9D4F-88D9-C1C31B000066}"/>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33" name="Text Box 204">
                <a:extLst>
                  <a:ext uri="{FF2B5EF4-FFF2-40B4-BE49-F238E27FC236}">
                    <a16:creationId xmlns:a16="http://schemas.microsoft.com/office/drawing/2014/main" id="{3C38ADF6-8694-1144-9C3F-327CA8736409}"/>
                  </a:ext>
                </a:extLst>
              </p:cNvPr>
              <p:cNvSpPr txBox="1">
                <a:spLocks noChangeArrowheads="1"/>
              </p:cNvSpPr>
              <p:nvPr/>
            </p:nvSpPr>
            <p:spPr bwMode="auto">
              <a:xfrm>
                <a:off x="9744075" y="1341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sp>
          <p:nvSpPr>
            <p:cNvPr id="4" name="Rectangle 3">
              <a:extLst>
                <a:ext uri="{FF2B5EF4-FFF2-40B4-BE49-F238E27FC236}">
                  <a16:creationId xmlns:a16="http://schemas.microsoft.com/office/drawing/2014/main" id="{9FF01AC7-2E5B-D84F-AB90-A83570071E30}"/>
                </a:ext>
              </a:extLst>
            </p:cNvPr>
            <p:cNvSpPr/>
            <p:nvPr/>
          </p:nvSpPr>
          <p:spPr>
            <a:xfrm>
              <a:off x="9880298" y="2315290"/>
              <a:ext cx="149592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Cable access</a:t>
              </a:r>
            </a:p>
          </p:txBody>
        </p:sp>
        <p:sp>
          <p:nvSpPr>
            <p:cNvPr id="262" name="Rectangle 261">
              <a:extLst>
                <a:ext uri="{FF2B5EF4-FFF2-40B4-BE49-F238E27FC236}">
                  <a16:creationId xmlns:a16="http://schemas.microsoft.com/office/drawing/2014/main" id="{459E104B-0656-AD45-8B15-E06794D0179B}"/>
                </a:ext>
              </a:extLst>
            </p:cNvPr>
            <p:cNvSpPr/>
            <p:nvPr/>
          </p:nvSpPr>
          <p:spPr>
            <a:xfrm>
              <a:off x="8838380" y="4315152"/>
              <a:ext cx="94769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cellular</a:t>
              </a:r>
            </a:p>
          </p:txBody>
        </p:sp>
        <p:sp>
          <p:nvSpPr>
            <p:cNvPr id="263" name="Rectangle 262">
              <a:extLst>
                <a:ext uri="{FF2B5EF4-FFF2-40B4-BE49-F238E27FC236}">
                  <a16:creationId xmlns:a16="http://schemas.microsoft.com/office/drawing/2014/main" id="{23043AC6-1FBA-CA4A-90DB-571BBB799190}"/>
                </a:ext>
              </a:extLst>
            </p:cNvPr>
            <p:cNvSpPr/>
            <p:nvPr/>
          </p:nvSpPr>
          <p:spPr>
            <a:xfrm>
              <a:off x="8860151" y="5885806"/>
              <a:ext cx="64953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WiFi</a:t>
              </a:r>
            </a:p>
          </p:txBody>
        </p:sp>
        <p:sp>
          <p:nvSpPr>
            <p:cNvPr id="265" name="Rectangle 264">
              <a:extLst>
                <a:ext uri="{FF2B5EF4-FFF2-40B4-BE49-F238E27FC236}">
                  <a16:creationId xmlns:a16="http://schemas.microsoft.com/office/drawing/2014/main" id="{26AA65EC-3CE2-F045-85D4-2A946CC3BFE5}"/>
                </a:ext>
              </a:extLst>
            </p:cNvPr>
            <p:cNvSpPr/>
            <p:nvPr/>
          </p:nvSpPr>
          <p:spPr>
            <a:xfrm>
              <a:off x="10374820" y="5030500"/>
              <a:ext cx="167430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Ethernet LANs</a:t>
              </a:r>
            </a:p>
          </p:txBody>
        </p:sp>
      </p:grpSp>
      <p:sp>
        <p:nvSpPr>
          <p:cNvPr id="30" name="Slide Number Placeholder 29">
            <a:extLst>
              <a:ext uri="{FF2B5EF4-FFF2-40B4-BE49-F238E27FC236}">
                <a16:creationId xmlns:a16="http://schemas.microsoft.com/office/drawing/2014/main" id="{1D0657B2-9D8B-CF92-BE48-D98FDD0CABC1}"/>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33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dissolve">
                                      <p:cBhvr>
                                        <p:cTn id="7" dur="500"/>
                                        <p:tgtEl>
                                          <p:spTgt spid="6">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dissolve">
                                      <p:cBhvr>
                                        <p:cTn id="10" dur="500"/>
                                        <p:tgtEl>
                                          <p:spTgt spid="6">
                                            <p:txEl>
                                              <p:pRg st="5" end="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dissolve">
                                      <p:cBhvr>
                                        <p:cTn id="13" dur="500"/>
                                        <p:tgtEl>
                                          <p:spTgt spid="6">
                                            <p:txEl>
                                              <p:pRg st="6" end="6"/>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6">
                                            <p:txEl>
                                              <p:pRg st="7" end="7"/>
                                            </p:txEl>
                                          </p:spTgt>
                                        </p:tgtEl>
                                        <p:attrNameLst>
                                          <p:attrName>style.visibility</p:attrName>
                                        </p:attrNameLst>
                                      </p:cBhvr>
                                      <p:to>
                                        <p:strVal val="visible"/>
                                      </p:to>
                                    </p:set>
                                    <p:animEffect transition="in" filter="dissolve">
                                      <p:cBhvr>
                                        <p:cTn id="16" dur="500"/>
                                        <p:tgtEl>
                                          <p:spTgt spid="6">
                                            <p:txEl>
                                              <p:pRg st="7" end="7"/>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animEffect transition="in" filter="dissolve">
                                      <p:cBhvr>
                                        <p:cTn id="19"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18288" y="362678"/>
            <a:ext cx="10515600" cy="894622"/>
          </a:xfrm>
        </p:spPr>
        <p:txBody>
          <a:bodyPr>
            <a:normAutofit/>
          </a:bodyPr>
          <a:lstStyle/>
          <a:p>
            <a:r>
              <a:rPr lang="en-US" altLang="en-US" sz="5400" dirty="0">
                <a:cs typeface="Calibri" panose="020F0502020204030204" pitchFamily="34" charset="0"/>
              </a:rPr>
              <a:t>Link layer: services (more)</a:t>
            </a:r>
            <a:endParaRPr lang="en-US" sz="5400"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1007706" y="1476885"/>
            <a:ext cx="6591653" cy="5155766"/>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97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flow control: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pacing between adjacent sending and receiving nodes</a:t>
            </a:r>
          </a:p>
          <a:p>
            <a:pPr marL="344488" marR="0" lvl="0" indent="-2762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error detection: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errors caused by signal attenuation, noise.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detects errors, signals retransmission, or drops frame </a:t>
            </a:r>
          </a:p>
          <a:p>
            <a:pPr marL="352425" marR="0" lvl="0" indent="-3397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error correction: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identifies </a:t>
            </a:r>
            <a:r>
              <a:rPr kumimoji="0" lang="en-US" sz="2400" b="0" i="1" u="none" strike="noStrike" kern="1200" cap="none" spc="0" normalizeH="0" baseline="0" noProof="0" dirty="0">
                <a:ln>
                  <a:noFill/>
                </a:ln>
                <a:solidFill>
                  <a:srgbClr val="0000A8"/>
                </a:solidFill>
                <a:effectLst/>
                <a:uLnTx/>
                <a:uFillTx/>
                <a:latin typeface="Calibri" panose="020F0502020204030204"/>
                <a:ea typeface="+mn-ea"/>
                <a:cs typeface="+mn-cs"/>
              </a:rPr>
              <a:t>and corrects</a:t>
            </a: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bit error(s) without retransmission</a:t>
            </a:r>
          </a:p>
          <a:p>
            <a:pPr marL="344488" marR="0" lvl="0" indent="-3317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half-duplex and full-duplex:</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with half duplex, nodes at both ends of link can transmit, but not at same time</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0" name="Group 259">
            <a:extLst>
              <a:ext uri="{FF2B5EF4-FFF2-40B4-BE49-F238E27FC236}">
                <a16:creationId xmlns:a16="http://schemas.microsoft.com/office/drawing/2014/main" id="{F18DD465-5678-7F46-88CD-A9C8241C43A8}"/>
              </a:ext>
            </a:extLst>
          </p:cNvPr>
          <p:cNvGrpSpPr/>
          <p:nvPr/>
        </p:nvGrpSpPr>
        <p:grpSpPr>
          <a:xfrm>
            <a:off x="7840518" y="1242873"/>
            <a:ext cx="4208607" cy="5116362"/>
            <a:chOff x="7840518" y="1242873"/>
            <a:chExt cx="4208607" cy="5116362"/>
          </a:xfrm>
        </p:grpSpPr>
        <p:grpSp>
          <p:nvGrpSpPr>
            <p:cNvPr id="261" name="Group 260">
              <a:extLst>
                <a:ext uri="{FF2B5EF4-FFF2-40B4-BE49-F238E27FC236}">
                  <a16:creationId xmlns:a16="http://schemas.microsoft.com/office/drawing/2014/main" id="{525656D4-B7A0-C048-90DD-116180563E05}"/>
                </a:ext>
              </a:extLst>
            </p:cNvPr>
            <p:cNvGrpSpPr/>
            <p:nvPr/>
          </p:nvGrpSpPr>
          <p:grpSpPr>
            <a:xfrm>
              <a:off x="9022376" y="3275911"/>
              <a:ext cx="532171" cy="1016171"/>
              <a:chOff x="9022376" y="3275911"/>
              <a:chExt cx="615031" cy="1296090"/>
            </a:xfrm>
          </p:grpSpPr>
          <p:sp>
            <p:nvSpPr>
              <p:cNvPr id="583" name="Oval 800">
                <a:extLst>
                  <a:ext uri="{FF2B5EF4-FFF2-40B4-BE49-F238E27FC236}">
                    <a16:creationId xmlns:a16="http://schemas.microsoft.com/office/drawing/2014/main" id="{F687B44D-8D4B-A74D-8F58-0F188DCC6954}"/>
                  </a:ext>
                </a:extLst>
              </p:cNvPr>
              <p:cNvSpPr>
                <a:spLocks noChangeArrowheads="1"/>
              </p:cNvSpPr>
              <p:nvPr/>
            </p:nvSpPr>
            <p:spPr bwMode="auto">
              <a:xfrm>
                <a:off x="9285510" y="3593195"/>
                <a:ext cx="69106" cy="79124"/>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584" name="Group 817">
                <a:extLst>
                  <a:ext uri="{FF2B5EF4-FFF2-40B4-BE49-F238E27FC236}">
                    <a16:creationId xmlns:a16="http://schemas.microsoft.com/office/drawing/2014/main" id="{D6E2B641-9D17-2347-9494-752FEC79FEF9}"/>
                  </a:ext>
                </a:extLst>
              </p:cNvPr>
              <p:cNvGrpSpPr>
                <a:grpSpLocks/>
              </p:cNvGrpSpPr>
              <p:nvPr/>
            </p:nvGrpSpPr>
            <p:grpSpPr bwMode="auto">
              <a:xfrm>
                <a:off x="9022376" y="3275911"/>
                <a:ext cx="615031" cy="694531"/>
                <a:chOff x="2920" y="1424"/>
                <a:chExt cx="326" cy="320"/>
              </a:xfrm>
            </p:grpSpPr>
            <p:sp>
              <p:nvSpPr>
                <p:cNvPr id="601" name="Oval 818">
                  <a:extLst>
                    <a:ext uri="{FF2B5EF4-FFF2-40B4-BE49-F238E27FC236}">
                      <a16:creationId xmlns:a16="http://schemas.microsoft.com/office/drawing/2014/main" id="{D7B3FADD-EEE2-3743-8F0A-E01E2C3F4256}"/>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02" name="Group 819">
                  <a:extLst>
                    <a:ext uri="{FF2B5EF4-FFF2-40B4-BE49-F238E27FC236}">
                      <a16:creationId xmlns:a16="http://schemas.microsoft.com/office/drawing/2014/main" id="{8B3464A8-E853-A64B-9712-FC16795F7738}"/>
                    </a:ext>
                  </a:extLst>
                </p:cNvPr>
                <p:cNvGrpSpPr>
                  <a:grpSpLocks/>
                </p:cNvGrpSpPr>
                <p:nvPr/>
              </p:nvGrpSpPr>
              <p:grpSpPr bwMode="auto">
                <a:xfrm>
                  <a:off x="2949" y="1424"/>
                  <a:ext cx="265" cy="280"/>
                  <a:chOff x="2949" y="1424"/>
                  <a:chExt cx="265" cy="280"/>
                </a:xfrm>
              </p:grpSpPr>
              <p:sp>
                <p:nvSpPr>
                  <p:cNvPr id="604" name="Oval 820">
                    <a:extLst>
                      <a:ext uri="{FF2B5EF4-FFF2-40B4-BE49-F238E27FC236}">
                        <a16:creationId xmlns:a16="http://schemas.microsoft.com/office/drawing/2014/main" id="{F6774F0C-90C9-204B-B18E-4E9469E21E8E}"/>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5" name="Oval 821">
                    <a:extLst>
                      <a:ext uri="{FF2B5EF4-FFF2-40B4-BE49-F238E27FC236}">
                        <a16:creationId xmlns:a16="http://schemas.microsoft.com/office/drawing/2014/main" id="{075DBCC1-6C56-F64C-AC66-773FFA666EB5}"/>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6" name="Oval 822">
                    <a:extLst>
                      <a:ext uri="{FF2B5EF4-FFF2-40B4-BE49-F238E27FC236}">
                        <a16:creationId xmlns:a16="http://schemas.microsoft.com/office/drawing/2014/main" id="{2688E6EC-A9AC-8542-9ABA-5D70150C8E59}"/>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7" name="Oval 823">
                    <a:extLst>
                      <a:ext uri="{FF2B5EF4-FFF2-40B4-BE49-F238E27FC236}">
                        <a16:creationId xmlns:a16="http://schemas.microsoft.com/office/drawing/2014/main" id="{C2CA4C50-60D7-1242-AF37-D86F543CEF0A}"/>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8" name="Freeform 824">
                    <a:extLst>
                      <a:ext uri="{FF2B5EF4-FFF2-40B4-BE49-F238E27FC236}">
                        <a16:creationId xmlns:a16="http://schemas.microsoft.com/office/drawing/2014/main" id="{A8DDFFF3-CE51-9B42-9E5F-D541D5414B87}"/>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a:noFill/>
                  </a:ln>
                  <a:effectLst/>
                  <a:extLst>
                    <a:ext uri="{91240B29-F687-4f45-9708-019B960494DF}">
                      <a14:hiddenLine xmlns:a14="http://schemas.microsoft.com/office/drawing/2010/main" xmlns="" w="19050" cmpd="sng">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03" name="Freeform 825">
                  <a:extLst>
                    <a:ext uri="{FF2B5EF4-FFF2-40B4-BE49-F238E27FC236}">
                      <a16:creationId xmlns:a16="http://schemas.microsoft.com/office/drawing/2014/main" id="{1259158D-5FC5-2E48-AA91-E37CD0405D1D}"/>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w="19050" cmpd="sng">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85" name="Group 783">
                <a:extLst>
                  <a:ext uri="{FF2B5EF4-FFF2-40B4-BE49-F238E27FC236}">
                    <a16:creationId xmlns:a16="http://schemas.microsoft.com/office/drawing/2014/main" id="{A5401281-C010-FA40-ACD7-EDAB7C8101A2}"/>
                  </a:ext>
                </a:extLst>
              </p:cNvPr>
              <p:cNvGrpSpPr>
                <a:grpSpLocks/>
              </p:cNvGrpSpPr>
              <p:nvPr/>
            </p:nvGrpSpPr>
            <p:grpSpPr bwMode="auto">
              <a:xfrm>
                <a:off x="9122147" y="3619387"/>
                <a:ext cx="432400" cy="952614"/>
                <a:chOff x="3130" y="3288"/>
                <a:chExt cx="410" cy="742"/>
              </a:xfrm>
            </p:grpSpPr>
            <p:sp>
              <p:nvSpPr>
                <p:cNvPr id="586" name="Line 270">
                  <a:extLst>
                    <a:ext uri="{FF2B5EF4-FFF2-40B4-BE49-F238E27FC236}">
                      <a16:creationId xmlns:a16="http://schemas.microsoft.com/office/drawing/2014/main" id="{0CF128C2-09AA-7048-BF4A-CAD7299FDADA}"/>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7" name="Line 271">
                  <a:extLst>
                    <a:ext uri="{FF2B5EF4-FFF2-40B4-BE49-F238E27FC236}">
                      <a16:creationId xmlns:a16="http://schemas.microsoft.com/office/drawing/2014/main" id="{353BD8ED-04F8-604B-9852-A4031B864CAB}"/>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8" name="Line 272">
                  <a:extLst>
                    <a:ext uri="{FF2B5EF4-FFF2-40B4-BE49-F238E27FC236}">
                      <a16:creationId xmlns:a16="http://schemas.microsoft.com/office/drawing/2014/main" id="{9BE7E3A0-CCBA-0B4D-8E2B-0A951A511788}"/>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9" name="Line 273">
                  <a:extLst>
                    <a:ext uri="{FF2B5EF4-FFF2-40B4-BE49-F238E27FC236}">
                      <a16:creationId xmlns:a16="http://schemas.microsoft.com/office/drawing/2014/main" id="{86C9D0F3-E069-8A49-A72E-CF4AF5BB18F5}"/>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0" name="Line 274">
                  <a:extLst>
                    <a:ext uri="{FF2B5EF4-FFF2-40B4-BE49-F238E27FC236}">
                      <a16:creationId xmlns:a16="http://schemas.microsoft.com/office/drawing/2014/main" id="{D649354C-9195-7F49-BB05-EE2A053B5807}"/>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1" name="Line 275">
                  <a:extLst>
                    <a:ext uri="{FF2B5EF4-FFF2-40B4-BE49-F238E27FC236}">
                      <a16:creationId xmlns:a16="http://schemas.microsoft.com/office/drawing/2014/main" id="{7EBCC3C8-43FB-D746-AC83-38FDE50FFA1D}"/>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2" name="Line 276">
                  <a:extLst>
                    <a:ext uri="{FF2B5EF4-FFF2-40B4-BE49-F238E27FC236}">
                      <a16:creationId xmlns:a16="http://schemas.microsoft.com/office/drawing/2014/main" id="{72689539-26BE-064E-9437-B9456BEE7780}"/>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3" name="Line 277">
                  <a:extLst>
                    <a:ext uri="{FF2B5EF4-FFF2-40B4-BE49-F238E27FC236}">
                      <a16:creationId xmlns:a16="http://schemas.microsoft.com/office/drawing/2014/main" id="{EA7F379A-F606-D84A-B561-3DA5257E316A}"/>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4" name="Line 278">
                  <a:extLst>
                    <a:ext uri="{FF2B5EF4-FFF2-40B4-BE49-F238E27FC236}">
                      <a16:creationId xmlns:a16="http://schemas.microsoft.com/office/drawing/2014/main" id="{AD0E3F60-40A4-E249-9B7A-3F4C5CB08DE8}"/>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5" name="Line 279">
                  <a:extLst>
                    <a:ext uri="{FF2B5EF4-FFF2-40B4-BE49-F238E27FC236}">
                      <a16:creationId xmlns:a16="http://schemas.microsoft.com/office/drawing/2014/main" id="{3A20EB55-5F53-8D4A-B15F-D4BDF5B95713}"/>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6" name="Line 280">
                  <a:extLst>
                    <a:ext uri="{FF2B5EF4-FFF2-40B4-BE49-F238E27FC236}">
                      <a16:creationId xmlns:a16="http://schemas.microsoft.com/office/drawing/2014/main" id="{09B1AE77-ABC6-A543-9BD3-1B79AEE5485D}"/>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7" name="Line 281">
                  <a:extLst>
                    <a:ext uri="{FF2B5EF4-FFF2-40B4-BE49-F238E27FC236}">
                      <a16:creationId xmlns:a16="http://schemas.microsoft.com/office/drawing/2014/main" id="{C9E2F43C-BF37-C043-9B9F-9B871CC21255}"/>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8" name="Line 282">
                  <a:extLst>
                    <a:ext uri="{FF2B5EF4-FFF2-40B4-BE49-F238E27FC236}">
                      <a16:creationId xmlns:a16="http://schemas.microsoft.com/office/drawing/2014/main" id="{5E154FF5-2885-3B45-AA84-B8A439A0494E}"/>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9" name="Line 283">
                  <a:extLst>
                    <a:ext uri="{FF2B5EF4-FFF2-40B4-BE49-F238E27FC236}">
                      <a16:creationId xmlns:a16="http://schemas.microsoft.com/office/drawing/2014/main" id="{F5561895-586A-9C4D-B794-5F38CF92B592}"/>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0" name="Line 284">
                  <a:extLst>
                    <a:ext uri="{FF2B5EF4-FFF2-40B4-BE49-F238E27FC236}">
                      <a16:creationId xmlns:a16="http://schemas.microsoft.com/office/drawing/2014/main" id="{530EB7CE-EDFC-7A4B-8A20-743CB2980406}"/>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2" name="Group 261">
              <a:extLst>
                <a:ext uri="{FF2B5EF4-FFF2-40B4-BE49-F238E27FC236}">
                  <a16:creationId xmlns:a16="http://schemas.microsoft.com/office/drawing/2014/main" id="{A75D495D-C255-814F-AC70-A857D9CADE9E}"/>
                </a:ext>
              </a:extLst>
            </p:cNvPr>
            <p:cNvGrpSpPr/>
            <p:nvPr/>
          </p:nvGrpSpPr>
          <p:grpSpPr>
            <a:xfrm>
              <a:off x="8405402" y="3099042"/>
              <a:ext cx="527285" cy="593983"/>
              <a:chOff x="8328836" y="2202873"/>
              <a:chExt cx="527285" cy="593983"/>
            </a:xfrm>
          </p:grpSpPr>
          <p:pic>
            <p:nvPicPr>
              <p:cNvPr id="575" name="Picture 653" descr="iphone_stylized_small">
                <a:extLst>
                  <a:ext uri="{FF2B5EF4-FFF2-40B4-BE49-F238E27FC236}">
                    <a16:creationId xmlns:a16="http://schemas.microsoft.com/office/drawing/2014/main" id="{26EE1846-03D3-3F42-8334-610B30AB2DD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6432" y="2271663"/>
                <a:ext cx="180509" cy="52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76" name="Group 850">
                <a:extLst>
                  <a:ext uri="{FF2B5EF4-FFF2-40B4-BE49-F238E27FC236}">
                    <a16:creationId xmlns:a16="http://schemas.microsoft.com/office/drawing/2014/main" id="{866E8245-505E-3D4A-BEA8-C37EF27B338B}"/>
                  </a:ext>
                </a:extLst>
              </p:cNvPr>
              <p:cNvGrpSpPr>
                <a:grpSpLocks/>
              </p:cNvGrpSpPr>
              <p:nvPr/>
            </p:nvGrpSpPr>
            <p:grpSpPr bwMode="auto">
              <a:xfrm>
                <a:off x="8328836" y="2202873"/>
                <a:ext cx="527285" cy="118466"/>
                <a:chOff x="2199" y="955"/>
                <a:chExt cx="2547" cy="506"/>
              </a:xfrm>
            </p:grpSpPr>
            <p:sp>
              <p:nvSpPr>
                <p:cNvPr id="577" name="Freeform 851">
                  <a:extLst>
                    <a:ext uri="{FF2B5EF4-FFF2-40B4-BE49-F238E27FC236}">
                      <a16:creationId xmlns:a16="http://schemas.microsoft.com/office/drawing/2014/main" id="{43658B60-BEC0-2940-B4D2-1C6DF40A234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8" name="Freeform 852">
                  <a:extLst>
                    <a:ext uri="{FF2B5EF4-FFF2-40B4-BE49-F238E27FC236}">
                      <a16:creationId xmlns:a16="http://schemas.microsoft.com/office/drawing/2014/main" id="{57F7CCE4-09AA-0F4A-97AC-1F000557143E}"/>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9" name="Freeform 853">
                  <a:extLst>
                    <a:ext uri="{FF2B5EF4-FFF2-40B4-BE49-F238E27FC236}">
                      <a16:creationId xmlns:a16="http://schemas.microsoft.com/office/drawing/2014/main" id="{08300E6E-FB45-764B-92BB-C176A3322E60}"/>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0" name="Freeform 854">
                  <a:extLst>
                    <a:ext uri="{FF2B5EF4-FFF2-40B4-BE49-F238E27FC236}">
                      <a16:creationId xmlns:a16="http://schemas.microsoft.com/office/drawing/2014/main" id="{48F0C5EB-B463-1941-A973-B8AF6D57BF3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1" name="Freeform 855">
                  <a:extLst>
                    <a:ext uri="{FF2B5EF4-FFF2-40B4-BE49-F238E27FC236}">
                      <a16:creationId xmlns:a16="http://schemas.microsoft.com/office/drawing/2014/main" id="{D46B24E5-B89E-144F-BA23-B0F52882123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2" name="Freeform 856">
                  <a:extLst>
                    <a:ext uri="{FF2B5EF4-FFF2-40B4-BE49-F238E27FC236}">
                      <a16:creationId xmlns:a16="http://schemas.microsoft.com/office/drawing/2014/main" id="{4E35544A-3DDA-974E-9C4C-694B4E35FCE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3" name="Group 262">
              <a:extLst>
                <a:ext uri="{FF2B5EF4-FFF2-40B4-BE49-F238E27FC236}">
                  <a16:creationId xmlns:a16="http://schemas.microsoft.com/office/drawing/2014/main" id="{32C545ED-43BF-7B4E-8160-E564ACA96044}"/>
                </a:ext>
              </a:extLst>
            </p:cNvPr>
            <p:cNvGrpSpPr/>
            <p:nvPr/>
          </p:nvGrpSpPr>
          <p:grpSpPr>
            <a:xfrm>
              <a:off x="7856376" y="3838205"/>
              <a:ext cx="1062340" cy="341909"/>
              <a:chOff x="9561515" y="2748013"/>
              <a:chExt cx="1120341" cy="347863"/>
            </a:xfrm>
          </p:grpSpPr>
          <p:pic>
            <p:nvPicPr>
              <p:cNvPr id="566" name="Picture 603" descr="car_icon_small">
                <a:extLst>
                  <a:ext uri="{FF2B5EF4-FFF2-40B4-BE49-F238E27FC236}">
                    <a16:creationId xmlns:a16="http://schemas.microsoft.com/office/drawing/2014/main" id="{9069160E-81B3-814E-BC7A-543EA448AC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1515" y="2826814"/>
                <a:ext cx="1120341" cy="26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67" name="Group 850">
                <a:extLst>
                  <a:ext uri="{FF2B5EF4-FFF2-40B4-BE49-F238E27FC236}">
                    <a16:creationId xmlns:a16="http://schemas.microsoft.com/office/drawing/2014/main" id="{FDD85375-764E-1A4D-AAC3-B4572E6A466E}"/>
                  </a:ext>
                </a:extLst>
              </p:cNvPr>
              <p:cNvGrpSpPr>
                <a:grpSpLocks/>
              </p:cNvGrpSpPr>
              <p:nvPr/>
            </p:nvGrpSpPr>
            <p:grpSpPr bwMode="auto">
              <a:xfrm>
                <a:off x="9788587" y="2748013"/>
                <a:ext cx="527285" cy="118466"/>
                <a:chOff x="2199" y="955"/>
                <a:chExt cx="2547" cy="506"/>
              </a:xfrm>
            </p:grpSpPr>
            <p:sp>
              <p:nvSpPr>
                <p:cNvPr id="569" name="Freeform 851">
                  <a:extLst>
                    <a:ext uri="{FF2B5EF4-FFF2-40B4-BE49-F238E27FC236}">
                      <a16:creationId xmlns:a16="http://schemas.microsoft.com/office/drawing/2014/main" id="{A627EE87-50B4-EA4B-9EAF-9300F60936E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0" name="Freeform 852">
                  <a:extLst>
                    <a:ext uri="{FF2B5EF4-FFF2-40B4-BE49-F238E27FC236}">
                      <a16:creationId xmlns:a16="http://schemas.microsoft.com/office/drawing/2014/main" id="{E110E52C-6DC7-D449-86DF-2909C92828F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1" name="Freeform 853">
                  <a:extLst>
                    <a:ext uri="{FF2B5EF4-FFF2-40B4-BE49-F238E27FC236}">
                      <a16:creationId xmlns:a16="http://schemas.microsoft.com/office/drawing/2014/main" id="{1CBD7BA2-89D1-8D42-9BFD-5738BAD3AE1D}"/>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2" name="Freeform 854">
                  <a:extLst>
                    <a:ext uri="{FF2B5EF4-FFF2-40B4-BE49-F238E27FC236}">
                      <a16:creationId xmlns:a16="http://schemas.microsoft.com/office/drawing/2014/main" id="{73CEC12A-17BA-9F45-B7BF-12FFD0853639}"/>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3" name="Freeform 855">
                  <a:extLst>
                    <a:ext uri="{FF2B5EF4-FFF2-40B4-BE49-F238E27FC236}">
                      <a16:creationId xmlns:a16="http://schemas.microsoft.com/office/drawing/2014/main" id="{DCD2F1BD-FE5C-AA4E-9F72-36A5532E2EC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4" name="Freeform 856">
                  <a:extLst>
                    <a:ext uri="{FF2B5EF4-FFF2-40B4-BE49-F238E27FC236}">
                      <a16:creationId xmlns:a16="http://schemas.microsoft.com/office/drawing/2014/main" id="{447254F4-B1F8-FF42-A10D-AD0109927774}"/>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68" name="Straight Connector 567">
                <a:extLst>
                  <a:ext uri="{FF2B5EF4-FFF2-40B4-BE49-F238E27FC236}">
                    <a16:creationId xmlns:a16="http://schemas.microsoft.com/office/drawing/2014/main" id="{A5FA3456-E7C2-5346-90DA-566DF6B7CE52}"/>
                  </a:ext>
                </a:extLst>
              </p:cNvPr>
              <p:cNvCxnSpPr/>
              <p:nvPr/>
            </p:nvCxnSpPr>
            <p:spPr>
              <a:xfrm>
                <a:off x="10032156" y="2798664"/>
                <a:ext cx="31623" cy="1368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4" name="Group 263">
              <a:extLst>
                <a:ext uri="{FF2B5EF4-FFF2-40B4-BE49-F238E27FC236}">
                  <a16:creationId xmlns:a16="http://schemas.microsoft.com/office/drawing/2014/main" id="{DE6D2425-80FB-B94E-B01C-00CDE34C0ABE}"/>
                </a:ext>
              </a:extLst>
            </p:cNvPr>
            <p:cNvGrpSpPr/>
            <p:nvPr/>
          </p:nvGrpSpPr>
          <p:grpSpPr>
            <a:xfrm>
              <a:off x="9731765" y="3463179"/>
              <a:ext cx="502369" cy="512348"/>
              <a:chOff x="7341491" y="2307905"/>
              <a:chExt cx="509280" cy="439573"/>
            </a:xfrm>
          </p:grpSpPr>
          <p:grpSp>
            <p:nvGrpSpPr>
              <p:cNvPr id="535" name="Group 534">
                <a:extLst>
                  <a:ext uri="{FF2B5EF4-FFF2-40B4-BE49-F238E27FC236}">
                    <a16:creationId xmlns:a16="http://schemas.microsoft.com/office/drawing/2014/main" id="{62E2EB96-BBDF-1B42-BD81-8F2EA9EEB029}"/>
                  </a:ext>
                </a:extLst>
              </p:cNvPr>
              <p:cNvGrpSpPr/>
              <p:nvPr/>
            </p:nvGrpSpPr>
            <p:grpSpPr>
              <a:xfrm>
                <a:off x="7341491" y="2426725"/>
                <a:ext cx="509280" cy="320753"/>
                <a:chOff x="7458407" y="2414528"/>
                <a:chExt cx="509280" cy="320753"/>
              </a:xfrm>
            </p:grpSpPr>
            <p:pic>
              <p:nvPicPr>
                <p:cNvPr id="544" name="Picture 1018" descr="laptop_keyboard">
                  <a:extLst>
                    <a:ext uri="{FF2B5EF4-FFF2-40B4-BE49-F238E27FC236}">
                      <a16:creationId xmlns:a16="http://schemas.microsoft.com/office/drawing/2014/main" id="{B26BC03B-36B5-C240-9509-5FC2687DAF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5" name="Freeform 1019">
                  <a:extLst>
                    <a:ext uri="{FF2B5EF4-FFF2-40B4-BE49-F238E27FC236}">
                      <a16:creationId xmlns:a16="http://schemas.microsoft.com/office/drawing/2014/main" id="{7184219E-4513-AD47-A6B5-6C820B45E6F4}"/>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46" name="Picture 1020" descr="screen">
                  <a:extLst>
                    <a:ext uri="{FF2B5EF4-FFF2-40B4-BE49-F238E27FC236}">
                      <a16:creationId xmlns:a16="http://schemas.microsoft.com/office/drawing/2014/main" id="{7C9A828A-3FA8-DA44-B0BB-660CED5B6C5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7" name="Freeform 1021">
                  <a:extLst>
                    <a:ext uri="{FF2B5EF4-FFF2-40B4-BE49-F238E27FC236}">
                      <a16:creationId xmlns:a16="http://schemas.microsoft.com/office/drawing/2014/main" id="{360E1912-E990-EF4A-A168-97D62A042CC7}"/>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8" name="Freeform 1022">
                  <a:extLst>
                    <a:ext uri="{FF2B5EF4-FFF2-40B4-BE49-F238E27FC236}">
                      <a16:creationId xmlns:a16="http://schemas.microsoft.com/office/drawing/2014/main" id="{AB2F9DCB-7D0E-CF4F-B534-CD48B0FF5888}"/>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9" name="Freeform 1023">
                  <a:extLst>
                    <a:ext uri="{FF2B5EF4-FFF2-40B4-BE49-F238E27FC236}">
                      <a16:creationId xmlns:a16="http://schemas.microsoft.com/office/drawing/2014/main" id="{D2275662-6913-B342-8D4F-B54B1FD732B1}"/>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0" name="Freeform 1024">
                  <a:extLst>
                    <a:ext uri="{FF2B5EF4-FFF2-40B4-BE49-F238E27FC236}">
                      <a16:creationId xmlns:a16="http://schemas.microsoft.com/office/drawing/2014/main" id="{624D1F43-BEC1-0B42-B4B4-9C8B31E78295}"/>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1" name="Freeform 1025">
                  <a:extLst>
                    <a:ext uri="{FF2B5EF4-FFF2-40B4-BE49-F238E27FC236}">
                      <a16:creationId xmlns:a16="http://schemas.microsoft.com/office/drawing/2014/main" id="{4D03BFA9-5625-7048-80AD-E11761123C3A}"/>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2" name="Freeform 1026">
                  <a:extLst>
                    <a:ext uri="{FF2B5EF4-FFF2-40B4-BE49-F238E27FC236}">
                      <a16:creationId xmlns:a16="http://schemas.microsoft.com/office/drawing/2014/main" id="{CBA0000F-3C26-4F47-ADF0-3A42BEB73824}"/>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53" name="Group 1027">
                  <a:extLst>
                    <a:ext uri="{FF2B5EF4-FFF2-40B4-BE49-F238E27FC236}">
                      <a16:creationId xmlns:a16="http://schemas.microsoft.com/office/drawing/2014/main" id="{B7A6EF01-4E6C-7747-9568-00D99B7B7EE9}"/>
                    </a:ext>
                  </a:extLst>
                </p:cNvPr>
                <p:cNvGrpSpPr>
                  <a:grpSpLocks/>
                </p:cNvGrpSpPr>
                <p:nvPr/>
              </p:nvGrpSpPr>
              <p:grpSpPr bwMode="auto">
                <a:xfrm>
                  <a:off x="7594735" y="2642220"/>
                  <a:ext cx="98740" cy="36846"/>
                  <a:chOff x="1740" y="2642"/>
                  <a:chExt cx="752" cy="327"/>
                </a:xfrm>
              </p:grpSpPr>
              <p:sp>
                <p:nvSpPr>
                  <p:cNvPr id="560" name="Freeform 1028">
                    <a:extLst>
                      <a:ext uri="{FF2B5EF4-FFF2-40B4-BE49-F238E27FC236}">
                        <a16:creationId xmlns:a16="http://schemas.microsoft.com/office/drawing/2014/main" id="{3B534C3F-FFD2-AF49-A1B8-E3812FAAA7A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1" name="Freeform 1029">
                    <a:extLst>
                      <a:ext uri="{FF2B5EF4-FFF2-40B4-BE49-F238E27FC236}">
                        <a16:creationId xmlns:a16="http://schemas.microsoft.com/office/drawing/2014/main" id="{9E7AA977-F639-2A46-8045-57318488DCE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2" name="Freeform 1030">
                    <a:extLst>
                      <a:ext uri="{FF2B5EF4-FFF2-40B4-BE49-F238E27FC236}">
                        <a16:creationId xmlns:a16="http://schemas.microsoft.com/office/drawing/2014/main" id="{31170FBC-FBB9-9247-A3E8-2C725CFE0A2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3" name="Freeform 1031">
                    <a:extLst>
                      <a:ext uri="{FF2B5EF4-FFF2-40B4-BE49-F238E27FC236}">
                        <a16:creationId xmlns:a16="http://schemas.microsoft.com/office/drawing/2014/main" id="{F2F08FC2-75AB-2044-AF2A-8DBF41C8914C}"/>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4" name="Freeform 1032">
                    <a:extLst>
                      <a:ext uri="{FF2B5EF4-FFF2-40B4-BE49-F238E27FC236}">
                        <a16:creationId xmlns:a16="http://schemas.microsoft.com/office/drawing/2014/main" id="{8A6DE604-E047-5745-BA1E-D445993F735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5" name="Freeform 1033">
                    <a:extLst>
                      <a:ext uri="{FF2B5EF4-FFF2-40B4-BE49-F238E27FC236}">
                        <a16:creationId xmlns:a16="http://schemas.microsoft.com/office/drawing/2014/main" id="{9EC5A2BD-8AB7-CD4E-A1C6-691DC9E0B1BD}"/>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554" name="Freeform 1034">
                  <a:extLst>
                    <a:ext uri="{FF2B5EF4-FFF2-40B4-BE49-F238E27FC236}">
                      <a16:creationId xmlns:a16="http://schemas.microsoft.com/office/drawing/2014/main" id="{EDD0CD04-14F2-E64D-ADFB-1F9D962A8E7F}"/>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5" name="Freeform 1035">
                  <a:extLst>
                    <a:ext uri="{FF2B5EF4-FFF2-40B4-BE49-F238E27FC236}">
                      <a16:creationId xmlns:a16="http://schemas.microsoft.com/office/drawing/2014/main" id="{344BEA7E-1D99-474C-BA43-D36AFF0778B0}"/>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6" name="Freeform 1036">
                  <a:extLst>
                    <a:ext uri="{FF2B5EF4-FFF2-40B4-BE49-F238E27FC236}">
                      <a16:creationId xmlns:a16="http://schemas.microsoft.com/office/drawing/2014/main" id="{7D014298-3FAC-E74C-A3C6-FEF113FAB77A}"/>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7" name="Freeform 1037">
                  <a:extLst>
                    <a:ext uri="{FF2B5EF4-FFF2-40B4-BE49-F238E27FC236}">
                      <a16:creationId xmlns:a16="http://schemas.microsoft.com/office/drawing/2014/main" id="{AA24228A-3940-C047-9862-E4276C8F81E0}"/>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8" name="Freeform 1038">
                  <a:extLst>
                    <a:ext uri="{FF2B5EF4-FFF2-40B4-BE49-F238E27FC236}">
                      <a16:creationId xmlns:a16="http://schemas.microsoft.com/office/drawing/2014/main" id="{AC5F707D-F324-E146-9AAE-13C53B2E5546}"/>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9" name="Freeform 1039">
                  <a:extLst>
                    <a:ext uri="{FF2B5EF4-FFF2-40B4-BE49-F238E27FC236}">
                      <a16:creationId xmlns:a16="http://schemas.microsoft.com/office/drawing/2014/main" id="{DFBBB30B-9ADB-4B44-ACEE-D908F7C4BB2B}"/>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36" name="Group 850">
                <a:extLst>
                  <a:ext uri="{FF2B5EF4-FFF2-40B4-BE49-F238E27FC236}">
                    <a16:creationId xmlns:a16="http://schemas.microsoft.com/office/drawing/2014/main" id="{A1F9CDC2-7601-9A40-82D3-151D8B9396CA}"/>
                  </a:ext>
                </a:extLst>
              </p:cNvPr>
              <p:cNvGrpSpPr>
                <a:grpSpLocks/>
              </p:cNvGrpSpPr>
              <p:nvPr/>
            </p:nvGrpSpPr>
            <p:grpSpPr bwMode="auto">
              <a:xfrm>
                <a:off x="7408527" y="2307905"/>
                <a:ext cx="399726" cy="74090"/>
                <a:chOff x="2199" y="955"/>
                <a:chExt cx="2547" cy="506"/>
              </a:xfrm>
            </p:grpSpPr>
            <p:sp>
              <p:nvSpPr>
                <p:cNvPr id="538" name="Freeform 851">
                  <a:extLst>
                    <a:ext uri="{FF2B5EF4-FFF2-40B4-BE49-F238E27FC236}">
                      <a16:creationId xmlns:a16="http://schemas.microsoft.com/office/drawing/2014/main" id="{E3901ADE-3D2F-0F40-83EC-1E343D4A44D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39" name="Freeform 852">
                  <a:extLst>
                    <a:ext uri="{FF2B5EF4-FFF2-40B4-BE49-F238E27FC236}">
                      <a16:creationId xmlns:a16="http://schemas.microsoft.com/office/drawing/2014/main" id="{1133C005-DAE0-2547-A349-A2A7FF6C1171}"/>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0" name="Freeform 853">
                  <a:extLst>
                    <a:ext uri="{FF2B5EF4-FFF2-40B4-BE49-F238E27FC236}">
                      <a16:creationId xmlns:a16="http://schemas.microsoft.com/office/drawing/2014/main" id="{2AD9129D-0B75-2846-BD83-FE4B88FD3564}"/>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1" name="Freeform 854">
                  <a:extLst>
                    <a:ext uri="{FF2B5EF4-FFF2-40B4-BE49-F238E27FC236}">
                      <a16:creationId xmlns:a16="http://schemas.microsoft.com/office/drawing/2014/main" id="{89EE6BAC-FF86-2E45-A4A6-6F964118A50A}"/>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2" name="Freeform 855">
                  <a:extLst>
                    <a:ext uri="{FF2B5EF4-FFF2-40B4-BE49-F238E27FC236}">
                      <a16:creationId xmlns:a16="http://schemas.microsoft.com/office/drawing/2014/main" id="{49C009EA-4F9B-6947-B5F3-9089B1E1159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3" name="Freeform 856">
                  <a:extLst>
                    <a:ext uri="{FF2B5EF4-FFF2-40B4-BE49-F238E27FC236}">
                      <a16:creationId xmlns:a16="http://schemas.microsoft.com/office/drawing/2014/main" id="{D470AE7F-9904-7444-8C91-6124A0D96A7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37" name="Straight Connector 536">
                <a:extLst>
                  <a:ext uri="{FF2B5EF4-FFF2-40B4-BE49-F238E27FC236}">
                    <a16:creationId xmlns:a16="http://schemas.microsoft.com/office/drawing/2014/main" id="{B2CA645B-4B20-E445-A3FB-1A5DFFB64F6E}"/>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5" name="Group 264">
              <a:extLst>
                <a:ext uri="{FF2B5EF4-FFF2-40B4-BE49-F238E27FC236}">
                  <a16:creationId xmlns:a16="http://schemas.microsoft.com/office/drawing/2014/main" id="{420CA967-C6FF-AF49-B120-4A1B63029159}"/>
                </a:ext>
              </a:extLst>
            </p:cNvPr>
            <p:cNvGrpSpPr/>
            <p:nvPr/>
          </p:nvGrpSpPr>
          <p:grpSpPr>
            <a:xfrm>
              <a:off x="10268203" y="3452676"/>
              <a:ext cx="1415984" cy="1643535"/>
              <a:chOff x="10249542" y="3676610"/>
              <a:chExt cx="1415984" cy="1643535"/>
            </a:xfrm>
          </p:grpSpPr>
          <p:sp>
            <p:nvSpPr>
              <p:cNvPr id="506" name="Line 435">
                <a:extLst>
                  <a:ext uri="{FF2B5EF4-FFF2-40B4-BE49-F238E27FC236}">
                    <a16:creationId xmlns:a16="http://schemas.microsoft.com/office/drawing/2014/main" id="{45BD382F-8E79-AF42-8D83-102728C2DEB2}"/>
                  </a:ext>
                </a:extLst>
              </p:cNvPr>
              <p:cNvSpPr>
                <a:spLocks noChangeShapeType="1"/>
              </p:cNvSpPr>
              <p:nvPr/>
            </p:nvSpPr>
            <p:spPr bwMode="auto">
              <a:xfrm flipH="1">
                <a:off x="11319747" y="4049486"/>
                <a:ext cx="7615" cy="35608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7" name="Line 436">
                <a:extLst>
                  <a:ext uri="{FF2B5EF4-FFF2-40B4-BE49-F238E27FC236}">
                    <a16:creationId xmlns:a16="http://schemas.microsoft.com/office/drawing/2014/main" id="{36B815AF-C2C5-F142-8D82-327977AB2FAE}"/>
                  </a:ext>
                </a:extLst>
              </p:cNvPr>
              <p:cNvSpPr>
                <a:spLocks noChangeShapeType="1"/>
              </p:cNvSpPr>
              <p:nvPr/>
            </p:nvSpPr>
            <p:spPr bwMode="auto">
              <a:xfrm flipV="1">
                <a:off x="10658519" y="4487840"/>
                <a:ext cx="518620" cy="173119"/>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8" name="Line 439">
                <a:extLst>
                  <a:ext uri="{FF2B5EF4-FFF2-40B4-BE49-F238E27FC236}">
                    <a16:creationId xmlns:a16="http://schemas.microsoft.com/office/drawing/2014/main" id="{8CF8E9E2-D971-6849-8B2D-5DDA78B1E51C}"/>
                  </a:ext>
                </a:extLst>
              </p:cNvPr>
              <p:cNvSpPr>
                <a:spLocks noChangeShapeType="1"/>
              </p:cNvSpPr>
              <p:nvPr/>
            </p:nvSpPr>
            <p:spPr bwMode="auto">
              <a:xfrm flipH="1">
                <a:off x="11201006" y="4473187"/>
                <a:ext cx="127931" cy="52423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09" name="Group 508">
                <a:extLst>
                  <a:ext uri="{FF2B5EF4-FFF2-40B4-BE49-F238E27FC236}">
                    <a16:creationId xmlns:a16="http://schemas.microsoft.com/office/drawing/2014/main" id="{1D2F9153-D8C3-0C4A-81B7-9BB2A5A7EECD}"/>
                  </a:ext>
                </a:extLst>
              </p:cNvPr>
              <p:cNvGrpSpPr/>
              <p:nvPr/>
            </p:nvGrpSpPr>
            <p:grpSpPr>
              <a:xfrm>
                <a:off x="11084522" y="4291738"/>
                <a:ext cx="581004" cy="299152"/>
                <a:chOff x="3668110" y="2448910"/>
                <a:chExt cx="3794234" cy="2165130"/>
              </a:xfrm>
            </p:grpSpPr>
            <p:sp>
              <p:nvSpPr>
                <p:cNvPr id="527" name="Rectangle 526">
                  <a:extLst>
                    <a:ext uri="{FF2B5EF4-FFF2-40B4-BE49-F238E27FC236}">
                      <a16:creationId xmlns:a16="http://schemas.microsoft.com/office/drawing/2014/main" id="{9107DBC8-859E-8D40-B5B6-C4AA2C8FB9B3}"/>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29" name="Freeform 528">
                  <a:extLst>
                    <a:ext uri="{FF2B5EF4-FFF2-40B4-BE49-F238E27FC236}">
                      <a16:creationId xmlns:a16="http://schemas.microsoft.com/office/drawing/2014/main" id="{202521BE-D707-0F40-92B9-1CF932599427}"/>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30" name="Group 529">
                  <a:extLst>
                    <a:ext uri="{FF2B5EF4-FFF2-40B4-BE49-F238E27FC236}">
                      <a16:creationId xmlns:a16="http://schemas.microsoft.com/office/drawing/2014/main" id="{386B2BB7-4B70-9E41-90D4-D3BA3A243DE5}"/>
                    </a:ext>
                  </a:extLst>
                </p:cNvPr>
                <p:cNvGrpSpPr/>
                <p:nvPr/>
              </p:nvGrpSpPr>
              <p:grpSpPr>
                <a:xfrm>
                  <a:off x="3941378" y="2603243"/>
                  <a:ext cx="3202061" cy="1066110"/>
                  <a:chOff x="7939341" y="3037317"/>
                  <a:chExt cx="897649" cy="353919"/>
                </a:xfrm>
              </p:grpSpPr>
              <p:sp>
                <p:nvSpPr>
                  <p:cNvPr id="531" name="Freeform 530">
                    <a:extLst>
                      <a:ext uri="{FF2B5EF4-FFF2-40B4-BE49-F238E27FC236}">
                        <a16:creationId xmlns:a16="http://schemas.microsoft.com/office/drawing/2014/main" id="{D068C3A0-7999-2F4F-AD40-DCE41D95256F}"/>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2" name="Freeform 531">
                    <a:extLst>
                      <a:ext uri="{FF2B5EF4-FFF2-40B4-BE49-F238E27FC236}">
                        <a16:creationId xmlns:a16="http://schemas.microsoft.com/office/drawing/2014/main" id="{5639C0F5-5081-3B41-B9D2-1EEDEA67E903}"/>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3" name="Freeform 532">
                    <a:extLst>
                      <a:ext uri="{FF2B5EF4-FFF2-40B4-BE49-F238E27FC236}">
                        <a16:creationId xmlns:a16="http://schemas.microsoft.com/office/drawing/2014/main" id="{58E7AD86-18B1-D04C-A608-C2C2C32D302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4" name="Freeform 533">
                    <a:extLst>
                      <a:ext uri="{FF2B5EF4-FFF2-40B4-BE49-F238E27FC236}">
                        <a16:creationId xmlns:a16="http://schemas.microsoft.com/office/drawing/2014/main" id="{5F37FABE-0C5E-BE4B-816C-434CDEF518C7}"/>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510" name="Group 590">
                <a:extLst>
                  <a:ext uri="{FF2B5EF4-FFF2-40B4-BE49-F238E27FC236}">
                    <a16:creationId xmlns:a16="http://schemas.microsoft.com/office/drawing/2014/main" id="{D433E483-6A63-3749-A0B5-CDE5F0937038}"/>
                  </a:ext>
                </a:extLst>
              </p:cNvPr>
              <p:cNvGrpSpPr>
                <a:grpSpLocks/>
              </p:cNvGrpSpPr>
              <p:nvPr/>
            </p:nvGrpSpPr>
            <p:grpSpPr bwMode="auto">
              <a:xfrm flipH="1">
                <a:off x="10917985" y="3676610"/>
                <a:ext cx="649485" cy="571200"/>
                <a:chOff x="2839" y="3501"/>
                <a:chExt cx="755" cy="803"/>
              </a:xfrm>
            </p:grpSpPr>
            <p:pic>
              <p:nvPicPr>
                <p:cNvPr id="519" name="Picture 591" descr="desktop_computer_stylized_medium">
                  <a:extLst>
                    <a:ext uri="{FF2B5EF4-FFF2-40B4-BE49-F238E27FC236}">
                      <a16:creationId xmlns:a16="http://schemas.microsoft.com/office/drawing/2014/main" id="{872C8DF8-FDD2-1F45-920A-9065DA104B4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1" name="Freeform 592">
                  <a:extLst>
                    <a:ext uri="{FF2B5EF4-FFF2-40B4-BE49-F238E27FC236}">
                      <a16:creationId xmlns:a16="http://schemas.microsoft.com/office/drawing/2014/main" id="{B68FB3B0-1F09-9B49-ACA9-BE55166AFEE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11" name="Group 590">
                <a:extLst>
                  <a:ext uri="{FF2B5EF4-FFF2-40B4-BE49-F238E27FC236}">
                    <a16:creationId xmlns:a16="http://schemas.microsoft.com/office/drawing/2014/main" id="{E3C29E7E-5870-D04F-802F-276AABC35A7D}"/>
                  </a:ext>
                </a:extLst>
              </p:cNvPr>
              <p:cNvGrpSpPr>
                <a:grpSpLocks/>
              </p:cNvGrpSpPr>
              <p:nvPr/>
            </p:nvGrpSpPr>
            <p:grpSpPr bwMode="auto">
              <a:xfrm flipH="1">
                <a:off x="10249542" y="4410101"/>
                <a:ext cx="649485" cy="571200"/>
                <a:chOff x="2839" y="3501"/>
                <a:chExt cx="755" cy="803"/>
              </a:xfrm>
            </p:grpSpPr>
            <p:pic>
              <p:nvPicPr>
                <p:cNvPr id="516" name="Picture 591" descr="desktop_computer_stylized_medium">
                  <a:extLst>
                    <a:ext uri="{FF2B5EF4-FFF2-40B4-BE49-F238E27FC236}">
                      <a16:creationId xmlns:a16="http://schemas.microsoft.com/office/drawing/2014/main" id="{4E2E3CDB-8AAD-1C43-BC56-67106497837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8" name="Freeform 592">
                  <a:extLst>
                    <a:ext uri="{FF2B5EF4-FFF2-40B4-BE49-F238E27FC236}">
                      <a16:creationId xmlns:a16="http://schemas.microsoft.com/office/drawing/2014/main" id="{CED3A19C-2D17-F345-AF9E-396B480DA48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12" name="Group 590">
                <a:extLst>
                  <a:ext uri="{FF2B5EF4-FFF2-40B4-BE49-F238E27FC236}">
                    <a16:creationId xmlns:a16="http://schemas.microsoft.com/office/drawing/2014/main" id="{6F4F6FB6-D521-2547-A64E-23DBD821A6F5}"/>
                  </a:ext>
                </a:extLst>
              </p:cNvPr>
              <p:cNvGrpSpPr>
                <a:grpSpLocks/>
              </p:cNvGrpSpPr>
              <p:nvPr/>
            </p:nvGrpSpPr>
            <p:grpSpPr bwMode="auto">
              <a:xfrm flipH="1">
                <a:off x="10797829" y="4748945"/>
                <a:ext cx="649485" cy="571200"/>
                <a:chOff x="2839" y="3501"/>
                <a:chExt cx="755" cy="803"/>
              </a:xfrm>
            </p:grpSpPr>
            <p:pic>
              <p:nvPicPr>
                <p:cNvPr id="513" name="Picture 591" descr="desktop_computer_stylized_medium">
                  <a:extLst>
                    <a:ext uri="{FF2B5EF4-FFF2-40B4-BE49-F238E27FC236}">
                      <a16:creationId xmlns:a16="http://schemas.microsoft.com/office/drawing/2014/main" id="{259939A2-EF0D-0849-87E5-C30B512ABCC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5" name="Freeform 592">
                  <a:extLst>
                    <a:ext uri="{FF2B5EF4-FFF2-40B4-BE49-F238E27FC236}">
                      <a16:creationId xmlns:a16="http://schemas.microsoft.com/office/drawing/2014/main" id="{969549B6-E8D9-F346-B4D3-531B6A248E8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6" name="Group 265">
              <a:extLst>
                <a:ext uri="{FF2B5EF4-FFF2-40B4-BE49-F238E27FC236}">
                  <a16:creationId xmlns:a16="http://schemas.microsoft.com/office/drawing/2014/main" id="{CED303F0-222E-5244-A993-7309936A6DDE}"/>
                </a:ext>
              </a:extLst>
            </p:cNvPr>
            <p:cNvGrpSpPr/>
            <p:nvPr/>
          </p:nvGrpSpPr>
          <p:grpSpPr>
            <a:xfrm>
              <a:off x="8229600" y="5199782"/>
              <a:ext cx="1923291" cy="1159453"/>
              <a:chOff x="9874069" y="4049856"/>
              <a:chExt cx="1165513" cy="683960"/>
            </a:xfrm>
          </p:grpSpPr>
          <p:pic>
            <p:nvPicPr>
              <p:cNvPr id="414" name="Picture 781" descr="antenna_radiation_stylized">
                <a:extLst>
                  <a:ext uri="{FF2B5EF4-FFF2-40B4-BE49-F238E27FC236}">
                    <a16:creationId xmlns:a16="http://schemas.microsoft.com/office/drawing/2014/main" id="{A7825C18-3A75-0543-A6DF-CD0EBCC8481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53455" y="4053920"/>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4" name="Picture 780" descr="access_point_stylized_small">
                <a:extLst>
                  <a:ext uri="{FF2B5EF4-FFF2-40B4-BE49-F238E27FC236}">
                    <a16:creationId xmlns:a16="http://schemas.microsoft.com/office/drawing/2014/main" id="{00B2B9D6-136E-8F44-9D1F-73D9678EE5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01992" y="4097214"/>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5" name="Group 850">
                <a:extLst>
                  <a:ext uri="{FF2B5EF4-FFF2-40B4-BE49-F238E27FC236}">
                    <a16:creationId xmlns:a16="http://schemas.microsoft.com/office/drawing/2014/main" id="{55D7AFE3-491A-0F41-845E-73BE57A57999}"/>
                  </a:ext>
                </a:extLst>
              </p:cNvPr>
              <p:cNvGrpSpPr>
                <a:grpSpLocks/>
              </p:cNvGrpSpPr>
              <p:nvPr/>
            </p:nvGrpSpPr>
            <p:grpSpPr bwMode="auto">
              <a:xfrm>
                <a:off x="10257306" y="4049856"/>
                <a:ext cx="450526" cy="96315"/>
                <a:chOff x="2199" y="955"/>
                <a:chExt cx="2547" cy="506"/>
              </a:xfrm>
            </p:grpSpPr>
            <p:sp>
              <p:nvSpPr>
                <p:cNvPr id="500" name="Freeform 851">
                  <a:extLst>
                    <a:ext uri="{FF2B5EF4-FFF2-40B4-BE49-F238E27FC236}">
                      <a16:creationId xmlns:a16="http://schemas.microsoft.com/office/drawing/2014/main" id="{F966C65E-4602-0C4E-BE21-449A027F523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1" name="Freeform 852">
                  <a:extLst>
                    <a:ext uri="{FF2B5EF4-FFF2-40B4-BE49-F238E27FC236}">
                      <a16:creationId xmlns:a16="http://schemas.microsoft.com/office/drawing/2014/main" id="{F970640B-3A9E-5441-BC12-EE66BC8489A0}"/>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2" name="Freeform 853">
                  <a:extLst>
                    <a:ext uri="{FF2B5EF4-FFF2-40B4-BE49-F238E27FC236}">
                      <a16:creationId xmlns:a16="http://schemas.microsoft.com/office/drawing/2014/main" id="{4D1F8A5D-B984-3941-8162-CBC784976CF3}"/>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3" name="Freeform 854">
                  <a:extLst>
                    <a:ext uri="{FF2B5EF4-FFF2-40B4-BE49-F238E27FC236}">
                      <a16:creationId xmlns:a16="http://schemas.microsoft.com/office/drawing/2014/main" id="{81F815F2-BBBE-F048-946C-E2F160ACF985}"/>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4" name="Freeform 855">
                  <a:extLst>
                    <a:ext uri="{FF2B5EF4-FFF2-40B4-BE49-F238E27FC236}">
                      <a16:creationId xmlns:a16="http://schemas.microsoft.com/office/drawing/2014/main" id="{401DE888-B65E-C948-AFD1-FE211E0E5201}"/>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5" name="Freeform 856">
                  <a:extLst>
                    <a:ext uri="{FF2B5EF4-FFF2-40B4-BE49-F238E27FC236}">
                      <a16:creationId xmlns:a16="http://schemas.microsoft.com/office/drawing/2014/main" id="{0BF51E83-E31D-B44F-B45E-8F5E16572F5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36" name="Group 435">
                <a:extLst>
                  <a:ext uri="{FF2B5EF4-FFF2-40B4-BE49-F238E27FC236}">
                    <a16:creationId xmlns:a16="http://schemas.microsoft.com/office/drawing/2014/main" id="{D5751695-2861-FD47-8A0E-1F97388A9181}"/>
                  </a:ext>
                </a:extLst>
              </p:cNvPr>
              <p:cNvGrpSpPr/>
              <p:nvPr/>
            </p:nvGrpSpPr>
            <p:grpSpPr>
              <a:xfrm>
                <a:off x="9874069" y="4284324"/>
                <a:ext cx="406937" cy="372436"/>
                <a:chOff x="7341491" y="2307905"/>
                <a:chExt cx="509280" cy="439573"/>
              </a:xfrm>
            </p:grpSpPr>
            <p:grpSp>
              <p:nvGrpSpPr>
                <p:cNvPr id="469" name="Group 468">
                  <a:extLst>
                    <a:ext uri="{FF2B5EF4-FFF2-40B4-BE49-F238E27FC236}">
                      <a16:creationId xmlns:a16="http://schemas.microsoft.com/office/drawing/2014/main" id="{3E4EB07F-3B58-EF40-B44B-DA38BC38CDFE}"/>
                    </a:ext>
                  </a:extLst>
                </p:cNvPr>
                <p:cNvGrpSpPr/>
                <p:nvPr/>
              </p:nvGrpSpPr>
              <p:grpSpPr>
                <a:xfrm>
                  <a:off x="7341491" y="2426725"/>
                  <a:ext cx="509280" cy="320753"/>
                  <a:chOff x="7458407" y="2414528"/>
                  <a:chExt cx="509280" cy="320753"/>
                </a:xfrm>
              </p:grpSpPr>
              <p:pic>
                <p:nvPicPr>
                  <p:cNvPr id="478" name="Picture 1018" descr="laptop_keyboard">
                    <a:extLst>
                      <a:ext uri="{FF2B5EF4-FFF2-40B4-BE49-F238E27FC236}">
                        <a16:creationId xmlns:a16="http://schemas.microsoft.com/office/drawing/2014/main" id="{032DC61A-E49E-4941-A6AB-575FC7F2D3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9" name="Freeform 1019">
                    <a:extLst>
                      <a:ext uri="{FF2B5EF4-FFF2-40B4-BE49-F238E27FC236}">
                        <a16:creationId xmlns:a16="http://schemas.microsoft.com/office/drawing/2014/main" id="{741AEBEB-99B3-BB43-8D71-9C2929E135A6}"/>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80" name="Picture 1020" descr="screen">
                    <a:extLst>
                      <a:ext uri="{FF2B5EF4-FFF2-40B4-BE49-F238E27FC236}">
                        <a16:creationId xmlns:a16="http://schemas.microsoft.com/office/drawing/2014/main" id="{1B4123BB-C943-744C-8B67-89E26681824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 name="Freeform 1021">
                    <a:extLst>
                      <a:ext uri="{FF2B5EF4-FFF2-40B4-BE49-F238E27FC236}">
                        <a16:creationId xmlns:a16="http://schemas.microsoft.com/office/drawing/2014/main" id="{FF6D3575-1FD0-4546-8B92-CA8E53118260}"/>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2" name="Freeform 1022">
                    <a:extLst>
                      <a:ext uri="{FF2B5EF4-FFF2-40B4-BE49-F238E27FC236}">
                        <a16:creationId xmlns:a16="http://schemas.microsoft.com/office/drawing/2014/main" id="{B870A336-D5A4-2A40-9246-48263F1165FB}"/>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3" name="Freeform 1023">
                    <a:extLst>
                      <a:ext uri="{FF2B5EF4-FFF2-40B4-BE49-F238E27FC236}">
                        <a16:creationId xmlns:a16="http://schemas.microsoft.com/office/drawing/2014/main" id="{1422FA6F-B293-CC47-8035-BFAEE2036193}"/>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4" name="Freeform 1024">
                    <a:extLst>
                      <a:ext uri="{FF2B5EF4-FFF2-40B4-BE49-F238E27FC236}">
                        <a16:creationId xmlns:a16="http://schemas.microsoft.com/office/drawing/2014/main" id="{977DE91F-7E9A-CD4C-BBFE-1E362481F537}"/>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5" name="Freeform 1025">
                    <a:extLst>
                      <a:ext uri="{FF2B5EF4-FFF2-40B4-BE49-F238E27FC236}">
                        <a16:creationId xmlns:a16="http://schemas.microsoft.com/office/drawing/2014/main" id="{46DCAA87-03AE-994A-92BC-C124AFA107BF}"/>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6" name="Freeform 1026">
                    <a:extLst>
                      <a:ext uri="{FF2B5EF4-FFF2-40B4-BE49-F238E27FC236}">
                        <a16:creationId xmlns:a16="http://schemas.microsoft.com/office/drawing/2014/main" id="{DC0CE329-95EE-8144-9875-DA4FBB32ACFB}"/>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87" name="Group 1027">
                    <a:extLst>
                      <a:ext uri="{FF2B5EF4-FFF2-40B4-BE49-F238E27FC236}">
                        <a16:creationId xmlns:a16="http://schemas.microsoft.com/office/drawing/2014/main" id="{06F6AD5D-84F9-3648-9E54-96448E76BA13}"/>
                      </a:ext>
                    </a:extLst>
                  </p:cNvPr>
                  <p:cNvGrpSpPr>
                    <a:grpSpLocks/>
                  </p:cNvGrpSpPr>
                  <p:nvPr/>
                </p:nvGrpSpPr>
                <p:grpSpPr bwMode="auto">
                  <a:xfrm>
                    <a:off x="7594735" y="2642220"/>
                    <a:ext cx="98740" cy="36846"/>
                    <a:chOff x="1740" y="2642"/>
                    <a:chExt cx="752" cy="327"/>
                  </a:xfrm>
                </p:grpSpPr>
                <p:sp>
                  <p:nvSpPr>
                    <p:cNvPr id="494" name="Freeform 1028">
                      <a:extLst>
                        <a:ext uri="{FF2B5EF4-FFF2-40B4-BE49-F238E27FC236}">
                          <a16:creationId xmlns:a16="http://schemas.microsoft.com/office/drawing/2014/main" id="{0CBABEAE-3A8F-1E43-8427-3CE7367D0AA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5" name="Freeform 1029">
                      <a:extLst>
                        <a:ext uri="{FF2B5EF4-FFF2-40B4-BE49-F238E27FC236}">
                          <a16:creationId xmlns:a16="http://schemas.microsoft.com/office/drawing/2014/main" id="{530EEDCA-EC9D-9E43-B7E2-EACE522D5320}"/>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6" name="Freeform 1030">
                      <a:extLst>
                        <a:ext uri="{FF2B5EF4-FFF2-40B4-BE49-F238E27FC236}">
                          <a16:creationId xmlns:a16="http://schemas.microsoft.com/office/drawing/2014/main" id="{F8981A58-6D1F-0A4D-8713-5E3C5AC2A4F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7" name="Freeform 1031">
                      <a:extLst>
                        <a:ext uri="{FF2B5EF4-FFF2-40B4-BE49-F238E27FC236}">
                          <a16:creationId xmlns:a16="http://schemas.microsoft.com/office/drawing/2014/main" id="{DD0C1F2E-4615-CF43-A943-A9418DAC9F9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8" name="Freeform 1032">
                      <a:extLst>
                        <a:ext uri="{FF2B5EF4-FFF2-40B4-BE49-F238E27FC236}">
                          <a16:creationId xmlns:a16="http://schemas.microsoft.com/office/drawing/2014/main" id="{808B9297-AFFC-984F-B0AC-13FB540AF556}"/>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9" name="Freeform 1033">
                      <a:extLst>
                        <a:ext uri="{FF2B5EF4-FFF2-40B4-BE49-F238E27FC236}">
                          <a16:creationId xmlns:a16="http://schemas.microsoft.com/office/drawing/2014/main" id="{6C71B69D-A351-8643-B6E6-F4536269D8F0}"/>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88" name="Freeform 1034">
                    <a:extLst>
                      <a:ext uri="{FF2B5EF4-FFF2-40B4-BE49-F238E27FC236}">
                        <a16:creationId xmlns:a16="http://schemas.microsoft.com/office/drawing/2014/main" id="{EE840DC1-0BE8-6646-8DEB-5C4EA94966F6}"/>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9" name="Freeform 1035">
                    <a:extLst>
                      <a:ext uri="{FF2B5EF4-FFF2-40B4-BE49-F238E27FC236}">
                        <a16:creationId xmlns:a16="http://schemas.microsoft.com/office/drawing/2014/main" id="{BABA7F00-DA52-2E49-BB76-B5A5F5595AC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0" name="Freeform 1036">
                    <a:extLst>
                      <a:ext uri="{FF2B5EF4-FFF2-40B4-BE49-F238E27FC236}">
                        <a16:creationId xmlns:a16="http://schemas.microsoft.com/office/drawing/2014/main" id="{A21E46CA-0E1F-2E4E-8894-6A9675A749A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1" name="Freeform 1037">
                    <a:extLst>
                      <a:ext uri="{FF2B5EF4-FFF2-40B4-BE49-F238E27FC236}">
                        <a16:creationId xmlns:a16="http://schemas.microsoft.com/office/drawing/2014/main" id="{F41B4260-C5B0-DC41-92A3-C9AABDF866F9}"/>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2" name="Freeform 1038">
                    <a:extLst>
                      <a:ext uri="{FF2B5EF4-FFF2-40B4-BE49-F238E27FC236}">
                        <a16:creationId xmlns:a16="http://schemas.microsoft.com/office/drawing/2014/main" id="{7BD35E16-08BD-5744-8C23-DC1C1F54C1E6}"/>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3" name="Freeform 1039">
                    <a:extLst>
                      <a:ext uri="{FF2B5EF4-FFF2-40B4-BE49-F238E27FC236}">
                        <a16:creationId xmlns:a16="http://schemas.microsoft.com/office/drawing/2014/main" id="{BE751657-56F1-4448-866D-BF6DD807075E}"/>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70" name="Group 850">
                  <a:extLst>
                    <a:ext uri="{FF2B5EF4-FFF2-40B4-BE49-F238E27FC236}">
                      <a16:creationId xmlns:a16="http://schemas.microsoft.com/office/drawing/2014/main" id="{41FF5206-8939-DB4A-AFCB-28FE4AFEC2A6}"/>
                    </a:ext>
                  </a:extLst>
                </p:cNvPr>
                <p:cNvGrpSpPr>
                  <a:grpSpLocks/>
                </p:cNvGrpSpPr>
                <p:nvPr/>
              </p:nvGrpSpPr>
              <p:grpSpPr bwMode="auto">
                <a:xfrm>
                  <a:off x="7408527" y="2307905"/>
                  <a:ext cx="399726" cy="74090"/>
                  <a:chOff x="2199" y="955"/>
                  <a:chExt cx="2547" cy="506"/>
                </a:xfrm>
              </p:grpSpPr>
              <p:sp>
                <p:nvSpPr>
                  <p:cNvPr id="472" name="Freeform 851">
                    <a:extLst>
                      <a:ext uri="{FF2B5EF4-FFF2-40B4-BE49-F238E27FC236}">
                        <a16:creationId xmlns:a16="http://schemas.microsoft.com/office/drawing/2014/main" id="{5806E134-9C32-BD43-BDEE-5A50AA482EB5}"/>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3" name="Freeform 852">
                    <a:extLst>
                      <a:ext uri="{FF2B5EF4-FFF2-40B4-BE49-F238E27FC236}">
                        <a16:creationId xmlns:a16="http://schemas.microsoft.com/office/drawing/2014/main" id="{E2541107-0F31-9F40-BEA1-F0066A99871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4" name="Freeform 853">
                    <a:extLst>
                      <a:ext uri="{FF2B5EF4-FFF2-40B4-BE49-F238E27FC236}">
                        <a16:creationId xmlns:a16="http://schemas.microsoft.com/office/drawing/2014/main" id="{1D6522D4-EE2C-4A4A-93B4-B2C4D1FCD6A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5" name="Freeform 854">
                    <a:extLst>
                      <a:ext uri="{FF2B5EF4-FFF2-40B4-BE49-F238E27FC236}">
                        <a16:creationId xmlns:a16="http://schemas.microsoft.com/office/drawing/2014/main" id="{367EDD77-F978-3741-A187-EE6953F51E7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6" name="Freeform 855">
                    <a:extLst>
                      <a:ext uri="{FF2B5EF4-FFF2-40B4-BE49-F238E27FC236}">
                        <a16:creationId xmlns:a16="http://schemas.microsoft.com/office/drawing/2014/main" id="{2846515E-1CE9-AC41-8FE7-268F5CECE483}"/>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7" name="Freeform 856">
                    <a:extLst>
                      <a:ext uri="{FF2B5EF4-FFF2-40B4-BE49-F238E27FC236}">
                        <a16:creationId xmlns:a16="http://schemas.microsoft.com/office/drawing/2014/main" id="{33E043C0-9EF6-BE46-9846-4D601F5ADA73}"/>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471" name="Straight Connector 470">
                  <a:extLst>
                    <a:ext uri="{FF2B5EF4-FFF2-40B4-BE49-F238E27FC236}">
                      <a16:creationId xmlns:a16="http://schemas.microsoft.com/office/drawing/2014/main" id="{CB69F864-8FB5-E041-9129-AC195EDCC60C}"/>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7" name="Group 436">
                <a:extLst>
                  <a:ext uri="{FF2B5EF4-FFF2-40B4-BE49-F238E27FC236}">
                    <a16:creationId xmlns:a16="http://schemas.microsoft.com/office/drawing/2014/main" id="{C2AA1ADC-DA20-0446-A617-23E1618DB1E1}"/>
                  </a:ext>
                </a:extLst>
              </p:cNvPr>
              <p:cNvGrpSpPr/>
              <p:nvPr/>
            </p:nvGrpSpPr>
            <p:grpSpPr>
              <a:xfrm>
                <a:off x="10632645" y="4361380"/>
                <a:ext cx="406937" cy="372436"/>
                <a:chOff x="7341491" y="2307905"/>
                <a:chExt cx="509280" cy="439573"/>
              </a:xfrm>
            </p:grpSpPr>
            <p:grpSp>
              <p:nvGrpSpPr>
                <p:cNvPr id="438" name="Group 437">
                  <a:extLst>
                    <a:ext uri="{FF2B5EF4-FFF2-40B4-BE49-F238E27FC236}">
                      <a16:creationId xmlns:a16="http://schemas.microsoft.com/office/drawing/2014/main" id="{76BCDA8E-D15E-A74A-8ADE-A687CEE3E3C8}"/>
                    </a:ext>
                  </a:extLst>
                </p:cNvPr>
                <p:cNvGrpSpPr/>
                <p:nvPr/>
              </p:nvGrpSpPr>
              <p:grpSpPr>
                <a:xfrm>
                  <a:off x="7341491" y="2426725"/>
                  <a:ext cx="509280" cy="320753"/>
                  <a:chOff x="7458407" y="2414528"/>
                  <a:chExt cx="509280" cy="320753"/>
                </a:xfrm>
              </p:grpSpPr>
              <p:pic>
                <p:nvPicPr>
                  <p:cNvPr id="447" name="Picture 1018" descr="laptop_keyboard">
                    <a:extLst>
                      <a:ext uri="{FF2B5EF4-FFF2-40B4-BE49-F238E27FC236}">
                        <a16:creationId xmlns:a16="http://schemas.microsoft.com/office/drawing/2014/main" id="{8164BC6B-27AC-F543-BC9A-5144C3FE81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8" name="Freeform 1019">
                    <a:extLst>
                      <a:ext uri="{FF2B5EF4-FFF2-40B4-BE49-F238E27FC236}">
                        <a16:creationId xmlns:a16="http://schemas.microsoft.com/office/drawing/2014/main" id="{8CCC328C-1513-4C4F-BA81-A6778643676D}"/>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49" name="Picture 1020" descr="screen">
                    <a:extLst>
                      <a:ext uri="{FF2B5EF4-FFF2-40B4-BE49-F238E27FC236}">
                        <a16:creationId xmlns:a16="http://schemas.microsoft.com/office/drawing/2014/main" id="{DDA06ED4-53B0-1B48-9119-46F36D48C88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 name="Freeform 1021">
                    <a:extLst>
                      <a:ext uri="{FF2B5EF4-FFF2-40B4-BE49-F238E27FC236}">
                        <a16:creationId xmlns:a16="http://schemas.microsoft.com/office/drawing/2014/main" id="{BA9F220B-5659-2A42-847E-A563796C3192}"/>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1" name="Freeform 1022">
                    <a:extLst>
                      <a:ext uri="{FF2B5EF4-FFF2-40B4-BE49-F238E27FC236}">
                        <a16:creationId xmlns:a16="http://schemas.microsoft.com/office/drawing/2014/main" id="{7A53E173-94E0-9A45-A5EB-06BAE70B4597}"/>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2" name="Freeform 1023">
                    <a:extLst>
                      <a:ext uri="{FF2B5EF4-FFF2-40B4-BE49-F238E27FC236}">
                        <a16:creationId xmlns:a16="http://schemas.microsoft.com/office/drawing/2014/main" id="{1AE4308B-5274-7E4E-8319-3DCEAF641AA8}"/>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3" name="Freeform 1024">
                    <a:extLst>
                      <a:ext uri="{FF2B5EF4-FFF2-40B4-BE49-F238E27FC236}">
                        <a16:creationId xmlns:a16="http://schemas.microsoft.com/office/drawing/2014/main" id="{0AFBA2BB-6C86-F343-AEFA-24E9DAA9DA0B}"/>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4" name="Freeform 1025">
                    <a:extLst>
                      <a:ext uri="{FF2B5EF4-FFF2-40B4-BE49-F238E27FC236}">
                        <a16:creationId xmlns:a16="http://schemas.microsoft.com/office/drawing/2014/main" id="{30D94257-9C5E-3E45-9F36-5D972F3CA4F8}"/>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5" name="Freeform 1026">
                    <a:extLst>
                      <a:ext uri="{FF2B5EF4-FFF2-40B4-BE49-F238E27FC236}">
                        <a16:creationId xmlns:a16="http://schemas.microsoft.com/office/drawing/2014/main" id="{E9457D97-2948-DB40-A085-56B4906D1EA6}"/>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56" name="Group 1027">
                    <a:extLst>
                      <a:ext uri="{FF2B5EF4-FFF2-40B4-BE49-F238E27FC236}">
                        <a16:creationId xmlns:a16="http://schemas.microsoft.com/office/drawing/2014/main" id="{3D852EFB-5B6C-2344-BBE3-31D62F7A86BE}"/>
                      </a:ext>
                    </a:extLst>
                  </p:cNvPr>
                  <p:cNvGrpSpPr>
                    <a:grpSpLocks/>
                  </p:cNvGrpSpPr>
                  <p:nvPr/>
                </p:nvGrpSpPr>
                <p:grpSpPr bwMode="auto">
                  <a:xfrm>
                    <a:off x="7594735" y="2642220"/>
                    <a:ext cx="98740" cy="36846"/>
                    <a:chOff x="1740" y="2642"/>
                    <a:chExt cx="752" cy="327"/>
                  </a:xfrm>
                </p:grpSpPr>
                <p:sp>
                  <p:nvSpPr>
                    <p:cNvPr id="463" name="Freeform 1028">
                      <a:extLst>
                        <a:ext uri="{FF2B5EF4-FFF2-40B4-BE49-F238E27FC236}">
                          <a16:creationId xmlns:a16="http://schemas.microsoft.com/office/drawing/2014/main" id="{B9B98FA7-C99E-C74B-A8AB-A9637F89C8F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4" name="Freeform 1029">
                      <a:extLst>
                        <a:ext uri="{FF2B5EF4-FFF2-40B4-BE49-F238E27FC236}">
                          <a16:creationId xmlns:a16="http://schemas.microsoft.com/office/drawing/2014/main" id="{F702DC6C-29FF-CF47-9F8F-0E0186426894}"/>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5" name="Freeform 1030">
                      <a:extLst>
                        <a:ext uri="{FF2B5EF4-FFF2-40B4-BE49-F238E27FC236}">
                          <a16:creationId xmlns:a16="http://schemas.microsoft.com/office/drawing/2014/main" id="{CBC32426-3508-7746-B721-84A333EF2949}"/>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6" name="Freeform 1031">
                      <a:extLst>
                        <a:ext uri="{FF2B5EF4-FFF2-40B4-BE49-F238E27FC236}">
                          <a16:creationId xmlns:a16="http://schemas.microsoft.com/office/drawing/2014/main" id="{A502E851-76CC-D944-B6BF-AEA62F4B7FA6}"/>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7" name="Freeform 1032">
                      <a:extLst>
                        <a:ext uri="{FF2B5EF4-FFF2-40B4-BE49-F238E27FC236}">
                          <a16:creationId xmlns:a16="http://schemas.microsoft.com/office/drawing/2014/main" id="{9EF53E4B-1A3E-B340-981B-10DCC78EDF0F}"/>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8" name="Freeform 1033">
                      <a:extLst>
                        <a:ext uri="{FF2B5EF4-FFF2-40B4-BE49-F238E27FC236}">
                          <a16:creationId xmlns:a16="http://schemas.microsoft.com/office/drawing/2014/main" id="{7AD8F7A7-416B-4E4B-B3E9-7BAB69D2CD3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57" name="Freeform 1034">
                    <a:extLst>
                      <a:ext uri="{FF2B5EF4-FFF2-40B4-BE49-F238E27FC236}">
                        <a16:creationId xmlns:a16="http://schemas.microsoft.com/office/drawing/2014/main" id="{AFB20872-AFCC-4D45-AFDB-876C97DAF0C7}"/>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8" name="Freeform 1035">
                    <a:extLst>
                      <a:ext uri="{FF2B5EF4-FFF2-40B4-BE49-F238E27FC236}">
                        <a16:creationId xmlns:a16="http://schemas.microsoft.com/office/drawing/2014/main" id="{884A6080-45F5-1D41-97E8-A1E4D9BD5AFD}"/>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9" name="Freeform 1036">
                    <a:extLst>
                      <a:ext uri="{FF2B5EF4-FFF2-40B4-BE49-F238E27FC236}">
                        <a16:creationId xmlns:a16="http://schemas.microsoft.com/office/drawing/2014/main" id="{D9AB2866-286A-324B-A617-3FD7D7A508AE}"/>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0" name="Freeform 1037">
                    <a:extLst>
                      <a:ext uri="{FF2B5EF4-FFF2-40B4-BE49-F238E27FC236}">
                        <a16:creationId xmlns:a16="http://schemas.microsoft.com/office/drawing/2014/main" id="{4F862B12-01C2-394B-BD64-EF5B294C927F}"/>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1" name="Freeform 1038">
                    <a:extLst>
                      <a:ext uri="{FF2B5EF4-FFF2-40B4-BE49-F238E27FC236}">
                        <a16:creationId xmlns:a16="http://schemas.microsoft.com/office/drawing/2014/main" id="{9F56D63D-1051-4947-BFE8-AC99905DBF77}"/>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2" name="Freeform 1039">
                    <a:extLst>
                      <a:ext uri="{FF2B5EF4-FFF2-40B4-BE49-F238E27FC236}">
                        <a16:creationId xmlns:a16="http://schemas.microsoft.com/office/drawing/2014/main" id="{F5A7C9DF-5755-EF45-8744-FDD1C5EEB842}"/>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39" name="Group 850">
                  <a:extLst>
                    <a:ext uri="{FF2B5EF4-FFF2-40B4-BE49-F238E27FC236}">
                      <a16:creationId xmlns:a16="http://schemas.microsoft.com/office/drawing/2014/main" id="{0E19DCC2-5C17-114A-AA3B-AB1F761F3E07}"/>
                    </a:ext>
                  </a:extLst>
                </p:cNvPr>
                <p:cNvGrpSpPr>
                  <a:grpSpLocks/>
                </p:cNvGrpSpPr>
                <p:nvPr/>
              </p:nvGrpSpPr>
              <p:grpSpPr bwMode="auto">
                <a:xfrm>
                  <a:off x="7408527" y="2307905"/>
                  <a:ext cx="399726" cy="74090"/>
                  <a:chOff x="2199" y="955"/>
                  <a:chExt cx="2547" cy="506"/>
                </a:xfrm>
              </p:grpSpPr>
              <p:sp>
                <p:nvSpPr>
                  <p:cNvPr id="441" name="Freeform 851">
                    <a:extLst>
                      <a:ext uri="{FF2B5EF4-FFF2-40B4-BE49-F238E27FC236}">
                        <a16:creationId xmlns:a16="http://schemas.microsoft.com/office/drawing/2014/main" id="{BBA6444B-A512-F544-B52F-56EFEF8735D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2" name="Freeform 852">
                    <a:extLst>
                      <a:ext uri="{FF2B5EF4-FFF2-40B4-BE49-F238E27FC236}">
                        <a16:creationId xmlns:a16="http://schemas.microsoft.com/office/drawing/2014/main" id="{3C1ADE30-986F-D446-A0E8-E55FDC5C3637}"/>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3" name="Freeform 853">
                    <a:extLst>
                      <a:ext uri="{FF2B5EF4-FFF2-40B4-BE49-F238E27FC236}">
                        <a16:creationId xmlns:a16="http://schemas.microsoft.com/office/drawing/2014/main" id="{5421D839-7A32-BE47-B2AE-97D6E019C238}"/>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4" name="Freeform 854">
                    <a:extLst>
                      <a:ext uri="{FF2B5EF4-FFF2-40B4-BE49-F238E27FC236}">
                        <a16:creationId xmlns:a16="http://schemas.microsoft.com/office/drawing/2014/main" id="{6265BB06-F570-694B-835C-CBFAFCDB7333}"/>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5" name="Freeform 855">
                    <a:extLst>
                      <a:ext uri="{FF2B5EF4-FFF2-40B4-BE49-F238E27FC236}">
                        <a16:creationId xmlns:a16="http://schemas.microsoft.com/office/drawing/2014/main" id="{80300F44-8884-9342-8458-52213EFA1F0A}"/>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6" name="Freeform 856">
                    <a:extLst>
                      <a:ext uri="{FF2B5EF4-FFF2-40B4-BE49-F238E27FC236}">
                        <a16:creationId xmlns:a16="http://schemas.microsoft.com/office/drawing/2014/main" id="{C20B7147-F177-2244-A300-85310EEFDE6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440" name="Straight Connector 439">
                  <a:extLst>
                    <a:ext uri="{FF2B5EF4-FFF2-40B4-BE49-F238E27FC236}">
                      <a16:creationId xmlns:a16="http://schemas.microsoft.com/office/drawing/2014/main" id="{BC94D261-B269-5947-A948-0F102BE96F71}"/>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67" name="Group 266">
              <a:extLst>
                <a:ext uri="{FF2B5EF4-FFF2-40B4-BE49-F238E27FC236}">
                  <a16:creationId xmlns:a16="http://schemas.microsoft.com/office/drawing/2014/main" id="{61065D64-FFA0-D845-B229-AD586B66C3BA}"/>
                </a:ext>
              </a:extLst>
            </p:cNvPr>
            <p:cNvGrpSpPr/>
            <p:nvPr/>
          </p:nvGrpSpPr>
          <p:grpSpPr>
            <a:xfrm>
              <a:off x="7840518" y="1242873"/>
              <a:ext cx="4037013" cy="1377421"/>
              <a:chOff x="7785100" y="730250"/>
              <a:chExt cx="4037013" cy="1377421"/>
            </a:xfrm>
          </p:grpSpPr>
          <p:grpSp>
            <p:nvGrpSpPr>
              <p:cNvPr id="272" name="Group 117">
                <a:extLst>
                  <a:ext uri="{FF2B5EF4-FFF2-40B4-BE49-F238E27FC236}">
                    <a16:creationId xmlns:a16="http://schemas.microsoft.com/office/drawing/2014/main" id="{DA8F2ABF-024D-5644-A618-D1554772AAFE}"/>
                  </a:ext>
                </a:extLst>
              </p:cNvPr>
              <p:cNvGrpSpPr>
                <a:grpSpLocks/>
              </p:cNvGrpSpPr>
              <p:nvPr/>
            </p:nvGrpSpPr>
            <p:grpSpPr bwMode="auto">
              <a:xfrm>
                <a:off x="7785100" y="736600"/>
                <a:ext cx="850900" cy="527050"/>
                <a:chOff x="-490" y="1664"/>
                <a:chExt cx="1429" cy="842"/>
              </a:xfrm>
            </p:grpSpPr>
            <p:sp>
              <p:nvSpPr>
                <p:cNvPr id="382" name="AutoShape 111">
                  <a:extLst>
                    <a:ext uri="{FF2B5EF4-FFF2-40B4-BE49-F238E27FC236}">
                      <a16:creationId xmlns:a16="http://schemas.microsoft.com/office/drawing/2014/main" id="{4F7D0D8B-AE92-DF48-837E-38F90CA8909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83" name="Group 116">
                  <a:extLst>
                    <a:ext uri="{FF2B5EF4-FFF2-40B4-BE49-F238E27FC236}">
                      <a16:creationId xmlns:a16="http://schemas.microsoft.com/office/drawing/2014/main" id="{4A654723-8B5D-FE4C-BF2B-514CD235A1D6}"/>
                    </a:ext>
                  </a:extLst>
                </p:cNvPr>
                <p:cNvGrpSpPr>
                  <a:grpSpLocks/>
                </p:cNvGrpSpPr>
                <p:nvPr/>
              </p:nvGrpSpPr>
              <p:grpSpPr bwMode="auto">
                <a:xfrm>
                  <a:off x="-427" y="1737"/>
                  <a:ext cx="1217" cy="769"/>
                  <a:chOff x="-427" y="1737"/>
                  <a:chExt cx="1217" cy="769"/>
                </a:xfrm>
              </p:grpSpPr>
              <p:sp>
                <p:nvSpPr>
                  <p:cNvPr id="384" name="Rectangle 99">
                    <a:extLst>
                      <a:ext uri="{FF2B5EF4-FFF2-40B4-BE49-F238E27FC236}">
                        <a16:creationId xmlns:a16="http://schemas.microsoft.com/office/drawing/2014/main" id="{A4AFDABA-F0DD-F64F-8D40-C82C98855D26}"/>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5" name="Line 7">
                    <a:extLst>
                      <a:ext uri="{FF2B5EF4-FFF2-40B4-BE49-F238E27FC236}">
                        <a16:creationId xmlns:a16="http://schemas.microsoft.com/office/drawing/2014/main" id="{68D767C0-B1CD-734F-8B29-6BF22590B0B3}"/>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86" name="Group 103">
                    <a:extLst>
                      <a:ext uri="{FF2B5EF4-FFF2-40B4-BE49-F238E27FC236}">
                        <a16:creationId xmlns:a16="http://schemas.microsoft.com/office/drawing/2014/main" id="{97E7E30C-8EEE-5042-A3E2-1D8BBB9A553B}"/>
                      </a:ext>
                    </a:extLst>
                  </p:cNvPr>
                  <p:cNvGrpSpPr>
                    <a:grpSpLocks/>
                  </p:cNvGrpSpPr>
                  <p:nvPr/>
                </p:nvGrpSpPr>
                <p:grpSpPr bwMode="auto">
                  <a:xfrm>
                    <a:off x="68" y="2192"/>
                    <a:ext cx="387" cy="139"/>
                    <a:chOff x="322" y="890"/>
                    <a:chExt cx="872" cy="339"/>
                  </a:xfrm>
                </p:grpSpPr>
                <p:sp>
                  <p:nvSpPr>
                    <p:cNvPr id="391" name="Rectangle 104">
                      <a:extLst>
                        <a:ext uri="{FF2B5EF4-FFF2-40B4-BE49-F238E27FC236}">
                          <a16:creationId xmlns:a16="http://schemas.microsoft.com/office/drawing/2014/main" id="{843E43FE-69ED-704E-A9F4-273EFC499F32}"/>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2" name="Rectangle 105">
                      <a:extLst>
                        <a:ext uri="{FF2B5EF4-FFF2-40B4-BE49-F238E27FC236}">
                          <a16:creationId xmlns:a16="http://schemas.microsoft.com/office/drawing/2014/main" id="{670D1F7B-0520-4C41-B14C-44928D44AB53}"/>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9" name="Rectangle 106">
                      <a:extLst>
                        <a:ext uri="{FF2B5EF4-FFF2-40B4-BE49-F238E27FC236}">
                          <a16:creationId xmlns:a16="http://schemas.microsoft.com/office/drawing/2014/main" id="{6930B14E-463C-3148-9063-193BCF9C1DBE}"/>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0" name="Rectangle 107">
                      <a:extLst>
                        <a:ext uri="{FF2B5EF4-FFF2-40B4-BE49-F238E27FC236}">
                          <a16:creationId xmlns:a16="http://schemas.microsoft.com/office/drawing/2014/main" id="{E611E401-F46E-7546-90FD-D90E19B2D639}"/>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1" name="Rectangle 108">
                      <a:extLst>
                        <a:ext uri="{FF2B5EF4-FFF2-40B4-BE49-F238E27FC236}">
                          <a16:creationId xmlns:a16="http://schemas.microsoft.com/office/drawing/2014/main" id="{0AC6AB71-4D2D-914E-8DE4-E34FB6CE7211}"/>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3" name="AutoShape 109">
                      <a:extLst>
                        <a:ext uri="{FF2B5EF4-FFF2-40B4-BE49-F238E27FC236}">
                          <a16:creationId xmlns:a16="http://schemas.microsoft.com/office/drawing/2014/main" id="{C5E21FF9-2515-9749-8D1B-9918E78C4597}"/>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87" name="Picture 110" descr="desktop_computer_stylized_small">
                    <a:extLst>
                      <a:ext uri="{FF2B5EF4-FFF2-40B4-BE49-F238E27FC236}">
                        <a16:creationId xmlns:a16="http://schemas.microsoft.com/office/drawing/2014/main" id="{904301F2-7241-4647-A30F-B93D8AE8E00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Rectangle 112">
                    <a:extLst>
                      <a:ext uri="{FF2B5EF4-FFF2-40B4-BE49-F238E27FC236}">
                        <a16:creationId xmlns:a16="http://schemas.microsoft.com/office/drawing/2014/main" id="{E4B6BA92-C28D-DC47-9D36-BABDA3F6B6BA}"/>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9" name="Freeform 113">
                    <a:extLst>
                      <a:ext uri="{FF2B5EF4-FFF2-40B4-BE49-F238E27FC236}">
                        <a16:creationId xmlns:a16="http://schemas.microsoft.com/office/drawing/2014/main" id="{B4A54A71-C2C4-FD44-A968-22FCFF1C2CA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90" name="Picture 115" descr="tv">
                    <a:extLst>
                      <a:ext uri="{FF2B5EF4-FFF2-40B4-BE49-F238E27FC236}">
                        <a16:creationId xmlns:a16="http://schemas.microsoft.com/office/drawing/2014/main" id="{CB5F76B1-AA8E-F243-ACB3-EE63F5787A4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82" name="Line 169">
                <a:extLst>
                  <a:ext uri="{FF2B5EF4-FFF2-40B4-BE49-F238E27FC236}">
                    <a16:creationId xmlns:a16="http://schemas.microsoft.com/office/drawing/2014/main" id="{683925C6-A420-AC4A-98EC-BC48D9B42EFB}"/>
                  </a:ext>
                </a:extLst>
              </p:cNvPr>
              <p:cNvSpPr>
                <a:spLocks noChangeShapeType="1"/>
              </p:cNvSpPr>
              <p:nvPr/>
            </p:nvSpPr>
            <p:spPr bwMode="auto">
              <a:xfrm>
                <a:off x="8423564" y="1479550"/>
                <a:ext cx="2593686"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0" name="Text Box 204">
                <a:extLst>
                  <a:ext uri="{FF2B5EF4-FFF2-40B4-BE49-F238E27FC236}">
                    <a16:creationId xmlns:a16="http://schemas.microsoft.com/office/drawing/2014/main" id="{606A13BF-006E-E64F-B419-78E6F90CC993}"/>
                  </a:ext>
                </a:extLst>
              </p:cNvPr>
              <p:cNvSpPr txBox="1">
                <a:spLocks noChangeArrowheads="1"/>
              </p:cNvSpPr>
              <p:nvPr/>
            </p:nvSpPr>
            <p:spPr bwMode="auto">
              <a:xfrm>
                <a:off x="9439275" y="8080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nvGrpSpPr>
              <p:cNvPr id="291" name="Group 290">
                <a:extLst>
                  <a:ext uri="{FF2B5EF4-FFF2-40B4-BE49-F238E27FC236}">
                    <a16:creationId xmlns:a16="http://schemas.microsoft.com/office/drawing/2014/main" id="{74823287-6077-6446-AF55-57CFE46FE077}"/>
                  </a:ext>
                </a:extLst>
              </p:cNvPr>
              <p:cNvGrpSpPr/>
              <p:nvPr/>
            </p:nvGrpSpPr>
            <p:grpSpPr>
              <a:xfrm>
                <a:off x="7872413" y="1479550"/>
                <a:ext cx="850900" cy="623888"/>
                <a:chOff x="7872413" y="1479550"/>
                <a:chExt cx="850900" cy="623888"/>
              </a:xfrm>
            </p:grpSpPr>
            <p:grpSp>
              <p:nvGrpSpPr>
                <p:cNvPr id="355" name="Group 135">
                  <a:extLst>
                    <a:ext uri="{FF2B5EF4-FFF2-40B4-BE49-F238E27FC236}">
                      <a16:creationId xmlns:a16="http://schemas.microsoft.com/office/drawing/2014/main" id="{8ADD54EE-7A0D-674F-A2BD-E5C03262C60C}"/>
                    </a:ext>
                  </a:extLst>
                </p:cNvPr>
                <p:cNvGrpSpPr>
                  <a:grpSpLocks/>
                </p:cNvGrpSpPr>
                <p:nvPr/>
              </p:nvGrpSpPr>
              <p:grpSpPr bwMode="auto">
                <a:xfrm>
                  <a:off x="7872413" y="1576388"/>
                  <a:ext cx="850900" cy="527050"/>
                  <a:chOff x="-490" y="1664"/>
                  <a:chExt cx="1429" cy="842"/>
                </a:xfrm>
              </p:grpSpPr>
              <p:sp>
                <p:nvSpPr>
                  <p:cNvPr id="357" name="AutoShape 136">
                    <a:extLst>
                      <a:ext uri="{FF2B5EF4-FFF2-40B4-BE49-F238E27FC236}">
                        <a16:creationId xmlns:a16="http://schemas.microsoft.com/office/drawing/2014/main" id="{0118FE48-1B9C-3C4A-9E1A-9DDFA75F5B21}"/>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58" name="Group 137">
                    <a:extLst>
                      <a:ext uri="{FF2B5EF4-FFF2-40B4-BE49-F238E27FC236}">
                        <a16:creationId xmlns:a16="http://schemas.microsoft.com/office/drawing/2014/main" id="{6B86DF99-CBED-144A-94EC-2756704E1A90}"/>
                      </a:ext>
                    </a:extLst>
                  </p:cNvPr>
                  <p:cNvGrpSpPr>
                    <a:grpSpLocks/>
                  </p:cNvGrpSpPr>
                  <p:nvPr/>
                </p:nvGrpSpPr>
                <p:grpSpPr bwMode="auto">
                  <a:xfrm>
                    <a:off x="-427" y="1737"/>
                    <a:ext cx="1217" cy="769"/>
                    <a:chOff x="-427" y="1737"/>
                    <a:chExt cx="1217" cy="769"/>
                  </a:xfrm>
                </p:grpSpPr>
                <p:sp>
                  <p:nvSpPr>
                    <p:cNvPr id="360" name="Rectangle 138">
                      <a:extLst>
                        <a:ext uri="{FF2B5EF4-FFF2-40B4-BE49-F238E27FC236}">
                          <a16:creationId xmlns:a16="http://schemas.microsoft.com/office/drawing/2014/main" id="{E2F83C1F-2DCD-404E-AE4F-63E99CDF36D8}"/>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61" name="Line 7">
                      <a:extLst>
                        <a:ext uri="{FF2B5EF4-FFF2-40B4-BE49-F238E27FC236}">
                          <a16:creationId xmlns:a16="http://schemas.microsoft.com/office/drawing/2014/main" id="{C055AFF3-0D0C-BC48-A997-2C34FB897E23}"/>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62" name="Group 140">
                      <a:extLst>
                        <a:ext uri="{FF2B5EF4-FFF2-40B4-BE49-F238E27FC236}">
                          <a16:creationId xmlns:a16="http://schemas.microsoft.com/office/drawing/2014/main" id="{7854FAEA-62F7-A14F-97B1-D2E9BCDE4C20}"/>
                        </a:ext>
                      </a:extLst>
                    </p:cNvPr>
                    <p:cNvGrpSpPr>
                      <a:grpSpLocks/>
                    </p:cNvGrpSpPr>
                    <p:nvPr/>
                  </p:nvGrpSpPr>
                  <p:grpSpPr bwMode="auto">
                    <a:xfrm>
                      <a:off x="68" y="2192"/>
                      <a:ext cx="387" cy="139"/>
                      <a:chOff x="322" y="890"/>
                      <a:chExt cx="872" cy="339"/>
                    </a:xfrm>
                  </p:grpSpPr>
                  <p:sp>
                    <p:nvSpPr>
                      <p:cNvPr id="376" name="Rectangle 141">
                        <a:extLst>
                          <a:ext uri="{FF2B5EF4-FFF2-40B4-BE49-F238E27FC236}">
                            <a16:creationId xmlns:a16="http://schemas.microsoft.com/office/drawing/2014/main" id="{8D61C38E-17AA-8B46-82C3-68045A533E8D}"/>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7" name="Rectangle 142">
                        <a:extLst>
                          <a:ext uri="{FF2B5EF4-FFF2-40B4-BE49-F238E27FC236}">
                            <a16:creationId xmlns:a16="http://schemas.microsoft.com/office/drawing/2014/main" id="{34E63E9C-CE7A-5740-9F5A-EBBD524BEC54}"/>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8" name="Rectangle 143">
                        <a:extLst>
                          <a:ext uri="{FF2B5EF4-FFF2-40B4-BE49-F238E27FC236}">
                            <a16:creationId xmlns:a16="http://schemas.microsoft.com/office/drawing/2014/main" id="{BF6F6A45-7BFD-4A43-A1FE-C35037B8B859}"/>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9" name="Rectangle 144">
                        <a:extLst>
                          <a:ext uri="{FF2B5EF4-FFF2-40B4-BE49-F238E27FC236}">
                            <a16:creationId xmlns:a16="http://schemas.microsoft.com/office/drawing/2014/main" id="{90500725-1B45-9C46-BC6F-F7ECDE38FA96}"/>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0" name="Rectangle 145">
                        <a:extLst>
                          <a:ext uri="{FF2B5EF4-FFF2-40B4-BE49-F238E27FC236}">
                            <a16:creationId xmlns:a16="http://schemas.microsoft.com/office/drawing/2014/main" id="{0AACC607-A52B-6045-BF20-AB80915FCA89}"/>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1" name="AutoShape 146">
                        <a:extLst>
                          <a:ext uri="{FF2B5EF4-FFF2-40B4-BE49-F238E27FC236}">
                            <a16:creationId xmlns:a16="http://schemas.microsoft.com/office/drawing/2014/main" id="{4C6EB161-0B24-DB45-ABCC-5C6B6893FAC2}"/>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63" name="Picture 147" descr="desktop_computer_stylized_small">
                      <a:extLst>
                        <a:ext uri="{FF2B5EF4-FFF2-40B4-BE49-F238E27FC236}">
                          <a16:creationId xmlns:a16="http://schemas.microsoft.com/office/drawing/2014/main" id="{F585443D-9525-E14B-8AA4-E5AE4121EC1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6" name="Rectangle 148">
                      <a:extLst>
                        <a:ext uri="{FF2B5EF4-FFF2-40B4-BE49-F238E27FC236}">
                          <a16:creationId xmlns:a16="http://schemas.microsoft.com/office/drawing/2014/main" id="{CAA6C040-9D81-E941-9947-DDE3881D43CF}"/>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4" name="Freeform 149">
                      <a:extLst>
                        <a:ext uri="{FF2B5EF4-FFF2-40B4-BE49-F238E27FC236}">
                          <a16:creationId xmlns:a16="http://schemas.microsoft.com/office/drawing/2014/main" id="{1402F0C5-D459-E247-A664-0B7AB05001F0}"/>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75" name="Picture 151" descr="tv">
                      <a:extLst>
                        <a:ext uri="{FF2B5EF4-FFF2-40B4-BE49-F238E27FC236}">
                          <a16:creationId xmlns:a16="http://schemas.microsoft.com/office/drawing/2014/main" id="{C4452B7F-EFA4-E84E-842E-D50C26DBB49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56" name="Freeform 209">
                  <a:extLst>
                    <a:ext uri="{FF2B5EF4-FFF2-40B4-BE49-F238E27FC236}">
                      <a16:creationId xmlns:a16="http://schemas.microsoft.com/office/drawing/2014/main" id="{11B3A7AD-BBDA-7044-AF36-AB803F847905}"/>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92" name="Rectangle 44">
                <a:extLst>
                  <a:ext uri="{FF2B5EF4-FFF2-40B4-BE49-F238E27FC236}">
                    <a16:creationId xmlns:a16="http://schemas.microsoft.com/office/drawing/2014/main" id="{EDF3CEBF-6311-104C-B1C2-DDE49663E340}"/>
                  </a:ext>
                </a:extLst>
              </p:cNvPr>
              <p:cNvSpPr>
                <a:spLocks noChangeArrowheads="1"/>
              </p:cNvSpPr>
              <p:nvPr/>
            </p:nvSpPr>
            <p:spPr bwMode="auto">
              <a:xfrm>
                <a:off x="10755313" y="1054100"/>
                <a:ext cx="955675" cy="700088"/>
              </a:xfrm>
              <a:prstGeom prst="rect">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293" name="Freeform 216">
                <a:extLst>
                  <a:ext uri="{FF2B5EF4-FFF2-40B4-BE49-F238E27FC236}">
                    <a16:creationId xmlns:a16="http://schemas.microsoft.com/office/drawing/2014/main" id="{568B9560-555E-104B-962D-8C1735FCC610}"/>
                  </a:ext>
                </a:extLst>
              </p:cNvPr>
              <p:cNvSpPr>
                <a:spLocks/>
              </p:cNvSpPr>
              <p:nvPr/>
            </p:nvSpPr>
            <p:spPr bwMode="auto">
              <a:xfrm>
                <a:off x="11012488" y="1236663"/>
                <a:ext cx="330200" cy="454025"/>
              </a:xfrm>
              <a:custGeom>
                <a:avLst/>
                <a:gdLst>
                  <a:gd name="T0" fmla="*/ 0 w 318"/>
                  <a:gd name="T1" fmla="*/ 2147483647 h 412"/>
                  <a:gd name="T2" fmla="*/ 2147483647 w 318"/>
                  <a:gd name="T3" fmla="*/ 2147483647 h 412"/>
                  <a:gd name="T4" fmla="*/ 2147483647 w 318"/>
                  <a:gd name="T5" fmla="*/ 0 h 412"/>
                  <a:gd name="T6" fmla="*/ 2147483647 w 318"/>
                  <a:gd name="T7" fmla="*/ 2147483647 h 412"/>
                  <a:gd name="T8" fmla="*/ 2147483647 w 318"/>
                  <a:gd name="T9" fmla="*/ 2147483647 h 412"/>
                  <a:gd name="T10" fmla="*/ 2147483647 w 318"/>
                  <a:gd name="T11" fmla="*/ 2147483647 h 412"/>
                  <a:gd name="T12" fmla="*/ 2147483647 w 318"/>
                  <a:gd name="T13" fmla="*/ 2147483647 h 412"/>
                  <a:gd name="T14" fmla="*/ 2147483647 w 318"/>
                  <a:gd name="T15" fmla="*/ 2147483647 h 412"/>
                  <a:gd name="T16" fmla="*/ 0 w 318"/>
                  <a:gd name="T17" fmla="*/ 2147483647 h 4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8"/>
                  <a:gd name="T28" fmla="*/ 0 h 412"/>
                  <a:gd name="T29" fmla="*/ 318 w 318"/>
                  <a:gd name="T30" fmla="*/ 412 h 4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8" h="412">
                    <a:moveTo>
                      <a:pt x="0" y="412"/>
                    </a:moveTo>
                    <a:lnTo>
                      <a:pt x="3" y="1"/>
                    </a:lnTo>
                    <a:lnTo>
                      <a:pt x="74" y="0"/>
                    </a:lnTo>
                    <a:lnTo>
                      <a:pt x="254" y="111"/>
                    </a:lnTo>
                    <a:lnTo>
                      <a:pt x="318" y="115"/>
                    </a:lnTo>
                    <a:lnTo>
                      <a:pt x="318" y="308"/>
                    </a:lnTo>
                    <a:lnTo>
                      <a:pt x="246" y="308"/>
                    </a:lnTo>
                    <a:lnTo>
                      <a:pt x="74" y="412"/>
                    </a:lnTo>
                    <a:lnTo>
                      <a:pt x="0" y="412"/>
                    </a:lnTo>
                    <a:close/>
                  </a:path>
                </a:pathLst>
              </a:custGeom>
              <a:gradFill rotWithShape="1">
                <a:gsLst>
                  <a:gs pos="0">
                    <a:schemeClr val="bg1"/>
                  </a:gs>
                  <a:gs pos="99000">
                    <a:srgbClr val="E40000"/>
                  </a:gs>
                </a:gsLst>
                <a:lin ang="0" scaled="1"/>
              </a:gra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4" name="Freeform 217">
                <a:extLst>
                  <a:ext uri="{FF2B5EF4-FFF2-40B4-BE49-F238E27FC236}">
                    <a16:creationId xmlns:a16="http://schemas.microsoft.com/office/drawing/2014/main" id="{DA2971D4-FEBA-E244-9839-37C7EE346C16}"/>
                  </a:ext>
                </a:extLst>
              </p:cNvPr>
              <p:cNvSpPr>
                <a:spLocks/>
              </p:cNvSpPr>
              <p:nvPr/>
            </p:nvSpPr>
            <p:spPr bwMode="auto">
              <a:xfrm>
                <a:off x="11009842" y="1167342"/>
                <a:ext cx="366713" cy="406400"/>
              </a:xfrm>
              <a:custGeom>
                <a:avLst/>
                <a:gdLst>
                  <a:gd name="T0" fmla="*/ 0 w 353"/>
                  <a:gd name="T1" fmla="*/ 2147483647 h 369"/>
                  <a:gd name="T2" fmla="*/ 2147483647 w 353"/>
                  <a:gd name="T3" fmla="*/ 0 h 369"/>
                  <a:gd name="T4" fmla="*/ 2147483647 w 353"/>
                  <a:gd name="T5" fmla="*/ 0 h 369"/>
                  <a:gd name="T6" fmla="*/ 2147483647 w 353"/>
                  <a:gd name="T7" fmla="*/ 2147483647 h 369"/>
                  <a:gd name="T8" fmla="*/ 2147483647 w 353"/>
                  <a:gd name="T9" fmla="*/ 2147483647 h 369"/>
                  <a:gd name="T10" fmla="*/ 2147483647 w 353"/>
                  <a:gd name="T11" fmla="*/ 2147483647 h 369"/>
                  <a:gd name="T12" fmla="*/ 2147483647 w 353"/>
                  <a:gd name="T13" fmla="*/ 2147483647 h 369"/>
                  <a:gd name="T14" fmla="*/ 2147483647 w 353"/>
                  <a:gd name="T15" fmla="*/ 2147483647 h 369"/>
                  <a:gd name="T16" fmla="*/ 2147483647 w 353"/>
                  <a:gd name="T17" fmla="*/ 2147483647 h 369"/>
                  <a:gd name="T18" fmla="*/ 2147483647 w 353"/>
                  <a:gd name="T19" fmla="*/ 2147483647 h 369"/>
                  <a:gd name="T20" fmla="*/ 0 w 353"/>
                  <a:gd name="T21" fmla="*/ 2147483647 h 3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3"/>
                  <a:gd name="T34" fmla="*/ 0 h 369"/>
                  <a:gd name="T35" fmla="*/ 353 w 353"/>
                  <a:gd name="T36" fmla="*/ 369 h 3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3" h="369">
                    <a:moveTo>
                      <a:pt x="0" y="59"/>
                    </a:moveTo>
                    <a:lnTo>
                      <a:pt x="32" y="0"/>
                    </a:lnTo>
                    <a:lnTo>
                      <a:pt x="105" y="0"/>
                    </a:lnTo>
                    <a:lnTo>
                      <a:pt x="276" y="113"/>
                    </a:lnTo>
                    <a:lnTo>
                      <a:pt x="353" y="113"/>
                    </a:lnTo>
                    <a:lnTo>
                      <a:pt x="353" y="315"/>
                    </a:lnTo>
                    <a:lnTo>
                      <a:pt x="318" y="369"/>
                    </a:lnTo>
                    <a:lnTo>
                      <a:pt x="315" y="173"/>
                    </a:lnTo>
                    <a:lnTo>
                      <a:pt x="254" y="173"/>
                    </a:lnTo>
                    <a:lnTo>
                      <a:pt x="75" y="60"/>
                    </a:lnTo>
                    <a:lnTo>
                      <a:pt x="0" y="59"/>
                    </a:lnTo>
                    <a:close/>
                  </a:path>
                </a:pathLst>
              </a:custGeom>
              <a:solidFill>
                <a:srgbClr val="C00000"/>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5" name="Line 218">
                <a:extLst>
                  <a:ext uri="{FF2B5EF4-FFF2-40B4-BE49-F238E27FC236}">
                    <a16:creationId xmlns:a16="http://schemas.microsoft.com/office/drawing/2014/main" id="{1BD09D89-8D3D-0A4A-892A-15FDA5DBDCFD}"/>
                  </a:ext>
                </a:extLst>
              </p:cNvPr>
              <p:cNvSpPr>
                <a:spLocks noChangeShapeType="1"/>
              </p:cNvSpPr>
              <p:nvPr/>
            </p:nvSpPr>
            <p:spPr bwMode="auto">
              <a:xfrm flipH="1">
                <a:off x="11339513" y="1295400"/>
                <a:ext cx="34925" cy="68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6" name="Line 219">
                <a:extLst>
                  <a:ext uri="{FF2B5EF4-FFF2-40B4-BE49-F238E27FC236}">
                    <a16:creationId xmlns:a16="http://schemas.microsoft.com/office/drawing/2014/main" id="{135D1CBC-9B94-1746-A89B-2A44F9EF289C}"/>
                  </a:ext>
                </a:extLst>
              </p:cNvPr>
              <p:cNvSpPr>
                <a:spLocks noChangeShapeType="1"/>
              </p:cNvSpPr>
              <p:nvPr/>
            </p:nvSpPr>
            <p:spPr bwMode="auto">
              <a:xfrm>
                <a:off x="11041063" y="1466850"/>
                <a:ext cx="2682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7" name="Freeform 220">
                <a:extLst>
                  <a:ext uri="{FF2B5EF4-FFF2-40B4-BE49-F238E27FC236}">
                    <a16:creationId xmlns:a16="http://schemas.microsoft.com/office/drawing/2014/main" id="{68BA57F7-BBEA-274C-9D12-9DD3172CB764}"/>
                  </a:ext>
                </a:extLst>
              </p:cNvPr>
              <p:cNvSpPr>
                <a:spLocks/>
              </p:cNvSpPr>
              <p:nvPr/>
            </p:nvSpPr>
            <p:spPr bwMode="auto">
              <a:xfrm>
                <a:off x="11034713" y="1290638"/>
                <a:ext cx="274637" cy="115887"/>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8" name="Freeform 221">
                <a:extLst>
                  <a:ext uri="{FF2B5EF4-FFF2-40B4-BE49-F238E27FC236}">
                    <a16:creationId xmlns:a16="http://schemas.microsoft.com/office/drawing/2014/main" id="{F332205B-8DCF-B445-AB10-02D71F7374E5}"/>
                  </a:ext>
                </a:extLst>
              </p:cNvPr>
              <p:cNvSpPr>
                <a:spLocks/>
              </p:cNvSpPr>
              <p:nvPr/>
            </p:nvSpPr>
            <p:spPr bwMode="auto">
              <a:xfrm flipV="1">
                <a:off x="11034713" y="1527175"/>
                <a:ext cx="274637" cy="114300"/>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9" name="AutoShape 225">
                <a:extLst>
                  <a:ext uri="{FF2B5EF4-FFF2-40B4-BE49-F238E27FC236}">
                    <a16:creationId xmlns:a16="http://schemas.microsoft.com/office/drawing/2014/main" id="{CEA8A387-526F-5044-B9B1-E20B96341E65}"/>
                  </a:ext>
                </a:extLst>
              </p:cNvPr>
              <p:cNvSpPr>
                <a:spLocks noChangeArrowheads="1"/>
              </p:cNvSpPr>
              <p:nvPr/>
            </p:nvSpPr>
            <p:spPr bwMode="auto">
              <a:xfrm>
                <a:off x="10615613" y="790575"/>
                <a:ext cx="1206500" cy="261938"/>
              </a:xfrm>
              <a:prstGeom prst="triangle">
                <a:avLst>
                  <a:gd name="adj" fmla="val 50000"/>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00" name="Group 299">
                <a:extLst>
                  <a:ext uri="{FF2B5EF4-FFF2-40B4-BE49-F238E27FC236}">
                    <a16:creationId xmlns:a16="http://schemas.microsoft.com/office/drawing/2014/main" id="{E7752F08-A19A-8444-9EA8-BB81552EC212}"/>
                  </a:ext>
                </a:extLst>
              </p:cNvPr>
              <p:cNvGrpSpPr/>
              <p:nvPr/>
            </p:nvGrpSpPr>
            <p:grpSpPr>
              <a:xfrm>
                <a:off x="8699500" y="730250"/>
                <a:ext cx="850900" cy="755650"/>
                <a:chOff x="8699500" y="730250"/>
                <a:chExt cx="850900" cy="755650"/>
              </a:xfrm>
            </p:grpSpPr>
            <p:grpSp>
              <p:nvGrpSpPr>
                <p:cNvPr id="337" name="Group 117">
                  <a:extLst>
                    <a:ext uri="{FF2B5EF4-FFF2-40B4-BE49-F238E27FC236}">
                      <a16:creationId xmlns:a16="http://schemas.microsoft.com/office/drawing/2014/main" id="{D5D8D43D-BB3B-1E46-A705-D0683F8779EE}"/>
                    </a:ext>
                  </a:extLst>
                </p:cNvPr>
                <p:cNvGrpSpPr>
                  <a:grpSpLocks/>
                </p:cNvGrpSpPr>
                <p:nvPr/>
              </p:nvGrpSpPr>
              <p:grpSpPr bwMode="auto">
                <a:xfrm>
                  <a:off x="8699500" y="730250"/>
                  <a:ext cx="850900" cy="527050"/>
                  <a:chOff x="-490" y="1664"/>
                  <a:chExt cx="1429" cy="842"/>
                </a:xfrm>
              </p:grpSpPr>
              <p:sp>
                <p:nvSpPr>
                  <p:cNvPr id="339" name="AutoShape 111">
                    <a:extLst>
                      <a:ext uri="{FF2B5EF4-FFF2-40B4-BE49-F238E27FC236}">
                        <a16:creationId xmlns:a16="http://schemas.microsoft.com/office/drawing/2014/main" id="{4E171CC9-165E-404A-82A8-88DB35A3FCC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40" name="Group 116">
                    <a:extLst>
                      <a:ext uri="{FF2B5EF4-FFF2-40B4-BE49-F238E27FC236}">
                        <a16:creationId xmlns:a16="http://schemas.microsoft.com/office/drawing/2014/main" id="{4731C3F0-ADAE-4F46-8E65-7A67411D05EC}"/>
                      </a:ext>
                    </a:extLst>
                  </p:cNvPr>
                  <p:cNvGrpSpPr>
                    <a:grpSpLocks/>
                  </p:cNvGrpSpPr>
                  <p:nvPr/>
                </p:nvGrpSpPr>
                <p:grpSpPr bwMode="auto">
                  <a:xfrm>
                    <a:off x="-427" y="1737"/>
                    <a:ext cx="1217" cy="769"/>
                    <a:chOff x="-427" y="1737"/>
                    <a:chExt cx="1217" cy="769"/>
                  </a:xfrm>
                </p:grpSpPr>
                <p:sp>
                  <p:nvSpPr>
                    <p:cNvPr id="342" name="Rectangle 99">
                      <a:extLst>
                        <a:ext uri="{FF2B5EF4-FFF2-40B4-BE49-F238E27FC236}">
                          <a16:creationId xmlns:a16="http://schemas.microsoft.com/office/drawing/2014/main" id="{6A738239-04CC-EA45-B43F-0D611B5F6B2F}"/>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3" name="Line 7">
                      <a:extLst>
                        <a:ext uri="{FF2B5EF4-FFF2-40B4-BE49-F238E27FC236}">
                          <a16:creationId xmlns:a16="http://schemas.microsoft.com/office/drawing/2014/main" id="{12D690B9-43E5-984D-AB1A-C277E3A92291}"/>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44" name="Group 103">
                      <a:extLst>
                        <a:ext uri="{FF2B5EF4-FFF2-40B4-BE49-F238E27FC236}">
                          <a16:creationId xmlns:a16="http://schemas.microsoft.com/office/drawing/2014/main" id="{76729020-C881-2043-AA09-0BACB55C063B}"/>
                        </a:ext>
                      </a:extLst>
                    </p:cNvPr>
                    <p:cNvGrpSpPr>
                      <a:grpSpLocks/>
                    </p:cNvGrpSpPr>
                    <p:nvPr/>
                  </p:nvGrpSpPr>
                  <p:grpSpPr bwMode="auto">
                    <a:xfrm>
                      <a:off x="68" y="2192"/>
                      <a:ext cx="387" cy="139"/>
                      <a:chOff x="322" y="890"/>
                      <a:chExt cx="872" cy="339"/>
                    </a:xfrm>
                  </p:grpSpPr>
                  <p:sp>
                    <p:nvSpPr>
                      <p:cNvPr id="349" name="Rectangle 104">
                        <a:extLst>
                          <a:ext uri="{FF2B5EF4-FFF2-40B4-BE49-F238E27FC236}">
                            <a16:creationId xmlns:a16="http://schemas.microsoft.com/office/drawing/2014/main" id="{948BF2D7-6F8B-D840-B1F5-D2DDF651756A}"/>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0" name="Rectangle 105">
                        <a:extLst>
                          <a:ext uri="{FF2B5EF4-FFF2-40B4-BE49-F238E27FC236}">
                            <a16:creationId xmlns:a16="http://schemas.microsoft.com/office/drawing/2014/main" id="{3A905019-5DD9-F745-A36A-1D482CD071E2}"/>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1" name="Rectangle 106">
                        <a:extLst>
                          <a:ext uri="{FF2B5EF4-FFF2-40B4-BE49-F238E27FC236}">
                            <a16:creationId xmlns:a16="http://schemas.microsoft.com/office/drawing/2014/main" id="{4C645A2A-31FB-1246-B39B-7B7919FC739F}"/>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2" name="Rectangle 107">
                        <a:extLst>
                          <a:ext uri="{FF2B5EF4-FFF2-40B4-BE49-F238E27FC236}">
                            <a16:creationId xmlns:a16="http://schemas.microsoft.com/office/drawing/2014/main" id="{1BA77B0A-5598-544E-B486-65012F7DAB64}"/>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3" name="Rectangle 108">
                        <a:extLst>
                          <a:ext uri="{FF2B5EF4-FFF2-40B4-BE49-F238E27FC236}">
                            <a16:creationId xmlns:a16="http://schemas.microsoft.com/office/drawing/2014/main" id="{195D0D72-2864-3B4F-AD0C-8D2AA5145DA2}"/>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4" name="AutoShape 109">
                        <a:extLst>
                          <a:ext uri="{FF2B5EF4-FFF2-40B4-BE49-F238E27FC236}">
                            <a16:creationId xmlns:a16="http://schemas.microsoft.com/office/drawing/2014/main" id="{E55B99DE-0597-3145-81BC-98E1EC4B3FD1}"/>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45" name="Picture 110" descr="desktop_computer_stylized_small">
                      <a:extLst>
                        <a:ext uri="{FF2B5EF4-FFF2-40B4-BE49-F238E27FC236}">
                          <a16:creationId xmlns:a16="http://schemas.microsoft.com/office/drawing/2014/main" id="{5FB8C145-7ACE-E648-BBB7-20201870A70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6" name="Rectangle 112">
                      <a:extLst>
                        <a:ext uri="{FF2B5EF4-FFF2-40B4-BE49-F238E27FC236}">
                          <a16:creationId xmlns:a16="http://schemas.microsoft.com/office/drawing/2014/main" id="{F2003DEA-0401-1F4E-AD90-AC69AA3E7E5B}"/>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7" name="Freeform 113">
                      <a:extLst>
                        <a:ext uri="{FF2B5EF4-FFF2-40B4-BE49-F238E27FC236}">
                          <a16:creationId xmlns:a16="http://schemas.microsoft.com/office/drawing/2014/main" id="{F3EA5308-B706-C143-97C3-FEBF11F1F8B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48" name="Picture 115" descr="tv">
                      <a:extLst>
                        <a:ext uri="{FF2B5EF4-FFF2-40B4-BE49-F238E27FC236}">
                          <a16:creationId xmlns:a16="http://schemas.microsoft.com/office/drawing/2014/main" id="{EABA3C7B-C202-794D-A3FB-3B29837291A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cxnSp>
              <p:nvCxnSpPr>
                <p:cNvPr id="338" name="Straight Connector 337">
                  <a:extLst>
                    <a:ext uri="{FF2B5EF4-FFF2-40B4-BE49-F238E27FC236}">
                      <a16:creationId xmlns:a16="http://schemas.microsoft.com/office/drawing/2014/main" id="{74AF2BF7-B943-A746-B252-2B443091B823}"/>
                    </a:ext>
                  </a:extLst>
                </p:cNvPr>
                <p:cNvCxnSpPr/>
                <p:nvPr/>
              </p:nvCxnSpPr>
              <p:spPr>
                <a:xfrm>
                  <a:off x="9334500" y="1147233"/>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cxnSp>
            <p:nvCxnSpPr>
              <p:cNvPr id="301" name="Straight Connector 300">
                <a:extLst>
                  <a:ext uri="{FF2B5EF4-FFF2-40B4-BE49-F238E27FC236}">
                    <a16:creationId xmlns:a16="http://schemas.microsoft.com/office/drawing/2014/main" id="{EE38AA63-EC11-9F42-9745-2278EB109853}"/>
                  </a:ext>
                </a:extLst>
              </p:cNvPr>
              <p:cNvCxnSpPr/>
              <p:nvPr/>
            </p:nvCxnSpPr>
            <p:spPr>
              <a:xfrm>
                <a:off x="8428567" y="1151466"/>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nvGrpSpPr>
              <p:cNvPr id="302" name="Group 301">
                <a:extLst>
                  <a:ext uri="{FF2B5EF4-FFF2-40B4-BE49-F238E27FC236}">
                    <a16:creationId xmlns:a16="http://schemas.microsoft.com/office/drawing/2014/main" id="{F319704F-B982-7B4D-9960-D57CBFDB553F}"/>
                  </a:ext>
                </a:extLst>
              </p:cNvPr>
              <p:cNvGrpSpPr/>
              <p:nvPr/>
            </p:nvGrpSpPr>
            <p:grpSpPr>
              <a:xfrm>
                <a:off x="8795279" y="1483783"/>
                <a:ext cx="850900" cy="623888"/>
                <a:chOff x="7872413" y="1479550"/>
                <a:chExt cx="850900" cy="623888"/>
              </a:xfrm>
            </p:grpSpPr>
            <p:grpSp>
              <p:nvGrpSpPr>
                <p:cNvPr id="304" name="Group 135">
                  <a:extLst>
                    <a:ext uri="{FF2B5EF4-FFF2-40B4-BE49-F238E27FC236}">
                      <a16:creationId xmlns:a16="http://schemas.microsoft.com/office/drawing/2014/main" id="{25279E9E-A15B-1F48-A106-9A2AB09A14BA}"/>
                    </a:ext>
                  </a:extLst>
                </p:cNvPr>
                <p:cNvGrpSpPr>
                  <a:grpSpLocks/>
                </p:cNvGrpSpPr>
                <p:nvPr/>
              </p:nvGrpSpPr>
              <p:grpSpPr bwMode="auto">
                <a:xfrm>
                  <a:off x="7872413" y="1576388"/>
                  <a:ext cx="850900" cy="527050"/>
                  <a:chOff x="-490" y="1664"/>
                  <a:chExt cx="1429" cy="842"/>
                </a:xfrm>
              </p:grpSpPr>
              <p:sp>
                <p:nvSpPr>
                  <p:cNvPr id="306" name="AutoShape 136">
                    <a:extLst>
                      <a:ext uri="{FF2B5EF4-FFF2-40B4-BE49-F238E27FC236}">
                        <a16:creationId xmlns:a16="http://schemas.microsoft.com/office/drawing/2014/main" id="{31F27311-5038-7743-9C67-00780D22F6CA}"/>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16" name="Group 137">
                    <a:extLst>
                      <a:ext uri="{FF2B5EF4-FFF2-40B4-BE49-F238E27FC236}">
                        <a16:creationId xmlns:a16="http://schemas.microsoft.com/office/drawing/2014/main" id="{0DC431F1-4E78-FF44-A0B3-E4CCCE9F61B3}"/>
                      </a:ext>
                    </a:extLst>
                  </p:cNvPr>
                  <p:cNvGrpSpPr>
                    <a:grpSpLocks/>
                  </p:cNvGrpSpPr>
                  <p:nvPr/>
                </p:nvGrpSpPr>
                <p:grpSpPr bwMode="auto">
                  <a:xfrm>
                    <a:off x="-427" y="1737"/>
                    <a:ext cx="1217" cy="769"/>
                    <a:chOff x="-427" y="1737"/>
                    <a:chExt cx="1217" cy="769"/>
                  </a:xfrm>
                </p:grpSpPr>
                <p:sp>
                  <p:nvSpPr>
                    <p:cNvPr id="324" name="Rectangle 138">
                      <a:extLst>
                        <a:ext uri="{FF2B5EF4-FFF2-40B4-BE49-F238E27FC236}">
                          <a16:creationId xmlns:a16="http://schemas.microsoft.com/office/drawing/2014/main" id="{B31BF9B4-3AD6-DB46-BEA2-A277446CE80D}"/>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5" name="Line 7">
                      <a:extLst>
                        <a:ext uri="{FF2B5EF4-FFF2-40B4-BE49-F238E27FC236}">
                          <a16:creationId xmlns:a16="http://schemas.microsoft.com/office/drawing/2014/main" id="{ED6DCD2B-F4B4-3346-9C82-FF6E1841BA88}"/>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26" name="Group 140">
                      <a:extLst>
                        <a:ext uri="{FF2B5EF4-FFF2-40B4-BE49-F238E27FC236}">
                          <a16:creationId xmlns:a16="http://schemas.microsoft.com/office/drawing/2014/main" id="{FE6AB543-1E1A-3F4E-BF6C-AB32B91A3EF9}"/>
                        </a:ext>
                      </a:extLst>
                    </p:cNvPr>
                    <p:cNvGrpSpPr>
                      <a:grpSpLocks/>
                    </p:cNvGrpSpPr>
                    <p:nvPr/>
                  </p:nvGrpSpPr>
                  <p:grpSpPr bwMode="auto">
                    <a:xfrm>
                      <a:off x="68" y="2192"/>
                      <a:ext cx="387" cy="139"/>
                      <a:chOff x="322" y="890"/>
                      <a:chExt cx="872" cy="339"/>
                    </a:xfrm>
                  </p:grpSpPr>
                  <p:sp>
                    <p:nvSpPr>
                      <p:cNvPr id="331" name="Rectangle 141">
                        <a:extLst>
                          <a:ext uri="{FF2B5EF4-FFF2-40B4-BE49-F238E27FC236}">
                            <a16:creationId xmlns:a16="http://schemas.microsoft.com/office/drawing/2014/main" id="{43F7A185-841B-254E-88BA-634FCF053371}"/>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2" name="Rectangle 142">
                        <a:extLst>
                          <a:ext uri="{FF2B5EF4-FFF2-40B4-BE49-F238E27FC236}">
                            <a16:creationId xmlns:a16="http://schemas.microsoft.com/office/drawing/2014/main" id="{8A58443C-B792-E24E-AA24-833037BC1BB1}"/>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3" name="Rectangle 143">
                        <a:extLst>
                          <a:ext uri="{FF2B5EF4-FFF2-40B4-BE49-F238E27FC236}">
                            <a16:creationId xmlns:a16="http://schemas.microsoft.com/office/drawing/2014/main" id="{67841AAD-A67A-984C-890C-27238DC611E7}"/>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4" name="Rectangle 144">
                        <a:extLst>
                          <a:ext uri="{FF2B5EF4-FFF2-40B4-BE49-F238E27FC236}">
                            <a16:creationId xmlns:a16="http://schemas.microsoft.com/office/drawing/2014/main" id="{99B12CCF-6A8E-4C42-8428-5EC80E492DC0}"/>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5" name="Rectangle 145">
                        <a:extLst>
                          <a:ext uri="{FF2B5EF4-FFF2-40B4-BE49-F238E27FC236}">
                            <a16:creationId xmlns:a16="http://schemas.microsoft.com/office/drawing/2014/main" id="{F9E3231A-CC81-7547-98A2-FE89100B475A}"/>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6" name="AutoShape 146">
                        <a:extLst>
                          <a:ext uri="{FF2B5EF4-FFF2-40B4-BE49-F238E27FC236}">
                            <a16:creationId xmlns:a16="http://schemas.microsoft.com/office/drawing/2014/main" id="{5B95490B-2DF2-6741-B079-E04BA01E8EF4}"/>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27" name="Picture 147" descr="desktop_computer_stylized_small">
                      <a:extLst>
                        <a:ext uri="{FF2B5EF4-FFF2-40B4-BE49-F238E27FC236}">
                          <a16:creationId xmlns:a16="http://schemas.microsoft.com/office/drawing/2014/main" id="{16BF7DB0-B14B-734E-9E1E-81765A3EE20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 name="Rectangle 148">
                      <a:extLst>
                        <a:ext uri="{FF2B5EF4-FFF2-40B4-BE49-F238E27FC236}">
                          <a16:creationId xmlns:a16="http://schemas.microsoft.com/office/drawing/2014/main" id="{1D40FD0F-29C0-E047-B7D4-F8FE1FD0DD8A}"/>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9" name="Freeform 149">
                      <a:extLst>
                        <a:ext uri="{FF2B5EF4-FFF2-40B4-BE49-F238E27FC236}">
                          <a16:creationId xmlns:a16="http://schemas.microsoft.com/office/drawing/2014/main" id="{76837186-3492-A340-AA78-C880936144C4}"/>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30" name="Picture 151" descr="tv">
                      <a:extLst>
                        <a:ext uri="{FF2B5EF4-FFF2-40B4-BE49-F238E27FC236}">
                          <a16:creationId xmlns:a16="http://schemas.microsoft.com/office/drawing/2014/main" id="{188B66AB-AF8D-EE40-89A6-279EED0305B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05" name="Freeform 209">
                  <a:extLst>
                    <a:ext uri="{FF2B5EF4-FFF2-40B4-BE49-F238E27FC236}">
                      <a16:creationId xmlns:a16="http://schemas.microsoft.com/office/drawing/2014/main" id="{0379BC1E-CE8C-9E41-9C56-6EEF0F79BA85}"/>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03" name="Text Box 204">
                <a:extLst>
                  <a:ext uri="{FF2B5EF4-FFF2-40B4-BE49-F238E27FC236}">
                    <a16:creationId xmlns:a16="http://schemas.microsoft.com/office/drawing/2014/main" id="{8B2B579D-D385-BD4B-A1C0-247155B70CCA}"/>
                  </a:ext>
                </a:extLst>
              </p:cNvPr>
              <p:cNvSpPr txBox="1">
                <a:spLocks noChangeArrowheads="1"/>
              </p:cNvSpPr>
              <p:nvPr/>
            </p:nvSpPr>
            <p:spPr bwMode="auto">
              <a:xfrm>
                <a:off x="9744075" y="1341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sp>
          <p:nvSpPr>
            <p:cNvPr id="268" name="Rectangle 267">
              <a:extLst>
                <a:ext uri="{FF2B5EF4-FFF2-40B4-BE49-F238E27FC236}">
                  <a16:creationId xmlns:a16="http://schemas.microsoft.com/office/drawing/2014/main" id="{090757EC-D70E-864B-8D4F-700F97AB7D0B}"/>
                </a:ext>
              </a:extLst>
            </p:cNvPr>
            <p:cNvSpPr/>
            <p:nvPr/>
          </p:nvSpPr>
          <p:spPr>
            <a:xfrm>
              <a:off x="9880298" y="2315290"/>
              <a:ext cx="149592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Cable access</a:t>
              </a:r>
            </a:p>
          </p:txBody>
        </p:sp>
        <p:sp>
          <p:nvSpPr>
            <p:cNvPr id="269" name="Rectangle 268">
              <a:extLst>
                <a:ext uri="{FF2B5EF4-FFF2-40B4-BE49-F238E27FC236}">
                  <a16:creationId xmlns:a16="http://schemas.microsoft.com/office/drawing/2014/main" id="{CF8093FE-FD2F-B44E-8C52-4793A76CE340}"/>
                </a:ext>
              </a:extLst>
            </p:cNvPr>
            <p:cNvSpPr/>
            <p:nvPr/>
          </p:nvSpPr>
          <p:spPr>
            <a:xfrm>
              <a:off x="8838380" y="4315152"/>
              <a:ext cx="94769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cellular</a:t>
              </a:r>
            </a:p>
          </p:txBody>
        </p:sp>
        <p:sp>
          <p:nvSpPr>
            <p:cNvPr id="270" name="Rectangle 269">
              <a:extLst>
                <a:ext uri="{FF2B5EF4-FFF2-40B4-BE49-F238E27FC236}">
                  <a16:creationId xmlns:a16="http://schemas.microsoft.com/office/drawing/2014/main" id="{E8BF0FE3-AED7-624C-818A-35B66237BBB1}"/>
                </a:ext>
              </a:extLst>
            </p:cNvPr>
            <p:cNvSpPr/>
            <p:nvPr/>
          </p:nvSpPr>
          <p:spPr>
            <a:xfrm>
              <a:off x="8860151" y="5885806"/>
              <a:ext cx="64953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WiFi</a:t>
              </a:r>
            </a:p>
          </p:txBody>
        </p:sp>
        <p:sp>
          <p:nvSpPr>
            <p:cNvPr id="271" name="Rectangle 270">
              <a:extLst>
                <a:ext uri="{FF2B5EF4-FFF2-40B4-BE49-F238E27FC236}">
                  <a16:creationId xmlns:a16="http://schemas.microsoft.com/office/drawing/2014/main" id="{E76A483E-074E-EF4A-8E9D-CA190F5929FE}"/>
                </a:ext>
              </a:extLst>
            </p:cNvPr>
            <p:cNvSpPr/>
            <p:nvPr/>
          </p:nvSpPr>
          <p:spPr>
            <a:xfrm>
              <a:off x="10374820" y="5030500"/>
              <a:ext cx="167430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Ethernet LANs</a:t>
              </a:r>
            </a:p>
          </p:txBody>
        </p:sp>
      </p:grpSp>
      <p:sp>
        <p:nvSpPr>
          <p:cNvPr id="7" name="Slide Number Placeholder 6">
            <a:extLst>
              <a:ext uri="{FF2B5EF4-FFF2-40B4-BE49-F238E27FC236}">
                <a16:creationId xmlns:a16="http://schemas.microsoft.com/office/drawing/2014/main" id="{0D4F203A-B923-5494-2493-49A90E8E97E4}"/>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788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dissolve">
                                      <p:cBhvr>
                                        <p:cTn id="7" dur="500"/>
                                        <p:tgtEl>
                                          <p:spTgt spid="6">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dissolve">
                                      <p:cBhvr>
                                        <p:cTn id="10" dur="500"/>
                                        <p:tgtEl>
                                          <p:spTgt spid="6">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dissolv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6">
                                            <p:txEl>
                                              <p:pRg st="5" end="5"/>
                                            </p:txEl>
                                          </p:spTgt>
                                        </p:tgtEl>
                                        <p:attrNameLst>
                                          <p:attrName>style.visibility</p:attrName>
                                        </p:attrNameLst>
                                      </p:cBhvr>
                                      <p:to>
                                        <p:strVal val="visible"/>
                                      </p:to>
                                    </p:set>
                                    <p:animEffect transition="in" filter="dissolve">
                                      <p:cBhvr>
                                        <p:cTn id="18" dur="500"/>
                                        <p:tgtEl>
                                          <p:spTgt spid="6">
                                            <p:txEl>
                                              <p:pRg st="5" end="5"/>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Effect transition="in" filter="dissolve">
                                      <p:cBhvr>
                                        <p:cTn id="21" dur="500"/>
                                        <p:tgtEl>
                                          <p:spTgt spid="6">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6">
                                            <p:txEl>
                                              <p:pRg st="7" end="7"/>
                                            </p:txEl>
                                          </p:spTgt>
                                        </p:tgtEl>
                                        <p:attrNameLst>
                                          <p:attrName>style.visibility</p:attrName>
                                        </p:attrNameLst>
                                      </p:cBhvr>
                                      <p:to>
                                        <p:strVal val="visible"/>
                                      </p:to>
                                    </p:set>
                                    <p:animEffect transition="in" filter="dissolve">
                                      <p:cBhvr>
                                        <p:cTn id="26" dur="500"/>
                                        <p:tgtEl>
                                          <p:spTgt spid="6">
                                            <p:txEl>
                                              <p:pRg st="7" end="7"/>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Effect transition="in" filter="dissolve">
                                      <p:cBhvr>
                                        <p:cTn id="29"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10936" y="362678"/>
            <a:ext cx="10515600" cy="894622"/>
          </a:xfrm>
        </p:spPr>
        <p:txBody>
          <a:bodyPr>
            <a:normAutofit/>
          </a:bodyPr>
          <a:lstStyle/>
          <a:p>
            <a:r>
              <a:rPr lang="en-US" altLang="en-US" sz="4800" dirty="0">
                <a:cs typeface="Calibri" panose="020F0502020204030204" pitchFamily="34" charset="0"/>
              </a:rPr>
              <a:t>Host link-layer implementation</a:t>
            </a:r>
            <a:endParaRPr lang="en-US" sz="4800" dirty="0"/>
          </a:p>
        </p:txBody>
      </p:sp>
      <p:sp>
        <p:nvSpPr>
          <p:cNvPr id="259" name="Rectangle 3">
            <a:extLst>
              <a:ext uri="{FF2B5EF4-FFF2-40B4-BE49-F238E27FC236}">
                <a16:creationId xmlns:a16="http://schemas.microsoft.com/office/drawing/2014/main" id="{A48F2D8E-D82E-0A4C-8783-B2F84E2BA4F6}"/>
              </a:ext>
            </a:extLst>
          </p:cNvPr>
          <p:cNvSpPr txBox="1">
            <a:spLocks noChangeArrowheads="1"/>
          </p:cNvSpPr>
          <p:nvPr/>
        </p:nvSpPr>
        <p:spPr>
          <a:xfrm>
            <a:off x="943030" y="1692296"/>
            <a:ext cx="6185557" cy="465931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in each-and-every host</a:t>
            </a: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link layer implemented on-chip or in network interface card (NIC) </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implements link, physical layer</a:t>
            </a: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attaches into host’s system buses</a:t>
            </a: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combination of hardware, software, firmware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Gill Sans MT" charset="0"/>
              <a:ea typeface="+mn-ea"/>
              <a:cs typeface="+mn-cs"/>
            </a:endParaRPr>
          </a:p>
        </p:txBody>
      </p:sp>
      <p:sp>
        <p:nvSpPr>
          <p:cNvPr id="339" name="Freeform 92">
            <a:extLst>
              <a:ext uri="{FF2B5EF4-FFF2-40B4-BE49-F238E27FC236}">
                <a16:creationId xmlns:a16="http://schemas.microsoft.com/office/drawing/2014/main" id="{E4A9915D-6AEE-C449-9BB3-5A3FF82FE7DA}"/>
              </a:ext>
            </a:extLst>
          </p:cNvPr>
          <p:cNvSpPr>
            <a:spLocks/>
          </p:cNvSpPr>
          <p:nvPr/>
        </p:nvSpPr>
        <p:spPr bwMode="auto">
          <a:xfrm>
            <a:off x="8482590" y="5121168"/>
            <a:ext cx="2308225" cy="797490"/>
          </a:xfrm>
          <a:custGeom>
            <a:avLst/>
            <a:gdLst>
              <a:gd name="T0" fmla="*/ 0 w 1454"/>
              <a:gd name="T1" fmla="*/ 2743200 h 1908"/>
              <a:gd name="T2" fmla="*/ 31750 w 1454"/>
              <a:gd name="T3" fmla="*/ 2668588 h 1908"/>
              <a:gd name="T4" fmla="*/ 446088 w 1454"/>
              <a:gd name="T5" fmla="*/ 0 h 1908"/>
              <a:gd name="T6" fmla="*/ 1978025 w 1454"/>
              <a:gd name="T7" fmla="*/ 477838 h 1908"/>
              <a:gd name="T8" fmla="*/ 2308225 w 1454"/>
              <a:gd name="T9" fmla="*/ 2370138 h 1908"/>
              <a:gd name="T10" fmla="*/ 393700 w 1454"/>
              <a:gd name="T11" fmla="*/ 3028950 h 1908"/>
              <a:gd name="T12" fmla="*/ 0 w 1454"/>
              <a:gd name="T13" fmla="*/ 2743200 h 1908"/>
              <a:gd name="T14" fmla="*/ 0 60000 65536"/>
              <a:gd name="T15" fmla="*/ 0 60000 65536"/>
              <a:gd name="T16" fmla="*/ 0 60000 65536"/>
              <a:gd name="T17" fmla="*/ 0 60000 65536"/>
              <a:gd name="T18" fmla="*/ 0 60000 65536"/>
              <a:gd name="T19" fmla="*/ 0 60000 65536"/>
              <a:gd name="T20" fmla="*/ 0 60000 65536"/>
              <a:gd name="connsiteX0" fmla="*/ 0 w 10000"/>
              <a:gd name="connsiteY0" fmla="*/ 7479 h 8422"/>
              <a:gd name="connsiteX1" fmla="*/ 138 w 10000"/>
              <a:gd name="connsiteY1" fmla="*/ 7232 h 8422"/>
              <a:gd name="connsiteX2" fmla="*/ 1933 w 10000"/>
              <a:gd name="connsiteY2" fmla="*/ 6289 h 8422"/>
              <a:gd name="connsiteX3" fmla="*/ 8569 w 10000"/>
              <a:gd name="connsiteY3" fmla="*/ 0 h 8422"/>
              <a:gd name="connsiteX4" fmla="*/ 10000 w 10000"/>
              <a:gd name="connsiteY4" fmla="*/ 6247 h 8422"/>
              <a:gd name="connsiteX5" fmla="*/ 1706 w 10000"/>
              <a:gd name="connsiteY5" fmla="*/ 8422 h 8422"/>
              <a:gd name="connsiteX6" fmla="*/ 0 w 10000"/>
              <a:gd name="connsiteY6" fmla="*/ 7479 h 8422"/>
              <a:gd name="connsiteX0" fmla="*/ 0 w 10000"/>
              <a:gd name="connsiteY0" fmla="*/ 1463 h 2583"/>
              <a:gd name="connsiteX1" fmla="*/ 138 w 10000"/>
              <a:gd name="connsiteY1" fmla="*/ 1170 h 2583"/>
              <a:gd name="connsiteX2" fmla="*/ 1933 w 10000"/>
              <a:gd name="connsiteY2" fmla="*/ 50 h 2583"/>
              <a:gd name="connsiteX3" fmla="*/ 6408 w 10000"/>
              <a:gd name="connsiteY3" fmla="*/ 241 h 2583"/>
              <a:gd name="connsiteX4" fmla="*/ 10000 w 10000"/>
              <a:gd name="connsiteY4" fmla="*/ 0 h 2583"/>
              <a:gd name="connsiteX5" fmla="*/ 1706 w 10000"/>
              <a:gd name="connsiteY5" fmla="*/ 2583 h 2583"/>
              <a:gd name="connsiteX6" fmla="*/ 0 w 10000"/>
              <a:gd name="connsiteY6" fmla="*/ 1463 h 2583"/>
              <a:gd name="connsiteX0" fmla="*/ 0 w 10000"/>
              <a:gd name="connsiteY0" fmla="*/ 5664 h 14626"/>
              <a:gd name="connsiteX1" fmla="*/ 138 w 10000"/>
              <a:gd name="connsiteY1" fmla="*/ 4530 h 14626"/>
              <a:gd name="connsiteX2" fmla="*/ 1933 w 10000"/>
              <a:gd name="connsiteY2" fmla="*/ 194 h 14626"/>
              <a:gd name="connsiteX3" fmla="*/ 6408 w 10000"/>
              <a:gd name="connsiteY3" fmla="*/ 933 h 14626"/>
              <a:gd name="connsiteX4" fmla="*/ 10000 w 10000"/>
              <a:gd name="connsiteY4" fmla="*/ 0 h 14626"/>
              <a:gd name="connsiteX5" fmla="*/ 1526 w 10000"/>
              <a:gd name="connsiteY5" fmla="*/ 14626 h 14626"/>
              <a:gd name="connsiteX6" fmla="*/ 0 w 10000"/>
              <a:gd name="connsiteY6" fmla="*/ 5664 h 14626"/>
              <a:gd name="connsiteX0" fmla="*/ 0 w 10000"/>
              <a:gd name="connsiteY0" fmla="*/ 5664 h 12103"/>
              <a:gd name="connsiteX1" fmla="*/ 138 w 10000"/>
              <a:gd name="connsiteY1" fmla="*/ 4530 h 12103"/>
              <a:gd name="connsiteX2" fmla="*/ 1933 w 10000"/>
              <a:gd name="connsiteY2" fmla="*/ 194 h 12103"/>
              <a:gd name="connsiteX3" fmla="*/ 6408 w 10000"/>
              <a:gd name="connsiteY3" fmla="*/ 933 h 12103"/>
              <a:gd name="connsiteX4" fmla="*/ 10000 w 10000"/>
              <a:gd name="connsiteY4" fmla="*/ 0 h 12103"/>
              <a:gd name="connsiteX5" fmla="*/ 1286 w 10000"/>
              <a:gd name="connsiteY5" fmla="*/ 12103 h 12103"/>
              <a:gd name="connsiteX6" fmla="*/ 0 w 10000"/>
              <a:gd name="connsiteY6" fmla="*/ 5664 h 1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2103">
                <a:moveTo>
                  <a:pt x="0" y="5664"/>
                </a:moveTo>
                <a:cubicBezTo>
                  <a:pt x="103" y="4603"/>
                  <a:pt x="28" y="4917"/>
                  <a:pt x="138" y="4530"/>
                </a:cubicBezTo>
                <a:lnTo>
                  <a:pt x="1933" y="194"/>
                </a:lnTo>
                <a:lnTo>
                  <a:pt x="6408" y="933"/>
                </a:lnTo>
                <a:lnTo>
                  <a:pt x="10000" y="0"/>
                </a:lnTo>
                <a:lnTo>
                  <a:pt x="1286" y="12103"/>
                </a:lnTo>
                <a:lnTo>
                  <a:pt x="0" y="5664"/>
                </a:lnTo>
                <a:close/>
              </a:path>
            </a:pathLst>
          </a:custGeom>
          <a:gradFill rotWithShape="1">
            <a:gsLst>
              <a:gs pos="0">
                <a:schemeClr val="bg1"/>
              </a:gs>
              <a:gs pos="100000">
                <a:schemeClr val="bg1">
                  <a:lumMod val="85000"/>
                </a:schemeClr>
              </a:gs>
            </a:gsLst>
            <a:lin ang="189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0" name="Rectangle 42">
            <a:extLst>
              <a:ext uri="{FF2B5EF4-FFF2-40B4-BE49-F238E27FC236}">
                <a16:creationId xmlns:a16="http://schemas.microsoft.com/office/drawing/2014/main" id="{08D16DCA-2F81-3142-8787-DCBB82571FB9}"/>
              </a:ext>
            </a:extLst>
          </p:cNvPr>
          <p:cNvSpPr>
            <a:spLocks noChangeArrowheads="1"/>
          </p:cNvSpPr>
          <p:nvPr/>
        </p:nvSpPr>
        <p:spPr bwMode="auto">
          <a:xfrm>
            <a:off x="8955665" y="2749550"/>
            <a:ext cx="1836737"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2" name="Rectangle 44">
            <a:extLst>
              <a:ext uri="{FF2B5EF4-FFF2-40B4-BE49-F238E27FC236}">
                <a16:creationId xmlns:a16="http://schemas.microsoft.com/office/drawing/2014/main" id="{4292A8DC-1EBA-E346-AA85-38C6822CAA62}"/>
              </a:ext>
            </a:extLst>
          </p:cNvPr>
          <p:cNvSpPr>
            <a:spLocks noChangeArrowheads="1"/>
          </p:cNvSpPr>
          <p:nvPr/>
        </p:nvSpPr>
        <p:spPr bwMode="auto">
          <a:xfrm>
            <a:off x="9404927" y="4687887"/>
            <a:ext cx="666750" cy="2825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3" name="Rectangle 45">
            <a:extLst>
              <a:ext uri="{FF2B5EF4-FFF2-40B4-BE49-F238E27FC236}">
                <a16:creationId xmlns:a16="http://schemas.microsoft.com/office/drawing/2014/main" id="{9AD0BC31-6A50-984F-86A3-3CA27EA7CD26}"/>
              </a:ext>
            </a:extLst>
          </p:cNvPr>
          <p:cNvSpPr>
            <a:spLocks noChangeArrowheads="1"/>
          </p:cNvSpPr>
          <p:nvPr/>
        </p:nvSpPr>
        <p:spPr bwMode="auto">
          <a:xfrm>
            <a:off x="9404927" y="4100512"/>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344" name="Text Box 46">
            <a:extLst>
              <a:ext uri="{FF2B5EF4-FFF2-40B4-BE49-F238E27FC236}">
                <a16:creationId xmlns:a16="http://schemas.microsoft.com/office/drawing/2014/main" id="{0B7C150F-CB12-034D-8895-A7245A5D606B}"/>
              </a:ext>
            </a:extLst>
          </p:cNvPr>
          <p:cNvSpPr txBox="1">
            <a:spLocks noChangeArrowheads="1"/>
          </p:cNvSpPr>
          <p:nvPr/>
        </p:nvSpPr>
        <p:spPr bwMode="auto">
          <a:xfrm>
            <a:off x="9360720" y="4697412"/>
            <a:ext cx="73770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345" name="Freeform 47">
            <a:extLst>
              <a:ext uri="{FF2B5EF4-FFF2-40B4-BE49-F238E27FC236}">
                <a16:creationId xmlns:a16="http://schemas.microsoft.com/office/drawing/2014/main" id="{793E17F7-22E2-FF4D-8509-E82EDBE2D5AA}"/>
              </a:ext>
            </a:extLst>
          </p:cNvPr>
          <p:cNvSpPr>
            <a:spLocks/>
          </p:cNvSpPr>
          <p:nvPr/>
        </p:nvSpPr>
        <p:spPr bwMode="auto">
          <a:xfrm>
            <a:off x="9457315" y="3619500"/>
            <a:ext cx="200025"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6" name="Line 48">
            <a:extLst>
              <a:ext uri="{FF2B5EF4-FFF2-40B4-BE49-F238E27FC236}">
                <a16:creationId xmlns:a16="http://schemas.microsoft.com/office/drawing/2014/main" id="{07601B60-F87E-2F49-8A8E-1FF14E515D33}"/>
              </a:ext>
            </a:extLst>
          </p:cNvPr>
          <p:cNvSpPr>
            <a:spLocks noChangeShapeType="1"/>
          </p:cNvSpPr>
          <p:nvPr/>
        </p:nvSpPr>
        <p:spPr bwMode="auto">
          <a:xfrm>
            <a:off x="9322377" y="3792537"/>
            <a:ext cx="1358900" cy="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7" name="Line 49">
            <a:extLst>
              <a:ext uri="{FF2B5EF4-FFF2-40B4-BE49-F238E27FC236}">
                <a16:creationId xmlns:a16="http://schemas.microsoft.com/office/drawing/2014/main" id="{A28FA316-5FFA-F44A-BA99-AC0415DFF79C}"/>
              </a:ext>
            </a:extLst>
          </p:cNvPr>
          <p:cNvSpPr>
            <a:spLocks noChangeShapeType="1"/>
          </p:cNvSpPr>
          <p:nvPr/>
        </p:nvSpPr>
        <p:spPr bwMode="auto">
          <a:xfrm flipV="1">
            <a:off x="9717665" y="3800475"/>
            <a:ext cx="0" cy="30003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8" name="Rectangle 50">
            <a:extLst>
              <a:ext uri="{FF2B5EF4-FFF2-40B4-BE49-F238E27FC236}">
                <a16:creationId xmlns:a16="http://schemas.microsoft.com/office/drawing/2014/main" id="{A634403E-4499-294B-99AD-E3A86D96C08B}"/>
              </a:ext>
            </a:extLst>
          </p:cNvPr>
          <p:cNvSpPr>
            <a:spLocks noChangeArrowheads="1"/>
          </p:cNvSpPr>
          <p:nvPr/>
        </p:nvSpPr>
        <p:spPr bwMode="auto">
          <a:xfrm>
            <a:off x="9211252" y="3101975"/>
            <a:ext cx="657225" cy="519112"/>
          </a:xfrm>
          <a:prstGeom prst="rect">
            <a:avLst/>
          </a:prstGeom>
          <a:solidFill>
            <a:srgbClr val="FFFFFF"/>
          </a:solidFill>
          <a:ln w="28575">
            <a:solidFill>
              <a:srgbClr val="FF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349" name="Rectangle 51">
            <a:extLst>
              <a:ext uri="{FF2B5EF4-FFF2-40B4-BE49-F238E27FC236}">
                <a16:creationId xmlns:a16="http://schemas.microsoft.com/office/drawing/2014/main" id="{82C997D8-021F-0245-9B73-2C5E048B65DC}"/>
              </a:ext>
            </a:extLst>
          </p:cNvPr>
          <p:cNvSpPr>
            <a:spLocks noChangeArrowheads="1"/>
          </p:cNvSpPr>
          <p:nvPr/>
        </p:nvSpPr>
        <p:spPr bwMode="auto">
          <a:xfrm>
            <a:off x="10030402" y="3103562"/>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350" name="Line 52">
            <a:extLst>
              <a:ext uri="{FF2B5EF4-FFF2-40B4-BE49-F238E27FC236}">
                <a16:creationId xmlns:a16="http://schemas.microsoft.com/office/drawing/2014/main" id="{D74D41F5-3112-6646-9892-D00D36377E62}"/>
              </a:ext>
            </a:extLst>
          </p:cNvPr>
          <p:cNvSpPr>
            <a:spLocks noChangeShapeType="1"/>
          </p:cNvSpPr>
          <p:nvPr/>
        </p:nvSpPr>
        <p:spPr bwMode="auto">
          <a:xfrm flipH="1" flipV="1">
            <a:off x="9514465" y="3622675"/>
            <a:ext cx="1587" cy="16986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1" name="Line 53">
            <a:extLst>
              <a:ext uri="{FF2B5EF4-FFF2-40B4-BE49-F238E27FC236}">
                <a16:creationId xmlns:a16="http://schemas.microsoft.com/office/drawing/2014/main" id="{AA1745EF-4026-E54D-9775-040F79E5D154}"/>
              </a:ext>
            </a:extLst>
          </p:cNvPr>
          <p:cNvSpPr>
            <a:spLocks noChangeShapeType="1"/>
          </p:cNvSpPr>
          <p:nvPr/>
        </p:nvSpPr>
        <p:spPr bwMode="auto">
          <a:xfrm flipH="1" flipV="1">
            <a:off x="10387590" y="3624262"/>
            <a:ext cx="1587" cy="17145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2" name="Text Box 54">
            <a:extLst>
              <a:ext uri="{FF2B5EF4-FFF2-40B4-BE49-F238E27FC236}">
                <a16:creationId xmlns:a16="http://schemas.microsoft.com/office/drawing/2014/main" id="{2B134A77-7C20-734B-9A65-D56BD3B34127}"/>
              </a:ext>
            </a:extLst>
          </p:cNvPr>
          <p:cNvSpPr txBox="1">
            <a:spLocks noChangeArrowheads="1"/>
          </p:cNvSpPr>
          <p:nvPr/>
        </p:nvSpPr>
        <p:spPr bwMode="auto">
          <a:xfrm>
            <a:off x="10835265" y="3921125"/>
            <a:ext cx="10383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host bus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(e.g., PCI)</a:t>
            </a:r>
          </a:p>
        </p:txBody>
      </p:sp>
      <p:sp>
        <p:nvSpPr>
          <p:cNvPr id="353" name="Line 55">
            <a:extLst>
              <a:ext uri="{FF2B5EF4-FFF2-40B4-BE49-F238E27FC236}">
                <a16:creationId xmlns:a16="http://schemas.microsoft.com/office/drawing/2014/main" id="{159E9A7C-2C1B-CC40-B1B4-760AFE091B0E}"/>
              </a:ext>
            </a:extLst>
          </p:cNvPr>
          <p:cNvSpPr>
            <a:spLocks noChangeShapeType="1"/>
          </p:cNvSpPr>
          <p:nvPr/>
        </p:nvSpPr>
        <p:spPr bwMode="auto">
          <a:xfrm>
            <a:off x="9730365" y="4408487"/>
            <a:ext cx="3944" cy="340991"/>
          </a:xfrm>
          <a:prstGeom prst="line">
            <a:avLst/>
          </a:prstGeom>
          <a:noFill/>
          <a:ln w="38100">
            <a:solidFill>
              <a:srgbClr val="0000A8"/>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4" name="Line 56">
            <a:extLst>
              <a:ext uri="{FF2B5EF4-FFF2-40B4-BE49-F238E27FC236}">
                <a16:creationId xmlns:a16="http://schemas.microsoft.com/office/drawing/2014/main" id="{52214380-92AB-E048-BEDD-B0110B2E837D}"/>
              </a:ext>
            </a:extLst>
          </p:cNvPr>
          <p:cNvSpPr>
            <a:spLocks noChangeShapeType="1"/>
          </p:cNvSpPr>
          <p:nvPr/>
        </p:nvSpPr>
        <p:spPr bwMode="auto">
          <a:xfrm>
            <a:off x="9719463" y="4992686"/>
            <a:ext cx="0" cy="366713"/>
          </a:xfrm>
          <a:prstGeom prst="line">
            <a:avLst/>
          </a:prstGeom>
          <a:noFill/>
          <a:ln w="38100">
            <a:solidFill>
              <a:srgbClr val="0000A8"/>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5" name="Line 57">
            <a:extLst>
              <a:ext uri="{FF2B5EF4-FFF2-40B4-BE49-F238E27FC236}">
                <a16:creationId xmlns:a16="http://schemas.microsoft.com/office/drawing/2014/main" id="{DF140DC0-F2C1-704D-A310-3786A5A5C84E}"/>
              </a:ext>
            </a:extLst>
          </p:cNvPr>
          <p:cNvSpPr>
            <a:spLocks noChangeShapeType="1"/>
          </p:cNvSpPr>
          <p:nvPr/>
        </p:nvSpPr>
        <p:spPr bwMode="auto">
          <a:xfrm flipH="1" flipV="1">
            <a:off x="10513002" y="3797300"/>
            <a:ext cx="382588" cy="26828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6" name="Text Box 58">
            <a:extLst>
              <a:ext uri="{FF2B5EF4-FFF2-40B4-BE49-F238E27FC236}">
                <a16:creationId xmlns:a16="http://schemas.microsoft.com/office/drawing/2014/main" id="{8134E125-6FFA-2245-A695-F469578E2397}"/>
              </a:ext>
            </a:extLst>
          </p:cNvPr>
          <p:cNvSpPr txBox="1">
            <a:spLocks noChangeArrowheads="1"/>
          </p:cNvSpPr>
          <p:nvPr/>
        </p:nvSpPr>
        <p:spPr bwMode="auto">
          <a:xfrm>
            <a:off x="10122477" y="5491162"/>
            <a:ext cx="135325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network interface</a:t>
            </a:r>
          </a:p>
        </p:txBody>
      </p:sp>
      <p:sp>
        <p:nvSpPr>
          <p:cNvPr id="357" name="Line 59">
            <a:extLst>
              <a:ext uri="{FF2B5EF4-FFF2-40B4-BE49-F238E27FC236}">
                <a16:creationId xmlns:a16="http://schemas.microsoft.com/office/drawing/2014/main" id="{23B10271-25ED-6947-A1F2-08B5CDCE8968}"/>
              </a:ext>
            </a:extLst>
          </p:cNvPr>
          <p:cNvSpPr>
            <a:spLocks noChangeShapeType="1"/>
          </p:cNvSpPr>
          <p:nvPr/>
        </p:nvSpPr>
        <p:spPr bwMode="auto">
          <a:xfrm flipH="1" flipV="1">
            <a:off x="10330440" y="4814887"/>
            <a:ext cx="271462" cy="75088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8" name="Rectangle 43">
            <a:extLst>
              <a:ext uri="{FF2B5EF4-FFF2-40B4-BE49-F238E27FC236}">
                <a16:creationId xmlns:a16="http://schemas.microsoft.com/office/drawing/2014/main" id="{D2E8D72A-74A0-8047-B32B-E6CC292FCAA2}"/>
              </a:ext>
            </a:extLst>
          </p:cNvPr>
          <p:cNvSpPr>
            <a:spLocks noChangeArrowheads="1"/>
          </p:cNvSpPr>
          <p:nvPr/>
        </p:nvSpPr>
        <p:spPr bwMode="auto">
          <a:xfrm>
            <a:off x="9158625" y="4012536"/>
            <a:ext cx="1122362" cy="1082675"/>
          </a:xfrm>
          <a:prstGeom prst="rect">
            <a:avLst/>
          </a:prstGeom>
          <a:noFill/>
          <a:ln w="28575">
            <a:solidFill>
              <a:srgbClr val="FF0000"/>
            </a:solidFill>
            <a:prstDash val="sysDash"/>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360" name="Group 84">
            <a:extLst>
              <a:ext uri="{FF2B5EF4-FFF2-40B4-BE49-F238E27FC236}">
                <a16:creationId xmlns:a16="http://schemas.microsoft.com/office/drawing/2014/main" id="{F87BAAC8-00DB-C64F-B18B-456E80F15B7F}"/>
              </a:ext>
            </a:extLst>
          </p:cNvPr>
          <p:cNvGrpSpPr>
            <a:grpSpLocks/>
          </p:cNvGrpSpPr>
          <p:nvPr/>
        </p:nvGrpSpPr>
        <p:grpSpPr bwMode="auto">
          <a:xfrm>
            <a:off x="7926967" y="2941636"/>
            <a:ext cx="1470026" cy="2035175"/>
            <a:chOff x="2695" y="1742"/>
            <a:chExt cx="926" cy="1282"/>
          </a:xfrm>
        </p:grpSpPr>
        <p:sp>
          <p:nvSpPr>
            <p:cNvPr id="361" name="Freeform 62">
              <a:extLst>
                <a:ext uri="{FF2B5EF4-FFF2-40B4-BE49-F238E27FC236}">
                  <a16:creationId xmlns:a16="http://schemas.microsoft.com/office/drawing/2014/main" id="{9DAAFB2F-E3C8-FB46-A22A-E065E7053752}"/>
                </a:ext>
              </a:extLst>
            </p:cNvPr>
            <p:cNvSpPr>
              <a:spLocks/>
            </p:cNvSpPr>
            <p:nvPr/>
          </p:nvSpPr>
          <p:spPr bwMode="auto">
            <a:xfrm>
              <a:off x="3228" y="2488"/>
              <a:ext cx="393" cy="536"/>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1" name="Rectangle 73">
              <a:extLst>
                <a:ext uri="{FF2B5EF4-FFF2-40B4-BE49-F238E27FC236}">
                  <a16:creationId xmlns:a16="http://schemas.microsoft.com/office/drawing/2014/main" id="{D34E92F6-E00A-9E48-8EEE-3793F53BE448}"/>
                </a:ext>
              </a:extLst>
            </p:cNvPr>
            <p:cNvSpPr>
              <a:spLocks noChangeArrowheads="1"/>
            </p:cNvSpPr>
            <p:nvPr/>
          </p:nvSpPr>
          <p:spPr bwMode="auto">
            <a:xfrm>
              <a:off x="2737" y="2678"/>
              <a:ext cx="489" cy="262"/>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2" name="Freeform 63">
              <a:extLst>
                <a:ext uri="{FF2B5EF4-FFF2-40B4-BE49-F238E27FC236}">
                  <a16:creationId xmlns:a16="http://schemas.microsoft.com/office/drawing/2014/main" id="{BB2C5787-9CAC-D84A-B4B9-64FEECE12BED}"/>
                </a:ext>
              </a:extLst>
            </p:cNvPr>
            <p:cNvSpPr>
              <a:spLocks/>
            </p:cNvSpPr>
            <p:nvPr/>
          </p:nvSpPr>
          <p:spPr bwMode="auto">
            <a:xfrm>
              <a:off x="3222" y="1767"/>
              <a:ext cx="275" cy="44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100000">
                  <a:srgbClr val="FFFF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90" name="Rectangle 82">
              <a:extLst>
                <a:ext uri="{FF2B5EF4-FFF2-40B4-BE49-F238E27FC236}">
                  <a16:creationId xmlns:a16="http://schemas.microsoft.com/office/drawing/2014/main" id="{059501C9-A68B-2743-A02C-0C5FBC61B122}"/>
                </a:ext>
              </a:extLst>
            </p:cNvPr>
            <p:cNvSpPr>
              <a:spLocks noChangeArrowheads="1"/>
            </p:cNvSpPr>
            <p:nvPr/>
          </p:nvSpPr>
          <p:spPr bwMode="auto">
            <a:xfrm>
              <a:off x="2734" y="1764"/>
              <a:ext cx="490" cy="46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6" name="Text Box 65">
              <a:extLst>
                <a:ext uri="{FF2B5EF4-FFF2-40B4-BE49-F238E27FC236}">
                  <a16:creationId xmlns:a16="http://schemas.microsoft.com/office/drawing/2014/main" id="{6AAE7E3E-6438-C244-82B8-2B86F8F44741}"/>
                </a:ext>
              </a:extLst>
            </p:cNvPr>
            <p:cNvSpPr txBox="1">
              <a:spLocks noChangeArrowheads="1"/>
            </p:cNvSpPr>
            <p:nvPr/>
          </p:nvSpPr>
          <p:spPr bwMode="auto">
            <a:xfrm>
              <a:off x="2703" y="1742"/>
              <a:ext cx="553" cy="5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374" name="Line 66">
              <a:extLst>
                <a:ext uri="{FF2B5EF4-FFF2-40B4-BE49-F238E27FC236}">
                  <a16:creationId xmlns:a16="http://schemas.microsoft.com/office/drawing/2014/main" id="{9A080B16-B360-474F-B6FE-AF8100600C71}"/>
                </a:ext>
              </a:extLst>
            </p:cNvPr>
            <p:cNvSpPr>
              <a:spLocks noChangeShapeType="1"/>
            </p:cNvSpPr>
            <p:nvPr/>
          </p:nvSpPr>
          <p:spPr bwMode="auto">
            <a:xfrm>
              <a:off x="2737" y="1898"/>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5" name="Line 67">
              <a:extLst>
                <a:ext uri="{FF2B5EF4-FFF2-40B4-BE49-F238E27FC236}">
                  <a16:creationId xmlns:a16="http://schemas.microsoft.com/office/drawing/2014/main" id="{6F15818C-975A-E24C-A5EF-48346108B897}"/>
                </a:ext>
              </a:extLst>
            </p:cNvPr>
            <p:cNvSpPr>
              <a:spLocks noChangeShapeType="1"/>
            </p:cNvSpPr>
            <p:nvPr/>
          </p:nvSpPr>
          <p:spPr bwMode="auto">
            <a:xfrm>
              <a:off x="2737" y="2001"/>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6" name="Line 68">
              <a:extLst>
                <a:ext uri="{FF2B5EF4-FFF2-40B4-BE49-F238E27FC236}">
                  <a16:creationId xmlns:a16="http://schemas.microsoft.com/office/drawing/2014/main" id="{FD65879D-0360-2B41-B483-1A5D93371234}"/>
                </a:ext>
              </a:extLst>
            </p:cNvPr>
            <p:cNvSpPr>
              <a:spLocks noChangeShapeType="1"/>
            </p:cNvSpPr>
            <p:nvPr/>
          </p:nvSpPr>
          <p:spPr bwMode="auto">
            <a:xfrm>
              <a:off x="2735" y="2110"/>
              <a:ext cx="489" cy="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8" name="Rectangle 70">
              <a:extLst>
                <a:ext uri="{FF2B5EF4-FFF2-40B4-BE49-F238E27FC236}">
                  <a16:creationId xmlns:a16="http://schemas.microsoft.com/office/drawing/2014/main" id="{38B2F785-6155-1E4B-8594-95B2271DAD7F}"/>
                </a:ext>
              </a:extLst>
            </p:cNvPr>
            <p:cNvSpPr>
              <a:spLocks noChangeArrowheads="1"/>
            </p:cNvSpPr>
            <p:nvPr/>
          </p:nvSpPr>
          <p:spPr bwMode="auto">
            <a:xfrm>
              <a:off x="2695" y="2212"/>
              <a:ext cx="552" cy="11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9" name="Line 71">
              <a:extLst>
                <a:ext uri="{FF2B5EF4-FFF2-40B4-BE49-F238E27FC236}">
                  <a16:creationId xmlns:a16="http://schemas.microsoft.com/office/drawing/2014/main" id="{C451312B-40CC-7A40-B679-7AE554491DAE}"/>
                </a:ext>
              </a:extLst>
            </p:cNvPr>
            <p:cNvSpPr>
              <a:spLocks noChangeShapeType="1"/>
            </p:cNvSpPr>
            <p:nvPr/>
          </p:nvSpPr>
          <p:spPr bwMode="auto">
            <a:xfrm>
              <a:off x="2734" y="2224"/>
              <a:ext cx="0" cy="65"/>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0" name="Line 72">
              <a:extLst>
                <a:ext uri="{FF2B5EF4-FFF2-40B4-BE49-F238E27FC236}">
                  <a16:creationId xmlns:a16="http://schemas.microsoft.com/office/drawing/2014/main" id="{E2DC1FE8-5DB9-EA46-8800-4241D6DEF57F}"/>
                </a:ext>
              </a:extLst>
            </p:cNvPr>
            <p:cNvSpPr>
              <a:spLocks noChangeShapeType="1"/>
            </p:cNvSpPr>
            <p:nvPr/>
          </p:nvSpPr>
          <p:spPr bwMode="auto">
            <a:xfrm>
              <a:off x="3225" y="2218"/>
              <a:ext cx="0" cy="64"/>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2" name="Text Box 74">
              <a:extLst>
                <a:ext uri="{FF2B5EF4-FFF2-40B4-BE49-F238E27FC236}">
                  <a16:creationId xmlns:a16="http://schemas.microsoft.com/office/drawing/2014/main" id="{C6254BFE-8FC8-864C-911D-A03B8EB5CCF6}"/>
                </a:ext>
              </a:extLst>
            </p:cNvPr>
            <p:cNvSpPr txBox="1">
              <a:spLocks noChangeArrowheads="1"/>
            </p:cNvSpPr>
            <p:nvPr/>
          </p:nvSpPr>
          <p:spPr bwMode="auto">
            <a:xfrm>
              <a:off x="2755" y="2653"/>
              <a:ext cx="431"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386" name="Line 78">
              <a:extLst>
                <a:ext uri="{FF2B5EF4-FFF2-40B4-BE49-F238E27FC236}">
                  <a16:creationId xmlns:a16="http://schemas.microsoft.com/office/drawing/2014/main" id="{B46866E9-0690-6D43-9964-01804A72D617}"/>
                </a:ext>
              </a:extLst>
            </p:cNvPr>
            <p:cNvSpPr>
              <a:spLocks noChangeShapeType="1"/>
            </p:cNvSpPr>
            <p:nvPr/>
          </p:nvSpPr>
          <p:spPr bwMode="auto">
            <a:xfrm>
              <a:off x="2736" y="2803"/>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8" name="Line 80">
              <a:extLst>
                <a:ext uri="{FF2B5EF4-FFF2-40B4-BE49-F238E27FC236}">
                  <a16:creationId xmlns:a16="http://schemas.microsoft.com/office/drawing/2014/main" id="{431126D1-7D41-174B-9A00-15B64D7CFD0A}"/>
                </a:ext>
              </a:extLst>
            </p:cNvPr>
            <p:cNvSpPr>
              <a:spLocks noChangeShapeType="1"/>
            </p:cNvSpPr>
            <p:nvPr/>
          </p:nvSpPr>
          <p:spPr bwMode="auto">
            <a:xfrm>
              <a:off x="2737" y="2614"/>
              <a:ext cx="0" cy="65"/>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9" name="Line 81">
              <a:extLst>
                <a:ext uri="{FF2B5EF4-FFF2-40B4-BE49-F238E27FC236}">
                  <a16:creationId xmlns:a16="http://schemas.microsoft.com/office/drawing/2014/main" id="{E451146C-AD0C-394A-B9D7-786E8388A5AB}"/>
                </a:ext>
              </a:extLst>
            </p:cNvPr>
            <p:cNvSpPr>
              <a:spLocks noChangeShapeType="1"/>
            </p:cNvSpPr>
            <p:nvPr/>
          </p:nvSpPr>
          <p:spPr bwMode="auto">
            <a:xfrm>
              <a:off x="3226" y="2614"/>
              <a:ext cx="0" cy="64"/>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pic>
        <p:nvPicPr>
          <p:cNvPr id="409" name="Picture 87">
            <a:extLst>
              <a:ext uri="{FF2B5EF4-FFF2-40B4-BE49-F238E27FC236}">
                <a16:creationId xmlns:a16="http://schemas.microsoft.com/office/drawing/2014/main" id="{6B897852-0519-9143-BDE1-7222839FAB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4086" y="1396579"/>
            <a:ext cx="1143000" cy="1171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nvGrpSpPr>
          <p:cNvPr id="410" name="Group 89">
            <a:extLst>
              <a:ext uri="{FF2B5EF4-FFF2-40B4-BE49-F238E27FC236}">
                <a16:creationId xmlns:a16="http://schemas.microsoft.com/office/drawing/2014/main" id="{9321D1B2-41ED-6A42-B25B-B7F04C3C1339}"/>
              </a:ext>
            </a:extLst>
          </p:cNvPr>
          <p:cNvGrpSpPr>
            <a:grpSpLocks/>
          </p:cNvGrpSpPr>
          <p:nvPr/>
        </p:nvGrpSpPr>
        <p:grpSpPr bwMode="auto">
          <a:xfrm>
            <a:off x="7888865" y="5386387"/>
            <a:ext cx="1109662" cy="820449"/>
            <a:chOff x="-44" y="1473"/>
            <a:chExt cx="981" cy="1105"/>
          </a:xfrm>
        </p:grpSpPr>
        <p:pic>
          <p:nvPicPr>
            <p:cNvPr id="411" name="Picture 90" descr="desktop_computer_stylized_medium">
              <a:extLst>
                <a:ext uri="{FF2B5EF4-FFF2-40B4-BE49-F238E27FC236}">
                  <a16:creationId xmlns:a16="http://schemas.microsoft.com/office/drawing/2014/main" id="{E89A12BD-E0D6-A949-9CB5-05BA66E33D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3" name="Freeform 91">
              <a:extLst>
                <a:ext uri="{FF2B5EF4-FFF2-40B4-BE49-F238E27FC236}">
                  <a16:creationId xmlns:a16="http://schemas.microsoft.com/office/drawing/2014/main" id="{C0A77030-4BC2-C44C-AD1F-5FB48849AB1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pic>
        <p:nvPicPr>
          <p:cNvPr id="1026" name="Picture 2" descr="Broadcom chip image">
            <a:extLst>
              <a:ext uri="{FF2B5EF4-FFF2-40B4-BE49-F238E27FC236}">
                <a16:creationId xmlns:a16="http://schemas.microsoft.com/office/drawing/2014/main" id="{33C0D5A2-E836-0E42-91D7-80B5B9B538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90404" y="1556656"/>
            <a:ext cx="921139" cy="92113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130DEE50-E835-5A34-3454-09DC17FB2644}"/>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9833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9">
                                            <p:txEl>
                                              <p:pRg st="1" end="1"/>
                                            </p:txEl>
                                          </p:spTgt>
                                        </p:tgtEl>
                                        <p:attrNameLst>
                                          <p:attrName>style.visibility</p:attrName>
                                        </p:attrNameLst>
                                      </p:cBhvr>
                                      <p:to>
                                        <p:strVal val="visible"/>
                                      </p:to>
                                    </p:set>
                                    <p:animEffect transition="in" filter="dissolve">
                                      <p:cBhvr>
                                        <p:cTn id="7" dur="500"/>
                                        <p:tgtEl>
                                          <p:spTgt spid="259">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59">
                                            <p:txEl>
                                              <p:pRg st="2" end="2"/>
                                            </p:txEl>
                                          </p:spTgt>
                                        </p:tgtEl>
                                        <p:attrNameLst>
                                          <p:attrName>style.visibility</p:attrName>
                                        </p:attrNameLst>
                                      </p:cBhvr>
                                      <p:to>
                                        <p:strVal val="visible"/>
                                      </p:to>
                                    </p:set>
                                    <p:animEffect transition="in" filter="dissolve">
                                      <p:cBhvr>
                                        <p:cTn id="10" dur="500"/>
                                        <p:tgtEl>
                                          <p:spTgt spid="25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59">
                                            <p:txEl>
                                              <p:pRg st="3" end="3"/>
                                            </p:txEl>
                                          </p:spTgt>
                                        </p:tgtEl>
                                        <p:attrNameLst>
                                          <p:attrName>style.visibility</p:attrName>
                                        </p:attrNameLst>
                                      </p:cBhvr>
                                      <p:to>
                                        <p:strVal val="visible"/>
                                      </p:to>
                                    </p:set>
                                    <p:animEffect transition="in" filter="dissolve">
                                      <p:cBhvr>
                                        <p:cTn id="15" dur="500"/>
                                        <p:tgtEl>
                                          <p:spTgt spid="259">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59">
                                            <p:txEl>
                                              <p:pRg st="4" end="4"/>
                                            </p:txEl>
                                          </p:spTgt>
                                        </p:tgtEl>
                                        <p:attrNameLst>
                                          <p:attrName>style.visibility</p:attrName>
                                        </p:attrNameLst>
                                      </p:cBhvr>
                                      <p:to>
                                        <p:strVal val="visible"/>
                                      </p:to>
                                    </p:set>
                                    <p:animEffect transition="in" filter="dissolve">
                                      <p:cBhvr>
                                        <p:cTn id="20" dur="500"/>
                                        <p:tgtEl>
                                          <p:spTgt spid="259">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60"/>
                                        </p:tgtEl>
                                        <p:attrNameLst>
                                          <p:attrName>style.visibility</p:attrName>
                                        </p:attrNameLst>
                                      </p:cBhvr>
                                      <p:to>
                                        <p:strVal val="visible"/>
                                      </p:to>
                                    </p:set>
                                    <p:animEffect transition="in" filter="wipe(right)">
                                      <p:cBhvr>
                                        <p:cTn id="25" dur="1000"/>
                                        <p:tgtEl>
                                          <p:spTgt spid="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23889</TotalTime>
  <Words>1853</Words>
  <Application>Microsoft Office PowerPoint</Application>
  <PresentationFormat>Widescreen</PresentationFormat>
  <Paragraphs>392</Paragraphs>
  <Slides>16</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ＭＳ Ｐゴシック</vt:lpstr>
      <vt:lpstr>TimesLTPro</vt:lpstr>
      <vt:lpstr>Arial</vt:lpstr>
      <vt:lpstr>Calibri</vt:lpstr>
      <vt:lpstr>Calibri Light</vt:lpstr>
      <vt:lpstr>Gill Sans MT</vt:lpstr>
      <vt:lpstr>Times New Roman</vt:lpstr>
      <vt:lpstr>Wingdings</vt:lpstr>
      <vt:lpstr>Office Theme</vt:lpstr>
      <vt:lpstr>PowerPoint Presentation</vt:lpstr>
      <vt:lpstr>Link layer and LANs: our goals</vt:lpstr>
      <vt:lpstr>Link layer, LANs: roadmap</vt:lpstr>
      <vt:lpstr>Link layer: introduction</vt:lpstr>
      <vt:lpstr>Link layer: context</vt:lpstr>
      <vt:lpstr>Transportation analogy</vt:lpstr>
      <vt:lpstr>Link layer: services</vt:lpstr>
      <vt:lpstr>Link layer: services (more)</vt:lpstr>
      <vt:lpstr>Host link-layer implementation</vt:lpstr>
      <vt:lpstr>Interfaces communicating</vt:lpstr>
      <vt:lpstr>Link layer, LANs: roadmap</vt:lpstr>
      <vt:lpstr>Error detection</vt:lpstr>
      <vt:lpstr>Parity checking</vt:lpstr>
      <vt:lpstr>Internet checksum (review, see section 3.3)</vt:lpstr>
      <vt:lpstr>Cyclic Redundancy Check (CRC)</vt:lpstr>
      <vt:lpstr>Cyclic Redundancy Check (CRC):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861</cp:revision>
  <dcterms:created xsi:type="dcterms:W3CDTF">2020-01-18T07:24:59Z</dcterms:created>
  <dcterms:modified xsi:type="dcterms:W3CDTF">2024-09-07T12:28:06Z</dcterms:modified>
</cp:coreProperties>
</file>