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593"/>
    <p:restoredTop sz="83529" autoAdjust="0"/>
  </p:normalViewPr>
  <p:slideViewPr>
    <p:cSldViewPr snapToGrid="0" snapToObjects="1">
      <p:cViewPr varScale="1">
        <p:scale>
          <a:sx n="69" d="100"/>
          <a:sy n="69" d="100"/>
        </p:scale>
        <p:origin x="744" y="58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(8.2)Version </a:t>
            </a:r>
          </a:p>
          <a:p>
            <a:endParaRPr lang="en-US" dirty="0"/>
          </a:p>
          <a:p>
            <a:r>
              <a:rPr lang="en-US" dirty="0"/>
              <a:t>7.2 (January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Updated slide content for 2020 link technologies and applications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New Master slide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Feb. 2020 (8.0)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few updates suggest by Catherine Rosenberg (thanks!)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titles in a lighter font</a:t>
            </a:r>
          </a:p>
          <a:p>
            <a:pPr marL="0" indent="0">
              <a:buFontTx/>
              <a:buNone/>
            </a:pPr>
            <a:r>
              <a:rPr lang="en-US" dirty="0"/>
              <a:t>Sept 2020 (8.1)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~7 new slides, in particular: data center slide; routing versus forwarding; security line of defense; several on encapsulation and layers (this section is a lot better now).  Other relative minor changes throughout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Feb. 2023 (8.2)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few minor updates (mostly speeds, technology details)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80C3A-FA40-BD44-901E-27B4E4B22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1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486BED-0E6D-424B-9246-93E87D8EC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0" name="Picture 9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8FF33017-B1D4-1D43-9BC0-3EC96B262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0AD0DE2B-4475-9E36-5304-A388B8327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178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184</cp:revision>
  <dcterms:created xsi:type="dcterms:W3CDTF">2020-01-18T07:24:59Z</dcterms:created>
  <dcterms:modified xsi:type="dcterms:W3CDTF">2024-09-06T22:30:31Z</dcterms:modified>
</cp:coreProperties>
</file>