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593"/>
    <p:restoredTop sz="83529" autoAdjust="0"/>
  </p:normalViewPr>
  <p:slideViewPr>
    <p:cSldViewPr snapToGrid="0" snapToObjects="1">
      <p:cViewPr varScale="1">
        <p:scale>
          <a:sx n="69" d="100"/>
          <a:sy n="69" d="100"/>
        </p:scale>
        <p:origin x="744" y="5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(8.2)Version </a:t>
            </a:r>
          </a:p>
          <a:p>
            <a:endParaRPr lang="en-US" dirty="0"/>
          </a:p>
          <a:p>
            <a:r>
              <a:rPr lang="en-US" dirty="0"/>
              <a:t>7.2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2020 (8.0)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updates suggest by Catherine Rosenberg (thanks!)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titles in a lighter font</a:t>
            </a:r>
          </a:p>
          <a:p>
            <a:pPr marL="0" indent="0">
              <a:buFontTx/>
              <a:buNone/>
            </a:pPr>
            <a:r>
              <a:rPr lang="en-US" dirty="0"/>
              <a:t>Sept 2020 (8.1)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~7 new slides, in particular: data center slide; routing versus forwarding; security line of defense; several on encapsulation and layers (this section is a lot better now).  Other relative minor changes throughout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2023 (8.2)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few minor updates (mostly speeds, technology details)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0C3A-FA40-BD44-901E-27B4E4B2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0AD0DE2B-4475-9E36-5304-A388B832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178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184</cp:revision>
  <dcterms:created xsi:type="dcterms:W3CDTF">2020-01-18T07:24:59Z</dcterms:created>
  <dcterms:modified xsi:type="dcterms:W3CDTF">2024-09-06T22:34:16Z</dcterms:modified>
</cp:coreProperties>
</file>