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47931"/>
    <p:restoredTop sz="95934"/>
  </p:normalViewPr>
  <p:slideViewPr>
    <p:cSldViewPr snapToGrid="0" snapToObjects="1">
      <p:cViewPr varScale="1">
        <p:scale>
          <a:sx n="73" d="100"/>
          <a:sy n="73" d="100"/>
        </p:scale>
        <p:origin x="77" y="269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9033</TotalTime>
  <Words>124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409</cp:revision>
  <dcterms:created xsi:type="dcterms:W3CDTF">2020-01-18T07:24:59Z</dcterms:created>
  <dcterms:modified xsi:type="dcterms:W3CDTF">2024-09-06T16:57:28Z</dcterms:modified>
</cp:coreProperties>
</file>