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9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252"/>
    <p:restoredTop sz="62274"/>
  </p:normalViewPr>
  <p:slideViewPr>
    <p:cSldViewPr snapToGrid="0" snapToObjects="1">
      <p:cViewPr varScale="1">
        <p:scale>
          <a:sx n="51" d="100"/>
          <a:sy n="51" d="100"/>
        </p:scale>
        <p:origin x="1248" y="29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middleboxes (and Internet arch), Net neutrality, buffering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2023), changes from 8.0: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minor updates (e.g., IPv6 stats updated) but not much has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4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Data Plane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4872BE59-9D08-1EF5-F613-7A0D45F3E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17166</TotalTime>
  <Words>136</Words>
  <Application>Microsoft Office PowerPoint</Application>
  <PresentationFormat>Widescreen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528</cp:revision>
  <dcterms:created xsi:type="dcterms:W3CDTF">2020-01-18T07:24:59Z</dcterms:created>
  <dcterms:modified xsi:type="dcterms:W3CDTF">2024-09-06T17:13:48Z</dcterms:modified>
</cp:coreProperties>
</file>