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36"/>
    <p:restoredTop sz="63554"/>
  </p:normalViewPr>
  <p:slideViewPr>
    <p:cSldViewPr snapToGrid="0" snapToObjects="1">
      <p:cViewPr varScale="1">
        <p:scale>
          <a:sx n="52" d="100"/>
          <a:sy n="52" d="100"/>
        </p:scale>
        <p:origin x="1214" y="53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of Bellman-Ford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(changes over 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animations of Dijkstra’s algorithm and Bellman 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improvements to 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SDN: added Google Orion (2021 Google network SDN control plane)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815E1E19-DCF3-877F-F80C-6D5577C3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21101</TotalTime>
  <Words>133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719</cp:revision>
  <dcterms:created xsi:type="dcterms:W3CDTF">2020-01-18T07:24:59Z</dcterms:created>
  <dcterms:modified xsi:type="dcterms:W3CDTF">2024-09-06T22:55:21Z</dcterms:modified>
</cp:coreProperties>
</file>