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960" r:id="rId2"/>
    <p:sldId id="103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96" userDrawn="1">
          <p15:clr>
            <a:srgbClr val="A4A3A4"/>
          </p15:clr>
        </p15:guide>
        <p15:guide id="3" orient="horz" pos="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9CE0FA"/>
    <a:srgbClr val="8DDFB0"/>
    <a:srgbClr val="FFFE6D"/>
    <a:srgbClr val="F6F323"/>
    <a:srgbClr val="010F90"/>
    <a:srgbClr val="B5E7FF"/>
    <a:srgbClr val="A2C1FF"/>
    <a:srgbClr val="8FAADC"/>
    <a:srgbClr val="E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9236"/>
    <p:restoredTop sz="63554"/>
  </p:normalViewPr>
  <p:slideViewPr>
    <p:cSldViewPr snapToGrid="0" snapToObjects="1">
      <p:cViewPr varScale="1">
        <p:scale>
          <a:sx n="52" d="100"/>
          <a:sy n="52" d="100"/>
        </p:scale>
        <p:origin x="1214" y="53"/>
      </p:cViewPr>
      <p:guideLst>
        <p:guide pos="696"/>
        <p:guide orient="horz" pos="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Re-do of network management slides; redo of Bellman-Ford slides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8.2 (changes over 8.0)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improved animations of Dijkstra’s algorithm and Bellman Ford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various improvements to BGP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SDN: added Google Orion (2021 Google network SDN control plane)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49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5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Network Layer: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Control Plane</a:t>
            </a: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815E1E19-DCF3-877F-F80C-6D5577C3F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1689"/>
            <a:ext cx="10515600" cy="894622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>
                <a:ea typeface="ＭＳ Ｐゴシック" panose="020B0600070205080204" pitchFamily="34" charset="-128"/>
              </a:rPr>
              <a:t>Additional Chapter 5 slides</a:t>
            </a:r>
            <a:endParaRPr lang="en-US" sz="4400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1E7628F0-D594-0B47-9B40-97F92DD3D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7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21122</TotalTime>
  <Words>142</Words>
  <Application>Microsoft Office PowerPoint</Application>
  <PresentationFormat>Widescreen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Wingdings</vt:lpstr>
      <vt:lpstr>Office Theme</vt:lpstr>
      <vt:lpstr>PowerPoint Presentation</vt:lpstr>
      <vt:lpstr>Additional Chapter 5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719</cp:revision>
  <dcterms:created xsi:type="dcterms:W3CDTF">2020-01-18T07:24:59Z</dcterms:created>
  <dcterms:modified xsi:type="dcterms:W3CDTF">2024-09-06T23:17:32Z</dcterms:modified>
</cp:coreProperties>
</file>