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486"/>
    <p:restoredTop sz="72139"/>
  </p:normalViewPr>
  <p:slideViewPr>
    <p:cSldViewPr snapToGrid="0" snapToObjects="1">
      <p:cViewPr varScale="1">
        <p:scale>
          <a:sx n="59" d="100"/>
          <a:sy n="59" d="100"/>
        </p:scale>
        <p:origin x="624" y="34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</a:t>
            </a:r>
            <a:r>
              <a:rPr lang="en-US"/>
              <a:t>changes from 8.0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including removal of master/slave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new slides added (transportation analogy, UMass LAN example, extended LANs)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Couple of not-used slides now hidden.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D00A93E3-1476-3B55-D9FB-EE9AD7F4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23888</TotalTime>
  <Words>138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860</cp:revision>
  <dcterms:created xsi:type="dcterms:W3CDTF">2020-01-18T07:24:59Z</dcterms:created>
  <dcterms:modified xsi:type="dcterms:W3CDTF">2024-09-07T12:26:37Z</dcterms:modified>
</cp:coreProperties>
</file>