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9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24" userDrawn="1">
          <p15:clr>
            <a:srgbClr val="A4A3A4"/>
          </p15:clr>
        </p15:guide>
        <p15:guide id="3" orient="horz" pos="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6EBFF0"/>
    <a:srgbClr val="66ACD3"/>
    <a:srgbClr val="9AE0FF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2790"/>
    <p:restoredTop sz="78991"/>
  </p:normalViewPr>
  <p:slideViewPr>
    <p:cSldViewPr snapToGrid="0" snapToObjects="1">
      <p:cViewPr varScale="1">
        <p:scale>
          <a:sx n="65" d="100"/>
          <a:sy n="65" d="100"/>
        </p:scale>
        <p:origin x="542" y="38"/>
      </p:cViewPr>
      <p:guideLst>
        <p:guide pos="624"/>
        <p:guide orient="horz" pos="840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4G/5G material completely updated; older 2/2.5/3G removed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8.2</a:t>
            </a:r>
            <a:r>
              <a:rPr lang="en-US" dirty="0">
                <a:sym typeface="Wingdings" pitchFamily="2" charset="2"/>
              </a:rPr>
              <a:t> (July 2023).  </a:t>
            </a:r>
            <a:r>
              <a:rPr lang="en-US">
                <a:sym typeface="Wingdings" pitchFamily="2" charset="2"/>
              </a:rPr>
              <a:t>Changes from 8.0:</a:t>
            </a:r>
            <a:endParaRPr lang="en-US" dirty="0"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minor updates and additional, including removing master/slave Bluetooth language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expansion, better graphics on wireless link characteristics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expanded, significant revisions of 4G/5G material (but not mobility)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7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Wireless and</a:t>
            </a:r>
          </a:p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Mobile Networks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FE209DE0-2F65-14A5-9FD0-B36DAF4BE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29430</TotalTime>
  <Words>144</Words>
  <Application>Microsoft Office PowerPoint</Application>
  <PresentationFormat>Widescreen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981</cp:revision>
  <dcterms:created xsi:type="dcterms:W3CDTF">2020-01-18T07:24:59Z</dcterms:created>
  <dcterms:modified xsi:type="dcterms:W3CDTF">2024-09-07T12:32:31Z</dcterms:modified>
</cp:coreProperties>
</file>