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960" r:id="rId2"/>
    <p:sldId id="1180" r:id="rId3"/>
    <p:sldId id="1181" r:id="rId4"/>
    <p:sldId id="1205" r:id="rId5"/>
    <p:sldId id="1185" r:id="rId6"/>
    <p:sldId id="1187" r:id="rId7"/>
    <p:sldId id="1184" r:id="rId8"/>
    <p:sldId id="1182" r:id="rId9"/>
    <p:sldId id="1183" r:id="rId10"/>
    <p:sldId id="1188" r:id="rId11"/>
    <p:sldId id="1190" r:id="rId12"/>
    <p:sldId id="1191" r:id="rId13"/>
    <p:sldId id="1192" r:id="rId14"/>
    <p:sldId id="1193" r:id="rId15"/>
    <p:sldId id="1194" r:id="rId16"/>
    <p:sldId id="1195" r:id="rId17"/>
    <p:sldId id="1196" r:id="rId18"/>
    <p:sldId id="1201" r:id="rId19"/>
    <p:sldId id="1198" r:id="rId20"/>
    <p:sldId id="1199" r:id="rId21"/>
    <p:sldId id="1202" r:id="rId22"/>
    <p:sldId id="1200" r:id="rId23"/>
    <p:sldId id="1203" r:id="rId24"/>
    <p:sldId id="120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24" userDrawn="1">
          <p15:clr>
            <a:srgbClr val="A4A3A4"/>
          </p15:clr>
        </p15:guide>
        <p15:guide id="3" orient="horz" pos="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2A0"/>
    <a:srgbClr val="6EBFF0"/>
    <a:srgbClr val="66ACD3"/>
    <a:srgbClr val="9AE0FF"/>
    <a:srgbClr val="011199"/>
    <a:srgbClr val="8FAADC"/>
    <a:srgbClr val="B9C2C9"/>
    <a:srgbClr val="E7E7E7"/>
    <a:srgbClr val="F8F8F8"/>
    <a:srgbClr val="C4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2790"/>
    <p:restoredTop sz="78991"/>
  </p:normalViewPr>
  <p:slideViewPr>
    <p:cSldViewPr snapToGrid="0" snapToObjects="1">
      <p:cViewPr varScale="1">
        <p:scale>
          <a:sx n="65" d="100"/>
          <a:sy n="65" d="100"/>
        </p:scale>
        <p:origin x="542" y="38"/>
      </p:cViewPr>
      <p:guideLst>
        <p:guide pos="624"/>
        <p:guide orient="horz" pos="840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4G/5G material completely updated; older 2/2.5/3G removed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8.2</a:t>
            </a:r>
            <a:r>
              <a:rPr lang="en-US" dirty="0">
                <a:sym typeface="Wingdings" pitchFamily="2" charset="2"/>
              </a:rPr>
              <a:t> (July 2023).  </a:t>
            </a:r>
            <a:r>
              <a:rPr lang="en-US">
                <a:sym typeface="Wingdings" pitchFamily="2" charset="2"/>
              </a:rPr>
              <a:t>Changes from 8.0:</a:t>
            </a:r>
            <a:endParaRPr lang="en-US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minor updates and additional, including removing master/slave Bluetooth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expansion, better graphics on wireless link characteristics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expanded, significant revisions of 4G/5G material (but not mobility)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46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34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4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50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63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85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78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40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63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49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47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18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250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24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187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65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5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21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86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39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83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7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8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7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Wireless and</a:t>
            </a:r>
          </a:p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Mobile Networks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FE209DE0-2F65-14A5-9FD0-B36DAF4BE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380460"/>
            <a:ext cx="10965608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Home network, visited network: generic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F70DFD1-5292-E04F-ABD4-9003C224C6CB}"/>
              </a:ext>
            </a:extLst>
          </p:cNvPr>
          <p:cNvSpPr txBox="1"/>
          <p:nvPr/>
        </p:nvSpPr>
        <p:spPr>
          <a:xfrm>
            <a:off x="3660514" y="3733288"/>
            <a:ext cx="1116933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Home gateway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F1AECB1-AC73-5545-BF06-CD7027918FB7}"/>
              </a:ext>
            </a:extLst>
          </p:cNvPr>
          <p:cNvSpPr txBox="1"/>
          <p:nvPr/>
        </p:nvSpPr>
        <p:spPr>
          <a:xfrm>
            <a:off x="1408671" y="1482923"/>
            <a:ext cx="196472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11199"/>
                </a:solidFill>
              </a:rPr>
              <a:t>Home Network</a:t>
            </a:r>
          </a:p>
          <a:p>
            <a:pPr marL="171450" lvl="1"/>
            <a:r>
              <a:rPr lang="en-US" sz="1400" dirty="0"/>
              <a:t>e.g.,: 128.119/16</a:t>
            </a:r>
          </a:p>
        </p:txBody>
      </p:sp>
      <p:sp>
        <p:nvSpPr>
          <p:cNvPr id="159" name="Freeform 158">
            <a:extLst>
              <a:ext uri="{FF2B5EF4-FFF2-40B4-BE49-F238E27FC236}">
                <a16:creationId xmlns:a16="http://schemas.microsoft.com/office/drawing/2014/main" id="{CE1AE319-CAF1-F04D-A7C1-6AA22CFA9008}"/>
              </a:ext>
            </a:extLst>
          </p:cNvPr>
          <p:cNvSpPr/>
          <p:nvPr/>
        </p:nvSpPr>
        <p:spPr>
          <a:xfrm>
            <a:off x="2733837" y="1585690"/>
            <a:ext cx="2536501" cy="2518288"/>
          </a:xfrm>
          <a:custGeom>
            <a:avLst/>
            <a:gdLst>
              <a:gd name="connsiteX0" fmla="*/ 910971 w 2479694"/>
              <a:gd name="connsiteY0" fmla="*/ 57599 h 2518288"/>
              <a:gd name="connsiteX1" fmla="*/ 459082 w 2479694"/>
              <a:gd name="connsiteY1" fmla="*/ 200298 h 2518288"/>
              <a:gd name="connsiteX2" fmla="*/ 154652 w 2479694"/>
              <a:gd name="connsiteY2" fmla="*/ 647420 h 2518288"/>
              <a:gd name="connsiteX3" fmla="*/ 7194 w 2479694"/>
              <a:gd name="connsiteY3" fmla="*/ 1151621 h 2518288"/>
              <a:gd name="connsiteX4" fmla="*/ 50004 w 2479694"/>
              <a:gd name="connsiteY4" fmla="*/ 1679605 h 2518288"/>
              <a:gd name="connsiteX5" fmla="*/ 283084 w 2479694"/>
              <a:gd name="connsiteY5" fmla="*/ 2236129 h 2518288"/>
              <a:gd name="connsiteX6" fmla="*/ 929997 w 2479694"/>
              <a:gd name="connsiteY6" fmla="*/ 2502500 h 2518288"/>
              <a:gd name="connsiteX7" fmla="*/ 1434210 w 2479694"/>
              <a:gd name="connsiteY7" fmla="*/ 2483473 h 2518288"/>
              <a:gd name="connsiteX8" fmla="*/ 1919395 w 2479694"/>
              <a:gd name="connsiteY8" fmla="*/ 2450177 h 2518288"/>
              <a:gd name="connsiteX9" fmla="*/ 2380797 w 2479694"/>
              <a:gd name="connsiteY9" fmla="*/ 1831817 h 2518288"/>
              <a:gd name="connsiteX10" fmla="*/ 2471174 w 2479694"/>
              <a:gd name="connsiteY10" fmla="*/ 1246753 h 2518288"/>
              <a:gd name="connsiteX11" fmla="*/ 2242852 w 2479694"/>
              <a:gd name="connsiteY11" fmla="*/ 675959 h 2518288"/>
              <a:gd name="connsiteX12" fmla="*/ 2066853 w 2479694"/>
              <a:gd name="connsiteY12" fmla="*/ 371536 h 2518288"/>
              <a:gd name="connsiteX13" fmla="*/ 1838531 w 2479694"/>
              <a:gd name="connsiteY13" fmla="*/ 86139 h 2518288"/>
              <a:gd name="connsiteX14" fmla="*/ 1258211 w 2479694"/>
              <a:gd name="connsiteY14" fmla="*/ 520 h 2518288"/>
              <a:gd name="connsiteX15" fmla="*/ 910971 w 2479694"/>
              <a:gd name="connsiteY15" fmla="*/ 57599 h 2518288"/>
              <a:gd name="connsiteX0" fmla="*/ 910971 w 2491918"/>
              <a:gd name="connsiteY0" fmla="*/ 57599 h 2518288"/>
              <a:gd name="connsiteX1" fmla="*/ 459082 w 2491918"/>
              <a:gd name="connsiteY1" fmla="*/ 200298 h 2518288"/>
              <a:gd name="connsiteX2" fmla="*/ 154652 w 2491918"/>
              <a:gd name="connsiteY2" fmla="*/ 647420 h 2518288"/>
              <a:gd name="connsiteX3" fmla="*/ 7194 w 2491918"/>
              <a:gd name="connsiteY3" fmla="*/ 1151621 h 2518288"/>
              <a:gd name="connsiteX4" fmla="*/ 50004 w 2491918"/>
              <a:gd name="connsiteY4" fmla="*/ 1679605 h 2518288"/>
              <a:gd name="connsiteX5" fmla="*/ 283084 w 2491918"/>
              <a:gd name="connsiteY5" fmla="*/ 2236129 h 2518288"/>
              <a:gd name="connsiteX6" fmla="*/ 929997 w 2491918"/>
              <a:gd name="connsiteY6" fmla="*/ 2502500 h 2518288"/>
              <a:gd name="connsiteX7" fmla="*/ 1434210 w 2491918"/>
              <a:gd name="connsiteY7" fmla="*/ 2483473 h 2518288"/>
              <a:gd name="connsiteX8" fmla="*/ 1919395 w 2491918"/>
              <a:gd name="connsiteY8" fmla="*/ 2450177 h 2518288"/>
              <a:gd name="connsiteX9" fmla="*/ 2380797 w 2491918"/>
              <a:gd name="connsiteY9" fmla="*/ 1831817 h 2518288"/>
              <a:gd name="connsiteX10" fmla="*/ 2471174 w 2491918"/>
              <a:gd name="connsiteY10" fmla="*/ 1246753 h 2518288"/>
              <a:gd name="connsiteX11" fmla="*/ 2452444 w 2491918"/>
              <a:gd name="connsiteY11" fmla="*/ 688289 h 2518288"/>
              <a:gd name="connsiteX12" fmla="*/ 2066853 w 2491918"/>
              <a:gd name="connsiteY12" fmla="*/ 371536 h 2518288"/>
              <a:gd name="connsiteX13" fmla="*/ 1838531 w 2491918"/>
              <a:gd name="connsiteY13" fmla="*/ 86139 h 2518288"/>
              <a:gd name="connsiteX14" fmla="*/ 1258211 w 2491918"/>
              <a:gd name="connsiteY14" fmla="*/ 520 h 2518288"/>
              <a:gd name="connsiteX15" fmla="*/ 910971 w 2491918"/>
              <a:gd name="connsiteY15" fmla="*/ 57599 h 2518288"/>
              <a:gd name="connsiteX0" fmla="*/ 910971 w 2518269"/>
              <a:gd name="connsiteY0" fmla="*/ 57599 h 2518288"/>
              <a:gd name="connsiteX1" fmla="*/ 459082 w 2518269"/>
              <a:gd name="connsiteY1" fmla="*/ 200298 h 2518288"/>
              <a:gd name="connsiteX2" fmla="*/ 154652 w 2518269"/>
              <a:gd name="connsiteY2" fmla="*/ 647420 h 2518288"/>
              <a:gd name="connsiteX3" fmla="*/ 7194 w 2518269"/>
              <a:gd name="connsiteY3" fmla="*/ 1151621 h 2518288"/>
              <a:gd name="connsiteX4" fmla="*/ 50004 w 2518269"/>
              <a:gd name="connsiteY4" fmla="*/ 1679605 h 2518288"/>
              <a:gd name="connsiteX5" fmla="*/ 283084 w 2518269"/>
              <a:gd name="connsiteY5" fmla="*/ 2236129 h 2518288"/>
              <a:gd name="connsiteX6" fmla="*/ 929997 w 2518269"/>
              <a:gd name="connsiteY6" fmla="*/ 2502500 h 2518288"/>
              <a:gd name="connsiteX7" fmla="*/ 1434210 w 2518269"/>
              <a:gd name="connsiteY7" fmla="*/ 2483473 h 2518288"/>
              <a:gd name="connsiteX8" fmla="*/ 1919395 w 2518269"/>
              <a:gd name="connsiteY8" fmla="*/ 2450177 h 2518288"/>
              <a:gd name="connsiteX9" fmla="*/ 2380797 w 2518269"/>
              <a:gd name="connsiteY9" fmla="*/ 1831817 h 2518288"/>
              <a:gd name="connsiteX10" fmla="*/ 2471174 w 2518269"/>
              <a:gd name="connsiteY10" fmla="*/ 1246753 h 2518288"/>
              <a:gd name="connsiteX11" fmla="*/ 2452444 w 2518269"/>
              <a:gd name="connsiteY11" fmla="*/ 688289 h 2518288"/>
              <a:gd name="connsiteX12" fmla="*/ 2066853 w 2518269"/>
              <a:gd name="connsiteY12" fmla="*/ 371536 h 2518288"/>
              <a:gd name="connsiteX13" fmla="*/ 1838531 w 2518269"/>
              <a:gd name="connsiteY13" fmla="*/ 86139 h 2518288"/>
              <a:gd name="connsiteX14" fmla="*/ 1258211 w 2518269"/>
              <a:gd name="connsiteY14" fmla="*/ 520 h 2518288"/>
              <a:gd name="connsiteX15" fmla="*/ 910971 w 2518269"/>
              <a:gd name="connsiteY15" fmla="*/ 57599 h 2518288"/>
              <a:gd name="connsiteX0" fmla="*/ 910971 w 2536501"/>
              <a:gd name="connsiteY0" fmla="*/ 57599 h 2518288"/>
              <a:gd name="connsiteX1" fmla="*/ 459082 w 2536501"/>
              <a:gd name="connsiteY1" fmla="*/ 200298 h 2518288"/>
              <a:gd name="connsiteX2" fmla="*/ 154652 w 2536501"/>
              <a:gd name="connsiteY2" fmla="*/ 647420 h 2518288"/>
              <a:gd name="connsiteX3" fmla="*/ 7194 w 2536501"/>
              <a:gd name="connsiteY3" fmla="*/ 1151621 h 2518288"/>
              <a:gd name="connsiteX4" fmla="*/ 50004 w 2536501"/>
              <a:gd name="connsiteY4" fmla="*/ 1679605 h 2518288"/>
              <a:gd name="connsiteX5" fmla="*/ 283084 w 2536501"/>
              <a:gd name="connsiteY5" fmla="*/ 2236129 h 2518288"/>
              <a:gd name="connsiteX6" fmla="*/ 929997 w 2536501"/>
              <a:gd name="connsiteY6" fmla="*/ 2502500 h 2518288"/>
              <a:gd name="connsiteX7" fmla="*/ 1434210 w 2536501"/>
              <a:gd name="connsiteY7" fmla="*/ 2483473 h 2518288"/>
              <a:gd name="connsiteX8" fmla="*/ 1919395 w 2536501"/>
              <a:gd name="connsiteY8" fmla="*/ 2450177 h 2518288"/>
              <a:gd name="connsiteX9" fmla="*/ 2380797 w 2536501"/>
              <a:gd name="connsiteY9" fmla="*/ 1831817 h 2518288"/>
              <a:gd name="connsiteX10" fmla="*/ 2532819 w 2536501"/>
              <a:gd name="connsiteY10" fmla="*/ 1394709 h 2518288"/>
              <a:gd name="connsiteX11" fmla="*/ 2452444 w 2536501"/>
              <a:gd name="connsiteY11" fmla="*/ 688289 h 2518288"/>
              <a:gd name="connsiteX12" fmla="*/ 2066853 w 2536501"/>
              <a:gd name="connsiteY12" fmla="*/ 371536 h 2518288"/>
              <a:gd name="connsiteX13" fmla="*/ 1838531 w 2536501"/>
              <a:gd name="connsiteY13" fmla="*/ 86139 h 2518288"/>
              <a:gd name="connsiteX14" fmla="*/ 1258211 w 2536501"/>
              <a:gd name="connsiteY14" fmla="*/ 520 h 2518288"/>
              <a:gd name="connsiteX15" fmla="*/ 910971 w 2536501"/>
              <a:gd name="connsiteY15" fmla="*/ 57599 h 25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36501" h="2518288">
                <a:moveTo>
                  <a:pt x="910971" y="57599"/>
                </a:moveTo>
                <a:cubicBezTo>
                  <a:pt x="777783" y="90895"/>
                  <a:pt x="585135" y="101995"/>
                  <a:pt x="459082" y="200298"/>
                </a:cubicBezTo>
                <a:cubicBezTo>
                  <a:pt x="333029" y="298601"/>
                  <a:pt x="229967" y="488866"/>
                  <a:pt x="154652" y="647420"/>
                </a:cubicBezTo>
                <a:cubicBezTo>
                  <a:pt x="79337" y="805974"/>
                  <a:pt x="24635" y="979590"/>
                  <a:pt x="7194" y="1151621"/>
                </a:cubicBezTo>
                <a:cubicBezTo>
                  <a:pt x="-10247" y="1323652"/>
                  <a:pt x="4022" y="1498854"/>
                  <a:pt x="50004" y="1679605"/>
                </a:cubicBezTo>
                <a:cubicBezTo>
                  <a:pt x="95986" y="1860356"/>
                  <a:pt x="136419" y="2098980"/>
                  <a:pt x="283084" y="2236129"/>
                </a:cubicBezTo>
                <a:cubicBezTo>
                  <a:pt x="429749" y="2373278"/>
                  <a:pt x="738143" y="2461276"/>
                  <a:pt x="929997" y="2502500"/>
                </a:cubicBezTo>
                <a:cubicBezTo>
                  <a:pt x="1121851" y="2543724"/>
                  <a:pt x="1269310" y="2492193"/>
                  <a:pt x="1434210" y="2483473"/>
                </a:cubicBezTo>
                <a:cubicBezTo>
                  <a:pt x="1599110" y="2474753"/>
                  <a:pt x="1761631" y="2558786"/>
                  <a:pt x="1919395" y="2450177"/>
                </a:cubicBezTo>
                <a:cubicBezTo>
                  <a:pt x="2077160" y="2341568"/>
                  <a:pt x="2278560" y="2007728"/>
                  <a:pt x="2380797" y="1831817"/>
                </a:cubicBezTo>
                <a:cubicBezTo>
                  <a:pt x="2483034" y="1655906"/>
                  <a:pt x="2520878" y="1585297"/>
                  <a:pt x="2532819" y="1394709"/>
                </a:cubicBezTo>
                <a:cubicBezTo>
                  <a:pt x="2544760" y="1204121"/>
                  <a:pt x="2530105" y="858818"/>
                  <a:pt x="2452444" y="688289"/>
                </a:cubicBezTo>
                <a:cubicBezTo>
                  <a:pt x="2374783" y="517760"/>
                  <a:pt x="2169172" y="471894"/>
                  <a:pt x="2066853" y="371536"/>
                </a:cubicBezTo>
                <a:cubicBezTo>
                  <a:pt x="1964534" y="271178"/>
                  <a:pt x="1973305" y="147975"/>
                  <a:pt x="1838531" y="86139"/>
                </a:cubicBezTo>
                <a:cubicBezTo>
                  <a:pt x="1703757" y="24303"/>
                  <a:pt x="1414390" y="5277"/>
                  <a:pt x="1258211" y="520"/>
                </a:cubicBezTo>
                <a:cubicBezTo>
                  <a:pt x="1102032" y="-4237"/>
                  <a:pt x="1044159" y="24303"/>
                  <a:pt x="910971" y="57599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id="{D4BA4872-27CD-6A48-92F2-E847FD1CC8C7}"/>
              </a:ext>
            </a:extLst>
          </p:cNvPr>
          <p:cNvSpPr/>
          <p:nvPr/>
        </p:nvSpPr>
        <p:spPr>
          <a:xfrm>
            <a:off x="6426611" y="1551322"/>
            <a:ext cx="2479694" cy="2518288"/>
          </a:xfrm>
          <a:custGeom>
            <a:avLst/>
            <a:gdLst>
              <a:gd name="connsiteX0" fmla="*/ 910971 w 2479694"/>
              <a:gd name="connsiteY0" fmla="*/ 57599 h 2518288"/>
              <a:gd name="connsiteX1" fmla="*/ 459082 w 2479694"/>
              <a:gd name="connsiteY1" fmla="*/ 200298 h 2518288"/>
              <a:gd name="connsiteX2" fmla="*/ 154652 w 2479694"/>
              <a:gd name="connsiteY2" fmla="*/ 647420 h 2518288"/>
              <a:gd name="connsiteX3" fmla="*/ 7194 w 2479694"/>
              <a:gd name="connsiteY3" fmla="*/ 1151621 h 2518288"/>
              <a:gd name="connsiteX4" fmla="*/ 50004 w 2479694"/>
              <a:gd name="connsiteY4" fmla="*/ 1679605 h 2518288"/>
              <a:gd name="connsiteX5" fmla="*/ 283084 w 2479694"/>
              <a:gd name="connsiteY5" fmla="*/ 2236129 h 2518288"/>
              <a:gd name="connsiteX6" fmla="*/ 929997 w 2479694"/>
              <a:gd name="connsiteY6" fmla="*/ 2502500 h 2518288"/>
              <a:gd name="connsiteX7" fmla="*/ 1434210 w 2479694"/>
              <a:gd name="connsiteY7" fmla="*/ 2483473 h 2518288"/>
              <a:gd name="connsiteX8" fmla="*/ 1919395 w 2479694"/>
              <a:gd name="connsiteY8" fmla="*/ 2450177 h 2518288"/>
              <a:gd name="connsiteX9" fmla="*/ 2380797 w 2479694"/>
              <a:gd name="connsiteY9" fmla="*/ 1831817 h 2518288"/>
              <a:gd name="connsiteX10" fmla="*/ 2471174 w 2479694"/>
              <a:gd name="connsiteY10" fmla="*/ 1246753 h 2518288"/>
              <a:gd name="connsiteX11" fmla="*/ 2242852 w 2479694"/>
              <a:gd name="connsiteY11" fmla="*/ 675959 h 2518288"/>
              <a:gd name="connsiteX12" fmla="*/ 2066853 w 2479694"/>
              <a:gd name="connsiteY12" fmla="*/ 371536 h 2518288"/>
              <a:gd name="connsiteX13" fmla="*/ 1838531 w 2479694"/>
              <a:gd name="connsiteY13" fmla="*/ 86139 h 2518288"/>
              <a:gd name="connsiteX14" fmla="*/ 1258211 w 2479694"/>
              <a:gd name="connsiteY14" fmla="*/ 520 h 2518288"/>
              <a:gd name="connsiteX15" fmla="*/ 910971 w 2479694"/>
              <a:gd name="connsiteY15" fmla="*/ 57599 h 25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79694" h="2518288">
                <a:moveTo>
                  <a:pt x="910971" y="57599"/>
                </a:moveTo>
                <a:cubicBezTo>
                  <a:pt x="777783" y="90895"/>
                  <a:pt x="585135" y="101995"/>
                  <a:pt x="459082" y="200298"/>
                </a:cubicBezTo>
                <a:cubicBezTo>
                  <a:pt x="333029" y="298601"/>
                  <a:pt x="229967" y="488866"/>
                  <a:pt x="154652" y="647420"/>
                </a:cubicBezTo>
                <a:cubicBezTo>
                  <a:pt x="79337" y="805974"/>
                  <a:pt x="24635" y="979590"/>
                  <a:pt x="7194" y="1151621"/>
                </a:cubicBezTo>
                <a:cubicBezTo>
                  <a:pt x="-10247" y="1323652"/>
                  <a:pt x="4022" y="1498854"/>
                  <a:pt x="50004" y="1679605"/>
                </a:cubicBezTo>
                <a:cubicBezTo>
                  <a:pt x="95986" y="1860356"/>
                  <a:pt x="136419" y="2098980"/>
                  <a:pt x="283084" y="2236129"/>
                </a:cubicBezTo>
                <a:cubicBezTo>
                  <a:pt x="429749" y="2373278"/>
                  <a:pt x="738143" y="2461276"/>
                  <a:pt x="929997" y="2502500"/>
                </a:cubicBezTo>
                <a:cubicBezTo>
                  <a:pt x="1121851" y="2543724"/>
                  <a:pt x="1269310" y="2492193"/>
                  <a:pt x="1434210" y="2483473"/>
                </a:cubicBezTo>
                <a:cubicBezTo>
                  <a:pt x="1599110" y="2474753"/>
                  <a:pt x="1761631" y="2558786"/>
                  <a:pt x="1919395" y="2450177"/>
                </a:cubicBezTo>
                <a:cubicBezTo>
                  <a:pt x="2077160" y="2341568"/>
                  <a:pt x="2288834" y="2032388"/>
                  <a:pt x="2380797" y="1831817"/>
                </a:cubicBezTo>
                <a:cubicBezTo>
                  <a:pt x="2472760" y="1631246"/>
                  <a:pt x="2494165" y="1439396"/>
                  <a:pt x="2471174" y="1246753"/>
                </a:cubicBezTo>
                <a:cubicBezTo>
                  <a:pt x="2448183" y="1054110"/>
                  <a:pt x="2310239" y="821828"/>
                  <a:pt x="2242852" y="675959"/>
                </a:cubicBezTo>
                <a:cubicBezTo>
                  <a:pt x="2175465" y="530090"/>
                  <a:pt x="2134240" y="469839"/>
                  <a:pt x="2066853" y="371536"/>
                </a:cubicBezTo>
                <a:cubicBezTo>
                  <a:pt x="1999466" y="273233"/>
                  <a:pt x="1973305" y="147975"/>
                  <a:pt x="1838531" y="86139"/>
                </a:cubicBezTo>
                <a:cubicBezTo>
                  <a:pt x="1703757" y="24303"/>
                  <a:pt x="1414390" y="5277"/>
                  <a:pt x="1258211" y="520"/>
                </a:cubicBezTo>
                <a:cubicBezTo>
                  <a:pt x="1102032" y="-4237"/>
                  <a:pt x="1044159" y="24303"/>
                  <a:pt x="910971" y="57599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Freeform 160">
            <a:extLst>
              <a:ext uri="{FF2B5EF4-FFF2-40B4-BE49-F238E27FC236}">
                <a16:creationId xmlns:a16="http://schemas.microsoft.com/office/drawing/2014/main" id="{4BAF0F74-7C28-714E-9F17-A7173A0A4695}"/>
              </a:ext>
            </a:extLst>
          </p:cNvPr>
          <p:cNvSpPr/>
          <p:nvPr/>
        </p:nvSpPr>
        <p:spPr>
          <a:xfrm flipV="1">
            <a:off x="4827446" y="4937117"/>
            <a:ext cx="2158078" cy="1107763"/>
          </a:xfrm>
          <a:custGeom>
            <a:avLst/>
            <a:gdLst>
              <a:gd name="connsiteX0" fmla="*/ 793763 w 1763990"/>
              <a:gd name="connsiteY0" fmla="*/ 21490 h 1007767"/>
              <a:gd name="connsiteX1" fmla="*/ 343771 w 1763990"/>
              <a:gd name="connsiteY1" fmla="*/ 101492 h 1007767"/>
              <a:gd name="connsiteX2" fmla="*/ 133775 w 1763990"/>
              <a:gd name="connsiteY2" fmla="*/ 356499 h 1007767"/>
              <a:gd name="connsiteX3" fmla="*/ 3777 w 1763990"/>
              <a:gd name="connsiteY3" fmla="*/ 616506 h 1007767"/>
              <a:gd name="connsiteX4" fmla="*/ 278772 w 1763990"/>
              <a:gd name="connsiteY4" fmla="*/ 951515 h 1007767"/>
              <a:gd name="connsiteX5" fmla="*/ 868762 w 1763990"/>
              <a:gd name="connsiteY5" fmla="*/ 1006517 h 1007767"/>
              <a:gd name="connsiteX6" fmla="*/ 1228755 w 1763990"/>
              <a:gd name="connsiteY6" fmla="*/ 941515 h 1007767"/>
              <a:gd name="connsiteX7" fmla="*/ 1688747 w 1763990"/>
              <a:gd name="connsiteY7" fmla="*/ 916514 h 1007767"/>
              <a:gd name="connsiteX8" fmla="*/ 1743746 w 1763990"/>
              <a:gd name="connsiteY8" fmla="*/ 556504 h 1007767"/>
              <a:gd name="connsiteX9" fmla="*/ 1483750 w 1763990"/>
              <a:gd name="connsiteY9" fmla="*/ 156493 h 1007767"/>
              <a:gd name="connsiteX10" fmla="*/ 1013759 w 1763990"/>
              <a:gd name="connsiteY10" fmla="*/ 11489 h 1007767"/>
              <a:gd name="connsiteX11" fmla="*/ 793763 w 1763990"/>
              <a:gd name="connsiteY11" fmla="*/ 21490 h 100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63990" h="1007767">
                <a:moveTo>
                  <a:pt x="793763" y="21490"/>
                </a:moveTo>
                <a:cubicBezTo>
                  <a:pt x="682098" y="36490"/>
                  <a:pt x="453769" y="45657"/>
                  <a:pt x="343771" y="101492"/>
                </a:cubicBezTo>
                <a:cubicBezTo>
                  <a:pt x="233773" y="157327"/>
                  <a:pt x="190441" y="270663"/>
                  <a:pt x="133775" y="356499"/>
                </a:cubicBezTo>
                <a:cubicBezTo>
                  <a:pt x="77109" y="442335"/>
                  <a:pt x="-20389" y="517337"/>
                  <a:pt x="3777" y="616506"/>
                </a:cubicBezTo>
                <a:cubicBezTo>
                  <a:pt x="27943" y="715675"/>
                  <a:pt x="134608" y="886513"/>
                  <a:pt x="278772" y="951515"/>
                </a:cubicBezTo>
                <a:cubicBezTo>
                  <a:pt x="422936" y="1016517"/>
                  <a:pt x="710432" y="1008184"/>
                  <a:pt x="868762" y="1006517"/>
                </a:cubicBezTo>
                <a:cubicBezTo>
                  <a:pt x="1027092" y="1004850"/>
                  <a:pt x="1092091" y="956516"/>
                  <a:pt x="1228755" y="941515"/>
                </a:cubicBezTo>
                <a:cubicBezTo>
                  <a:pt x="1365419" y="926515"/>
                  <a:pt x="1602915" y="980683"/>
                  <a:pt x="1688747" y="916514"/>
                </a:cubicBezTo>
                <a:cubicBezTo>
                  <a:pt x="1774579" y="852346"/>
                  <a:pt x="1777912" y="683174"/>
                  <a:pt x="1743746" y="556504"/>
                </a:cubicBezTo>
                <a:cubicBezTo>
                  <a:pt x="1709580" y="429834"/>
                  <a:pt x="1605415" y="247329"/>
                  <a:pt x="1483750" y="156493"/>
                </a:cubicBezTo>
                <a:cubicBezTo>
                  <a:pt x="1362086" y="65657"/>
                  <a:pt x="1130423" y="35656"/>
                  <a:pt x="1013759" y="11489"/>
                </a:cubicBezTo>
                <a:cubicBezTo>
                  <a:pt x="897095" y="-12678"/>
                  <a:pt x="905428" y="6490"/>
                  <a:pt x="793763" y="21490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78A59A7-415E-8746-9309-E43A975E14D2}"/>
              </a:ext>
            </a:extLst>
          </p:cNvPr>
          <p:cNvSpPr txBox="1"/>
          <p:nvPr/>
        </p:nvSpPr>
        <p:spPr>
          <a:xfrm>
            <a:off x="4105942" y="3487225"/>
            <a:ext cx="1116933" cy="61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Home network  gateway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7B3FC8-0B6A-9749-A0D8-9F70F6C35488}"/>
              </a:ext>
            </a:extLst>
          </p:cNvPr>
          <p:cNvGrpSpPr/>
          <p:nvPr/>
        </p:nvGrpSpPr>
        <p:grpSpPr>
          <a:xfrm>
            <a:off x="3119550" y="1445494"/>
            <a:ext cx="1744394" cy="1538322"/>
            <a:chOff x="3119550" y="1445494"/>
            <a:chExt cx="1744394" cy="1538322"/>
          </a:xfrm>
        </p:grpSpPr>
        <p:pic>
          <p:nvPicPr>
            <p:cNvPr id="163" name="Picture 162" descr="mobile_or_tablet.png">
              <a:extLst>
                <a:ext uri="{FF2B5EF4-FFF2-40B4-BE49-F238E27FC236}">
                  <a16:creationId xmlns:a16="http://schemas.microsoft.com/office/drawing/2014/main" id="{0983C312-0633-C441-9BC1-232D90C70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2310" y="1445494"/>
              <a:ext cx="567057" cy="933976"/>
            </a:xfrm>
            <a:prstGeom prst="rect">
              <a:avLst/>
            </a:prstGeom>
          </p:spPr>
        </p:pic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E40565C-0C6E-BA49-8851-CCDC0BEC0BE1}"/>
                </a:ext>
              </a:extLst>
            </p:cNvPr>
            <p:cNvSpPr txBox="1"/>
            <p:nvPr/>
          </p:nvSpPr>
          <p:spPr>
            <a:xfrm>
              <a:off x="3119550" y="2334407"/>
              <a:ext cx="1744394" cy="64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dirty="0"/>
                <a:t>Permanent IP: </a:t>
              </a:r>
            </a:p>
            <a:p>
              <a:pPr>
                <a:lnSpc>
                  <a:spcPct val="80000"/>
                </a:lnSpc>
              </a:pPr>
              <a:r>
                <a:rPr lang="en-US" sz="1200" dirty="0"/>
                <a:t>   </a:t>
              </a:r>
              <a:r>
                <a:rPr lang="en-US" sz="1000" dirty="0"/>
                <a:t>128.119.40.186</a:t>
              </a:r>
            </a:p>
            <a:p>
              <a:pPr>
                <a:lnSpc>
                  <a:spcPct val="80000"/>
                </a:lnSpc>
              </a:pPr>
              <a:r>
                <a:rPr lang="en-US" sz="1100" dirty="0"/>
                <a:t>IMSI</a:t>
              </a:r>
            </a:p>
            <a:p>
              <a:pPr>
                <a:lnSpc>
                  <a:spcPct val="80000"/>
                </a:lnSpc>
              </a:pPr>
              <a:r>
                <a:rPr lang="is-IS" sz="1000"/>
                <a:t>    78:4f:43:98:d9:27</a:t>
              </a:r>
              <a:endParaRPr lang="en-US" sz="1000" dirty="0"/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12AF797B-48A3-0045-B50E-60F89C271506}"/>
              </a:ext>
            </a:extLst>
          </p:cNvPr>
          <p:cNvSpPr txBox="1"/>
          <p:nvPr/>
        </p:nvSpPr>
        <p:spPr>
          <a:xfrm>
            <a:off x="7390058" y="3336525"/>
            <a:ext cx="1116933" cy="61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Visited network  gateway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CDF00C-B973-CD46-A2F1-A918C98F0A5A}"/>
              </a:ext>
            </a:extLst>
          </p:cNvPr>
          <p:cNvGrpSpPr/>
          <p:nvPr/>
        </p:nvGrpSpPr>
        <p:grpSpPr>
          <a:xfrm>
            <a:off x="6620214" y="1514301"/>
            <a:ext cx="1744394" cy="1534683"/>
            <a:chOff x="6620214" y="1514301"/>
            <a:chExt cx="1744394" cy="1534683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3CE81A0-82DC-454A-BDC0-50B138BBC28F}"/>
                </a:ext>
              </a:extLst>
            </p:cNvPr>
            <p:cNvSpPr txBox="1"/>
            <p:nvPr/>
          </p:nvSpPr>
          <p:spPr>
            <a:xfrm>
              <a:off x="6620214" y="2399575"/>
              <a:ext cx="1744394" cy="64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dirty="0"/>
                <a:t>NAT IP: </a:t>
              </a:r>
            </a:p>
            <a:p>
              <a:pPr>
                <a:lnSpc>
                  <a:spcPct val="80000"/>
                </a:lnSpc>
              </a:pPr>
              <a:r>
                <a:rPr lang="en-US" sz="1200" dirty="0"/>
                <a:t>   </a:t>
              </a:r>
              <a:r>
                <a:rPr lang="en-US" sz="1000" dirty="0"/>
                <a:t>10.0.0.99</a:t>
              </a:r>
            </a:p>
            <a:p>
              <a:pPr>
                <a:lnSpc>
                  <a:spcPct val="80000"/>
                </a:lnSpc>
              </a:pPr>
              <a:r>
                <a:rPr lang="en-US" sz="1100" dirty="0"/>
                <a:t>IMSI</a:t>
              </a:r>
            </a:p>
            <a:p>
              <a:pPr>
                <a:lnSpc>
                  <a:spcPct val="80000"/>
                </a:lnSpc>
              </a:pPr>
              <a:r>
                <a:rPr lang="is-IS" sz="1000"/>
                <a:t>    78:4f:43:98:d9:27</a:t>
              </a:r>
              <a:endParaRPr lang="en-US" sz="800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018A4EF1-315F-A74F-89C7-B5A0A4AF1AC0}"/>
                </a:ext>
              </a:extLst>
            </p:cNvPr>
            <p:cNvGrpSpPr/>
            <p:nvPr/>
          </p:nvGrpSpPr>
          <p:grpSpPr>
            <a:xfrm>
              <a:off x="6743781" y="1514301"/>
              <a:ext cx="567057" cy="933976"/>
              <a:chOff x="3533208" y="1227996"/>
              <a:chExt cx="567057" cy="933976"/>
            </a:xfrm>
          </p:grpSpPr>
          <p:pic>
            <p:nvPicPr>
              <p:cNvPr id="214" name="Picture 213" descr="mobile_or_tablet.png">
                <a:extLst>
                  <a:ext uri="{FF2B5EF4-FFF2-40B4-BE49-F238E27FC236}">
                    <a16:creationId xmlns:a16="http://schemas.microsoft.com/office/drawing/2014/main" id="{03ED3F89-0F9E-A74D-ACF1-BAB5B755E5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3208" y="1227996"/>
                <a:ext cx="567057" cy="933976"/>
              </a:xfrm>
              <a:prstGeom prst="rect">
                <a:avLst/>
              </a:prstGeom>
            </p:spPr>
          </p:pic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F71FDAE2-C7E1-9F48-91C0-5E0A83B0E248}"/>
                  </a:ext>
                </a:extLst>
              </p:cNvPr>
              <p:cNvSpPr/>
              <p:nvPr/>
            </p:nvSpPr>
            <p:spPr>
              <a:xfrm>
                <a:off x="3688667" y="1588335"/>
                <a:ext cx="243304" cy="420055"/>
              </a:xfrm>
              <a:prstGeom prst="rect">
                <a:avLst/>
              </a:prstGeom>
              <a:gradFill flip="none" rotWithShape="1">
                <a:gsLst>
                  <a:gs pos="2000">
                    <a:srgbClr val="107AA7"/>
                  </a:gs>
                  <a:gs pos="100000">
                    <a:srgbClr val="107AA7"/>
                  </a:gs>
                  <a:gs pos="50000">
                    <a:schemeClr val="accent1">
                      <a:lumMod val="20000"/>
                      <a:lumOff val="8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795F7859-BDC9-DC4E-BA29-53AF378B5C8D}"/>
              </a:ext>
            </a:extLst>
          </p:cNvPr>
          <p:cNvCxnSpPr/>
          <p:nvPr/>
        </p:nvCxnSpPr>
        <p:spPr>
          <a:xfrm>
            <a:off x="4670288" y="3383755"/>
            <a:ext cx="600050" cy="44383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68D2FA7F-063A-B34C-B51E-65628685AA38}"/>
              </a:ext>
            </a:extLst>
          </p:cNvPr>
          <p:cNvCxnSpPr/>
          <p:nvPr/>
        </p:nvCxnSpPr>
        <p:spPr>
          <a:xfrm flipV="1">
            <a:off x="6263924" y="3591828"/>
            <a:ext cx="558664" cy="33369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7349B58B-970F-5C45-8801-AB49FC8075A1}"/>
              </a:ext>
            </a:extLst>
          </p:cNvPr>
          <p:cNvCxnSpPr/>
          <p:nvPr/>
        </p:nvCxnSpPr>
        <p:spPr>
          <a:xfrm flipV="1">
            <a:off x="5826528" y="4505143"/>
            <a:ext cx="0" cy="44098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12F0095C-8851-C142-8839-A58A9D5A0AF4}"/>
              </a:ext>
            </a:extLst>
          </p:cNvPr>
          <p:cNvGrpSpPr/>
          <p:nvPr/>
        </p:nvGrpSpPr>
        <p:grpSpPr>
          <a:xfrm>
            <a:off x="4943128" y="3697579"/>
            <a:ext cx="1763990" cy="1007767"/>
            <a:chOff x="2611175" y="5012905"/>
            <a:chExt cx="1763990" cy="1007767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B193D7C1-5727-1F41-BCE2-FCDF5888BFAD}"/>
                </a:ext>
              </a:extLst>
            </p:cNvPr>
            <p:cNvSpPr/>
            <p:nvPr/>
          </p:nvSpPr>
          <p:spPr>
            <a:xfrm>
              <a:off x="3161857" y="5183726"/>
              <a:ext cx="733868" cy="333063"/>
            </a:xfrm>
            <a:prstGeom prst="rect">
              <a:avLst/>
            </a:prstGeom>
            <a:solidFill>
              <a:srgbClr val="E0EAF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D5D35F89-5A2F-1342-9878-315FF6E12493}"/>
                </a:ext>
              </a:extLst>
            </p:cNvPr>
            <p:cNvCxnSpPr/>
            <p:nvPr/>
          </p:nvCxnSpPr>
          <p:spPr>
            <a:xfrm>
              <a:off x="3462434" y="5820469"/>
              <a:ext cx="0" cy="189913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5DF4CA8F-4DAA-2840-B866-7A79200D52E2}"/>
                </a:ext>
              </a:extLst>
            </p:cNvPr>
            <p:cNvSpPr/>
            <p:nvPr/>
          </p:nvSpPr>
          <p:spPr>
            <a:xfrm>
              <a:off x="2611175" y="5012905"/>
              <a:ext cx="1763990" cy="1007767"/>
            </a:xfrm>
            <a:custGeom>
              <a:avLst/>
              <a:gdLst>
                <a:gd name="connsiteX0" fmla="*/ 793763 w 1763990"/>
                <a:gd name="connsiteY0" fmla="*/ 21490 h 1007767"/>
                <a:gd name="connsiteX1" fmla="*/ 343771 w 1763990"/>
                <a:gd name="connsiteY1" fmla="*/ 101492 h 1007767"/>
                <a:gd name="connsiteX2" fmla="*/ 133775 w 1763990"/>
                <a:gd name="connsiteY2" fmla="*/ 356499 h 1007767"/>
                <a:gd name="connsiteX3" fmla="*/ 3777 w 1763990"/>
                <a:gd name="connsiteY3" fmla="*/ 616506 h 1007767"/>
                <a:gd name="connsiteX4" fmla="*/ 278772 w 1763990"/>
                <a:gd name="connsiteY4" fmla="*/ 951515 h 1007767"/>
                <a:gd name="connsiteX5" fmla="*/ 868762 w 1763990"/>
                <a:gd name="connsiteY5" fmla="*/ 1006517 h 1007767"/>
                <a:gd name="connsiteX6" fmla="*/ 1228755 w 1763990"/>
                <a:gd name="connsiteY6" fmla="*/ 941515 h 1007767"/>
                <a:gd name="connsiteX7" fmla="*/ 1688747 w 1763990"/>
                <a:gd name="connsiteY7" fmla="*/ 916514 h 1007767"/>
                <a:gd name="connsiteX8" fmla="*/ 1743746 w 1763990"/>
                <a:gd name="connsiteY8" fmla="*/ 556504 h 1007767"/>
                <a:gd name="connsiteX9" fmla="*/ 1483750 w 1763990"/>
                <a:gd name="connsiteY9" fmla="*/ 156493 h 1007767"/>
                <a:gd name="connsiteX10" fmla="*/ 1013759 w 1763990"/>
                <a:gd name="connsiteY10" fmla="*/ 11489 h 1007767"/>
                <a:gd name="connsiteX11" fmla="*/ 793763 w 1763990"/>
                <a:gd name="connsiteY11" fmla="*/ 21490 h 1007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63990" h="1007767">
                  <a:moveTo>
                    <a:pt x="793763" y="21490"/>
                  </a:moveTo>
                  <a:cubicBezTo>
                    <a:pt x="682098" y="36490"/>
                    <a:pt x="453769" y="45657"/>
                    <a:pt x="343771" y="101492"/>
                  </a:cubicBezTo>
                  <a:cubicBezTo>
                    <a:pt x="233773" y="157327"/>
                    <a:pt x="190441" y="270663"/>
                    <a:pt x="133775" y="356499"/>
                  </a:cubicBezTo>
                  <a:cubicBezTo>
                    <a:pt x="77109" y="442335"/>
                    <a:pt x="-20389" y="517337"/>
                    <a:pt x="3777" y="616506"/>
                  </a:cubicBezTo>
                  <a:cubicBezTo>
                    <a:pt x="27943" y="715675"/>
                    <a:pt x="134608" y="886513"/>
                    <a:pt x="278772" y="951515"/>
                  </a:cubicBezTo>
                  <a:cubicBezTo>
                    <a:pt x="422936" y="1016517"/>
                    <a:pt x="710432" y="1008184"/>
                    <a:pt x="868762" y="1006517"/>
                  </a:cubicBezTo>
                  <a:cubicBezTo>
                    <a:pt x="1027092" y="1004850"/>
                    <a:pt x="1092091" y="956516"/>
                    <a:pt x="1228755" y="941515"/>
                  </a:cubicBezTo>
                  <a:cubicBezTo>
                    <a:pt x="1365419" y="926515"/>
                    <a:pt x="1602915" y="980683"/>
                    <a:pt x="1688747" y="916514"/>
                  </a:cubicBezTo>
                  <a:cubicBezTo>
                    <a:pt x="1774579" y="852346"/>
                    <a:pt x="1777912" y="683174"/>
                    <a:pt x="1743746" y="556504"/>
                  </a:cubicBezTo>
                  <a:cubicBezTo>
                    <a:pt x="1709580" y="429834"/>
                    <a:pt x="1605415" y="247329"/>
                    <a:pt x="1483750" y="156493"/>
                  </a:cubicBezTo>
                  <a:cubicBezTo>
                    <a:pt x="1362086" y="65657"/>
                    <a:pt x="1130423" y="35656"/>
                    <a:pt x="1013759" y="11489"/>
                  </a:cubicBezTo>
                  <a:cubicBezTo>
                    <a:pt x="897095" y="-12678"/>
                    <a:pt x="905428" y="6490"/>
                    <a:pt x="793763" y="21490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90FEE58C-5A52-3E4A-8F6F-B40544A31829}"/>
                </a:ext>
              </a:extLst>
            </p:cNvPr>
            <p:cNvSpPr txBox="1"/>
            <p:nvPr/>
          </p:nvSpPr>
          <p:spPr>
            <a:xfrm>
              <a:off x="2663349" y="5283327"/>
              <a:ext cx="168593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public or  private Internet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159005BA-3A9B-D94C-86E8-8D78C618C9D6}"/>
              </a:ext>
            </a:extLst>
          </p:cNvPr>
          <p:cNvGrpSpPr/>
          <p:nvPr/>
        </p:nvGrpSpPr>
        <p:grpSpPr>
          <a:xfrm>
            <a:off x="6741352" y="3299610"/>
            <a:ext cx="763454" cy="668861"/>
            <a:chOff x="7270567" y="5238206"/>
            <a:chExt cx="763454" cy="668861"/>
          </a:xfrm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16932C61-B600-294D-930C-3EBBA35DB4BD}"/>
                </a:ext>
              </a:extLst>
            </p:cNvPr>
            <p:cNvGrpSpPr/>
            <p:nvPr/>
          </p:nvGrpSpPr>
          <p:grpSpPr>
            <a:xfrm>
              <a:off x="7302136" y="5238206"/>
              <a:ext cx="591681" cy="375090"/>
              <a:chOff x="7493876" y="2774731"/>
              <a:chExt cx="1481958" cy="894622"/>
            </a:xfrm>
          </p:grpSpPr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E0FDDE41-69FC-0A47-B73D-5A9DDE309F13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EDDCD8A5-39BE-ED43-B2CF-1A6468A0D848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8A98B70F-38B6-8B4F-B578-F953270D924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31" name="Freeform 230">
                  <a:extLst>
                    <a:ext uri="{FF2B5EF4-FFF2-40B4-BE49-F238E27FC236}">
                      <a16:creationId xmlns:a16="http://schemas.microsoft.com/office/drawing/2014/main" id="{BF2606B8-A9C8-D448-9277-F46152A36D9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231">
                  <a:extLst>
                    <a:ext uri="{FF2B5EF4-FFF2-40B4-BE49-F238E27FC236}">
                      <a16:creationId xmlns:a16="http://schemas.microsoft.com/office/drawing/2014/main" id="{00E1E009-F8E2-8A40-985B-DC0615F7FF0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232">
                  <a:extLst>
                    <a:ext uri="{FF2B5EF4-FFF2-40B4-BE49-F238E27FC236}">
                      <a16:creationId xmlns:a16="http://schemas.microsoft.com/office/drawing/2014/main" id="{9216C4F6-497A-E745-8ECC-DFCC91B4784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Freeform 233">
                  <a:extLst>
                    <a:ext uri="{FF2B5EF4-FFF2-40B4-BE49-F238E27FC236}">
                      <a16:creationId xmlns:a16="http://schemas.microsoft.com/office/drawing/2014/main" id="{D95684B5-3939-5B42-AE95-CB5DE1A2F609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A1652FF5-F090-1342-B65E-DE3B2657933C}"/>
                </a:ext>
              </a:extLst>
            </p:cNvPr>
            <p:cNvSpPr txBox="1"/>
            <p:nvPr/>
          </p:nvSpPr>
          <p:spPr>
            <a:xfrm>
              <a:off x="7270567" y="5568513"/>
              <a:ext cx="763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7BCB2056-63C8-3E41-B65A-131920C941C7}"/>
              </a:ext>
            </a:extLst>
          </p:cNvPr>
          <p:cNvGrpSpPr/>
          <p:nvPr/>
        </p:nvGrpSpPr>
        <p:grpSpPr>
          <a:xfrm>
            <a:off x="4162909" y="3130735"/>
            <a:ext cx="763454" cy="668861"/>
            <a:chOff x="7270567" y="5238206"/>
            <a:chExt cx="763454" cy="668861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4ECEBB3C-999F-7043-BC56-58E4CAFC6793}"/>
                </a:ext>
              </a:extLst>
            </p:cNvPr>
            <p:cNvGrpSpPr/>
            <p:nvPr/>
          </p:nvGrpSpPr>
          <p:grpSpPr>
            <a:xfrm>
              <a:off x="7302136" y="5238206"/>
              <a:ext cx="591681" cy="375090"/>
              <a:chOff x="7493876" y="2774731"/>
              <a:chExt cx="1481958" cy="894622"/>
            </a:xfrm>
          </p:grpSpPr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6E9A6B9-0497-9F40-B487-202A2AF2E2A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595DFBB9-653C-224D-AFCF-DCB9149473F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E3CD00BF-5094-6D46-BCFF-0B0381166D5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58" name="Freeform 257">
                  <a:extLst>
                    <a:ext uri="{FF2B5EF4-FFF2-40B4-BE49-F238E27FC236}">
                      <a16:creationId xmlns:a16="http://schemas.microsoft.com/office/drawing/2014/main" id="{C1F95F32-4673-574D-893B-41AE234B96B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Freeform 258">
                  <a:extLst>
                    <a:ext uri="{FF2B5EF4-FFF2-40B4-BE49-F238E27FC236}">
                      <a16:creationId xmlns:a16="http://schemas.microsoft.com/office/drawing/2014/main" id="{00CA5994-17AB-2847-AC81-9D91784CA62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Freeform 259">
                  <a:extLst>
                    <a:ext uri="{FF2B5EF4-FFF2-40B4-BE49-F238E27FC236}">
                      <a16:creationId xmlns:a16="http://schemas.microsoft.com/office/drawing/2014/main" id="{95E3FA0A-EF4D-6C44-9C08-21FBBBD9A1A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260">
                  <a:extLst>
                    <a:ext uri="{FF2B5EF4-FFF2-40B4-BE49-F238E27FC236}">
                      <a16:creationId xmlns:a16="http://schemas.microsoft.com/office/drawing/2014/main" id="{2EDC280F-5480-2643-8919-DFCF164A370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80B72EB8-9745-604F-9B77-D5C95F95D261}"/>
                </a:ext>
              </a:extLst>
            </p:cNvPr>
            <p:cNvSpPr txBox="1"/>
            <p:nvPr/>
          </p:nvSpPr>
          <p:spPr>
            <a:xfrm>
              <a:off x="7270567" y="5568513"/>
              <a:ext cx="763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3CFD4EFA-D8E3-4C46-B7EC-60DE96477B69}"/>
              </a:ext>
            </a:extLst>
          </p:cNvPr>
          <p:cNvGrpSpPr/>
          <p:nvPr/>
        </p:nvGrpSpPr>
        <p:grpSpPr>
          <a:xfrm>
            <a:off x="4317096" y="2216448"/>
            <a:ext cx="1442258" cy="736694"/>
            <a:chOff x="3056709" y="2599509"/>
            <a:chExt cx="1442258" cy="736694"/>
          </a:xfrm>
        </p:grpSpPr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34BBD6BC-C243-8841-ABAA-B4D0EEA720B0}"/>
                </a:ext>
              </a:extLst>
            </p:cNvPr>
            <p:cNvSpPr txBox="1"/>
            <p:nvPr/>
          </p:nvSpPr>
          <p:spPr>
            <a:xfrm>
              <a:off x="3507285" y="2702843"/>
              <a:ext cx="99168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Home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Subscriber 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Server</a:t>
              </a:r>
              <a:endParaRPr lang="en-US" sz="788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87BC9230-4DF9-7F43-BFC5-44D31780BC98}"/>
                </a:ext>
              </a:extLst>
            </p:cNvPr>
            <p:cNvGrpSpPr/>
            <p:nvPr/>
          </p:nvGrpSpPr>
          <p:grpSpPr>
            <a:xfrm>
              <a:off x="3056709" y="2599509"/>
              <a:ext cx="543008" cy="736694"/>
              <a:chOff x="9181074" y="2063579"/>
              <a:chExt cx="1008323" cy="1351004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9507022A-4852-1B41-868D-3EA8C5D5B5D3}"/>
                  </a:ext>
                </a:extLst>
              </p:cNvPr>
              <p:cNvGrpSpPr/>
              <p:nvPr/>
            </p:nvGrpSpPr>
            <p:grpSpPr>
              <a:xfrm>
                <a:off x="9309047" y="2092807"/>
                <a:ext cx="439787" cy="517111"/>
                <a:chOff x="4501086" y="2717689"/>
                <a:chExt cx="347435" cy="424729"/>
              </a:xfrm>
            </p:grpSpPr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2C238316-2924-184E-8E7F-5F5AD5F8A331}"/>
                    </a:ext>
                  </a:extLst>
                </p:cNvPr>
                <p:cNvSpPr/>
                <p:nvPr/>
              </p:nvSpPr>
              <p:spPr>
                <a:xfrm>
                  <a:off x="4501086" y="2764691"/>
                  <a:ext cx="345572" cy="328307"/>
                </a:xfrm>
                <a:prstGeom prst="rect">
                  <a:avLst/>
                </a:prstGeom>
                <a:gradFill>
                  <a:gsLst>
                    <a:gs pos="1000">
                      <a:srgbClr val="CDD3D7"/>
                    </a:gs>
                    <a:gs pos="100000">
                      <a:srgbClr val="E7ECF0"/>
                    </a:gs>
                  </a:gsLst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05421A7D-8CAB-8044-8AFD-E06EB9C406E1}"/>
                    </a:ext>
                  </a:extLst>
                </p:cNvPr>
                <p:cNvSpPr/>
                <p:nvPr/>
              </p:nvSpPr>
              <p:spPr>
                <a:xfrm>
                  <a:off x="4501086" y="2717689"/>
                  <a:ext cx="345572" cy="98840"/>
                </a:xfrm>
                <a:prstGeom prst="ellipse">
                  <a:avLst/>
                </a:prstGeom>
                <a:solidFill>
                  <a:srgbClr val="E2E7EA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9502E7AE-4866-E94A-90F5-E829E3898D85}"/>
                    </a:ext>
                  </a:extLst>
                </p:cNvPr>
                <p:cNvSpPr/>
                <p:nvPr/>
              </p:nvSpPr>
              <p:spPr>
                <a:xfrm>
                  <a:off x="4502949" y="3043578"/>
                  <a:ext cx="345572" cy="98840"/>
                </a:xfrm>
                <a:prstGeom prst="ellipse">
                  <a:avLst/>
                </a:prstGeom>
                <a:solidFill>
                  <a:srgbClr val="CDD3D7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6FE1BC00-7844-6A49-8B97-60B8ED441843}"/>
                    </a:ext>
                  </a:extLst>
                </p:cNvPr>
                <p:cNvSpPr/>
                <p:nvPr/>
              </p:nvSpPr>
              <p:spPr>
                <a:xfrm>
                  <a:off x="4504261" y="3036961"/>
                  <a:ext cx="339222" cy="52862"/>
                </a:xfrm>
                <a:prstGeom prst="rect">
                  <a:avLst/>
                </a:prstGeom>
                <a:solidFill>
                  <a:srgbClr val="CDD3D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267" name="Can 266">
                <a:extLst>
                  <a:ext uri="{FF2B5EF4-FFF2-40B4-BE49-F238E27FC236}">
                    <a16:creationId xmlns:a16="http://schemas.microsoft.com/office/drawing/2014/main" id="{E22D9F4F-D5A2-764C-8C8A-6D3F60392BE7}"/>
                  </a:ext>
                </a:extLst>
              </p:cNvPr>
              <p:cNvSpPr/>
              <p:nvPr/>
            </p:nvSpPr>
            <p:spPr>
              <a:xfrm>
                <a:off x="9181074" y="2063579"/>
                <a:ext cx="630195" cy="568410"/>
              </a:xfrm>
              <a:prstGeom prst="can">
                <a:avLst/>
              </a:prstGeom>
              <a:gradFill>
                <a:gsLst>
                  <a:gs pos="38000">
                    <a:schemeClr val="bg1">
                      <a:lumMod val="95000"/>
                    </a:schemeClr>
                  </a:gs>
                  <a:gs pos="0">
                    <a:srgbClr val="C4CDD3"/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68" name="Picture 267" descr="A screen shot of a computer&#10;&#10;Description automatically generated">
                <a:extLst>
                  <a:ext uri="{FF2B5EF4-FFF2-40B4-BE49-F238E27FC236}">
                    <a16:creationId xmlns:a16="http://schemas.microsoft.com/office/drawing/2014/main" id="{36D1C652-5306-2A4B-ACA4-F7062F63C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3539" y="2209860"/>
                <a:ext cx="645858" cy="1204723"/>
              </a:xfrm>
              <a:prstGeom prst="rect">
                <a:avLst/>
              </a:prstGeom>
            </p:spPr>
          </p:pic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111BBC-FDA4-6940-A994-E5F6484A34F4}"/>
              </a:ext>
            </a:extLst>
          </p:cNvPr>
          <p:cNvGrpSpPr/>
          <p:nvPr/>
        </p:nvGrpSpPr>
        <p:grpSpPr>
          <a:xfrm>
            <a:off x="2955342" y="3037620"/>
            <a:ext cx="1159776" cy="787410"/>
            <a:chOff x="2955342" y="3037620"/>
            <a:chExt cx="1159776" cy="787410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0C3C8AE-65E6-DB48-8707-A29207510C2A}"/>
                </a:ext>
              </a:extLst>
            </p:cNvPr>
            <p:cNvSpPr txBox="1"/>
            <p:nvPr/>
          </p:nvSpPr>
          <p:spPr>
            <a:xfrm>
              <a:off x="3180573" y="3383755"/>
              <a:ext cx="934545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/>
                <a:t>Mobility manager </a:t>
              </a:r>
            </a:p>
          </p:txBody>
        </p:sp>
        <p:pic>
          <p:nvPicPr>
            <p:cNvPr id="279" name="Picture 278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7329F15E-AED0-5840-9D69-61F174145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5342" y="3037620"/>
              <a:ext cx="347811" cy="656928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FA1318-3313-9B48-A3B3-EC14FA5BC199}"/>
              </a:ext>
            </a:extLst>
          </p:cNvPr>
          <p:cNvGrpSpPr/>
          <p:nvPr/>
        </p:nvGrpSpPr>
        <p:grpSpPr>
          <a:xfrm>
            <a:off x="7865093" y="2337403"/>
            <a:ext cx="1168254" cy="712787"/>
            <a:chOff x="7865093" y="2337403"/>
            <a:chExt cx="1168254" cy="712787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FDDE4F5-CAFF-3243-9306-FE18C52FDE78}"/>
                </a:ext>
              </a:extLst>
            </p:cNvPr>
            <p:cNvSpPr txBox="1"/>
            <p:nvPr/>
          </p:nvSpPr>
          <p:spPr>
            <a:xfrm>
              <a:off x="8098802" y="2608915"/>
              <a:ext cx="934545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/>
                <a:t>Mobility manager </a:t>
              </a:r>
            </a:p>
          </p:txBody>
        </p:sp>
        <p:pic>
          <p:nvPicPr>
            <p:cNvPr id="285" name="Picture 284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980555A2-C73B-E84A-B14D-DB0960D04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65093" y="2337403"/>
              <a:ext cx="347811" cy="65692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7EED75-423B-0940-BEC1-BFEB3508477F}"/>
              </a:ext>
            </a:extLst>
          </p:cNvPr>
          <p:cNvGrpSpPr/>
          <p:nvPr/>
        </p:nvGrpSpPr>
        <p:grpSpPr>
          <a:xfrm>
            <a:off x="5302322" y="5004486"/>
            <a:ext cx="1333256" cy="946030"/>
            <a:chOff x="5302322" y="5004486"/>
            <a:chExt cx="1333256" cy="946030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A5736E7-E32E-AA4A-892A-5862CF9E6FA4}"/>
                </a:ext>
              </a:extLst>
            </p:cNvPr>
            <p:cNvSpPr txBox="1"/>
            <p:nvPr/>
          </p:nvSpPr>
          <p:spPr>
            <a:xfrm>
              <a:off x="5302322" y="5681596"/>
              <a:ext cx="1333256" cy="268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/>
                <a:t>Correspondent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B33C32C-5265-ED42-8FC0-1A9A5E970754}"/>
                </a:ext>
              </a:extLst>
            </p:cNvPr>
            <p:cNvGrpSpPr/>
            <p:nvPr/>
          </p:nvGrpSpPr>
          <p:grpSpPr>
            <a:xfrm>
              <a:off x="5338118" y="5004486"/>
              <a:ext cx="891365" cy="796154"/>
              <a:chOff x="283029" y="4319993"/>
              <a:chExt cx="1226174" cy="1258225"/>
            </a:xfrm>
          </p:grpSpPr>
          <p:pic>
            <p:nvPicPr>
              <p:cNvPr id="286" name="Picture 180" descr="desktop_computer_stylized_medium">
                <a:extLst>
                  <a:ext uri="{FF2B5EF4-FFF2-40B4-BE49-F238E27FC236}">
                    <a16:creationId xmlns:a16="http://schemas.microsoft.com/office/drawing/2014/main" id="{E24910B7-6FE8-8F4D-BE95-1265D48B6A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3029" y="4319993"/>
                <a:ext cx="1226174" cy="1258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0" name="Freeform 181">
                <a:extLst>
                  <a:ext uri="{FF2B5EF4-FFF2-40B4-BE49-F238E27FC236}">
                    <a16:creationId xmlns:a16="http://schemas.microsoft.com/office/drawing/2014/main" id="{2D068B8E-96FB-2E4D-99CA-203353C2197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05497" y="4440692"/>
                <a:ext cx="596213" cy="576165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9BDBC390-BAD0-5A42-B7A6-4075B2606878}"/>
              </a:ext>
            </a:extLst>
          </p:cNvPr>
          <p:cNvSpPr txBox="1"/>
          <p:nvPr/>
        </p:nvSpPr>
        <p:spPr>
          <a:xfrm>
            <a:off x="7761811" y="1499405"/>
            <a:ext cx="21853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11199"/>
                </a:solidFill>
              </a:rPr>
              <a:t>Visited Network</a:t>
            </a:r>
          </a:p>
          <a:p>
            <a:pPr marL="122238"/>
            <a:r>
              <a:rPr lang="en-US" sz="1400" dirty="0"/>
              <a:t>e.g.,: 79.129/16</a:t>
            </a:r>
          </a:p>
        </p:txBody>
      </p:sp>
    </p:spTree>
    <p:extLst>
      <p:ext uri="{BB962C8B-B14F-4D97-AF65-F5344CB8AC3E}">
        <p14:creationId xmlns:p14="http://schemas.microsoft.com/office/powerpoint/2010/main" val="138998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66" grpId="0"/>
      <p:bldP spid="204" grpId="0"/>
      <p:bldP spid="1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F70DFD1-5292-E04F-ABD4-9003C224C6CB}"/>
              </a:ext>
            </a:extLst>
          </p:cNvPr>
          <p:cNvSpPr txBox="1"/>
          <p:nvPr/>
        </p:nvSpPr>
        <p:spPr>
          <a:xfrm>
            <a:off x="3660514" y="3733288"/>
            <a:ext cx="1116933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Home gateway</a:t>
            </a:r>
          </a:p>
        </p:txBody>
      </p:sp>
      <p:sp>
        <p:nvSpPr>
          <p:cNvPr id="159" name="Freeform 158">
            <a:extLst>
              <a:ext uri="{FF2B5EF4-FFF2-40B4-BE49-F238E27FC236}">
                <a16:creationId xmlns:a16="http://schemas.microsoft.com/office/drawing/2014/main" id="{CE1AE319-CAF1-F04D-A7C1-6AA22CFA9008}"/>
              </a:ext>
            </a:extLst>
          </p:cNvPr>
          <p:cNvSpPr/>
          <p:nvPr/>
        </p:nvSpPr>
        <p:spPr>
          <a:xfrm>
            <a:off x="2733837" y="1585690"/>
            <a:ext cx="2536501" cy="2518288"/>
          </a:xfrm>
          <a:custGeom>
            <a:avLst/>
            <a:gdLst>
              <a:gd name="connsiteX0" fmla="*/ 910971 w 2479694"/>
              <a:gd name="connsiteY0" fmla="*/ 57599 h 2518288"/>
              <a:gd name="connsiteX1" fmla="*/ 459082 w 2479694"/>
              <a:gd name="connsiteY1" fmla="*/ 200298 h 2518288"/>
              <a:gd name="connsiteX2" fmla="*/ 154652 w 2479694"/>
              <a:gd name="connsiteY2" fmla="*/ 647420 h 2518288"/>
              <a:gd name="connsiteX3" fmla="*/ 7194 w 2479694"/>
              <a:gd name="connsiteY3" fmla="*/ 1151621 h 2518288"/>
              <a:gd name="connsiteX4" fmla="*/ 50004 w 2479694"/>
              <a:gd name="connsiteY4" fmla="*/ 1679605 h 2518288"/>
              <a:gd name="connsiteX5" fmla="*/ 283084 w 2479694"/>
              <a:gd name="connsiteY5" fmla="*/ 2236129 h 2518288"/>
              <a:gd name="connsiteX6" fmla="*/ 929997 w 2479694"/>
              <a:gd name="connsiteY6" fmla="*/ 2502500 h 2518288"/>
              <a:gd name="connsiteX7" fmla="*/ 1434210 w 2479694"/>
              <a:gd name="connsiteY7" fmla="*/ 2483473 h 2518288"/>
              <a:gd name="connsiteX8" fmla="*/ 1919395 w 2479694"/>
              <a:gd name="connsiteY8" fmla="*/ 2450177 h 2518288"/>
              <a:gd name="connsiteX9" fmla="*/ 2380797 w 2479694"/>
              <a:gd name="connsiteY9" fmla="*/ 1831817 h 2518288"/>
              <a:gd name="connsiteX10" fmla="*/ 2471174 w 2479694"/>
              <a:gd name="connsiteY10" fmla="*/ 1246753 h 2518288"/>
              <a:gd name="connsiteX11" fmla="*/ 2242852 w 2479694"/>
              <a:gd name="connsiteY11" fmla="*/ 675959 h 2518288"/>
              <a:gd name="connsiteX12" fmla="*/ 2066853 w 2479694"/>
              <a:gd name="connsiteY12" fmla="*/ 371536 h 2518288"/>
              <a:gd name="connsiteX13" fmla="*/ 1838531 w 2479694"/>
              <a:gd name="connsiteY13" fmla="*/ 86139 h 2518288"/>
              <a:gd name="connsiteX14" fmla="*/ 1258211 w 2479694"/>
              <a:gd name="connsiteY14" fmla="*/ 520 h 2518288"/>
              <a:gd name="connsiteX15" fmla="*/ 910971 w 2479694"/>
              <a:gd name="connsiteY15" fmla="*/ 57599 h 2518288"/>
              <a:gd name="connsiteX0" fmla="*/ 910971 w 2491918"/>
              <a:gd name="connsiteY0" fmla="*/ 57599 h 2518288"/>
              <a:gd name="connsiteX1" fmla="*/ 459082 w 2491918"/>
              <a:gd name="connsiteY1" fmla="*/ 200298 h 2518288"/>
              <a:gd name="connsiteX2" fmla="*/ 154652 w 2491918"/>
              <a:gd name="connsiteY2" fmla="*/ 647420 h 2518288"/>
              <a:gd name="connsiteX3" fmla="*/ 7194 w 2491918"/>
              <a:gd name="connsiteY3" fmla="*/ 1151621 h 2518288"/>
              <a:gd name="connsiteX4" fmla="*/ 50004 w 2491918"/>
              <a:gd name="connsiteY4" fmla="*/ 1679605 h 2518288"/>
              <a:gd name="connsiteX5" fmla="*/ 283084 w 2491918"/>
              <a:gd name="connsiteY5" fmla="*/ 2236129 h 2518288"/>
              <a:gd name="connsiteX6" fmla="*/ 929997 w 2491918"/>
              <a:gd name="connsiteY6" fmla="*/ 2502500 h 2518288"/>
              <a:gd name="connsiteX7" fmla="*/ 1434210 w 2491918"/>
              <a:gd name="connsiteY7" fmla="*/ 2483473 h 2518288"/>
              <a:gd name="connsiteX8" fmla="*/ 1919395 w 2491918"/>
              <a:gd name="connsiteY8" fmla="*/ 2450177 h 2518288"/>
              <a:gd name="connsiteX9" fmla="*/ 2380797 w 2491918"/>
              <a:gd name="connsiteY9" fmla="*/ 1831817 h 2518288"/>
              <a:gd name="connsiteX10" fmla="*/ 2471174 w 2491918"/>
              <a:gd name="connsiteY10" fmla="*/ 1246753 h 2518288"/>
              <a:gd name="connsiteX11" fmla="*/ 2452444 w 2491918"/>
              <a:gd name="connsiteY11" fmla="*/ 688289 h 2518288"/>
              <a:gd name="connsiteX12" fmla="*/ 2066853 w 2491918"/>
              <a:gd name="connsiteY12" fmla="*/ 371536 h 2518288"/>
              <a:gd name="connsiteX13" fmla="*/ 1838531 w 2491918"/>
              <a:gd name="connsiteY13" fmla="*/ 86139 h 2518288"/>
              <a:gd name="connsiteX14" fmla="*/ 1258211 w 2491918"/>
              <a:gd name="connsiteY14" fmla="*/ 520 h 2518288"/>
              <a:gd name="connsiteX15" fmla="*/ 910971 w 2491918"/>
              <a:gd name="connsiteY15" fmla="*/ 57599 h 2518288"/>
              <a:gd name="connsiteX0" fmla="*/ 910971 w 2518269"/>
              <a:gd name="connsiteY0" fmla="*/ 57599 h 2518288"/>
              <a:gd name="connsiteX1" fmla="*/ 459082 w 2518269"/>
              <a:gd name="connsiteY1" fmla="*/ 200298 h 2518288"/>
              <a:gd name="connsiteX2" fmla="*/ 154652 w 2518269"/>
              <a:gd name="connsiteY2" fmla="*/ 647420 h 2518288"/>
              <a:gd name="connsiteX3" fmla="*/ 7194 w 2518269"/>
              <a:gd name="connsiteY3" fmla="*/ 1151621 h 2518288"/>
              <a:gd name="connsiteX4" fmla="*/ 50004 w 2518269"/>
              <a:gd name="connsiteY4" fmla="*/ 1679605 h 2518288"/>
              <a:gd name="connsiteX5" fmla="*/ 283084 w 2518269"/>
              <a:gd name="connsiteY5" fmla="*/ 2236129 h 2518288"/>
              <a:gd name="connsiteX6" fmla="*/ 929997 w 2518269"/>
              <a:gd name="connsiteY6" fmla="*/ 2502500 h 2518288"/>
              <a:gd name="connsiteX7" fmla="*/ 1434210 w 2518269"/>
              <a:gd name="connsiteY7" fmla="*/ 2483473 h 2518288"/>
              <a:gd name="connsiteX8" fmla="*/ 1919395 w 2518269"/>
              <a:gd name="connsiteY8" fmla="*/ 2450177 h 2518288"/>
              <a:gd name="connsiteX9" fmla="*/ 2380797 w 2518269"/>
              <a:gd name="connsiteY9" fmla="*/ 1831817 h 2518288"/>
              <a:gd name="connsiteX10" fmla="*/ 2471174 w 2518269"/>
              <a:gd name="connsiteY10" fmla="*/ 1246753 h 2518288"/>
              <a:gd name="connsiteX11" fmla="*/ 2452444 w 2518269"/>
              <a:gd name="connsiteY11" fmla="*/ 688289 h 2518288"/>
              <a:gd name="connsiteX12" fmla="*/ 2066853 w 2518269"/>
              <a:gd name="connsiteY12" fmla="*/ 371536 h 2518288"/>
              <a:gd name="connsiteX13" fmla="*/ 1838531 w 2518269"/>
              <a:gd name="connsiteY13" fmla="*/ 86139 h 2518288"/>
              <a:gd name="connsiteX14" fmla="*/ 1258211 w 2518269"/>
              <a:gd name="connsiteY14" fmla="*/ 520 h 2518288"/>
              <a:gd name="connsiteX15" fmla="*/ 910971 w 2518269"/>
              <a:gd name="connsiteY15" fmla="*/ 57599 h 2518288"/>
              <a:gd name="connsiteX0" fmla="*/ 910971 w 2536501"/>
              <a:gd name="connsiteY0" fmla="*/ 57599 h 2518288"/>
              <a:gd name="connsiteX1" fmla="*/ 459082 w 2536501"/>
              <a:gd name="connsiteY1" fmla="*/ 200298 h 2518288"/>
              <a:gd name="connsiteX2" fmla="*/ 154652 w 2536501"/>
              <a:gd name="connsiteY2" fmla="*/ 647420 h 2518288"/>
              <a:gd name="connsiteX3" fmla="*/ 7194 w 2536501"/>
              <a:gd name="connsiteY3" fmla="*/ 1151621 h 2518288"/>
              <a:gd name="connsiteX4" fmla="*/ 50004 w 2536501"/>
              <a:gd name="connsiteY4" fmla="*/ 1679605 h 2518288"/>
              <a:gd name="connsiteX5" fmla="*/ 283084 w 2536501"/>
              <a:gd name="connsiteY5" fmla="*/ 2236129 h 2518288"/>
              <a:gd name="connsiteX6" fmla="*/ 929997 w 2536501"/>
              <a:gd name="connsiteY6" fmla="*/ 2502500 h 2518288"/>
              <a:gd name="connsiteX7" fmla="*/ 1434210 w 2536501"/>
              <a:gd name="connsiteY7" fmla="*/ 2483473 h 2518288"/>
              <a:gd name="connsiteX8" fmla="*/ 1919395 w 2536501"/>
              <a:gd name="connsiteY8" fmla="*/ 2450177 h 2518288"/>
              <a:gd name="connsiteX9" fmla="*/ 2380797 w 2536501"/>
              <a:gd name="connsiteY9" fmla="*/ 1831817 h 2518288"/>
              <a:gd name="connsiteX10" fmla="*/ 2532819 w 2536501"/>
              <a:gd name="connsiteY10" fmla="*/ 1394709 h 2518288"/>
              <a:gd name="connsiteX11" fmla="*/ 2452444 w 2536501"/>
              <a:gd name="connsiteY11" fmla="*/ 688289 h 2518288"/>
              <a:gd name="connsiteX12" fmla="*/ 2066853 w 2536501"/>
              <a:gd name="connsiteY12" fmla="*/ 371536 h 2518288"/>
              <a:gd name="connsiteX13" fmla="*/ 1838531 w 2536501"/>
              <a:gd name="connsiteY13" fmla="*/ 86139 h 2518288"/>
              <a:gd name="connsiteX14" fmla="*/ 1258211 w 2536501"/>
              <a:gd name="connsiteY14" fmla="*/ 520 h 2518288"/>
              <a:gd name="connsiteX15" fmla="*/ 910971 w 2536501"/>
              <a:gd name="connsiteY15" fmla="*/ 57599 h 25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36501" h="2518288">
                <a:moveTo>
                  <a:pt x="910971" y="57599"/>
                </a:moveTo>
                <a:cubicBezTo>
                  <a:pt x="777783" y="90895"/>
                  <a:pt x="585135" y="101995"/>
                  <a:pt x="459082" y="200298"/>
                </a:cubicBezTo>
                <a:cubicBezTo>
                  <a:pt x="333029" y="298601"/>
                  <a:pt x="229967" y="488866"/>
                  <a:pt x="154652" y="647420"/>
                </a:cubicBezTo>
                <a:cubicBezTo>
                  <a:pt x="79337" y="805974"/>
                  <a:pt x="24635" y="979590"/>
                  <a:pt x="7194" y="1151621"/>
                </a:cubicBezTo>
                <a:cubicBezTo>
                  <a:pt x="-10247" y="1323652"/>
                  <a:pt x="4022" y="1498854"/>
                  <a:pt x="50004" y="1679605"/>
                </a:cubicBezTo>
                <a:cubicBezTo>
                  <a:pt x="95986" y="1860356"/>
                  <a:pt x="136419" y="2098980"/>
                  <a:pt x="283084" y="2236129"/>
                </a:cubicBezTo>
                <a:cubicBezTo>
                  <a:pt x="429749" y="2373278"/>
                  <a:pt x="738143" y="2461276"/>
                  <a:pt x="929997" y="2502500"/>
                </a:cubicBezTo>
                <a:cubicBezTo>
                  <a:pt x="1121851" y="2543724"/>
                  <a:pt x="1269310" y="2492193"/>
                  <a:pt x="1434210" y="2483473"/>
                </a:cubicBezTo>
                <a:cubicBezTo>
                  <a:pt x="1599110" y="2474753"/>
                  <a:pt x="1761631" y="2558786"/>
                  <a:pt x="1919395" y="2450177"/>
                </a:cubicBezTo>
                <a:cubicBezTo>
                  <a:pt x="2077160" y="2341568"/>
                  <a:pt x="2278560" y="2007728"/>
                  <a:pt x="2380797" y="1831817"/>
                </a:cubicBezTo>
                <a:cubicBezTo>
                  <a:pt x="2483034" y="1655906"/>
                  <a:pt x="2520878" y="1585297"/>
                  <a:pt x="2532819" y="1394709"/>
                </a:cubicBezTo>
                <a:cubicBezTo>
                  <a:pt x="2544760" y="1204121"/>
                  <a:pt x="2530105" y="858818"/>
                  <a:pt x="2452444" y="688289"/>
                </a:cubicBezTo>
                <a:cubicBezTo>
                  <a:pt x="2374783" y="517760"/>
                  <a:pt x="2169172" y="471894"/>
                  <a:pt x="2066853" y="371536"/>
                </a:cubicBezTo>
                <a:cubicBezTo>
                  <a:pt x="1964534" y="271178"/>
                  <a:pt x="1973305" y="147975"/>
                  <a:pt x="1838531" y="86139"/>
                </a:cubicBezTo>
                <a:cubicBezTo>
                  <a:pt x="1703757" y="24303"/>
                  <a:pt x="1414390" y="5277"/>
                  <a:pt x="1258211" y="520"/>
                </a:cubicBezTo>
                <a:cubicBezTo>
                  <a:pt x="1102032" y="-4237"/>
                  <a:pt x="1044159" y="24303"/>
                  <a:pt x="910971" y="57599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id="{D4BA4872-27CD-6A48-92F2-E847FD1CC8C7}"/>
              </a:ext>
            </a:extLst>
          </p:cNvPr>
          <p:cNvSpPr/>
          <p:nvPr/>
        </p:nvSpPr>
        <p:spPr>
          <a:xfrm>
            <a:off x="6426611" y="1551322"/>
            <a:ext cx="2479694" cy="2518288"/>
          </a:xfrm>
          <a:custGeom>
            <a:avLst/>
            <a:gdLst>
              <a:gd name="connsiteX0" fmla="*/ 910971 w 2479694"/>
              <a:gd name="connsiteY0" fmla="*/ 57599 h 2518288"/>
              <a:gd name="connsiteX1" fmla="*/ 459082 w 2479694"/>
              <a:gd name="connsiteY1" fmla="*/ 200298 h 2518288"/>
              <a:gd name="connsiteX2" fmla="*/ 154652 w 2479694"/>
              <a:gd name="connsiteY2" fmla="*/ 647420 h 2518288"/>
              <a:gd name="connsiteX3" fmla="*/ 7194 w 2479694"/>
              <a:gd name="connsiteY3" fmla="*/ 1151621 h 2518288"/>
              <a:gd name="connsiteX4" fmla="*/ 50004 w 2479694"/>
              <a:gd name="connsiteY4" fmla="*/ 1679605 h 2518288"/>
              <a:gd name="connsiteX5" fmla="*/ 283084 w 2479694"/>
              <a:gd name="connsiteY5" fmla="*/ 2236129 h 2518288"/>
              <a:gd name="connsiteX6" fmla="*/ 929997 w 2479694"/>
              <a:gd name="connsiteY6" fmla="*/ 2502500 h 2518288"/>
              <a:gd name="connsiteX7" fmla="*/ 1434210 w 2479694"/>
              <a:gd name="connsiteY7" fmla="*/ 2483473 h 2518288"/>
              <a:gd name="connsiteX8" fmla="*/ 1919395 w 2479694"/>
              <a:gd name="connsiteY8" fmla="*/ 2450177 h 2518288"/>
              <a:gd name="connsiteX9" fmla="*/ 2380797 w 2479694"/>
              <a:gd name="connsiteY9" fmla="*/ 1831817 h 2518288"/>
              <a:gd name="connsiteX10" fmla="*/ 2471174 w 2479694"/>
              <a:gd name="connsiteY10" fmla="*/ 1246753 h 2518288"/>
              <a:gd name="connsiteX11" fmla="*/ 2242852 w 2479694"/>
              <a:gd name="connsiteY11" fmla="*/ 675959 h 2518288"/>
              <a:gd name="connsiteX12" fmla="*/ 2066853 w 2479694"/>
              <a:gd name="connsiteY12" fmla="*/ 371536 h 2518288"/>
              <a:gd name="connsiteX13" fmla="*/ 1838531 w 2479694"/>
              <a:gd name="connsiteY13" fmla="*/ 86139 h 2518288"/>
              <a:gd name="connsiteX14" fmla="*/ 1258211 w 2479694"/>
              <a:gd name="connsiteY14" fmla="*/ 520 h 2518288"/>
              <a:gd name="connsiteX15" fmla="*/ 910971 w 2479694"/>
              <a:gd name="connsiteY15" fmla="*/ 57599 h 25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79694" h="2518288">
                <a:moveTo>
                  <a:pt x="910971" y="57599"/>
                </a:moveTo>
                <a:cubicBezTo>
                  <a:pt x="777783" y="90895"/>
                  <a:pt x="585135" y="101995"/>
                  <a:pt x="459082" y="200298"/>
                </a:cubicBezTo>
                <a:cubicBezTo>
                  <a:pt x="333029" y="298601"/>
                  <a:pt x="229967" y="488866"/>
                  <a:pt x="154652" y="647420"/>
                </a:cubicBezTo>
                <a:cubicBezTo>
                  <a:pt x="79337" y="805974"/>
                  <a:pt x="24635" y="979590"/>
                  <a:pt x="7194" y="1151621"/>
                </a:cubicBezTo>
                <a:cubicBezTo>
                  <a:pt x="-10247" y="1323652"/>
                  <a:pt x="4022" y="1498854"/>
                  <a:pt x="50004" y="1679605"/>
                </a:cubicBezTo>
                <a:cubicBezTo>
                  <a:pt x="95986" y="1860356"/>
                  <a:pt x="136419" y="2098980"/>
                  <a:pt x="283084" y="2236129"/>
                </a:cubicBezTo>
                <a:cubicBezTo>
                  <a:pt x="429749" y="2373278"/>
                  <a:pt x="738143" y="2461276"/>
                  <a:pt x="929997" y="2502500"/>
                </a:cubicBezTo>
                <a:cubicBezTo>
                  <a:pt x="1121851" y="2543724"/>
                  <a:pt x="1269310" y="2492193"/>
                  <a:pt x="1434210" y="2483473"/>
                </a:cubicBezTo>
                <a:cubicBezTo>
                  <a:pt x="1599110" y="2474753"/>
                  <a:pt x="1761631" y="2558786"/>
                  <a:pt x="1919395" y="2450177"/>
                </a:cubicBezTo>
                <a:cubicBezTo>
                  <a:pt x="2077160" y="2341568"/>
                  <a:pt x="2288834" y="2032388"/>
                  <a:pt x="2380797" y="1831817"/>
                </a:cubicBezTo>
                <a:cubicBezTo>
                  <a:pt x="2472760" y="1631246"/>
                  <a:pt x="2494165" y="1439396"/>
                  <a:pt x="2471174" y="1246753"/>
                </a:cubicBezTo>
                <a:cubicBezTo>
                  <a:pt x="2448183" y="1054110"/>
                  <a:pt x="2310239" y="821828"/>
                  <a:pt x="2242852" y="675959"/>
                </a:cubicBezTo>
                <a:cubicBezTo>
                  <a:pt x="2175465" y="530090"/>
                  <a:pt x="2134240" y="469839"/>
                  <a:pt x="2066853" y="371536"/>
                </a:cubicBezTo>
                <a:cubicBezTo>
                  <a:pt x="1999466" y="273233"/>
                  <a:pt x="1973305" y="147975"/>
                  <a:pt x="1838531" y="86139"/>
                </a:cubicBezTo>
                <a:cubicBezTo>
                  <a:pt x="1703757" y="24303"/>
                  <a:pt x="1414390" y="5277"/>
                  <a:pt x="1258211" y="520"/>
                </a:cubicBezTo>
                <a:cubicBezTo>
                  <a:pt x="1102032" y="-4237"/>
                  <a:pt x="1044159" y="24303"/>
                  <a:pt x="910971" y="57599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78A59A7-415E-8746-9309-E43A975E14D2}"/>
              </a:ext>
            </a:extLst>
          </p:cNvPr>
          <p:cNvSpPr txBox="1"/>
          <p:nvPr/>
        </p:nvSpPr>
        <p:spPr>
          <a:xfrm>
            <a:off x="4105942" y="3487225"/>
            <a:ext cx="1116933" cy="61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Home network  gateway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7B3FC8-0B6A-9749-A0D8-9F70F6C35488}"/>
              </a:ext>
            </a:extLst>
          </p:cNvPr>
          <p:cNvGrpSpPr/>
          <p:nvPr/>
        </p:nvGrpSpPr>
        <p:grpSpPr>
          <a:xfrm>
            <a:off x="3119550" y="1445494"/>
            <a:ext cx="1744394" cy="1538322"/>
            <a:chOff x="3119550" y="1445494"/>
            <a:chExt cx="1744394" cy="1538322"/>
          </a:xfrm>
        </p:grpSpPr>
        <p:pic>
          <p:nvPicPr>
            <p:cNvPr id="163" name="Picture 162" descr="mobile_or_tablet.png">
              <a:extLst>
                <a:ext uri="{FF2B5EF4-FFF2-40B4-BE49-F238E27FC236}">
                  <a16:creationId xmlns:a16="http://schemas.microsoft.com/office/drawing/2014/main" id="{0983C312-0633-C441-9BC1-232D90C70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2310" y="1445494"/>
              <a:ext cx="567057" cy="933976"/>
            </a:xfrm>
            <a:prstGeom prst="rect">
              <a:avLst/>
            </a:prstGeom>
          </p:spPr>
        </p:pic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E40565C-0C6E-BA49-8851-CCDC0BEC0BE1}"/>
                </a:ext>
              </a:extLst>
            </p:cNvPr>
            <p:cNvSpPr txBox="1"/>
            <p:nvPr/>
          </p:nvSpPr>
          <p:spPr>
            <a:xfrm>
              <a:off x="3119550" y="2334407"/>
              <a:ext cx="1744394" cy="64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dirty="0"/>
                <a:t>Permanent IP: </a:t>
              </a:r>
            </a:p>
            <a:p>
              <a:pPr>
                <a:lnSpc>
                  <a:spcPct val="80000"/>
                </a:lnSpc>
              </a:pPr>
              <a:r>
                <a:rPr lang="en-US" sz="1200" dirty="0"/>
                <a:t>   </a:t>
              </a:r>
              <a:r>
                <a:rPr lang="en-US" sz="1000" dirty="0"/>
                <a:t>128.119.40.186</a:t>
              </a:r>
            </a:p>
            <a:p>
              <a:pPr>
                <a:lnSpc>
                  <a:spcPct val="80000"/>
                </a:lnSpc>
              </a:pPr>
              <a:r>
                <a:rPr lang="en-US" sz="1100" dirty="0"/>
                <a:t>IMSI</a:t>
              </a:r>
            </a:p>
            <a:p>
              <a:pPr>
                <a:lnSpc>
                  <a:spcPct val="80000"/>
                </a:lnSpc>
              </a:pPr>
              <a:r>
                <a:rPr lang="is-IS" sz="1000"/>
                <a:t>    78:4f:43:98:d9:27</a:t>
              </a:r>
              <a:endParaRPr lang="en-US" sz="1000" dirty="0"/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12AF797B-48A3-0045-B50E-60F89C271506}"/>
              </a:ext>
            </a:extLst>
          </p:cNvPr>
          <p:cNvSpPr txBox="1"/>
          <p:nvPr/>
        </p:nvSpPr>
        <p:spPr>
          <a:xfrm>
            <a:off x="7390058" y="3336525"/>
            <a:ext cx="1116933" cy="61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Visited network  gateway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CDF00C-B973-CD46-A2F1-A918C98F0A5A}"/>
              </a:ext>
            </a:extLst>
          </p:cNvPr>
          <p:cNvGrpSpPr/>
          <p:nvPr/>
        </p:nvGrpSpPr>
        <p:grpSpPr>
          <a:xfrm>
            <a:off x="6620214" y="1514301"/>
            <a:ext cx="1744394" cy="1534683"/>
            <a:chOff x="6620214" y="1514301"/>
            <a:chExt cx="1744394" cy="1534683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3CE81A0-82DC-454A-BDC0-50B138BBC28F}"/>
                </a:ext>
              </a:extLst>
            </p:cNvPr>
            <p:cNvSpPr txBox="1"/>
            <p:nvPr/>
          </p:nvSpPr>
          <p:spPr>
            <a:xfrm>
              <a:off x="6620214" y="2399575"/>
              <a:ext cx="1744394" cy="64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dirty="0"/>
                <a:t>NAT IP: </a:t>
              </a:r>
            </a:p>
            <a:p>
              <a:pPr>
                <a:lnSpc>
                  <a:spcPct val="80000"/>
                </a:lnSpc>
              </a:pPr>
              <a:r>
                <a:rPr lang="en-US" sz="1200" dirty="0"/>
                <a:t>   </a:t>
              </a:r>
              <a:r>
                <a:rPr lang="en-US" sz="1000" dirty="0"/>
                <a:t>10.0.0.99</a:t>
              </a:r>
            </a:p>
            <a:p>
              <a:pPr>
                <a:lnSpc>
                  <a:spcPct val="80000"/>
                </a:lnSpc>
              </a:pPr>
              <a:r>
                <a:rPr lang="en-US" sz="1100" dirty="0"/>
                <a:t>IMSI</a:t>
              </a:r>
            </a:p>
            <a:p>
              <a:pPr>
                <a:lnSpc>
                  <a:spcPct val="80000"/>
                </a:lnSpc>
              </a:pPr>
              <a:r>
                <a:rPr lang="is-IS" sz="1000"/>
                <a:t>    78:4f:43:98:d9:27</a:t>
              </a:r>
              <a:endParaRPr lang="en-US" sz="800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018A4EF1-315F-A74F-89C7-B5A0A4AF1AC0}"/>
                </a:ext>
              </a:extLst>
            </p:cNvPr>
            <p:cNvGrpSpPr/>
            <p:nvPr/>
          </p:nvGrpSpPr>
          <p:grpSpPr>
            <a:xfrm>
              <a:off x="6743781" y="1514301"/>
              <a:ext cx="567057" cy="933976"/>
              <a:chOff x="3533208" y="1227996"/>
              <a:chExt cx="567057" cy="933976"/>
            </a:xfrm>
          </p:grpSpPr>
          <p:pic>
            <p:nvPicPr>
              <p:cNvPr id="214" name="Picture 213" descr="mobile_or_tablet.png">
                <a:extLst>
                  <a:ext uri="{FF2B5EF4-FFF2-40B4-BE49-F238E27FC236}">
                    <a16:creationId xmlns:a16="http://schemas.microsoft.com/office/drawing/2014/main" id="{03ED3F89-0F9E-A74D-ACF1-BAB5B755E5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3208" y="1227996"/>
                <a:ext cx="567057" cy="933976"/>
              </a:xfrm>
              <a:prstGeom prst="rect">
                <a:avLst/>
              </a:prstGeom>
            </p:spPr>
          </p:pic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F71FDAE2-C7E1-9F48-91C0-5E0A83B0E248}"/>
                  </a:ext>
                </a:extLst>
              </p:cNvPr>
              <p:cNvSpPr/>
              <p:nvPr/>
            </p:nvSpPr>
            <p:spPr>
              <a:xfrm>
                <a:off x="3688667" y="1588335"/>
                <a:ext cx="243304" cy="420055"/>
              </a:xfrm>
              <a:prstGeom prst="rect">
                <a:avLst/>
              </a:prstGeom>
              <a:gradFill flip="none" rotWithShape="1">
                <a:gsLst>
                  <a:gs pos="2000">
                    <a:srgbClr val="107AA7"/>
                  </a:gs>
                  <a:gs pos="100000">
                    <a:srgbClr val="107AA7"/>
                  </a:gs>
                  <a:gs pos="50000">
                    <a:schemeClr val="accent1">
                      <a:lumMod val="20000"/>
                      <a:lumOff val="8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795F7859-BDC9-DC4E-BA29-53AF378B5C8D}"/>
              </a:ext>
            </a:extLst>
          </p:cNvPr>
          <p:cNvCxnSpPr/>
          <p:nvPr/>
        </p:nvCxnSpPr>
        <p:spPr>
          <a:xfrm>
            <a:off x="4670288" y="3383755"/>
            <a:ext cx="600050" cy="44383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68D2FA7F-063A-B34C-B51E-65628685AA38}"/>
              </a:ext>
            </a:extLst>
          </p:cNvPr>
          <p:cNvCxnSpPr/>
          <p:nvPr/>
        </p:nvCxnSpPr>
        <p:spPr>
          <a:xfrm flipV="1">
            <a:off x="6263924" y="3591828"/>
            <a:ext cx="558664" cy="33369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12F0095C-8851-C142-8839-A58A9D5A0AF4}"/>
              </a:ext>
            </a:extLst>
          </p:cNvPr>
          <p:cNvGrpSpPr/>
          <p:nvPr/>
        </p:nvGrpSpPr>
        <p:grpSpPr>
          <a:xfrm>
            <a:off x="4943128" y="3697579"/>
            <a:ext cx="1763990" cy="1007767"/>
            <a:chOff x="2611175" y="5012905"/>
            <a:chExt cx="1763990" cy="1007767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B193D7C1-5727-1F41-BCE2-FCDF5888BFAD}"/>
                </a:ext>
              </a:extLst>
            </p:cNvPr>
            <p:cNvSpPr/>
            <p:nvPr/>
          </p:nvSpPr>
          <p:spPr>
            <a:xfrm>
              <a:off x="3161857" y="5183726"/>
              <a:ext cx="733868" cy="333063"/>
            </a:xfrm>
            <a:prstGeom prst="rect">
              <a:avLst/>
            </a:prstGeom>
            <a:solidFill>
              <a:srgbClr val="E0EAF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D5D35F89-5A2F-1342-9878-315FF6E12493}"/>
                </a:ext>
              </a:extLst>
            </p:cNvPr>
            <p:cNvCxnSpPr/>
            <p:nvPr/>
          </p:nvCxnSpPr>
          <p:spPr>
            <a:xfrm>
              <a:off x="3462434" y="5820469"/>
              <a:ext cx="0" cy="189913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5DF4CA8F-4DAA-2840-B866-7A79200D52E2}"/>
                </a:ext>
              </a:extLst>
            </p:cNvPr>
            <p:cNvSpPr/>
            <p:nvPr/>
          </p:nvSpPr>
          <p:spPr>
            <a:xfrm>
              <a:off x="2611175" y="5012905"/>
              <a:ext cx="1763990" cy="1007767"/>
            </a:xfrm>
            <a:custGeom>
              <a:avLst/>
              <a:gdLst>
                <a:gd name="connsiteX0" fmla="*/ 793763 w 1763990"/>
                <a:gd name="connsiteY0" fmla="*/ 21490 h 1007767"/>
                <a:gd name="connsiteX1" fmla="*/ 343771 w 1763990"/>
                <a:gd name="connsiteY1" fmla="*/ 101492 h 1007767"/>
                <a:gd name="connsiteX2" fmla="*/ 133775 w 1763990"/>
                <a:gd name="connsiteY2" fmla="*/ 356499 h 1007767"/>
                <a:gd name="connsiteX3" fmla="*/ 3777 w 1763990"/>
                <a:gd name="connsiteY3" fmla="*/ 616506 h 1007767"/>
                <a:gd name="connsiteX4" fmla="*/ 278772 w 1763990"/>
                <a:gd name="connsiteY4" fmla="*/ 951515 h 1007767"/>
                <a:gd name="connsiteX5" fmla="*/ 868762 w 1763990"/>
                <a:gd name="connsiteY5" fmla="*/ 1006517 h 1007767"/>
                <a:gd name="connsiteX6" fmla="*/ 1228755 w 1763990"/>
                <a:gd name="connsiteY6" fmla="*/ 941515 h 1007767"/>
                <a:gd name="connsiteX7" fmla="*/ 1688747 w 1763990"/>
                <a:gd name="connsiteY7" fmla="*/ 916514 h 1007767"/>
                <a:gd name="connsiteX8" fmla="*/ 1743746 w 1763990"/>
                <a:gd name="connsiteY8" fmla="*/ 556504 h 1007767"/>
                <a:gd name="connsiteX9" fmla="*/ 1483750 w 1763990"/>
                <a:gd name="connsiteY9" fmla="*/ 156493 h 1007767"/>
                <a:gd name="connsiteX10" fmla="*/ 1013759 w 1763990"/>
                <a:gd name="connsiteY10" fmla="*/ 11489 h 1007767"/>
                <a:gd name="connsiteX11" fmla="*/ 793763 w 1763990"/>
                <a:gd name="connsiteY11" fmla="*/ 21490 h 1007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63990" h="1007767">
                  <a:moveTo>
                    <a:pt x="793763" y="21490"/>
                  </a:moveTo>
                  <a:cubicBezTo>
                    <a:pt x="682098" y="36490"/>
                    <a:pt x="453769" y="45657"/>
                    <a:pt x="343771" y="101492"/>
                  </a:cubicBezTo>
                  <a:cubicBezTo>
                    <a:pt x="233773" y="157327"/>
                    <a:pt x="190441" y="270663"/>
                    <a:pt x="133775" y="356499"/>
                  </a:cubicBezTo>
                  <a:cubicBezTo>
                    <a:pt x="77109" y="442335"/>
                    <a:pt x="-20389" y="517337"/>
                    <a:pt x="3777" y="616506"/>
                  </a:cubicBezTo>
                  <a:cubicBezTo>
                    <a:pt x="27943" y="715675"/>
                    <a:pt x="134608" y="886513"/>
                    <a:pt x="278772" y="951515"/>
                  </a:cubicBezTo>
                  <a:cubicBezTo>
                    <a:pt x="422936" y="1016517"/>
                    <a:pt x="710432" y="1008184"/>
                    <a:pt x="868762" y="1006517"/>
                  </a:cubicBezTo>
                  <a:cubicBezTo>
                    <a:pt x="1027092" y="1004850"/>
                    <a:pt x="1092091" y="956516"/>
                    <a:pt x="1228755" y="941515"/>
                  </a:cubicBezTo>
                  <a:cubicBezTo>
                    <a:pt x="1365419" y="926515"/>
                    <a:pt x="1602915" y="980683"/>
                    <a:pt x="1688747" y="916514"/>
                  </a:cubicBezTo>
                  <a:cubicBezTo>
                    <a:pt x="1774579" y="852346"/>
                    <a:pt x="1777912" y="683174"/>
                    <a:pt x="1743746" y="556504"/>
                  </a:cubicBezTo>
                  <a:cubicBezTo>
                    <a:pt x="1709580" y="429834"/>
                    <a:pt x="1605415" y="247329"/>
                    <a:pt x="1483750" y="156493"/>
                  </a:cubicBezTo>
                  <a:cubicBezTo>
                    <a:pt x="1362086" y="65657"/>
                    <a:pt x="1130423" y="35656"/>
                    <a:pt x="1013759" y="11489"/>
                  </a:cubicBezTo>
                  <a:cubicBezTo>
                    <a:pt x="897095" y="-12678"/>
                    <a:pt x="905428" y="6490"/>
                    <a:pt x="793763" y="21490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90FEE58C-5A52-3E4A-8F6F-B40544A31829}"/>
                </a:ext>
              </a:extLst>
            </p:cNvPr>
            <p:cNvSpPr txBox="1"/>
            <p:nvPr/>
          </p:nvSpPr>
          <p:spPr>
            <a:xfrm>
              <a:off x="2663349" y="5283327"/>
              <a:ext cx="168593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public or  private Internet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159005BA-3A9B-D94C-86E8-8D78C618C9D6}"/>
              </a:ext>
            </a:extLst>
          </p:cNvPr>
          <p:cNvGrpSpPr/>
          <p:nvPr/>
        </p:nvGrpSpPr>
        <p:grpSpPr>
          <a:xfrm>
            <a:off x="6741352" y="3299610"/>
            <a:ext cx="763454" cy="668861"/>
            <a:chOff x="7270567" y="5238206"/>
            <a:chExt cx="763454" cy="668861"/>
          </a:xfrm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16932C61-B600-294D-930C-3EBBA35DB4BD}"/>
                </a:ext>
              </a:extLst>
            </p:cNvPr>
            <p:cNvGrpSpPr/>
            <p:nvPr/>
          </p:nvGrpSpPr>
          <p:grpSpPr>
            <a:xfrm>
              <a:off x="7302136" y="5238206"/>
              <a:ext cx="591681" cy="375090"/>
              <a:chOff x="7493876" y="2774731"/>
              <a:chExt cx="1481958" cy="894622"/>
            </a:xfrm>
          </p:grpSpPr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E0FDDE41-69FC-0A47-B73D-5A9DDE309F13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EDDCD8A5-39BE-ED43-B2CF-1A6468A0D848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8A98B70F-38B6-8B4F-B578-F953270D924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31" name="Freeform 230">
                  <a:extLst>
                    <a:ext uri="{FF2B5EF4-FFF2-40B4-BE49-F238E27FC236}">
                      <a16:creationId xmlns:a16="http://schemas.microsoft.com/office/drawing/2014/main" id="{BF2606B8-A9C8-D448-9277-F46152A36D9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231">
                  <a:extLst>
                    <a:ext uri="{FF2B5EF4-FFF2-40B4-BE49-F238E27FC236}">
                      <a16:creationId xmlns:a16="http://schemas.microsoft.com/office/drawing/2014/main" id="{00E1E009-F8E2-8A40-985B-DC0615F7FF0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232">
                  <a:extLst>
                    <a:ext uri="{FF2B5EF4-FFF2-40B4-BE49-F238E27FC236}">
                      <a16:creationId xmlns:a16="http://schemas.microsoft.com/office/drawing/2014/main" id="{9216C4F6-497A-E745-8ECC-DFCC91B4784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Freeform 233">
                  <a:extLst>
                    <a:ext uri="{FF2B5EF4-FFF2-40B4-BE49-F238E27FC236}">
                      <a16:creationId xmlns:a16="http://schemas.microsoft.com/office/drawing/2014/main" id="{D95684B5-3939-5B42-AE95-CB5DE1A2F609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A1652FF5-F090-1342-B65E-DE3B2657933C}"/>
                </a:ext>
              </a:extLst>
            </p:cNvPr>
            <p:cNvSpPr txBox="1"/>
            <p:nvPr/>
          </p:nvSpPr>
          <p:spPr>
            <a:xfrm>
              <a:off x="7270567" y="5568513"/>
              <a:ext cx="763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7BCB2056-63C8-3E41-B65A-131920C941C7}"/>
              </a:ext>
            </a:extLst>
          </p:cNvPr>
          <p:cNvGrpSpPr/>
          <p:nvPr/>
        </p:nvGrpSpPr>
        <p:grpSpPr>
          <a:xfrm>
            <a:off x="4162909" y="3130735"/>
            <a:ext cx="763454" cy="668861"/>
            <a:chOff x="7270567" y="5238206"/>
            <a:chExt cx="763454" cy="668861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4ECEBB3C-999F-7043-BC56-58E4CAFC6793}"/>
                </a:ext>
              </a:extLst>
            </p:cNvPr>
            <p:cNvGrpSpPr/>
            <p:nvPr/>
          </p:nvGrpSpPr>
          <p:grpSpPr>
            <a:xfrm>
              <a:off x="7302136" y="5238206"/>
              <a:ext cx="591681" cy="375090"/>
              <a:chOff x="7493876" y="2774731"/>
              <a:chExt cx="1481958" cy="894622"/>
            </a:xfrm>
          </p:grpSpPr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6E9A6B9-0497-9F40-B487-202A2AF2E2A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595DFBB9-653C-224D-AFCF-DCB9149473F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E3CD00BF-5094-6D46-BCFF-0B0381166D5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58" name="Freeform 257">
                  <a:extLst>
                    <a:ext uri="{FF2B5EF4-FFF2-40B4-BE49-F238E27FC236}">
                      <a16:creationId xmlns:a16="http://schemas.microsoft.com/office/drawing/2014/main" id="{C1F95F32-4673-574D-893B-41AE234B96B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Freeform 258">
                  <a:extLst>
                    <a:ext uri="{FF2B5EF4-FFF2-40B4-BE49-F238E27FC236}">
                      <a16:creationId xmlns:a16="http://schemas.microsoft.com/office/drawing/2014/main" id="{00CA5994-17AB-2847-AC81-9D91784CA62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Freeform 259">
                  <a:extLst>
                    <a:ext uri="{FF2B5EF4-FFF2-40B4-BE49-F238E27FC236}">
                      <a16:creationId xmlns:a16="http://schemas.microsoft.com/office/drawing/2014/main" id="{95E3FA0A-EF4D-6C44-9C08-21FBBBD9A1A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260">
                  <a:extLst>
                    <a:ext uri="{FF2B5EF4-FFF2-40B4-BE49-F238E27FC236}">
                      <a16:creationId xmlns:a16="http://schemas.microsoft.com/office/drawing/2014/main" id="{2EDC280F-5480-2643-8919-DFCF164A370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80B72EB8-9745-604F-9B77-D5C95F95D261}"/>
                </a:ext>
              </a:extLst>
            </p:cNvPr>
            <p:cNvSpPr txBox="1"/>
            <p:nvPr/>
          </p:nvSpPr>
          <p:spPr>
            <a:xfrm>
              <a:off x="7270567" y="5568513"/>
              <a:ext cx="763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3CFD4EFA-D8E3-4C46-B7EC-60DE96477B69}"/>
              </a:ext>
            </a:extLst>
          </p:cNvPr>
          <p:cNvGrpSpPr/>
          <p:nvPr/>
        </p:nvGrpSpPr>
        <p:grpSpPr>
          <a:xfrm>
            <a:off x="4317096" y="2216448"/>
            <a:ext cx="1442258" cy="736694"/>
            <a:chOff x="3056709" y="2599509"/>
            <a:chExt cx="1442258" cy="736694"/>
          </a:xfrm>
        </p:grpSpPr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34BBD6BC-C243-8841-ABAA-B4D0EEA720B0}"/>
                </a:ext>
              </a:extLst>
            </p:cNvPr>
            <p:cNvSpPr txBox="1"/>
            <p:nvPr/>
          </p:nvSpPr>
          <p:spPr>
            <a:xfrm>
              <a:off x="3507285" y="2702843"/>
              <a:ext cx="99168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Home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Subscriber 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Server</a:t>
              </a:r>
              <a:endParaRPr lang="en-US" sz="788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87BC9230-4DF9-7F43-BFC5-44D31780BC98}"/>
                </a:ext>
              </a:extLst>
            </p:cNvPr>
            <p:cNvGrpSpPr/>
            <p:nvPr/>
          </p:nvGrpSpPr>
          <p:grpSpPr>
            <a:xfrm>
              <a:off x="3056709" y="2599509"/>
              <a:ext cx="543008" cy="736694"/>
              <a:chOff x="9181074" y="2063579"/>
              <a:chExt cx="1008323" cy="1351004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9507022A-4852-1B41-868D-3EA8C5D5B5D3}"/>
                  </a:ext>
                </a:extLst>
              </p:cNvPr>
              <p:cNvGrpSpPr/>
              <p:nvPr/>
            </p:nvGrpSpPr>
            <p:grpSpPr>
              <a:xfrm>
                <a:off x="9309047" y="2092807"/>
                <a:ext cx="439787" cy="517111"/>
                <a:chOff x="4501086" y="2717689"/>
                <a:chExt cx="347435" cy="424729"/>
              </a:xfrm>
            </p:grpSpPr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2C238316-2924-184E-8E7F-5F5AD5F8A331}"/>
                    </a:ext>
                  </a:extLst>
                </p:cNvPr>
                <p:cNvSpPr/>
                <p:nvPr/>
              </p:nvSpPr>
              <p:spPr>
                <a:xfrm>
                  <a:off x="4501086" y="2764691"/>
                  <a:ext cx="345572" cy="328307"/>
                </a:xfrm>
                <a:prstGeom prst="rect">
                  <a:avLst/>
                </a:prstGeom>
                <a:gradFill>
                  <a:gsLst>
                    <a:gs pos="1000">
                      <a:srgbClr val="CDD3D7"/>
                    </a:gs>
                    <a:gs pos="100000">
                      <a:srgbClr val="E7ECF0"/>
                    </a:gs>
                  </a:gsLst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05421A7D-8CAB-8044-8AFD-E06EB9C406E1}"/>
                    </a:ext>
                  </a:extLst>
                </p:cNvPr>
                <p:cNvSpPr/>
                <p:nvPr/>
              </p:nvSpPr>
              <p:spPr>
                <a:xfrm>
                  <a:off x="4501086" y="2717689"/>
                  <a:ext cx="345572" cy="98840"/>
                </a:xfrm>
                <a:prstGeom prst="ellipse">
                  <a:avLst/>
                </a:prstGeom>
                <a:solidFill>
                  <a:srgbClr val="E2E7EA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9502E7AE-4866-E94A-90F5-E829E3898D85}"/>
                    </a:ext>
                  </a:extLst>
                </p:cNvPr>
                <p:cNvSpPr/>
                <p:nvPr/>
              </p:nvSpPr>
              <p:spPr>
                <a:xfrm>
                  <a:off x="4502949" y="3043578"/>
                  <a:ext cx="345572" cy="98840"/>
                </a:xfrm>
                <a:prstGeom prst="ellipse">
                  <a:avLst/>
                </a:prstGeom>
                <a:solidFill>
                  <a:srgbClr val="CDD3D7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6FE1BC00-7844-6A49-8B97-60B8ED441843}"/>
                    </a:ext>
                  </a:extLst>
                </p:cNvPr>
                <p:cNvSpPr/>
                <p:nvPr/>
              </p:nvSpPr>
              <p:spPr>
                <a:xfrm>
                  <a:off x="4504261" y="3036961"/>
                  <a:ext cx="339222" cy="52862"/>
                </a:xfrm>
                <a:prstGeom prst="rect">
                  <a:avLst/>
                </a:prstGeom>
                <a:solidFill>
                  <a:srgbClr val="CDD3D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267" name="Can 266">
                <a:extLst>
                  <a:ext uri="{FF2B5EF4-FFF2-40B4-BE49-F238E27FC236}">
                    <a16:creationId xmlns:a16="http://schemas.microsoft.com/office/drawing/2014/main" id="{E22D9F4F-D5A2-764C-8C8A-6D3F60392BE7}"/>
                  </a:ext>
                </a:extLst>
              </p:cNvPr>
              <p:cNvSpPr/>
              <p:nvPr/>
            </p:nvSpPr>
            <p:spPr>
              <a:xfrm>
                <a:off x="9181074" y="2063579"/>
                <a:ext cx="630195" cy="568410"/>
              </a:xfrm>
              <a:prstGeom prst="can">
                <a:avLst/>
              </a:prstGeom>
              <a:gradFill>
                <a:gsLst>
                  <a:gs pos="38000">
                    <a:schemeClr val="bg1">
                      <a:lumMod val="95000"/>
                    </a:schemeClr>
                  </a:gs>
                  <a:gs pos="0">
                    <a:srgbClr val="C4CDD3"/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68" name="Picture 267" descr="A screen shot of a computer&#10;&#10;Description automatically generated">
                <a:extLst>
                  <a:ext uri="{FF2B5EF4-FFF2-40B4-BE49-F238E27FC236}">
                    <a16:creationId xmlns:a16="http://schemas.microsoft.com/office/drawing/2014/main" id="{36D1C652-5306-2A4B-ACA4-F7062F63C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3539" y="2209860"/>
                <a:ext cx="645858" cy="1204723"/>
              </a:xfrm>
              <a:prstGeom prst="rect">
                <a:avLst/>
              </a:prstGeom>
            </p:spPr>
          </p:pic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111BBC-FDA4-6940-A994-E5F6484A34F4}"/>
              </a:ext>
            </a:extLst>
          </p:cNvPr>
          <p:cNvGrpSpPr/>
          <p:nvPr/>
        </p:nvGrpSpPr>
        <p:grpSpPr>
          <a:xfrm>
            <a:off x="2955342" y="3037620"/>
            <a:ext cx="1159776" cy="787410"/>
            <a:chOff x="2955342" y="3037620"/>
            <a:chExt cx="1159776" cy="787410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0C3C8AE-65E6-DB48-8707-A29207510C2A}"/>
                </a:ext>
              </a:extLst>
            </p:cNvPr>
            <p:cNvSpPr txBox="1"/>
            <p:nvPr/>
          </p:nvSpPr>
          <p:spPr>
            <a:xfrm>
              <a:off x="3180573" y="3383755"/>
              <a:ext cx="934545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/>
                <a:t>Mobility manager </a:t>
              </a:r>
            </a:p>
          </p:txBody>
        </p:sp>
        <p:pic>
          <p:nvPicPr>
            <p:cNvPr id="279" name="Picture 278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7329F15E-AED0-5840-9D69-61F174145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5342" y="3037620"/>
              <a:ext cx="347811" cy="656928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FA1318-3313-9B48-A3B3-EC14FA5BC199}"/>
              </a:ext>
            </a:extLst>
          </p:cNvPr>
          <p:cNvGrpSpPr/>
          <p:nvPr/>
        </p:nvGrpSpPr>
        <p:grpSpPr>
          <a:xfrm>
            <a:off x="7865093" y="2337403"/>
            <a:ext cx="1168254" cy="712787"/>
            <a:chOff x="7865093" y="2337403"/>
            <a:chExt cx="1168254" cy="712787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FDDE4F5-CAFF-3243-9306-FE18C52FDE78}"/>
                </a:ext>
              </a:extLst>
            </p:cNvPr>
            <p:cNvSpPr txBox="1"/>
            <p:nvPr/>
          </p:nvSpPr>
          <p:spPr>
            <a:xfrm>
              <a:off x="8098802" y="2608915"/>
              <a:ext cx="934545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/>
                <a:t>Mobility manager </a:t>
              </a:r>
            </a:p>
          </p:txBody>
        </p:sp>
        <p:pic>
          <p:nvPicPr>
            <p:cNvPr id="285" name="Picture 284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980555A2-C73B-E84A-B14D-DB0960D04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65093" y="2337403"/>
              <a:ext cx="347811" cy="656928"/>
            </a:xfrm>
            <a:prstGeom prst="rect">
              <a:avLst/>
            </a:prstGeom>
          </p:spPr>
        </p:pic>
      </p:grpSp>
      <p:sp>
        <p:nvSpPr>
          <p:cNvPr id="69" name="Rectangle 22">
            <a:extLst>
              <a:ext uri="{FF2B5EF4-FFF2-40B4-BE49-F238E27FC236}">
                <a16:creationId xmlns:a16="http://schemas.microsoft.com/office/drawing/2014/main" id="{3C0793A8-3B36-744C-8476-1985E3A78602}"/>
              </a:ext>
            </a:extLst>
          </p:cNvPr>
          <p:cNvSpPr txBox="1">
            <a:spLocks noChangeArrowheads="1"/>
          </p:cNvSpPr>
          <p:nvPr/>
        </p:nvSpPr>
        <p:spPr>
          <a:xfrm>
            <a:off x="939114" y="4744995"/>
            <a:ext cx="7772400" cy="1470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/>
              <a:t>end result:</a:t>
            </a:r>
          </a:p>
          <a:p>
            <a:pPr marL="517525" indent="-271463">
              <a:spcBef>
                <a:spcPts val="600"/>
              </a:spcBef>
              <a:defRPr/>
            </a:pPr>
            <a:r>
              <a:rPr lang="en-US" dirty="0"/>
              <a:t>visited mobility manager knows about mobile</a:t>
            </a:r>
          </a:p>
          <a:p>
            <a:pPr marL="517525" indent="-271463">
              <a:spcBef>
                <a:spcPts val="0"/>
              </a:spcBef>
              <a:defRPr/>
            </a:pPr>
            <a:r>
              <a:rPr lang="en-US" dirty="0"/>
              <a:t>home HSS knows location of mobile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62E789E-B681-7146-B2FD-D5E6739345F6}"/>
              </a:ext>
            </a:extLst>
          </p:cNvPr>
          <p:cNvGrpSpPr/>
          <p:nvPr/>
        </p:nvGrpSpPr>
        <p:grpSpPr>
          <a:xfrm>
            <a:off x="5325762" y="2486788"/>
            <a:ext cx="6627514" cy="2161709"/>
            <a:chOff x="5325762" y="2486788"/>
            <a:chExt cx="6627514" cy="2161709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B0A1B7D-D016-6B49-83CF-67CB3F28EC01}"/>
                </a:ext>
              </a:extLst>
            </p:cNvPr>
            <p:cNvGrpSpPr/>
            <p:nvPr/>
          </p:nvGrpSpPr>
          <p:grpSpPr>
            <a:xfrm>
              <a:off x="5325762" y="2486788"/>
              <a:ext cx="2557848" cy="400110"/>
              <a:chOff x="8649730" y="4550367"/>
              <a:chExt cx="2557848" cy="400110"/>
            </a:xfrm>
          </p:grpSpPr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0542208-4BF3-7542-BBEE-563DE9383C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9730" y="4757351"/>
                <a:ext cx="255784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49A4FE0-CE39-0742-8223-6BA980B96F0A}"/>
                  </a:ext>
                </a:extLst>
              </p:cNvPr>
              <p:cNvGrpSpPr/>
              <p:nvPr/>
            </p:nvGrpSpPr>
            <p:grpSpPr>
              <a:xfrm>
                <a:off x="9376891" y="4550367"/>
                <a:ext cx="320675" cy="400110"/>
                <a:chOff x="7581042" y="5188800"/>
                <a:chExt cx="320675" cy="400110"/>
              </a:xfrm>
            </p:grpSpPr>
            <p:sp>
              <p:nvSpPr>
                <p:cNvPr id="84" name="Oval 124">
                  <a:extLst>
                    <a:ext uri="{FF2B5EF4-FFF2-40B4-BE49-F238E27FC236}">
                      <a16:creationId xmlns:a16="http://schemas.microsoft.com/office/drawing/2014/main" id="{D32D593A-E821-FE43-9485-898BC148FF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81042" y="5239135"/>
                  <a:ext cx="320675" cy="31908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5" name="Text Box 125">
                  <a:extLst>
                    <a:ext uri="{FF2B5EF4-FFF2-40B4-BE49-F238E27FC236}">
                      <a16:creationId xmlns:a16="http://schemas.microsoft.com/office/drawing/2014/main" id="{08BF6377-30D3-C64A-A34A-A3A9EFCAB7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85766" y="5188800"/>
                  <a:ext cx="314510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2000" dirty="0">
                      <a:solidFill>
                        <a:srgbClr val="C00000"/>
                      </a:solidFill>
                      <a:latin typeface="+mn-lt"/>
                      <a:cs typeface="+mn-cs"/>
                    </a:rPr>
                    <a:t>2</a:t>
                  </a:r>
                </a:p>
              </p:txBody>
            </p: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8A7437C-0723-A044-B124-69CEBB3865DC}"/>
                </a:ext>
              </a:extLst>
            </p:cNvPr>
            <p:cNvGrpSpPr/>
            <p:nvPr/>
          </p:nvGrpSpPr>
          <p:grpSpPr>
            <a:xfrm>
              <a:off x="6339017" y="2852478"/>
              <a:ext cx="5614259" cy="1796019"/>
              <a:chOff x="6174260" y="1414976"/>
              <a:chExt cx="5614259" cy="1796019"/>
            </a:xfrm>
          </p:grpSpPr>
          <p:sp>
            <p:nvSpPr>
              <p:cNvPr id="80" name="Text Box 126">
                <a:extLst>
                  <a:ext uri="{FF2B5EF4-FFF2-40B4-BE49-F238E27FC236}">
                    <a16:creationId xmlns:a16="http://schemas.microsoft.com/office/drawing/2014/main" id="{EB87002D-8781-CD43-9CCE-69B3A96D82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70731" y="1789067"/>
                <a:ext cx="2617788" cy="14219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90000"/>
                  </a:lnSpc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visited mobility manager </a:t>
                </a:r>
                <a:r>
                  <a:rPr lang="en-US" sz="2400" i="1" dirty="0">
                    <a:solidFill>
                      <a:srgbClr val="011199"/>
                    </a:solidFill>
                    <a:latin typeface="+mn-lt"/>
                    <a:cs typeface="Arial" charset="0"/>
                  </a:rPr>
                  <a:t>registers</a:t>
                </a:r>
                <a:r>
                  <a:rPr lang="en-US" sz="2400" dirty="0">
                    <a:latin typeface="+mn-lt"/>
                    <a:cs typeface="Arial" charset="0"/>
                  </a:rPr>
                  <a:t> mobile’s location with home HSS</a:t>
                </a:r>
              </a:p>
            </p:txBody>
          </p:sp>
          <p:sp>
            <p:nvSpPr>
              <p:cNvPr id="81" name="Line 127">
                <a:extLst>
                  <a:ext uri="{FF2B5EF4-FFF2-40B4-BE49-F238E27FC236}">
                    <a16:creationId xmlns:a16="http://schemas.microsoft.com/office/drawing/2014/main" id="{8ACAB241-A9FA-894E-92D1-8FDC34CBC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74260" y="1414976"/>
                <a:ext cx="2977978" cy="570344"/>
              </a:xfrm>
              <a:prstGeom prst="line">
                <a:avLst/>
              </a:prstGeom>
              <a:noFill/>
              <a:ln w="12700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0BD3E4-FE4D-954A-BAE0-1BCA3612E586}"/>
              </a:ext>
            </a:extLst>
          </p:cNvPr>
          <p:cNvGrpSpPr/>
          <p:nvPr/>
        </p:nvGrpSpPr>
        <p:grpSpPr>
          <a:xfrm>
            <a:off x="7216346" y="1999134"/>
            <a:ext cx="4738000" cy="1089529"/>
            <a:chOff x="7216346" y="1999134"/>
            <a:chExt cx="4738000" cy="1089529"/>
          </a:xfrm>
        </p:grpSpPr>
        <p:sp>
          <p:nvSpPr>
            <p:cNvPr id="73" name="Text Box 126">
              <a:extLst>
                <a:ext uri="{FF2B5EF4-FFF2-40B4-BE49-F238E27FC236}">
                  <a16:creationId xmlns:a16="http://schemas.microsoft.com/office/drawing/2014/main" id="{1269B2BC-1688-044C-9022-A969D0775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36558" y="1999134"/>
              <a:ext cx="2617788" cy="108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n-lt"/>
                  <a:cs typeface="Arial" charset="0"/>
                </a:rPr>
                <a:t>mobile </a:t>
              </a:r>
              <a:r>
                <a:rPr lang="en-US" sz="2400" i="1" dirty="0">
                  <a:solidFill>
                    <a:srgbClr val="011199"/>
                  </a:solidFill>
                  <a:latin typeface="+mn-lt"/>
                  <a:cs typeface="Arial" charset="0"/>
                </a:rPr>
                <a:t>associates</a:t>
              </a:r>
              <a:r>
                <a:rPr lang="en-US" sz="2400" dirty="0">
                  <a:latin typeface="+mn-lt"/>
                  <a:cs typeface="Arial" charset="0"/>
                </a:rPr>
                <a:t> with visited mobility manager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8FE0DC6-9BA2-F541-8C04-5DC68DC3010A}"/>
                </a:ext>
              </a:extLst>
            </p:cNvPr>
            <p:cNvGrpSpPr/>
            <p:nvPr/>
          </p:nvGrpSpPr>
          <p:grpSpPr>
            <a:xfrm>
              <a:off x="7216346" y="2013113"/>
              <a:ext cx="605481" cy="445881"/>
              <a:chOff x="7216346" y="2013113"/>
              <a:chExt cx="605481" cy="445881"/>
            </a:xfrm>
          </p:grpSpPr>
          <p:sp>
            <p:nvSpPr>
              <p:cNvPr id="86" name="Line 122">
                <a:extLst>
                  <a:ext uri="{FF2B5EF4-FFF2-40B4-BE49-F238E27FC236}">
                    <a16:creationId xmlns:a16="http://schemas.microsoft.com/office/drawing/2014/main" id="{86BE8E76-117C-DD4C-AD58-31C4A1EAF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16346" y="2026508"/>
                <a:ext cx="605481" cy="432486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C546F72-1250-EC41-AB15-D44C49455C90}"/>
                  </a:ext>
                </a:extLst>
              </p:cNvPr>
              <p:cNvGrpSpPr/>
              <p:nvPr/>
            </p:nvGrpSpPr>
            <p:grpSpPr>
              <a:xfrm>
                <a:off x="7358621" y="2013113"/>
                <a:ext cx="320675" cy="400110"/>
                <a:chOff x="7581042" y="5188800"/>
                <a:chExt cx="320675" cy="400110"/>
              </a:xfrm>
            </p:grpSpPr>
            <p:sp>
              <p:nvSpPr>
                <p:cNvPr id="75" name="Oval 124">
                  <a:extLst>
                    <a:ext uri="{FF2B5EF4-FFF2-40B4-BE49-F238E27FC236}">
                      <a16:creationId xmlns:a16="http://schemas.microsoft.com/office/drawing/2014/main" id="{7659E1CD-C1C3-5446-9569-C9DDC5DDE0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81042" y="5239135"/>
                  <a:ext cx="320675" cy="31908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76" name="Text Box 125">
                  <a:extLst>
                    <a:ext uri="{FF2B5EF4-FFF2-40B4-BE49-F238E27FC236}">
                      <a16:creationId xmlns:a16="http://schemas.microsoft.com/office/drawing/2014/main" id="{41D97DCC-4813-DF47-AD7A-EF1D315372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85766" y="5188800"/>
                  <a:ext cx="314510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2000" dirty="0">
                      <a:solidFill>
                        <a:srgbClr val="C00000"/>
                      </a:solidFill>
                      <a:latin typeface="+mn-lt"/>
                      <a:cs typeface="+mn-cs"/>
                    </a:rPr>
                    <a:t>1</a:t>
                  </a:r>
                </a:p>
              </p:txBody>
            </p:sp>
          </p:grp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2496A45-33F2-A845-9D26-07A350BC82C3}"/>
                </a:ext>
              </a:extLst>
            </p:cNvPr>
            <p:cNvCxnSpPr>
              <a:cxnSpLocks/>
            </p:cNvCxnSpPr>
            <p:nvPr/>
          </p:nvCxnSpPr>
          <p:spPr>
            <a:xfrm>
              <a:off x="7735330" y="2199502"/>
              <a:ext cx="156930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itle 2">
            <a:extLst>
              <a:ext uri="{FF2B5EF4-FFF2-40B4-BE49-F238E27FC236}">
                <a16:creationId xmlns:a16="http://schemas.microsoft.com/office/drawing/2014/main" id="{992DA82E-9A73-2948-83D9-485365515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438878"/>
            <a:ext cx="10965608" cy="894622"/>
          </a:xfrm>
        </p:spPr>
        <p:txBody>
          <a:bodyPr>
            <a:normAutofit fontScale="90000"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Registration: home needs to know where you are!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D9D720B-391B-8E45-895B-B6D9E62A2162}"/>
              </a:ext>
            </a:extLst>
          </p:cNvPr>
          <p:cNvSpPr txBox="1"/>
          <p:nvPr/>
        </p:nvSpPr>
        <p:spPr>
          <a:xfrm>
            <a:off x="1408671" y="1482923"/>
            <a:ext cx="196472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11199"/>
                </a:solidFill>
              </a:rPr>
              <a:t>Home Network</a:t>
            </a:r>
          </a:p>
          <a:p>
            <a:pPr marL="171450" lvl="1"/>
            <a:r>
              <a:rPr lang="en-US" sz="1400" dirty="0"/>
              <a:t>e.g.,: 128.119/16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2325712-B497-4B4A-AAFD-6043AE7EBA6F}"/>
              </a:ext>
            </a:extLst>
          </p:cNvPr>
          <p:cNvSpPr txBox="1"/>
          <p:nvPr/>
        </p:nvSpPr>
        <p:spPr>
          <a:xfrm>
            <a:off x="7761811" y="1499405"/>
            <a:ext cx="21853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11199"/>
                </a:solidFill>
              </a:rPr>
              <a:t>Visited Network</a:t>
            </a:r>
          </a:p>
          <a:p>
            <a:pPr marL="122238"/>
            <a:r>
              <a:rPr lang="en-US" sz="1400" dirty="0"/>
              <a:t>e.g.,: 79.129/16</a:t>
            </a:r>
          </a:p>
        </p:txBody>
      </p:sp>
    </p:spTree>
    <p:extLst>
      <p:ext uri="{BB962C8B-B14F-4D97-AF65-F5344CB8AC3E}">
        <p14:creationId xmlns:p14="http://schemas.microsoft.com/office/powerpoint/2010/main" val="25949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380460"/>
            <a:ext cx="10965608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Mobility with indirect 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F70DFD1-5292-E04F-ABD4-9003C224C6CB}"/>
              </a:ext>
            </a:extLst>
          </p:cNvPr>
          <p:cNvSpPr txBox="1"/>
          <p:nvPr/>
        </p:nvSpPr>
        <p:spPr>
          <a:xfrm>
            <a:off x="3660514" y="3733288"/>
            <a:ext cx="1116933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Home gateway</a:t>
            </a:r>
          </a:p>
        </p:txBody>
      </p:sp>
      <p:sp>
        <p:nvSpPr>
          <p:cNvPr id="159" name="Freeform 158">
            <a:extLst>
              <a:ext uri="{FF2B5EF4-FFF2-40B4-BE49-F238E27FC236}">
                <a16:creationId xmlns:a16="http://schemas.microsoft.com/office/drawing/2014/main" id="{CE1AE319-CAF1-F04D-A7C1-6AA22CFA9008}"/>
              </a:ext>
            </a:extLst>
          </p:cNvPr>
          <p:cNvSpPr/>
          <p:nvPr/>
        </p:nvSpPr>
        <p:spPr>
          <a:xfrm>
            <a:off x="2733837" y="1585690"/>
            <a:ext cx="2536501" cy="2518288"/>
          </a:xfrm>
          <a:custGeom>
            <a:avLst/>
            <a:gdLst>
              <a:gd name="connsiteX0" fmla="*/ 910971 w 2479694"/>
              <a:gd name="connsiteY0" fmla="*/ 57599 h 2518288"/>
              <a:gd name="connsiteX1" fmla="*/ 459082 w 2479694"/>
              <a:gd name="connsiteY1" fmla="*/ 200298 h 2518288"/>
              <a:gd name="connsiteX2" fmla="*/ 154652 w 2479694"/>
              <a:gd name="connsiteY2" fmla="*/ 647420 h 2518288"/>
              <a:gd name="connsiteX3" fmla="*/ 7194 w 2479694"/>
              <a:gd name="connsiteY3" fmla="*/ 1151621 h 2518288"/>
              <a:gd name="connsiteX4" fmla="*/ 50004 w 2479694"/>
              <a:gd name="connsiteY4" fmla="*/ 1679605 h 2518288"/>
              <a:gd name="connsiteX5" fmla="*/ 283084 w 2479694"/>
              <a:gd name="connsiteY5" fmla="*/ 2236129 h 2518288"/>
              <a:gd name="connsiteX6" fmla="*/ 929997 w 2479694"/>
              <a:gd name="connsiteY6" fmla="*/ 2502500 h 2518288"/>
              <a:gd name="connsiteX7" fmla="*/ 1434210 w 2479694"/>
              <a:gd name="connsiteY7" fmla="*/ 2483473 h 2518288"/>
              <a:gd name="connsiteX8" fmla="*/ 1919395 w 2479694"/>
              <a:gd name="connsiteY8" fmla="*/ 2450177 h 2518288"/>
              <a:gd name="connsiteX9" fmla="*/ 2380797 w 2479694"/>
              <a:gd name="connsiteY9" fmla="*/ 1831817 h 2518288"/>
              <a:gd name="connsiteX10" fmla="*/ 2471174 w 2479694"/>
              <a:gd name="connsiteY10" fmla="*/ 1246753 h 2518288"/>
              <a:gd name="connsiteX11" fmla="*/ 2242852 w 2479694"/>
              <a:gd name="connsiteY11" fmla="*/ 675959 h 2518288"/>
              <a:gd name="connsiteX12" fmla="*/ 2066853 w 2479694"/>
              <a:gd name="connsiteY12" fmla="*/ 371536 h 2518288"/>
              <a:gd name="connsiteX13" fmla="*/ 1838531 w 2479694"/>
              <a:gd name="connsiteY13" fmla="*/ 86139 h 2518288"/>
              <a:gd name="connsiteX14" fmla="*/ 1258211 w 2479694"/>
              <a:gd name="connsiteY14" fmla="*/ 520 h 2518288"/>
              <a:gd name="connsiteX15" fmla="*/ 910971 w 2479694"/>
              <a:gd name="connsiteY15" fmla="*/ 57599 h 2518288"/>
              <a:gd name="connsiteX0" fmla="*/ 910971 w 2491918"/>
              <a:gd name="connsiteY0" fmla="*/ 57599 h 2518288"/>
              <a:gd name="connsiteX1" fmla="*/ 459082 w 2491918"/>
              <a:gd name="connsiteY1" fmla="*/ 200298 h 2518288"/>
              <a:gd name="connsiteX2" fmla="*/ 154652 w 2491918"/>
              <a:gd name="connsiteY2" fmla="*/ 647420 h 2518288"/>
              <a:gd name="connsiteX3" fmla="*/ 7194 w 2491918"/>
              <a:gd name="connsiteY3" fmla="*/ 1151621 h 2518288"/>
              <a:gd name="connsiteX4" fmla="*/ 50004 w 2491918"/>
              <a:gd name="connsiteY4" fmla="*/ 1679605 h 2518288"/>
              <a:gd name="connsiteX5" fmla="*/ 283084 w 2491918"/>
              <a:gd name="connsiteY5" fmla="*/ 2236129 h 2518288"/>
              <a:gd name="connsiteX6" fmla="*/ 929997 w 2491918"/>
              <a:gd name="connsiteY6" fmla="*/ 2502500 h 2518288"/>
              <a:gd name="connsiteX7" fmla="*/ 1434210 w 2491918"/>
              <a:gd name="connsiteY7" fmla="*/ 2483473 h 2518288"/>
              <a:gd name="connsiteX8" fmla="*/ 1919395 w 2491918"/>
              <a:gd name="connsiteY8" fmla="*/ 2450177 h 2518288"/>
              <a:gd name="connsiteX9" fmla="*/ 2380797 w 2491918"/>
              <a:gd name="connsiteY9" fmla="*/ 1831817 h 2518288"/>
              <a:gd name="connsiteX10" fmla="*/ 2471174 w 2491918"/>
              <a:gd name="connsiteY10" fmla="*/ 1246753 h 2518288"/>
              <a:gd name="connsiteX11" fmla="*/ 2452444 w 2491918"/>
              <a:gd name="connsiteY11" fmla="*/ 688289 h 2518288"/>
              <a:gd name="connsiteX12" fmla="*/ 2066853 w 2491918"/>
              <a:gd name="connsiteY12" fmla="*/ 371536 h 2518288"/>
              <a:gd name="connsiteX13" fmla="*/ 1838531 w 2491918"/>
              <a:gd name="connsiteY13" fmla="*/ 86139 h 2518288"/>
              <a:gd name="connsiteX14" fmla="*/ 1258211 w 2491918"/>
              <a:gd name="connsiteY14" fmla="*/ 520 h 2518288"/>
              <a:gd name="connsiteX15" fmla="*/ 910971 w 2491918"/>
              <a:gd name="connsiteY15" fmla="*/ 57599 h 2518288"/>
              <a:gd name="connsiteX0" fmla="*/ 910971 w 2518269"/>
              <a:gd name="connsiteY0" fmla="*/ 57599 h 2518288"/>
              <a:gd name="connsiteX1" fmla="*/ 459082 w 2518269"/>
              <a:gd name="connsiteY1" fmla="*/ 200298 h 2518288"/>
              <a:gd name="connsiteX2" fmla="*/ 154652 w 2518269"/>
              <a:gd name="connsiteY2" fmla="*/ 647420 h 2518288"/>
              <a:gd name="connsiteX3" fmla="*/ 7194 w 2518269"/>
              <a:gd name="connsiteY3" fmla="*/ 1151621 h 2518288"/>
              <a:gd name="connsiteX4" fmla="*/ 50004 w 2518269"/>
              <a:gd name="connsiteY4" fmla="*/ 1679605 h 2518288"/>
              <a:gd name="connsiteX5" fmla="*/ 283084 w 2518269"/>
              <a:gd name="connsiteY5" fmla="*/ 2236129 h 2518288"/>
              <a:gd name="connsiteX6" fmla="*/ 929997 w 2518269"/>
              <a:gd name="connsiteY6" fmla="*/ 2502500 h 2518288"/>
              <a:gd name="connsiteX7" fmla="*/ 1434210 w 2518269"/>
              <a:gd name="connsiteY7" fmla="*/ 2483473 h 2518288"/>
              <a:gd name="connsiteX8" fmla="*/ 1919395 w 2518269"/>
              <a:gd name="connsiteY8" fmla="*/ 2450177 h 2518288"/>
              <a:gd name="connsiteX9" fmla="*/ 2380797 w 2518269"/>
              <a:gd name="connsiteY9" fmla="*/ 1831817 h 2518288"/>
              <a:gd name="connsiteX10" fmla="*/ 2471174 w 2518269"/>
              <a:gd name="connsiteY10" fmla="*/ 1246753 h 2518288"/>
              <a:gd name="connsiteX11" fmla="*/ 2452444 w 2518269"/>
              <a:gd name="connsiteY11" fmla="*/ 688289 h 2518288"/>
              <a:gd name="connsiteX12" fmla="*/ 2066853 w 2518269"/>
              <a:gd name="connsiteY12" fmla="*/ 371536 h 2518288"/>
              <a:gd name="connsiteX13" fmla="*/ 1838531 w 2518269"/>
              <a:gd name="connsiteY13" fmla="*/ 86139 h 2518288"/>
              <a:gd name="connsiteX14" fmla="*/ 1258211 w 2518269"/>
              <a:gd name="connsiteY14" fmla="*/ 520 h 2518288"/>
              <a:gd name="connsiteX15" fmla="*/ 910971 w 2518269"/>
              <a:gd name="connsiteY15" fmla="*/ 57599 h 2518288"/>
              <a:gd name="connsiteX0" fmla="*/ 910971 w 2536501"/>
              <a:gd name="connsiteY0" fmla="*/ 57599 h 2518288"/>
              <a:gd name="connsiteX1" fmla="*/ 459082 w 2536501"/>
              <a:gd name="connsiteY1" fmla="*/ 200298 h 2518288"/>
              <a:gd name="connsiteX2" fmla="*/ 154652 w 2536501"/>
              <a:gd name="connsiteY2" fmla="*/ 647420 h 2518288"/>
              <a:gd name="connsiteX3" fmla="*/ 7194 w 2536501"/>
              <a:gd name="connsiteY3" fmla="*/ 1151621 h 2518288"/>
              <a:gd name="connsiteX4" fmla="*/ 50004 w 2536501"/>
              <a:gd name="connsiteY4" fmla="*/ 1679605 h 2518288"/>
              <a:gd name="connsiteX5" fmla="*/ 283084 w 2536501"/>
              <a:gd name="connsiteY5" fmla="*/ 2236129 h 2518288"/>
              <a:gd name="connsiteX6" fmla="*/ 929997 w 2536501"/>
              <a:gd name="connsiteY6" fmla="*/ 2502500 h 2518288"/>
              <a:gd name="connsiteX7" fmla="*/ 1434210 w 2536501"/>
              <a:gd name="connsiteY7" fmla="*/ 2483473 h 2518288"/>
              <a:gd name="connsiteX8" fmla="*/ 1919395 w 2536501"/>
              <a:gd name="connsiteY8" fmla="*/ 2450177 h 2518288"/>
              <a:gd name="connsiteX9" fmla="*/ 2380797 w 2536501"/>
              <a:gd name="connsiteY9" fmla="*/ 1831817 h 2518288"/>
              <a:gd name="connsiteX10" fmla="*/ 2532819 w 2536501"/>
              <a:gd name="connsiteY10" fmla="*/ 1394709 h 2518288"/>
              <a:gd name="connsiteX11" fmla="*/ 2452444 w 2536501"/>
              <a:gd name="connsiteY11" fmla="*/ 688289 h 2518288"/>
              <a:gd name="connsiteX12" fmla="*/ 2066853 w 2536501"/>
              <a:gd name="connsiteY12" fmla="*/ 371536 h 2518288"/>
              <a:gd name="connsiteX13" fmla="*/ 1838531 w 2536501"/>
              <a:gd name="connsiteY13" fmla="*/ 86139 h 2518288"/>
              <a:gd name="connsiteX14" fmla="*/ 1258211 w 2536501"/>
              <a:gd name="connsiteY14" fmla="*/ 520 h 2518288"/>
              <a:gd name="connsiteX15" fmla="*/ 910971 w 2536501"/>
              <a:gd name="connsiteY15" fmla="*/ 57599 h 25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36501" h="2518288">
                <a:moveTo>
                  <a:pt x="910971" y="57599"/>
                </a:moveTo>
                <a:cubicBezTo>
                  <a:pt x="777783" y="90895"/>
                  <a:pt x="585135" y="101995"/>
                  <a:pt x="459082" y="200298"/>
                </a:cubicBezTo>
                <a:cubicBezTo>
                  <a:pt x="333029" y="298601"/>
                  <a:pt x="229967" y="488866"/>
                  <a:pt x="154652" y="647420"/>
                </a:cubicBezTo>
                <a:cubicBezTo>
                  <a:pt x="79337" y="805974"/>
                  <a:pt x="24635" y="979590"/>
                  <a:pt x="7194" y="1151621"/>
                </a:cubicBezTo>
                <a:cubicBezTo>
                  <a:pt x="-10247" y="1323652"/>
                  <a:pt x="4022" y="1498854"/>
                  <a:pt x="50004" y="1679605"/>
                </a:cubicBezTo>
                <a:cubicBezTo>
                  <a:pt x="95986" y="1860356"/>
                  <a:pt x="136419" y="2098980"/>
                  <a:pt x="283084" y="2236129"/>
                </a:cubicBezTo>
                <a:cubicBezTo>
                  <a:pt x="429749" y="2373278"/>
                  <a:pt x="738143" y="2461276"/>
                  <a:pt x="929997" y="2502500"/>
                </a:cubicBezTo>
                <a:cubicBezTo>
                  <a:pt x="1121851" y="2543724"/>
                  <a:pt x="1269310" y="2492193"/>
                  <a:pt x="1434210" y="2483473"/>
                </a:cubicBezTo>
                <a:cubicBezTo>
                  <a:pt x="1599110" y="2474753"/>
                  <a:pt x="1761631" y="2558786"/>
                  <a:pt x="1919395" y="2450177"/>
                </a:cubicBezTo>
                <a:cubicBezTo>
                  <a:pt x="2077160" y="2341568"/>
                  <a:pt x="2278560" y="2007728"/>
                  <a:pt x="2380797" y="1831817"/>
                </a:cubicBezTo>
                <a:cubicBezTo>
                  <a:pt x="2483034" y="1655906"/>
                  <a:pt x="2520878" y="1585297"/>
                  <a:pt x="2532819" y="1394709"/>
                </a:cubicBezTo>
                <a:cubicBezTo>
                  <a:pt x="2544760" y="1204121"/>
                  <a:pt x="2530105" y="858818"/>
                  <a:pt x="2452444" y="688289"/>
                </a:cubicBezTo>
                <a:cubicBezTo>
                  <a:pt x="2374783" y="517760"/>
                  <a:pt x="2169172" y="471894"/>
                  <a:pt x="2066853" y="371536"/>
                </a:cubicBezTo>
                <a:cubicBezTo>
                  <a:pt x="1964534" y="271178"/>
                  <a:pt x="1973305" y="147975"/>
                  <a:pt x="1838531" y="86139"/>
                </a:cubicBezTo>
                <a:cubicBezTo>
                  <a:pt x="1703757" y="24303"/>
                  <a:pt x="1414390" y="5277"/>
                  <a:pt x="1258211" y="520"/>
                </a:cubicBezTo>
                <a:cubicBezTo>
                  <a:pt x="1102032" y="-4237"/>
                  <a:pt x="1044159" y="24303"/>
                  <a:pt x="910971" y="57599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id="{D4BA4872-27CD-6A48-92F2-E847FD1CC8C7}"/>
              </a:ext>
            </a:extLst>
          </p:cNvPr>
          <p:cNvSpPr/>
          <p:nvPr/>
        </p:nvSpPr>
        <p:spPr>
          <a:xfrm>
            <a:off x="6426611" y="1551322"/>
            <a:ext cx="2479694" cy="2518288"/>
          </a:xfrm>
          <a:custGeom>
            <a:avLst/>
            <a:gdLst>
              <a:gd name="connsiteX0" fmla="*/ 910971 w 2479694"/>
              <a:gd name="connsiteY0" fmla="*/ 57599 h 2518288"/>
              <a:gd name="connsiteX1" fmla="*/ 459082 w 2479694"/>
              <a:gd name="connsiteY1" fmla="*/ 200298 h 2518288"/>
              <a:gd name="connsiteX2" fmla="*/ 154652 w 2479694"/>
              <a:gd name="connsiteY2" fmla="*/ 647420 h 2518288"/>
              <a:gd name="connsiteX3" fmla="*/ 7194 w 2479694"/>
              <a:gd name="connsiteY3" fmla="*/ 1151621 h 2518288"/>
              <a:gd name="connsiteX4" fmla="*/ 50004 w 2479694"/>
              <a:gd name="connsiteY4" fmla="*/ 1679605 h 2518288"/>
              <a:gd name="connsiteX5" fmla="*/ 283084 w 2479694"/>
              <a:gd name="connsiteY5" fmla="*/ 2236129 h 2518288"/>
              <a:gd name="connsiteX6" fmla="*/ 929997 w 2479694"/>
              <a:gd name="connsiteY6" fmla="*/ 2502500 h 2518288"/>
              <a:gd name="connsiteX7" fmla="*/ 1434210 w 2479694"/>
              <a:gd name="connsiteY7" fmla="*/ 2483473 h 2518288"/>
              <a:gd name="connsiteX8" fmla="*/ 1919395 w 2479694"/>
              <a:gd name="connsiteY8" fmla="*/ 2450177 h 2518288"/>
              <a:gd name="connsiteX9" fmla="*/ 2380797 w 2479694"/>
              <a:gd name="connsiteY9" fmla="*/ 1831817 h 2518288"/>
              <a:gd name="connsiteX10" fmla="*/ 2471174 w 2479694"/>
              <a:gd name="connsiteY10" fmla="*/ 1246753 h 2518288"/>
              <a:gd name="connsiteX11" fmla="*/ 2242852 w 2479694"/>
              <a:gd name="connsiteY11" fmla="*/ 675959 h 2518288"/>
              <a:gd name="connsiteX12" fmla="*/ 2066853 w 2479694"/>
              <a:gd name="connsiteY12" fmla="*/ 371536 h 2518288"/>
              <a:gd name="connsiteX13" fmla="*/ 1838531 w 2479694"/>
              <a:gd name="connsiteY13" fmla="*/ 86139 h 2518288"/>
              <a:gd name="connsiteX14" fmla="*/ 1258211 w 2479694"/>
              <a:gd name="connsiteY14" fmla="*/ 520 h 2518288"/>
              <a:gd name="connsiteX15" fmla="*/ 910971 w 2479694"/>
              <a:gd name="connsiteY15" fmla="*/ 57599 h 25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79694" h="2518288">
                <a:moveTo>
                  <a:pt x="910971" y="57599"/>
                </a:moveTo>
                <a:cubicBezTo>
                  <a:pt x="777783" y="90895"/>
                  <a:pt x="585135" y="101995"/>
                  <a:pt x="459082" y="200298"/>
                </a:cubicBezTo>
                <a:cubicBezTo>
                  <a:pt x="333029" y="298601"/>
                  <a:pt x="229967" y="488866"/>
                  <a:pt x="154652" y="647420"/>
                </a:cubicBezTo>
                <a:cubicBezTo>
                  <a:pt x="79337" y="805974"/>
                  <a:pt x="24635" y="979590"/>
                  <a:pt x="7194" y="1151621"/>
                </a:cubicBezTo>
                <a:cubicBezTo>
                  <a:pt x="-10247" y="1323652"/>
                  <a:pt x="4022" y="1498854"/>
                  <a:pt x="50004" y="1679605"/>
                </a:cubicBezTo>
                <a:cubicBezTo>
                  <a:pt x="95986" y="1860356"/>
                  <a:pt x="136419" y="2098980"/>
                  <a:pt x="283084" y="2236129"/>
                </a:cubicBezTo>
                <a:cubicBezTo>
                  <a:pt x="429749" y="2373278"/>
                  <a:pt x="738143" y="2461276"/>
                  <a:pt x="929997" y="2502500"/>
                </a:cubicBezTo>
                <a:cubicBezTo>
                  <a:pt x="1121851" y="2543724"/>
                  <a:pt x="1269310" y="2492193"/>
                  <a:pt x="1434210" y="2483473"/>
                </a:cubicBezTo>
                <a:cubicBezTo>
                  <a:pt x="1599110" y="2474753"/>
                  <a:pt x="1761631" y="2558786"/>
                  <a:pt x="1919395" y="2450177"/>
                </a:cubicBezTo>
                <a:cubicBezTo>
                  <a:pt x="2077160" y="2341568"/>
                  <a:pt x="2288834" y="2032388"/>
                  <a:pt x="2380797" y="1831817"/>
                </a:cubicBezTo>
                <a:cubicBezTo>
                  <a:pt x="2472760" y="1631246"/>
                  <a:pt x="2494165" y="1439396"/>
                  <a:pt x="2471174" y="1246753"/>
                </a:cubicBezTo>
                <a:cubicBezTo>
                  <a:pt x="2448183" y="1054110"/>
                  <a:pt x="2310239" y="821828"/>
                  <a:pt x="2242852" y="675959"/>
                </a:cubicBezTo>
                <a:cubicBezTo>
                  <a:pt x="2175465" y="530090"/>
                  <a:pt x="2134240" y="469839"/>
                  <a:pt x="2066853" y="371536"/>
                </a:cubicBezTo>
                <a:cubicBezTo>
                  <a:pt x="1999466" y="273233"/>
                  <a:pt x="1973305" y="147975"/>
                  <a:pt x="1838531" y="86139"/>
                </a:cubicBezTo>
                <a:cubicBezTo>
                  <a:pt x="1703757" y="24303"/>
                  <a:pt x="1414390" y="5277"/>
                  <a:pt x="1258211" y="520"/>
                </a:cubicBezTo>
                <a:cubicBezTo>
                  <a:pt x="1102032" y="-4237"/>
                  <a:pt x="1044159" y="24303"/>
                  <a:pt x="910971" y="57599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Freeform 160">
            <a:extLst>
              <a:ext uri="{FF2B5EF4-FFF2-40B4-BE49-F238E27FC236}">
                <a16:creationId xmlns:a16="http://schemas.microsoft.com/office/drawing/2014/main" id="{4BAF0F74-7C28-714E-9F17-A7173A0A4695}"/>
              </a:ext>
            </a:extLst>
          </p:cNvPr>
          <p:cNvSpPr/>
          <p:nvPr/>
        </p:nvSpPr>
        <p:spPr>
          <a:xfrm flipV="1">
            <a:off x="4827446" y="4937117"/>
            <a:ext cx="2158078" cy="1107763"/>
          </a:xfrm>
          <a:custGeom>
            <a:avLst/>
            <a:gdLst>
              <a:gd name="connsiteX0" fmla="*/ 793763 w 1763990"/>
              <a:gd name="connsiteY0" fmla="*/ 21490 h 1007767"/>
              <a:gd name="connsiteX1" fmla="*/ 343771 w 1763990"/>
              <a:gd name="connsiteY1" fmla="*/ 101492 h 1007767"/>
              <a:gd name="connsiteX2" fmla="*/ 133775 w 1763990"/>
              <a:gd name="connsiteY2" fmla="*/ 356499 h 1007767"/>
              <a:gd name="connsiteX3" fmla="*/ 3777 w 1763990"/>
              <a:gd name="connsiteY3" fmla="*/ 616506 h 1007767"/>
              <a:gd name="connsiteX4" fmla="*/ 278772 w 1763990"/>
              <a:gd name="connsiteY4" fmla="*/ 951515 h 1007767"/>
              <a:gd name="connsiteX5" fmla="*/ 868762 w 1763990"/>
              <a:gd name="connsiteY5" fmla="*/ 1006517 h 1007767"/>
              <a:gd name="connsiteX6" fmla="*/ 1228755 w 1763990"/>
              <a:gd name="connsiteY6" fmla="*/ 941515 h 1007767"/>
              <a:gd name="connsiteX7" fmla="*/ 1688747 w 1763990"/>
              <a:gd name="connsiteY7" fmla="*/ 916514 h 1007767"/>
              <a:gd name="connsiteX8" fmla="*/ 1743746 w 1763990"/>
              <a:gd name="connsiteY8" fmla="*/ 556504 h 1007767"/>
              <a:gd name="connsiteX9" fmla="*/ 1483750 w 1763990"/>
              <a:gd name="connsiteY9" fmla="*/ 156493 h 1007767"/>
              <a:gd name="connsiteX10" fmla="*/ 1013759 w 1763990"/>
              <a:gd name="connsiteY10" fmla="*/ 11489 h 1007767"/>
              <a:gd name="connsiteX11" fmla="*/ 793763 w 1763990"/>
              <a:gd name="connsiteY11" fmla="*/ 21490 h 100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63990" h="1007767">
                <a:moveTo>
                  <a:pt x="793763" y="21490"/>
                </a:moveTo>
                <a:cubicBezTo>
                  <a:pt x="682098" y="36490"/>
                  <a:pt x="453769" y="45657"/>
                  <a:pt x="343771" y="101492"/>
                </a:cubicBezTo>
                <a:cubicBezTo>
                  <a:pt x="233773" y="157327"/>
                  <a:pt x="190441" y="270663"/>
                  <a:pt x="133775" y="356499"/>
                </a:cubicBezTo>
                <a:cubicBezTo>
                  <a:pt x="77109" y="442335"/>
                  <a:pt x="-20389" y="517337"/>
                  <a:pt x="3777" y="616506"/>
                </a:cubicBezTo>
                <a:cubicBezTo>
                  <a:pt x="27943" y="715675"/>
                  <a:pt x="134608" y="886513"/>
                  <a:pt x="278772" y="951515"/>
                </a:cubicBezTo>
                <a:cubicBezTo>
                  <a:pt x="422936" y="1016517"/>
                  <a:pt x="710432" y="1008184"/>
                  <a:pt x="868762" y="1006517"/>
                </a:cubicBezTo>
                <a:cubicBezTo>
                  <a:pt x="1027092" y="1004850"/>
                  <a:pt x="1092091" y="956516"/>
                  <a:pt x="1228755" y="941515"/>
                </a:cubicBezTo>
                <a:cubicBezTo>
                  <a:pt x="1365419" y="926515"/>
                  <a:pt x="1602915" y="980683"/>
                  <a:pt x="1688747" y="916514"/>
                </a:cubicBezTo>
                <a:cubicBezTo>
                  <a:pt x="1774579" y="852346"/>
                  <a:pt x="1777912" y="683174"/>
                  <a:pt x="1743746" y="556504"/>
                </a:cubicBezTo>
                <a:cubicBezTo>
                  <a:pt x="1709580" y="429834"/>
                  <a:pt x="1605415" y="247329"/>
                  <a:pt x="1483750" y="156493"/>
                </a:cubicBezTo>
                <a:cubicBezTo>
                  <a:pt x="1362086" y="65657"/>
                  <a:pt x="1130423" y="35656"/>
                  <a:pt x="1013759" y="11489"/>
                </a:cubicBezTo>
                <a:cubicBezTo>
                  <a:pt x="897095" y="-12678"/>
                  <a:pt x="905428" y="6490"/>
                  <a:pt x="793763" y="21490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78A59A7-415E-8746-9309-E43A975E14D2}"/>
              </a:ext>
            </a:extLst>
          </p:cNvPr>
          <p:cNvSpPr txBox="1"/>
          <p:nvPr/>
        </p:nvSpPr>
        <p:spPr>
          <a:xfrm>
            <a:off x="4105942" y="3487225"/>
            <a:ext cx="1116933" cy="61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Home network  gateway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7B3FC8-0B6A-9749-A0D8-9F70F6C35488}"/>
              </a:ext>
            </a:extLst>
          </p:cNvPr>
          <p:cNvGrpSpPr/>
          <p:nvPr/>
        </p:nvGrpSpPr>
        <p:grpSpPr>
          <a:xfrm>
            <a:off x="3119550" y="1445494"/>
            <a:ext cx="1744394" cy="1538322"/>
            <a:chOff x="3119550" y="1445494"/>
            <a:chExt cx="1744394" cy="1538322"/>
          </a:xfrm>
        </p:grpSpPr>
        <p:pic>
          <p:nvPicPr>
            <p:cNvPr id="163" name="Picture 162" descr="mobile_or_tablet.png">
              <a:extLst>
                <a:ext uri="{FF2B5EF4-FFF2-40B4-BE49-F238E27FC236}">
                  <a16:creationId xmlns:a16="http://schemas.microsoft.com/office/drawing/2014/main" id="{0983C312-0633-C441-9BC1-232D90C70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2310" y="1445494"/>
              <a:ext cx="567057" cy="933976"/>
            </a:xfrm>
            <a:prstGeom prst="rect">
              <a:avLst/>
            </a:prstGeom>
          </p:spPr>
        </p:pic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E40565C-0C6E-BA49-8851-CCDC0BEC0BE1}"/>
                </a:ext>
              </a:extLst>
            </p:cNvPr>
            <p:cNvSpPr txBox="1"/>
            <p:nvPr/>
          </p:nvSpPr>
          <p:spPr>
            <a:xfrm>
              <a:off x="3119550" y="2334407"/>
              <a:ext cx="1744394" cy="64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dirty="0"/>
                <a:t>Permanent IP: </a:t>
              </a:r>
            </a:p>
            <a:p>
              <a:pPr>
                <a:lnSpc>
                  <a:spcPct val="80000"/>
                </a:lnSpc>
              </a:pPr>
              <a:r>
                <a:rPr lang="en-US" sz="1200" dirty="0"/>
                <a:t>   </a:t>
              </a:r>
              <a:r>
                <a:rPr lang="en-US" sz="1000" dirty="0"/>
                <a:t>128.119.40.186</a:t>
              </a:r>
            </a:p>
            <a:p>
              <a:pPr>
                <a:lnSpc>
                  <a:spcPct val="80000"/>
                </a:lnSpc>
              </a:pPr>
              <a:r>
                <a:rPr lang="en-US" sz="1100" dirty="0"/>
                <a:t>IMSI</a:t>
              </a:r>
            </a:p>
            <a:p>
              <a:pPr>
                <a:lnSpc>
                  <a:spcPct val="80000"/>
                </a:lnSpc>
              </a:pPr>
              <a:r>
                <a:rPr lang="is-IS" sz="1000"/>
                <a:t>    78:4f:43:98:d9:27</a:t>
              </a:r>
              <a:endParaRPr lang="en-US" sz="1000" dirty="0"/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12AF797B-48A3-0045-B50E-60F89C271506}"/>
              </a:ext>
            </a:extLst>
          </p:cNvPr>
          <p:cNvSpPr txBox="1"/>
          <p:nvPr/>
        </p:nvSpPr>
        <p:spPr>
          <a:xfrm>
            <a:off x="7390058" y="3336525"/>
            <a:ext cx="1116933" cy="61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Visited network  gateway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CDF00C-B973-CD46-A2F1-A918C98F0A5A}"/>
              </a:ext>
            </a:extLst>
          </p:cNvPr>
          <p:cNvGrpSpPr/>
          <p:nvPr/>
        </p:nvGrpSpPr>
        <p:grpSpPr>
          <a:xfrm>
            <a:off x="6620214" y="1514301"/>
            <a:ext cx="1744394" cy="1534683"/>
            <a:chOff x="6620214" y="1514301"/>
            <a:chExt cx="1744394" cy="1534683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3CE81A0-82DC-454A-BDC0-50B138BBC28F}"/>
                </a:ext>
              </a:extLst>
            </p:cNvPr>
            <p:cNvSpPr txBox="1"/>
            <p:nvPr/>
          </p:nvSpPr>
          <p:spPr>
            <a:xfrm>
              <a:off x="6620214" y="2399575"/>
              <a:ext cx="1744394" cy="64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dirty="0"/>
                <a:t>NAT IP: </a:t>
              </a:r>
            </a:p>
            <a:p>
              <a:pPr>
                <a:lnSpc>
                  <a:spcPct val="80000"/>
                </a:lnSpc>
              </a:pPr>
              <a:r>
                <a:rPr lang="en-US" sz="1200" dirty="0"/>
                <a:t>   </a:t>
              </a:r>
              <a:r>
                <a:rPr lang="en-US" sz="1000" dirty="0"/>
                <a:t>10.0.0.99</a:t>
              </a:r>
            </a:p>
            <a:p>
              <a:pPr>
                <a:lnSpc>
                  <a:spcPct val="80000"/>
                </a:lnSpc>
              </a:pPr>
              <a:r>
                <a:rPr lang="en-US" sz="1100" dirty="0"/>
                <a:t>IMSI</a:t>
              </a:r>
            </a:p>
            <a:p>
              <a:pPr>
                <a:lnSpc>
                  <a:spcPct val="80000"/>
                </a:lnSpc>
              </a:pPr>
              <a:r>
                <a:rPr lang="is-IS" sz="1000"/>
                <a:t>    78:4f:43:98:d9:27</a:t>
              </a:r>
              <a:endParaRPr lang="en-US" sz="800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018A4EF1-315F-A74F-89C7-B5A0A4AF1AC0}"/>
                </a:ext>
              </a:extLst>
            </p:cNvPr>
            <p:cNvGrpSpPr/>
            <p:nvPr/>
          </p:nvGrpSpPr>
          <p:grpSpPr>
            <a:xfrm>
              <a:off x="6743781" y="1514301"/>
              <a:ext cx="567057" cy="933976"/>
              <a:chOff x="3533208" y="1227996"/>
              <a:chExt cx="567057" cy="933976"/>
            </a:xfrm>
          </p:grpSpPr>
          <p:pic>
            <p:nvPicPr>
              <p:cNvPr id="214" name="Picture 213" descr="mobile_or_tablet.png">
                <a:extLst>
                  <a:ext uri="{FF2B5EF4-FFF2-40B4-BE49-F238E27FC236}">
                    <a16:creationId xmlns:a16="http://schemas.microsoft.com/office/drawing/2014/main" id="{03ED3F89-0F9E-A74D-ACF1-BAB5B755E5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3208" y="1227996"/>
                <a:ext cx="567057" cy="933976"/>
              </a:xfrm>
              <a:prstGeom prst="rect">
                <a:avLst/>
              </a:prstGeom>
            </p:spPr>
          </p:pic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F71FDAE2-C7E1-9F48-91C0-5E0A83B0E248}"/>
                  </a:ext>
                </a:extLst>
              </p:cNvPr>
              <p:cNvSpPr/>
              <p:nvPr/>
            </p:nvSpPr>
            <p:spPr>
              <a:xfrm>
                <a:off x="3688667" y="1588335"/>
                <a:ext cx="243304" cy="420055"/>
              </a:xfrm>
              <a:prstGeom prst="rect">
                <a:avLst/>
              </a:prstGeom>
              <a:gradFill flip="none" rotWithShape="1">
                <a:gsLst>
                  <a:gs pos="2000">
                    <a:srgbClr val="107AA7"/>
                  </a:gs>
                  <a:gs pos="100000">
                    <a:srgbClr val="107AA7"/>
                  </a:gs>
                  <a:gs pos="50000">
                    <a:schemeClr val="accent1">
                      <a:lumMod val="20000"/>
                      <a:lumOff val="8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795F7859-BDC9-DC4E-BA29-53AF378B5C8D}"/>
              </a:ext>
            </a:extLst>
          </p:cNvPr>
          <p:cNvCxnSpPr/>
          <p:nvPr/>
        </p:nvCxnSpPr>
        <p:spPr>
          <a:xfrm>
            <a:off x="4670288" y="3383755"/>
            <a:ext cx="600050" cy="44383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68D2FA7F-063A-B34C-B51E-65628685AA38}"/>
              </a:ext>
            </a:extLst>
          </p:cNvPr>
          <p:cNvCxnSpPr/>
          <p:nvPr/>
        </p:nvCxnSpPr>
        <p:spPr>
          <a:xfrm flipV="1">
            <a:off x="6263924" y="3591828"/>
            <a:ext cx="558664" cy="33369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7349B58B-970F-5C45-8801-AB49FC8075A1}"/>
              </a:ext>
            </a:extLst>
          </p:cNvPr>
          <p:cNvCxnSpPr/>
          <p:nvPr/>
        </p:nvCxnSpPr>
        <p:spPr>
          <a:xfrm flipV="1">
            <a:off x="5826528" y="4505143"/>
            <a:ext cx="0" cy="44098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12F0095C-8851-C142-8839-A58A9D5A0AF4}"/>
              </a:ext>
            </a:extLst>
          </p:cNvPr>
          <p:cNvGrpSpPr/>
          <p:nvPr/>
        </p:nvGrpSpPr>
        <p:grpSpPr>
          <a:xfrm>
            <a:off x="4943128" y="3697579"/>
            <a:ext cx="1763990" cy="1007767"/>
            <a:chOff x="2611175" y="5012905"/>
            <a:chExt cx="1763990" cy="1007767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B193D7C1-5727-1F41-BCE2-FCDF5888BFAD}"/>
                </a:ext>
              </a:extLst>
            </p:cNvPr>
            <p:cNvSpPr/>
            <p:nvPr/>
          </p:nvSpPr>
          <p:spPr>
            <a:xfrm>
              <a:off x="3161857" y="5183726"/>
              <a:ext cx="733868" cy="333063"/>
            </a:xfrm>
            <a:prstGeom prst="rect">
              <a:avLst/>
            </a:prstGeom>
            <a:solidFill>
              <a:srgbClr val="E0EAF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D5D35F89-5A2F-1342-9878-315FF6E12493}"/>
                </a:ext>
              </a:extLst>
            </p:cNvPr>
            <p:cNvCxnSpPr/>
            <p:nvPr/>
          </p:nvCxnSpPr>
          <p:spPr>
            <a:xfrm>
              <a:off x="3462434" y="5820469"/>
              <a:ext cx="0" cy="189913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5DF4CA8F-4DAA-2840-B866-7A79200D52E2}"/>
                </a:ext>
              </a:extLst>
            </p:cNvPr>
            <p:cNvSpPr/>
            <p:nvPr/>
          </p:nvSpPr>
          <p:spPr>
            <a:xfrm>
              <a:off x="2611175" y="5012905"/>
              <a:ext cx="1763990" cy="1007767"/>
            </a:xfrm>
            <a:custGeom>
              <a:avLst/>
              <a:gdLst>
                <a:gd name="connsiteX0" fmla="*/ 793763 w 1763990"/>
                <a:gd name="connsiteY0" fmla="*/ 21490 h 1007767"/>
                <a:gd name="connsiteX1" fmla="*/ 343771 w 1763990"/>
                <a:gd name="connsiteY1" fmla="*/ 101492 h 1007767"/>
                <a:gd name="connsiteX2" fmla="*/ 133775 w 1763990"/>
                <a:gd name="connsiteY2" fmla="*/ 356499 h 1007767"/>
                <a:gd name="connsiteX3" fmla="*/ 3777 w 1763990"/>
                <a:gd name="connsiteY3" fmla="*/ 616506 h 1007767"/>
                <a:gd name="connsiteX4" fmla="*/ 278772 w 1763990"/>
                <a:gd name="connsiteY4" fmla="*/ 951515 h 1007767"/>
                <a:gd name="connsiteX5" fmla="*/ 868762 w 1763990"/>
                <a:gd name="connsiteY5" fmla="*/ 1006517 h 1007767"/>
                <a:gd name="connsiteX6" fmla="*/ 1228755 w 1763990"/>
                <a:gd name="connsiteY6" fmla="*/ 941515 h 1007767"/>
                <a:gd name="connsiteX7" fmla="*/ 1688747 w 1763990"/>
                <a:gd name="connsiteY7" fmla="*/ 916514 h 1007767"/>
                <a:gd name="connsiteX8" fmla="*/ 1743746 w 1763990"/>
                <a:gd name="connsiteY8" fmla="*/ 556504 h 1007767"/>
                <a:gd name="connsiteX9" fmla="*/ 1483750 w 1763990"/>
                <a:gd name="connsiteY9" fmla="*/ 156493 h 1007767"/>
                <a:gd name="connsiteX10" fmla="*/ 1013759 w 1763990"/>
                <a:gd name="connsiteY10" fmla="*/ 11489 h 1007767"/>
                <a:gd name="connsiteX11" fmla="*/ 793763 w 1763990"/>
                <a:gd name="connsiteY11" fmla="*/ 21490 h 1007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63990" h="1007767">
                  <a:moveTo>
                    <a:pt x="793763" y="21490"/>
                  </a:moveTo>
                  <a:cubicBezTo>
                    <a:pt x="682098" y="36490"/>
                    <a:pt x="453769" y="45657"/>
                    <a:pt x="343771" y="101492"/>
                  </a:cubicBezTo>
                  <a:cubicBezTo>
                    <a:pt x="233773" y="157327"/>
                    <a:pt x="190441" y="270663"/>
                    <a:pt x="133775" y="356499"/>
                  </a:cubicBezTo>
                  <a:cubicBezTo>
                    <a:pt x="77109" y="442335"/>
                    <a:pt x="-20389" y="517337"/>
                    <a:pt x="3777" y="616506"/>
                  </a:cubicBezTo>
                  <a:cubicBezTo>
                    <a:pt x="27943" y="715675"/>
                    <a:pt x="134608" y="886513"/>
                    <a:pt x="278772" y="951515"/>
                  </a:cubicBezTo>
                  <a:cubicBezTo>
                    <a:pt x="422936" y="1016517"/>
                    <a:pt x="710432" y="1008184"/>
                    <a:pt x="868762" y="1006517"/>
                  </a:cubicBezTo>
                  <a:cubicBezTo>
                    <a:pt x="1027092" y="1004850"/>
                    <a:pt x="1092091" y="956516"/>
                    <a:pt x="1228755" y="941515"/>
                  </a:cubicBezTo>
                  <a:cubicBezTo>
                    <a:pt x="1365419" y="926515"/>
                    <a:pt x="1602915" y="980683"/>
                    <a:pt x="1688747" y="916514"/>
                  </a:cubicBezTo>
                  <a:cubicBezTo>
                    <a:pt x="1774579" y="852346"/>
                    <a:pt x="1777912" y="683174"/>
                    <a:pt x="1743746" y="556504"/>
                  </a:cubicBezTo>
                  <a:cubicBezTo>
                    <a:pt x="1709580" y="429834"/>
                    <a:pt x="1605415" y="247329"/>
                    <a:pt x="1483750" y="156493"/>
                  </a:cubicBezTo>
                  <a:cubicBezTo>
                    <a:pt x="1362086" y="65657"/>
                    <a:pt x="1130423" y="35656"/>
                    <a:pt x="1013759" y="11489"/>
                  </a:cubicBezTo>
                  <a:cubicBezTo>
                    <a:pt x="897095" y="-12678"/>
                    <a:pt x="905428" y="6490"/>
                    <a:pt x="793763" y="21490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90FEE58C-5A52-3E4A-8F6F-B40544A31829}"/>
                </a:ext>
              </a:extLst>
            </p:cNvPr>
            <p:cNvSpPr txBox="1"/>
            <p:nvPr/>
          </p:nvSpPr>
          <p:spPr>
            <a:xfrm>
              <a:off x="2663349" y="5283327"/>
              <a:ext cx="168593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public or  private Internet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159005BA-3A9B-D94C-86E8-8D78C618C9D6}"/>
              </a:ext>
            </a:extLst>
          </p:cNvPr>
          <p:cNvGrpSpPr/>
          <p:nvPr/>
        </p:nvGrpSpPr>
        <p:grpSpPr>
          <a:xfrm>
            <a:off x="6741352" y="3299610"/>
            <a:ext cx="763454" cy="668861"/>
            <a:chOff x="7270567" y="5238206"/>
            <a:chExt cx="763454" cy="668861"/>
          </a:xfrm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16932C61-B600-294D-930C-3EBBA35DB4BD}"/>
                </a:ext>
              </a:extLst>
            </p:cNvPr>
            <p:cNvGrpSpPr/>
            <p:nvPr/>
          </p:nvGrpSpPr>
          <p:grpSpPr>
            <a:xfrm>
              <a:off x="7302136" y="5238206"/>
              <a:ext cx="591681" cy="375090"/>
              <a:chOff x="7493876" y="2774731"/>
              <a:chExt cx="1481958" cy="894622"/>
            </a:xfrm>
          </p:grpSpPr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E0FDDE41-69FC-0A47-B73D-5A9DDE309F13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EDDCD8A5-39BE-ED43-B2CF-1A6468A0D848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8A98B70F-38B6-8B4F-B578-F953270D924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31" name="Freeform 230">
                  <a:extLst>
                    <a:ext uri="{FF2B5EF4-FFF2-40B4-BE49-F238E27FC236}">
                      <a16:creationId xmlns:a16="http://schemas.microsoft.com/office/drawing/2014/main" id="{BF2606B8-A9C8-D448-9277-F46152A36D9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231">
                  <a:extLst>
                    <a:ext uri="{FF2B5EF4-FFF2-40B4-BE49-F238E27FC236}">
                      <a16:creationId xmlns:a16="http://schemas.microsoft.com/office/drawing/2014/main" id="{00E1E009-F8E2-8A40-985B-DC0615F7FF0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232">
                  <a:extLst>
                    <a:ext uri="{FF2B5EF4-FFF2-40B4-BE49-F238E27FC236}">
                      <a16:creationId xmlns:a16="http://schemas.microsoft.com/office/drawing/2014/main" id="{9216C4F6-497A-E745-8ECC-DFCC91B4784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Freeform 233">
                  <a:extLst>
                    <a:ext uri="{FF2B5EF4-FFF2-40B4-BE49-F238E27FC236}">
                      <a16:creationId xmlns:a16="http://schemas.microsoft.com/office/drawing/2014/main" id="{D95684B5-3939-5B42-AE95-CB5DE1A2F609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A1652FF5-F090-1342-B65E-DE3B2657933C}"/>
                </a:ext>
              </a:extLst>
            </p:cNvPr>
            <p:cNvSpPr txBox="1"/>
            <p:nvPr/>
          </p:nvSpPr>
          <p:spPr>
            <a:xfrm>
              <a:off x="7270567" y="5568513"/>
              <a:ext cx="763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7BCB2056-63C8-3E41-B65A-131920C941C7}"/>
              </a:ext>
            </a:extLst>
          </p:cNvPr>
          <p:cNvGrpSpPr/>
          <p:nvPr/>
        </p:nvGrpSpPr>
        <p:grpSpPr>
          <a:xfrm>
            <a:off x="4162909" y="3130735"/>
            <a:ext cx="763454" cy="668861"/>
            <a:chOff x="7270567" y="5238206"/>
            <a:chExt cx="763454" cy="668861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4ECEBB3C-999F-7043-BC56-58E4CAFC6793}"/>
                </a:ext>
              </a:extLst>
            </p:cNvPr>
            <p:cNvGrpSpPr/>
            <p:nvPr/>
          </p:nvGrpSpPr>
          <p:grpSpPr>
            <a:xfrm>
              <a:off x="7302136" y="5238206"/>
              <a:ext cx="591681" cy="375090"/>
              <a:chOff x="7493876" y="2774731"/>
              <a:chExt cx="1481958" cy="894622"/>
            </a:xfrm>
          </p:grpSpPr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6E9A6B9-0497-9F40-B487-202A2AF2E2A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595DFBB9-653C-224D-AFCF-DCB9149473F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E3CD00BF-5094-6D46-BCFF-0B0381166D5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58" name="Freeform 257">
                  <a:extLst>
                    <a:ext uri="{FF2B5EF4-FFF2-40B4-BE49-F238E27FC236}">
                      <a16:creationId xmlns:a16="http://schemas.microsoft.com/office/drawing/2014/main" id="{C1F95F32-4673-574D-893B-41AE234B96B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Freeform 258">
                  <a:extLst>
                    <a:ext uri="{FF2B5EF4-FFF2-40B4-BE49-F238E27FC236}">
                      <a16:creationId xmlns:a16="http://schemas.microsoft.com/office/drawing/2014/main" id="{00CA5994-17AB-2847-AC81-9D91784CA62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Freeform 259">
                  <a:extLst>
                    <a:ext uri="{FF2B5EF4-FFF2-40B4-BE49-F238E27FC236}">
                      <a16:creationId xmlns:a16="http://schemas.microsoft.com/office/drawing/2014/main" id="{95E3FA0A-EF4D-6C44-9C08-21FBBBD9A1A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260">
                  <a:extLst>
                    <a:ext uri="{FF2B5EF4-FFF2-40B4-BE49-F238E27FC236}">
                      <a16:creationId xmlns:a16="http://schemas.microsoft.com/office/drawing/2014/main" id="{2EDC280F-5480-2643-8919-DFCF164A370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80B72EB8-9745-604F-9B77-D5C95F95D261}"/>
                </a:ext>
              </a:extLst>
            </p:cNvPr>
            <p:cNvSpPr txBox="1"/>
            <p:nvPr/>
          </p:nvSpPr>
          <p:spPr>
            <a:xfrm>
              <a:off x="7270567" y="5568513"/>
              <a:ext cx="763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3CFD4EFA-D8E3-4C46-B7EC-60DE96477B69}"/>
              </a:ext>
            </a:extLst>
          </p:cNvPr>
          <p:cNvGrpSpPr/>
          <p:nvPr/>
        </p:nvGrpSpPr>
        <p:grpSpPr>
          <a:xfrm>
            <a:off x="4317096" y="2216448"/>
            <a:ext cx="1442258" cy="736694"/>
            <a:chOff x="3056709" y="2599509"/>
            <a:chExt cx="1442258" cy="736694"/>
          </a:xfrm>
        </p:grpSpPr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34BBD6BC-C243-8841-ABAA-B4D0EEA720B0}"/>
                </a:ext>
              </a:extLst>
            </p:cNvPr>
            <p:cNvSpPr txBox="1"/>
            <p:nvPr/>
          </p:nvSpPr>
          <p:spPr>
            <a:xfrm>
              <a:off x="3507285" y="2702843"/>
              <a:ext cx="99168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Home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Subscriber 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Server</a:t>
              </a:r>
              <a:endParaRPr lang="en-US" sz="788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87BC9230-4DF9-7F43-BFC5-44D31780BC98}"/>
                </a:ext>
              </a:extLst>
            </p:cNvPr>
            <p:cNvGrpSpPr/>
            <p:nvPr/>
          </p:nvGrpSpPr>
          <p:grpSpPr>
            <a:xfrm>
              <a:off x="3056709" y="2599509"/>
              <a:ext cx="543008" cy="736694"/>
              <a:chOff x="9181074" y="2063579"/>
              <a:chExt cx="1008323" cy="1351004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9507022A-4852-1B41-868D-3EA8C5D5B5D3}"/>
                  </a:ext>
                </a:extLst>
              </p:cNvPr>
              <p:cNvGrpSpPr/>
              <p:nvPr/>
            </p:nvGrpSpPr>
            <p:grpSpPr>
              <a:xfrm>
                <a:off x="9309047" y="2092807"/>
                <a:ext cx="439787" cy="517111"/>
                <a:chOff x="4501086" y="2717689"/>
                <a:chExt cx="347435" cy="424729"/>
              </a:xfrm>
            </p:grpSpPr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2C238316-2924-184E-8E7F-5F5AD5F8A331}"/>
                    </a:ext>
                  </a:extLst>
                </p:cNvPr>
                <p:cNvSpPr/>
                <p:nvPr/>
              </p:nvSpPr>
              <p:spPr>
                <a:xfrm>
                  <a:off x="4501086" y="2764691"/>
                  <a:ext cx="345572" cy="328307"/>
                </a:xfrm>
                <a:prstGeom prst="rect">
                  <a:avLst/>
                </a:prstGeom>
                <a:gradFill>
                  <a:gsLst>
                    <a:gs pos="1000">
                      <a:srgbClr val="CDD3D7"/>
                    </a:gs>
                    <a:gs pos="100000">
                      <a:srgbClr val="E7ECF0"/>
                    </a:gs>
                  </a:gsLst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05421A7D-8CAB-8044-8AFD-E06EB9C406E1}"/>
                    </a:ext>
                  </a:extLst>
                </p:cNvPr>
                <p:cNvSpPr/>
                <p:nvPr/>
              </p:nvSpPr>
              <p:spPr>
                <a:xfrm>
                  <a:off x="4501086" y="2717689"/>
                  <a:ext cx="345572" cy="98840"/>
                </a:xfrm>
                <a:prstGeom prst="ellipse">
                  <a:avLst/>
                </a:prstGeom>
                <a:solidFill>
                  <a:srgbClr val="E2E7EA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9502E7AE-4866-E94A-90F5-E829E3898D85}"/>
                    </a:ext>
                  </a:extLst>
                </p:cNvPr>
                <p:cNvSpPr/>
                <p:nvPr/>
              </p:nvSpPr>
              <p:spPr>
                <a:xfrm>
                  <a:off x="4502949" y="3043578"/>
                  <a:ext cx="345572" cy="98840"/>
                </a:xfrm>
                <a:prstGeom prst="ellipse">
                  <a:avLst/>
                </a:prstGeom>
                <a:solidFill>
                  <a:srgbClr val="CDD3D7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6FE1BC00-7844-6A49-8B97-60B8ED441843}"/>
                    </a:ext>
                  </a:extLst>
                </p:cNvPr>
                <p:cNvSpPr/>
                <p:nvPr/>
              </p:nvSpPr>
              <p:spPr>
                <a:xfrm>
                  <a:off x="4504261" y="3036961"/>
                  <a:ext cx="339222" cy="52862"/>
                </a:xfrm>
                <a:prstGeom prst="rect">
                  <a:avLst/>
                </a:prstGeom>
                <a:solidFill>
                  <a:srgbClr val="CDD3D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267" name="Can 266">
                <a:extLst>
                  <a:ext uri="{FF2B5EF4-FFF2-40B4-BE49-F238E27FC236}">
                    <a16:creationId xmlns:a16="http://schemas.microsoft.com/office/drawing/2014/main" id="{E22D9F4F-D5A2-764C-8C8A-6D3F60392BE7}"/>
                  </a:ext>
                </a:extLst>
              </p:cNvPr>
              <p:cNvSpPr/>
              <p:nvPr/>
            </p:nvSpPr>
            <p:spPr>
              <a:xfrm>
                <a:off x="9181074" y="2063579"/>
                <a:ext cx="630195" cy="568410"/>
              </a:xfrm>
              <a:prstGeom prst="can">
                <a:avLst/>
              </a:prstGeom>
              <a:gradFill>
                <a:gsLst>
                  <a:gs pos="38000">
                    <a:schemeClr val="bg1">
                      <a:lumMod val="95000"/>
                    </a:schemeClr>
                  </a:gs>
                  <a:gs pos="0">
                    <a:srgbClr val="C4CDD3"/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68" name="Picture 267" descr="A screen shot of a computer&#10;&#10;Description automatically generated">
                <a:extLst>
                  <a:ext uri="{FF2B5EF4-FFF2-40B4-BE49-F238E27FC236}">
                    <a16:creationId xmlns:a16="http://schemas.microsoft.com/office/drawing/2014/main" id="{36D1C652-5306-2A4B-ACA4-F7062F63C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3539" y="2209860"/>
                <a:ext cx="645858" cy="1204723"/>
              </a:xfrm>
              <a:prstGeom prst="rect">
                <a:avLst/>
              </a:prstGeom>
            </p:spPr>
          </p:pic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111BBC-FDA4-6940-A994-E5F6484A34F4}"/>
              </a:ext>
            </a:extLst>
          </p:cNvPr>
          <p:cNvGrpSpPr/>
          <p:nvPr/>
        </p:nvGrpSpPr>
        <p:grpSpPr>
          <a:xfrm>
            <a:off x="2955342" y="3037620"/>
            <a:ext cx="1159776" cy="787410"/>
            <a:chOff x="2955342" y="3037620"/>
            <a:chExt cx="1159776" cy="787410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0C3C8AE-65E6-DB48-8707-A29207510C2A}"/>
                </a:ext>
              </a:extLst>
            </p:cNvPr>
            <p:cNvSpPr txBox="1"/>
            <p:nvPr/>
          </p:nvSpPr>
          <p:spPr>
            <a:xfrm>
              <a:off x="3180573" y="3383755"/>
              <a:ext cx="934545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/>
                <a:t>Mobility manager </a:t>
              </a:r>
            </a:p>
          </p:txBody>
        </p:sp>
        <p:pic>
          <p:nvPicPr>
            <p:cNvPr id="279" name="Picture 278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7329F15E-AED0-5840-9D69-61F174145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5342" y="3037620"/>
              <a:ext cx="347811" cy="656928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FA1318-3313-9B48-A3B3-EC14FA5BC199}"/>
              </a:ext>
            </a:extLst>
          </p:cNvPr>
          <p:cNvGrpSpPr/>
          <p:nvPr/>
        </p:nvGrpSpPr>
        <p:grpSpPr>
          <a:xfrm>
            <a:off x="7865093" y="2337403"/>
            <a:ext cx="1168254" cy="712787"/>
            <a:chOff x="7865093" y="2337403"/>
            <a:chExt cx="1168254" cy="712787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FDDE4F5-CAFF-3243-9306-FE18C52FDE78}"/>
                </a:ext>
              </a:extLst>
            </p:cNvPr>
            <p:cNvSpPr txBox="1"/>
            <p:nvPr/>
          </p:nvSpPr>
          <p:spPr>
            <a:xfrm>
              <a:off x="8098802" y="2608915"/>
              <a:ext cx="934545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/>
                <a:t>Mobility manager </a:t>
              </a:r>
            </a:p>
          </p:txBody>
        </p:sp>
        <p:pic>
          <p:nvPicPr>
            <p:cNvPr id="285" name="Picture 284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980555A2-C73B-E84A-B14D-DB0960D04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65093" y="2337403"/>
              <a:ext cx="347811" cy="65692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7EED75-423B-0940-BEC1-BFEB3508477F}"/>
              </a:ext>
            </a:extLst>
          </p:cNvPr>
          <p:cNvGrpSpPr/>
          <p:nvPr/>
        </p:nvGrpSpPr>
        <p:grpSpPr>
          <a:xfrm>
            <a:off x="5302322" y="5004486"/>
            <a:ext cx="1333256" cy="946030"/>
            <a:chOff x="5302322" y="5004486"/>
            <a:chExt cx="1333256" cy="946030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A5736E7-E32E-AA4A-892A-5862CF9E6FA4}"/>
                </a:ext>
              </a:extLst>
            </p:cNvPr>
            <p:cNvSpPr txBox="1"/>
            <p:nvPr/>
          </p:nvSpPr>
          <p:spPr>
            <a:xfrm>
              <a:off x="5302322" y="5681596"/>
              <a:ext cx="1333256" cy="268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/>
                <a:t>Correspondent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B33C32C-5265-ED42-8FC0-1A9A5E970754}"/>
                </a:ext>
              </a:extLst>
            </p:cNvPr>
            <p:cNvGrpSpPr/>
            <p:nvPr/>
          </p:nvGrpSpPr>
          <p:grpSpPr>
            <a:xfrm>
              <a:off x="5338118" y="5004486"/>
              <a:ext cx="891365" cy="796154"/>
              <a:chOff x="283029" y="4319993"/>
              <a:chExt cx="1226174" cy="1258225"/>
            </a:xfrm>
          </p:grpSpPr>
          <p:pic>
            <p:nvPicPr>
              <p:cNvPr id="286" name="Picture 180" descr="desktop_computer_stylized_medium">
                <a:extLst>
                  <a:ext uri="{FF2B5EF4-FFF2-40B4-BE49-F238E27FC236}">
                    <a16:creationId xmlns:a16="http://schemas.microsoft.com/office/drawing/2014/main" id="{E24910B7-6FE8-8F4D-BE95-1265D48B6A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3029" y="4319993"/>
                <a:ext cx="1226174" cy="1258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0" name="Freeform 181">
                <a:extLst>
                  <a:ext uri="{FF2B5EF4-FFF2-40B4-BE49-F238E27FC236}">
                    <a16:creationId xmlns:a16="http://schemas.microsoft.com/office/drawing/2014/main" id="{2D068B8E-96FB-2E4D-99CA-203353C2197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05497" y="4440692"/>
                <a:ext cx="596213" cy="576165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69" name="Group 137">
            <a:extLst>
              <a:ext uri="{FF2B5EF4-FFF2-40B4-BE49-F238E27FC236}">
                <a16:creationId xmlns:a16="http://schemas.microsoft.com/office/drawing/2014/main" id="{2AB802E8-5553-1949-92B2-BD00ADA614DC}"/>
              </a:ext>
            </a:extLst>
          </p:cNvPr>
          <p:cNvGrpSpPr>
            <a:grpSpLocks/>
          </p:cNvGrpSpPr>
          <p:nvPr/>
        </p:nvGrpSpPr>
        <p:grpSpPr bwMode="auto">
          <a:xfrm>
            <a:off x="4399311" y="3330061"/>
            <a:ext cx="1322389" cy="1905000"/>
            <a:chOff x="1915" y="2230"/>
            <a:chExt cx="833" cy="1200"/>
          </a:xfrm>
        </p:grpSpPr>
        <p:sp>
          <p:nvSpPr>
            <p:cNvPr id="70" name="Line 138">
              <a:extLst>
                <a:ext uri="{FF2B5EF4-FFF2-40B4-BE49-F238E27FC236}">
                  <a16:creationId xmlns:a16="http://schemas.microsoft.com/office/drawing/2014/main" id="{F645DD9B-BFC6-AD47-A583-03C22E37D7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15" y="2230"/>
              <a:ext cx="833" cy="1200"/>
            </a:xfrm>
            <a:custGeom>
              <a:avLst/>
              <a:gdLst>
                <a:gd name="connsiteX0" fmla="*/ 0 w 1350962"/>
                <a:gd name="connsiteY0" fmla="*/ 0 h 1498600"/>
                <a:gd name="connsiteX1" fmla="*/ 1350962 w 1350962"/>
                <a:gd name="connsiteY1" fmla="*/ 1498600 h 1498600"/>
                <a:gd name="connsiteX0" fmla="*/ 0 w 1177968"/>
                <a:gd name="connsiteY0" fmla="*/ 0 h 1708665"/>
                <a:gd name="connsiteX1" fmla="*/ 1177968 w 1177968"/>
                <a:gd name="connsiteY1" fmla="*/ 1708665 h 1708665"/>
                <a:gd name="connsiteX0" fmla="*/ 0 w 1239754"/>
                <a:gd name="connsiteY0" fmla="*/ 0 h 1708665"/>
                <a:gd name="connsiteX1" fmla="*/ 1239754 w 1239754"/>
                <a:gd name="connsiteY1" fmla="*/ 1708665 h 1708665"/>
                <a:gd name="connsiteX0" fmla="*/ 0 w 1260255"/>
                <a:gd name="connsiteY0" fmla="*/ 0 h 1889139"/>
                <a:gd name="connsiteX1" fmla="*/ 1260255 w 1260255"/>
                <a:gd name="connsiteY1" fmla="*/ 1889139 h 1889139"/>
                <a:gd name="connsiteX0" fmla="*/ 0 w 1321751"/>
                <a:gd name="connsiteY0" fmla="*/ 0 h 1905541"/>
                <a:gd name="connsiteX1" fmla="*/ 1321751 w 1321751"/>
                <a:gd name="connsiteY1" fmla="*/ 1905541 h 1905541"/>
                <a:gd name="connsiteX0" fmla="*/ 0 w 1321751"/>
                <a:gd name="connsiteY0" fmla="*/ 0 h 1905541"/>
                <a:gd name="connsiteX1" fmla="*/ 1321751 w 1321751"/>
                <a:gd name="connsiteY1" fmla="*/ 1905541 h 1905541"/>
                <a:gd name="connsiteX0" fmla="*/ 0 w 1321751"/>
                <a:gd name="connsiteY0" fmla="*/ 0 h 1905541"/>
                <a:gd name="connsiteX1" fmla="*/ 1321751 w 1321751"/>
                <a:gd name="connsiteY1" fmla="*/ 1905541 h 1905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1751" h="1905541">
                  <a:moveTo>
                    <a:pt x="0" y="0"/>
                  </a:moveTo>
                  <a:cubicBezTo>
                    <a:pt x="401139" y="520042"/>
                    <a:pt x="846840" y="1213232"/>
                    <a:pt x="1321751" y="1905541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1" name="Group 139">
              <a:extLst>
                <a:ext uri="{FF2B5EF4-FFF2-40B4-BE49-F238E27FC236}">
                  <a16:creationId xmlns:a16="http://schemas.microsoft.com/office/drawing/2014/main" id="{D0EBFB04-6265-1142-A0D7-A07238C094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3" y="2836"/>
              <a:ext cx="203" cy="252"/>
              <a:chOff x="759" y="3634"/>
              <a:chExt cx="203" cy="252"/>
            </a:xfrm>
          </p:grpSpPr>
          <p:sp>
            <p:nvSpPr>
              <p:cNvPr id="72" name="Oval 140">
                <a:extLst>
                  <a:ext uri="{FF2B5EF4-FFF2-40B4-BE49-F238E27FC236}">
                    <a16:creationId xmlns:a16="http://schemas.microsoft.com/office/drawing/2014/main" id="{956F277D-6EAE-D84E-9D63-469DF5286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" y="3662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3" name="Text Box 141">
                <a:extLst>
                  <a:ext uri="{FF2B5EF4-FFF2-40B4-BE49-F238E27FC236}">
                    <a16:creationId xmlns:a16="http://schemas.microsoft.com/office/drawing/2014/main" id="{4C52B198-A8EF-6A4F-B115-E0C06BC8DC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3634"/>
                <a:ext cx="19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1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DF9A25-948E-DF45-A460-5FF04CB84A84}"/>
              </a:ext>
            </a:extLst>
          </p:cNvPr>
          <p:cNvGrpSpPr/>
          <p:nvPr/>
        </p:nvGrpSpPr>
        <p:grpSpPr>
          <a:xfrm>
            <a:off x="741921" y="4646142"/>
            <a:ext cx="4287279" cy="1582254"/>
            <a:chOff x="704850" y="4250726"/>
            <a:chExt cx="4287279" cy="1582254"/>
          </a:xfrm>
        </p:grpSpPr>
        <p:sp>
          <p:nvSpPr>
            <p:cNvPr id="75" name="Text Box 143">
              <a:extLst>
                <a:ext uri="{FF2B5EF4-FFF2-40B4-BE49-F238E27FC236}">
                  <a16:creationId xmlns:a16="http://schemas.microsoft.com/office/drawing/2014/main" id="{1D7876B6-303D-6B42-A41C-968A91C464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850" y="4743451"/>
              <a:ext cx="3484090" cy="108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n-lt"/>
                  <a:cs typeface="Arial" charset="0"/>
                </a:rPr>
                <a:t>correspondent uses </a:t>
              </a:r>
              <a:r>
                <a:rPr lang="en-US" sz="2400" i="1" dirty="0">
                  <a:solidFill>
                    <a:srgbClr val="011199"/>
                  </a:solidFill>
                  <a:latin typeface="+mn-lt"/>
                  <a:cs typeface="Arial" charset="0"/>
                </a:rPr>
                <a:t>home</a:t>
              </a:r>
              <a:r>
                <a:rPr lang="en-US" sz="2400" dirty="0">
                  <a:latin typeface="+mn-lt"/>
                  <a:cs typeface="Arial" charset="0"/>
                </a:rPr>
                <a:t> address as datagram destination address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9F89873-DBDC-7F44-A24E-F94A961D02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015" y="4250726"/>
              <a:ext cx="939114" cy="70433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ED4DDB9-1A10-2042-8AB0-207A561B4622}"/>
              </a:ext>
            </a:extLst>
          </p:cNvPr>
          <p:cNvGrpSpPr/>
          <p:nvPr/>
        </p:nvGrpSpPr>
        <p:grpSpPr>
          <a:xfrm>
            <a:off x="370745" y="3410339"/>
            <a:ext cx="4891720" cy="1625716"/>
            <a:chOff x="370745" y="3410339"/>
            <a:chExt cx="4891720" cy="1625716"/>
          </a:xfrm>
        </p:grpSpPr>
        <p:sp>
          <p:nvSpPr>
            <p:cNvPr id="88" name="Text Box 146">
              <a:extLst>
                <a:ext uri="{FF2B5EF4-FFF2-40B4-BE49-F238E27FC236}">
                  <a16:creationId xmlns:a16="http://schemas.microsoft.com/office/drawing/2014/main" id="{1763587A-5CF8-B64D-A794-820B4B8C4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45" y="3946526"/>
              <a:ext cx="3830551" cy="108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n-lt"/>
                  <a:cs typeface="Arial" charset="0"/>
                </a:rPr>
                <a:t>home gateway receives datagram, forwards (tunnels)  to remote gateway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D6F4AD8-4F2D-3546-8400-949BFAB822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2250" y="3410339"/>
              <a:ext cx="1790215" cy="82802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66361E0-A6EC-1F48-A66F-64954E07E28D}"/>
              </a:ext>
            </a:extLst>
          </p:cNvPr>
          <p:cNvSpPr txBox="1"/>
          <p:nvPr/>
        </p:nvSpPr>
        <p:spPr>
          <a:xfrm>
            <a:off x="1408671" y="1482923"/>
            <a:ext cx="196472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11199"/>
                </a:solidFill>
              </a:rPr>
              <a:t>Home Network</a:t>
            </a:r>
          </a:p>
          <a:p>
            <a:pPr marL="171450" lvl="1"/>
            <a:r>
              <a:rPr lang="en-US" sz="1400" dirty="0"/>
              <a:t>e.g.,: 128.119/16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A902D5-779F-A446-B758-106FBD4C1A45}"/>
              </a:ext>
            </a:extLst>
          </p:cNvPr>
          <p:cNvSpPr txBox="1"/>
          <p:nvPr/>
        </p:nvSpPr>
        <p:spPr>
          <a:xfrm>
            <a:off x="7761811" y="1499405"/>
            <a:ext cx="21853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11199"/>
                </a:solidFill>
              </a:rPr>
              <a:t>Visited Network</a:t>
            </a:r>
          </a:p>
          <a:p>
            <a:pPr marL="122238"/>
            <a:r>
              <a:rPr lang="en-US" sz="1400" dirty="0"/>
              <a:t>e.g.,: 79.129/16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001BFB-F729-9446-A2C0-7037F1487006}"/>
              </a:ext>
            </a:extLst>
          </p:cNvPr>
          <p:cNvGrpSpPr/>
          <p:nvPr/>
        </p:nvGrpSpPr>
        <p:grpSpPr>
          <a:xfrm>
            <a:off x="4584357" y="3115736"/>
            <a:ext cx="2137719" cy="369332"/>
            <a:chOff x="4534929" y="3177521"/>
            <a:chExt cx="2137719" cy="369332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DB81F6A-4D6E-E245-9F9B-CB69935DA108}"/>
                </a:ext>
              </a:extLst>
            </p:cNvPr>
            <p:cNvCxnSpPr>
              <a:cxnSpLocks/>
            </p:cNvCxnSpPr>
            <p:nvPr/>
          </p:nvCxnSpPr>
          <p:spPr>
            <a:xfrm>
              <a:off x="4534929" y="3299255"/>
              <a:ext cx="2137719" cy="22242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69F105C-1731-AD4D-8A7D-ECB8BA5725D2}"/>
                </a:ext>
              </a:extLst>
            </p:cNvPr>
            <p:cNvGrpSpPr/>
            <p:nvPr/>
          </p:nvGrpSpPr>
          <p:grpSpPr>
            <a:xfrm>
              <a:off x="5252793" y="3177521"/>
              <a:ext cx="318711" cy="369332"/>
              <a:chOff x="201265" y="5990352"/>
              <a:chExt cx="318711" cy="369332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349D114-71E8-5F42-A13A-784BA999E2ED}"/>
                  </a:ext>
                </a:extLst>
              </p:cNvPr>
              <p:cNvSpPr/>
              <p:nvPr/>
            </p:nvSpPr>
            <p:spPr>
              <a:xfrm>
                <a:off x="201265" y="6031388"/>
                <a:ext cx="318711" cy="31871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A6EA962-9CB9-C54C-842E-6EB5A19EE881}"/>
                  </a:ext>
                </a:extLst>
              </p:cNvPr>
              <p:cNvSpPr txBox="1"/>
              <p:nvPr/>
            </p:nvSpPr>
            <p:spPr>
              <a:xfrm>
                <a:off x="208933" y="5990352"/>
                <a:ext cx="239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CD7987-5EA7-D042-BA46-B538C7D5C03F}"/>
              </a:ext>
            </a:extLst>
          </p:cNvPr>
          <p:cNvGrpSpPr/>
          <p:nvPr/>
        </p:nvGrpSpPr>
        <p:grpSpPr>
          <a:xfrm>
            <a:off x="7193386" y="2192404"/>
            <a:ext cx="589413" cy="1146660"/>
            <a:chOff x="7193386" y="2192404"/>
            <a:chExt cx="589413" cy="1146660"/>
          </a:xfrm>
        </p:grpSpPr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B812D4CC-F155-2341-8833-F9BD5013291A}"/>
                </a:ext>
              </a:extLst>
            </p:cNvPr>
            <p:cNvSpPr/>
            <p:nvPr/>
          </p:nvSpPr>
          <p:spPr>
            <a:xfrm>
              <a:off x="7193386" y="2192404"/>
              <a:ext cx="451673" cy="1146660"/>
            </a:xfrm>
            <a:custGeom>
              <a:avLst/>
              <a:gdLst>
                <a:gd name="connsiteX0" fmla="*/ 36987 w 36987"/>
                <a:gd name="connsiteY0" fmla="*/ 0 h 1232968"/>
                <a:gd name="connsiteX1" fmla="*/ 24658 w 36987"/>
                <a:gd name="connsiteY1" fmla="*/ 665803 h 1232968"/>
                <a:gd name="connsiteX2" fmla="*/ 0 w 36987"/>
                <a:gd name="connsiteY2" fmla="*/ 1232968 h 1232968"/>
                <a:gd name="connsiteX3" fmla="*/ 0 w 36987"/>
                <a:gd name="connsiteY3" fmla="*/ 1232968 h 1232968"/>
                <a:gd name="connsiteX0" fmla="*/ 36987 w 394528"/>
                <a:gd name="connsiteY0" fmla="*/ 0 h 1232968"/>
                <a:gd name="connsiteX1" fmla="*/ 394528 w 394528"/>
                <a:gd name="connsiteY1" fmla="*/ 665803 h 1232968"/>
                <a:gd name="connsiteX2" fmla="*/ 0 w 394528"/>
                <a:gd name="connsiteY2" fmla="*/ 1232968 h 1232968"/>
                <a:gd name="connsiteX3" fmla="*/ 0 w 394528"/>
                <a:gd name="connsiteY3" fmla="*/ 1232968 h 1232968"/>
                <a:gd name="connsiteX0" fmla="*/ 36987 w 398314"/>
                <a:gd name="connsiteY0" fmla="*/ 0 h 1232968"/>
                <a:gd name="connsiteX1" fmla="*/ 394528 w 398314"/>
                <a:gd name="connsiteY1" fmla="*/ 665803 h 1232968"/>
                <a:gd name="connsiteX2" fmla="*/ 0 w 398314"/>
                <a:gd name="connsiteY2" fmla="*/ 1232968 h 1232968"/>
                <a:gd name="connsiteX3" fmla="*/ 0 w 398314"/>
                <a:gd name="connsiteY3" fmla="*/ 1232968 h 1232968"/>
                <a:gd name="connsiteX0" fmla="*/ 36987 w 398314"/>
                <a:gd name="connsiteY0" fmla="*/ 0 h 1232968"/>
                <a:gd name="connsiteX1" fmla="*/ 394528 w 398314"/>
                <a:gd name="connsiteY1" fmla="*/ 665803 h 1232968"/>
                <a:gd name="connsiteX2" fmla="*/ 0 w 398314"/>
                <a:gd name="connsiteY2" fmla="*/ 1232968 h 1232968"/>
                <a:gd name="connsiteX3" fmla="*/ 0 w 398314"/>
                <a:gd name="connsiteY3" fmla="*/ 1232968 h 1232968"/>
                <a:gd name="connsiteX0" fmla="*/ 36987 w 398314"/>
                <a:gd name="connsiteY0" fmla="*/ 0 h 1232968"/>
                <a:gd name="connsiteX1" fmla="*/ 394528 w 398314"/>
                <a:gd name="connsiteY1" fmla="*/ 665803 h 1232968"/>
                <a:gd name="connsiteX2" fmla="*/ 0 w 398314"/>
                <a:gd name="connsiteY2" fmla="*/ 1232968 h 1232968"/>
                <a:gd name="connsiteX3" fmla="*/ 0 w 398314"/>
                <a:gd name="connsiteY3" fmla="*/ 1232968 h 1232968"/>
                <a:gd name="connsiteX0" fmla="*/ 332883 w 694038"/>
                <a:gd name="connsiteY0" fmla="*/ 0 h 1454902"/>
                <a:gd name="connsiteX1" fmla="*/ 690424 w 694038"/>
                <a:gd name="connsiteY1" fmla="*/ 665803 h 1454902"/>
                <a:gd name="connsiteX2" fmla="*/ 295896 w 694038"/>
                <a:gd name="connsiteY2" fmla="*/ 1232968 h 1454902"/>
                <a:gd name="connsiteX3" fmla="*/ 0 w 694038"/>
                <a:gd name="connsiteY3" fmla="*/ 1454902 h 1454902"/>
                <a:gd name="connsiteX0" fmla="*/ 36987 w 398142"/>
                <a:gd name="connsiteY0" fmla="*/ 0 h 1232968"/>
                <a:gd name="connsiteX1" fmla="*/ 394528 w 398142"/>
                <a:gd name="connsiteY1" fmla="*/ 665803 h 1232968"/>
                <a:gd name="connsiteX2" fmla="*/ 0 w 398142"/>
                <a:gd name="connsiteY2" fmla="*/ 1232968 h 1232968"/>
                <a:gd name="connsiteX0" fmla="*/ 36987 w 394572"/>
                <a:gd name="connsiteY0" fmla="*/ 0 h 1232968"/>
                <a:gd name="connsiteX1" fmla="*/ 394528 w 394572"/>
                <a:gd name="connsiteY1" fmla="*/ 665803 h 1232968"/>
                <a:gd name="connsiteX2" fmla="*/ 0 w 394572"/>
                <a:gd name="connsiteY2" fmla="*/ 1232968 h 1232968"/>
                <a:gd name="connsiteX0" fmla="*/ 24658 w 394577"/>
                <a:gd name="connsiteY0" fmla="*/ 0 h 1085012"/>
                <a:gd name="connsiteX1" fmla="*/ 394528 w 394577"/>
                <a:gd name="connsiteY1" fmla="*/ 517847 h 1085012"/>
                <a:gd name="connsiteX2" fmla="*/ 0 w 394577"/>
                <a:gd name="connsiteY2" fmla="*/ 1085012 h 1085012"/>
                <a:gd name="connsiteX0" fmla="*/ 24658 w 394630"/>
                <a:gd name="connsiteY0" fmla="*/ 0 h 1085012"/>
                <a:gd name="connsiteX1" fmla="*/ 394528 w 394630"/>
                <a:gd name="connsiteY1" fmla="*/ 517847 h 1085012"/>
                <a:gd name="connsiteX2" fmla="*/ 0 w 394630"/>
                <a:gd name="connsiteY2" fmla="*/ 1085012 h 1085012"/>
                <a:gd name="connsiteX0" fmla="*/ 24658 w 394630"/>
                <a:gd name="connsiteY0" fmla="*/ 0 h 1085044"/>
                <a:gd name="connsiteX1" fmla="*/ 394528 w 394630"/>
                <a:gd name="connsiteY1" fmla="*/ 517847 h 1085044"/>
                <a:gd name="connsiteX2" fmla="*/ 0 w 394630"/>
                <a:gd name="connsiteY2" fmla="*/ 1085012 h 1085044"/>
                <a:gd name="connsiteX0" fmla="*/ 24658 w 394630"/>
                <a:gd name="connsiteY0" fmla="*/ 0 h 1085053"/>
                <a:gd name="connsiteX1" fmla="*/ 394528 w 394630"/>
                <a:gd name="connsiteY1" fmla="*/ 604155 h 1085053"/>
                <a:gd name="connsiteX2" fmla="*/ 0 w 394630"/>
                <a:gd name="connsiteY2" fmla="*/ 1085012 h 1085053"/>
                <a:gd name="connsiteX0" fmla="*/ 24658 w 394630"/>
                <a:gd name="connsiteY0" fmla="*/ 0 h 1085085"/>
                <a:gd name="connsiteX1" fmla="*/ 394528 w 394630"/>
                <a:gd name="connsiteY1" fmla="*/ 604155 h 1085085"/>
                <a:gd name="connsiteX2" fmla="*/ 0 w 394630"/>
                <a:gd name="connsiteY2" fmla="*/ 1085012 h 1085085"/>
                <a:gd name="connsiteX0" fmla="*/ 24658 w 406950"/>
                <a:gd name="connsiteY0" fmla="*/ 0 h 1085063"/>
                <a:gd name="connsiteX1" fmla="*/ 406857 w 406950"/>
                <a:gd name="connsiteY1" fmla="*/ 530177 h 1085063"/>
                <a:gd name="connsiteX2" fmla="*/ 0 w 406950"/>
                <a:gd name="connsiteY2" fmla="*/ 1085012 h 1085063"/>
                <a:gd name="connsiteX0" fmla="*/ 0 w 544110"/>
                <a:gd name="connsiteY0" fmla="*/ 0 h 1109704"/>
                <a:gd name="connsiteX1" fmla="*/ 542476 w 544110"/>
                <a:gd name="connsiteY1" fmla="*/ 554836 h 1109704"/>
                <a:gd name="connsiteX2" fmla="*/ 135619 w 544110"/>
                <a:gd name="connsiteY2" fmla="*/ 1109671 h 1109704"/>
                <a:gd name="connsiteX0" fmla="*/ 0 w 544110"/>
                <a:gd name="connsiteY0" fmla="*/ 0 h 1109704"/>
                <a:gd name="connsiteX1" fmla="*/ 542476 w 544110"/>
                <a:gd name="connsiteY1" fmla="*/ 554836 h 1109704"/>
                <a:gd name="connsiteX2" fmla="*/ 135619 w 544110"/>
                <a:gd name="connsiteY2" fmla="*/ 1109671 h 1109704"/>
                <a:gd name="connsiteX0" fmla="*/ 0 w 544110"/>
                <a:gd name="connsiteY0" fmla="*/ 0 h 1109671"/>
                <a:gd name="connsiteX1" fmla="*/ 542476 w 544110"/>
                <a:gd name="connsiteY1" fmla="*/ 554836 h 1109671"/>
                <a:gd name="connsiteX2" fmla="*/ 135619 w 544110"/>
                <a:gd name="connsiteY2" fmla="*/ 1109671 h 1109671"/>
                <a:gd name="connsiteX0" fmla="*/ 0 w 544933"/>
                <a:gd name="connsiteY0" fmla="*/ 0 h 1146660"/>
                <a:gd name="connsiteX1" fmla="*/ 542476 w 544933"/>
                <a:gd name="connsiteY1" fmla="*/ 554836 h 1146660"/>
                <a:gd name="connsiteX2" fmla="*/ 160277 w 544933"/>
                <a:gd name="connsiteY2" fmla="*/ 1146660 h 1146660"/>
                <a:gd name="connsiteX0" fmla="*/ 0 w 547239"/>
                <a:gd name="connsiteY0" fmla="*/ 0 h 1146660"/>
                <a:gd name="connsiteX1" fmla="*/ 542476 w 547239"/>
                <a:gd name="connsiteY1" fmla="*/ 554836 h 1146660"/>
                <a:gd name="connsiteX2" fmla="*/ 160277 w 547239"/>
                <a:gd name="connsiteY2" fmla="*/ 1146660 h 1146660"/>
                <a:gd name="connsiteX0" fmla="*/ 0 w 451673"/>
                <a:gd name="connsiteY0" fmla="*/ 0 h 1146660"/>
                <a:gd name="connsiteX1" fmla="*/ 443844 w 451673"/>
                <a:gd name="connsiteY1" fmla="*/ 554836 h 1146660"/>
                <a:gd name="connsiteX2" fmla="*/ 160277 w 451673"/>
                <a:gd name="connsiteY2" fmla="*/ 1146660 h 1146660"/>
                <a:gd name="connsiteX0" fmla="*/ 0 w 451673"/>
                <a:gd name="connsiteY0" fmla="*/ 0 h 1146660"/>
                <a:gd name="connsiteX1" fmla="*/ 443844 w 451673"/>
                <a:gd name="connsiteY1" fmla="*/ 554836 h 1146660"/>
                <a:gd name="connsiteX2" fmla="*/ 160277 w 451673"/>
                <a:gd name="connsiteY2" fmla="*/ 1146660 h 114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1673" h="1146660">
                  <a:moveTo>
                    <a:pt x="0" y="0"/>
                  </a:moveTo>
                  <a:cubicBezTo>
                    <a:pt x="279457" y="36988"/>
                    <a:pt x="404802" y="277418"/>
                    <a:pt x="443844" y="554836"/>
                  </a:cubicBezTo>
                  <a:cubicBezTo>
                    <a:pt x="482886" y="832254"/>
                    <a:pt x="373980" y="1015144"/>
                    <a:pt x="160277" y="1146660"/>
                  </a:cubicBezTo>
                </a:path>
              </a:pathLst>
            </a:custGeom>
            <a:ln w="25400">
              <a:solidFill>
                <a:srgbClr val="C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38C1778D-DF34-644E-B576-52D0C4F0D710}"/>
                </a:ext>
              </a:extLst>
            </p:cNvPr>
            <p:cNvGrpSpPr/>
            <p:nvPr/>
          </p:nvGrpSpPr>
          <p:grpSpPr>
            <a:xfrm>
              <a:off x="7464088" y="2469046"/>
              <a:ext cx="318711" cy="369332"/>
              <a:chOff x="499844" y="5934173"/>
              <a:chExt cx="318711" cy="369332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795ADC7B-0B53-FE4F-80DB-349552A9777C}"/>
                  </a:ext>
                </a:extLst>
              </p:cNvPr>
              <p:cNvSpPr/>
              <p:nvPr/>
            </p:nvSpPr>
            <p:spPr>
              <a:xfrm>
                <a:off x="499844" y="5970739"/>
                <a:ext cx="318711" cy="31871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C992193-D570-3848-8B62-0B1B018C9AF7}"/>
                  </a:ext>
                </a:extLst>
              </p:cNvPr>
              <p:cNvSpPr txBox="1"/>
              <p:nvPr/>
            </p:nvSpPr>
            <p:spPr>
              <a:xfrm>
                <a:off x="520378" y="5934173"/>
                <a:ext cx="239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6F3B3C5-001A-7A47-BBDD-583E844F012D}"/>
              </a:ext>
            </a:extLst>
          </p:cNvPr>
          <p:cNvGrpSpPr/>
          <p:nvPr/>
        </p:nvGrpSpPr>
        <p:grpSpPr>
          <a:xfrm>
            <a:off x="4704570" y="3409989"/>
            <a:ext cx="2054831" cy="1741728"/>
            <a:chOff x="4704570" y="3409989"/>
            <a:chExt cx="2054831" cy="1741728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A2498F2C-8AE6-714C-A69C-8B8005F507FC}"/>
                </a:ext>
              </a:extLst>
            </p:cNvPr>
            <p:cNvSpPr/>
            <p:nvPr/>
          </p:nvSpPr>
          <p:spPr>
            <a:xfrm>
              <a:off x="4704570" y="3427364"/>
              <a:ext cx="2019342" cy="1724353"/>
            </a:xfrm>
            <a:custGeom>
              <a:avLst/>
              <a:gdLst>
                <a:gd name="connsiteX0" fmla="*/ 36987 w 36987"/>
                <a:gd name="connsiteY0" fmla="*/ 0 h 1232968"/>
                <a:gd name="connsiteX1" fmla="*/ 24658 w 36987"/>
                <a:gd name="connsiteY1" fmla="*/ 665803 h 1232968"/>
                <a:gd name="connsiteX2" fmla="*/ 0 w 36987"/>
                <a:gd name="connsiteY2" fmla="*/ 1232968 h 1232968"/>
                <a:gd name="connsiteX3" fmla="*/ 0 w 36987"/>
                <a:gd name="connsiteY3" fmla="*/ 1232968 h 1232968"/>
                <a:gd name="connsiteX0" fmla="*/ 36987 w 394528"/>
                <a:gd name="connsiteY0" fmla="*/ 0 h 1232968"/>
                <a:gd name="connsiteX1" fmla="*/ 394528 w 394528"/>
                <a:gd name="connsiteY1" fmla="*/ 665803 h 1232968"/>
                <a:gd name="connsiteX2" fmla="*/ 0 w 394528"/>
                <a:gd name="connsiteY2" fmla="*/ 1232968 h 1232968"/>
                <a:gd name="connsiteX3" fmla="*/ 0 w 394528"/>
                <a:gd name="connsiteY3" fmla="*/ 1232968 h 1232968"/>
                <a:gd name="connsiteX0" fmla="*/ 36987 w 398314"/>
                <a:gd name="connsiteY0" fmla="*/ 0 h 1232968"/>
                <a:gd name="connsiteX1" fmla="*/ 394528 w 398314"/>
                <a:gd name="connsiteY1" fmla="*/ 665803 h 1232968"/>
                <a:gd name="connsiteX2" fmla="*/ 0 w 398314"/>
                <a:gd name="connsiteY2" fmla="*/ 1232968 h 1232968"/>
                <a:gd name="connsiteX3" fmla="*/ 0 w 398314"/>
                <a:gd name="connsiteY3" fmla="*/ 1232968 h 1232968"/>
                <a:gd name="connsiteX0" fmla="*/ 36987 w 398314"/>
                <a:gd name="connsiteY0" fmla="*/ 0 h 1232968"/>
                <a:gd name="connsiteX1" fmla="*/ 394528 w 398314"/>
                <a:gd name="connsiteY1" fmla="*/ 665803 h 1232968"/>
                <a:gd name="connsiteX2" fmla="*/ 0 w 398314"/>
                <a:gd name="connsiteY2" fmla="*/ 1232968 h 1232968"/>
                <a:gd name="connsiteX3" fmla="*/ 0 w 398314"/>
                <a:gd name="connsiteY3" fmla="*/ 1232968 h 1232968"/>
                <a:gd name="connsiteX0" fmla="*/ 36987 w 398314"/>
                <a:gd name="connsiteY0" fmla="*/ 0 h 1232968"/>
                <a:gd name="connsiteX1" fmla="*/ 394528 w 398314"/>
                <a:gd name="connsiteY1" fmla="*/ 665803 h 1232968"/>
                <a:gd name="connsiteX2" fmla="*/ 0 w 398314"/>
                <a:gd name="connsiteY2" fmla="*/ 1232968 h 1232968"/>
                <a:gd name="connsiteX3" fmla="*/ 0 w 398314"/>
                <a:gd name="connsiteY3" fmla="*/ 1232968 h 1232968"/>
                <a:gd name="connsiteX0" fmla="*/ 332883 w 694038"/>
                <a:gd name="connsiteY0" fmla="*/ 0 h 1454902"/>
                <a:gd name="connsiteX1" fmla="*/ 690424 w 694038"/>
                <a:gd name="connsiteY1" fmla="*/ 665803 h 1454902"/>
                <a:gd name="connsiteX2" fmla="*/ 295896 w 694038"/>
                <a:gd name="connsiteY2" fmla="*/ 1232968 h 1454902"/>
                <a:gd name="connsiteX3" fmla="*/ 0 w 694038"/>
                <a:gd name="connsiteY3" fmla="*/ 1454902 h 1454902"/>
                <a:gd name="connsiteX0" fmla="*/ 36987 w 398142"/>
                <a:gd name="connsiteY0" fmla="*/ 0 h 1232968"/>
                <a:gd name="connsiteX1" fmla="*/ 394528 w 398142"/>
                <a:gd name="connsiteY1" fmla="*/ 665803 h 1232968"/>
                <a:gd name="connsiteX2" fmla="*/ 0 w 398142"/>
                <a:gd name="connsiteY2" fmla="*/ 1232968 h 1232968"/>
                <a:gd name="connsiteX0" fmla="*/ 36987 w 394572"/>
                <a:gd name="connsiteY0" fmla="*/ 0 h 1232968"/>
                <a:gd name="connsiteX1" fmla="*/ 394528 w 394572"/>
                <a:gd name="connsiteY1" fmla="*/ 665803 h 1232968"/>
                <a:gd name="connsiteX2" fmla="*/ 0 w 394572"/>
                <a:gd name="connsiteY2" fmla="*/ 1232968 h 1232968"/>
                <a:gd name="connsiteX0" fmla="*/ 24658 w 394577"/>
                <a:gd name="connsiteY0" fmla="*/ 0 h 1085012"/>
                <a:gd name="connsiteX1" fmla="*/ 394528 w 394577"/>
                <a:gd name="connsiteY1" fmla="*/ 517847 h 1085012"/>
                <a:gd name="connsiteX2" fmla="*/ 0 w 394577"/>
                <a:gd name="connsiteY2" fmla="*/ 1085012 h 1085012"/>
                <a:gd name="connsiteX0" fmla="*/ 24658 w 394630"/>
                <a:gd name="connsiteY0" fmla="*/ 0 h 1085012"/>
                <a:gd name="connsiteX1" fmla="*/ 394528 w 394630"/>
                <a:gd name="connsiteY1" fmla="*/ 517847 h 1085012"/>
                <a:gd name="connsiteX2" fmla="*/ 0 w 394630"/>
                <a:gd name="connsiteY2" fmla="*/ 1085012 h 1085012"/>
                <a:gd name="connsiteX0" fmla="*/ 24658 w 394630"/>
                <a:gd name="connsiteY0" fmla="*/ 0 h 1085044"/>
                <a:gd name="connsiteX1" fmla="*/ 394528 w 394630"/>
                <a:gd name="connsiteY1" fmla="*/ 517847 h 1085044"/>
                <a:gd name="connsiteX2" fmla="*/ 0 w 394630"/>
                <a:gd name="connsiteY2" fmla="*/ 1085012 h 1085044"/>
                <a:gd name="connsiteX0" fmla="*/ 24658 w 394630"/>
                <a:gd name="connsiteY0" fmla="*/ 0 h 1085053"/>
                <a:gd name="connsiteX1" fmla="*/ 394528 w 394630"/>
                <a:gd name="connsiteY1" fmla="*/ 604155 h 1085053"/>
                <a:gd name="connsiteX2" fmla="*/ 0 w 394630"/>
                <a:gd name="connsiteY2" fmla="*/ 1085012 h 1085053"/>
                <a:gd name="connsiteX0" fmla="*/ 24658 w 394630"/>
                <a:gd name="connsiteY0" fmla="*/ 0 h 1085085"/>
                <a:gd name="connsiteX1" fmla="*/ 394528 w 394630"/>
                <a:gd name="connsiteY1" fmla="*/ 604155 h 1085085"/>
                <a:gd name="connsiteX2" fmla="*/ 0 w 394630"/>
                <a:gd name="connsiteY2" fmla="*/ 1085012 h 1085085"/>
                <a:gd name="connsiteX0" fmla="*/ 24658 w 406950"/>
                <a:gd name="connsiteY0" fmla="*/ 0 h 1085063"/>
                <a:gd name="connsiteX1" fmla="*/ 406857 w 406950"/>
                <a:gd name="connsiteY1" fmla="*/ 530177 h 1085063"/>
                <a:gd name="connsiteX2" fmla="*/ 0 w 406950"/>
                <a:gd name="connsiteY2" fmla="*/ 1085012 h 1085063"/>
                <a:gd name="connsiteX0" fmla="*/ 0 w 544110"/>
                <a:gd name="connsiteY0" fmla="*/ 0 h 1109704"/>
                <a:gd name="connsiteX1" fmla="*/ 542476 w 544110"/>
                <a:gd name="connsiteY1" fmla="*/ 554836 h 1109704"/>
                <a:gd name="connsiteX2" fmla="*/ 135619 w 544110"/>
                <a:gd name="connsiteY2" fmla="*/ 1109671 h 1109704"/>
                <a:gd name="connsiteX0" fmla="*/ 0 w 544110"/>
                <a:gd name="connsiteY0" fmla="*/ 0 h 1109704"/>
                <a:gd name="connsiteX1" fmla="*/ 542476 w 544110"/>
                <a:gd name="connsiteY1" fmla="*/ 554836 h 1109704"/>
                <a:gd name="connsiteX2" fmla="*/ 135619 w 544110"/>
                <a:gd name="connsiteY2" fmla="*/ 1109671 h 1109704"/>
                <a:gd name="connsiteX0" fmla="*/ 0 w 544110"/>
                <a:gd name="connsiteY0" fmla="*/ 0 h 1109671"/>
                <a:gd name="connsiteX1" fmla="*/ 542476 w 544110"/>
                <a:gd name="connsiteY1" fmla="*/ 554836 h 1109671"/>
                <a:gd name="connsiteX2" fmla="*/ 135619 w 544110"/>
                <a:gd name="connsiteY2" fmla="*/ 1109671 h 1109671"/>
                <a:gd name="connsiteX0" fmla="*/ 0 w 544933"/>
                <a:gd name="connsiteY0" fmla="*/ 0 h 1146660"/>
                <a:gd name="connsiteX1" fmla="*/ 542476 w 544933"/>
                <a:gd name="connsiteY1" fmla="*/ 554836 h 1146660"/>
                <a:gd name="connsiteX2" fmla="*/ 160277 w 544933"/>
                <a:gd name="connsiteY2" fmla="*/ 1146660 h 1146660"/>
                <a:gd name="connsiteX0" fmla="*/ 0 w 547239"/>
                <a:gd name="connsiteY0" fmla="*/ 0 h 1146660"/>
                <a:gd name="connsiteX1" fmla="*/ 542476 w 547239"/>
                <a:gd name="connsiteY1" fmla="*/ 554836 h 1146660"/>
                <a:gd name="connsiteX2" fmla="*/ 160277 w 547239"/>
                <a:gd name="connsiteY2" fmla="*/ 1146660 h 1146660"/>
                <a:gd name="connsiteX0" fmla="*/ 0 w 451673"/>
                <a:gd name="connsiteY0" fmla="*/ 0 h 1146660"/>
                <a:gd name="connsiteX1" fmla="*/ 443844 w 451673"/>
                <a:gd name="connsiteY1" fmla="*/ 554836 h 1146660"/>
                <a:gd name="connsiteX2" fmla="*/ 160277 w 451673"/>
                <a:gd name="connsiteY2" fmla="*/ 1146660 h 1146660"/>
                <a:gd name="connsiteX0" fmla="*/ 0 w 451673"/>
                <a:gd name="connsiteY0" fmla="*/ 0 h 1146660"/>
                <a:gd name="connsiteX1" fmla="*/ 443844 w 451673"/>
                <a:gd name="connsiteY1" fmla="*/ 554836 h 1146660"/>
                <a:gd name="connsiteX2" fmla="*/ 160277 w 451673"/>
                <a:gd name="connsiteY2" fmla="*/ 1146660 h 1146660"/>
                <a:gd name="connsiteX0" fmla="*/ 0 w 754565"/>
                <a:gd name="connsiteY0" fmla="*/ 1089906 h 1090872"/>
                <a:gd name="connsiteX1" fmla="*/ 734497 w 754565"/>
                <a:gd name="connsiteY1" fmla="*/ 8331 h 1090872"/>
                <a:gd name="connsiteX2" fmla="*/ 450930 w 754565"/>
                <a:gd name="connsiteY2" fmla="*/ 600155 h 1090872"/>
                <a:gd name="connsiteX0" fmla="*/ 0 w 1169000"/>
                <a:gd name="connsiteY0" fmla="*/ 1110287 h 1111294"/>
                <a:gd name="connsiteX1" fmla="*/ 734497 w 1169000"/>
                <a:gd name="connsiteY1" fmla="*/ 28712 h 1111294"/>
                <a:gd name="connsiteX2" fmla="*/ 1108060 w 1169000"/>
                <a:gd name="connsiteY2" fmla="*/ 355172 h 1111294"/>
                <a:gd name="connsiteX0" fmla="*/ 969226 w 2092605"/>
                <a:gd name="connsiteY0" fmla="*/ 1407685 h 1408457"/>
                <a:gd name="connsiteX1" fmla="*/ 16669 w 2092605"/>
                <a:gd name="connsiteY1" fmla="*/ 16518 h 1408457"/>
                <a:gd name="connsiteX2" fmla="*/ 2077286 w 2092605"/>
                <a:gd name="connsiteY2" fmla="*/ 652570 h 1408457"/>
                <a:gd name="connsiteX0" fmla="*/ 956027 w 1452284"/>
                <a:gd name="connsiteY0" fmla="*/ 1423591 h 1424383"/>
                <a:gd name="connsiteX1" fmla="*/ 3470 w 1452284"/>
                <a:gd name="connsiteY1" fmla="*/ 32424 h 1424383"/>
                <a:gd name="connsiteX2" fmla="*/ 1432232 w 1452284"/>
                <a:gd name="connsiteY2" fmla="*/ 472612 h 1424383"/>
                <a:gd name="connsiteX0" fmla="*/ 956027 w 1432232"/>
                <a:gd name="connsiteY0" fmla="*/ 1422324 h 1423116"/>
                <a:gd name="connsiteX1" fmla="*/ 3470 w 1432232"/>
                <a:gd name="connsiteY1" fmla="*/ 31157 h 1423116"/>
                <a:gd name="connsiteX2" fmla="*/ 1432232 w 1432232"/>
                <a:gd name="connsiteY2" fmla="*/ 471345 h 1423116"/>
                <a:gd name="connsiteX0" fmla="*/ 801315 w 1435484"/>
                <a:gd name="connsiteY0" fmla="*/ 1144301 h 1145256"/>
                <a:gd name="connsiteX1" fmla="*/ 6722 w 1435484"/>
                <a:gd name="connsiteY1" fmla="*/ 18498 h 1145256"/>
                <a:gd name="connsiteX2" fmla="*/ 1435484 w 1435484"/>
                <a:gd name="connsiteY2" fmla="*/ 458686 h 1145256"/>
                <a:gd name="connsiteX0" fmla="*/ 804988 w 1439157"/>
                <a:gd name="connsiteY0" fmla="*/ 1144301 h 1144301"/>
                <a:gd name="connsiteX1" fmla="*/ 10395 w 1439157"/>
                <a:gd name="connsiteY1" fmla="*/ 18498 h 1144301"/>
                <a:gd name="connsiteX2" fmla="*/ 1439157 w 1439157"/>
                <a:gd name="connsiteY2" fmla="*/ 458686 h 1144301"/>
                <a:gd name="connsiteX0" fmla="*/ 1031814 w 1432196"/>
                <a:gd name="connsiteY0" fmla="*/ 1741895 h 1741895"/>
                <a:gd name="connsiteX1" fmla="*/ 3434 w 1432196"/>
                <a:gd name="connsiteY1" fmla="*/ 47455 h 1741895"/>
                <a:gd name="connsiteX2" fmla="*/ 1432196 w 1432196"/>
                <a:gd name="connsiteY2" fmla="*/ 487643 h 1741895"/>
                <a:gd name="connsiteX0" fmla="*/ 1031814 w 1432196"/>
                <a:gd name="connsiteY0" fmla="*/ 1741895 h 1741895"/>
                <a:gd name="connsiteX1" fmla="*/ 3434 w 1432196"/>
                <a:gd name="connsiteY1" fmla="*/ 47455 h 1741895"/>
                <a:gd name="connsiteX2" fmla="*/ 1432196 w 1432196"/>
                <a:gd name="connsiteY2" fmla="*/ 487643 h 1741895"/>
                <a:gd name="connsiteX0" fmla="*/ 1028380 w 1428762"/>
                <a:gd name="connsiteY0" fmla="*/ 1741895 h 1741895"/>
                <a:gd name="connsiteX1" fmla="*/ 0 w 1428762"/>
                <a:gd name="connsiteY1" fmla="*/ 47455 h 1741895"/>
                <a:gd name="connsiteX2" fmla="*/ 1428762 w 1428762"/>
                <a:gd name="connsiteY2" fmla="*/ 487643 h 1741895"/>
                <a:gd name="connsiteX0" fmla="*/ 1028380 w 1428762"/>
                <a:gd name="connsiteY0" fmla="*/ 1694440 h 1694440"/>
                <a:gd name="connsiteX1" fmla="*/ 0 w 1428762"/>
                <a:gd name="connsiteY1" fmla="*/ 0 h 1694440"/>
                <a:gd name="connsiteX2" fmla="*/ 1428762 w 1428762"/>
                <a:gd name="connsiteY2" fmla="*/ 440188 h 1694440"/>
                <a:gd name="connsiteX0" fmla="*/ 1028380 w 1618319"/>
                <a:gd name="connsiteY0" fmla="*/ 1694440 h 1694440"/>
                <a:gd name="connsiteX1" fmla="*/ 0 w 1618319"/>
                <a:gd name="connsiteY1" fmla="*/ 0 h 1694440"/>
                <a:gd name="connsiteX2" fmla="*/ 1618319 w 1618319"/>
                <a:gd name="connsiteY2" fmla="*/ 604461 h 1694440"/>
                <a:gd name="connsiteX0" fmla="*/ 1028380 w 1510904"/>
                <a:gd name="connsiteY0" fmla="*/ 1694440 h 1694440"/>
                <a:gd name="connsiteX1" fmla="*/ 0 w 1510904"/>
                <a:gd name="connsiteY1" fmla="*/ 0 h 1694440"/>
                <a:gd name="connsiteX2" fmla="*/ 1510904 w 1510904"/>
                <a:gd name="connsiteY2" fmla="*/ 560234 h 1694440"/>
                <a:gd name="connsiteX0" fmla="*/ 1028380 w 1510904"/>
                <a:gd name="connsiteY0" fmla="*/ 1694440 h 1694440"/>
                <a:gd name="connsiteX1" fmla="*/ 0 w 1510904"/>
                <a:gd name="connsiteY1" fmla="*/ 0 h 1694440"/>
                <a:gd name="connsiteX2" fmla="*/ 1510904 w 1510904"/>
                <a:gd name="connsiteY2" fmla="*/ 560234 h 1694440"/>
                <a:gd name="connsiteX0" fmla="*/ 1028380 w 1510904"/>
                <a:gd name="connsiteY0" fmla="*/ 1694440 h 1694440"/>
                <a:gd name="connsiteX1" fmla="*/ 0 w 1510904"/>
                <a:gd name="connsiteY1" fmla="*/ 0 h 1694440"/>
                <a:gd name="connsiteX2" fmla="*/ 1510904 w 1510904"/>
                <a:gd name="connsiteY2" fmla="*/ 560234 h 1694440"/>
                <a:gd name="connsiteX0" fmla="*/ 933601 w 1416125"/>
                <a:gd name="connsiteY0" fmla="*/ 1650212 h 1650212"/>
                <a:gd name="connsiteX1" fmla="*/ 0 w 1416125"/>
                <a:gd name="connsiteY1" fmla="*/ 0 h 1650212"/>
                <a:gd name="connsiteX2" fmla="*/ 1416125 w 1416125"/>
                <a:gd name="connsiteY2" fmla="*/ 516006 h 1650212"/>
                <a:gd name="connsiteX0" fmla="*/ 933601 w 1466673"/>
                <a:gd name="connsiteY0" fmla="*/ 1650212 h 1650212"/>
                <a:gd name="connsiteX1" fmla="*/ 0 w 1466673"/>
                <a:gd name="connsiteY1" fmla="*/ 0 h 1650212"/>
                <a:gd name="connsiteX2" fmla="*/ 1466673 w 1466673"/>
                <a:gd name="connsiteY2" fmla="*/ 541278 h 1650212"/>
                <a:gd name="connsiteX0" fmla="*/ 933601 w 1871061"/>
                <a:gd name="connsiteY0" fmla="*/ 1650212 h 1650212"/>
                <a:gd name="connsiteX1" fmla="*/ 0 w 1871061"/>
                <a:gd name="connsiteY1" fmla="*/ 0 h 1650212"/>
                <a:gd name="connsiteX2" fmla="*/ 1871061 w 1871061"/>
                <a:gd name="connsiteY2" fmla="*/ 200095 h 1650212"/>
                <a:gd name="connsiteX0" fmla="*/ 933601 w 1871061"/>
                <a:gd name="connsiteY0" fmla="*/ 1650212 h 1650212"/>
                <a:gd name="connsiteX1" fmla="*/ 0 w 1871061"/>
                <a:gd name="connsiteY1" fmla="*/ 0 h 1650212"/>
                <a:gd name="connsiteX2" fmla="*/ 1871061 w 1871061"/>
                <a:gd name="connsiteY2" fmla="*/ 200095 h 1650212"/>
                <a:gd name="connsiteX0" fmla="*/ 1081882 w 2019342"/>
                <a:gd name="connsiteY0" fmla="*/ 1662569 h 1662569"/>
                <a:gd name="connsiteX1" fmla="*/ 0 w 2019342"/>
                <a:gd name="connsiteY1" fmla="*/ 0 h 1662569"/>
                <a:gd name="connsiteX2" fmla="*/ 2019342 w 2019342"/>
                <a:gd name="connsiteY2" fmla="*/ 212452 h 1662569"/>
                <a:gd name="connsiteX0" fmla="*/ 1180736 w 2019342"/>
                <a:gd name="connsiteY0" fmla="*/ 1724353 h 1724353"/>
                <a:gd name="connsiteX1" fmla="*/ 0 w 2019342"/>
                <a:gd name="connsiteY1" fmla="*/ 0 h 1724353"/>
                <a:gd name="connsiteX2" fmla="*/ 2019342 w 2019342"/>
                <a:gd name="connsiteY2" fmla="*/ 212452 h 172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9342" h="1724353">
                  <a:moveTo>
                    <a:pt x="1180736" y="1724353"/>
                  </a:moveTo>
                  <a:cubicBezTo>
                    <a:pt x="1011576" y="1508613"/>
                    <a:pt x="53322" y="171133"/>
                    <a:pt x="0" y="0"/>
                  </a:cubicBezTo>
                  <a:cubicBezTo>
                    <a:pt x="142553" y="5776"/>
                    <a:pt x="1613826" y="156754"/>
                    <a:pt x="2019342" y="212452"/>
                  </a:cubicBezTo>
                </a:path>
              </a:pathLst>
            </a:custGeom>
            <a:ln w="25400">
              <a:solidFill>
                <a:srgbClr val="C00000">
                  <a:alpha val="68000"/>
                </a:srgb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6BC9A9D5-A533-D94B-A7E6-664DBB37CA06}"/>
                </a:ext>
              </a:extLst>
            </p:cNvPr>
            <p:cNvSpPr/>
            <p:nvPr/>
          </p:nvSpPr>
          <p:spPr>
            <a:xfrm>
              <a:off x="6025968" y="3716938"/>
              <a:ext cx="733433" cy="1379498"/>
            </a:xfrm>
            <a:custGeom>
              <a:avLst/>
              <a:gdLst>
                <a:gd name="connsiteX0" fmla="*/ 36987 w 36987"/>
                <a:gd name="connsiteY0" fmla="*/ 0 h 1232968"/>
                <a:gd name="connsiteX1" fmla="*/ 24658 w 36987"/>
                <a:gd name="connsiteY1" fmla="*/ 665803 h 1232968"/>
                <a:gd name="connsiteX2" fmla="*/ 0 w 36987"/>
                <a:gd name="connsiteY2" fmla="*/ 1232968 h 1232968"/>
                <a:gd name="connsiteX3" fmla="*/ 0 w 36987"/>
                <a:gd name="connsiteY3" fmla="*/ 1232968 h 1232968"/>
                <a:gd name="connsiteX0" fmla="*/ 36987 w 394528"/>
                <a:gd name="connsiteY0" fmla="*/ 0 h 1232968"/>
                <a:gd name="connsiteX1" fmla="*/ 394528 w 394528"/>
                <a:gd name="connsiteY1" fmla="*/ 665803 h 1232968"/>
                <a:gd name="connsiteX2" fmla="*/ 0 w 394528"/>
                <a:gd name="connsiteY2" fmla="*/ 1232968 h 1232968"/>
                <a:gd name="connsiteX3" fmla="*/ 0 w 394528"/>
                <a:gd name="connsiteY3" fmla="*/ 1232968 h 1232968"/>
                <a:gd name="connsiteX0" fmla="*/ 36987 w 398314"/>
                <a:gd name="connsiteY0" fmla="*/ 0 h 1232968"/>
                <a:gd name="connsiteX1" fmla="*/ 394528 w 398314"/>
                <a:gd name="connsiteY1" fmla="*/ 665803 h 1232968"/>
                <a:gd name="connsiteX2" fmla="*/ 0 w 398314"/>
                <a:gd name="connsiteY2" fmla="*/ 1232968 h 1232968"/>
                <a:gd name="connsiteX3" fmla="*/ 0 w 398314"/>
                <a:gd name="connsiteY3" fmla="*/ 1232968 h 1232968"/>
                <a:gd name="connsiteX0" fmla="*/ 36987 w 398314"/>
                <a:gd name="connsiteY0" fmla="*/ 0 h 1232968"/>
                <a:gd name="connsiteX1" fmla="*/ 394528 w 398314"/>
                <a:gd name="connsiteY1" fmla="*/ 665803 h 1232968"/>
                <a:gd name="connsiteX2" fmla="*/ 0 w 398314"/>
                <a:gd name="connsiteY2" fmla="*/ 1232968 h 1232968"/>
                <a:gd name="connsiteX3" fmla="*/ 0 w 398314"/>
                <a:gd name="connsiteY3" fmla="*/ 1232968 h 1232968"/>
                <a:gd name="connsiteX0" fmla="*/ 36987 w 398314"/>
                <a:gd name="connsiteY0" fmla="*/ 0 h 1232968"/>
                <a:gd name="connsiteX1" fmla="*/ 394528 w 398314"/>
                <a:gd name="connsiteY1" fmla="*/ 665803 h 1232968"/>
                <a:gd name="connsiteX2" fmla="*/ 0 w 398314"/>
                <a:gd name="connsiteY2" fmla="*/ 1232968 h 1232968"/>
                <a:gd name="connsiteX3" fmla="*/ 0 w 398314"/>
                <a:gd name="connsiteY3" fmla="*/ 1232968 h 1232968"/>
                <a:gd name="connsiteX0" fmla="*/ 332883 w 694038"/>
                <a:gd name="connsiteY0" fmla="*/ 0 h 1454902"/>
                <a:gd name="connsiteX1" fmla="*/ 690424 w 694038"/>
                <a:gd name="connsiteY1" fmla="*/ 665803 h 1454902"/>
                <a:gd name="connsiteX2" fmla="*/ 295896 w 694038"/>
                <a:gd name="connsiteY2" fmla="*/ 1232968 h 1454902"/>
                <a:gd name="connsiteX3" fmla="*/ 0 w 694038"/>
                <a:gd name="connsiteY3" fmla="*/ 1454902 h 1454902"/>
                <a:gd name="connsiteX0" fmla="*/ 36987 w 398142"/>
                <a:gd name="connsiteY0" fmla="*/ 0 h 1232968"/>
                <a:gd name="connsiteX1" fmla="*/ 394528 w 398142"/>
                <a:gd name="connsiteY1" fmla="*/ 665803 h 1232968"/>
                <a:gd name="connsiteX2" fmla="*/ 0 w 398142"/>
                <a:gd name="connsiteY2" fmla="*/ 1232968 h 1232968"/>
                <a:gd name="connsiteX0" fmla="*/ 36987 w 394572"/>
                <a:gd name="connsiteY0" fmla="*/ 0 h 1232968"/>
                <a:gd name="connsiteX1" fmla="*/ 394528 w 394572"/>
                <a:gd name="connsiteY1" fmla="*/ 665803 h 1232968"/>
                <a:gd name="connsiteX2" fmla="*/ 0 w 394572"/>
                <a:gd name="connsiteY2" fmla="*/ 1232968 h 1232968"/>
                <a:gd name="connsiteX0" fmla="*/ 24658 w 394577"/>
                <a:gd name="connsiteY0" fmla="*/ 0 h 1085012"/>
                <a:gd name="connsiteX1" fmla="*/ 394528 w 394577"/>
                <a:gd name="connsiteY1" fmla="*/ 517847 h 1085012"/>
                <a:gd name="connsiteX2" fmla="*/ 0 w 394577"/>
                <a:gd name="connsiteY2" fmla="*/ 1085012 h 1085012"/>
                <a:gd name="connsiteX0" fmla="*/ 24658 w 394630"/>
                <a:gd name="connsiteY0" fmla="*/ 0 h 1085012"/>
                <a:gd name="connsiteX1" fmla="*/ 394528 w 394630"/>
                <a:gd name="connsiteY1" fmla="*/ 517847 h 1085012"/>
                <a:gd name="connsiteX2" fmla="*/ 0 w 394630"/>
                <a:gd name="connsiteY2" fmla="*/ 1085012 h 1085012"/>
                <a:gd name="connsiteX0" fmla="*/ 24658 w 394630"/>
                <a:gd name="connsiteY0" fmla="*/ 0 h 1085044"/>
                <a:gd name="connsiteX1" fmla="*/ 394528 w 394630"/>
                <a:gd name="connsiteY1" fmla="*/ 517847 h 1085044"/>
                <a:gd name="connsiteX2" fmla="*/ 0 w 394630"/>
                <a:gd name="connsiteY2" fmla="*/ 1085012 h 1085044"/>
                <a:gd name="connsiteX0" fmla="*/ 24658 w 394630"/>
                <a:gd name="connsiteY0" fmla="*/ 0 h 1085053"/>
                <a:gd name="connsiteX1" fmla="*/ 394528 w 394630"/>
                <a:gd name="connsiteY1" fmla="*/ 604155 h 1085053"/>
                <a:gd name="connsiteX2" fmla="*/ 0 w 394630"/>
                <a:gd name="connsiteY2" fmla="*/ 1085012 h 1085053"/>
                <a:gd name="connsiteX0" fmla="*/ 24658 w 394630"/>
                <a:gd name="connsiteY0" fmla="*/ 0 h 1085085"/>
                <a:gd name="connsiteX1" fmla="*/ 394528 w 394630"/>
                <a:gd name="connsiteY1" fmla="*/ 604155 h 1085085"/>
                <a:gd name="connsiteX2" fmla="*/ 0 w 394630"/>
                <a:gd name="connsiteY2" fmla="*/ 1085012 h 1085085"/>
                <a:gd name="connsiteX0" fmla="*/ 24658 w 406950"/>
                <a:gd name="connsiteY0" fmla="*/ 0 h 1085063"/>
                <a:gd name="connsiteX1" fmla="*/ 406857 w 406950"/>
                <a:gd name="connsiteY1" fmla="*/ 530177 h 1085063"/>
                <a:gd name="connsiteX2" fmla="*/ 0 w 406950"/>
                <a:gd name="connsiteY2" fmla="*/ 1085012 h 1085063"/>
                <a:gd name="connsiteX0" fmla="*/ 0 w 544110"/>
                <a:gd name="connsiteY0" fmla="*/ 0 h 1109704"/>
                <a:gd name="connsiteX1" fmla="*/ 542476 w 544110"/>
                <a:gd name="connsiteY1" fmla="*/ 554836 h 1109704"/>
                <a:gd name="connsiteX2" fmla="*/ 135619 w 544110"/>
                <a:gd name="connsiteY2" fmla="*/ 1109671 h 1109704"/>
                <a:gd name="connsiteX0" fmla="*/ 0 w 544110"/>
                <a:gd name="connsiteY0" fmla="*/ 0 h 1109704"/>
                <a:gd name="connsiteX1" fmla="*/ 542476 w 544110"/>
                <a:gd name="connsiteY1" fmla="*/ 554836 h 1109704"/>
                <a:gd name="connsiteX2" fmla="*/ 135619 w 544110"/>
                <a:gd name="connsiteY2" fmla="*/ 1109671 h 1109704"/>
                <a:gd name="connsiteX0" fmla="*/ 0 w 544110"/>
                <a:gd name="connsiteY0" fmla="*/ 0 h 1109671"/>
                <a:gd name="connsiteX1" fmla="*/ 542476 w 544110"/>
                <a:gd name="connsiteY1" fmla="*/ 554836 h 1109671"/>
                <a:gd name="connsiteX2" fmla="*/ 135619 w 544110"/>
                <a:gd name="connsiteY2" fmla="*/ 1109671 h 1109671"/>
                <a:gd name="connsiteX0" fmla="*/ 0 w 544933"/>
                <a:gd name="connsiteY0" fmla="*/ 0 h 1146660"/>
                <a:gd name="connsiteX1" fmla="*/ 542476 w 544933"/>
                <a:gd name="connsiteY1" fmla="*/ 554836 h 1146660"/>
                <a:gd name="connsiteX2" fmla="*/ 160277 w 544933"/>
                <a:gd name="connsiteY2" fmla="*/ 1146660 h 1146660"/>
                <a:gd name="connsiteX0" fmla="*/ 0 w 547239"/>
                <a:gd name="connsiteY0" fmla="*/ 0 h 1146660"/>
                <a:gd name="connsiteX1" fmla="*/ 542476 w 547239"/>
                <a:gd name="connsiteY1" fmla="*/ 554836 h 1146660"/>
                <a:gd name="connsiteX2" fmla="*/ 160277 w 547239"/>
                <a:gd name="connsiteY2" fmla="*/ 1146660 h 1146660"/>
                <a:gd name="connsiteX0" fmla="*/ 0 w 451673"/>
                <a:gd name="connsiteY0" fmla="*/ 0 h 1146660"/>
                <a:gd name="connsiteX1" fmla="*/ 443844 w 451673"/>
                <a:gd name="connsiteY1" fmla="*/ 554836 h 1146660"/>
                <a:gd name="connsiteX2" fmla="*/ 160277 w 451673"/>
                <a:gd name="connsiteY2" fmla="*/ 1146660 h 1146660"/>
                <a:gd name="connsiteX0" fmla="*/ 0 w 451673"/>
                <a:gd name="connsiteY0" fmla="*/ 0 h 1146660"/>
                <a:gd name="connsiteX1" fmla="*/ 443844 w 451673"/>
                <a:gd name="connsiteY1" fmla="*/ 554836 h 1146660"/>
                <a:gd name="connsiteX2" fmla="*/ 160277 w 451673"/>
                <a:gd name="connsiteY2" fmla="*/ 1146660 h 1146660"/>
                <a:gd name="connsiteX0" fmla="*/ 0 w 754565"/>
                <a:gd name="connsiteY0" fmla="*/ 1089906 h 1090872"/>
                <a:gd name="connsiteX1" fmla="*/ 734497 w 754565"/>
                <a:gd name="connsiteY1" fmla="*/ 8331 h 1090872"/>
                <a:gd name="connsiteX2" fmla="*/ 450930 w 754565"/>
                <a:gd name="connsiteY2" fmla="*/ 600155 h 1090872"/>
                <a:gd name="connsiteX0" fmla="*/ 0 w 1169000"/>
                <a:gd name="connsiteY0" fmla="*/ 1110287 h 1111294"/>
                <a:gd name="connsiteX1" fmla="*/ 734497 w 1169000"/>
                <a:gd name="connsiteY1" fmla="*/ 28712 h 1111294"/>
                <a:gd name="connsiteX2" fmla="*/ 1108060 w 1169000"/>
                <a:gd name="connsiteY2" fmla="*/ 355172 h 1111294"/>
                <a:gd name="connsiteX0" fmla="*/ 969226 w 2092605"/>
                <a:gd name="connsiteY0" fmla="*/ 1407685 h 1408457"/>
                <a:gd name="connsiteX1" fmla="*/ 16669 w 2092605"/>
                <a:gd name="connsiteY1" fmla="*/ 16518 h 1408457"/>
                <a:gd name="connsiteX2" fmla="*/ 2077286 w 2092605"/>
                <a:gd name="connsiteY2" fmla="*/ 652570 h 1408457"/>
                <a:gd name="connsiteX0" fmla="*/ 956027 w 1452284"/>
                <a:gd name="connsiteY0" fmla="*/ 1423591 h 1424383"/>
                <a:gd name="connsiteX1" fmla="*/ 3470 w 1452284"/>
                <a:gd name="connsiteY1" fmla="*/ 32424 h 1424383"/>
                <a:gd name="connsiteX2" fmla="*/ 1432232 w 1452284"/>
                <a:gd name="connsiteY2" fmla="*/ 472612 h 1424383"/>
                <a:gd name="connsiteX0" fmla="*/ 956027 w 1432232"/>
                <a:gd name="connsiteY0" fmla="*/ 1422324 h 1423116"/>
                <a:gd name="connsiteX1" fmla="*/ 3470 w 1432232"/>
                <a:gd name="connsiteY1" fmla="*/ 31157 h 1423116"/>
                <a:gd name="connsiteX2" fmla="*/ 1432232 w 1432232"/>
                <a:gd name="connsiteY2" fmla="*/ 471345 h 1423116"/>
                <a:gd name="connsiteX0" fmla="*/ 801315 w 1435484"/>
                <a:gd name="connsiteY0" fmla="*/ 1144301 h 1145256"/>
                <a:gd name="connsiteX1" fmla="*/ 6722 w 1435484"/>
                <a:gd name="connsiteY1" fmla="*/ 18498 h 1145256"/>
                <a:gd name="connsiteX2" fmla="*/ 1435484 w 1435484"/>
                <a:gd name="connsiteY2" fmla="*/ 458686 h 1145256"/>
                <a:gd name="connsiteX0" fmla="*/ 804988 w 1439157"/>
                <a:gd name="connsiteY0" fmla="*/ 1144301 h 1144301"/>
                <a:gd name="connsiteX1" fmla="*/ 10395 w 1439157"/>
                <a:gd name="connsiteY1" fmla="*/ 18498 h 1144301"/>
                <a:gd name="connsiteX2" fmla="*/ 1439157 w 1439157"/>
                <a:gd name="connsiteY2" fmla="*/ 458686 h 1144301"/>
                <a:gd name="connsiteX0" fmla="*/ 1031814 w 1432196"/>
                <a:gd name="connsiteY0" fmla="*/ 1741895 h 1741895"/>
                <a:gd name="connsiteX1" fmla="*/ 3434 w 1432196"/>
                <a:gd name="connsiteY1" fmla="*/ 47455 h 1741895"/>
                <a:gd name="connsiteX2" fmla="*/ 1432196 w 1432196"/>
                <a:gd name="connsiteY2" fmla="*/ 487643 h 1741895"/>
                <a:gd name="connsiteX0" fmla="*/ 1031814 w 1432196"/>
                <a:gd name="connsiteY0" fmla="*/ 1741895 h 1741895"/>
                <a:gd name="connsiteX1" fmla="*/ 3434 w 1432196"/>
                <a:gd name="connsiteY1" fmla="*/ 47455 h 1741895"/>
                <a:gd name="connsiteX2" fmla="*/ 1432196 w 1432196"/>
                <a:gd name="connsiteY2" fmla="*/ 487643 h 1741895"/>
                <a:gd name="connsiteX0" fmla="*/ 1028380 w 1428762"/>
                <a:gd name="connsiteY0" fmla="*/ 1741895 h 1741895"/>
                <a:gd name="connsiteX1" fmla="*/ 0 w 1428762"/>
                <a:gd name="connsiteY1" fmla="*/ 47455 h 1741895"/>
                <a:gd name="connsiteX2" fmla="*/ 1428762 w 1428762"/>
                <a:gd name="connsiteY2" fmla="*/ 487643 h 1741895"/>
                <a:gd name="connsiteX0" fmla="*/ 1028380 w 1428762"/>
                <a:gd name="connsiteY0" fmla="*/ 1694440 h 1694440"/>
                <a:gd name="connsiteX1" fmla="*/ 0 w 1428762"/>
                <a:gd name="connsiteY1" fmla="*/ 0 h 1694440"/>
                <a:gd name="connsiteX2" fmla="*/ 1428762 w 1428762"/>
                <a:gd name="connsiteY2" fmla="*/ 440188 h 1694440"/>
                <a:gd name="connsiteX0" fmla="*/ 1028380 w 1618319"/>
                <a:gd name="connsiteY0" fmla="*/ 1694440 h 1694440"/>
                <a:gd name="connsiteX1" fmla="*/ 0 w 1618319"/>
                <a:gd name="connsiteY1" fmla="*/ 0 h 1694440"/>
                <a:gd name="connsiteX2" fmla="*/ 1618319 w 1618319"/>
                <a:gd name="connsiteY2" fmla="*/ 604461 h 1694440"/>
                <a:gd name="connsiteX0" fmla="*/ 1028380 w 1510904"/>
                <a:gd name="connsiteY0" fmla="*/ 1694440 h 1694440"/>
                <a:gd name="connsiteX1" fmla="*/ 0 w 1510904"/>
                <a:gd name="connsiteY1" fmla="*/ 0 h 1694440"/>
                <a:gd name="connsiteX2" fmla="*/ 1510904 w 1510904"/>
                <a:gd name="connsiteY2" fmla="*/ 560234 h 1694440"/>
                <a:gd name="connsiteX0" fmla="*/ 1028380 w 1510904"/>
                <a:gd name="connsiteY0" fmla="*/ 1694440 h 1694440"/>
                <a:gd name="connsiteX1" fmla="*/ 0 w 1510904"/>
                <a:gd name="connsiteY1" fmla="*/ 0 h 1694440"/>
                <a:gd name="connsiteX2" fmla="*/ 1510904 w 1510904"/>
                <a:gd name="connsiteY2" fmla="*/ 560234 h 1694440"/>
                <a:gd name="connsiteX0" fmla="*/ 1028380 w 1510904"/>
                <a:gd name="connsiteY0" fmla="*/ 1694440 h 1694440"/>
                <a:gd name="connsiteX1" fmla="*/ 0 w 1510904"/>
                <a:gd name="connsiteY1" fmla="*/ 0 h 1694440"/>
                <a:gd name="connsiteX2" fmla="*/ 1510904 w 1510904"/>
                <a:gd name="connsiteY2" fmla="*/ 560234 h 1694440"/>
                <a:gd name="connsiteX0" fmla="*/ 933601 w 1416125"/>
                <a:gd name="connsiteY0" fmla="*/ 1650212 h 1650212"/>
                <a:gd name="connsiteX1" fmla="*/ 0 w 1416125"/>
                <a:gd name="connsiteY1" fmla="*/ 0 h 1650212"/>
                <a:gd name="connsiteX2" fmla="*/ 1416125 w 1416125"/>
                <a:gd name="connsiteY2" fmla="*/ 516006 h 1650212"/>
                <a:gd name="connsiteX0" fmla="*/ 933601 w 1466673"/>
                <a:gd name="connsiteY0" fmla="*/ 1650212 h 1650212"/>
                <a:gd name="connsiteX1" fmla="*/ 0 w 1466673"/>
                <a:gd name="connsiteY1" fmla="*/ 0 h 1650212"/>
                <a:gd name="connsiteX2" fmla="*/ 1466673 w 1466673"/>
                <a:gd name="connsiteY2" fmla="*/ 541278 h 1650212"/>
                <a:gd name="connsiteX0" fmla="*/ 0 w 533072"/>
                <a:gd name="connsiteY0" fmla="*/ 1108934 h 1108934"/>
                <a:gd name="connsiteX1" fmla="*/ 533072 w 533072"/>
                <a:gd name="connsiteY1" fmla="*/ 0 h 1108934"/>
                <a:gd name="connsiteX0" fmla="*/ 0 w 520435"/>
                <a:gd name="connsiteY0" fmla="*/ 1014161 h 1014161"/>
                <a:gd name="connsiteX1" fmla="*/ 520435 w 520435"/>
                <a:gd name="connsiteY1" fmla="*/ 0 h 1014161"/>
                <a:gd name="connsiteX0" fmla="*/ 0 w 886911"/>
                <a:gd name="connsiteY0" fmla="*/ 1336389 h 1336389"/>
                <a:gd name="connsiteX1" fmla="*/ 886911 w 886911"/>
                <a:gd name="connsiteY1" fmla="*/ 0 h 1336389"/>
                <a:gd name="connsiteX0" fmla="*/ 0 w 931141"/>
                <a:gd name="connsiteY0" fmla="*/ 1330071 h 1330071"/>
                <a:gd name="connsiteX1" fmla="*/ 931141 w 931141"/>
                <a:gd name="connsiteY1" fmla="*/ 0 h 1330071"/>
                <a:gd name="connsiteX0" fmla="*/ 0 w 733433"/>
                <a:gd name="connsiteY0" fmla="*/ 1379498 h 1379498"/>
                <a:gd name="connsiteX1" fmla="*/ 733433 w 733433"/>
                <a:gd name="connsiteY1" fmla="*/ 0 h 1379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3433" h="1379498">
                  <a:moveTo>
                    <a:pt x="0" y="1379498"/>
                  </a:moveTo>
                  <a:cubicBezTo>
                    <a:pt x="310380" y="936141"/>
                    <a:pt x="423053" y="443357"/>
                    <a:pt x="733433" y="0"/>
                  </a:cubicBezTo>
                </a:path>
              </a:pathLst>
            </a:custGeom>
            <a:ln w="25400">
              <a:solidFill>
                <a:srgbClr val="C00000">
                  <a:alpha val="68000"/>
                </a:srgb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104B8BBA-F5B2-DA4A-8028-9E922E0EEDAA}"/>
                </a:ext>
              </a:extLst>
            </p:cNvPr>
            <p:cNvGrpSpPr/>
            <p:nvPr/>
          </p:nvGrpSpPr>
          <p:grpSpPr>
            <a:xfrm>
              <a:off x="5840610" y="3409989"/>
              <a:ext cx="464084" cy="369332"/>
              <a:chOff x="4620433" y="4568517"/>
              <a:chExt cx="464084" cy="369332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5A0061C8-4418-9A4E-ACB6-879E10712810}"/>
                  </a:ext>
                </a:extLst>
              </p:cNvPr>
              <p:cNvSpPr/>
              <p:nvPr/>
            </p:nvSpPr>
            <p:spPr>
              <a:xfrm>
                <a:off x="4654797" y="4601908"/>
                <a:ext cx="318711" cy="31871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>
                    <a:alpha val="66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72D838E-55A2-194E-A51D-E329C55C51E8}"/>
                  </a:ext>
                </a:extLst>
              </p:cNvPr>
              <p:cNvSpPr txBox="1"/>
              <p:nvPr/>
            </p:nvSpPr>
            <p:spPr>
              <a:xfrm>
                <a:off x="4620433" y="4568517"/>
                <a:ext cx="464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4a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BEF2FF40-530D-A040-991B-F5101F3D7955}"/>
                </a:ext>
              </a:extLst>
            </p:cNvPr>
            <p:cNvGrpSpPr/>
            <p:nvPr/>
          </p:nvGrpSpPr>
          <p:grpSpPr>
            <a:xfrm>
              <a:off x="6032356" y="4558079"/>
              <a:ext cx="464084" cy="369332"/>
              <a:chOff x="4604558" y="4574867"/>
              <a:chExt cx="464084" cy="369332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5E0ED51-7040-F84F-BCB0-57949432F4CB}"/>
                  </a:ext>
                </a:extLst>
              </p:cNvPr>
              <p:cNvSpPr/>
              <p:nvPr/>
            </p:nvSpPr>
            <p:spPr>
              <a:xfrm>
                <a:off x="4654797" y="4601908"/>
                <a:ext cx="318711" cy="31871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>
                    <a:alpha val="66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A60306B-6194-444D-B073-1650D30F3D45}"/>
                  </a:ext>
                </a:extLst>
              </p:cNvPr>
              <p:cNvSpPr txBox="1"/>
              <p:nvPr/>
            </p:nvSpPr>
            <p:spPr>
              <a:xfrm>
                <a:off x="4604558" y="4574867"/>
                <a:ext cx="464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4b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68DFBE-B94F-704C-B900-18F3AA2CDC03}"/>
              </a:ext>
            </a:extLst>
          </p:cNvPr>
          <p:cNvGrpSpPr/>
          <p:nvPr/>
        </p:nvGrpSpPr>
        <p:grpSpPr>
          <a:xfrm>
            <a:off x="7834184" y="2693773"/>
            <a:ext cx="4188941" cy="1231837"/>
            <a:chOff x="7834184" y="2693773"/>
            <a:chExt cx="4188941" cy="12318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4D1966-EEFB-A446-81A7-764F9DFE84E0}"/>
                </a:ext>
              </a:extLst>
            </p:cNvPr>
            <p:cNvSpPr txBox="1"/>
            <p:nvPr/>
          </p:nvSpPr>
          <p:spPr>
            <a:xfrm>
              <a:off x="9030943" y="2891481"/>
              <a:ext cx="2992182" cy="103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visited gateway router forwards to mobile</a:t>
              </a:r>
            </a:p>
            <a:p>
              <a:endParaRPr lang="en-US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DE429D3-F105-0546-8130-BF938851DD45}"/>
                </a:ext>
              </a:extLst>
            </p:cNvPr>
            <p:cNvCxnSpPr/>
            <p:nvPr/>
          </p:nvCxnSpPr>
          <p:spPr>
            <a:xfrm>
              <a:off x="7834184" y="2693773"/>
              <a:ext cx="1285102" cy="38305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F7E5C9E-5D05-D741-8FBC-C346AA9FBCE0}"/>
              </a:ext>
            </a:extLst>
          </p:cNvPr>
          <p:cNvGrpSpPr/>
          <p:nvPr/>
        </p:nvGrpSpPr>
        <p:grpSpPr>
          <a:xfrm>
            <a:off x="6760175" y="4032422"/>
            <a:ext cx="5301049" cy="1761944"/>
            <a:chOff x="6598508" y="1989438"/>
            <a:chExt cx="5301049" cy="1761944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A7F1DE8-477D-B945-B7F0-3DD2EB634E9F}"/>
                </a:ext>
              </a:extLst>
            </p:cNvPr>
            <p:cNvSpPr txBox="1"/>
            <p:nvPr/>
          </p:nvSpPr>
          <p:spPr>
            <a:xfrm>
              <a:off x="7615881" y="2384854"/>
              <a:ext cx="4283676" cy="1366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visited gateway router forwards reply to correspondent via home network (4a) or directly (4b)</a:t>
              </a:r>
            </a:p>
            <a:p>
              <a:endParaRPr lang="en-US" dirty="0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AF43734-07B0-4E47-B538-7C3FD63BEB3E}"/>
                </a:ext>
              </a:extLst>
            </p:cNvPr>
            <p:cNvCxnSpPr>
              <a:cxnSpLocks/>
            </p:cNvCxnSpPr>
            <p:nvPr/>
          </p:nvCxnSpPr>
          <p:spPr>
            <a:xfrm>
              <a:off x="6598508" y="1989438"/>
              <a:ext cx="1054444" cy="60136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201">
            <a:extLst>
              <a:ext uri="{FF2B5EF4-FFF2-40B4-BE49-F238E27FC236}">
                <a16:creationId xmlns:a16="http://schemas.microsoft.com/office/drawing/2014/main" id="{C3E7B863-7224-DC44-A05F-1CE7E305D3E3}"/>
              </a:ext>
            </a:extLst>
          </p:cNvPr>
          <p:cNvGrpSpPr>
            <a:grpSpLocks/>
          </p:cNvGrpSpPr>
          <p:nvPr/>
        </p:nvGrpSpPr>
        <p:grpSpPr bwMode="auto">
          <a:xfrm>
            <a:off x="5251621" y="4691746"/>
            <a:ext cx="358347" cy="362168"/>
            <a:chOff x="375561" y="297711"/>
            <a:chExt cx="1252683" cy="2138362"/>
          </a:xfrm>
        </p:grpSpPr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B1C86697-925D-0D40-AC34-1105DDBDBC48}"/>
                </a:ext>
              </a:extLst>
            </p:cNvPr>
            <p:cNvSpPr/>
            <p:nvPr/>
          </p:nvSpPr>
          <p:spPr>
            <a:xfrm>
              <a:off x="375561" y="297711"/>
              <a:ext cx="971072" cy="2138362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138362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0DE2FA55-678C-4043-B50E-8079535A18B5}"/>
                </a:ext>
              </a:extLst>
            </p:cNvPr>
            <p:cNvSpPr/>
            <p:nvPr/>
          </p:nvSpPr>
          <p:spPr>
            <a:xfrm>
              <a:off x="375561" y="309724"/>
              <a:ext cx="1247826" cy="768849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  <a:gd name="connsiteX0" fmla="*/ 928688 w 1895475"/>
                <a:gd name="connsiteY0" fmla="*/ 0 h 2138362"/>
                <a:gd name="connsiteX1" fmla="*/ 0 w 1895475"/>
                <a:gd name="connsiteY1" fmla="*/ 461963 h 2138362"/>
                <a:gd name="connsiteX2" fmla="*/ 1895475 w 1895475"/>
                <a:gd name="connsiteY2" fmla="*/ 2138362 h 2138362"/>
                <a:gd name="connsiteX3" fmla="*/ 1890713 w 1895475"/>
                <a:gd name="connsiteY3" fmla="*/ 742950 h 2138362"/>
                <a:gd name="connsiteX4" fmla="*/ 928688 w 1895475"/>
                <a:gd name="connsiteY4" fmla="*/ 0 h 213836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890713 w 1895475"/>
                <a:gd name="connsiteY3" fmla="*/ 342900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238250"/>
                <a:gd name="connsiteY0" fmla="*/ 0 h 862012"/>
                <a:gd name="connsiteX1" fmla="*/ 0 w 1238250"/>
                <a:gd name="connsiteY1" fmla="*/ 61913 h 862012"/>
                <a:gd name="connsiteX2" fmla="*/ 947738 w 1238250"/>
                <a:gd name="connsiteY2" fmla="*/ 862012 h 862012"/>
                <a:gd name="connsiteX3" fmla="*/ 1238250 w 1238250"/>
                <a:gd name="connsiteY3" fmla="*/ 814388 h 862012"/>
                <a:gd name="connsiteX4" fmla="*/ 247650 w 1238250"/>
                <a:gd name="connsiteY4" fmla="*/ 0 h 8620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8 h 766762"/>
                <a:gd name="connsiteX4" fmla="*/ 233363 w 1238250"/>
                <a:gd name="connsiteY4" fmla="*/ 0 h 766762"/>
                <a:gd name="connsiteX0" fmla="*/ 233363 w 1238250"/>
                <a:gd name="connsiteY0" fmla="*/ 0 h 773376"/>
                <a:gd name="connsiteX1" fmla="*/ 0 w 1238250"/>
                <a:gd name="connsiteY1" fmla="*/ 4763 h 773376"/>
                <a:gd name="connsiteX2" fmla="*/ 952500 w 1238250"/>
                <a:gd name="connsiteY2" fmla="*/ 766762 h 773376"/>
                <a:gd name="connsiteX3" fmla="*/ 1238250 w 1238250"/>
                <a:gd name="connsiteY3" fmla="*/ 771525 h 773376"/>
                <a:gd name="connsiteX4" fmla="*/ 233363 w 1238250"/>
                <a:gd name="connsiteY4" fmla="*/ 0 h 773376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6 h 766762"/>
                <a:gd name="connsiteX4" fmla="*/ 233363 w 1238250"/>
                <a:gd name="connsiteY4" fmla="*/ 0 h 766762"/>
                <a:gd name="connsiteX0" fmla="*/ 233363 w 1238250"/>
                <a:gd name="connsiteY0" fmla="*/ 0 h 773375"/>
                <a:gd name="connsiteX1" fmla="*/ 0 w 1238250"/>
                <a:gd name="connsiteY1" fmla="*/ 4763 h 773375"/>
                <a:gd name="connsiteX2" fmla="*/ 952500 w 1238250"/>
                <a:gd name="connsiteY2" fmla="*/ 766762 h 773375"/>
                <a:gd name="connsiteX3" fmla="*/ 1238250 w 1238250"/>
                <a:gd name="connsiteY3" fmla="*/ 771523 h 773375"/>
                <a:gd name="connsiteX4" fmla="*/ 233363 w 1238250"/>
                <a:gd name="connsiteY4" fmla="*/ 0 h 773375"/>
                <a:gd name="connsiteX0" fmla="*/ 233363 w 1238250"/>
                <a:gd name="connsiteY0" fmla="*/ 0 h 771523"/>
                <a:gd name="connsiteX1" fmla="*/ 0 w 1238250"/>
                <a:gd name="connsiteY1" fmla="*/ 4763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71523"/>
                <a:gd name="connsiteX1" fmla="*/ 0 w 1238250"/>
                <a:gd name="connsiteY1" fmla="*/ 23466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448" h="758069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12C63D1-0F79-6D44-8BF0-9A35F665B243}"/>
                </a:ext>
              </a:extLst>
            </p:cNvPr>
            <p:cNvSpPr/>
            <p:nvPr/>
          </p:nvSpPr>
          <p:spPr>
            <a:xfrm>
              <a:off x="1332065" y="1066560"/>
              <a:ext cx="296179" cy="13635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40" name="Group 201">
            <a:extLst>
              <a:ext uri="{FF2B5EF4-FFF2-40B4-BE49-F238E27FC236}">
                <a16:creationId xmlns:a16="http://schemas.microsoft.com/office/drawing/2014/main" id="{A82965DD-13BE-154C-A612-FDB3340B17CB}"/>
              </a:ext>
            </a:extLst>
          </p:cNvPr>
          <p:cNvGrpSpPr>
            <a:grpSpLocks/>
          </p:cNvGrpSpPr>
          <p:nvPr/>
        </p:nvGrpSpPr>
        <p:grpSpPr bwMode="auto">
          <a:xfrm>
            <a:off x="6602626" y="3497259"/>
            <a:ext cx="358347" cy="362168"/>
            <a:chOff x="375561" y="297711"/>
            <a:chExt cx="1252683" cy="2138362"/>
          </a:xfrm>
        </p:grpSpPr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41069D72-0BEF-CD49-80E1-B0B7FA3042F7}"/>
                </a:ext>
              </a:extLst>
            </p:cNvPr>
            <p:cNvSpPr/>
            <p:nvPr/>
          </p:nvSpPr>
          <p:spPr>
            <a:xfrm>
              <a:off x="375561" y="297711"/>
              <a:ext cx="971072" cy="2138362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138362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CD7C30C9-5CD1-F442-906F-7107A9043963}"/>
                </a:ext>
              </a:extLst>
            </p:cNvPr>
            <p:cNvSpPr/>
            <p:nvPr/>
          </p:nvSpPr>
          <p:spPr>
            <a:xfrm>
              <a:off x="375561" y="309724"/>
              <a:ext cx="1247826" cy="768849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  <a:gd name="connsiteX0" fmla="*/ 928688 w 1895475"/>
                <a:gd name="connsiteY0" fmla="*/ 0 h 2138362"/>
                <a:gd name="connsiteX1" fmla="*/ 0 w 1895475"/>
                <a:gd name="connsiteY1" fmla="*/ 461963 h 2138362"/>
                <a:gd name="connsiteX2" fmla="*/ 1895475 w 1895475"/>
                <a:gd name="connsiteY2" fmla="*/ 2138362 h 2138362"/>
                <a:gd name="connsiteX3" fmla="*/ 1890713 w 1895475"/>
                <a:gd name="connsiteY3" fmla="*/ 742950 h 2138362"/>
                <a:gd name="connsiteX4" fmla="*/ 928688 w 1895475"/>
                <a:gd name="connsiteY4" fmla="*/ 0 h 213836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890713 w 1895475"/>
                <a:gd name="connsiteY3" fmla="*/ 342900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238250"/>
                <a:gd name="connsiteY0" fmla="*/ 0 h 862012"/>
                <a:gd name="connsiteX1" fmla="*/ 0 w 1238250"/>
                <a:gd name="connsiteY1" fmla="*/ 61913 h 862012"/>
                <a:gd name="connsiteX2" fmla="*/ 947738 w 1238250"/>
                <a:gd name="connsiteY2" fmla="*/ 862012 h 862012"/>
                <a:gd name="connsiteX3" fmla="*/ 1238250 w 1238250"/>
                <a:gd name="connsiteY3" fmla="*/ 814388 h 862012"/>
                <a:gd name="connsiteX4" fmla="*/ 247650 w 1238250"/>
                <a:gd name="connsiteY4" fmla="*/ 0 h 8620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8 h 766762"/>
                <a:gd name="connsiteX4" fmla="*/ 233363 w 1238250"/>
                <a:gd name="connsiteY4" fmla="*/ 0 h 766762"/>
                <a:gd name="connsiteX0" fmla="*/ 233363 w 1238250"/>
                <a:gd name="connsiteY0" fmla="*/ 0 h 773376"/>
                <a:gd name="connsiteX1" fmla="*/ 0 w 1238250"/>
                <a:gd name="connsiteY1" fmla="*/ 4763 h 773376"/>
                <a:gd name="connsiteX2" fmla="*/ 952500 w 1238250"/>
                <a:gd name="connsiteY2" fmla="*/ 766762 h 773376"/>
                <a:gd name="connsiteX3" fmla="*/ 1238250 w 1238250"/>
                <a:gd name="connsiteY3" fmla="*/ 771525 h 773376"/>
                <a:gd name="connsiteX4" fmla="*/ 233363 w 1238250"/>
                <a:gd name="connsiteY4" fmla="*/ 0 h 773376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6 h 766762"/>
                <a:gd name="connsiteX4" fmla="*/ 233363 w 1238250"/>
                <a:gd name="connsiteY4" fmla="*/ 0 h 766762"/>
                <a:gd name="connsiteX0" fmla="*/ 233363 w 1238250"/>
                <a:gd name="connsiteY0" fmla="*/ 0 h 773375"/>
                <a:gd name="connsiteX1" fmla="*/ 0 w 1238250"/>
                <a:gd name="connsiteY1" fmla="*/ 4763 h 773375"/>
                <a:gd name="connsiteX2" fmla="*/ 952500 w 1238250"/>
                <a:gd name="connsiteY2" fmla="*/ 766762 h 773375"/>
                <a:gd name="connsiteX3" fmla="*/ 1238250 w 1238250"/>
                <a:gd name="connsiteY3" fmla="*/ 771523 h 773375"/>
                <a:gd name="connsiteX4" fmla="*/ 233363 w 1238250"/>
                <a:gd name="connsiteY4" fmla="*/ 0 h 773375"/>
                <a:gd name="connsiteX0" fmla="*/ 233363 w 1238250"/>
                <a:gd name="connsiteY0" fmla="*/ 0 h 771523"/>
                <a:gd name="connsiteX1" fmla="*/ 0 w 1238250"/>
                <a:gd name="connsiteY1" fmla="*/ 4763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71523"/>
                <a:gd name="connsiteX1" fmla="*/ 0 w 1238250"/>
                <a:gd name="connsiteY1" fmla="*/ 23466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448" h="758069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7DFB986-BE0D-184A-9AB9-D3D9D27D6AD6}"/>
                </a:ext>
              </a:extLst>
            </p:cNvPr>
            <p:cNvSpPr/>
            <p:nvPr/>
          </p:nvSpPr>
          <p:spPr>
            <a:xfrm>
              <a:off x="1332065" y="1066560"/>
              <a:ext cx="296179" cy="13635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768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4660B0-B1C7-EC47-A4FF-C31002FDA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5612027" cy="1451659"/>
          </a:xfrm>
        </p:spPr>
        <p:txBody>
          <a:bodyPr>
            <a:normAutofit/>
          </a:bodyPr>
          <a:lstStyle/>
          <a:p>
            <a:r>
              <a:rPr lang="en-US" dirty="0"/>
              <a:t>triangle routing:</a:t>
            </a:r>
          </a:p>
          <a:p>
            <a:pPr lvl="1"/>
            <a:r>
              <a:rPr lang="en-US" sz="2800" dirty="0"/>
              <a:t>inefficient when correspondent and mobile are in same network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Mobility with indirect routing: 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71" name="Content Placeholder 1">
            <a:extLst>
              <a:ext uri="{FF2B5EF4-FFF2-40B4-BE49-F238E27FC236}">
                <a16:creationId xmlns:a16="http://schemas.microsoft.com/office/drawing/2014/main" id="{849E3BC1-CD52-9F4C-8EC5-72D5FA2A4513}"/>
              </a:ext>
            </a:extLst>
          </p:cNvPr>
          <p:cNvSpPr txBox="1">
            <a:spLocks/>
          </p:cNvSpPr>
          <p:nvPr/>
        </p:nvSpPr>
        <p:spPr>
          <a:xfrm>
            <a:off x="891745" y="3173884"/>
            <a:ext cx="10773033" cy="3140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mobile moves among visited networks: transparent to correspondent!</a:t>
            </a:r>
          </a:p>
          <a:p>
            <a:pPr lvl="1">
              <a:defRPr/>
            </a:pPr>
            <a:r>
              <a:rPr lang="en-US" sz="2800" dirty="0"/>
              <a:t>registers in new visited network</a:t>
            </a:r>
          </a:p>
          <a:p>
            <a:pPr lvl="1">
              <a:defRPr/>
            </a:pPr>
            <a:r>
              <a:rPr lang="en-US" sz="2800" dirty="0"/>
              <a:t>new visited network registers with home HSS</a:t>
            </a:r>
          </a:p>
          <a:p>
            <a:pPr lvl="1">
              <a:defRPr/>
            </a:pPr>
            <a:r>
              <a:rPr lang="en-US" sz="2800" dirty="0"/>
              <a:t>datagrams continue to be forwarded from home network to mobile in new network  </a:t>
            </a:r>
          </a:p>
          <a:p>
            <a:pPr lvl="1">
              <a:defRPr/>
            </a:pPr>
            <a:r>
              <a:rPr lang="en-US" sz="2800" i="1" dirty="0">
                <a:solidFill>
                  <a:srgbClr val="011199"/>
                </a:solidFill>
              </a:rPr>
              <a:t>on-going (e.g., TCP) connections between correspondent and mobile can be maintained!</a:t>
            </a:r>
          </a:p>
          <a:p>
            <a:endParaRPr lang="en-US" dirty="0"/>
          </a:p>
          <a:p>
            <a:pPr marL="463550" lvl="1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A50DC78-A347-0D47-88E3-D499829F9A72}"/>
              </a:ext>
            </a:extLst>
          </p:cNvPr>
          <p:cNvGrpSpPr/>
          <p:nvPr/>
        </p:nvGrpSpPr>
        <p:grpSpPr>
          <a:xfrm>
            <a:off x="7249726" y="1470453"/>
            <a:ext cx="2295440" cy="1485237"/>
            <a:chOff x="2733837" y="1551322"/>
            <a:chExt cx="6172468" cy="4493558"/>
          </a:xfrm>
        </p:grpSpPr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F1EBF5C8-49E1-AF4C-9EC4-87A2C48A9097}"/>
                </a:ext>
              </a:extLst>
            </p:cNvPr>
            <p:cNvSpPr/>
            <p:nvPr/>
          </p:nvSpPr>
          <p:spPr>
            <a:xfrm>
              <a:off x="2733837" y="1585690"/>
              <a:ext cx="2536501" cy="2518288"/>
            </a:xfrm>
            <a:custGeom>
              <a:avLst/>
              <a:gdLst>
                <a:gd name="connsiteX0" fmla="*/ 910971 w 2479694"/>
                <a:gd name="connsiteY0" fmla="*/ 57599 h 2518288"/>
                <a:gd name="connsiteX1" fmla="*/ 459082 w 2479694"/>
                <a:gd name="connsiteY1" fmla="*/ 200298 h 2518288"/>
                <a:gd name="connsiteX2" fmla="*/ 154652 w 2479694"/>
                <a:gd name="connsiteY2" fmla="*/ 647420 h 2518288"/>
                <a:gd name="connsiteX3" fmla="*/ 7194 w 2479694"/>
                <a:gd name="connsiteY3" fmla="*/ 1151621 h 2518288"/>
                <a:gd name="connsiteX4" fmla="*/ 50004 w 2479694"/>
                <a:gd name="connsiteY4" fmla="*/ 1679605 h 2518288"/>
                <a:gd name="connsiteX5" fmla="*/ 283084 w 2479694"/>
                <a:gd name="connsiteY5" fmla="*/ 2236129 h 2518288"/>
                <a:gd name="connsiteX6" fmla="*/ 929997 w 2479694"/>
                <a:gd name="connsiteY6" fmla="*/ 2502500 h 2518288"/>
                <a:gd name="connsiteX7" fmla="*/ 1434210 w 2479694"/>
                <a:gd name="connsiteY7" fmla="*/ 2483473 h 2518288"/>
                <a:gd name="connsiteX8" fmla="*/ 1919395 w 2479694"/>
                <a:gd name="connsiteY8" fmla="*/ 2450177 h 2518288"/>
                <a:gd name="connsiteX9" fmla="*/ 2380797 w 2479694"/>
                <a:gd name="connsiteY9" fmla="*/ 1831817 h 2518288"/>
                <a:gd name="connsiteX10" fmla="*/ 2471174 w 2479694"/>
                <a:gd name="connsiteY10" fmla="*/ 1246753 h 2518288"/>
                <a:gd name="connsiteX11" fmla="*/ 2242852 w 2479694"/>
                <a:gd name="connsiteY11" fmla="*/ 675959 h 2518288"/>
                <a:gd name="connsiteX12" fmla="*/ 2066853 w 2479694"/>
                <a:gd name="connsiteY12" fmla="*/ 371536 h 2518288"/>
                <a:gd name="connsiteX13" fmla="*/ 1838531 w 2479694"/>
                <a:gd name="connsiteY13" fmla="*/ 86139 h 2518288"/>
                <a:gd name="connsiteX14" fmla="*/ 1258211 w 2479694"/>
                <a:gd name="connsiteY14" fmla="*/ 520 h 2518288"/>
                <a:gd name="connsiteX15" fmla="*/ 910971 w 2479694"/>
                <a:gd name="connsiteY15" fmla="*/ 57599 h 2518288"/>
                <a:gd name="connsiteX0" fmla="*/ 910971 w 2491918"/>
                <a:gd name="connsiteY0" fmla="*/ 57599 h 2518288"/>
                <a:gd name="connsiteX1" fmla="*/ 459082 w 2491918"/>
                <a:gd name="connsiteY1" fmla="*/ 200298 h 2518288"/>
                <a:gd name="connsiteX2" fmla="*/ 154652 w 2491918"/>
                <a:gd name="connsiteY2" fmla="*/ 647420 h 2518288"/>
                <a:gd name="connsiteX3" fmla="*/ 7194 w 2491918"/>
                <a:gd name="connsiteY3" fmla="*/ 1151621 h 2518288"/>
                <a:gd name="connsiteX4" fmla="*/ 50004 w 2491918"/>
                <a:gd name="connsiteY4" fmla="*/ 1679605 h 2518288"/>
                <a:gd name="connsiteX5" fmla="*/ 283084 w 2491918"/>
                <a:gd name="connsiteY5" fmla="*/ 2236129 h 2518288"/>
                <a:gd name="connsiteX6" fmla="*/ 929997 w 2491918"/>
                <a:gd name="connsiteY6" fmla="*/ 2502500 h 2518288"/>
                <a:gd name="connsiteX7" fmla="*/ 1434210 w 2491918"/>
                <a:gd name="connsiteY7" fmla="*/ 2483473 h 2518288"/>
                <a:gd name="connsiteX8" fmla="*/ 1919395 w 2491918"/>
                <a:gd name="connsiteY8" fmla="*/ 2450177 h 2518288"/>
                <a:gd name="connsiteX9" fmla="*/ 2380797 w 2491918"/>
                <a:gd name="connsiteY9" fmla="*/ 1831817 h 2518288"/>
                <a:gd name="connsiteX10" fmla="*/ 2471174 w 2491918"/>
                <a:gd name="connsiteY10" fmla="*/ 1246753 h 2518288"/>
                <a:gd name="connsiteX11" fmla="*/ 2452444 w 2491918"/>
                <a:gd name="connsiteY11" fmla="*/ 688289 h 2518288"/>
                <a:gd name="connsiteX12" fmla="*/ 2066853 w 2491918"/>
                <a:gd name="connsiteY12" fmla="*/ 371536 h 2518288"/>
                <a:gd name="connsiteX13" fmla="*/ 1838531 w 2491918"/>
                <a:gd name="connsiteY13" fmla="*/ 86139 h 2518288"/>
                <a:gd name="connsiteX14" fmla="*/ 1258211 w 2491918"/>
                <a:gd name="connsiteY14" fmla="*/ 520 h 2518288"/>
                <a:gd name="connsiteX15" fmla="*/ 910971 w 2491918"/>
                <a:gd name="connsiteY15" fmla="*/ 57599 h 2518288"/>
                <a:gd name="connsiteX0" fmla="*/ 910971 w 2518269"/>
                <a:gd name="connsiteY0" fmla="*/ 57599 h 2518288"/>
                <a:gd name="connsiteX1" fmla="*/ 459082 w 2518269"/>
                <a:gd name="connsiteY1" fmla="*/ 200298 h 2518288"/>
                <a:gd name="connsiteX2" fmla="*/ 154652 w 2518269"/>
                <a:gd name="connsiteY2" fmla="*/ 647420 h 2518288"/>
                <a:gd name="connsiteX3" fmla="*/ 7194 w 2518269"/>
                <a:gd name="connsiteY3" fmla="*/ 1151621 h 2518288"/>
                <a:gd name="connsiteX4" fmla="*/ 50004 w 2518269"/>
                <a:gd name="connsiteY4" fmla="*/ 1679605 h 2518288"/>
                <a:gd name="connsiteX5" fmla="*/ 283084 w 2518269"/>
                <a:gd name="connsiteY5" fmla="*/ 2236129 h 2518288"/>
                <a:gd name="connsiteX6" fmla="*/ 929997 w 2518269"/>
                <a:gd name="connsiteY6" fmla="*/ 2502500 h 2518288"/>
                <a:gd name="connsiteX7" fmla="*/ 1434210 w 2518269"/>
                <a:gd name="connsiteY7" fmla="*/ 2483473 h 2518288"/>
                <a:gd name="connsiteX8" fmla="*/ 1919395 w 2518269"/>
                <a:gd name="connsiteY8" fmla="*/ 2450177 h 2518288"/>
                <a:gd name="connsiteX9" fmla="*/ 2380797 w 2518269"/>
                <a:gd name="connsiteY9" fmla="*/ 1831817 h 2518288"/>
                <a:gd name="connsiteX10" fmla="*/ 2471174 w 2518269"/>
                <a:gd name="connsiteY10" fmla="*/ 1246753 h 2518288"/>
                <a:gd name="connsiteX11" fmla="*/ 2452444 w 2518269"/>
                <a:gd name="connsiteY11" fmla="*/ 688289 h 2518288"/>
                <a:gd name="connsiteX12" fmla="*/ 2066853 w 2518269"/>
                <a:gd name="connsiteY12" fmla="*/ 371536 h 2518288"/>
                <a:gd name="connsiteX13" fmla="*/ 1838531 w 2518269"/>
                <a:gd name="connsiteY13" fmla="*/ 86139 h 2518288"/>
                <a:gd name="connsiteX14" fmla="*/ 1258211 w 2518269"/>
                <a:gd name="connsiteY14" fmla="*/ 520 h 2518288"/>
                <a:gd name="connsiteX15" fmla="*/ 910971 w 2518269"/>
                <a:gd name="connsiteY15" fmla="*/ 57599 h 2518288"/>
                <a:gd name="connsiteX0" fmla="*/ 910971 w 2536501"/>
                <a:gd name="connsiteY0" fmla="*/ 57599 h 2518288"/>
                <a:gd name="connsiteX1" fmla="*/ 459082 w 2536501"/>
                <a:gd name="connsiteY1" fmla="*/ 200298 h 2518288"/>
                <a:gd name="connsiteX2" fmla="*/ 154652 w 2536501"/>
                <a:gd name="connsiteY2" fmla="*/ 647420 h 2518288"/>
                <a:gd name="connsiteX3" fmla="*/ 7194 w 2536501"/>
                <a:gd name="connsiteY3" fmla="*/ 1151621 h 2518288"/>
                <a:gd name="connsiteX4" fmla="*/ 50004 w 2536501"/>
                <a:gd name="connsiteY4" fmla="*/ 1679605 h 2518288"/>
                <a:gd name="connsiteX5" fmla="*/ 283084 w 2536501"/>
                <a:gd name="connsiteY5" fmla="*/ 2236129 h 2518288"/>
                <a:gd name="connsiteX6" fmla="*/ 929997 w 2536501"/>
                <a:gd name="connsiteY6" fmla="*/ 2502500 h 2518288"/>
                <a:gd name="connsiteX7" fmla="*/ 1434210 w 2536501"/>
                <a:gd name="connsiteY7" fmla="*/ 2483473 h 2518288"/>
                <a:gd name="connsiteX8" fmla="*/ 1919395 w 2536501"/>
                <a:gd name="connsiteY8" fmla="*/ 2450177 h 2518288"/>
                <a:gd name="connsiteX9" fmla="*/ 2380797 w 2536501"/>
                <a:gd name="connsiteY9" fmla="*/ 1831817 h 2518288"/>
                <a:gd name="connsiteX10" fmla="*/ 2532819 w 2536501"/>
                <a:gd name="connsiteY10" fmla="*/ 1394709 h 2518288"/>
                <a:gd name="connsiteX11" fmla="*/ 2452444 w 2536501"/>
                <a:gd name="connsiteY11" fmla="*/ 688289 h 2518288"/>
                <a:gd name="connsiteX12" fmla="*/ 2066853 w 2536501"/>
                <a:gd name="connsiteY12" fmla="*/ 371536 h 2518288"/>
                <a:gd name="connsiteX13" fmla="*/ 1838531 w 2536501"/>
                <a:gd name="connsiteY13" fmla="*/ 86139 h 2518288"/>
                <a:gd name="connsiteX14" fmla="*/ 1258211 w 2536501"/>
                <a:gd name="connsiteY14" fmla="*/ 520 h 2518288"/>
                <a:gd name="connsiteX15" fmla="*/ 910971 w 2536501"/>
                <a:gd name="connsiteY15" fmla="*/ 57599 h 25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36501" h="2518288">
                  <a:moveTo>
                    <a:pt x="910971" y="57599"/>
                  </a:moveTo>
                  <a:cubicBezTo>
                    <a:pt x="777783" y="90895"/>
                    <a:pt x="585135" y="101995"/>
                    <a:pt x="459082" y="200298"/>
                  </a:cubicBezTo>
                  <a:cubicBezTo>
                    <a:pt x="333029" y="298601"/>
                    <a:pt x="229967" y="488866"/>
                    <a:pt x="154652" y="647420"/>
                  </a:cubicBezTo>
                  <a:cubicBezTo>
                    <a:pt x="79337" y="805974"/>
                    <a:pt x="24635" y="979590"/>
                    <a:pt x="7194" y="1151621"/>
                  </a:cubicBezTo>
                  <a:cubicBezTo>
                    <a:pt x="-10247" y="1323652"/>
                    <a:pt x="4022" y="1498854"/>
                    <a:pt x="50004" y="1679605"/>
                  </a:cubicBezTo>
                  <a:cubicBezTo>
                    <a:pt x="95986" y="1860356"/>
                    <a:pt x="136419" y="2098980"/>
                    <a:pt x="283084" y="2236129"/>
                  </a:cubicBezTo>
                  <a:cubicBezTo>
                    <a:pt x="429749" y="2373278"/>
                    <a:pt x="738143" y="2461276"/>
                    <a:pt x="929997" y="2502500"/>
                  </a:cubicBezTo>
                  <a:cubicBezTo>
                    <a:pt x="1121851" y="2543724"/>
                    <a:pt x="1269310" y="2492193"/>
                    <a:pt x="1434210" y="2483473"/>
                  </a:cubicBezTo>
                  <a:cubicBezTo>
                    <a:pt x="1599110" y="2474753"/>
                    <a:pt x="1761631" y="2558786"/>
                    <a:pt x="1919395" y="2450177"/>
                  </a:cubicBezTo>
                  <a:cubicBezTo>
                    <a:pt x="2077160" y="2341568"/>
                    <a:pt x="2278560" y="2007728"/>
                    <a:pt x="2380797" y="1831817"/>
                  </a:cubicBezTo>
                  <a:cubicBezTo>
                    <a:pt x="2483034" y="1655906"/>
                    <a:pt x="2520878" y="1585297"/>
                    <a:pt x="2532819" y="1394709"/>
                  </a:cubicBezTo>
                  <a:cubicBezTo>
                    <a:pt x="2544760" y="1204121"/>
                    <a:pt x="2530105" y="858818"/>
                    <a:pt x="2452444" y="688289"/>
                  </a:cubicBezTo>
                  <a:cubicBezTo>
                    <a:pt x="2374783" y="517760"/>
                    <a:pt x="2169172" y="471894"/>
                    <a:pt x="2066853" y="371536"/>
                  </a:cubicBezTo>
                  <a:cubicBezTo>
                    <a:pt x="1964534" y="271178"/>
                    <a:pt x="1973305" y="147975"/>
                    <a:pt x="1838531" y="86139"/>
                  </a:cubicBezTo>
                  <a:cubicBezTo>
                    <a:pt x="1703757" y="24303"/>
                    <a:pt x="1414390" y="5277"/>
                    <a:pt x="1258211" y="520"/>
                  </a:cubicBezTo>
                  <a:cubicBezTo>
                    <a:pt x="1102032" y="-4237"/>
                    <a:pt x="1044159" y="24303"/>
                    <a:pt x="910971" y="57599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36F2FDA7-2329-BE42-9F95-6E8865829CF0}"/>
                </a:ext>
              </a:extLst>
            </p:cNvPr>
            <p:cNvSpPr/>
            <p:nvPr/>
          </p:nvSpPr>
          <p:spPr>
            <a:xfrm>
              <a:off x="6426611" y="1551322"/>
              <a:ext cx="2479694" cy="2518288"/>
            </a:xfrm>
            <a:custGeom>
              <a:avLst/>
              <a:gdLst>
                <a:gd name="connsiteX0" fmla="*/ 910971 w 2479694"/>
                <a:gd name="connsiteY0" fmla="*/ 57599 h 2518288"/>
                <a:gd name="connsiteX1" fmla="*/ 459082 w 2479694"/>
                <a:gd name="connsiteY1" fmla="*/ 200298 h 2518288"/>
                <a:gd name="connsiteX2" fmla="*/ 154652 w 2479694"/>
                <a:gd name="connsiteY2" fmla="*/ 647420 h 2518288"/>
                <a:gd name="connsiteX3" fmla="*/ 7194 w 2479694"/>
                <a:gd name="connsiteY3" fmla="*/ 1151621 h 2518288"/>
                <a:gd name="connsiteX4" fmla="*/ 50004 w 2479694"/>
                <a:gd name="connsiteY4" fmla="*/ 1679605 h 2518288"/>
                <a:gd name="connsiteX5" fmla="*/ 283084 w 2479694"/>
                <a:gd name="connsiteY5" fmla="*/ 2236129 h 2518288"/>
                <a:gd name="connsiteX6" fmla="*/ 929997 w 2479694"/>
                <a:gd name="connsiteY6" fmla="*/ 2502500 h 2518288"/>
                <a:gd name="connsiteX7" fmla="*/ 1434210 w 2479694"/>
                <a:gd name="connsiteY7" fmla="*/ 2483473 h 2518288"/>
                <a:gd name="connsiteX8" fmla="*/ 1919395 w 2479694"/>
                <a:gd name="connsiteY8" fmla="*/ 2450177 h 2518288"/>
                <a:gd name="connsiteX9" fmla="*/ 2380797 w 2479694"/>
                <a:gd name="connsiteY9" fmla="*/ 1831817 h 2518288"/>
                <a:gd name="connsiteX10" fmla="*/ 2471174 w 2479694"/>
                <a:gd name="connsiteY10" fmla="*/ 1246753 h 2518288"/>
                <a:gd name="connsiteX11" fmla="*/ 2242852 w 2479694"/>
                <a:gd name="connsiteY11" fmla="*/ 675959 h 2518288"/>
                <a:gd name="connsiteX12" fmla="*/ 2066853 w 2479694"/>
                <a:gd name="connsiteY12" fmla="*/ 371536 h 2518288"/>
                <a:gd name="connsiteX13" fmla="*/ 1838531 w 2479694"/>
                <a:gd name="connsiteY13" fmla="*/ 86139 h 2518288"/>
                <a:gd name="connsiteX14" fmla="*/ 1258211 w 2479694"/>
                <a:gd name="connsiteY14" fmla="*/ 520 h 2518288"/>
                <a:gd name="connsiteX15" fmla="*/ 910971 w 2479694"/>
                <a:gd name="connsiteY15" fmla="*/ 57599 h 25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79694" h="2518288">
                  <a:moveTo>
                    <a:pt x="910971" y="57599"/>
                  </a:moveTo>
                  <a:cubicBezTo>
                    <a:pt x="777783" y="90895"/>
                    <a:pt x="585135" y="101995"/>
                    <a:pt x="459082" y="200298"/>
                  </a:cubicBezTo>
                  <a:cubicBezTo>
                    <a:pt x="333029" y="298601"/>
                    <a:pt x="229967" y="488866"/>
                    <a:pt x="154652" y="647420"/>
                  </a:cubicBezTo>
                  <a:cubicBezTo>
                    <a:pt x="79337" y="805974"/>
                    <a:pt x="24635" y="979590"/>
                    <a:pt x="7194" y="1151621"/>
                  </a:cubicBezTo>
                  <a:cubicBezTo>
                    <a:pt x="-10247" y="1323652"/>
                    <a:pt x="4022" y="1498854"/>
                    <a:pt x="50004" y="1679605"/>
                  </a:cubicBezTo>
                  <a:cubicBezTo>
                    <a:pt x="95986" y="1860356"/>
                    <a:pt x="136419" y="2098980"/>
                    <a:pt x="283084" y="2236129"/>
                  </a:cubicBezTo>
                  <a:cubicBezTo>
                    <a:pt x="429749" y="2373278"/>
                    <a:pt x="738143" y="2461276"/>
                    <a:pt x="929997" y="2502500"/>
                  </a:cubicBezTo>
                  <a:cubicBezTo>
                    <a:pt x="1121851" y="2543724"/>
                    <a:pt x="1269310" y="2492193"/>
                    <a:pt x="1434210" y="2483473"/>
                  </a:cubicBezTo>
                  <a:cubicBezTo>
                    <a:pt x="1599110" y="2474753"/>
                    <a:pt x="1761631" y="2558786"/>
                    <a:pt x="1919395" y="2450177"/>
                  </a:cubicBezTo>
                  <a:cubicBezTo>
                    <a:pt x="2077160" y="2341568"/>
                    <a:pt x="2288834" y="2032388"/>
                    <a:pt x="2380797" y="1831817"/>
                  </a:cubicBezTo>
                  <a:cubicBezTo>
                    <a:pt x="2472760" y="1631246"/>
                    <a:pt x="2494165" y="1439396"/>
                    <a:pt x="2471174" y="1246753"/>
                  </a:cubicBezTo>
                  <a:cubicBezTo>
                    <a:pt x="2448183" y="1054110"/>
                    <a:pt x="2310239" y="821828"/>
                    <a:pt x="2242852" y="675959"/>
                  </a:cubicBezTo>
                  <a:cubicBezTo>
                    <a:pt x="2175465" y="530090"/>
                    <a:pt x="2134240" y="469839"/>
                    <a:pt x="2066853" y="371536"/>
                  </a:cubicBezTo>
                  <a:cubicBezTo>
                    <a:pt x="1999466" y="273233"/>
                    <a:pt x="1973305" y="147975"/>
                    <a:pt x="1838531" y="86139"/>
                  </a:cubicBezTo>
                  <a:cubicBezTo>
                    <a:pt x="1703757" y="24303"/>
                    <a:pt x="1414390" y="5277"/>
                    <a:pt x="1258211" y="520"/>
                  </a:cubicBezTo>
                  <a:cubicBezTo>
                    <a:pt x="1102032" y="-4237"/>
                    <a:pt x="1044159" y="24303"/>
                    <a:pt x="910971" y="57599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5410CA62-8E88-844D-93D1-7B14217A0F5E}"/>
                </a:ext>
              </a:extLst>
            </p:cNvPr>
            <p:cNvSpPr/>
            <p:nvPr/>
          </p:nvSpPr>
          <p:spPr>
            <a:xfrm flipV="1">
              <a:off x="4827446" y="4937117"/>
              <a:ext cx="2158078" cy="1107763"/>
            </a:xfrm>
            <a:custGeom>
              <a:avLst/>
              <a:gdLst>
                <a:gd name="connsiteX0" fmla="*/ 793763 w 1763990"/>
                <a:gd name="connsiteY0" fmla="*/ 21490 h 1007767"/>
                <a:gd name="connsiteX1" fmla="*/ 343771 w 1763990"/>
                <a:gd name="connsiteY1" fmla="*/ 101492 h 1007767"/>
                <a:gd name="connsiteX2" fmla="*/ 133775 w 1763990"/>
                <a:gd name="connsiteY2" fmla="*/ 356499 h 1007767"/>
                <a:gd name="connsiteX3" fmla="*/ 3777 w 1763990"/>
                <a:gd name="connsiteY3" fmla="*/ 616506 h 1007767"/>
                <a:gd name="connsiteX4" fmla="*/ 278772 w 1763990"/>
                <a:gd name="connsiteY4" fmla="*/ 951515 h 1007767"/>
                <a:gd name="connsiteX5" fmla="*/ 868762 w 1763990"/>
                <a:gd name="connsiteY5" fmla="*/ 1006517 h 1007767"/>
                <a:gd name="connsiteX6" fmla="*/ 1228755 w 1763990"/>
                <a:gd name="connsiteY6" fmla="*/ 941515 h 1007767"/>
                <a:gd name="connsiteX7" fmla="*/ 1688747 w 1763990"/>
                <a:gd name="connsiteY7" fmla="*/ 916514 h 1007767"/>
                <a:gd name="connsiteX8" fmla="*/ 1743746 w 1763990"/>
                <a:gd name="connsiteY8" fmla="*/ 556504 h 1007767"/>
                <a:gd name="connsiteX9" fmla="*/ 1483750 w 1763990"/>
                <a:gd name="connsiteY9" fmla="*/ 156493 h 1007767"/>
                <a:gd name="connsiteX10" fmla="*/ 1013759 w 1763990"/>
                <a:gd name="connsiteY10" fmla="*/ 11489 h 1007767"/>
                <a:gd name="connsiteX11" fmla="*/ 793763 w 1763990"/>
                <a:gd name="connsiteY11" fmla="*/ 21490 h 1007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63990" h="1007767">
                  <a:moveTo>
                    <a:pt x="793763" y="21490"/>
                  </a:moveTo>
                  <a:cubicBezTo>
                    <a:pt x="682098" y="36490"/>
                    <a:pt x="453769" y="45657"/>
                    <a:pt x="343771" y="101492"/>
                  </a:cubicBezTo>
                  <a:cubicBezTo>
                    <a:pt x="233773" y="157327"/>
                    <a:pt x="190441" y="270663"/>
                    <a:pt x="133775" y="356499"/>
                  </a:cubicBezTo>
                  <a:cubicBezTo>
                    <a:pt x="77109" y="442335"/>
                    <a:pt x="-20389" y="517337"/>
                    <a:pt x="3777" y="616506"/>
                  </a:cubicBezTo>
                  <a:cubicBezTo>
                    <a:pt x="27943" y="715675"/>
                    <a:pt x="134608" y="886513"/>
                    <a:pt x="278772" y="951515"/>
                  </a:cubicBezTo>
                  <a:cubicBezTo>
                    <a:pt x="422936" y="1016517"/>
                    <a:pt x="710432" y="1008184"/>
                    <a:pt x="868762" y="1006517"/>
                  </a:cubicBezTo>
                  <a:cubicBezTo>
                    <a:pt x="1027092" y="1004850"/>
                    <a:pt x="1092091" y="956516"/>
                    <a:pt x="1228755" y="941515"/>
                  </a:cubicBezTo>
                  <a:cubicBezTo>
                    <a:pt x="1365419" y="926515"/>
                    <a:pt x="1602915" y="980683"/>
                    <a:pt x="1688747" y="916514"/>
                  </a:cubicBezTo>
                  <a:cubicBezTo>
                    <a:pt x="1774579" y="852346"/>
                    <a:pt x="1777912" y="683174"/>
                    <a:pt x="1743746" y="556504"/>
                  </a:cubicBezTo>
                  <a:cubicBezTo>
                    <a:pt x="1709580" y="429834"/>
                    <a:pt x="1605415" y="247329"/>
                    <a:pt x="1483750" y="156493"/>
                  </a:cubicBezTo>
                  <a:cubicBezTo>
                    <a:pt x="1362086" y="65657"/>
                    <a:pt x="1130423" y="35656"/>
                    <a:pt x="1013759" y="11489"/>
                  </a:cubicBezTo>
                  <a:cubicBezTo>
                    <a:pt x="897095" y="-12678"/>
                    <a:pt x="905428" y="6490"/>
                    <a:pt x="793763" y="21490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D0D0F482-BF3E-9D46-8349-7D42DC6BF349}"/>
                </a:ext>
              </a:extLst>
            </p:cNvPr>
            <p:cNvGrpSpPr/>
            <p:nvPr/>
          </p:nvGrpSpPr>
          <p:grpSpPr>
            <a:xfrm>
              <a:off x="4943128" y="3697579"/>
              <a:ext cx="1763990" cy="1007767"/>
              <a:chOff x="2611175" y="5012905"/>
              <a:chExt cx="1763990" cy="1007767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2410177-B1FF-4B42-A1F7-34710F963990}"/>
                  </a:ext>
                </a:extLst>
              </p:cNvPr>
              <p:cNvSpPr/>
              <p:nvPr/>
            </p:nvSpPr>
            <p:spPr>
              <a:xfrm>
                <a:off x="3161857" y="5183726"/>
                <a:ext cx="733868" cy="333063"/>
              </a:xfrm>
              <a:prstGeom prst="rect">
                <a:avLst/>
              </a:prstGeom>
              <a:solidFill>
                <a:srgbClr val="E0EAF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03494A4-B4E8-244F-A295-B98739F46F4C}"/>
                  </a:ext>
                </a:extLst>
              </p:cNvPr>
              <p:cNvCxnSpPr/>
              <p:nvPr/>
            </p:nvCxnSpPr>
            <p:spPr>
              <a:xfrm>
                <a:off x="3462434" y="5820469"/>
                <a:ext cx="0" cy="18991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9A964173-65DE-2C42-B415-52B1293E8FED}"/>
                  </a:ext>
                </a:extLst>
              </p:cNvPr>
              <p:cNvSpPr/>
              <p:nvPr/>
            </p:nvSpPr>
            <p:spPr>
              <a:xfrm>
                <a:off x="2611175" y="5012905"/>
                <a:ext cx="1763990" cy="1007767"/>
              </a:xfrm>
              <a:custGeom>
                <a:avLst/>
                <a:gdLst>
                  <a:gd name="connsiteX0" fmla="*/ 793763 w 1763990"/>
                  <a:gd name="connsiteY0" fmla="*/ 21490 h 1007767"/>
                  <a:gd name="connsiteX1" fmla="*/ 343771 w 1763990"/>
                  <a:gd name="connsiteY1" fmla="*/ 101492 h 1007767"/>
                  <a:gd name="connsiteX2" fmla="*/ 133775 w 1763990"/>
                  <a:gd name="connsiteY2" fmla="*/ 356499 h 1007767"/>
                  <a:gd name="connsiteX3" fmla="*/ 3777 w 1763990"/>
                  <a:gd name="connsiteY3" fmla="*/ 616506 h 1007767"/>
                  <a:gd name="connsiteX4" fmla="*/ 278772 w 1763990"/>
                  <a:gd name="connsiteY4" fmla="*/ 951515 h 1007767"/>
                  <a:gd name="connsiteX5" fmla="*/ 868762 w 1763990"/>
                  <a:gd name="connsiteY5" fmla="*/ 1006517 h 1007767"/>
                  <a:gd name="connsiteX6" fmla="*/ 1228755 w 1763990"/>
                  <a:gd name="connsiteY6" fmla="*/ 941515 h 1007767"/>
                  <a:gd name="connsiteX7" fmla="*/ 1688747 w 1763990"/>
                  <a:gd name="connsiteY7" fmla="*/ 916514 h 1007767"/>
                  <a:gd name="connsiteX8" fmla="*/ 1743746 w 1763990"/>
                  <a:gd name="connsiteY8" fmla="*/ 556504 h 1007767"/>
                  <a:gd name="connsiteX9" fmla="*/ 1483750 w 1763990"/>
                  <a:gd name="connsiteY9" fmla="*/ 156493 h 1007767"/>
                  <a:gd name="connsiteX10" fmla="*/ 1013759 w 1763990"/>
                  <a:gd name="connsiteY10" fmla="*/ 11489 h 1007767"/>
                  <a:gd name="connsiteX11" fmla="*/ 793763 w 1763990"/>
                  <a:gd name="connsiteY11" fmla="*/ 21490 h 1007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63990" h="1007767">
                    <a:moveTo>
                      <a:pt x="793763" y="21490"/>
                    </a:moveTo>
                    <a:cubicBezTo>
                      <a:pt x="682098" y="36490"/>
                      <a:pt x="453769" y="45657"/>
                      <a:pt x="343771" y="101492"/>
                    </a:cubicBezTo>
                    <a:cubicBezTo>
                      <a:pt x="233773" y="157327"/>
                      <a:pt x="190441" y="270663"/>
                      <a:pt x="133775" y="356499"/>
                    </a:cubicBezTo>
                    <a:cubicBezTo>
                      <a:pt x="77109" y="442335"/>
                      <a:pt x="-20389" y="517337"/>
                      <a:pt x="3777" y="616506"/>
                    </a:cubicBezTo>
                    <a:cubicBezTo>
                      <a:pt x="27943" y="715675"/>
                      <a:pt x="134608" y="886513"/>
                      <a:pt x="278772" y="951515"/>
                    </a:cubicBezTo>
                    <a:cubicBezTo>
                      <a:pt x="422936" y="1016517"/>
                      <a:pt x="710432" y="1008184"/>
                      <a:pt x="868762" y="1006517"/>
                    </a:cubicBezTo>
                    <a:cubicBezTo>
                      <a:pt x="1027092" y="1004850"/>
                      <a:pt x="1092091" y="956516"/>
                      <a:pt x="1228755" y="941515"/>
                    </a:cubicBezTo>
                    <a:cubicBezTo>
                      <a:pt x="1365419" y="926515"/>
                      <a:pt x="1602915" y="980683"/>
                      <a:pt x="1688747" y="916514"/>
                    </a:cubicBezTo>
                    <a:cubicBezTo>
                      <a:pt x="1774579" y="852346"/>
                      <a:pt x="1777912" y="683174"/>
                      <a:pt x="1743746" y="556504"/>
                    </a:cubicBezTo>
                    <a:cubicBezTo>
                      <a:pt x="1709580" y="429834"/>
                      <a:pt x="1605415" y="247329"/>
                      <a:pt x="1483750" y="156493"/>
                    </a:cubicBezTo>
                    <a:cubicBezTo>
                      <a:pt x="1362086" y="65657"/>
                      <a:pt x="1130423" y="35656"/>
                      <a:pt x="1013759" y="11489"/>
                    </a:cubicBezTo>
                    <a:cubicBezTo>
                      <a:pt x="897095" y="-12678"/>
                      <a:pt x="905428" y="6490"/>
                      <a:pt x="793763" y="21490"/>
                    </a:cubicBezTo>
                    <a:close/>
                  </a:path>
                </a:pathLst>
              </a:custGeom>
              <a:solidFill>
                <a:srgbClr val="9AE0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8" name="Triangle 177">
              <a:extLst>
                <a:ext uri="{FF2B5EF4-FFF2-40B4-BE49-F238E27FC236}">
                  <a16:creationId xmlns:a16="http://schemas.microsoft.com/office/drawing/2014/main" id="{0F6B556C-316F-6848-8A28-191C034EB300}"/>
                </a:ext>
              </a:extLst>
            </p:cNvPr>
            <p:cNvSpPr/>
            <p:nvPr/>
          </p:nvSpPr>
          <p:spPr>
            <a:xfrm flipV="1">
              <a:off x="4015945" y="2767912"/>
              <a:ext cx="3892378" cy="2755558"/>
            </a:xfrm>
            <a:prstGeom prst="triangle">
              <a:avLst>
                <a:gd name="adj" fmla="val 50327"/>
              </a:avLst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23A8993-DC1F-3A43-856B-385BBE477225}"/>
              </a:ext>
            </a:extLst>
          </p:cNvPr>
          <p:cNvGrpSpPr/>
          <p:nvPr/>
        </p:nvGrpSpPr>
        <p:grpSpPr>
          <a:xfrm>
            <a:off x="8999920" y="1469425"/>
            <a:ext cx="410780" cy="655938"/>
            <a:chOff x="3533208" y="1227996"/>
            <a:chExt cx="567057" cy="933976"/>
          </a:xfrm>
        </p:grpSpPr>
        <p:pic>
          <p:nvPicPr>
            <p:cNvPr id="186" name="Picture 185" descr="mobile_or_tablet.png">
              <a:extLst>
                <a:ext uri="{FF2B5EF4-FFF2-40B4-BE49-F238E27FC236}">
                  <a16:creationId xmlns:a16="http://schemas.microsoft.com/office/drawing/2014/main" id="{C47269DE-5032-5247-80C1-771E7D49C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3208" y="1227996"/>
              <a:ext cx="567057" cy="933976"/>
            </a:xfrm>
            <a:prstGeom prst="rect">
              <a:avLst/>
            </a:prstGeom>
          </p:spPr>
        </p:pic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7EA2BD4A-48C7-314E-9CAD-B85E65583501}"/>
                </a:ext>
              </a:extLst>
            </p:cNvPr>
            <p:cNvSpPr/>
            <p:nvPr/>
          </p:nvSpPr>
          <p:spPr>
            <a:xfrm>
              <a:off x="3688667" y="1588335"/>
              <a:ext cx="243304" cy="420055"/>
            </a:xfrm>
            <a:prstGeom prst="rect">
              <a:avLst/>
            </a:prstGeom>
            <a:gradFill flip="none" rotWithShape="1">
              <a:gsLst>
                <a:gs pos="2000">
                  <a:srgbClr val="107AA7"/>
                </a:gs>
                <a:gs pos="100000">
                  <a:srgbClr val="107AA7"/>
                </a:gs>
                <a:gs pos="50000">
                  <a:schemeClr val="accent1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57F32E4-F32D-B04C-BD83-B1F3C904E9C4}"/>
              </a:ext>
            </a:extLst>
          </p:cNvPr>
          <p:cNvGrpSpPr/>
          <p:nvPr/>
        </p:nvGrpSpPr>
        <p:grpSpPr>
          <a:xfrm>
            <a:off x="8118390" y="2607276"/>
            <a:ext cx="471234" cy="425450"/>
            <a:chOff x="283029" y="4319993"/>
            <a:chExt cx="1226174" cy="1258225"/>
          </a:xfrm>
        </p:grpSpPr>
        <p:pic>
          <p:nvPicPr>
            <p:cNvPr id="192" name="Picture 180" descr="desktop_computer_stylized_medium">
              <a:extLst>
                <a:ext uri="{FF2B5EF4-FFF2-40B4-BE49-F238E27FC236}">
                  <a16:creationId xmlns:a16="http://schemas.microsoft.com/office/drawing/2014/main" id="{60512D18-5AEF-5D4D-B300-69E9C8237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3029" y="4319993"/>
              <a:ext cx="1226174" cy="125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3" name="Freeform 181">
              <a:extLst>
                <a:ext uri="{FF2B5EF4-FFF2-40B4-BE49-F238E27FC236}">
                  <a16:creationId xmlns:a16="http://schemas.microsoft.com/office/drawing/2014/main" id="{0955FDB5-5512-794B-BE7C-ED611F50A0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497" y="4440692"/>
              <a:ext cx="596213" cy="576165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922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380460"/>
            <a:ext cx="10965608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Mobility with direct 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F70DFD1-5292-E04F-ABD4-9003C224C6CB}"/>
              </a:ext>
            </a:extLst>
          </p:cNvPr>
          <p:cNvSpPr txBox="1"/>
          <p:nvPr/>
        </p:nvSpPr>
        <p:spPr>
          <a:xfrm>
            <a:off x="3660514" y="3733288"/>
            <a:ext cx="1116933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Home gateway</a:t>
            </a:r>
          </a:p>
        </p:txBody>
      </p:sp>
      <p:sp>
        <p:nvSpPr>
          <p:cNvPr id="159" name="Freeform 158">
            <a:extLst>
              <a:ext uri="{FF2B5EF4-FFF2-40B4-BE49-F238E27FC236}">
                <a16:creationId xmlns:a16="http://schemas.microsoft.com/office/drawing/2014/main" id="{CE1AE319-CAF1-F04D-A7C1-6AA22CFA9008}"/>
              </a:ext>
            </a:extLst>
          </p:cNvPr>
          <p:cNvSpPr/>
          <p:nvPr/>
        </p:nvSpPr>
        <p:spPr>
          <a:xfrm>
            <a:off x="2733837" y="1585690"/>
            <a:ext cx="2536501" cy="2518288"/>
          </a:xfrm>
          <a:custGeom>
            <a:avLst/>
            <a:gdLst>
              <a:gd name="connsiteX0" fmla="*/ 910971 w 2479694"/>
              <a:gd name="connsiteY0" fmla="*/ 57599 h 2518288"/>
              <a:gd name="connsiteX1" fmla="*/ 459082 w 2479694"/>
              <a:gd name="connsiteY1" fmla="*/ 200298 h 2518288"/>
              <a:gd name="connsiteX2" fmla="*/ 154652 w 2479694"/>
              <a:gd name="connsiteY2" fmla="*/ 647420 h 2518288"/>
              <a:gd name="connsiteX3" fmla="*/ 7194 w 2479694"/>
              <a:gd name="connsiteY3" fmla="*/ 1151621 h 2518288"/>
              <a:gd name="connsiteX4" fmla="*/ 50004 w 2479694"/>
              <a:gd name="connsiteY4" fmla="*/ 1679605 h 2518288"/>
              <a:gd name="connsiteX5" fmla="*/ 283084 w 2479694"/>
              <a:gd name="connsiteY5" fmla="*/ 2236129 h 2518288"/>
              <a:gd name="connsiteX6" fmla="*/ 929997 w 2479694"/>
              <a:gd name="connsiteY6" fmla="*/ 2502500 h 2518288"/>
              <a:gd name="connsiteX7" fmla="*/ 1434210 w 2479694"/>
              <a:gd name="connsiteY7" fmla="*/ 2483473 h 2518288"/>
              <a:gd name="connsiteX8" fmla="*/ 1919395 w 2479694"/>
              <a:gd name="connsiteY8" fmla="*/ 2450177 h 2518288"/>
              <a:gd name="connsiteX9" fmla="*/ 2380797 w 2479694"/>
              <a:gd name="connsiteY9" fmla="*/ 1831817 h 2518288"/>
              <a:gd name="connsiteX10" fmla="*/ 2471174 w 2479694"/>
              <a:gd name="connsiteY10" fmla="*/ 1246753 h 2518288"/>
              <a:gd name="connsiteX11" fmla="*/ 2242852 w 2479694"/>
              <a:gd name="connsiteY11" fmla="*/ 675959 h 2518288"/>
              <a:gd name="connsiteX12" fmla="*/ 2066853 w 2479694"/>
              <a:gd name="connsiteY12" fmla="*/ 371536 h 2518288"/>
              <a:gd name="connsiteX13" fmla="*/ 1838531 w 2479694"/>
              <a:gd name="connsiteY13" fmla="*/ 86139 h 2518288"/>
              <a:gd name="connsiteX14" fmla="*/ 1258211 w 2479694"/>
              <a:gd name="connsiteY14" fmla="*/ 520 h 2518288"/>
              <a:gd name="connsiteX15" fmla="*/ 910971 w 2479694"/>
              <a:gd name="connsiteY15" fmla="*/ 57599 h 2518288"/>
              <a:gd name="connsiteX0" fmla="*/ 910971 w 2491918"/>
              <a:gd name="connsiteY0" fmla="*/ 57599 h 2518288"/>
              <a:gd name="connsiteX1" fmla="*/ 459082 w 2491918"/>
              <a:gd name="connsiteY1" fmla="*/ 200298 h 2518288"/>
              <a:gd name="connsiteX2" fmla="*/ 154652 w 2491918"/>
              <a:gd name="connsiteY2" fmla="*/ 647420 h 2518288"/>
              <a:gd name="connsiteX3" fmla="*/ 7194 w 2491918"/>
              <a:gd name="connsiteY3" fmla="*/ 1151621 h 2518288"/>
              <a:gd name="connsiteX4" fmla="*/ 50004 w 2491918"/>
              <a:gd name="connsiteY4" fmla="*/ 1679605 h 2518288"/>
              <a:gd name="connsiteX5" fmla="*/ 283084 w 2491918"/>
              <a:gd name="connsiteY5" fmla="*/ 2236129 h 2518288"/>
              <a:gd name="connsiteX6" fmla="*/ 929997 w 2491918"/>
              <a:gd name="connsiteY6" fmla="*/ 2502500 h 2518288"/>
              <a:gd name="connsiteX7" fmla="*/ 1434210 w 2491918"/>
              <a:gd name="connsiteY7" fmla="*/ 2483473 h 2518288"/>
              <a:gd name="connsiteX8" fmla="*/ 1919395 w 2491918"/>
              <a:gd name="connsiteY8" fmla="*/ 2450177 h 2518288"/>
              <a:gd name="connsiteX9" fmla="*/ 2380797 w 2491918"/>
              <a:gd name="connsiteY9" fmla="*/ 1831817 h 2518288"/>
              <a:gd name="connsiteX10" fmla="*/ 2471174 w 2491918"/>
              <a:gd name="connsiteY10" fmla="*/ 1246753 h 2518288"/>
              <a:gd name="connsiteX11" fmla="*/ 2452444 w 2491918"/>
              <a:gd name="connsiteY11" fmla="*/ 688289 h 2518288"/>
              <a:gd name="connsiteX12" fmla="*/ 2066853 w 2491918"/>
              <a:gd name="connsiteY12" fmla="*/ 371536 h 2518288"/>
              <a:gd name="connsiteX13" fmla="*/ 1838531 w 2491918"/>
              <a:gd name="connsiteY13" fmla="*/ 86139 h 2518288"/>
              <a:gd name="connsiteX14" fmla="*/ 1258211 w 2491918"/>
              <a:gd name="connsiteY14" fmla="*/ 520 h 2518288"/>
              <a:gd name="connsiteX15" fmla="*/ 910971 w 2491918"/>
              <a:gd name="connsiteY15" fmla="*/ 57599 h 2518288"/>
              <a:gd name="connsiteX0" fmla="*/ 910971 w 2518269"/>
              <a:gd name="connsiteY0" fmla="*/ 57599 h 2518288"/>
              <a:gd name="connsiteX1" fmla="*/ 459082 w 2518269"/>
              <a:gd name="connsiteY1" fmla="*/ 200298 h 2518288"/>
              <a:gd name="connsiteX2" fmla="*/ 154652 w 2518269"/>
              <a:gd name="connsiteY2" fmla="*/ 647420 h 2518288"/>
              <a:gd name="connsiteX3" fmla="*/ 7194 w 2518269"/>
              <a:gd name="connsiteY3" fmla="*/ 1151621 h 2518288"/>
              <a:gd name="connsiteX4" fmla="*/ 50004 w 2518269"/>
              <a:gd name="connsiteY4" fmla="*/ 1679605 h 2518288"/>
              <a:gd name="connsiteX5" fmla="*/ 283084 w 2518269"/>
              <a:gd name="connsiteY5" fmla="*/ 2236129 h 2518288"/>
              <a:gd name="connsiteX6" fmla="*/ 929997 w 2518269"/>
              <a:gd name="connsiteY6" fmla="*/ 2502500 h 2518288"/>
              <a:gd name="connsiteX7" fmla="*/ 1434210 w 2518269"/>
              <a:gd name="connsiteY7" fmla="*/ 2483473 h 2518288"/>
              <a:gd name="connsiteX8" fmla="*/ 1919395 w 2518269"/>
              <a:gd name="connsiteY8" fmla="*/ 2450177 h 2518288"/>
              <a:gd name="connsiteX9" fmla="*/ 2380797 w 2518269"/>
              <a:gd name="connsiteY9" fmla="*/ 1831817 h 2518288"/>
              <a:gd name="connsiteX10" fmla="*/ 2471174 w 2518269"/>
              <a:gd name="connsiteY10" fmla="*/ 1246753 h 2518288"/>
              <a:gd name="connsiteX11" fmla="*/ 2452444 w 2518269"/>
              <a:gd name="connsiteY11" fmla="*/ 688289 h 2518288"/>
              <a:gd name="connsiteX12" fmla="*/ 2066853 w 2518269"/>
              <a:gd name="connsiteY12" fmla="*/ 371536 h 2518288"/>
              <a:gd name="connsiteX13" fmla="*/ 1838531 w 2518269"/>
              <a:gd name="connsiteY13" fmla="*/ 86139 h 2518288"/>
              <a:gd name="connsiteX14" fmla="*/ 1258211 w 2518269"/>
              <a:gd name="connsiteY14" fmla="*/ 520 h 2518288"/>
              <a:gd name="connsiteX15" fmla="*/ 910971 w 2518269"/>
              <a:gd name="connsiteY15" fmla="*/ 57599 h 2518288"/>
              <a:gd name="connsiteX0" fmla="*/ 910971 w 2536501"/>
              <a:gd name="connsiteY0" fmla="*/ 57599 h 2518288"/>
              <a:gd name="connsiteX1" fmla="*/ 459082 w 2536501"/>
              <a:gd name="connsiteY1" fmla="*/ 200298 h 2518288"/>
              <a:gd name="connsiteX2" fmla="*/ 154652 w 2536501"/>
              <a:gd name="connsiteY2" fmla="*/ 647420 h 2518288"/>
              <a:gd name="connsiteX3" fmla="*/ 7194 w 2536501"/>
              <a:gd name="connsiteY3" fmla="*/ 1151621 h 2518288"/>
              <a:gd name="connsiteX4" fmla="*/ 50004 w 2536501"/>
              <a:gd name="connsiteY4" fmla="*/ 1679605 h 2518288"/>
              <a:gd name="connsiteX5" fmla="*/ 283084 w 2536501"/>
              <a:gd name="connsiteY5" fmla="*/ 2236129 h 2518288"/>
              <a:gd name="connsiteX6" fmla="*/ 929997 w 2536501"/>
              <a:gd name="connsiteY6" fmla="*/ 2502500 h 2518288"/>
              <a:gd name="connsiteX7" fmla="*/ 1434210 w 2536501"/>
              <a:gd name="connsiteY7" fmla="*/ 2483473 h 2518288"/>
              <a:gd name="connsiteX8" fmla="*/ 1919395 w 2536501"/>
              <a:gd name="connsiteY8" fmla="*/ 2450177 h 2518288"/>
              <a:gd name="connsiteX9" fmla="*/ 2380797 w 2536501"/>
              <a:gd name="connsiteY9" fmla="*/ 1831817 h 2518288"/>
              <a:gd name="connsiteX10" fmla="*/ 2532819 w 2536501"/>
              <a:gd name="connsiteY10" fmla="*/ 1394709 h 2518288"/>
              <a:gd name="connsiteX11" fmla="*/ 2452444 w 2536501"/>
              <a:gd name="connsiteY11" fmla="*/ 688289 h 2518288"/>
              <a:gd name="connsiteX12" fmla="*/ 2066853 w 2536501"/>
              <a:gd name="connsiteY12" fmla="*/ 371536 h 2518288"/>
              <a:gd name="connsiteX13" fmla="*/ 1838531 w 2536501"/>
              <a:gd name="connsiteY13" fmla="*/ 86139 h 2518288"/>
              <a:gd name="connsiteX14" fmla="*/ 1258211 w 2536501"/>
              <a:gd name="connsiteY14" fmla="*/ 520 h 2518288"/>
              <a:gd name="connsiteX15" fmla="*/ 910971 w 2536501"/>
              <a:gd name="connsiteY15" fmla="*/ 57599 h 25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36501" h="2518288">
                <a:moveTo>
                  <a:pt x="910971" y="57599"/>
                </a:moveTo>
                <a:cubicBezTo>
                  <a:pt x="777783" y="90895"/>
                  <a:pt x="585135" y="101995"/>
                  <a:pt x="459082" y="200298"/>
                </a:cubicBezTo>
                <a:cubicBezTo>
                  <a:pt x="333029" y="298601"/>
                  <a:pt x="229967" y="488866"/>
                  <a:pt x="154652" y="647420"/>
                </a:cubicBezTo>
                <a:cubicBezTo>
                  <a:pt x="79337" y="805974"/>
                  <a:pt x="24635" y="979590"/>
                  <a:pt x="7194" y="1151621"/>
                </a:cubicBezTo>
                <a:cubicBezTo>
                  <a:pt x="-10247" y="1323652"/>
                  <a:pt x="4022" y="1498854"/>
                  <a:pt x="50004" y="1679605"/>
                </a:cubicBezTo>
                <a:cubicBezTo>
                  <a:pt x="95986" y="1860356"/>
                  <a:pt x="136419" y="2098980"/>
                  <a:pt x="283084" y="2236129"/>
                </a:cubicBezTo>
                <a:cubicBezTo>
                  <a:pt x="429749" y="2373278"/>
                  <a:pt x="738143" y="2461276"/>
                  <a:pt x="929997" y="2502500"/>
                </a:cubicBezTo>
                <a:cubicBezTo>
                  <a:pt x="1121851" y="2543724"/>
                  <a:pt x="1269310" y="2492193"/>
                  <a:pt x="1434210" y="2483473"/>
                </a:cubicBezTo>
                <a:cubicBezTo>
                  <a:pt x="1599110" y="2474753"/>
                  <a:pt x="1761631" y="2558786"/>
                  <a:pt x="1919395" y="2450177"/>
                </a:cubicBezTo>
                <a:cubicBezTo>
                  <a:pt x="2077160" y="2341568"/>
                  <a:pt x="2278560" y="2007728"/>
                  <a:pt x="2380797" y="1831817"/>
                </a:cubicBezTo>
                <a:cubicBezTo>
                  <a:pt x="2483034" y="1655906"/>
                  <a:pt x="2520878" y="1585297"/>
                  <a:pt x="2532819" y="1394709"/>
                </a:cubicBezTo>
                <a:cubicBezTo>
                  <a:pt x="2544760" y="1204121"/>
                  <a:pt x="2530105" y="858818"/>
                  <a:pt x="2452444" y="688289"/>
                </a:cubicBezTo>
                <a:cubicBezTo>
                  <a:pt x="2374783" y="517760"/>
                  <a:pt x="2169172" y="471894"/>
                  <a:pt x="2066853" y="371536"/>
                </a:cubicBezTo>
                <a:cubicBezTo>
                  <a:pt x="1964534" y="271178"/>
                  <a:pt x="1973305" y="147975"/>
                  <a:pt x="1838531" y="86139"/>
                </a:cubicBezTo>
                <a:cubicBezTo>
                  <a:pt x="1703757" y="24303"/>
                  <a:pt x="1414390" y="5277"/>
                  <a:pt x="1258211" y="520"/>
                </a:cubicBezTo>
                <a:cubicBezTo>
                  <a:pt x="1102032" y="-4237"/>
                  <a:pt x="1044159" y="24303"/>
                  <a:pt x="910971" y="57599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id="{D4BA4872-27CD-6A48-92F2-E847FD1CC8C7}"/>
              </a:ext>
            </a:extLst>
          </p:cNvPr>
          <p:cNvSpPr/>
          <p:nvPr/>
        </p:nvSpPr>
        <p:spPr>
          <a:xfrm>
            <a:off x="6426611" y="1551322"/>
            <a:ext cx="2479694" cy="2518288"/>
          </a:xfrm>
          <a:custGeom>
            <a:avLst/>
            <a:gdLst>
              <a:gd name="connsiteX0" fmla="*/ 910971 w 2479694"/>
              <a:gd name="connsiteY0" fmla="*/ 57599 h 2518288"/>
              <a:gd name="connsiteX1" fmla="*/ 459082 w 2479694"/>
              <a:gd name="connsiteY1" fmla="*/ 200298 h 2518288"/>
              <a:gd name="connsiteX2" fmla="*/ 154652 w 2479694"/>
              <a:gd name="connsiteY2" fmla="*/ 647420 h 2518288"/>
              <a:gd name="connsiteX3" fmla="*/ 7194 w 2479694"/>
              <a:gd name="connsiteY3" fmla="*/ 1151621 h 2518288"/>
              <a:gd name="connsiteX4" fmla="*/ 50004 w 2479694"/>
              <a:gd name="connsiteY4" fmla="*/ 1679605 h 2518288"/>
              <a:gd name="connsiteX5" fmla="*/ 283084 w 2479694"/>
              <a:gd name="connsiteY5" fmla="*/ 2236129 h 2518288"/>
              <a:gd name="connsiteX6" fmla="*/ 929997 w 2479694"/>
              <a:gd name="connsiteY6" fmla="*/ 2502500 h 2518288"/>
              <a:gd name="connsiteX7" fmla="*/ 1434210 w 2479694"/>
              <a:gd name="connsiteY7" fmla="*/ 2483473 h 2518288"/>
              <a:gd name="connsiteX8" fmla="*/ 1919395 w 2479694"/>
              <a:gd name="connsiteY8" fmla="*/ 2450177 h 2518288"/>
              <a:gd name="connsiteX9" fmla="*/ 2380797 w 2479694"/>
              <a:gd name="connsiteY9" fmla="*/ 1831817 h 2518288"/>
              <a:gd name="connsiteX10" fmla="*/ 2471174 w 2479694"/>
              <a:gd name="connsiteY10" fmla="*/ 1246753 h 2518288"/>
              <a:gd name="connsiteX11" fmla="*/ 2242852 w 2479694"/>
              <a:gd name="connsiteY11" fmla="*/ 675959 h 2518288"/>
              <a:gd name="connsiteX12" fmla="*/ 2066853 w 2479694"/>
              <a:gd name="connsiteY12" fmla="*/ 371536 h 2518288"/>
              <a:gd name="connsiteX13" fmla="*/ 1838531 w 2479694"/>
              <a:gd name="connsiteY13" fmla="*/ 86139 h 2518288"/>
              <a:gd name="connsiteX14" fmla="*/ 1258211 w 2479694"/>
              <a:gd name="connsiteY14" fmla="*/ 520 h 2518288"/>
              <a:gd name="connsiteX15" fmla="*/ 910971 w 2479694"/>
              <a:gd name="connsiteY15" fmla="*/ 57599 h 25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79694" h="2518288">
                <a:moveTo>
                  <a:pt x="910971" y="57599"/>
                </a:moveTo>
                <a:cubicBezTo>
                  <a:pt x="777783" y="90895"/>
                  <a:pt x="585135" y="101995"/>
                  <a:pt x="459082" y="200298"/>
                </a:cubicBezTo>
                <a:cubicBezTo>
                  <a:pt x="333029" y="298601"/>
                  <a:pt x="229967" y="488866"/>
                  <a:pt x="154652" y="647420"/>
                </a:cubicBezTo>
                <a:cubicBezTo>
                  <a:pt x="79337" y="805974"/>
                  <a:pt x="24635" y="979590"/>
                  <a:pt x="7194" y="1151621"/>
                </a:cubicBezTo>
                <a:cubicBezTo>
                  <a:pt x="-10247" y="1323652"/>
                  <a:pt x="4022" y="1498854"/>
                  <a:pt x="50004" y="1679605"/>
                </a:cubicBezTo>
                <a:cubicBezTo>
                  <a:pt x="95986" y="1860356"/>
                  <a:pt x="136419" y="2098980"/>
                  <a:pt x="283084" y="2236129"/>
                </a:cubicBezTo>
                <a:cubicBezTo>
                  <a:pt x="429749" y="2373278"/>
                  <a:pt x="738143" y="2461276"/>
                  <a:pt x="929997" y="2502500"/>
                </a:cubicBezTo>
                <a:cubicBezTo>
                  <a:pt x="1121851" y="2543724"/>
                  <a:pt x="1269310" y="2492193"/>
                  <a:pt x="1434210" y="2483473"/>
                </a:cubicBezTo>
                <a:cubicBezTo>
                  <a:pt x="1599110" y="2474753"/>
                  <a:pt x="1761631" y="2558786"/>
                  <a:pt x="1919395" y="2450177"/>
                </a:cubicBezTo>
                <a:cubicBezTo>
                  <a:pt x="2077160" y="2341568"/>
                  <a:pt x="2288834" y="2032388"/>
                  <a:pt x="2380797" y="1831817"/>
                </a:cubicBezTo>
                <a:cubicBezTo>
                  <a:pt x="2472760" y="1631246"/>
                  <a:pt x="2494165" y="1439396"/>
                  <a:pt x="2471174" y="1246753"/>
                </a:cubicBezTo>
                <a:cubicBezTo>
                  <a:pt x="2448183" y="1054110"/>
                  <a:pt x="2310239" y="821828"/>
                  <a:pt x="2242852" y="675959"/>
                </a:cubicBezTo>
                <a:cubicBezTo>
                  <a:pt x="2175465" y="530090"/>
                  <a:pt x="2134240" y="469839"/>
                  <a:pt x="2066853" y="371536"/>
                </a:cubicBezTo>
                <a:cubicBezTo>
                  <a:pt x="1999466" y="273233"/>
                  <a:pt x="1973305" y="147975"/>
                  <a:pt x="1838531" y="86139"/>
                </a:cubicBezTo>
                <a:cubicBezTo>
                  <a:pt x="1703757" y="24303"/>
                  <a:pt x="1414390" y="5277"/>
                  <a:pt x="1258211" y="520"/>
                </a:cubicBezTo>
                <a:cubicBezTo>
                  <a:pt x="1102032" y="-4237"/>
                  <a:pt x="1044159" y="24303"/>
                  <a:pt x="910971" y="57599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Freeform 160">
            <a:extLst>
              <a:ext uri="{FF2B5EF4-FFF2-40B4-BE49-F238E27FC236}">
                <a16:creationId xmlns:a16="http://schemas.microsoft.com/office/drawing/2014/main" id="{4BAF0F74-7C28-714E-9F17-A7173A0A4695}"/>
              </a:ext>
            </a:extLst>
          </p:cNvPr>
          <p:cNvSpPr/>
          <p:nvPr/>
        </p:nvSpPr>
        <p:spPr>
          <a:xfrm flipV="1">
            <a:off x="4827446" y="4937117"/>
            <a:ext cx="2158078" cy="1107763"/>
          </a:xfrm>
          <a:custGeom>
            <a:avLst/>
            <a:gdLst>
              <a:gd name="connsiteX0" fmla="*/ 793763 w 1763990"/>
              <a:gd name="connsiteY0" fmla="*/ 21490 h 1007767"/>
              <a:gd name="connsiteX1" fmla="*/ 343771 w 1763990"/>
              <a:gd name="connsiteY1" fmla="*/ 101492 h 1007767"/>
              <a:gd name="connsiteX2" fmla="*/ 133775 w 1763990"/>
              <a:gd name="connsiteY2" fmla="*/ 356499 h 1007767"/>
              <a:gd name="connsiteX3" fmla="*/ 3777 w 1763990"/>
              <a:gd name="connsiteY3" fmla="*/ 616506 h 1007767"/>
              <a:gd name="connsiteX4" fmla="*/ 278772 w 1763990"/>
              <a:gd name="connsiteY4" fmla="*/ 951515 h 1007767"/>
              <a:gd name="connsiteX5" fmla="*/ 868762 w 1763990"/>
              <a:gd name="connsiteY5" fmla="*/ 1006517 h 1007767"/>
              <a:gd name="connsiteX6" fmla="*/ 1228755 w 1763990"/>
              <a:gd name="connsiteY6" fmla="*/ 941515 h 1007767"/>
              <a:gd name="connsiteX7" fmla="*/ 1688747 w 1763990"/>
              <a:gd name="connsiteY7" fmla="*/ 916514 h 1007767"/>
              <a:gd name="connsiteX8" fmla="*/ 1743746 w 1763990"/>
              <a:gd name="connsiteY8" fmla="*/ 556504 h 1007767"/>
              <a:gd name="connsiteX9" fmla="*/ 1483750 w 1763990"/>
              <a:gd name="connsiteY9" fmla="*/ 156493 h 1007767"/>
              <a:gd name="connsiteX10" fmla="*/ 1013759 w 1763990"/>
              <a:gd name="connsiteY10" fmla="*/ 11489 h 1007767"/>
              <a:gd name="connsiteX11" fmla="*/ 793763 w 1763990"/>
              <a:gd name="connsiteY11" fmla="*/ 21490 h 100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63990" h="1007767">
                <a:moveTo>
                  <a:pt x="793763" y="21490"/>
                </a:moveTo>
                <a:cubicBezTo>
                  <a:pt x="682098" y="36490"/>
                  <a:pt x="453769" y="45657"/>
                  <a:pt x="343771" y="101492"/>
                </a:cubicBezTo>
                <a:cubicBezTo>
                  <a:pt x="233773" y="157327"/>
                  <a:pt x="190441" y="270663"/>
                  <a:pt x="133775" y="356499"/>
                </a:cubicBezTo>
                <a:cubicBezTo>
                  <a:pt x="77109" y="442335"/>
                  <a:pt x="-20389" y="517337"/>
                  <a:pt x="3777" y="616506"/>
                </a:cubicBezTo>
                <a:cubicBezTo>
                  <a:pt x="27943" y="715675"/>
                  <a:pt x="134608" y="886513"/>
                  <a:pt x="278772" y="951515"/>
                </a:cubicBezTo>
                <a:cubicBezTo>
                  <a:pt x="422936" y="1016517"/>
                  <a:pt x="710432" y="1008184"/>
                  <a:pt x="868762" y="1006517"/>
                </a:cubicBezTo>
                <a:cubicBezTo>
                  <a:pt x="1027092" y="1004850"/>
                  <a:pt x="1092091" y="956516"/>
                  <a:pt x="1228755" y="941515"/>
                </a:cubicBezTo>
                <a:cubicBezTo>
                  <a:pt x="1365419" y="926515"/>
                  <a:pt x="1602915" y="980683"/>
                  <a:pt x="1688747" y="916514"/>
                </a:cubicBezTo>
                <a:cubicBezTo>
                  <a:pt x="1774579" y="852346"/>
                  <a:pt x="1777912" y="683174"/>
                  <a:pt x="1743746" y="556504"/>
                </a:cubicBezTo>
                <a:cubicBezTo>
                  <a:pt x="1709580" y="429834"/>
                  <a:pt x="1605415" y="247329"/>
                  <a:pt x="1483750" y="156493"/>
                </a:cubicBezTo>
                <a:cubicBezTo>
                  <a:pt x="1362086" y="65657"/>
                  <a:pt x="1130423" y="35656"/>
                  <a:pt x="1013759" y="11489"/>
                </a:cubicBezTo>
                <a:cubicBezTo>
                  <a:pt x="897095" y="-12678"/>
                  <a:pt x="905428" y="6490"/>
                  <a:pt x="793763" y="21490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7B3FC8-0B6A-9749-A0D8-9F70F6C35488}"/>
              </a:ext>
            </a:extLst>
          </p:cNvPr>
          <p:cNvGrpSpPr/>
          <p:nvPr/>
        </p:nvGrpSpPr>
        <p:grpSpPr>
          <a:xfrm>
            <a:off x="3119550" y="1445494"/>
            <a:ext cx="1744394" cy="1538322"/>
            <a:chOff x="3119550" y="1445494"/>
            <a:chExt cx="1744394" cy="1538322"/>
          </a:xfrm>
        </p:grpSpPr>
        <p:pic>
          <p:nvPicPr>
            <p:cNvPr id="163" name="Picture 162" descr="mobile_or_tablet.png">
              <a:extLst>
                <a:ext uri="{FF2B5EF4-FFF2-40B4-BE49-F238E27FC236}">
                  <a16:creationId xmlns:a16="http://schemas.microsoft.com/office/drawing/2014/main" id="{0983C312-0633-C441-9BC1-232D90C70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2310" y="1445494"/>
              <a:ext cx="567057" cy="933976"/>
            </a:xfrm>
            <a:prstGeom prst="rect">
              <a:avLst/>
            </a:prstGeom>
          </p:spPr>
        </p:pic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E40565C-0C6E-BA49-8851-CCDC0BEC0BE1}"/>
                </a:ext>
              </a:extLst>
            </p:cNvPr>
            <p:cNvSpPr txBox="1"/>
            <p:nvPr/>
          </p:nvSpPr>
          <p:spPr>
            <a:xfrm>
              <a:off x="3119550" y="2334407"/>
              <a:ext cx="1744394" cy="64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dirty="0"/>
                <a:t>Permanent IP: </a:t>
              </a:r>
            </a:p>
            <a:p>
              <a:pPr>
                <a:lnSpc>
                  <a:spcPct val="80000"/>
                </a:lnSpc>
              </a:pPr>
              <a:r>
                <a:rPr lang="en-US" sz="1200" dirty="0"/>
                <a:t>   </a:t>
              </a:r>
              <a:r>
                <a:rPr lang="en-US" sz="1000" dirty="0"/>
                <a:t>128.119.40.186</a:t>
              </a:r>
            </a:p>
            <a:p>
              <a:pPr>
                <a:lnSpc>
                  <a:spcPct val="80000"/>
                </a:lnSpc>
              </a:pPr>
              <a:r>
                <a:rPr lang="en-US" sz="1100" dirty="0"/>
                <a:t>IMSI</a:t>
              </a:r>
            </a:p>
            <a:p>
              <a:pPr>
                <a:lnSpc>
                  <a:spcPct val="80000"/>
                </a:lnSpc>
              </a:pPr>
              <a:r>
                <a:rPr lang="is-IS" sz="1000"/>
                <a:t>    78:4f:43:98:d9:27</a:t>
              </a:r>
              <a:endParaRPr lang="en-US" sz="1000" dirty="0"/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12AF797B-48A3-0045-B50E-60F89C271506}"/>
              </a:ext>
            </a:extLst>
          </p:cNvPr>
          <p:cNvSpPr txBox="1"/>
          <p:nvPr/>
        </p:nvSpPr>
        <p:spPr>
          <a:xfrm>
            <a:off x="7390058" y="3336525"/>
            <a:ext cx="1116933" cy="61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Visited network  gateway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CDF00C-B973-CD46-A2F1-A918C98F0A5A}"/>
              </a:ext>
            </a:extLst>
          </p:cNvPr>
          <p:cNvGrpSpPr/>
          <p:nvPr/>
        </p:nvGrpSpPr>
        <p:grpSpPr>
          <a:xfrm>
            <a:off x="6620214" y="1514301"/>
            <a:ext cx="1744394" cy="1534683"/>
            <a:chOff x="6620214" y="1514301"/>
            <a:chExt cx="1744394" cy="1534683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3CE81A0-82DC-454A-BDC0-50B138BBC28F}"/>
                </a:ext>
              </a:extLst>
            </p:cNvPr>
            <p:cNvSpPr txBox="1"/>
            <p:nvPr/>
          </p:nvSpPr>
          <p:spPr>
            <a:xfrm>
              <a:off x="6620214" y="2399575"/>
              <a:ext cx="1744394" cy="64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dirty="0"/>
                <a:t>NAT IP: </a:t>
              </a:r>
            </a:p>
            <a:p>
              <a:pPr>
                <a:lnSpc>
                  <a:spcPct val="80000"/>
                </a:lnSpc>
              </a:pPr>
              <a:r>
                <a:rPr lang="en-US" sz="1200" dirty="0"/>
                <a:t>   </a:t>
              </a:r>
              <a:r>
                <a:rPr lang="en-US" sz="1000" dirty="0"/>
                <a:t>10.0.0.99</a:t>
              </a:r>
            </a:p>
            <a:p>
              <a:pPr>
                <a:lnSpc>
                  <a:spcPct val="80000"/>
                </a:lnSpc>
              </a:pPr>
              <a:r>
                <a:rPr lang="en-US" sz="1100" dirty="0"/>
                <a:t>IMSI</a:t>
              </a:r>
            </a:p>
            <a:p>
              <a:pPr>
                <a:lnSpc>
                  <a:spcPct val="80000"/>
                </a:lnSpc>
              </a:pPr>
              <a:r>
                <a:rPr lang="is-IS" sz="1000"/>
                <a:t>    78:4f:43:98:d9:27</a:t>
              </a:r>
              <a:endParaRPr lang="en-US" sz="800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018A4EF1-315F-A74F-89C7-B5A0A4AF1AC0}"/>
                </a:ext>
              </a:extLst>
            </p:cNvPr>
            <p:cNvGrpSpPr/>
            <p:nvPr/>
          </p:nvGrpSpPr>
          <p:grpSpPr>
            <a:xfrm>
              <a:off x="6743781" y="1514301"/>
              <a:ext cx="567057" cy="933976"/>
              <a:chOff x="3533208" y="1227996"/>
              <a:chExt cx="567057" cy="933976"/>
            </a:xfrm>
          </p:grpSpPr>
          <p:pic>
            <p:nvPicPr>
              <p:cNvPr id="214" name="Picture 213" descr="mobile_or_tablet.png">
                <a:extLst>
                  <a:ext uri="{FF2B5EF4-FFF2-40B4-BE49-F238E27FC236}">
                    <a16:creationId xmlns:a16="http://schemas.microsoft.com/office/drawing/2014/main" id="{03ED3F89-0F9E-A74D-ACF1-BAB5B755E5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3208" y="1227996"/>
                <a:ext cx="567057" cy="933976"/>
              </a:xfrm>
              <a:prstGeom prst="rect">
                <a:avLst/>
              </a:prstGeom>
            </p:spPr>
          </p:pic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F71FDAE2-C7E1-9F48-91C0-5E0A83B0E248}"/>
                  </a:ext>
                </a:extLst>
              </p:cNvPr>
              <p:cNvSpPr/>
              <p:nvPr/>
            </p:nvSpPr>
            <p:spPr>
              <a:xfrm>
                <a:off x="3688667" y="1588335"/>
                <a:ext cx="243304" cy="420055"/>
              </a:xfrm>
              <a:prstGeom prst="rect">
                <a:avLst/>
              </a:prstGeom>
              <a:gradFill flip="none" rotWithShape="1">
                <a:gsLst>
                  <a:gs pos="2000">
                    <a:srgbClr val="107AA7"/>
                  </a:gs>
                  <a:gs pos="100000">
                    <a:srgbClr val="107AA7"/>
                  </a:gs>
                  <a:gs pos="50000">
                    <a:schemeClr val="accent1">
                      <a:lumMod val="20000"/>
                      <a:lumOff val="8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7349B58B-970F-5C45-8801-AB49FC8075A1}"/>
              </a:ext>
            </a:extLst>
          </p:cNvPr>
          <p:cNvCxnSpPr/>
          <p:nvPr/>
        </p:nvCxnSpPr>
        <p:spPr>
          <a:xfrm flipV="1">
            <a:off x="5826528" y="4505143"/>
            <a:ext cx="0" cy="44098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12F0095C-8851-C142-8839-A58A9D5A0AF4}"/>
              </a:ext>
            </a:extLst>
          </p:cNvPr>
          <p:cNvGrpSpPr/>
          <p:nvPr/>
        </p:nvGrpSpPr>
        <p:grpSpPr>
          <a:xfrm>
            <a:off x="4943128" y="3697579"/>
            <a:ext cx="1763990" cy="1007767"/>
            <a:chOff x="2611175" y="5012905"/>
            <a:chExt cx="1763990" cy="1007767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B193D7C1-5727-1F41-BCE2-FCDF5888BFAD}"/>
                </a:ext>
              </a:extLst>
            </p:cNvPr>
            <p:cNvSpPr/>
            <p:nvPr/>
          </p:nvSpPr>
          <p:spPr>
            <a:xfrm>
              <a:off x="3161857" y="5183726"/>
              <a:ext cx="733868" cy="333063"/>
            </a:xfrm>
            <a:prstGeom prst="rect">
              <a:avLst/>
            </a:prstGeom>
            <a:solidFill>
              <a:srgbClr val="E0EAF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D5D35F89-5A2F-1342-9878-315FF6E12493}"/>
                </a:ext>
              </a:extLst>
            </p:cNvPr>
            <p:cNvCxnSpPr/>
            <p:nvPr/>
          </p:nvCxnSpPr>
          <p:spPr>
            <a:xfrm>
              <a:off x="3462434" y="5820469"/>
              <a:ext cx="0" cy="189913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5DF4CA8F-4DAA-2840-B866-7A79200D52E2}"/>
                </a:ext>
              </a:extLst>
            </p:cNvPr>
            <p:cNvSpPr/>
            <p:nvPr/>
          </p:nvSpPr>
          <p:spPr>
            <a:xfrm>
              <a:off x="2611175" y="5012905"/>
              <a:ext cx="1763990" cy="1007767"/>
            </a:xfrm>
            <a:custGeom>
              <a:avLst/>
              <a:gdLst>
                <a:gd name="connsiteX0" fmla="*/ 793763 w 1763990"/>
                <a:gd name="connsiteY0" fmla="*/ 21490 h 1007767"/>
                <a:gd name="connsiteX1" fmla="*/ 343771 w 1763990"/>
                <a:gd name="connsiteY1" fmla="*/ 101492 h 1007767"/>
                <a:gd name="connsiteX2" fmla="*/ 133775 w 1763990"/>
                <a:gd name="connsiteY2" fmla="*/ 356499 h 1007767"/>
                <a:gd name="connsiteX3" fmla="*/ 3777 w 1763990"/>
                <a:gd name="connsiteY3" fmla="*/ 616506 h 1007767"/>
                <a:gd name="connsiteX4" fmla="*/ 278772 w 1763990"/>
                <a:gd name="connsiteY4" fmla="*/ 951515 h 1007767"/>
                <a:gd name="connsiteX5" fmla="*/ 868762 w 1763990"/>
                <a:gd name="connsiteY5" fmla="*/ 1006517 h 1007767"/>
                <a:gd name="connsiteX6" fmla="*/ 1228755 w 1763990"/>
                <a:gd name="connsiteY6" fmla="*/ 941515 h 1007767"/>
                <a:gd name="connsiteX7" fmla="*/ 1688747 w 1763990"/>
                <a:gd name="connsiteY7" fmla="*/ 916514 h 1007767"/>
                <a:gd name="connsiteX8" fmla="*/ 1743746 w 1763990"/>
                <a:gd name="connsiteY8" fmla="*/ 556504 h 1007767"/>
                <a:gd name="connsiteX9" fmla="*/ 1483750 w 1763990"/>
                <a:gd name="connsiteY9" fmla="*/ 156493 h 1007767"/>
                <a:gd name="connsiteX10" fmla="*/ 1013759 w 1763990"/>
                <a:gd name="connsiteY10" fmla="*/ 11489 h 1007767"/>
                <a:gd name="connsiteX11" fmla="*/ 793763 w 1763990"/>
                <a:gd name="connsiteY11" fmla="*/ 21490 h 1007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63990" h="1007767">
                  <a:moveTo>
                    <a:pt x="793763" y="21490"/>
                  </a:moveTo>
                  <a:cubicBezTo>
                    <a:pt x="682098" y="36490"/>
                    <a:pt x="453769" y="45657"/>
                    <a:pt x="343771" y="101492"/>
                  </a:cubicBezTo>
                  <a:cubicBezTo>
                    <a:pt x="233773" y="157327"/>
                    <a:pt x="190441" y="270663"/>
                    <a:pt x="133775" y="356499"/>
                  </a:cubicBezTo>
                  <a:cubicBezTo>
                    <a:pt x="77109" y="442335"/>
                    <a:pt x="-20389" y="517337"/>
                    <a:pt x="3777" y="616506"/>
                  </a:cubicBezTo>
                  <a:cubicBezTo>
                    <a:pt x="27943" y="715675"/>
                    <a:pt x="134608" y="886513"/>
                    <a:pt x="278772" y="951515"/>
                  </a:cubicBezTo>
                  <a:cubicBezTo>
                    <a:pt x="422936" y="1016517"/>
                    <a:pt x="710432" y="1008184"/>
                    <a:pt x="868762" y="1006517"/>
                  </a:cubicBezTo>
                  <a:cubicBezTo>
                    <a:pt x="1027092" y="1004850"/>
                    <a:pt x="1092091" y="956516"/>
                    <a:pt x="1228755" y="941515"/>
                  </a:cubicBezTo>
                  <a:cubicBezTo>
                    <a:pt x="1365419" y="926515"/>
                    <a:pt x="1602915" y="980683"/>
                    <a:pt x="1688747" y="916514"/>
                  </a:cubicBezTo>
                  <a:cubicBezTo>
                    <a:pt x="1774579" y="852346"/>
                    <a:pt x="1777912" y="683174"/>
                    <a:pt x="1743746" y="556504"/>
                  </a:cubicBezTo>
                  <a:cubicBezTo>
                    <a:pt x="1709580" y="429834"/>
                    <a:pt x="1605415" y="247329"/>
                    <a:pt x="1483750" y="156493"/>
                  </a:cubicBezTo>
                  <a:cubicBezTo>
                    <a:pt x="1362086" y="65657"/>
                    <a:pt x="1130423" y="35656"/>
                    <a:pt x="1013759" y="11489"/>
                  </a:cubicBezTo>
                  <a:cubicBezTo>
                    <a:pt x="897095" y="-12678"/>
                    <a:pt x="905428" y="6490"/>
                    <a:pt x="793763" y="21490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90FEE58C-5A52-3E4A-8F6F-B40544A31829}"/>
                </a:ext>
              </a:extLst>
            </p:cNvPr>
            <p:cNvSpPr txBox="1"/>
            <p:nvPr/>
          </p:nvSpPr>
          <p:spPr>
            <a:xfrm>
              <a:off x="2663349" y="5283327"/>
              <a:ext cx="168593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public or  private Internet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159005BA-3A9B-D94C-86E8-8D78C618C9D6}"/>
              </a:ext>
            </a:extLst>
          </p:cNvPr>
          <p:cNvGrpSpPr/>
          <p:nvPr/>
        </p:nvGrpSpPr>
        <p:grpSpPr>
          <a:xfrm>
            <a:off x="6741352" y="3299610"/>
            <a:ext cx="763454" cy="668861"/>
            <a:chOff x="7270567" y="5238206"/>
            <a:chExt cx="763454" cy="668861"/>
          </a:xfrm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16932C61-B600-294D-930C-3EBBA35DB4BD}"/>
                </a:ext>
              </a:extLst>
            </p:cNvPr>
            <p:cNvGrpSpPr/>
            <p:nvPr/>
          </p:nvGrpSpPr>
          <p:grpSpPr>
            <a:xfrm>
              <a:off x="7302136" y="5238206"/>
              <a:ext cx="591681" cy="375090"/>
              <a:chOff x="7493876" y="2774731"/>
              <a:chExt cx="1481958" cy="894622"/>
            </a:xfrm>
          </p:grpSpPr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E0FDDE41-69FC-0A47-B73D-5A9DDE309F13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EDDCD8A5-39BE-ED43-B2CF-1A6468A0D848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8A98B70F-38B6-8B4F-B578-F953270D924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31" name="Freeform 230">
                  <a:extLst>
                    <a:ext uri="{FF2B5EF4-FFF2-40B4-BE49-F238E27FC236}">
                      <a16:creationId xmlns:a16="http://schemas.microsoft.com/office/drawing/2014/main" id="{BF2606B8-A9C8-D448-9277-F46152A36D9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231">
                  <a:extLst>
                    <a:ext uri="{FF2B5EF4-FFF2-40B4-BE49-F238E27FC236}">
                      <a16:creationId xmlns:a16="http://schemas.microsoft.com/office/drawing/2014/main" id="{00E1E009-F8E2-8A40-985B-DC0615F7FF0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232">
                  <a:extLst>
                    <a:ext uri="{FF2B5EF4-FFF2-40B4-BE49-F238E27FC236}">
                      <a16:creationId xmlns:a16="http://schemas.microsoft.com/office/drawing/2014/main" id="{9216C4F6-497A-E745-8ECC-DFCC91B4784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Freeform 233">
                  <a:extLst>
                    <a:ext uri="{FF2B5EF4-FFF2-40B4-BE49-F238E27FC236}">
                      <a16:creationId xmlns:a16="http://schemas.microsoft.com/office/drawing/2014/main" id="{D95684B5-3939-5B42-AE95-CB5DE1A2F609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A1652FF5-F090-1342-B65E-DE3B2657933C}"/>
                </a:ext>
              </a:extLst>
            </p:cNvPr>
            <p:cNvSpPr txBox="1"/>
            <p:nvPr/>
          </p:nvSpPr>
          <p:spPr>
            <a:xfrm>
              <a:off x="7270567" y="5568513"/>
              <a:ext cx="763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7BCB2056-63C8-3E41-B65A-131920C941C7}"/>
              </a:ext>
            </a:extLst>
          </p:cNvPr>
          <p:cNvGrpSpPr/>
          <p:nvPr/>
        </p:nvGrpSpPr>
        <p:grpSpPr>
          <a:xfrm>
            <a:off x="4162909" y="3130735"/>
            <a:ext cx="763454" cy="668861"/>
            <a:chOff x="7270567" y="5238206"/>
            <a:chExt cx="763454" cy="668861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4ECEBB3C-999F-7043-BC56-58E4CAFC6793}"/>
                </a:ext>
              </a:extLst>
            </p:cNvPr>
            <p:cNvGrpSpPr/>
            <p:nvPr/>
          </p:nvGrpSpPr>
          <p:grpSpPr>
            <a:xfrm>
              <a:off x="7302136" y="5238206"/>
              <a:ext cx="591681" cy="375090"/>
              <a:chOff x="7493876" y="2774731"/>
              <a:chExt cx="1481958" cy="894622"/>
            </a:xfrm>
          </p:grpSpPr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6E9A6B9-0497-9F40-B487-202A2AF2E2A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595DFBB9-653C-224D-AFCF-DCB9149473F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E3CD00BF-5094-6D46-BCFF-0B0381166D5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58" name="Freeform 257">
                  <a:extLst>
                    <a:ext uri="{FF2B5EF4-FFF2-40B4-BE49-F238E27FC236}">
                      <a16:creationId xmlns:a16="http://schemas.microsoft.com/office/drawing/2014/main" id="{C1F95F32-4673-574D-893B-41AE234B96B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Freeform 258">
                  <a:extLst>
                    <a:ext uri="{FF2B5EF4-FFF2-40B4-BE49-F238E27FC236}">
                      <a16:creationId xmlns:a16="http://schemas.microsoft.com/office/drawing/2014/main" id="{00CA5994-17AB-2847-AC81-9D91784CA62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Freeform 259">
                  <a:extLst>
                    <a:ext uri="{FF2B5EF4-FFF2-40B4-BE49-F238E27FC236}">
                      <a16:creationId xmlns:a16="http://schemas.microsoft.com/office/drawing/2014/main" id="{95E3FA0A-EF4D-6C44-9C08-21FBBBD9A1A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260">
                  <a:extLst>
                    <a:ext uri="{FF2B5EF4-FFF2-40B4-BE49-F238E27FC236}">
                      <a16:creationId xmlns:a16="http://schemas.microsoft.com/office/drawing/2014/main" id="{2EDC280F-5480-2643-8919-DFCF164A370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80B72EB8-9745-604F-9B77-D5C95F95D261}"/>
                </a:ext>
              </a:extLst>
            </p:cNvPr>
            <p:cNvSpPr txBox="1"/>
            <p:nvPr/>
          </p:nvSpPr>
          <p:spPr>
            <a:xfrm>
              <a:off x="7270567" y="5568513"/>
              <a:ext cx="763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3CFD4EFA-D8E3-4C46-B7EC-60DE96477B69}"/>
              </a:ext>
            </a:extLst>
          </p:cNvPr>
          <p:cNvGrpSpPr/>
          <p:nvPr/>
        </p:nvGrpSpPr>
        <p:grpSpPr>
          <a:xfrm>
            <a:off x="4317096" y="2216448"/>
            <a:ext cx="1442258" cy="736694"/>
            <a:chOff x="3056709" y="2599509"/>
            <a:chExt cx="1442258" cy="736694"/>
          </a:xfrm>
        </p:grpSpPr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34BBD6BC-C243-8841-ABAA-B4D0EEA720B0}"/>
                </a:ext>
              </a:extLst>
            </p:cNvPr>
            <p:cNvSpPr txBox="1"/>
            <p:nvPr/>
          </p:nvSpPr>
          <p:spPr>
            <a:xfrm>
              <a:off x="3507285" y="2702843"/>
              <a:ext cx="99168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Home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Subscriber 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Server</a:t>
              </a:r>
              <a:endParaRPr lang="en-US" sz="788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87BC9230-4DF9-7F43-BFC5-44D31780BC98}"/>
                </a:ext>
              </a:extLst>
            </p:cNvPr>
            <p:cNvGrpSpPr/>
            <p:nvPr/>
          </p:nvGrpSpPr>
          <p:grpSpPr>
            <a:xfrm>
              <a:off x="3056709" y="2599509"/>
              <a:ext cx="543008" cy="736694"/>
              <a:chOff x="9181074" y="2063579"/>
              <a:chExt cx="1008323" cy="1351004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9507022A-4852-1B41-868D-3EA8C5D5B5D3}"/>
                  </a:ext>
                </a:extLst>
              </p:cNvPr>
              <p:cNvGrpSpPr/>
              <p:nvPr/>
            </p:nvGrpSpPr>
            <p:grpSpPr>
              <a:xfrm>
                <a:off x="9309047" y="2092807"/>
                <a:ext cx="439787" cy="517111"/>
                <a:chOff x="4501086" y="2717689"/>
                <a:chExt cx="347435" cy="424729"/>
              </a:xfrm>
            </p:grpSpPr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2C238316-2924-184E-8E7F-5F5AD5F8A331}"/>
                    </a:ext>
                  </a:extLst>
                </p:cNvPr>
                <p:cNvSpPr/>
                <p:nvPr/>
              </p:nvSpPr>
              <p:spPr>
                <a:xfrm>
                  <a:off x="4501086" y="2764691"/>
                  <a:ext cx="345572" cy="328307"/>
                </a:xfrm>
                <a:prstGeom prst="rect">
                  <a:avLst/>
                </a:prstGeom>
                <a:gradFill>
                  <a:gsLst>
                    <a:gs pos="1000">
                      <a:srgbClr val="CDD3D7"/>
                    </a:gs>
                    <a:gs pos="100000">
                      <a:srgbClr val="E7ECF0"/>
                    </a:gs>
                  </a:gsLst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05421A7D-8CAB-8044-8AFD-E06EB9C406E1}"/>
                    </a:ext>
                  </a:extLst>
                </p:cNvPr>
                <p:cNvSpPr/>
                <p:nvPr/>
              </p:nvSpPr>
              <p:spPr>
                <a:xfrm>
                  <a:off x="4501086" y="2717689"/>
                  <a:ext cx="345572" cy="98840"/>
                </a:xfrm>
                <a:prstGeom prst="ellipse">
                  <a:avLst/>
                </a:prstGeom>
                <a:solidFill>
                  <a:srgbClr val="E2E7EA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9502E7AE-4866-E94A-90F5-E829E3898D85}"/>
                    </a:ext>
                  </a:extLst>
                </p:cNvPr>
                <p:cNvSpPr/>
                <p:nvPr/>
              </p:nvSpPr>
              <p:spPr>
                <a:xfrm>
                  <a:off x="4502949" y="3043578"/>
                  <a:ext cx="345572" cy="98840"/>
                </a:xfrm>
                <a:prstGeom prst="ellipse">
                  <a:avLst/>
                </a:prstGeom>
                <a:solidFill>
                  <a:srgbClr val="CDD3D7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6FE1BC00-7844-6A49-8B97-60B8ED441843}"/>
                    </a:ext>
                  </a:extLst>
                </p:cNvPr>
                <p:cNvSpPr/>
                <p:nvPr/>
              </p:nvSpPr>
              <p:spPr>
                <a:xfrm>
                  <a:off x="4504261" y="3036961"/>
                  <a:ext cx="339222" cy="52862"/>
                </a:xfrm>
                <a:prstGeom prst="rect">
                  <a:avLst/>
                </a:prstGeom>
                <a:solidFill>
                  <a:srgbClr val="CDD3D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267" name="Can 266">
                <a:extLst>
                  <a:ext uri="{FF2B5EF4-FFF2-40B4-BE49-F238E27FC236}">
                    <a16:creationId xmlns:a16="http://schemas.microsoft.com/office/drawing/2014/main" id="{E22D9F4F-D5A2-764C-8C8A-6D3F60392BE7}"/>
                  </a:ext>
                </a:extLst>
              </p:cNvPr>
              <p:cNvSpPr/>
              <p:nvPr/>
            </p:nvSpPr>
            <p:spPr>
              <a:xfrm>
                <a:off x="9181074" y="2063579"/>
                <a:ext cx="630195" cy="568410"/>
              </a:xfrm>
              <a:prstGeom prst="can">
                <a:avLst/>
              </a:prstGeom>
              <a:gradFill>
                <a:gsLst>
                  <a:gs pos="38000">
                    <a:schemeClr val="bg1">
                      <a:lumMod val="95000"/>
                    </a:schemeClr>
                  </a:gs>
                  <a:gs pos="0">
                    <a:srgbClr val="C4CDD3"/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68" name="Picture 267" descr="A screen shot of a computer&#10;&#10;Description automatically generated">
                <a:extLst>
                  <a:ext uri="{FF2B5EF4-FFF2-40B4-BE49-F238E27FC236}">
                    <a16:creationId xmlns:a16="http://schemas.microsoft.com/office/drawing/2014/main" id="{36D1C652-5306-2A4B-ACA4-F7062F63C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3539" y="2209860"/>
                <a:ext cx="645858" cy="1204723"/>
              </a:xfrm>
              <a:prstGeom prst="rect">
                <a:avLst/>
              </a:prstGeom>
            </p:spPr>
          </p:pic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111BBC-FDA4-6940-A994-E5F6484A34F4}"/>
              </a:ext>
            </a:extLst>
          </p:cNvPr>
          <p:cNvGrpSpPr/>
          <p:nvPr/>
        </p:nvGrpSpPr>
        <p:grpSpPr>
          <a:xfrm>
            <a:off x="2955342" y="3037620"/>
            <a:ext cx="1159776" cy="787410"/>
            <a:chOff x="2955342" y="3037620"/>
            <a:chExt cx="1159776" cy="787410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0C3C8AE-65E6-DB48-8707-A29207510C2A}"/>
                </a:ext>
              </a:extLst>
            </p:cNvPr>
            <p:cNvSpPr txBox="1"/>
            <p:nvPr/>
          </p:nvSpPr>
          <p:spPr>
            <a:xfrm>
              <a:off x="3180573" y="3383755"/>
              <a:ext cx="934545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/>
                <a:t>Mobility manager </a:t>
              </a:r>
            </a:p>
          </p:txBody>
        </p:sp>
        <p:pic>
          <p:nvPicPr>
            <p:cNvPr id="279" name="Picture 278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7329F15E-AED0-5840-9D69-61F174145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5342" y="3037620"/>
              <a:ext cx="347811" cy="656928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FA1318-3313-9B48-A3B3-EC14FA5BC199}"/>
              </a:ext>
            </a:extLst>
          </p:cNvPr>
          <p:cNvGrpSpPr/>
          <p:nvPr/>
        </p:nvGrpSpPr>
        <p:grpSpPr>
          <a:xfrm>
            <a:off x="7865093" y="2337403"/>
            <a:ext cx="1168254" cy="712787"/>
            <a:chOff x="7865093" y="2337403"/>
            <a:chExt cx="1168254" cy="712787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FDDE4F5-CAFF-3243-9306-FE18C52FDE78}"/>
                </a:ext>
              </a:extLst>
            </p:cNvPr>
            <p:cNvSpPr txBox="1"/>
            <p:nvPr/>
          </p:nvSpPr>
          <p:spPr>
            <a:xfrm>
              <a:off x="8098802" y="2608915"/>
              <a:ext cx="934545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/>
                <a:t>Mobility manager </a:t>
              </a:r>
            </a:p>
          </p:txBody>
        </p:sp>
        <p:pic>
          <p:nvPicPr>
            <p:cNvPr id="285" name="Picture 284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980555A2-C73B-E84A-B14D-DB0960D04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65093" y="2337403"/>
              <a:ext cx="347811" cy="65692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7EED75-423B-0940-BEC1-BFEB3508477F}"/>
              </a:ext>
            </a:extLst>
          </p:cNvPr>
          <p:cNvGrpSpPr/>
          <p:nvPr/>
        </p:nvGrpSpPr>
        <p:grpSpPr>
          <a:xfrm>
            <a:off x="5302322" y="5004486"/>
            <a:ext cx="1333256" cy="946030"/>
            <a:chOff x="5302322" y="5004486"/>
            <a:chExt cx="1333256" cy="946030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A5736E7-E32E-AA4A-892A-5862CF9E6FA4}"/>
                </a:ext>
              </a:extLst>
            </p:cNvPr>
            <p:cNvSpPr txBox="1"/>
            <p:nvPr/>
          </p:nvSpPr>
          <p:spPr>
            <a:xfrm>
              <a:off x="5302322" y="5681596"/>
              <a:ext cx="1333256" cy="268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/>
                <a:t>Correspondent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B33C32C-5265-ED42-8FC0-1A9A5E970754}"/>
                </a:ext>
              </a:extLst>
            </p:cNvPr>
            <p:cNvGrpSpPr/>
            <p:nvPr/>
          </p:nvGrpSpPr>
          <p:grpSpPr>
            <a:xfrm>
              <a:off x="5338118" y="5004486"/>
              <a:ext cx="891365" cy="796154"/>
              <a:chOff x="283029" y="4319993"/>
              <a:chExt cx="1226174" cy="1258225"/>
            </a:xfrm>
          </p:grpSpPr>
          <p:pic>
            <p:nvPicPr>
              <p:cNvPr id="286" name="Picture 180" descr="desktop_computer_stylized_medium">
                <a:extLst>
                  <a:ext uri="{FF2B5EF4-FFF2-40B4-BE49-F238E27FC236}">
                    <a16:creationId xmlns:a16="http://schemas.microsoft.com/office/drawing/2014/main" id="{E24910B7-6FE8-8F4D-BE95-1265D48B6A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3029" y="4319993"/>
                <a:ext cx="1226174" cy="1258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0" name="Freeform 181">
                <a:extLst>
                  <a:ext uri="{FF2B5EF4-FFF2-40B4-BE49-F238E27FC236}">
                    <a16:creationId xmlns:a16="http://schemas.microsoft.com/office/drawing/2014/main" id="{2D068B8E-96FB-2E4D-99CA-203353C2197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05497" y="4440692"/>
                <a:ext cx="596213" cy="576165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69" name="Group 137">
            <a:extLst>
              <a:ext uri="{FF2B5EF4-FFF2-40B4-BE49-F238E27FC236}">
                <a16:creationId xmlns:a16="http://schemas.microsoft.com/office/drawing/2014/main" id="{2AB802E8-5553-1949-92B2-BD00ADA614DC}"/>
              </a:ext>
            </a:extLst>
          </p:cNvPr>
          <p:cNvGrpSpPr>
            <a:grpSpLocks/>
          </p:cNvGrpSpPr>
          <p:nvPr/>
        </p:nvGrpSpPr>
        <p:grpSpPr bwMode="auto">
          <a:xfrm>
            <a:off x="4399311" y="3330061"/>
            <a:ext cx="1322389" cy="1905000"/>
            <a:chOff x="1915" y="2230"/>
            <a:chExt cx="833" cy="1200"/>
          </a:xfrm>
        </p:grpSpPr>
        <p:sp>
          <p:nvSpPr>
            <p:cNvPr id="70" name="Line 138">
              <a:extLst>
                <a:ext uri="{FF2B5EF4-FFF2-40B4-BE49-F238E27FC236}">
                  <a16:creationId xmlns:a16="http://schemas.microsoft.com/office/drawing/2014/main" id="{F645DD9B-BFC6-AD47-A583-03C22E37D7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15" y="2230"/>
              <a:ext cx="833" cy="1200"/>
            </a:xfrm>
            <a:custGeom>
              <a:avLst/>
              <a:gdLst>
                <a:gd name="connsiteX0" fmla="*/ 0 w 1350962"/>
                <a:gd name="connsiteY0" fmla="*/ 0 h 1498600"/>
                <a:gd name="connsiteX1" fmla="*/ 1350962 w 1350962"/>
                <a:gd name="connsiteY1" fmla="*/ 1498600 h 1498600"/>
                <a:gd name="connsiteX0" fmla="*/ 0 w 1177968"/>
                <a:gd name="connsiteY0" fmla="*/ 0 h 1708665"/>
                <a:gd name="connsiteX1" fmla="*/ 1177968 w 1177968"/>
                <a:gd name="connsiteY1" fmla="*/ 1708665 h 1708665"/>
                <a:gd name="connsiteX0" fmla="*/ 0 w 1239754"/>
                <a:gd name="connsiteY0" fmla="*/ 0 h 1708665"/>
                <a:gd name="connsiteX1" fmla="*/ 1239754 w 1239754"/>
                <a:gd name="connsiteY1" fmla="*/ 1708665 h 1708665"/>
                <a:gd name="connsiteX0" fmla="*/ 0 w 1260255"/>
                <a:gd name="connsiteY0" fmla="*/ 0 h 1889139"/>
                <a:gd name="connsiteX1" fmla="*/ 1260255 w 1260255"/>
                <a:gd name="connsiteY1" fmla="*/ 1889139 h 1889139"/>
                <a:gd name="connsiteX0" fmla="*/ 0 w 1321751"/>
                <a:gd name="connsiteY0" fmla="*/ 0 h 1905541"/>
                <a:gd name="connsiteX1" fmla="*/ 1321751 w 1321751"/>
                <a:gd name="connsiteY1" fmla="*/ 1905541 h 1905541"/>
                <a:gd name="connsiteX0" fmla="*/ 0 w 1321751"/>
                <a:gd name="connsiteY0" fmla="*/ 0 h 1905541"/>
                <a:gd name="connsiteX1" fmla="*/ 1321751 w 1321751"/>
                <a:gd name="connsiteY1" fmla="*/ 1905541 h 1905541"/>
                <a:gd name="connsiteX0" fmla="*/ 0 w 1321751"/>
                <a:gd name="connsiteY0" fmla="*/ 0 h 1905541"/>
                <a:gd name="connsiteX1" fmla="*/ 1321751 w 1321751"/>
                <a:gd name="connsiteY1" fmla="*/ 1905541 h 1905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1751" h="1905541">
                  <a:moveTo>
                    <a:pt x="0" y="0"/>
                  </a:moveTo>
                  <a:cubicBezTo>
                    <a:pt x="401139" y="520042"/>
                    <a:pt x="846840" y="1213232"/>
                    <a:pt x="1321751" y="1905541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1" name="Group 139">
              <a:extLst>
                <a:ext uri="{FF2B5EF4-FFF2-40B4-BE49-F238E27FC236}">
                  <a16:creationId xmlns:a16="http://schemas.microsoft.com/office/drawing/2014/main" id="{D0EBFB04-6265-1142-A0D7-A07238C094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3" y="2836"/>
              <a:ext cx="203" cy="252"/>
              <a:chOff x="759" y="3634"/>
              <a:chExt cx="203" cy="252"/>
            </a:xfrm>
          </p:grpSpPr>
          <p:sp>
            <p:nvSpPr>
              <p:cNvPr id="72" name="Oval 140">
                <a:extLst>
                  <a:ext uri="{FF2B5EF4-FFF2-40B4-BE49-F238E27FC236}">
                    <a16:creationId xmlns:a16="http://schemas.microsoft.com/office/drawing/2014/main" id="{956F277D-6EAE-D84E-9D63-469DF5286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" y="3662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3" name="Text Box 141">
                <a:extLst>
                  <a:ext uri="{FF2B5EF4-FFF2-40B4-BE49-F238E27FC236}">
                    <a16:creationId xmlns:a16="http://schemas.microsoft.com/office/drawing/2014/main" id="{4C52B198-A8EF-6A4F-B115-E0C06BC8DC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3634"/>
                <a:ext cx="19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1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18A5CE-5A7A-A849-88F0-035A21A77B6D}"/>
              </a:ext>
            </a:extLst>
          </p:cNvPr>
          <p:cNvGrpSpPr/>
          <p:nvPr/>
        </p:nvGrpSpPr>
        <p:grpSpPr>
          <a:xfrm>
            <a:off x="766635" y="4032423"/>
            <a:ext cx="4250208" cy="1343357"/>
            <a:chOff x="-493754" y="4847969"/>
            <a:chExt cx="4250208" cy="1343357"/>
          </a:xfrm>
        </p:grpSpPr>
        <p:sp>
          <p:nvSpPr>
            <p:cNvPr id="75" name="Text Box 143">
              <a:extLst>
                <a:ext uri="{FF2B5EF4-FFF2-40B4-BE49-F238E27FC236}">
                  <a16:creationId xmlns:a16="http://schemas.microsoft.com/office/drawing/2014/main" id="{1D7876B6-303D-6B42-A41C-968A91C464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93754" y="5101797"/>
              <a:ext cx="3484090" cy="108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n-lt"/>
                  <a:cs typeface="Arial" charset="0"/>
                </a:rPr>
                <a:t>correspondent contacts </a:t>
              </a:r>
              <a:r>
                <a:rPr lang="en-US" sz="2400" i="1" dirty="0">
                  <a:solidFill>
                    <a:srgbClr val="011199"/>
                  </a:solidFill>
                  <a:latin typeface="+mn-lt"/>
                  <a:cs typeface="Arial" charset="0"/>
                </a:rPr>
                <a:t>home</a:t>
              </a:r>
              <a:r>
                <a:rPr lang="en-US" sz="2400" dirty="0">
                  <a:latin typeface="+mn-lt"/>
                  <a:cs typeface="Arial" charset="0"/>
                </a:rPr>
                <a:t> HSS, gets mobile’s visited network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9F89873-DBDC-7F44-A24E-F94A961D02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9632" y="5474045"/>
              <a:ext cx="1136822" cy="67962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E2E1453-8E0F-7844-9F4A-D712B477D3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7276" y="4847969"/>
              <a:ext cx="1079157" cy="130569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66361E0-A6EC-1F48-A66F-64954E07E28D}"/>
              </a:ext>
            </a:extLst>
          </p:cNvPr>
          <p:cNvSpPr txBox="1"/>
          <p:nvPr/>
        </p:nvSpPr>
        <p:spPr>
          <a:xfrm>
            <a:off x="1408671" y="1482923"/>
            <a:ext cx="196472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11199"/>
                </a:solidFill>
              </a:rPr>
              <a:t>Home Network</a:t>
            </a:r>
          </a:p>
          <a:p>
            <a:pPr marL="171450" lvl="1"/>
            <a:r>
              <a:rPr lang="en-US" sz="1400" dirty="0"/>
              <a:t>e.g.,: 128.119/16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A902D5-779F-A446-B758-106FBD4C1A45}"/>
              </a:ext>
            </a:extLst>
          </p:cNvPr>
          <p:cNvSpPr txBox="1"/>
          <p:nvPr/>
        </p:nvSpPr>
        <p:spPr>
          <a:xfrm>
            <a:off x="7761811" y="1499405"/>
            <a:ext cx="21853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11199"/>
                </a:solidFill>
              </a:rPr>
              <a:t>Visited Network</a:t>
            </a:r>
          </a:p>
          <a:p>
            <a:pPr marL="122238"/>
            <a:r>
              <a:rPr lang="en-US" sz="1400" dirty="0"/>
              <a:t>e.g.,: 79.129/16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CD7987-5EA7-D042-BA46-B538C7D5C03F}"/>
              </a:ext>
            </a:extLst>
          </p:cNvPr>
          <p:cNvGrpSpPr/>
          <p:nvPr/>
        </p:nvGrpSpPr>
        <p:grpSpPr>
          <a:xfrm>
            <a:off x="7193386" y="2192404"/>
            <a:ext cx="589413" cy="1146660"/>
            <a:chOff x="7193386" y="2192404"/>
            <a:chExt cx="589413" cy="1146660"/>
          </a:xfrm>
        </p:grpSpPr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B812D4CC-F155-2341-8833-F9BD5013291A}"/>
                </a:ext>
              </a:extLst>
            </p:cNvPr>
            <p:cNvSpPr/>
            <p:nvPr/>
          </p:nvSpPr>
          <p:spPr>
            <a:xfrm>
              <a:off x="7193386" y="2192404"/>
              <a:ext cx="451673" cy="1146660"/>
            </a:xfrm>
            <a:custGeom>
              <a:avLst/>
              <a:gdLst>
                <a:gd name="connsiteX0" fmla="*/ 36987 w 36987"/>
                <a:gd name="connsiteY0" fmla="*/ 0 h 1232968"/>
                <a:gd name="connsiteX1" fmla="*/ 24658 w 36987"/>
                <a:gd name="connsiteY1" fmla="*/ 665803 h 1232968"/>
                <a:gd name="connsiteX2" fmla="*/ 0 w 36987"/>
                <a:gd name="connsiteY2" fmla="*/ 1232968 h 1232968"/>
                <a:gd name="connsiteX3" fmla="*/ 0 w 36987"/>
                <a:gd name="connsiteY3" fmla="*/ 1232968 h 1232968"/>
                <a:gd name="connsiteX0" fmla="*/ 36987 w 394528"/>
                <a:gd name="connsiteY0" fmla="*/ 0 h 1232968"/>
                <a:gd name="connsiteX1" fmla="*/ 394528 w 394528"/>
                <a:gd name="connsiteY1" fmla="*/ 665803 h 1232968"/>
                <a:gd name="connsiteX2" fmla="*/ 0 w 394528"/>
                <a:gd name="connsiteY2" fmla="*/ 1232968 h 1232968"/>
                <a:gd name="connsiteX3" fmla="*/ 0 w 394528"/>
                <a:gd name="connsiteY3" fmla="*/ 1232968 h 1232968"/>
                <a:gd name="connsiteX0" fmla="*/ 36987 w 398314"/>
                <a:gd name="connsiteY0" fmla="*/ 0 h 1232968"/>
                <a:gd name="connsiteX1" fmla="*/ 394528 w 398314"/>
                <a:gd name="connsiteY1" fmla="*/ 665803 h 1232968"/>
                <a:gd name="connsiteX2" fmla="*/ 0 w 398314"/>
                <a:gd name="connsiteY2" fmla="*/ 1232968 h 1232968"/>
                <a:gd name="connsiteX3" fmla="*/ 0 w 398314"/>
                <a:gd name="connsiteY3" fmla="*/ 1232968 h 1232968"/>
                <a:gd name="connsiteX0" fmla="*/ 36987 w 398314"/>
                <a:gd name="connsiteY0" fmla="*/ 0 h 1232968"/>
                <a:gd name="connsiteX1" fmla="*/ 394528 w 398314"/>
                <a:gd name="connsiteY1" fmla="*/ 665803 h 1232968"/>
                <a:gd name="connsiteX2" fmla="*/ 0 w 398314"/>
                <a:gd name="connsiteY2" fmla="*/ 1232968 h 1232968"/>
                <a:gd name="connsiteX3" fmla="*/ 0 w 398314"/>
                <a:gd name="connsiteY3" fmla="*/ 1232968 h 1232968"/>
                <a:gd name="connsiteX0" fmla="*/ 36987 w 398314"/>
                <a:gd name="connsiteY0" fmla="*/ 0 h 1232968"/>
                <a:gd name="connsiteX1" fmla="*/ 394528 w 398314"/>
                <a:gd name="connsiteY1" fmla="*/ 665803 h 1232968"/>
                <a:gd name="connsiteX2" fmla="*/ 0 w 398314"/>
                <a:gd name="connsiteY2" fmla="*/ 1232968 h 1232968"/>
                <a:gd name="connsiteX3" fmla="*/ 0 w 398314"/>
                <a:gd name="connsiteY3" fmla="*/ 1232968 h 1232968"/>
                <a:gd name="connsiteX0" fmla="*/ 332883 w 694038"/>
                <a:gd name="connsiteY0" fmla="*/ 0 h 1454902"/>
                <a:gd name="connsiteX1" fmla="*/ 690424 w 694038"/>
                <a:gd name="connsiteY1" fmla="*/ 665803 h 1454902"/>
                <a:gd name="connsiteX2" fmla="*/ 295896 w 694038"/>
                <a:gd name="connsiteY2" fmla="*/ 1232968 h 1454902"/>
                <a:gd name="connsiteX3" fmla="*/ 0 w 694038"/>
                <a:gd name="connsiteY3" fmla="*/ 1454902 h 1454902"/>
                <a:gd name="connsiteX0" fmla="*/ 36987 w 398142"/>
                <a:gd name="connsiteY0" fmla="*/ 0 h 1232968"/>
                <a:gd name="connsiteX1" fmla="*/ 394528 w 398142"/>
                <a:gd name="connsiteY1" fmla="*/ 665803 h 1232968"/>
                <a:gd name="connsiteX2" fmla="*/ 0 w 398142"/>
                <a:gd name="connsiteY2" fmla="*/ 1232968 h 1232968"/>
                <a:gd name="connsiteX0" fmla="*/ 36987 w 394572"/>
                <a:gd name="connsiteY0" fmla="*/ 0 h 1232968"/>
                <a:gd name="connsiteX1" fmla="*/ 394528 w 394572"/>
                <a:gd name="connsiteY1" fmla="*/ 665803 h 1232968"/>
                <a:gd name="connsiteX2" fmla="*/ 0 w 394572"/>
                <a:gd name="connsiteY2" fmla="*/ 1232968 h 1232968"/>
                <a:gd name="connsiteX0" fmla="*/ 24658 w 394577"/>
                <a:gd name="connsiteY0" fmla="*/ 0 h 1085012"/>
                <a:gd name="connsiteX1" fmla="*/ 394528 w 394577"/>
                <a:gd name="connsiteY1" fmla="*/ 517847 h 1085012"/>
                <a:gd name="connsiteX2" fmla="*/ 0 w 394577"/>
                <a:gd name="connsiteY2" fmla="*/ 1085012 h 1085012"/>
                <a:gd name="connsiteX0" fmla="*/ 24658 w 394630"/>
                <a:gd name="connsiteY0" fmla="*/ 0 h 1085012"/>
                <a:gd name="connsiteX1" fmla="*/ 394528 w 394630"/>
                <a:gd name="connsiteY1" fmla="*/ 517847 h 1085012"/>
                <a:gd name="connsiteX2" fmla="*/ 0 w 394630"/>
                <a:gd name="connsiteY2" fmla="*/ 1085012 h 1085012"/>
                <a:gd name="connsiteX0" fmla="*/ 24658 w 394630"/>
                <a:gd name="connsiteY0" fmla="*/ 0 h 1085044"/>
                <a:gd name="connsiteX1" fmla="*/ 394528 w 394630"/>
                <a:gd name="connsiteY1" fmla="*/ 517847 h 1085044"/>
                <a:gd name="connsiteX2" fmla="*/ 0 w 394630"/>
                <a:gd name="connsiteY2" fmla="*/ 1085012 h 1085044"/>
                <a:gd name="connsiteX0" fmla="*/ 24658 w 394630"/>
                <a:gd name="connsiteY0" fmla="*/ 0 h 1085053"/>
                <a:gd name="connsiteX1" fmla="*/ 394528 w 394630"/>
                <a:gd name="connsiteY1" fmla="*/ 604155 h 1085053"/>
                <a:gd name="connsiteX2" fmla="*/ 0 w 394630"/>
                <a:gd name="connsiteY2" fmla="*/ 1085012 h 1085053"/>
                <a:gd name="connsiteX0" fmla="*/ 24658 w 394630"/>
                <a:gd name="connsiteY0" fmla="*/ 0 h 1085085"/>
                <a:gd name="connsiteX1" fmla="*/ 394528 w 394630"/>
                <a:gd name="connsiteY1" fmla="*/ 604155 h 1085085"/>
                <a:gd name="connsiteX2" fmla="*/ 0 w 394630"/>
                <a:gd name="connsiteY2" fmla="*/ 1085012 h 1085085"/>
                <a:gd name="connsiteX0" fmla="*/ 24658 w 406950"/>
                <a:gd name="connsiteY0" fmla="*/ 0 h 1085063"/>
                <a:gd name="connsiteX1" fmla="*/ 406857 w 406950"/>
                <a:gd name="connsiteY1" fmla="*/ 530177 h 1085063"/>
                <a:gd name="connsiteX2" fmla="*/ 0 w 406950"/>
                <a:gd name="connsiteY2" fmla="*/ 1085012 h 1085063"/>
                <a:gd name="connsiteX0" fmla="*/ 0 w 544110"/>
                <a:gd name="connsiteY0" fmla="*/ 0 h 1109704"/>
                <a:gd name="connsiteX1" fmla="*/ 542476 w 544110"/>
                <a:gd name="connsiteY1" fmla="*/ 554836 h 1109704"/>
                <a:gd name="connsiteX2" fmla="*/ 135619 w 544110"/>
                <a:gd name="connsiteY2" fmla="*/ 1109671 h 1109704"/>
                <a:gd name="connsiteX0" fmla="*/ 0 w 544110"/>
                <a:gd name="connsiteY0" fmla="*/ 0 h 1109704"/>
                <a:gd name="connsiteX1" fmla="*/ 542476 w 544110"/>
                <a:gd name="connsiteY1" fmla="*/ 554836 h 1109704"/>
                <a:gd name="connsiteX2" fmla="*/ 135619 w 544110"/>
                <a:gd name="connsiteY2" fmla="*/ 1109671 h 1109704"/>
                <a:gd name="connsiteX0" fmla="*/ 0 w 544110"/>
                <a:gd name="connsiteY0" fmla="*/ 0 h 1109671"/>
                <a:gd name="connsiteX1" fmla="*/ 542476 w 544110"/>
                <a:gd name="connsiteY1" fmla="*/ 554836 h 1109671"/>
                <a:gd name="connsiteX2" fmla="*/ 135619 w 544110"/>
                <a:gd name="connsiteY2" fmla="*/ 1109671 h 1109671"/>
                <a:gd name="connsiteX0" fmla="*/ 0 w 544933"/>
                <a:gd name="connsiteY0" fmla="*/ 0 h 1146660"/>
                <a:gd name="connsiteX1" fmla="*/ 542476 w 544933"/>
                <a:gd name="connsiteY1" fmla="*/ 554836 h 1146660"/>
                <a:gd name="connsiteX2" fmla="*/ 160277 w 544933"/>
                <a:gd name="connsiteY2" fmla="*/ 1146660 h 1146660"/>
                <a:gd name="connsiteX0" fmla="*/ 0 w 547239"/>
                <a:gd name="connsiteY0" fmla="*/ 0 h 1146660"/>
                <a:gd name="connsiteX1" fmla="*/ 542476 w 547239"/>
                <a:gd name="connsiteY1" fmla="*/ 554836 h 1146660"/>
                <a:gd name="connsiteX2" fmla="*/ 160277 w 547239"/>
                <a:gd name="connsiteY2" fmla="*/ 1146660 h 1146660"/>
                <a:gd name="connsiteX0" fmla="*/ 0 w 451673"/>
                <a:gd name="connsiteY0" fmla="*/ 0 h 1146660"/>
                <a:gd name="connsiteX1" fmla="*/ 443844 w 451673"/>
                <a:gd name="connsiteY1" fmla="*/ 554836 h 1146660"/>
                <a:gd name="connsiteX2" fmla="*/ 160277 w 451673"/>
                <a:gd name="connsiteY2" fmla="*/ 1146660 h 1146660"/>
                <a:gd name="connsiteX0" fmla="*/ 0 w 451673"/>
                <a:gd name="connsiteY0" fmla="*/ 0 h 1146660"/>
                <a:gd name="connsiteX1" fmla="*/ 443844 w 451673"/>
                <a:gd name="connsiteY1" fmla="*/ 554836 h 1146660"/>
                <a:gd name="connsiteX2" fmla="*/ 160277 w 451673"/>
                <a:gd name="connsiteY2" fmla="*/ 1146660 h 114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1673" h="1146660">
                  <a:moveTo>
                    <a:pt x="0" y="0"/>
                  </a:moveTo>
                  <a:cubicBezTo>
                    <a:pt x="279457" y="36988"/>
                    <a:pt x="404802" y="277418"/>
                    <a:pt x="443844" y="554836"/>
                  </a:cubicBezTo>
                  <a:cubicBezTo>
                    <a:pt x="482886" y="832254"/>
                    <a:pt x="373980" y="1015144"/>
                    <a:pt x="160277" y="1146660"/>
                  </a:cubicBezTo>
                </a:path>
              </a:pathLst>
            </a:custGeom>
            <a:ln w="25400">
              <a:solidFill>
                <a:srgbClr val="C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38C1778D-DF34-644E-B576-52D0C4F0D710}"/>
                </a:ext>
              </a:extLst>
            </p:cNvPr>
            <p:cNvGrpSpPr/>
            <p:nvPr/>
          </p:nvGrpSpPr>
          <p:grpSpPr>
            <a:xfrm>
              <a:off x="7464088" y="2469046"/>
              <a:ext cx="318711" cy="369332"/>
              <a:chOff x="499844" y="5934173"/>
              <a:chExt cx="318711" cy="369332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795ADC7B-0B53-FE4F-80DB-349552A9777C}"/>
                  </a:ext>
                </a:extLst>
              </p:cNvPr>
              <p:cNvSpPr/>
              <p:nvPr/>
            </p:nvSpPr>
            <p:spPr>
              <a:xfrm>
                <a:off x="499844" y="5970739"/>
                <a:ext cx="318711" cy="31871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C992193-D570-3848-8B62-0B1B018C9AF7}"/>
                  </a:ext>
                </a:extLst>
              </p:cNvPr>
              <p:cNvSpPr txBox="1"/>
              <p:nvPr/>
            </p:nvSpPr>
            <p:spPr>
              <a:xfrm>
                <a:off x="520378" y="5934173"/>
                <a:ext cx="239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68DFBE-B94F-704C-B900-18F3AA2CDC03}"/>
              </a:ext>
            </a:extLst>
          </p:cNvPr>
          <p:cNvGrpSpPr/>
          <p:nvPr/>
        </p:nvGrpSpPr>
        <p:grpSpPr>
          <a:xfrm>
            <a:off x="7834184" y="2693773"/>
            <a:ext cx="4188941" cy="1231837"/>
            <a:chOff x="7834184" y="2693773"/>
            <a:chExt cx="4188941" cy="12318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4D1966-EEFB-A446-81A7-764F9DFE84E0}"/>
                </a:ext>
              </a:extLst>
            </p:cNvPr>
            <p:cNvSpPr txBox="1"/>
            <p:nvPr/>
          </p:nvSpPr>
          <p:spPr>
            <a:xfrm>
              <a:off x="9030943" y="2891481"/>
              <a:ext cx="2992182" cy="103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visited gateway router forwards to mobile</a:t>
              </a:r>
            </a:p>
            <a:p>
              <a:endParaRPr lang="en-US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DE429D3-F105-0546-8130-BF938851DD45}"/>
                </a:ext>
              </a:extLst>
            </p:cNvPr>
            <p:cNvCxnSpPr>
              <a:cxnSpLocks/>
            </p:cNvCxnSpPr>
            <p:nvPr/>
          </p:nvCxnSpPr>
          <p:spPr>
            <a:xfrm>
              <a:off x="7834184" y="2693773"/>
              <a:ext cx="1198605" cy="35727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37">
            <a:extLst>
              <a:ext uri="{FF2B5EF4-FFF2-40B4-BE49-F238E27FC236}">
                <a16:creationId xmlns:a16="http://schemas.microsoft.com/office/drawing/2014/main" id="{567C1314-3308-4E48-81E8-DFC6341689EE}"/>
              </a:ext>
            </a:extLst>
          </p:cNvPr>
          <p:cNvGrpSpPr>
            <a:grpSpLocks/>
          </p:cNvGrpSpPr>
          <p:nvPr/>
        </p:nvGrpSpPr>
        <p:grpSpPr bwMode="auto">
          <a:xfrm>
            <a:off x="4625851" y="3210611"/>
            <a:ext cx="1322389" cy="1905000"/>
            <a:chOff x="1915" y="2230"/>
            <a:chExt cx="833" cy="1200"/>
          </a:xfrm>
        </p:grpSpPr>
        <p:sp>
          <p:nvSpPr>
            <p:cNvPr id="122" name="Line 138">
              <a:extLst>
                <a:ext uri="{FF2B5EF4-FFF2-40B4-BE49-F238E27FC236}">
                  <a16:creationId xmlns:a16="http://schemas.microsoft.com/office/drawing/2014/main" id="{AA66713F-006C-A640-84B7-6F703C89B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15" y="2230"/>
              <a:ext cx="833" cy="1200"/>
            </a:xfrm>
            <a:custGeom>
              <a:avLst/>
              <a:gdLst>
                <a:gd name="connsiteX0" fmla="*/ 0 w 1350962"/>
                <a:gd name="connsiteY0" fmla="*/ 0 h 1498600"/>
                <a:gd name="connsiteX1" fmla="*/ 1350962 w 1350962"/>
                <a:gd name="connsiteY1" fmla="*/ 1498600 h 1498600"/>
                <a:gd name="connsiteX0" fmla="*/ 0 w 1177968"/>
                <a:gd name="connsiteY0" fmla="*/ 0 h 1708665"/>
                <a:gd name="connsiteX1" fmla="*/ 1177968 w 1177968"/>
                <a:gd name="connsiteY1" fmla="*/ 1708665 h 1708665"/>
                <a:gd name="connsiteX0" fmla="*/ 0 w 1239754"/>
                <a:gd name="connsiteY0" fmla="*/ 0 h 1708665"/>
                <a:gd name="connsiteX1" fmla="*/ 1239754 w 1239754"/>
                <a:gd name="connsiteY1" fmla="*/ 1708665 h 1708665"/>
                <a:gd name="connsiteX0" fmla="*/ 0 w 1260255"/>
                <a:gd name="connsiteY0" fmla="*/ 0 h 1889139"/>
                <a:gd name="connsiteX1" fmla="*/ 1260255 w 1260255"/>
                <a:gd name="connsiteY1" fmla="*/ 1889139 h 1889139"/>
                <a:gd name="connsiteX0" fmla="*/ 0 w 1321751"/>
                <a:gd name="connsiteY0" fmla="*/ 0 h 1905541"/>
                <a:gd name="connsiteX1" fmla="*/ 1321751 w 1321751"/>
                <a:gd name="connsiteY1" fmla="*/ 1905541 h 1905541"/>
                <a:gd name="connsiteX0" fmla="*/ 0 w 1321751"/>
                <a:gd name="connsiteY0" fmla="*/ 0 h 1905541"/>
                <a:gd name="connsiteX1" fmla="*/ 1321751 w 1321751"/>
                <a:gd name="connsiteY1" fmla="*/ 1905541 h 1905541"/>
                <a:gd name="connsiteX0" fmla="*/ 0 w 1321751"/>
                <a:gd name="connsiteY0" fmla="*/ 0 h 1905541"/>
                <a:gd name="connsiteX1" fmla="*/ 1321751 w 1321751"/>
                <a:gd name="connsiteY1" fmla="*/ 1905541 h 1905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1751" h="1905541">
                  <a:moveTo>
                    <a:pt x="0" y="0"/>
                  </a:moveTo>
                  <a:cubicBezTo>
                    <a:pt x="401139" y="520042"/>
                    <a:pt x="846840" y="1213232"/>
                    <a:pt x="1321751" y="1905541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round/>
              <a:headEnd type="triangl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3" name="Group 139">
              <a:extLst>
                <a:ext uri="{FF2B5EF4-FFF2-40B4-BE49-F238E27FC236}">
                  <a16:creationId xmlns:a16="http://schemas.microsoft.com/office/drawing/2014/main" id="{A1CAB2E9-58F0-4B49-B8CF-C51CAEAF0D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8" y="2539"/>
              <a:ext cx="202" cy="252"/>
              <a:chOff x="554" y="3337"/>
              <a:chExt cx="202" cy="252"/>
            </a:xfrm>
          </p:grpSpPr>
          <p:sp>
            <p:nvSpPr>
              <p:cNvPr id="124" name="Oval 140">
                <a:extLst>
                  <a:ext uri="{FF2B5EF4-FFF2-40B4-BE49-F238E27FC236}">
                    <a16:creationId xmlns:a16="http://schemas.microsoft.com/office/drawing/2014/main" id="{5E13FCDB-CB6E-754E-9F6E-82D90C887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" y="3374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25" name="Text Box 141">
                <a:extLst>
                  <a:ext uri="{FF2B5EF4-FFF2-40B4-BE49-F238E27FC236}">
                    <a16:creationId xmlns:a16="http://schemas.microsoft.com/office/drawing/2014/main" id="{EFECD87D-AE0B-2340-A740-238167129B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7" y="3337"/>
                <a:ext cx="19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126" name="Group 137">
            <a:extLst>
              <a:ext uri="{FF2B5EF4-FFF2-40B4-BE49-F238E27FC236}">
                <a16:creationId xmlns:a16="http://schemas.microsoft.com/office/drawing/2014/main" id="{7DCCFC3E-FF34-1C43-8781-E2F7B55DB97A}"/>
              </a:ext>
            </a:extLst>
          </p:cNvPr>
          <p:cNvGrpSpPr>
            <a:grpSpLocks/>
          </p:cNvGrpSpPr>
          <p:nvPr/>
        </p:nvGrpSpPr>
        <p:grpSpPr bwMode="auto">
          <a:xfrm>
            <a:off x="6286332" y="3699820"/>
            <a:ext cx="803276" cy="1604963"/>
            <a:chOff x="1028" y="1656"/>
            <a:chExt cx="506" cy="1011"/>
          </a:xfrm>
        </p:grpSpPr>
        <p:sp>
          <p:nvSpPr>
            <p:cNvPr id="127" name="Line 138">
              <a:extLst>
                <a:ext uri="{FF2B5EF4-FFF2-40B4-BE49-F238E27FC236}">
                  <a16:creationId xmlns:a16="http://schemas.microsoft.com/office/drawing/2014/main" id="{242F26A0-18FF-8C44-92B2-1684C63AB6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28" y="1656"/>
              <a:ext cx="506" cy="1011"/>
            </a:xfrm>
            <a:custGeom>
              <a:avLst/>
              <a:gdLst>
                <a:gd name="connsiteX0" fmla="*/ 0 w 1350962"/>
                <a:gd name="connsiteY0" fmla="*/ 0 h 1498600"/>
                <a:gd name="connsiteX1" fmla="*/ 1350962 w 1350962"/>
                <a:gd name="connsiteY1" fmla="*/ 1498600 h 1498600"/>
                <a:gd name="connsiteX0" fmla="*/ 0 w 1177968"/>
                <a:gd name="connsiteY0" fmla="*/ 0 h 1708665"/>
                <a:gd name="connsiteX1" fmla="*/ 1177968 w 1177968"/>
                <a:gd name="connsiteY1" fmla="*/ 1708665 h 1708665"/>
                <a:gd name="connsiteX0" fmla="*/ 0 w 1239754"/>
                <a:gd name="connsiteY0" fmla="*/ 0 h 1708665"/>
                <a:gd name="connsiteX1" fmla="*/ 1239754 w 1239754"/>
                <a:gd name="connsiteY1" fmla="*/ 1708665 h 1708665"/>
                <a:gd name="connsiteX0" fmla="*/ 0 w 1260255"/>
                <a:gd name="connsiteY0" fmla="*/ 0 h 1889139"/>
                <a:gd name="connsiteX1" fmla="*/ 1260255 w 1260255"/>
                <a:gd name="connsiteY1" fmla="*/ 1889139 h 1889139"/>
                <a:gd name="connsiteX0" fmla="*/ 0 w 1321751"/>
                <a:gd name="connsiteY0" fmla="*/ 0 h 1905541"/>
                <a:gd name="connsiteX1" fmla="*/ 1321751 w 1321751"/>
                <a:gd name="connsiteY1" fmla="*/ 1905541 h 1905541"/>
                <a:gd name="connsiteX0" fmla="*/ 0 w 1321751"/>
                <a:gd name="connsiteY0" fmla="*/ 0 h 1905541"/>
                <a:gd name="connsiteX1" fmla="*/ 1321751 w 1321751"/>
                <a:gd name="connsiteY1" fmla="*/ 1905541 h 1905541"/>
                <a:gd name="connsiteX0" fmla="*/ 0 w 1321751"/>
                <a:gd name="connsiteY0" fmla="*/ 0 h 1905541"/>
                <a:gd name="connsiteX1" fmla="*/ 1321751 w 1321751"/>
                <a:gd name="connsiteY1" fmla="*/ 1905541 h 1905541"/>
                <a:gd name="connsiteX0" fmla="*/ 0 w 2729741"/>
                <a:gd name="connsiteY0" fmla="*/ 0 h 1213365"/>
                <a:gd name="connsiteX1" fmla="*/ 2729741 w 2729741"/>
                <a:gd name="connsiteY1" fmla="*/ 1213365 h 1213365"/>
                <a:gd name="connsiteX0" fmla="*/ 0 w 802625"/>
                <a:gd name="connsiteY0" fmla="*/ 1715344 h 1779818"/>
                <a:gd name="connsiteX1" fmla="*/ 802625 w 802625"/>
                <a:gd name="connsiteY1" fmla="*/ 110172 h 1779818"/>
                <a:gd name="connsiteX0" fmla="*/ 0 w 802625"/>
                <a:gd name="connsiteY0" fmla="*/ 1764540 h 1764540"/>
                <a:gd name="connsiteX1" fmla="*/ 802625 w 802625"/>
                <a:gd name="connsiteY1" fmla="*/ 159368 h 1764540"/>
                <a:gd name="connsiteX0" fmla="*/ 0 w 802625"/>
                <a:gd name="connsiteY0" fmla="*/ 1605172 h 1605172"/>
                <a:gd name="connsiteX1" fmla="*/ 802625 w 802625"/>
                <a:gd name="connsiteY1" fmla="*/ 0 h 1605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625" h="1605172">
                  <a:moveTo>
                    <a:pt x="0" y="1605172"/>
                  </a:moveTo>
                  <a:cubicBezTo>
                    <a:pt x="191244" y="1062396"/>
                    <a:pt x="352408" y="865372"/>
                    <a:pt x="802625" y="0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round/>
              <a:headEnd type="triangl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8" name="Group 139">
              <a:extLst>
                <a:ext uri="{FF2B5EF4-FFF2-40B4-BE49-F238E27FC236}">
                  <a16:creationId xmlns:a16="http://schemas.microsoft.com/office/drawing/2014/main" id="{4C08F486-76E9-FF49-BFD8-662FFB21C9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1" y="1838"/>
              <a:ext cx="207" cy="252"/>
              <a:chOff x="-253" y="2636"/>
              <a:chExt cx="207" cy="252"/>
            </a:xfrm>
          </p:grpSpPr>
          <p:sp>
            <p:nvSpPr>
              <p:cNvPr id="129" name="Oval 140">
                <a:extLst>
                  <a:ext uri="{FF2B5EF4-FFF2-40B4-BE49-F238E27FC236}">
                    <a16:creationId xmlns:a16="http://schemas.microsoft.com/office/drawing/2014/main" id="{D7F72C4A-7E0C-6D46-9672-E3DB86AE4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48" y="265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30" name="Text Box 141">
                <a:extLst>
                  <a:ext uri="{FF2B5EF4-FFF2-40B4-BE49-F238E27FC236}">
                    <a16:creationId xmlns:a16="http://schemas.microsoft.com/office/drawing/2014/main" id="{DE3F69BA-E896-E44D-8CA7-3D158B6C5C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53" y="2636"/>
                <a:ext cx="19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3</a:t>
                </a:r>
              </a:p>
            </p:txBody>
          </p:sp>
        </p:grpSp>
      </p:grpSp>
      <p:grpSp>
        <p:nvGrpSpPr>
          <p:cNvPr id="136" name="Group 201">
            <a:extLst>
              <a:ext uri="{FF2B5EF4-FFF2-40B4-BE49-F238E27FC236}">
                <a16:creationId xmlns:a16="http://schemas.microsoft.com/office/drawing/2014/main" id="{C3E7B863-7224-DC44-A05F-1CE7E305D3E3}"/>
              </a:ext>
            </a:extLst>
          </p:cNvPr>
          <p:cNvGrpSpPr>
            <a:grpSpLocks/>
          </p:cNvGrpSpPr>
          <p:nvPr/>
        </p:nvGrpSpPr>
        <p:grpSpPr bwMode="auto">
          <a:xfrm>
            <a:off x="6215448" y="4840028"/>
            <a:ext cx="358347" cy="362168"/>
            <a:chOff x="375561" y="297711"/>
            <a:chExt cx="1252683" cy="2138362"/>
          </a:xfrm>
        </p:grpSpPr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B1C86697-925D-0D40-AC34-1105DDBDBC48}"/>
                </a:ext>
              </a:extLst>
            </p:cNvPr>
            <p:cNvSpPr/>
            <p:nvPr/>
          </p:nvSpPr>
          <p:spPr>
            <a:xfrm>
              <a:off x="375561" y="297711"/>
              <a:ext cx="971072" cy="2138362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138362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0DE2FA55-678C-4043-B50E-8079535A18B5}"/>
                </a:ext>
              </a:extLst>
            </p:cNvPr>
            <p:cNvSpPr/>
            <p:nvPr/>
          </p:nvSpPr>
          <p:spPr>
            <a:xfrm>
              <a:off x="375561" y="309724"/>
              <a:ext cx="1247826" cy="768849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  <a:gd name="connsiteX0" fmla="*/ 928688 w 1895475"/>
                <a:gd name="connsiteY0" fmla="*/ 0 h 2138362"/>
                <a:gd name="connsiteX1" fmla="*/ 0 w 1895475"/>
                <a:gd name="connsiteY1" fmla="*/ 461963 h 2138362"/>
                <a:gd name="connsiteX2" fmla="*/ 1895475 w 1895475"/>
                <a:gd name="connsiteY2" fmla="*/ 2138362 h 2138362"/>
                <a:gd name="connsiteX3" fmla="*/ 1890713 w 1895475"/>
                <a:gd name="connsiteY3" fmla="*/ 742950 h 2138362"/>
                <a:gd name="connsiteX4" fmla="*/ 928688 w 1895475"/>
                <a:gd name="connsiteY4" fmla="*/ 0 h 213836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890713 w 1895475"/>
                <a:gd name="connsiteY3" fmla="*/ 342900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238250"/>
                <a:gd name="connsiteY0" fmla="*/ 0 h 862012"/>
                <a:gd name="connsiteX1" fmla="*/ 0 w 1238250"/>
                <a:gd name="connsiteY1" fmla="*/ 61913 h 862012"/>
                <a:gd name="connsiteX2" fmla="*/ 947738 w 1238250"/>
                <a:gd name="connsiteY2" fmla="*/ 862012 h 862012"/>
                <a:gd name="connsiteX3" fmla="*/ 1238250 w 1238250"/>
                <a:gd name="connsiteY3" fmla="*/ 814388 h 862012"/>
                <a:gd name="connsiteX4" fmla="*/ 247650 w 1238250"/>
                <a:gd name="connsiteY4" fmla="*/ 0 h 8620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8 h 766762"/>
                <a:gd name="connsiteX4" fmla="*/ 233363 w 1238250"/>
                <a:gd name="connsiteY4" fmla="*/ 0 h 766762"/>
                <a:gd name="connsiteX0" fmla="*/ 233363 w 1238250"/>
                <a:gd name="connsiteY0" fmla="*/ 0 h 773376"/>
                <a:gd name="connsiteX1" fmla="*/ 0 w 1238250"/>
                <a:gd name="connsiteY1" fmla="*/ 4763 h 773376"/>
                <a:gd name="connsiteX2" fmla="*/ 952500 w 1238250"/>
                <a:gd name="connsiteY2" fmla="*/ 766762 h 773376"/>
                <a:gd name="connsiteX3" fmla="*/ 1238250 w 1238250"/>
                <a:gd name="connsiteY3" fmla="*/ 771525 h 773376"/>
                <a:gd name="connsiteX4" fmla="*/ 233363 w 1238250"/>
                <a:gd name="connsiteY4" fmla="*/ 0 h 773376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6 h 766762"/>
                <a:gd name="connsiteX4" fmla="*/ 233363 w 1238250"/>
                <a:gd name="connsiteY4" fmla="*/ 0 h 766762"/>
                <a:gd name="connsiteX0" fmla="*/ 233363 w 1238250"/>
                <a:gd name="connsiteY0" fmla="*/ 0 h 773375"/>
                <a:gd name="connsiteX1" fmla="*/ 0 w 1238250"/>
                <a:gd name="connsiteY1" fmla="*/ 4763 h 773375"/>
                <a:gd name="connsiteX2" fmla="*/ 952500 w 1238250"/>
                <a:gd name="connsiteY2" fmla="*/ 766762 h 773375"/>
                <a:gd name="connsiteX3" fmla="*/ 1238250 w 1238250"/>
                <a:gd name="connsiteY3" fmla="*/ 771523 h 773375"/>
                <a:gd name="connsiteX4" fmla="*/ 233363 w 1238250"/>
                <a:gd name="connsiteY4" fmla="*/ 0 h 773375"/>
                <a:gd name="connsiteX0" fmla="*/ 233363 w 1238250"/>
                <a:gd name="connsiteY0" fmla="*/ 0 h 771523"/>
                <a:gd name="connsiteX1" fmla="*/ 0 w 1238250"/>
                <a:gd name="connsiteY1" fmla="*/ 4763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71523"/>
                <a:gd name="connsiteX1" fmla="*/ 0 w 1238250"/>
                <a:gd name="connsiteY1" fmla="*/ 23466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448" h="758069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12C63D1-0F79-6D44-8BF0-9A35F665B243}"/>
                </a:ext>
              </a:extLst>
            </p:cNvPr>
            <p:cNvSpPr/>
            <p:nvPr/>
          </p:nvSpPr>
          <p:spPr>
            <a:xfrm>
              <a:off x="1332065" y="1066560"/>
              <a:ext cx="296179" cy="13635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A89977-F97D-CE45-B70C-F8C7A9697953}"/>
              </a:ext>
            </a:extLst>
          </p:cNvPr>
          <p:cNvGrpSpPr/>
          <p:nvPr/>
        </p:nvGrpSpPr>
        <p:grpSpPr>
          <a:xfrm>
            <a:off x="7133968" y="4291913"/>
            <a:ext cx="4287794" cy="1871922"/>
            <a:chOff x="7133968" y="4291913"/>
            <a:chExt cx="4287794" cy="1871922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ACBF94F-50D2-6F47-B6ED-DDEBB305C324}"/>
                </a:ext>
              </a:extLst>
            </p:cNvPr>
            <p:cNvSpPr txBox="1"/>
            <p:nvPr/>
          </p:nvSpPr>
          <p:spPr>
            <a:xfrm>
              <a:off x="8429580" y="4464908"/>
              <a:ext cx="2992182" cy="169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Correspondent addresses datagram to visited network address</a:t>
              </a:r>
            </a:p>
            <a:p>
              <a:endParaRPr lang="en-US" dirty="0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7EBF82F-DD0C-894E-A6FA-96E9442AA281}"/>
                </a:ext>
              </a:extLst>
            </p:cNvPr>
            <p:cNvCxnSpPr/>
            <p:nvPr/>
          </p:nvCxnSpPr>
          <p:spPr>
            <a:xfrm>
              <a:off x="7133968" y="4291913"/>
              <a:ext cx="1285102" cy="38305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392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Mobility with direct routing: 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AD5BBCDB-3424-D248-8475-C6340CD674DA}"/>
              </a:ext>
            </a:extLst>
          </p:cNvPr>
          <p:cNvSpPr txBox="1">
            <a:spLocks noChangeArrowheads="1"/>
          </p:cNvSpPr>
          <p:nvPr/>
        </p:nvSpPr>
        <p:spPr>
          <a:xfrm>
            <a:off x="927012" y="1545497"/>
            <a:ext cx="1109611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1313">
              <a:defRPr/>
            </a:pPr>
            <a:r>
              <a:rPr lang="en-US" dirty="0"/>
              <a:t>overcomes triangle routing inefficiencies</a:t>
            </a:r>
          </a:p>
          <a:p>
            <a:pPr indent="-341313">
              <a:defRPr/>
            </a:pPr>
            <a:r>
              <a:rPr lang="en-US" i="1" dirty="0">
                <a:solidFill>
                  <a:srgbClr val="011199"/>
                </a:solidFill>
              </a:rPr>
              <a:t>non-transparent to correspondent: </a:t>
            </a:r>
            <a:r>
              <a:rPr lang="en-US" dirty="0"/>
              <a:t>correspondent must get care-of-address from home agent</a:t>
            </a:r>
          </a:p>
          <a:p>
            <a:pPr indent="-341313">
              <a:defRPr/>
            </a:pPr>
            <a:r>
              <a:rPr lang="en-US" sz="2800" dirty="0"/>
              <a:t>what if mobile changes visited network?</a:t>
            </a:r>
          </a:p>
          <a:p>
            <a:pPr lvl="1" indent="-341313">
              <a:defRPr/>
            </a:pPr>
            <a:r>
              <a:rPr lang="en-US" sz="2800" dirty="0"/>
              <a:t>can be handled, but with additional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267460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90A139B-CE82-0E4E-86EB-4685C7EAF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Wireless links and network characteristics </a:t>
            </a:r>
          </a:p>
          <a:p>
            <a:pPr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WiFi: 802.11 wireless LANs</a:t>
            </a:r>
          </a:p>
          <a:p>
            <a:pPr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Cellular networks: 4G and 5G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12E4818-86F7-2F4D-B3AE-E0981B8AB816}"/>
              </a:ext>
            </a:extLst>
          </p:cNvPr>
          <p:cNvSpPr txBox="1">
            <a:spLocks noChangeArrowheads="1"/>
          </p:cNvSpPr>
          <p:nvPr/>
        </p:nvSpPr>
        <p:spPr>
          <a:xfrm>
            <a:off x="6045200" y="3119438"/>
            <a:ext cx="5702300" cy="325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3500" dirty="0"/>
              <a:t>Mobility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</a:rPr>
              <a:t>Mobility management: principles</a:t>
            </a:r>
          </a:p>
          <a:p>
            <a:pPr marL="393700" indent="-279400">
              <a:buClr>
                <a:srgbClr val="011199"/>
              </a:buClr>
              <a:defRPr/>
            </a:pPr>
            <a:r>
              <a:rPr lang="en-US" sz="3000" dirty="0"/>
              <a:t>Mobility management: practice</a:t>
            </a:r>
          </a:p>
          <a:p>
            <a:pPr marL="736600" lvl="1" indent="-279400">
              <a:buClr>
                <a:srgbClr val="011199"/>
              </a:buClr>
              <a:defRPr/>
            </a:pPr>
            <a:r>
              <a:rPr lang="en-US" sz="3000" dirty="0"/>
              <a:t>4G/5G networks</a:t>
            </a:r>
          </a:p>
          <a:p>
            <a:pPr marL="736600" lvl="1" indent="-279400">
              <a:buClr>
                <a:srgbClr val="011199"/>
              </a:buClr>
              <a:defRPr/>
            </a:pPr>
            <a:r>
              <a:rPr lang="en-US" sz="3000" dirty="0"/>
              <a:t>Mobile IP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Mobility: impact on higher-layer protocols</a:t>
            </a:r>
          </a:p>
        </p:txBody>
      </p:sp>
    </p:spTree>
    <p:extLst>
      <p:ext uri="{BB962C8B-B14F-4D97-AF65-F5344CB8AC3E}">
        <p14:creationId xmlns:p14="http://schemas.microsoft.com/office/powerpoint/2010/main" val="71654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 106">
            <a:extLst>
              <a:ext uri="{FF2B5EF4-FFF2-40B4-BE49-F238E27FC236}">
                <a16:creationId xmlns:a16="http://schemas.microsoft.com/office/drawing/2014/main" id="{E9B33E78-E078-D346-AF9A-57166A2314BA}"/>
              </a:ext>
            </a:extLst>
          </p:cNvPr>
          <p:cNvSpPr/>
          <p:nvPr/>
        </p:nvSpPr>
        <p:spPr>
          <a:xfrm>
            <a:off x="4211041" y="1878227"/>
            <a:ext cx="3186468" cy="2286000"/>
          </a:xfrm>
          <a:custGeom>
            <a:avLst/>
            <a:gdLst>
              <a:gd name="connsiteX0" fmla="*/ 910971 w 2479694"/>
              <a:gd name="connsiteY0" fmla="*/ 57599 h 2518288"/>
              <a:gd name="connsiteX1" fmla="*/ 459082 w 2479694"/>
              <a:gd name="connsiteY1" fmla="*/ 200298 h 2518288"/>
              <a:gd name="connsiteX2" fmla="*/ 154652 w 2479694"/>
              <a:gd name="connsiteY2" fmla="*/ 647420 h 2518288"/>
              <a:gd name="connsiteX3" fmla="*/ 7194 w 2479694"/>
              <a:gd name="connsiteY3" fmla="*/ 1151621 h 2518288"/>
              <a:gd name="connsiteX4" fmla="*/ 50004 w 2479694"/>
              <a:gd name="connsiteY4" fmla="*/ 1679605 h 2518288"/>
              <a:gd name="connsiteX5" fmla="*/ 283084 w 2479694"/>
              <a:gd name="connsiteY5" fmla="*/ 2236129 h 2518288"/>
              <a:gd name="connsiteX6" fmla="*/ 929997 w 2479694"/>
              <a:gd name="connsiteY6" fmla="*/ 2502500 h 2518288"/>
              <a:gd name="connsiteX7" fmla="*/ 1434210 w 2479694"/>
              <a:gd name="connsiteY7" fmla="*/ 2483473 h 2518288"/>
              <a:gd name="connsiteX8" fmla="*/ 1919395 w 2479694"/>
              <a:gd name="connsiteY8" fmla="*/ 2450177 h 2518288"/>
              <a:gd name="connsiteX9" fmla="*/ 2380797 w 2479694"/>
              <a:gd name="connsiteY9" fmla="*/ 1831817 h 2518288"/>
              <a:gd name="connsiteX10" fmla="*/ 2471174 w 2479694"/>
              <a:gd name="connsiteY10" fmla="*/ 1246753 h 2518288"/>
              <a:gd name="connsiteX11" fmla="*/ 2242852 w 2479694"/>
              <a:gd name="connsiteY11" fmla="*/ 675959 h 2518288"/>
              <a:gd name="connsiteX12" fmla="*/ 2066853 w 2479694"/>
              <a:gd name="connsiteY12" fmla="*/ 371536 h 2518288"/>
              <a:gd name="connsiteX13" fmla="*/ 1838531 w 2479694"/>
              <a:gd name="connsiteY13" fmla="*/ 86139 h 2518288"/>
              <a:gd name="connsiteX14" fmla="*/ 1258211 w 2479694"/>
              <a:gd name="connsiteY14" fmla="*/ 520 h 2518288"/>
              <a:gd name="connsiteX15" fmla="*/ 910971 w 2479694"/>
              <a:gd name="connsiteY15" fmla="*/ 57599 h 25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79694" h="2518288">
                <a:moveTo>
                  <a:pt x="910971" y="57599"/>
                </a:moveTo>
                <a:cubicBezTo>
                  <a:pt x="777783" y="90895"/>
                  <a:pt x="585135" y="101995"/>
                  <a:pt x="459082" y="200298"/>
                </a:cubicBezTo>
                <a:cubicBezTo>
                  <a:pt x="333029" y="298601"/>
                  <a:pt x="229967" y="488866"/>
                  <a:pt x="154652" y="647420"/>
                </a:cubicBezTo>
                <a:cubicBezTo>
                  <a:pt x="79337" y="805974"/>
                  <a:pt x="24635" y="979590"/>
                  <a:pt x="7194" y="1151621"/>
                </a:cubicBezTo>
                <a:cubicBezTo>
                  <a:pt x="-10247" y="1323652"/>
                  <a:pt x="4022" y="1498854"/>
                  <a:pt x="50004" y="1679605"/>
                </a:cubicBezTo>
                <a:cubicBezTo>
                  <a:pt x="95986" y="1860356"/>
                  <a:pt x="136419" y="2098980"/>
                  <a:pt x="283084" y="2236129"/>
                </a:cubicBezTo>
                <a:cubicBezTo>
                  <a:pt x="429749" y="2373278"/>
                  <a:pt x="738143" y="2461276"/>
                  <a:pt x="929997" y="2502500"/>
                </a:cubicBezTo>
                <a:cubicBezTo>
                  <a:pt x="1121851" y="2543724"/>
                  <a:pt x="1269310" y="2492193"/>
                  <a:pt x="1434210" y="2483473"/>
                </a:cubicBezTo>
                <a:cubicBezTo>
                  <a:pt x="1599110" y="2474753"/>
                  <a:pt x="1761631" y="2558786"/>
                  <a:pt x="1919395" y="2450177"/>
                </a:cubicBezTo>
                <a:cubicBezTo>
                  <a:pt x="2077160" y="2341568"/>
                  <a:pt x="2288834" y="2032388"/>
                  <a:pt x="2380797" y="1831817"/>
                </a:cubicBezTo>
                <a:cubicBezTo>
                  <a:pt x="2472760" y="1631246"/>
                  <a:pt x="2494165" y="1439396"/>
                  <a:pt x="2471174" y="1246753"/>
                </a:cubicBezTo>
                <a:cubicBezTo>
                  <a:pt x="2448183" y="1054110"/>
                  <a:pt x="2310239" y="821828"/>
                  <a:pt x="2242852" y="675959"/>
                </a:cubicBezTo>
                <a:cubicBezTo>
                  <a:pt x="2175465" y="530090"/>
                  <a:pt x="2134240" y="469839"/>
                  <a:pt x="2066853" y="371536"/>
                </a:cubicBezTo>
                <a:cubicBezTo>
                  <a:pt x="1999466" y="273233"/>
                  <a:pt x="1973305" y="147975"/>
                  <a:pt x="1838531" y="86139"/>
                </a:cubicBezTo>
                <a:cubicBezTo>
                  <a:pt x="1703757" y="24303"/>
                  <a:pt x="1414390" y="5277"/>
                  <a:pt x="1258211" y="520"/>
                </a:cubicBezTo>
                <a:cubicBezTo>
                  <a:pt x="1102032" y="-4237"/>
                  <a:pt x="1044159" y="24303"/>
                  <a:pt x="910971" y="57599"/>
                </a:cubicBezTo>
                <a:close/>
              </a:path>
            </a:pathLst>
          </a:custGeom>
          <a:solidFill>
            <a:srgbClr val="9AE0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A9D1771E-F633-474F-912B-B8035436AEEE}"/>
              </a:ext>
            </a:extLst>
          </p:cNvPr>
          <p:cNvGrpSpPr/>
          <p:nvPr/>
        </p:nvGrpSpPr>
        <p:grpSpPr>
          <a:xfrm>
            <a:off x="4615174" y="2655294"/>
            <a:ext cx="591681" cy="328111"/>
            <a:chOff x="7493876" y="2774731"/>
            <a:chExt cx="1481958" cy="894622"/>
          </a:xfrm>
        </p:grpSpPr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1E080031-5A7B-4B46-B8D9-7F1EB226EFA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921944AB-1F25-B04B-8353-F4C4F6D0F68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04BCCA00-F91A-0E4D-B6F1-18C1AF8789F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BB23C19B-7E2F-6448-95D1-A955E4BDDA9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7" name="Freeform 316">
                <a:extLst>
                  <a:ext uri="{FF2B5EF4-FFF2-40B4-BE49-F238E27FC236}">
                    <a16:creationId xmlns:a16="http://schemas.microsoft.com/office/drawing/2014/main" id="{410F2136-EF1A-1D41-8242-F45175EFFD6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" name="Freeform 317">
                <a:extLst>
                  <a:ext uri="{FF2B5EF4-FFF2-40B4-BE49-F238E27FC236}">
                    <a16:creationId xmlns:a16="http://schemas.microsoft.com/office/drawing/2014/main" id="{1FFEB69B-D968-9E47-A20A-685C6C54F7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" name="Freeform 318">
                <a:extLst>
                  <a:ext uri="{FF2B5EF4-FFF2-40B4-BE49-F238E27FC236}">
                    <a16:creationId xmlns:a16="http://schemas.microsoft.com/office/drawing/2014/main" id="{4A4BF065-4748-A349-B682-C1AB8417E06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600A2BA9-5460-FE4E-B168-2C63CB53D3C4}"/>
              </a:ext>
            </a:extLst>
          </p:cNvPr>
          <p:cNvGrpSpPr/>
          <p:nvPr/>
        </p:nvGrpSpPr>
        <p:grpSpPr>
          <a:xfrm>
            <a:off x="5880043" y="1959731"/>
            <a:ext cx="536631" cy="796120"/>
            <a:chOff x="1917296" y="2215220"/>
            <a:chExt cx="396914" cy="599769"/>
          </a:xfrm>
        </p:grpSpPr>
        <p:sp>
          <p:nvSpPr>
            <p:cNvPr id="249" name="Oval 818">
              <a:extLst>
                <a:ext uri="{FF2B5EF4-FFF2-40B4-BE49-F238E27FC236}">
                  <a16:creationId xmlns:a16="http://schemas.microsoft.com/office/drawing/2014/main" id="{D491EAAC-9F2F-EB4E-8990-88AF9F18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296" y="2232448"/>
              <a:ext cx="208258" cy="190808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1" name="Oval 820">
              <a:extLst>
                <a:ext uri="{FF2B5EF4-FFF2-40B4-BE49-F238E27FC236}">
                  <a16:creationId xmlns:a16="http://schemas.microsoft.com/office/drawing/2014/main" id="{F2658DCB-B98F-B541-9408-86E13EBBE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567" y="2298472"/>
              <a:ext cx="68354" cy="60742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2" name="Oval 821">
              <a:extLst>
                <a:ext uri="{FF2B5EF4-FFF2-40B4-BE49-F238E27FC236}">
                  <a16:creationId xmlns:a16="http://schemas.microsoft.com/office/drawing/2014/main" id="{437C0D84-260C-9548-B486-28CA57693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235" y="2285267"/>
              <a:ext cx="98379" cy="86491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3" name="Oval 822">
              <a:extLst>
                <a:ext uri="{FF2B5EF4-FFF2-40B4-BE49-F238E27FC236}">
                  <a16:creationId xmlns:a16="http://schemas.microsoft.com/office/drawing/2014/main" id="{88042906-F5A6-7A4C-ACE0-C8F0FCFBC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542" y="2269421"/>
              <a:ext cx="129682" cy="118182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4" name="Oval 823">
              <a:extLst>
                <a:ext uri="{FF2B5EF4-FFF2-40B4-BE49-F238E27FC236}">
                  <a16:creationId xmlns:a16="http://schemas.microsoft.com/office/drawing/2014/main" id="{196F9C9F-12E0-DE4C-8D7F-F5C6182EB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822" y="2252915"/>
              <a:ext cx="169289" cy="150534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5" name="Freeform 824">
              <a:extLst>
                <a:ext uri="{FF2B5EF4-FFF2-40B4-BE49-F238E27FC236}">
                  <a16:creationId xmlns:a16="http://schemas.microsoft.com/office/drawing/2014/main" id="{C68F43FC-B714-0A49-95C0-8743FEC4D60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953373" y="2215220"/>
              <a:ext cx="130959" cy="94414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mpd="sng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33" name="Group 398">
              <a:extLst>
                <a:ext uri="{FF2B5EF4-FFF2-40B4-BE49-F238E27FC236}">
                  <a16:creationId xmlns:a16="http://schemas.microsoft.com/office/drawing/2014/main" id="{6B4742B5-1CB7-6149-8295-622B719344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0337" y="2335105"/>
              <a:ext cx="167800" cy="347228"/>
              <a:chOff x="3130" y="3288"/>
              <a:chExt cx="410" cy="742"/>
            </a:xfrm>
          </p:grpSpPr>
          <p:sp>
            <p:nvSpPr>
              <p:cNvPr id="234" name="Line 270">
                <a:extLst>
                  <a:ext uri="{FF2B5EF4-FFF2-40B4-BE49-F238E27FC236}">
                    <a16:creationId xmlns:a16="http://schemas.microsoft.com/office/drawing/2014/main" id="{0C2A59BA-7065-4747-BBE1-7792497D2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5" name="Line 271">
                <a:extLst>
                  <a:ext uri="{FF2B5EF4-FFF2-40B4-BE49-F238E27FC236}">
                    <a16:creationId xmlns:a16="http://schemas.microsoft.com/office/drawing/2014/main" id="{ED28AED0-5E6F-B648-83B7-9387F3979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6" name="Line 272">
                <a:extLst>
                  <a:ext uri="{FF2B5EF4-FFF2-40B4-BE49-F238E27FC236}">
                    <a16:creationId xmlns:a16="http://schemas.microsoft.com/office/drawing/2014/main" id="{9D5CC7F5-0AEC-8B4E-8F98-5A8190C2E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7" name="Line 273">
                <a:extLst>
                  <a:ext uri="{FF2B5EF4-FFF2-40B4-BE49-F238E27FC236}">
                    <a16:creationId xmlns:a16="http://schemas.microsoft.com/office/drawing/2014/main" id="{76E3ACF8-37AA-3F4C-BD96-D6999223A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8" name="Line 274">
                <a:extLst>
                  <a:ext uri="{FF2B5EF4-FFF2-40B4-BE49-F238E27FC236}">
                    <a16:creationId xmlns:a16="http://schemas.microsoft.com/office/drawing/2014/main" id="{4E08773F-8C16-2245-9EB3-70B6B5346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9" name="Line 275">
                <a:extLst>
                  <a:ext uri="{FF2B5EF4-FFF2-40B4-BE49-F238E27FC236}">
                    <a16:creationId xmlns:a16="http://schemas.microsoft.com/office/drawing/2014/main" id="{38DF493E-2ADD-4741-AF93-7FEF0225D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0" name="Line 276">
                <a:extLst>
                  <a:ext uri="{FF2B5EF4-FFF2-40B4-BE49-F238E27FC236}">
                    <a16:creationId xmlns:a16="http://schemas.microsoft.com/office/drawing/2014/main" id="{B076B911-92CA-3847-A838-55DD55D46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1" name="Line 277">
                <a:extLst>
                  <a:ext uri="{FF2B5EF4-FFF2-40B4-BE49-F238E27FC236}">
                    <a16:creationId xmlns:a16="http://schemas.microsoft.com/office/drawing/2014/main" id="{921E47DE-E03B-6145-8E10-7CF82CB80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2" name="Line 278">
                <a:extLst>
                  <a:ext uri="{FF2B5EF4-FFF2-40B4-BE49-F238E27FC236}">
                    <a16:creationId xmlns:a16="http://schemas.microsoft.com/office/drawing/2014/main" id="{13C79116-F054-AF4A-9EAD-FA4DA70DA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3" name="Line 279">
                <a:extLst>
                  <a:ext uri="{FF2B5EF4-FFF2-40B4-BE49-F238E27FC236}">
                    <a16:creationId xmlns:a16="http://schemas.microsoft.com/office/drawing/2014/main" id="{4B27E996-5BC7-9246-BA82-A58699AA05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4" name="Line 280">
                <a:extLst>
                  <a:ext uri="{FF2B5EF4-FFF2-40B4-BE49-F238E27FC236}">
                    <a16:creationId xmlns:a16="http://schemas.microsoft.com/office/drawing/2014/main" id="{052C291A-F02B-5446-876C-8FF38CE462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5" name="Line 281">
                <a:extLst>
                  <a:ext uri="{FF2B5EF4-FFF2-40B4-BE49-F238E27FC236}">
                    <a16:creationId xmlns:a16="http://schemas.microsoft.com/office/drawing/2014/main" id="{9C4530D9-C170-1A47-A87A-EB7C315F16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" name="Line 282">
                <a:extLst>
                  <a:ext uri="{FF2B5EF4-FFF2-40B4-BE49-F238E27FC236}">
                    <a16:creationId xmlns:a16="http://schemas.microsoft.com/office/drawing/2014/main" id="{4EC88645-DD18-5247-852C-F457B40F93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7" name="Line 283">
                <a:extLst>
                  <a:ext uri="{FF2B5EF4-FFF2-40B4-BE49-F238E27FC236}">
                    <a16:creationId xmlns:a16="http://schemas.microsoft.com/office/drawing/2014/main" id="{CCE9D3FF-2ACD-6C40-885B-FC68D51BD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8" name="Line 284">
                <a:extLst>
                  <a:ext uri="{FF2B5EF4-FFF2-40B4-BE49-F238E27FC236}">
                    <a16:creationId xmlns:a16="http://schemas.microsoft.com/office/drawing/2014/main" id="{B60F97A3-D002-424E-9CF0-986B48F3A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D9BE324A-584B-994F-BEB2-76C9DEE8465E}"/>
                </a:ext>
              </a:extLst>
            </p:cNvPr>
            <p:cNvGrpSpPr/>
            <p:nvPr/>
          </p:nvGrpSpPr>
          <p:grpSpPr>
            <a:xfrm>
              <a:off x="1971547" y="2612017"/>
              <a:ext cx="342663" cy="202972"/>
              <a:chOff x="1503784" y="3006600"/>
              <a:chExt cx="1771786" cy="957087"/>
            </a:xfrm>
          </p:grpSpPr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9CEBDBAC-7BE9-0645-A88B-D7D811808E13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230" name="Freeform 229">
                  <a:extLst>
                    <a:ext uri="{FF2B5EF4-FFF2-40B4-BE49-F238E27FC236}">
                      <a16:creationId xmlns:a16="http://schemas.microsoft.com/office/drawing/2014/main" id="{13D6ED63-D177-8544-BB28-90A5EB9FE49A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2E595EC1-BAB8-724A-B6FB-92F74EA36444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F8CE4E6C-169F-D749-856B-66A4D68F9BA4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F416B766-B16C-5947-9882-13944F4AE4E9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28" name="Parallelogram 227">
                    <a:extLst>
                      <a:ext uri="{FF2B5EF4-FFF2-40B4-BE49-F238E27FC236}">
                        <a16:creationId xmlns:a16="http://schemas.microsoft.com/office/drawing/2014/main" id="{FF75C1A4-9659-DC48-B912-6BC8E2F26531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9" name="Parallelogram 228">
                    <a:extLst>
                      <a:ext uri="{FF2B5EF4-FFF2-40B4-BE49-F238E27FC236}">
                        <a16:creationId xmlns:a16="http://schemas.microsoft.com/office/drawing/2014/main" id="{E5468F3C-B47F-454F-AE89-EFFED162FE1B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34034607-E730-E54A-B6AF-D44F2915E76B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26" name="Parallelogram 225">
                    <a:extLst>
                      <a:ext uri="{FF2B5EF4-FFF2-40B4-BE49-F238E27FC236}">
                        <a16:creationId xmlns:a16="http://schemas.microsoft.com/office/drawing/2014/main" id="{FD2E5F00-6CAA-8547-8005-0C832D8D34EF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7" name="Parallelogram 226">
                    <a:extLst>
                      <a:ext uri="{FF2B5EF4-FFF2-40B4-BE49-F238E27FC236}">
                        <a16:creationId xmlns:a16="http://schemas.microsoft.com/office/drawing/2014/main" id="{95B9D70F-B3F2-1748-A29C-DB2C9CB3E079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13" name="Parallelogram 212">
                  <a:extLst>
                    <a:ext uri="{FF2B5EF4-FFF2-40B4-BE49-F238E27FC236}">
                      <a16:creationId xmlns:a16="http://schemas.microsoft.com/office/drawing/2014/main" id="{0B994366-7989-D54E-AB02-C5E48131B423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4" name="Parallelogram 213">
                  <a:extLst>
                    <a:ext uri="{FF2B5EF4-FFF2-40B4-BE49-F238E27FC236}">
                      <a16:creationId xmlns:a16="http://schemas.microsoft.com/office/drawing/2014/main" id="{89A99414-FD2B-7F4F-9E60-9B11BC098F61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5" name="Parallelogram 214">
                  <a:extLst>
                    <a:ext uri="{FF2B5EF4-FFF2-40B4-BE49-F238E27FC236}">
                      <a16:creationId xmlns:a16="http://schemas.microsoft.com/office/drawing/2014/main" id="{953AC71D-E484-334E-8653-ACF63DDA1603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6" name="Parallelogram 215">
                  <a:extLst>
                    <a:ext uri="{FF2B5EF4-FFF2-40B4-BE49-F238E27FC236}">
                      <a16:creationId xmlns:a16="http://schemas.microsoft.com/office/drawing/2014/main" id="{D461FEBE-E1E0-8F48-BBA5-4C1E14F04FE0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7" name="Parallelogram 216">
                  <a:extLst>
                    <a:ext uri="{FF2B5EF4-FFF2-40B4-BE49-F238E27FC236}">
                      <a16:creationId xmlns:a16="http://schemas.microsoft.com/office/drawing/2014/main" id="{53FB7D54-18D7-C14F-9A00-3E884510DFB2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8" name="Parallelogram 217">
                  <a:extLst>
                    <a:ext uri="{FF2B5EF4-FFF2-40B4-BE49-F238E27FC236}">
                      <a16:creationId xmlns:a16="http://schemas.microsoft.com/office/drawing/2014/main" id="{6194AEF5-D7EB-2E4B-BA7A-AC1CE6E94A5E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2D3284D7-A0BF-8A4E-BDEC-42D2D1EFE6A2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222" name="Parallelogram 221">
                    <a:extLst>
                      <a:ext uri="{FF2B5EF4-FFF2-40B4-BE49-F238E27FC236}">
                        <a16:creationId xmlns:a16="http://schemas.microsoft.com/office/drawing/2014/main" id="{8C7C16E5-ED02-6B41-859F-DDAE9813935A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3" name="Parallelogram 222">
                    <a:extLst>
                      <a:ext uri="{FF2B5EF4-FFF2-40B4-BE49-F238E27FC236}">
                        <a16:creationId xmlns:a16="http://schemas.microsoft.com/office/drawing/2014/main" id="{9DB79C85-A111-F941-B0A4-40BD3F7BDB73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4" name="Parallelogram 223">
                    <a:extLst>
                      <a:ext uri="{FF2B5EF4-FFF2-40B4-BE49-F238E27FC236}">
                        <a16:creationId xmlns:a16="http://schemas.microsoft.com/office/drawing/2014/main" id="{143F9D14-AABF-0149-BA01-B13CC6DCF14E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Parallelogram 224">
                    <a:extLst>
                      <a:ext uri="{FF2B5EF4-FFF2-40B4-BE49-F238E27FC236}">
                        <a16:creationId xmlns:a16="http://schemas.microsoft.com/office/drawing/2014/main" id="{FAE4694D-2CB3-294F-8774-7E89E14AAEFE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0" name="Parallelogram 219">
                  <a:extLst>
                    <a:ext uri="{FF2B5EF4-FFF2-40B4-BE49-F238E27FC236}">
                      <a16:creationId xmlns:a16="http://schemas.microsoft.com/office/drawing/2014/main" id="{52D07201-9F01-2446-A9B7-07FEF914BDD7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1" name="Parallelogram 220">
                  <a:extLst>
                    <a:ext uri="{FF2B5EF4-FFF2-40B4-BE49-F238E27FC236}">
                      <a16:creationId xmlns:a16="http://schemas.microsoft.com/office/drawing/2014/main" id="{953AF494-C2BA-5D47-9657-C771478F20CE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75D90558-404B-F142-812C-00DA60F96059}"/>
              </a:ext>
            </a:extLst>
          </p:cNvPr>
          <p:cNvGrpSpPr/>
          <p:nvPr/>
        </p:nvGrpSpPr>
        <p:grpSpPr>
          <a:xfrm>
            <a:off x="6288255" y="2881035"/>
            <a:ext cx="612835" cy="785242"/>
            <a:chOff x="8389651" y="3581399"/>
            <a:chExt cx="612835" cy="785242"/>
          </a:xfrm>
        </p:grpSpPr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D4881136-0DB5-0546-BD4C-ED34AA85F367}"/>
                </a:ext>
              </a:extLst>
            </p:cNvPr>
            <p:cNvGrpSpPr/>
            <p:nvPr/>
          </p:nvGrpSpPr>
          <p:grpSpPr>
            <a:xfrm>
              <a:off x="8389651" y="3581399"/>
              <a:ext cx="281567" cy="620037"/>
              <a:chOff x="8465853" y="3570513"/>
              <a:chExt cx="281567" cy="620037"/>
            </a:xfrm>
          </p:grpSpPr>
          <p:sp>
            <p:nvSpPr>
              <p:cNvPr id="258" name="Oval 818">
                <a:extLst>
                  <a:ext uri="{FF2B5EF4-FFF2-40B4-BE49-F238E27FC236}">
                    <a16:creationId xmlns:a16="http://schemas.microsoft.com/office/drawing/2014/main" id="{F1C6D6DE-5F8D-3B42-8C7F-02E67C04A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65853" y="3593382"/>
                <a:ext cx="281567" cy="253273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9" name="Oval 820">
                <a:extLst>
                  <a:ext uri="{FF2B5EF4-FFF2-40B4-BE49-F238E27FC236}">
                    <a16:creationId xmlns:a16="http://schemas.microsoft.com/office/drawing/2014/main" id="{8B796C24-097E-BE46-AB33-244BBE8E7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0860" y="3681021"/>
                <a:ext cx="92415" cy="80628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60" name="Oval 821">
                <a:extLst>
                  <a:ext uri="{FF2B5EF4-FFF2-40B4-BE49-F238E27FC236}">
                    <a16:creationId xmlns:a16="http://schemas.microsoft.com/office/drawing/2014/main" id="{E036F8F0-0011-D64E-90C6-5F13AF719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0131" y="3663495"/>
                <a:ext cx="133009" cy="114806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61" name="Oval 822">
                <a:extLst>
                  <a:ext uri="{FF2B5EF4-FFF2-40B4-BE49-F238E27FC236}">
                    <a16:creationId xmlns:a16="http://schemas.microsoft.com/office/drawing/2014/main" id="{AC7A2A3E-AAD7-874A-8487-AB768427E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0266" y="3642460"/>
                <a:ext cx="175331" cy="156872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62" name="Oval 823">
                <a:extLst>
                  <a:ext uri="{FF2B5EF4-FFF2-40B4-BE49-F238E27FC236}">
                    <a16:creationId xmlns:a16="http://schemas.microsoft.com/office/drawing/2014/main" id="{18CDAE4E-365D-7740-84CE-DEBD9DFA3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0902" y="3620551"/>
                <a:ext cx="228880" cy="199814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63" name="Freeform 824">
                <a:extLst>
                  <a:ext uri="{FF2B5EF4-FFF2-40B4-BE49-F238E27FC236}">
                    <a16:creationId xmlns:a16="http://schemas.microsoft.com/office/drawing/2014/main" id="{249C6F00-9260-8B4E-91FF-FFDC63D9B9F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8514631" y="3570513"/>
                <a:ext cx="177058" cy="12532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9AE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64" name="Group 398">
                <a:extLst>
                  <a:ext uri="{FF2B5EF4-FFF2-40B4-BE49-F238E27FC236}">
                    <a16:creationId xmlns:a16="http://schemas.microsoft.com/office/drawing/2014/main" id="{06D44254-C685-2B4E-9C45-0776ED2F6F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97007" y="3729647"/>
                <a:ext cx="226867" cy="460903"/>
                <a:chOff x="3130" y="3288"/>
                <a:chExt cx="410" cy="742"/>
              </a:xfrm>
            </p:grpSpPr>
            <p:sp>
              <p:nvSpPr>
                <p:cNvPr id="289" name="Line 270">
                  <a:extLst>
                    <a:ext uri="{FF2B5EF4-FFF2-40B4-BE49-F238E27FC236}">
                      <a16:creationId xmlns:a16="http://schemas.microsoft.com/office/drawing/2014/main" id="{C434A6A6-5613-E542-9811-8448F9AE8B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Line 271">
                  <a:extLst>
                    <a:ext uri="{FF2B5EF4-FFF2-40B4-BE49-F238E27FC236}">
                      <a16:creationId xmlns:a16="http://schemas.microsoft.com/office/drawing/2014/main" id="{F7EA56DA-FCBF-4141-8AF6-C76A05D731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1" name="Line 272">
                  <a:extLst>
                    <a:ext uri="{FF2B5EF4-FFF2-40B4-BE49-F238E27FC236}">
                      <a16:creationId xmlns:a16="http://schemas.microsoft.com/office/drawing/2014/main" id="{976A0AAD-DEC3-F34C-8510-8F0DE71B8E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273">
                  <a:extLst>
                    <a:ext uri="{FF2B5EF4-FFF2-40B4-BE49-F238E27FC236}">
                      <a16:creationId xmlns:a16="http://schemas.microsoft.com/office/drawing/2014/main" id="{9C56C21C-22DD-424A-95C7-36C49E28A6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274">
                  <a:extLst>
                    <a:ext uri="{FF2B5EF4-FFF2-40B4-BE49-F238E27FC236}">
                      <a16:creationId xmlns:a16="http://schemas.microsoft.com/office/drawing/2014/main" id="{592C951E-CE27-DE43-9F34-029B129DFD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Line 275">
                  <a:extLst>
                    <a:ext uri="{FF2B5EF4-FFF2-40B4-BE49-F238E27FC236}">
                      <a16:creationId xmlns:a16="http://schemas.microsoft.com/office/drawing/2014/main" id="{28D4976D-14C5-E94C-BC96-F43D7119C3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Line 276">
                  <a:extLst>
                    <a:ext uri="{FF2B5EF4-FFF2-40B4-BE49-F238E27FC236}">
                      <a16:creationId xmlns:a16="http://schemas.microsoft.com/office/drawing/2014/main" id="{E56AE14E-527A-4642-808A-6DE932E87D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6" name="Line 277">
                  <a:extLst>
                    <a:ext uri="{FF2B5EF4-FFF2-40B4-BE49-F238E27FC236}">
                      <a16:creationId xmlns:a16="http://schemas.microsoft.com/office/drawing/2014/main" id="{9D6D1EE8-B844-FD48-877A-41ECC7855A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7" name="Line 278">
                  <a:extLst>
                    <a:ext uri="{FF2B5EF4-FFF2-40B4-BE49-F238E27FC236}">
                      <a16:creationId xmlns:a16="http://schemas.microsoft.com/office/drawing/2014/main" id="{F21768F9-1181-C94B-8B36-33CC516432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8" name="Line 279">
                  <a:extLst>
                    <a:ext uri="{FF2B5EF4-FFF2-40B4-BE49-F238E27FC236}">
                      <a16:creationId xmlns:a16="http://schemas.microsoft.com/office/drawing/2014/main" id="{0A8D4FEC-3249-624E-99F2-EFE6571BD8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Line 280">
                  <a:extLst>
                    <a:ext uri="{FF2B5EF4-FFF2-40B4-BE49-F238E27FC236}">
                      <a16:creationId xmlns:a16="http://schemas.microsoft.com/office/drawing/2014/main" id="{10988211-0E97-FF42-9528-27C950ADD3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0" name="Line 281">
                  <a:extLst>
                    <a:ext uri="{FF2B5EF4-FFF2-40B4-BE49-F238E27FC236}">
                      <a16:creationId xmlns:a16="http://schemas.microsoft.com/office/drawing/2014/main" id="{85C32F51-BD64-6E40-B2F5-AFF0EAA2B7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282">
                  <a:extLst>
                    <a:ext uri="{FF2B5EF4-FFF2-40B4-BE49-F238E27FC236}">
                      <a16:creationId xmlns:a16="http://schemas.microsoft.com/office/drawing/2014/main" id="{D701574C-9AD9-0445-BEA0-92B13D5E6E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283">
                  <a:extLst>
                    <a:ext uri="{FF2B5EF4-FFF2-40B4-BE49-F238E27FC236}">
                      <a16:creationId xmlns:a16="http://schemas.microsoft.com/office/drawing/2014/main" id="{DB2C77A8-22ED-7748-917A-87243520AA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Line 284">
                  <a:extLst>
                    <a:ext uri="{FF2B5EF4-FFF2-40B4-BE49-F238E27FC236}">
                      <a16:creationId xmlns:a16="http://schemas.microsoft.com/office/drawing/2014/main" id="{AA267515-8A78-A540-AB80-CCD731A2FB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49B931C7-35AC-564A-B8CE-DE4D705D5B78}"/>
                </a:ext>
              </a:extLst>
            </p:cNvPr>
            <p:cNvGrpSpPr/>
            <p:nvPr/>
          </p:nvGrpSpPr>
          <p:grpSpPr>
            <a:xfrm>
              <a:off x="8539202" y="4097220"/>
              <a:ext cx="463284" cy="269421"/>
              <a:chOff x="1503784" y="3006600"/>
              <a:chExt cx="1771786" cy="957087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63C32009-C5E2-BA46-A891-417B37A1EF93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287" name="Freeform 286">
                  <a:extLst>
                    <a:ext uri="{FF2B5EF4-FFF2-40B4-BE49-F238E27FC236}">
                      <a16:creationId xmlns:a16="http://schemas.microsoft.com/office/drawing/2014/main" id="{01DB61E7-C8D6-CC4C-92E0-99393D168C6E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F8C875B2-F61A-3641-8660-A17B7F80C569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05885140-8651-A74A-88BE-D30E590DFEB2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E63A215D-CAB8-1349-9F02-770DA3896109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85" name="Parallelogram 284">
                    <a:extLst>
                      <a:ext uri="{FF2B5EF4-FFF2-40B4-BE49-F238E27FC236}">
                        <a16:creationId xmlns:a16="http://schemas.microsoft.com/office/drawing/2014/main" id="{7F0E8972-47E2-8644-BDC6-18B5F3C147F9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6" name="Parallelogram 285">
                    <a:extLst>
                      <a:ext uri="{FF2B5EF4-FFF2-40B4-BE49-F238E27FC236}">
                        <a16:creationId xmlns:a16="http://schemas.microsoft.com/office/drawing/2014/main" id="{09573B3B-3F6C-AE4F-9832-49C351658C6A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D529716E-2A77-D947-A06B-E8FBE84A0872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83" name="Parallelogram 282">
                    <a:extLst>
                      <a:ext uri="{FF2B5EF4-FFF2-40B4-BE49-F238E27FC236}">
                        <a16:creationId xmlns:a16="http://schemas.microsoft.com/office/drawing/2014/main" id="{1B3DA18D-8742-6545-9897-240CB9C29498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4" name="Parallelogram 283">
                    <a:extLst>
                      <a:ext uri="{FF2B5EF4-FFF2-40B4-BE49-F238E27FC236}">
                        <a16:creationId xmlns:a16="http://schemas.microsoft.com/office/drawing/2014/main" id="{3FC87F13-5626-7E4E-B9FB-B8F3CCC8A7AC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70" name="Parallelogram 269">
                  <a:extLst>
                    <a:ext uri="{FF2B5EF4-FFF2-40B4-BE49-F238E27FC236}">
                      <a16:creationId xmlns:a16="http://schemas.microsoft.com/office/drawing/2014/main" id="{105F9995-0226-C841-8284-68C8CA2F14E0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1" name="Parallelogram 270">
                  <a:extLst>
                    <a:ext uri="{FF2B5EF4-FFF2-40B4-BE49-F238E27FC236}">
                      <a16:creationId xmlns:a16="http://schemas.microsoft.com/office/drawing/2014/main" id="{DB6562D1-41FA-DF40-A52A-53E7ECF1C0FA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2" name="Parallelogram 271">
                  <a:extLst>
                    <a:ext uri="{FF2B5EF4-FFF2-40B4-BE49-F238E27FC236}">
                      <a16:creationId xmlns:a16="http://schemas.microsoft.com/office/drawing/2014/main" id="{8AD92B11-FF7D-F34D-A516-563D8C3B8123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3" name="Parallelogram 272">
                  <a:extLst>
                    <a:ext uri="{FF2B5EF4-FFF2-40B4-BE49-F238E27FC236}">
                      <a16:creationId xmlns:a16="http://schemas.microsoft.com/office/drawing/2014/main" id="{1BF9DFFC-7D02-9543-A948-27BE9632345E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4" name="Parallelogram 273">
                  <a:extLst>
                    <a:ext uri="{FF2B5EF4-FFF2-40B4-BE49-F238E27FC236}">
                      <a16:creationId xmlns:a16="http://schemas.microsoft.com/office/drawing/2014/main" id="{81419916-C7EF-9D46-ABC1-53507FB7B15E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5" name="Parallelogram 274">
                  <a:extLst>
                    <a:ext uri="{FF2B5EF4-FFF2-40B4-BE49-F238E27FC236}">
                      <a16:creationId xmlns:a16="http://schemas.microsoft.com/office/drawing/2014/main" id="{D79A569E-CA04-5240-9397-EFE3E7F3AEF4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76" name="Group 275">
                  <a:extLst>
                    <a:ext uri="{FF2B5EF4-FFF2-40B4-BE49-F238E27FC236}">
                      <a16:creationId xmlns:a16="http://schemas.microsoft.com/office/drawing/2014/main" id="{B48FE18D-3D95-5149-B8CB-A69A9094DCCB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279" name="Parallelogram 278">
                    <a:extLst>
                      <a:ext uri="{FF2B5EF4-FFF2-40B4-BE49-F238E27FC236}">
                        <a16:creationId xmlns:a16="http://schemas.microsoft.com/office/drawing/2014/main" id="{1B302C50-9C84-7B4A-B976-1C600A0EF922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0" name="Parallelogram 279">
                    <a:extLst>
                      <a:ext uri="{FF2B5EF4-FFF2-40B4-BE49-F238E27FC236}">
                        <a16:creationId xmlns:a16="http://schemas.microsoft.com/office/drawing/2014/main" id="{3D6F2134-5FB8-9340-AAD5-80844C07F30E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1" name="Parallelogram 280">
                    <a:extLst>
                      <a:ext uri="{FF2B5EF4-FFF2-40B4-BE49-F238E27FC236}">
                        <a16:creationId xmlns:a16="http://schemas.microsoft.com/office/drawing/2014/main" id="{501C749E-4E89-AC4E-B816-09B01A673E87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2" name="Parallelogram 281">
                    <a:extLst>
                      <a:ext uri="{FF2B5EF4-FFF2-40B4-BE49-F238E27FC236}">
                        <a16:creationId xmlns:a16="http://schemas.microsoft.com/office/drawing/2014/main" id="{73CC9407-2E3F-6143-803B-4148D8404F42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77" name="Parallelogram 276">
                  <a:extLst>
                    <a:ext uri="{FF2B5EF4-FFF2-40B4-BE49-F238E27FC236}">
                      <a16:creationId xmlns:a16="http://schemas.microsoft.com/office/drawing/2014/main" id="{44FA479F-79AC-8C47-B66D-C01F6894D503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8" name="Parallelogram 277">
                  <a:extLst>
                    <a:ext uri="{FF2B5EF4-FFF2-40B4-BE49-F238E27FC236}">
                      <a16:creationId xmlns:a16="http://schemas.microsoft.com/office/drawing/2014/main" id="{FE7965A3-B14E-0A4B-A1EB-39F53D3671CB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0DE8828-14B2-FB46-87A9-1E83EE275F5A}"/>
              </a:ext>
            </a:extLst>
          </p:cNvPr>
          <p:cNvGrpSpPr/>
          <p:nvPr/>
        </p:nvGrpSpPr>
        <p:grpSpPr>
          <a:xfrm>
            <a:off x="4638656" y="1716559"/>
            <a:ext cx="1086408" cy="768139"/>
            <a:chOff x="2216745" y="2926409"/>
            <a:chExt cx="1086408" cy="768139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800CF729-2FA2-604B-8FFA-7161474372BB}"/>
                </a:ext>
              </a:extLst>
            </p:cNvPr>
            <p:cNvSpPr txBox="1"/>
            <p:nvPr/>
          </p:nvSpPr>
          <p:spPr>
            <a:xfrm>
              <a:off x="2216745" y="2926409"/>
              <a:ext cx="934545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/>
                <a:t>Mobility manager </a:t>
              </a:r>
            </a:p>
          </p:txBody>
        </p:sp>
        <p:pic>
          <p:nvPicPr>
            <p:cNvPr id="205" name="Picture 204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45CB0AFD-20B8-1C44-AA02-70445FB54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5342" y="3037620"/>
              <a:ext cx="347811" cy="65692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5E8B54-121C-8149-86C0-E5DFC27D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Mobility in 4G networks: major mobility tasks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73516-BC03-C34C-B61C-E8F0BCD70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C5C79B2-0A91-0F40-A203-604979AB9D93}"/>
              </a:ext>
            </a:extLst>
          </p:cNvPr>
          <p:cNvSpPr txBox="1"/>
          <p:nvPr/>
        </p:nvSpPr>
        <p:spPr>
          <a:xfrm>
            <a:off x="5358074" y="3803946"/>
            <a:ext cx="1532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Visited network</a:t>
            </a:r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FD5DF6EA-133B-F34D-868C-BDF626D2AE6B}"/>
              </a:ext>
            </a:extLst>
          </p:cNvPr>
          <p:cNvSpPr/>
          <p:nvPr/>
        </p:nvSpPr>
        <p:spPr>
          <a:xfrm>
            <a:off x="939101" y="1865870"/>
            <a:ext cx="1989437" cy="1445742"/>
          </a:xfrm>
          <a:custGeom>
            <a:avLst/>
            <a:gdLst>
              <a:gd name="connsiteX0" fmla="*/ 910971 w 2479694"/>
              <a:gd name="connsiteY0" fmla="*/ 57599 h 2518288"/>
              <a:gd name="connsiteX1" fmla="*/ 459082 w 2479694"/>
              <a:gd name="connsiteY1" fmla="*/ 200298 h 2518288"/>
              <a:gd name="connsiteX2" fmla="*/ 154652 w 2479694"/>
              <a:gd name="connsiteY2" fmla="*/ 647420 h 2518288"/>
              <a:gd name="connsiteX3" fmla="*/ 7194 w 2479694"/>
              <a:gd name="connsiteY3" fmla="*/ 1151621 h 2518288"/>
              <a:gd name="connsiteX4" fmla="*/ 50004 w 2479694"/>
              <a:gd name="connsiteY4" fmla="*/ 1679605 h 2518288"/>
              <a:gd name="connsiteX5" fmla="*/ 283084 w 2479694"/>
              <a:gd name="connsiteY5" fmla="*/ 2236129 h 2518288"/>
              <a:gd name="connsiteX6" fmla="*/ 929997 w 2479694"/>
              <a:gd name="connsiteY6" fmla="*/ 2502500 h 2518288"/>
              <a:gd name="connsiteX7" fmla="*/ 1434210 w 2479694"/>
              <a:gd name="connsiteY7" fmla="*/ 2483473 h 2518288"/>
              <a:gd name="connsiteX8" fmla="*/ 1919395 w 2479694"/>
              <a:gd name="connsiteY8" fmla="*/ 2450177 h 2518288"/>
              <a:gd name="connsiteX9" fmla="*/ 2380797 w 2479694"/>
              <a:gd name="connsiteY9" fmla="*/ 1831817 h 2518288"/>
              <a:gd name="connsiteX10" fmla="*/ 2471174 w 2479694"/>
              <a:gd name="connsiteY10" fmla="*/ 1246753 h 2518288"/>
              <a:gd name="connsiteX11" fmla="*/ 2242852 w 2479694"/>
              <a:gd name="connsiteY11" fmla="*/ 675959 h 2518288"/>
              <a:gd name="connsiteX12" fmla="*/ 2066853 w 2479694"/>
              <a:gd name="connsiteY12" fmla="*/ 371536 h 2518288"/>
              <a:gd name="connsiteX13" fmla="*/ 1838531 w 2479694"/>
              <a:gd name="connsiteY13" fmla="*/ 86139 h 2518288"/>
              <a:gd name="connsiteX14" fmla="*/ 1258211 w 2479694"/>
              <a:gd name="connsiteY14" fmla="*/ 520 h 2518288"/>
              <a:gd name="connsiteX15" fmla="*/ 910971 w 2479694"/>
              <a:gd name="connsiteY15" fmla="*/ 57599 h 2518288"/>
              <a:gd name="connsiteX0" fmla="*/ 910971 w 2491918"/>
              <a:gd name="connsiteY0" fmla="*/ 57599 h 2518288"/>
              <a:gd name="connsiteX1" fmla="*/ 459082 w 2491918"/>
              <a:gd name="connsiteY1" fmla="*/ 200298 h 2518288"/>
              <a:gd name="connsiteX2" fmla="*/ 154652 w 2491918"/>
              <a:gd name="connsiteY2" fmla="*/ 647420 h 2518288"/>
              <a:gd name="connsiteX3" fmla="*/ 7194 w 2491918"/>
              <a:gd name="connsiteY3" fmla="*/ 1151621 h 2518288"/>
              <a:gd name="connsiteX4" fmla="*/ 50004 w 2491918"/>
              <a:gd name="connsiteY4" fmla="*/ 1679605 h 2518288"/>
              <a:gd name="connsiteX5" fmla="*/ 283084 w 2491918"/>
              <a:gd name="connsiteY5" fmla="*/ 2236129 h 2518288"/>
              <a:gd name="connsiteX6" fmla="*/ 929997 w 2491918"/>
              <a:gd name="connsiteY6" fmla="*/ 2502500 h 2518288"/>
              <a:gd name="connsiteX7" fmla="*/ 1434210 w 2491918"/>
              <a:gd name="connsiteY7" fmla="*/ 2483473 h 2518288"/>
              <a:gd name="connsiteX8" fmla="*/ 1919395 w 2491918"/>
              <a:gd name="connsiteY8" fmla="*/ 2450177 h 2518288"/>
              <a:gd name="connsiteX9" fmla="*/ 2380797 w 2491918"/>
              <a:gd name="connsiteY9" fmla="*/ 1831817 h 2518288"/>
              <a:gd name="connsiteX10" fmla="*/ 2471174 w 2491918"/>
              <a:gd name="connsiteY10" fmla="*/ 1246753 h 2518288"/>
              <a:gd name="connsiteX11" fmla="*/ 2452444 w 2491918"/>
              <a:gd name="connsiteY11" fmla="*/ 688289 h 2518288"/>
              <a:gd name="connsiteX12" fmla="*/ 2066853 w 2491918"/>
              <a:gd name="connsiteY12" fmla="*/ 371536 h 2518288"/>
              <a:gd name="connsiteX13" fmla="*/ 1838531 w 2491918"/>
              <a:gd name="connsiteY13" fmla="*/ 86139 h 2518288"/>
              <a:gd name="connsiteX14" fmla="*/ 1258211 w 2491918"/>
              <a:gd name="connsiteY14" fmla="*/ 520 h 2518288"/>
              <a:gd name="connsiteX15" fmla="*/ 910971 w 2491918"/>
              <a:gd name="connsiteY15" fmla="*/ 57599 h 2518288"/>
              <a:gd name="connsiteX0" fmla="*/ 910971 w 2518269"/>
              <a:gd name="connsiteY0" fmla="*/ 57599 h 2518288"/>
              <a:gd name="connsiteX1" fmla="*/ 459082 w 2518269"/>
              <a:gd name="connsiteY1" fmla="*/ 200298 h 2518288"/>
              <a:gd name="connsiteX2" fmla="*/ 154652 w 2518269"/>
              <a:gd name="connsiteY2" fmla="*/ 647420 h 2518288"/>
              <a:gd name="connsiteX3" fmla="*/ 7194 w 2518269"/>
              <a:gd name="connsiteY3" fmla="*/ 1151621 h 2518288"/>
              <a:gd name="connsiteX4" fmla="*/ 50004 w 2518269"/>
              <a:gd name="connsiteY4" fmla="*/ 1679605 h 2518288"/>
              <a:gd name="connsiteX5" fmla="*/ 283084 w 2518269"/>
              <a:gd name="connsiteY5" fmla="*/ 2236129 h 2518288"/>
              <a:gd name="connsiteX6" fmla="*/ 929997 w 2518269"/>
              <a:gd name="connsiteY6" fmla="*/ 2502500 h 2518288"/>
              <a:gd name="connsiteX7" fmla="*/ 1434210 w 2518269"/>
              <a:gd name="connsiteY7" fmla="*/ 2483473 h 2518288"/>
              <a:gd name="connsiteX8" fmla="*/ 1919395 w 2518269"/>
              <a:gd name="connsiteY8" fmla="*/ 2450177 h 2518288"/>
              <a:gd name="connsiteX9" fmla="*/ 2380797 w 2518269"/>
              <a:gd name="connsiteY9" fmla="*/ 1831817 h 2518288"/>
              <a:gd name="connsiteX10" fmla="*/ 2471174 w 2518269"/>
              <a:gd name="connsiteY10" fmla="*/ 1246753 h 2518288"/>
              <a:gd name="connsiteX11" fmla="*/ 2452444 w 2518269"/>
              <a:gd name="connsiteY11" fmla="*/ 688289 h 2518288"/>
              <a:gd name="connsiteX12" fmla="*/ 2066853 w 2518269"/>
              <a:gd name="connsiteY12" fmla="*/ 371536 h 2518288"/>
              <a:gd name="connsiteX13" fmla="*/ 1838531 w 2518269"/>
              <a:gd name="connsiteY13" fmla="*/ 86139 h 2518288"/>
              <a:gd name="connsiteX14" fmla="*/ 1258211 w 2518269"/>
              <a:gd name="connsiteY14" fmla="*/ 520 h 2518288"/>
              <a:gd name="connsiteX15" fmla="*/ 910971 w 2518269"/>
              <a:gd name="connsiteY15" fmla="*/ 57599 h 2518288"/>
              <a:gd name="connsiteX0" fmla="*/ 910971 w 2536501"/>
              <a:gd name="connsiteY0" fmla="*/ 57599 h 2518288"/>
              <a:gd name="connsiteX1" fmla="*/ 459082 w 2536501"/>
              <a:gd name="connsiteY1" fmla="*/ 200298 h 2518288"/>
              <a:gd name="connsiteX2" fmla="*/ 154652 w 2536501"/>
              <a:gd name="connsiteY2" fmla="*/ 647420 h 2518288"/>
              <a:gd name="connsiteX3" fmla="*/ 7194 w 2536501"/>
              <a:gd name="connsiteY3" fmla="*/ 1151621 h 2518288"/>
              <a:gd name="connsiteX4" fmla="*/ 50004 w 2536501"/>
              <a:gd name="connsiteY4" fmla="*/ 1679605 h 2518288"/>
              <a:gd name="connsiteX5" fmla="*/ 283084 w 2536501"/>
              <a:gd name="connsiteY5" fmla="*/ 2236129 h 2518288"/>
              <a:gd name="connsiteX6" fmla="*/ 929997 w 2536501"/>
              <a:gd name="connsiteY6" fmla="*/ 2502500 h 2518288"/>
              <a:gd name="connsiteX7" fmla="*/ 1434210 w 2536501"/>
              <a:gd name="connsiteY7" fmla="*/ 2483473 h 2518288"/>
              <a:gd name="connsiteX8" fmla="*/ 1919395 w 2536501"/>
              <a:gd name="connsiteY8" fmla="*/ 2450177 h 2518288"/>
              <a:gd name="connsiteX9" fmla="*/ 2380797 w 2536501"/>
              <a:gd name="connsiteY9" fmla="*/ 1831817 h 2518288"/>
              <a:gd name="connsiteX10" fmla="*/ 2532819 w 2536501"/>
              <a:gd name="connsiteY10" fmla="*/ 1394709 h 2518288"/>
              <a:gd name="connsiteX11" fmla="*/ 2452444 w 2536501"/>
              <a:gd name="connsiteY11" fmla="*/ 688289 h 2518288"/>
              <a:gd name="connsiteX12" fmla="*/ 2066853 w 2536501"/>
              <a:gd name="connsiteY12" fmla="*/ 371536 h 2518288"/>
              <a:gd name="connsiteX13" fmla="*/ 1838531 w 2536501"/>
              <a:gd name="connsiteY13" fmla="*/ 86139 h 2518288"/>
              <a:gd name="connsiteX14" fmla="*/ 1258211 w 2536501"/>
              <a:gd name="connsiteY14" fmla="*/ 520 h 2518288"/>
              <a:gd name="connsiteX15" fmla="*/ 910971 w 2536501"/>
              <a:gd name="connsiteY15" fmla="*/ 57599 h 25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36501" h="2518288">
                <a:moveTo>
                  <a:pt x="910971" y="57599"/>
                </a:moveTo>
                <a:cubicBezTo>
                  <a:pt x="777783" y="90895"/>
                  <a:pt x="585135" y="101995"/>
                  <a:pt x="459082" y="200298"/>
                </a:cubicBezTo>
                <a:cubicBezTo>
                  <a:pt x="333029" y="298601"/>
                  <a:pt x="229967" y="488866"/>
                  <a:pt x="154652" y="647420"/>
                </a:cubicBezTo>
                <a:cubicBezTo>
                  <a:pt x="79337" y="805974"/>
                  <a:pt x="24635" y="979590"/>
                  <a:pt x="7194" y="1151621"/>
                </a:cubicBezTo>
                <a:cubicBezTo>
                  <a:pt x="-10247" y="1323652"/>
                  <a:pt x="4022" y="1498854"/>
                  <a:pt x="50004" y="1679605"/>
                </a:cubicBezTo>
                <a:cubicBezTo>
                  <a:pt x="95986" y="1860356"/>
                  <a:pt x="136419" y="2098980"/>
                  <a:pt x="283084" y="2236129"/>
                </a:cubicBezTo>
                <a:cubicBezTo>
                  <a:pt x="429749" y="2373278"/>
                  <a:pt x="738143" y="2461276"/>
                  <a:pt x="929997" y="2502500"/>
                </a:cubicBezTo>
                <a:cubicBezTo>
                  <a:pt x="1121851" y="2543724"/>
                  <a:pt x="1269310" y="2492193"/>
                  <a:pt x="1434210" y="2483473"/>
                </a:cubicBezTo>
                <a:cubicBezTo>
                  <a:pt x="1599110" y="2474753"/>
                  <a:pt x="1761631" y="2558786"/>
                  <a:pt x="1919395" y="2450177"/>
                </a:cubicBezTo>
                <a:cubicBezTo>
                  <a:pt x="2077160" y="2341568"/>
                  <a:pt x="2278560" y="2007728"/>
                  <a:pt x="2380797" y="1831817"/>
                </a:cubicBezTo>
                <a:cubicBezTo>
                  <a:pt x="2483034" y="1655906"/>
                  <a:pt x="2520878" y="1585297"/>
                  <a:pt x="2532819" y="1394709"/>
                </a:cubicBezTo>
                <a:cubicBezTo>
                  <a:pt x="2544760" y="1204121"/>
                  <a:pt x="2530105" y="858818"/>
                  <a:pt x="2452444" y="688289"/>
                </a:cubicBezTo>
                <a:cubicBezTo>
                  <a:pt x="2374783" y="517760"/>
                  <a:pt x="2169172" y="471894"/>
                  <a:pt x="2066853" y="371536"/>
                </a:cubicBezTo>
                <a:cubicBezTo>
                  <a:pt x="1964534" y="271178"/>
                  <a:pt x="1973305" y="147975"/>
                  <a:pt x="1838531" y="86139"/>
                </a:cubicBezTo>
                <a:cubicBezTo>
                  <a:pt x="1703757" y="24303"/>
                  <a:pt x="1414390" y="5277"/>
                  <a:pt x="1258211" y="520"/>
                </a:cubicBezTo>
                <a:cubicBezTo>
                  <a:pt x="1102032" y="-4237"/>
                  <a:pt x="1044159" y="24303"/>
                  <a:pt x="910971" y="57599"/>
                </a:cubicBezTo>
                <a:close/>
              </a:path>
            </a:pathLst>
          </a:custGeom>
          <a:solidFill>
            <a:srgbClr val="9AE0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12FE0573-EEFD-9A4B-A826-5DA74F6EBF53}"/>
              </a:ext>
            </a:extLst>
          </p:cNvPr>
          <p:cNvSpPr/>
          <p:nvPr/>
        </p:nvSpPr>
        <p:spPr>
          <a:xfrm flipV="1">
            <a:off x="2211838" y="4424820"/>
            <a:ext cx="2158078" cy="744479"/>
          </a:xfrm>
          <a:custGeom>
            <a:avLst/>
            <a:gdLst>
              <a:gd name="connsiteX0" fmla="*/ 793763 w 1763990"/>
              <a:gd name="connsiteY0" fmla="*/ 21490 h 1007767"/>
              <a:gd name="connsiteX1" fmla="*/ 343771 w 1763990"/>
              <a:gd name="connsiteY1" fmla="*/ 101492 h 1007767"/>
              <a:gd name="connsiteX2" fmla="*/ 133775 w 1763990"/>
              <a:gd name="connsiteY2" fmla="*/ 356499 h 1007767"/>
              <a:gd name="connsiteX3" fmla="*/ 3777 w 1763990"/>
              <a:gd name="connsiteY3" fmla="*/ 616506 h 1007767"/>
              <a:gd name="connsiteX4" fmla="*/ 278772 w 1763990"/>
              <a:gd name="connsiteY4" fmla="*/ 951515 h 1007767"/>
              <a:gd name="connsiteX5" fmla="*/ 868762 w 1763990"/>
              <a:gd name="connsiteY5" fmla="*/ 1006517 h 1007767"/>
              <a:gd name="connsiteX6" fmla="*/ 1228755 w 1763990"/>
              <a:gd name="connsiteY6" fmla="*/ 941515 h 1007767"/>
              <a:gd name="connsiteX7" fmla="*/ 1688747 w 1763990"/>
              <a:gd name="connsiteY7" fmla="*/ 916514 h 1007767"/>
              <a:gd name="connsiteX8" fmla="*/ 1743746 w 1763990"/>
              <a:gd name="connsiteY8" fmla="*/ 556504 h 1007767"/>
              <a:gd name="connsiteX9" fmla="*/ 1483750 w 1763990"/>
              <a:gd name="connsiteY9" fmla="*/ 156493 h 1007767"/>
              <a:gd name="connsiteX10" fmla="*/ 1013759 w 1763990"/>
              <a:gd name="connsiteY10" fmla="*/ 11489 h 1007767"/>
              <a:gd name="connsiteX11" fmla="*/ 793763 w 1763990"/>
              <a:gd name="connsiteY11" fmla="*/ 21490 h 100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63990" h="1007767">
                <a:moveTo>
                  <a:pt x="793763" y="21490"/>
                </a:moveTo>
                <a:cubicBezTo>
                  <a:pt x="682098" y="36490"/>
                  <a:pt x="453769" y="45657"/>
                  <a:pt x="343771" y="101492"/>
                </a:cubicBezTo>
                <a:cubicBezTo>
                  <a:pt x="233773" y="157327"/>
                  <a:pt x="190441" y="270663"/>
                  <a:pt x="133775" y="356499"/>
                </a:cubicBezTo>
                <a:cubicBezTo>
                  <a:pt x="77109" y="442335"/>
                  <a:pt x="-20389" y="517337"/>
                  <a:pt x="3777" y="616506"/>
                </a:cubicBezTo>
                <a:cubicBezTo>
                  <a:pt x="27943" y="715675"/>
                  <a:pt x="134608" y="886513"/>
                  <a:pt x="278772" y="951515"/>
                </a:cubicBezTo>
                <a:cubicBezTo>
                  <a:pt x="422936" y="1016517"/>
                  <a:pt x="710432" y="1008184"/>
                  <a:pt x="868762" y="1006517"/>
                </a:cubicBezTo>
                <a:cubicBezTo>
                  <a:pt x="1027092" y="1004850"/>
                  <a:pt x="1092091" y="956516"/>
                  <a:pt x="1228755" y="941515"/>
                </a:cubicBezTo>
                <a:cubicBezTo>
                  <a:pt x="1365419" y="926515"/>
                  <a:pt x="1602915" y="980683"/>
                  <a:pt x="1688747" y="916514"/>
                </a:cubicBezTo>
                <a:cubicBezTo>
                  <a:pt x="1774579" y="852346"/>
                  <a:pt x="1777912" y="683174"/>
                  <a:pt x="1743746" y="556504"/>
                </a:cubicBezTo>
                <a:cubicBezTo>
                  <a:pt x="1709580" y="429834"/>
                  <a:pt x="1605415" y="247329"/>
                  <a:pt x="1483750" y="156493"/>
                </a:cubicBezTo>
                <a:cubicBezTo>
                  <a:pt x="1362086" y="65657"/>
                  <a:pt x="1130423" y="35656"/>
                  <a:pt x="1013759" y="11489"/>
                </a:cubicBezTo>
                <a:cubicBezTo>
                  <a:pt x="897095" y="-12678"/>
                  <a:pt x="905428" y="6490"/>
                  <a:pt x="793763" y="21490"/>
                </a:cubicBezTo>
                <a:close/>
              </a:path>
            </a:pathLst>
          </a:custGeom>
          <a:solidFill>
            <a:srgbClr val="9AE0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A4712E7-358C-0A4E-9143-2B5320217410}"/>
              </a:ext>
            </a:extLst>
          </p:cNvPr>
          <p:cNvSpPr txBox="1"/>
          <p:nvPr/>
        </p:nvSpPr>
        <p:spPr>
          <a:xfrm>
            <a:off x="2018627" y="2991399"/>
            <a:ext cx="700711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P-GW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80CD554-4BB3-EA4F-AEA2-2218F551C454}"/>
              </a:ext>
            </a:extLst>
          </p:cNvPr>
          <p:cNvSpPr txBox="1"/>
          <p:nvPr/>
        </p:nvSpPr>
        <p:spPr>
          <a:xfrm>
            <a:off x="3292487" y="4553881"/>
            <a:ext cx="1007652" cy="44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Streaming server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FBA1EF6-A95A-5844-A525-7458D92B8F32}"/>
              </a:ext>
            </a:extLst>
          </p:cNvPr>
          <p:cNvGrpSpPr/>
          <p:nvPr/>
        </p:nvGrpSpPr>
        <p:grpSpPr>
          <a:xfrm>
            <a:off x="2674706" y="3116401"/>
            <a:ext cx="1438063" cy="1007767"/>
            <a:chOff x="2611175" y="5012905"/>
            <a:chExt cx="1763990" cy="100776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0B55E2E-5C46-224A-BFA5-735021741389}"/>
                </a:ext>
              </a:extLst>
            </p:cNvPr>
            <p:cNvSpPr/>
            <p:nvPr/>
          </p:nvSpPr>
          <p:spPr>
            <a:xfrm>
              <a:off x="3161857" y="5183726"/>
              <a:ext cx="733868" cy="333063"/>
            </a:xfrm>
            <a:prstGeom prst="rect">
              <a:avLst/>
            </a:prstGeom>
            <a:solidFill>
              <a:srgbClr val="E0EAF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FC5A2FB-D1DA-D348-8081-542EACD43DA1}"/>
                </a:ext>
              </a:extLst>
            </p:cNvPr>
            <p:cNvCxnSpPr/>
            <p:nvPr/>
          </p:nvCxnSpPr>
          <p:spPr>
            <a:xfrm>
              <a:off x="3462434" y="5820469"/>
              <a:ext cx="0" cy="189913"/>
            </a:xfrm>
            <a:prstGeom prst="line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B30E5D85-ADAC-D341-BD2E-AB9A164C06C9}"/>
                </a:ext>
              </a:extLst>
            </p:cNvPr>
            <p:cNvSpPr/>
            <p:nvPr/>
          </p:nvSpPr>
          <p:spPr>
            <a:xfrm>
              <a:off x="2611175" y="5012905"/>
              <a:ext cx="1763990" cy="1007767"/>
            </a:xfrm>
            <a:custGeom>
              <a:avLst/>
              <a:gdLst>
                <a:gd name="connsiteX0" fmla="*/ 793763 w 1763990"/>
                <a:gd name="connsiteY0" fmla="*/ 21490 h 1007767"/>
                <a:gd name="connsiteX1" fmla="*/ 343771 w 1763990"/>
                <a:gd name="connsiteY1" fmla="*/ 101492 h 1007767"/>
                <a:gd name="connsiteX2" fmla="*/ 133775 w 1763990"/>
                <a:gd name="connsiteY2" fmla="*/ 356499 h 1007767"/>
                <a:gd name="connsiteX3" fmla="*/ 3777 w 1763990"/>
                <a:gd name="connsiteY3" fmla="*/ 616506 h 1007767"/>
                <a:gd name="connsiteX4" fmla="*/ 278772 w 1763990"/>
                <a:gd name="connsiteY4" fmla="*/ 951515 h 1007767"/>
                <a:gd name="connsiteX5" fmla="*/ 868762 w 1763990"/>
                <a:gd name="connsiteY5" fmla="*/ 1006517 h 1007767"/>
                <a:gd name="connsiteX6" fmla="*/ 1228755 w 1763990"/>
                <a:gd name="connsiteY6" fmla="*/ 941515 h 1007767"/>
                <a:gd name="connsiteX7" fmla="*/ 1688747 w 1763990"/>
                <a:gd name="connsiteY7" fmla="*/ 916514 h 1007767"/>
                <a:gd name="connsiteX8" fmla="*/ 1743746 w 1763990"/>
                <a:gd name="connsiteY8" fmla="*/ 556504 h 1007767"/>
                <a:gd name="connsiteX9" fmla="*/ 1483750 w 1763990"/>
                <a:gd name="connsiteY9" fmla="*/ 156493 h 1007767"/>
                <a:gd name="connsiteX10" fmla="*/ 1013759 w 1763990"/>
                <a:gd name="connsiteY10" fmla="*/ 11489 h 1007767"/>
                <a:gd name="connsiteX11" fmla="*/ 793763 w 1763990"/>
                <a:gd name="connsiteY11" fmla="*/ 21490 h 1007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63990" h="1007767">
                  <a:moveTo>
                    <a:pt x="793763" y="21490"/>
                  </a:moveTo>
                  <a:cubicBezTo>
                    <a:pt x="682098" y="36490"/>
                    <a:pt x="453769" y="45657"/>
                    <a:pt x="343771" y="101492"/>
                  </a:cubicBezTo>
                  <a:cubicBezTo>
                    <a:pt x="233773" y="157327"/>
                    <a:pt x="190441" y="270663"/>
                    <a:pt x="133775" y="356499"/>
                  </a:cubicBezTo>
                  <a:cubicBezTo>
                    <a:pt x="77109" y="442335"/>
                    <a:pt x="-20389" y="517337"/>
                    <a:pt x="3777" y="616506"/>
                  </a:cubicBezTo>
                  <a:cubicBezTo>
                    <a:pt x="27943" y="715675"/>
                    <a:pt x="134608" y="886513"/>
                    <a:pt x="278772" y="951515"/>
                  </a:cubicBezTo>
                  <a:cubicBezTo>
                    <a:pt x="422936" y="1016517"/>
                    <a:pt x="710432" y="1008184"/>
                    <a:pt x="868762" y="1006517"/>
                  </a:cubicBezTo>
                  <a:cubicBezTo>
                    <a:pt x="1027092" y="1004850"/>
                    <a:pt x="1092091" y="956516"/>
                    <a:pt x="1228755" y="941515"/>
                  </a:cubicBezTo>
                  <a:cubicBezTo>
                    <a:pt x="1365419" y="926515"/>
                    <a:pt x="1602915" y="980683"/>
                    <a:pt x="1688747" y="916514"/>
                  </a:cubicBezTo>
                  <a:cubicBezTo>
                    <a:pt x="1774579" y="852346"/>
                    <a:pt x="1777912" y="683174"/>
                    <a:pt x="1743746" y="556504"/>
                  </a:cubicBezTo>
                  <a:cubicBezTo>
                    <a:pt x="1709580" y="429834"/>
                    <a:pt x="1605415" y="247329"/>
                    <a:pt x="1483750" y="156493"/>
                  </a:cubicBezTo>
                  <a:cubicBezTo>
                    <a:pt x="1362086" y="65657"/>
                    <a:pt x="1130423" y="35656"/>
                    <a:pt x="1013759" y="11489"/>
                  </a:cubicBezTo>
                  <a:cubicBezTo>
                    <a:pt x="897095" y="-12678"/>
                    <a:pt x="905428" y="6490"/>
                    <a:pt x="793763" y="21490"/>
                  </a:cubicBezTo>
                  <a:close/>
                </a:path>
              </a:pathLst>
            </a:custGeom>
            <a:solidFill>
              <a:srgbClr val="9AE0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46FE1F92-1146-8F46-80A2-6CBFB0613F01}"/>
              </a:ext>
            </a:extLst>
          </p:cNvPr>
          <p:cNvSpPr txBox="1"/>
          <p:nvPr/>
        </p:nvSpPr>
        <p:spPr>
          <a:xfrm>
            <a:off x="1033966" y="2725714"/>
            <a:ext cx="967817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Home </a:t>
            </a:r>
          </a:p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network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839DC1E-155A-094E-837E-0380C112217C}"/>
              </a:ext>
            </a:extLst>
          </p:cNvPr>
          <p:cNvSpPr txBox="1"/>
          <p:nvPr/>
        </p:nvSpPr>
        <p:spPr>
          <a:xfrm>
            <a:off x="2697672" y="3472900"/>
            <a:ext cx="1532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Internet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B5AF5F4-3C14-F447-9723-AD38C749CFD4}"/>
              </a:ext>
            </a:extLst>
          </p:cNvPr>
          <p:cNvSpPr txBox="1"/>
          <p:nvPr/>
        </p:nvSpPr>
        <p:spPr>
          <a:xfrm>
            <a:off x="5639107" y="2699488"/>
            <a:ext cx="88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base station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FA91B15-A32B-CA49-A7DC-479BC36E9A7A}"/>
              </a:ext>
            </a:extLst>
          </p:cNvPr>
          <p:cNvSpPr txBox="1"/>
          <p:nvPr/>
        </p:nvSpPr>
        <p:spPr>
          <a:xfrm>
            <a:off x="4989064" y="2321138"/>
            <a:ext cx="934545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MME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539C14D-9686-C041-A0C9-2320F732F8AD}"/>
              </a:ext>
            </a:extLst>
          </p:cNvPr>
          <p:cNvGrpSpPr/>
          <p:nvPr/>
        </p:nvGrpSpPr>
        <p:grpSpPr>
          <a:xfrm>
            <a:off x="6184507" y="2122386"/>
            <a:ext cx="668534" cy="338554"/>
            <a:chOff x="5504898" y="2800672"/>
            <a:chExt cx="668534" cy="338554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92567FA-9547-D94C-95A5-01B1DDC0051C}"/>
                </a:ext>
              </a:extLst>
            </p:cNvPr>
            <p:cNvCxnSpPr/>
            <p:nvPr/>
          </p:nvCxnSpPr>
          <p:spPr>
            <a:xfrm flipV="1">
              <a:off x="5504898" y="2991028"/>
              <a:ext cx="668534" cy="1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headEnd type="triangle"/>
              <a:tailEnd type="triangle"/>
            </a:ln>
            <a:effectLst/>
          </p:spPr>
        </p:cxn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64D464D0-572B-864F-B3E0-19E407779BA5}"/>
                </a:ext>
              </a:extLst>
            </p:cNvPr>
            <p:cNvGrpSpPr/>
            <p:nvPr/>
          </p:nvGrpSpPr>
          <p:grpSpPr>
            <a:xfrm>
              <a:off x="5692943" y="2800672"/>
              <a:ext cx="291138" cy="338554"/>
              <a:chOff x="2641317" y="2175013"/>
              <a:chExt cx="291138" cy="338554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4B9FACCA-5DDA-E04F-B5CA-B1F953091C96}"/>
                  </a:ext>
                </a:extLst>
              </p:cNvPr>
              <p:cNvSpPr/>
              <p:nvPr/>
            </p:nvSpPr>
            <p:spPr>
              <a:xfrm>
                <a:off x="2641317" y="2224712"/>
                <a:ext cx="291138" cy="258162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4AF1C38A-BB21-FA43-BDB0-54391CE70144}"/>
                  </a:ext>
                </a:extLst>
              </p:cNvPr>
              <p:cNvSpPr txBox="1"/>
              <p:nvPr/>
            </p:nvSpPr>
            <p:spPr>
              <a:xfrm>
                <a:off x="2642700" y="2175013"/>
                <a:ext cx="239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</p:grpSp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7B7D0575-A913-2A4E-B25A-F137F6B2E516}"/>
              </a:ext>
            </a:extLst>
          </p:cNvPr>
          <p:cNvGrpSpPr/>
          <p:nvPr/>
        </p:nvGrpSpPr>
        <p:grpSpPr>
          <a:xfrm>
            <a:off x="2282654" y="2136912"/>
            <a:ext cx="4622054" cy="362086"/>
            <a:chOff x="2282654" y="2136912"/>
            <a:chExt cx="4622054" cy="362086"/>
          </a:xfrm>
        </p:grpSpPr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9C60FBF6-8286-0444-A85B-332C8DAE308D}"/>
                </a:ext>
              </a:extLst>
            </p:cNvPr>
            <p:cNvSpPr/>
            <p:nvPr/>
          </p:nvSpPr>
          <p:spPr>
            <a:xfrm>
              <a:off x="2282654" y="2327165"/>
              <a:ext cx="4622054" cy="171833"/>
            </a:xfrm>
            <a:custGeom>
              <a:avLst/>
              <a:gdLst>
                <a:gd name="connsiteX0" fmla="*/ 0 w 2931692"/>
                <a:gd name="connsiteY0" fmla="*/ 14640 h 197639"/>
                <a:gd name="connsiteX1" fmla="*/ 2723069 w 2931692"/>
                <a:gd name="connsiteY1" fmla="*/ 0 h 197639"/>
                <a:gd name="connsiteX2" fmla="*/ 2931692 w 2931692"/>
                <a:gd name="connsiteY2" fmla="*/ 197639 h 197639"/>
                <a:gd name="connsiteX0" fmla="*/ 0 w 2931692"/>
                <a:gd name="connsiteY0" fmla="*/ 14640 h 197639"/>
                <a:gd name="connsiteX1" fmla="*/ 2723069 w 2931692"/>
                <a:gd name="connsiteY1" fmla="*/ 0 h 197639"/>
                <a:gd name="connsiteX2" fmla="*/ 2838833 w 2931692"/>
                <a:gd name="connsiteY2" fmla="*/ 101520 h 197639"/>
                <a:gd name="connsiteX3" fmla="*/ 2931692 w 2931692"/>
                <a:gd name="connsiteY3" fmla="*/ 197639 h 197639"/>
                <a:gd name="connsiteX0" fmla="*/ 0 w 3671766"/>
                <a:gd name="connsiteY0" fmla="*/ 14640 h 171271"/>
                <a:gd name="connsiteX1" fmla="*/ 2723069 w 3671766"/>
                <a:gd name="connsiteY1" fmla="*/ 0 h 171271"/>
                <a:gd name="connsiteX2" fmla="*/ 2838833 w 3671766"/>
                <a:gd name="connsiteY2" fmla="*/ 101520 h 171271"/>
                <a:gd name="connsiteX3" fmla="*/ 3671766 w 3671766"/>
                <a:gd name="connsiteY3" fmla="*/ 171271 h 171271"/>
                <a:gd name="connsiteX0" fmla="*/ 0 w 3671766"/>
                <a:gd name="connsiteY0" fmla="*/ 14640 h 171833"/>
                <a:gd name="connsiteX1" fmla="*/ 2723069 w 3671766"/>
                <a:gd name="connsiteY1" fmla="*/ 0 h 171833"/>
                <a:gd name="connsiteX2" fmla="*/ 2838833 w 3671766"/>
                <a:gd name="connsiteY2" fmla="*/ 101520 h 171833"/>
                <a:gd name="connsiteX3" fmla="*/ 2887706 w 3671766"/>
                <a:gd name="connsiteY3" fmla="*/ 171833 h 171833"/>
                <a:gd name="connsiteX4" fmla="*/ 3671766 w 3671766"/>
                <a:gd name="connsiteY4" fmla="*/ 171271 h 171833"/>
                <a:gd name="connsiteX0" fmla="*/ 0 w 3671766"/>
                <a:gd name="connsiteY0" fmla="*/ 14640 h 171833"/>
                <a:gd name="connsiteX1" fmla="*/ 2723069 w 3671766"/>
                <a:gd name="connsiteY1" fmla="*/ 0 h 171833"/>
                <a:gd name="connsiteX2" fmla="*/ 2887706 w 3671766"/>
                <a:gd name="connsiteY2" fmla="*/ 171833 h 171833"/>
                <a:gd name="connsiteX3" fmla="*/ 3671766 w 3671766"/>
                <a:gd name="connsiteY3" fmla="*/ 171271 h 17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1766" h="171833">
                  <a:moveTo>
                    <a:pt x="0" y="14640"/>
                  </a:moveTo>
                  <a:lnTo>
                    <a:pt x="2723069" y="0"/>
                  </a:lnTo>
                  <a:lnTo>
                    <a:pt x="2887706" y="171833"/>
                  </a:lnTo>
                  <a:lnTo>
                    <a:pt x="3671766" y="171271"/>
                  </a:lnTo>
                </a:path>
              </a:pathLst>
            </a:custGeom>
            <a:noFill/>
            <a:ln w="25400" cap="flat" cmpd="sng" algn="ctr">
              <a:solidFill>
                <a:srgbClr val="C00000"/>
              </a:solidFill>
              <a:prstDash val="solid"/>
              <a:headEnd type="triangle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0C387E03-7D4E-5441-8BDD-D745E34CDAAB}"/>
                </a:ext>
              </a:extLst>
            </p:cNvPr>
            <p:cNvGrpSpPr/>
            <p:nvPr/>
          </p:nvGrpSpPr>
          <p:grpSpPr>
            <a:xfrm>
              <a:off x="5408976" y="2136912"/>
              <a:ext cx="291138" cy="338554"/>
              <a:chOff x="2641317" y="2166921"/>
              <a:chExt cx="291138" cy="338554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F11433B9-53FE-9A4D-8F82-68A419EDB868}"/>
                  </a:ext>
                </a:extLst>
              </p:cNvPr>
              <p:cNvSpPr/>
              <p:nvPr/>
            </p:nvSpPr>
            <p:spPr>
              <a:xfrm>
                <a:off x="2641317" y="2208528"/>
                <a:ext cx="291138" cy="258162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C234C8A-893F-6446-A241-AF454F150035}"/>
                  </a:ext>
                </a:extLst>
              </p:cNvPr>
              <p:cNvSpPr txBox="1"/>
              <p:nvPr/>
            </p:nvSpPr>
            <p:spPr>
              <a:xfrm>
                <a:off x="2642700" y="2166921"/>
                <a:ext cx="239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</p:grp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E86CAC50-CB08-9B42-992A-840E66D4F28B}"/>
              </a:ext>
            </a:extLst>
          </p:cNvPr>
          <p:cNvGrpSpPr/>
          <p:nvPr/>
        </p:nvGrpSpPr>
        <p:grpSpPr>
          <a:xfrm>
            <a:off x="2623090" y="2610520"/>
            <a:ext cx="2855609" cy="343828"/>
            <a:chOff x="2623090" y="2610520"/>
            <a:chExt cx="2855609" cy="343828"/>
          </a:xfrm>
        </p:grpSpPr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4666F570-ACDD-A344-86FF-757FE78A8C28}"/>
                </a:ext>
              </a:extLst>
            </p:cNvPr>
            <p:cNvSpPr/>
            <p:nvPr/>
          </p:nvSpPr>
          <p:spPr>
            <a:xfrm rot="10800000" flipH="1">
              <a:off x="2623090" y="2610520"/>
              <a:ext cx="2855609" cy="197639"/>
            </a:xfrm>
            <a:custGeom>
              <a:avLst/>
              <a:gdLst>
                <a:gd name="connsiteX0" fmla="*/ 0 w 2931692"/>
                <a:gd name="connsiteY0" fmla="*/ 14640 h 197639"/>
                <a:gd name="connsiteX1" fmla="*/ 2723069 w 2931692"/>
                <a:gd name="connsiteY1" fmla="*/ 0 h 197639"/>
                <a:gd name="connsiteX2" fmla="*/ 2931692 w 2931692"/>
                <a:gd name="connsiteY2" fmla="*/ 197639 h 19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31692" h="197639">
                  <a:moveTo>
                    <a:pt x="0" y="14640"/>
                  </a:moveTo>
                  <a:lnTo>
                    <a:pt x="2723069" y="0"/>
                  </a:lnTo>
                  <a:lnTo>
                    <a:pt x="2931692" y="197639"/>
                  </a:lnTo>
                </a:path>
              </a:pathLst>
            </a:custGeom>
            <a:noFill/>
            <a:ln w="25400" cap="flat" cmpd="sng" algn="ctr">
              <a:solidFill>
                <a:srgbClr val="C00000"/>
              </a:solidFill>
              <a:prstDash val="solid"/>
              <a:headEnd type="triangle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0D4CE805-BBFB-BB4C-9AD8-17EFBB6ACDBC}"/>
                </a:ext>
              </a:extLst>
            </p:cNvPr>
            <p:cNvGrpSpPr/>
            <p:nvPr/>
          </p:nvGrpSpPr>
          <p:grpSpPr>
            <a:xfrm>
              <a:off x="3572298" y="2615794"/>
              <a:ext cx="291138" cy="338554"/>
              <a:chOff x="2637271" y="2166921"/>
              <a:chExt cx="291138" cy="338554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15435795-47D3-C64C-819F-C37B4FFB25A5}"/>
                  </a:ext>
                </a:extLst>
              </p:cNvPr>
              <p:cNvSpPr/>
              <p:nvPr/>
            </p:nvSpPr>
            <p:spPr>
              <a:xfrm>
                <a:off x="2637271" y="2212574"/>
                <a:ext cx="291138" cy="258162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56196B45-4A8D-DD44-A300-062B2BDEE6FD}"/>
                  </a:ext>
                </a:extLst>
              </p:cNvPr>
              <p:cNvSpPr txBox="1"/>
              <p:nvPr/>
            </p:nvSpPr>
            <p:spPr>
              <a:xfrm>
                <a:off x="2642700" y="2166921"/>
                <a:ext cx="239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</p:grp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9E5E935C-0FD7-E048-8977-9C640ED4F4DE}"/>
              </a:ext>
            </a:extLst>
          </p:cNvPr>
          <p:cNvGrpSpPr/>
          <p:nvPr/>
        </p:nvGrpSpPr>
        <p:grpSpPr>
          <a:xfrm>
            <a:off x="6439511" y="2702941"/>
            <a:ext cx="571920" cy="707046"/>
            <a:chOff x="6439511" y="2702941"/>
            <a:chExt cx="571920" cy="707046"/>
          </a:xfrm>
        </p:grpSpPr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902675ED-5ABC-1044-9EE9-FD6DE86A851C}"/>
                </a:ext>
              </a:extLst>
            </p:cNvPr>
            <p:cNvSpPr/>
            <p:nvPr/>
          </p:nvSpPr>
          <p:spPr>
            <a:xfrm rot="16200000">
              <a:off x="6379747" y="2778302"/>
              <a:ext cx="707046" cy="556323"/>
            </a:xfrm>
            <a:custGeom>
              <a:avLst/>
              <a:gdLst>
                <a:gd name="connsiteX0" fmla="*/ 0 w 2931692"/>
                <a:gd name="connsiteY0" fmla="*/ 14640 h 197639"/>
                <a:gd name="connsiteX1" fmla="*/ 2723069 w 2931692"/>
                <a:gd name="connsiteY1" fmla="*/ 0 h 197639"/>
                <a:gd name="connsiteX2" fmla="*/ 2931692 w 2931692"/>
                <a:gd name="connsiteY2" fmla="*/ 197639 h 197639"/>
                <a:gd name="connsiteX0" fmla="*/ 0 w 2931692"/>
                <a:gd name="connsiteY0" fmla="*/ 14640 h 197639"/>
                <a:gd name="connsiteX1" fmla="*/ 1005476 w 2931692"/>
                <a:gd name="connsiteY1" fmla="*/ 11027 h 197639"/>
                <a:gd name="connsiteX2" fmla="*/ 2723069 w 2931692"/>
                <a:gd name="connsiteY2" fmla="*/ 0 h 197639"/>
                <a:gd name="connsiteX3" fmla="*/ 2931692 w 2931692"/>
                <a:gd name="connsiteY3" fmla="*/ 197639 h 197639"/>
                <a:gd name="connsiteX0" fmla="*/ 1030876 w 1926216"/>
                <a:gd name="connsiteY0" fmla="*/ 311103 h 311103"/>
                <a:gd name="connsiteX1" fmla="*/ 0 w 1926216"/>
                <a:gd name="connsiteY1" fmla="*/ 11027 h 311103"/>
                <a:gd name="connsiteX2" fmla="*/ 1717593 w 1926216"/>
                <a:gd name="connsiteY2" fmla="*/ 0 h 311103"/>
                <a:gd name="connsiteX3" fmla="*/ 1926216 w 1926216"/>
                <a:gd name="connsiteY3" fmla="*/ 197639 h 311103"/>
                <a:gd name="connsiteX0" fmla="*/ 1377055 w 2272395"/>
                <a:gd name="connsiteY0" fmla="*/ 311103 h 311103"/>
                <a:gd name="connsiteX1" fmla="*/ -1 w 2272395"/>
                <a:gd name="connsiteY1" fmla="*/ 14690 h 311103"/>
                <a:gd name="connsiteX2" fmla="*/ 2063772 w 2272395"/>
                <a:gd name="connsiteY2" fmla="*/ 0 h 311103"/>
                <a:gd name="connsiteX3" fmla="*/ 2272395 w 2272395"/>
                <a:gd name="connsiteY3" fmla="*/ 197639 h 311103"/>
                <a:gd name="connsiteX0" fmla="*/ 1377055 w 2272395"/>
                <a:gd name="connsiteY0" fmla="*/ 600246 h 600246"/>
                <a:gd name="connsiteX1" fmla="*/ -1 w 2272395"/>
                <a:gd name="connsiteY1" fmla="*/ 303833 h 600246"/>
                <a:gd name="connsiteX2" fmla="*/ 1849953 w 2272395"/>
                <a:gd name="connsiteY2" fmla="*/ 0 h 600246"/>
                <a:gd name="connsiteX3" fmla="*/ 2272395 w 2272395"/>
                <a:gd name="connsiteY3" fmla="*/ 486782 h 600246"/>
                <a:gd name="connsiteX0" fmla="*/ 1387237 w 2282577"/>
                <a:gd name="connsiteY0" fmla="*/ 600246 h 600246"/>
                <a:gd name="connsiteX1" fmla="*/ -1 w 2282577"/>
                <a:gd name="connsiteY1" fmla="*/ 237955 h 600246"/>
                <a:gd name="connsiteX2" fmla="*/ 1860135 w 2282577"/>
                <a:gd name="connsiteY2" fmla="*/ 0 h 600246"/>
                <a:gd name="connsiteX3" fmla="*/ 2282577 w 2282577"/>
                <a:gd name="connsiteY3" fmla="*/ 486782 h 600246"/>
                <a:gd name="connsiteX0" fmla="*/ 1387237 w 2282577"/>
                <a:gd name="connsiteY0" fmla="*/ 556323 h 556323"/>
                <a:gd name="connsiteX1" fmla="*/ -1 w 2282577"/>
                <a:gd name="connsiteY1" fmla="*/ 194032 h 556323"/>
                <a:gd name="connsiteX2" fmla="*/ 1941588 w 2282577"/>
                <a:gd name="connsiteY2" fmla="*/ 0 h 556323"/>
                <a:gd name="connsiteX3" fmla="*/ 2282577 w 2282577"/>
                <a:gd name="connsiteY3" fmla="*/ 442859 h 556323"/>
                <a:gd name="connsiteX0" fmla="*/ 1387237 w 1966943"/>
                <a:gd name="connsiteY0" fmla="*/ 556323 h 556323"/>
                <a:gd name="connsiteX1" fmla="*/ -1 w 1966943"/>
                <a:gd name="connsiteY1" fmla="*/ 194032 h 556323"/>
                <a:gd name="connsiteX2" fmla="*/ 1941588 w 1966943"/>
                <a:gd name="connsiteY2" fmla="*/ 0 h 556323"/>
                <a:gd name="connsiteX3" fmla="*/ 1966943 w 1966943"/>
                <a:gd name="connsiteY3" fmla="*/ 439199 h 55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6943" h="556323">
                  <a:moveTo>
                    <a:pt x="1387237" y="556323"/>
                  </a:moveTo>
                  <a:lnTo>
                    <a:pt x="-1" y="194032"/>
                  </a:lnTo>
                  <a:lnTo>
                    <a:pt x="1941588" y="0"/>
                  </a:lnTo>
                  <a:lnTo>
                    <a:pt x="1966943" y="439199"/>
                  </a:lnTo>
                </a:path>
              </a:pathLst>
            </a:custGeom>
            <a:noFill/>
            <a:ln w="25400" cap="flat" cmpd="sng" algn="ctr">
              <a:solidFill>
                <a:srgbClr val="C00000"/>
              </a:solidFill>
              <a:prstDash val="solid"/>
              <a:headEnd type="triangle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8EA92217-9396-F84E-8639-926AB465EF43}"/>
                </a:ext>
              </a:extLst>
            </p:cNvPr>
            <p:cNvGrpSpPr/>
            <p:nvPr/>
          </p:nvGrpSpPr>
          <p:grpSpPr>
            <a:xfrm>
              <a:off x="6439511" y="2994586"/>
              <a:ext cx="291138" cy="338554"/>
              <a:chOff x="7860550" y="3254078"/>
              <a:chExt cx="291138" cy="338554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48B737-3FF8-F446-8A4A-52F3958FB5F7}"/>
                  </a:ext>
                </a:extLst>
              </p:cNvPr>
              <p:cNvSpPr/>
              <p:nvPr/>
            </p:nvSpPr>
            <p:spPr>
              <a:xfrm>
                <a:off x="7860550" y="3299731"/>
                <a:ext cx="291138" cy="258162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6ECB3BE0-DF10-344B-8607-7D4960667C4A}"/>
                  </a:ext>
                </a:extLst>
              </p:cNvPr>
              <p:cNvSpPr txBox="1"/>
              <p:nvPr/>
            </p:nvSpPr>
            <p:spPr>
              <a:xfrm>
                <a:off x="7865979" y="3254078"/>
                <a:ext cx="239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C458395-0B11-624F-A2DF-C27C97166EEC}"/>
              </a:ext>
            </a:extLst>
          </p:cNvPr>
          <p:cNvGrpSpPr/>
          <p:nvPr/>
        </p:nvGrpSpPr>
        <p:grpSpPr>
          <a:xfrm>
            <a:off x="1982147" y="2665950"/>
            <a:ext cx="763454" cy="585088"/>
            <a:chOff x="7270567" y="5238206"/>
            <a:chExt cx="763454" cy="668861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B60B1F9E-BC82-5048-AE1E-E22BE4CFC0B5}"/>
                </a:ext>
              </a:extLst>
            </p:cNvPr>
            <p:cNvGrpSpPr/>
            <p:nvPr/>
          </p:nvGrpSpPr>
          <p:grpSpPr>
            <a:xfrm>
              <a:off x="7302136" y="5238206"/>
              <a:ext cx="591681" cy="375090"/>
              <a:chOff x="7493876" y="2774731"/>
              <a:chExt cx="1481958" cy="894622"/>
            </a:xfrm>
          </p:grpSpPr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76E8AD8F-F5EE-3C4F-A757-873417393F63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55C28406-2C5D-A243-896B-CF8911D6856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BE6E581B-EB4B-044C-9D28-8AD827FE5D02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89" name="Freeform 188">
                  <a:extLst>
                    <a:ext uri="{FF2B5EF4-FFF2-40B4-BE49-F238E27FC236}">
                      <a16:creationId xmlns:a16="http://schemas.microsoft.com/office/drawing/2014/main" id="{757A43B5-B7D2-1A45-9EBE-286E8A2E090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Freeform 189">
                  <a:extLst>
                    <a:ext uri="{FF2B5EF4-FFF2-40B4-BE49-F238E27FC236}">
                      <a16:creationId xmlns:a16="http://schemas.microsoft.com/office/drawing/2014/main" id="{23F85D12-F2B2-C245-88C2-D619949B3DD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Freeform 190">
                  <a:extLst>
                    <a:ext uri="{FF2B5EF4-FFF2-40B4-BE49-F238E27FC236}">
                      <a16:creationId xmlns:a16="http://schemas.microsoft.com/office/drawing/2014/main" id="{B6BF635F-6D7C-9943-B34F-9F25C35DF269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Freeform 191">
                  <a:extLst>
                    <a:ext uri="{FF2B5EF4-FFF2-40B4-BE49-F238E27FC236}">
                      <a16:creationId xmlns:a16="http://schemas.microsoft.com/office/drawing/2014/main" id="{5C5F64BB-C9BD-3C4E-84B6-C27382F48F2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10F47B7E-D648-2F4F-833F-600B72B0CE07}"/>
                </a:ext>
              </a:extLst>
            </p:cNvPr>
            <p:cNvSpPr txBox="1"/>
            <p:nvPr/>
          </p:nvSpPr>
          <p:spPr>
            <a:xfrm>
              <a:off x="7270567" y="5568513"/>
              <a:ext cx="763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DBE3583-BAD3-884D-90C6-16F8AF1535A7}"/>
              </a:ext>
            </a:extLst>
          </p:cNvPr>
          <p:cNvGrpSpPr/>
          <p:nvPr/>
        </p:nvGrpSpPr>
        <p:grpSpPr>
          <a:xfrm>
            <a:off x="1143217" y="1952367"/>
            <a:ext cx="1231610" cy="716569"/>
            <a:chOff x="2218681" y="2599509"/>
            <a:chExt cx="1381036" cy="736694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35D55399-71AB-904F-9124-0E2228A5FA34}"/>
                </a:ext>
              </a:extLst>
            </p:cNvPr>
            <p:cNvSpPr txBox="1"/>
            <p:nvPr/>
          </p:nvSpPr>
          <p:spPr>
            <a:xfrm>
              <a:off x="2218681" y="2715547"/>
              <a:ext cx="99168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Home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Subscriber 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Server</a:t>
              </a:r>
              <a:endParaRPr lang="en-US" sz="788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1AADC1F5-4A68-6347-ADE8-A679525C101C}"/>
                </a:ext>
              </a:extLst>
            </p:cNvPr>
            <p:cNvGrpSpPr/>
            <p:nvPr/>
          </p:nvGrpSpPr>
          <p:grpSpPr>
            <a:xfrm>
              <a:off x="3056709" y="2599509"/>
              <a:ext cx="543008" cy="736694"/>
              <a:chOff x="9181074" y="2063579"/>
              <a:chExt cx="1008323" cy="1351004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C7CAEB15-3D6C-C44D-BC0A-D36FA0F46277}"/>
                  </a:ext>
                </a:extLst>
              </p:cNvPr>
              <p:cNvGrpSpPr/>
              <p:nvPr/>
            </p:nvGrpSpPr>
            <p:grpSpPr>
              <a:xfrm>
                <a:off x="9309047" y="2092807"/>
                <a:ext cx="439787" cy="517111"/>
                <a:chOff x="4501086" y="2717689"/>
                <a:chExt cx="347435" cy="424729"/>
              </a:xfrm>
            </p:grpSpPr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50D0A024-C3DC-B043-A4F3-5146E75CE787}"/>
                    </a:ext>
                  </a:extLst>
                </p:cNvPr>
                <p:cNvSpPr/>
                <p:nvPr/>
              </p:nvSpPr>
              <p:spPr>
                <a:xfrm>
                  <a:off x="4501086" y="2764691"/>
                  <a:ext cx="345572" cy="328307"/>
                </a:xfrm>
                <a:prstGeom prst="rect">
                  <a:avLst/>
                </a:prstGeom>
                <a:gradFill>
                  <a:gsLst>
                    <a:gs pos="1000">
                      <a:srgbClr val="CDD3D7"/>
                    </a:gs>
                    <a:gs pos="100000">
                      <a:srgbClr val="E7ECF0"/>
                    </a:gs>
                  </a:gsLst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4ABAFC32-4789-DA43-B44B-906EA2311A1A}"/>
                    </a:ext>
                  </a:extLst>
                </p:cNvPr>
                <p:cNvSpPr/>
                <p:nvPr/>
              </p:nvSpPr>
              <p:spPr>
                <a:xfrm>
                  <a:off x="4501086" y="2717689"/>
                  <a:ext cx="345572" cy="98840"/>
                </a:xfrm>
                <a:prstGeom prst="ellipse">
                  <a:avLst/>
                </a:prstGeom>
                <a:solidFill>
                  <a:srgbClr val="E2E7EA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1D74BB50-EB26-8A40-85A6-9AB843D71E33}"/>
                    </a:ext>
                  </a:extLst>
                </p:cNvPr>
                <p:cNvSpPr/>
                <p:nvPr/>
              </p:nvSpPr>
              <p:spPr>
                <a:xfrm>
                  <a:off x="4502949" y="3043578"/>
                  <a:ext cx="345572" cy="98840"/>
                </a:xfrm>
                <a:prstGeom prst="ellipse">
                  <a:avLst/>
                </a:prstGeom>
                <a:solidFill>
                  <a:srgbClr val="CDD3D7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7F949E70-7A36-7446-B1D7-DB13B6DEFEF6}"/>
                    </a:ext>
                  </a:extLst>
                </p:cNvPr>
                <p:cNvSpPr/>
                <p:nvPr/>
              </p:nvSpPr>
              <p:spPr>
                <a:xfrm>
                  <a:off x="4504261" y="3036961"/>
                  <a:ext cx="339222" cy="52862"/>
                </a:xfrm>
                <a:prstGeom prst="rect">
                  <a:avLst/>
                </a:prstGeom>
                <a:solidFill>
                  <a:srgbClr val="CDD3D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197" name="Can 196">
                <a:extLst>
                  <a:ext uri="{FF2B5EF4-FFF2-40B4-BE49-F238E27FC236}">
                    <a16:creationId xmlns:a16="http://schemas.microsoft.com/office/drawing/2014/main" id="{B6B52776-A383-4E4D-BBF0-6658745F2F99}"/>
                  </a:ext>
                </a:extLst>
              </p:cNvPr>
              <p:cNvSpPr/>
              <p:nvPr/>
            </p:nvSpPr>
            <p:spPr>
              <a:xfrm>
                <a:off x="9181074" y="2063579"/>
                <a:ext cx="630195" cy="568410"/>
              </a:xfrm>
              <a:prstGeom prst="can">
                <a:avLst/>
              </a:prstGeom>
              <a:gradFill>
                <a:gsLst>
                  <a:gs pos="38000">
                    <a:schemeClr val="bg1">
                      <a:lumMod val="95000"/>
                    </a:schemeClr>
                  </a:gs>
                  <a:gs pos="0">
                    <a:srgbClr val="C4CDD3"/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98" name="Picture 197" descr="A screen shot of a computer&#10;&#10;Description automatically generated">
                <a:extLst>
                  <a:ext uri="{FF2B5EF4-FFF2-40B4-BE49-F238E27FC236}">
                    <a16:creationId xmlns:a16="http://schemas.microsoft.com/office/drawing/2014/main" id="{E6CE56D9-68F5-F445-B7C0-EF3D5F91C6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43539" y="2209860"/>
                <a:ext cx="645858" cy="1204723"/>
              </a:xfrm>
              <a:prstGeom prst="rect">
                <a:avLst/>
              </a:prstGeom>
            </p:spPr>
          </p:pic>
        </p:grpSp>
      </p:grpSp>
      <p:grpSp>
        <p:nvGrpSpPr>
          <p:cNvPr id="306" name="Group 652">
            <a:extLst>
              <a:ext uri="{FF2B5EF4-FFF2-40B4-BE49-F238E27FC236}">
                <a16:creationId xmlns:a16="http://schemas.microsoft.com/office/drawing/2014/main" id="{039EEAC4-AC12-434F-82AD-B34712849298}"/>
              </a:ext>
            </a:extLst>
          </p:cNvPr>
          <p:cNvGrpSpPr>
            <a:grpSpLocks/>
          </p:cNvGrpSpPr>
          <p:nvPr/>
        </p:nvGrpSpPr>
        <p:grpSpPr bwMode="auto">
          <a:xfrm>
            <a:off x="6606502" y="1964725"/>
            <a:ext cx="955821" cy="840257"/>
            <a:chOff x="2751" y="1851"/>
            <a:chExt cx="462" cy="478"/>
          </a:xfrm>
        </p:grpSpPr>
        <p:pic>
          <p:nvPicPr>
            <p:cNvPr id="307" name="Picture 653" descr="iphone_stylized_small">
              <a:extLst>
                <a:ext uri="{FF2B5EF4-FFF2-40B4-BE49-F238E27FC236}">
                  <a16:creationId xmlns:a16="http://schemas.microsoft.com/office/drawing/2014/main" id="{42E9439E-E195-E344-A111-E676D1CFCF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" name="Picture 654" descr="antenna_radiation_stylized">
              <a:extLst>
                <a:ext uri="{FF2B5EF4-FFF2-40B4-BE49-F238E27FC236}">
                  <a16:creationId xmlns:a16="http://schemas.microsoft.com/office/drawing/2014/main" id="{0BA4CE33-D2E3-3B4D-908C-27E59F157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9" name="TextBox 308">
            <a:extLst>
              <a:ext uri="{FF2B5EF4-FFF2-40B4-BE49-F238E27FC236}">
                <a16:creationId xmlns:a16="http://schemas.microsoft.com/office/drawing/2014/main" id="{8A2FD3F3-0EE7-A943-91D4-A769E00269F5}"/>
              </a:ext>
            </a:extLst>
          </p:cNvPr>
          <p:cNvSpPr txBox="1"/>
          <p:nvPr/>
        </p:nvSpPr>
        <p:spPr>
          <a:xfrm>
            <a:off x="4626479" y="2977546"/>
            <a:ext cx="700711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S-GW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3F6D8D71-08D3-8549-BAE9-477487723691}"/>
              </a:ext>
            </a:extLst>
          </p:cNvPr>
          <p:cNvSpPr txBox="1"/>
          <p:nvPr/>
        </p:nvSpPr>
        <p:spPr>
          <a:xfrm>
            <a:off x="4619019" y="3778978"/>
            <a:ext cx="700711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P-GW</a:t>
            </a:r>
          </a:p>
        </p:txBody>
      </p:sp>
      <p:pic>
        <p:nvPicPr>
          <p:cNvPr id="331" name="Picture 330" descr="A screen shot of a computer&#10;&#10;Description automatically generated">
            <a:extLst>
              <a:ext uri="{FF2B5EF4-FFF2-40B4-BE49-F238E27FC236}">
                <a16:creationId xmlns:a16="http://schemas.microsoft.com/office/drawing/2014/main" id="{42F1824A-E27C-694B-96EC-B7F17C4B3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588" y="4451521"/>
            <a:ext cx="347811" cy="656928"/>
          </a:xfrm>
          <a:prstGeom prst="rect">
            <a:avLst/>
          </a:prstGeom>
        </p:spPr>
      </p:pic>
      <p:grpSp>
        <p:nvGrpSpPr>
          <p:cNvPr id="320" name="Group 319">
            <a:extLst>
              <a:ext uri="{FF2B5EF4-FFF2-40B4-BE49-F238E27FC236}">
                <a16:creationId xmlns:a16="http://schemas.microsoft.com/office/drawing/2014/main" id="{27C5B47C-30F8-1741-B388-DC4F7CF6CF54}"/>
              </a:ext>
            </a:extLst>
          </p:cNvPr>
          <p:cNvGrpSpPr/>
          <p:nvPr/>
        </p:nvGrpSpPr>
        <p:grpSpPr>
          <a:xfrm>
            <a:off x="4620503" y="3447134"/>
            <a:ext cx="591681" cy="328111"/>
            <a:chOff x="7493876" y="2774731"/>
            <a:chExt cx="1481958" cy="894622"/>
          </a:xfrm>
        </p:grpSpPr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38FD3F91-87FA-3146-9029-DD0F8EA4BF8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8C5D9F73-F42F-4843-BA16-B935CD43377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88E1010C-8635-6F41-A975-CEA6EF7F278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FA80A527-7A7C-EE47-A5AF-A923B1E05FB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id="{9527F69D-F8C4-F14D-955D-55F24293856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id="{C6E312D4-83C0-8F46-8232-4907136FAF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Freeform 326">
                <a:extLst>
                  <a:ext uri="{FF2B5EF4-FFF2-40B4-BE49-F238E27FC236}">
                    <a16:creationId xmlns:a16="http://schemas.microsoft.com/office/drawing/2014/main" id="{73CE25FF-8CF7-2747-8E8A-E85ABF0E641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6B401DFA-C5BE-1142-BACC-6CB2D06D539B}"/>
              </a:ext>
            </a:extLst>
          </p:cNvPr>
          <p:cNvGrpSpPr/>
          <p:nvPr/>
        </p:nvGrpSpPr>
        <p:grpSpPr>
          <a:xfrm>
            <a:off x="7628143" y="1517824"/>
            <a:ext cx="4563857" cy="2492990"/>
            <a:chOff x="7768186" y="2075943"/>
            <a:chExt cx="4563857" cy="2492990"/>
          </a:xfrm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A1C7A544-F7C8-CF43-9CE6-14DBCF26730A}"/>
                </a:ext>
              </a:extLst>
            </p:cNvPr>
            <p:cNvSpPr txBox="1"/>
            <p:nvPr/>
          </p:nvSpPr>
          <p:spPr>
            <a:xfrm>
              <a:off x="8117951" y="2075943"/>
              <a:ext cx="4214092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base station association</a:t>
              </a:r>
              <a:r>
                <a:rPr lang="en-US" sz="2400" dirty="0"/>
                <a:t>:</a:t>
              </a:r>
            </a:p>
            <a:p>
              <a:pPr marL="342900" indent="-220663">
                <a:buClr>
                  <a:srgbClr val="011199"/>
                </a:buClr>
                <a:buFont typeface="Wingdings" pitchFamily="2" charset="2"/>
                <a:buChar char="§"/>
              </a:pPr>
              <a:r>
                <a:rPr lang="en-US" sz="2200" dirty="0"/>
                <a:t>covered earlier</a:t>
              </a:r>
            </a:p>
            <a:p>
              <a:pPr marL="342900" indent="-220663">
                <a:buClr>
                  <a:srgbClr val="011199"/>
                </a:buClr>
                <a:buFont typeface="Wingdings" pitchFamily="2" charset="2"/>
                <a:buChar char="§"/>
              </a:pPr>
              <a:r>
                <a:rPr lang="en-US" sz="2200" dirty="0"/>
                <a:t>mobile  provides IMSI </a:t>
              </a:r>
              <a:r>
                <a:rPr lang="en-US" sz="2000" dirty="0"/>
                <a:t>– identifying itself, home network</a:t>
              </a:r>
            </a:p>
            <a:p>
              <a:pPr marL="342900" indent="-220663">
                <a:buClr>
                  <a:srgbClr val="011199"/>
                </a:buClr>
                <a:buFont typeface="Wingdings" pitchFamily="2" charset="2"/>
                <a:buChar char="§"/>
              </a:pPr>
              <a:endParaRPr lang="en-US" sz="2200" dirty="0"/>
            </a:p>
            <a:p>
              <a:pPr marL="342900" indent="-220663">
                <a:buClr>
                  <a:srgbClr val="011199"/>
                </a:buClr>
                <a:buFont typeface="Wingdings" pitchFamily="2" charset="2"/>
                <a:buChar char="§"/>
              </a:pPr>
              <a:endParaRPr lang="en-US" sz="2200" dirty="0"/>
            </a:p>
            <a:p>
              <a:pPr marL="342900" indent="-220663">
                <a:buClr>
                  <a:srgbClr val="011199"/>
                </a:buClr>
                <a:buFont typeface="Wingdings" pitchFamily="2" charset="2"/>
                <a:buChar char="§"/>
              </a:pPr>
              <a:endParaRPr lang="en-US" sz="2200" dirty="0"/>
            </a:p>
          </p:txBody>
        </p: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6A2C267E-6558-C045-B540-4BB3B6ED9020}"/>
                </a:ext>
              </a:extLst>
            </p:cNvPr>
            <p:cNvGrpSpPr/>
            <p:nvPr/>
          </p:nvGrpSpPr>
          <p:grpSpPr>
            <a:xfrm>
              <a:off x="7768186" y="2117241"/>
              <a:ext cx="332771" cy="400110"/>
              <a:chOff x="2630642" y="2290491"/>
              <a:chExt cx="347383" cy="400110"/>
            </a:xfrm>
          </p:grpSpPr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857DB811-3510-7E49-A856-01D4D172AC8C}"/>
                  </a:ext>
                </a:extLst>
              </p:cNvPr>
              <p:cNvSpPr/>
              <p:nvPr/>
            </p:nvSpPr>
            <p:spPr>
              <a:xfrm>
                <a:off x="2630642" y="2342494"/>
                <a:ext cx="347383" cy="308036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048A7444-AAFA-1742-B100-F2F471EEF879}"/>
                  </a:ext>
                </a:extLst>
              </p:cNvPr>
              <p:cNvSpPr txBox="1"/>
              <p:nvPr/>
            </p:nvSpPr>
            <p:spPr>
              <a:xfrm>
                <a:off x="2642700" y="2290491"/>
                <a:ext cx="2398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</p:grp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3B4417A2-0FE1-BA47-9BD8-EFA78D493E11}"/>
              </a:ext>
            </a:extLst>
          </p:cNvPr>
          <p:cNvGrpSpPr/>
          <p:nvPr/>
        </p:nvGrpSpPr>
        <p:grpSpPr>
          <a:xfrm>
            <a:off x="7661616" y="3163341"/>
            <a:ext cx="4151442" cy="1652760"/>
            <a:chOff x="7760472" y="2817345"/>
            <a:chExt cx="4151442" cy="1652760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8C5AE47E-31BC-BD45-A1CF-0CB6534FECC4}"/>
                </a:ext>
              </a:extLst>
            </p:cNvPr>
            <p:cNvSpPr txBox="1"/>
            <p:nvPr/>
          </p:nvSpPr>
          <p:spPr>
            <a:xfrm>
              <a:off x="8145159" y="2817345"/>
              <a:ext cx="3766755" cy="1652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control-plane configuration:</a:t>
              </a:r>
            </a:p>
            <a:p>
              <a:pPr marL="342900" indent="-220663">
                <a:lnSpc>
                  <a:spcPct val="90000"/>
                </a:lnSpc>
                <a:buClr>
                  <a:srgbClr val="011199"/>
                </a:buClr>
                <a:buFont typeface="Wingdings" pitchFamily="2" charset="2"/>
                <a:buChar char="§"/>
              </a:pPr>
              <a:r>
                <a:rPr lang="en-US" sz="2200" dirty="0"/>
                <a:t>MME, home HSS establish control-plane state -  mobile is in visited network</a:t>
              </a:r>
            </a:p>
            <a:p>
              <a:endParaRPr lang="en-US" dirty="0"/>
            </a:p>
          </p:txBody>
        </p: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39B479E7-7A01-F44B-97CC-CB48621FDB2E}"/>
                </a:ext>
              </a:extLst>
            </p:cNvPr>
            <p:cNvGrpSpPr/>
            <p:nvPr/>
          </p:nvGrpSpPr>
          <p:grpSpPr>
            <a:xfrm>
              <a:off x="7760472" y="2862763"/>
              <a:ext cx="332771" cy="400110"/>
              <a:chOff x="2630642" y="2166921"/>
              <a:chExt cx="347383" cy="400110"/>
            </a:xfrm>
          </p:grpSpPr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23485D65-5B53-7D4A-A0AE-56080369EE72}"/>
                  </a:ext>
                </a:extLst>
              </p:cNvPr>
              <p:cNvSpPr/>
              <p:nvPr/>
            </p:nvSpPr>
            <p:spPr>
              <a:xfrm>
                <a:off x="2630642" y="2218924"/>
                <a:ext cx="347383" cy="308036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0A45CB14-CC3A-C24E-A2F6-64AC37611292}"/>
                  </a:ext>
                </a:extLst>
              </p:cNvPr>
              <p:cNvSpPr txBox="1"/>
              <p:nvPr/>
            </p:nvSpPr>
            <p:spPr>
              <a:xfrm>
                <a:off x="2642700" y="2166921"/>
                <a:ext cx="2398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</p:grp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C38D921D-2FE1-EC48-A666-C12B8C57B45F}"/>
              </a:ext>
            </a:extLst>
          </p:cNvPr>
          <p:cNvGrpSpPr/>
          <p:nvPr/>
        </p:nvGrpSpPr>
        <p:grpSpPr>
          <a:xfrm>
            <a:off x="5416808" y="4588479"/>
            <a:ext cx="6606316" cy="1652760"/>
            <a:chOff x="5416808" y="4588479"/>
            <a:chExt cx="6606316" cy="1652760"/>
          </a:xfrm>
        </p:grpSpPr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CEE39575-FF5C-2F4F-B51E-7AD5499DF1D1}"/>
                </a:ext>
              </a:extLst>
            </p:cNvPr>
            <p:cNvSpPr txBox="1"/>
            <p:nvPr/>
          </p:nvSpPr>
          <p:spPr>
            <a:xfrm>
              <a:off x="5774724" y="4588479"/>
              <a:ext cx="6248400" cy="1652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data-plane configuration:</a:t>
              </a:r>
            </a:p>
            <a:p>
              <a:pPr marL="344488" indent="-223838">
                <a:lnSpc>
                  <a:spcPct val="90000"/>
                </a:lnSpc>
                <a:buClr>
                  <a:srgbClr val="011199"/>
                </a:buClr>
                <a:buFont typeface="Wingdings" pitchFamily="2" charset="2"/>
                <a:buChar char="§"/>
              </a:pPr>
              <a:r>
                <a:rPr lang="en-US" sz="2200" dirty="0"/>
                <a:t>MME configures forwarding tunnels for mobile</a:t>
              </a:r>
            </a:p>
            <a:p>
              <a:pPr marL="344488" indent="-223838">
                <a:lnSpc>
                  <a:spcPct val="90000"/>
                </a:lnSpc>
                <a:buClr>
                  <a:srgbClr val="011199"/>
                </a:buClr>
                <a:buFont typeface="Wingdings" pitchFamily="2" charset="2"/>
                <a:buChar char="§"/>
              </a:pPr>
              <a:r>
                <a:rPr lang="en-US" sz="2200" dirty="0"/>
                <a:t>visited, home network establish tunnels from home P-GW to mobile</a:t>
              </a:r>
            </a:p>
            <a:p>
              <a:endParaRPr lang="en-US" dirty="0"/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28580F8A-B514-5A4B-818D-58CD2ECF8899}"/>
                </a:ext>
              </a:extLst>
            </p:cNvPr>
            <p:cNvGrpSpPr/>
            <p:nvPr/>
          </p:nvGrpSpPr>
          <p:grpSpPr>
            <a:xfrm>
              <a:off x="5416808" y="4609187"/>
              <a:ext cx="332771" cy="400110"/>
              <a:chOff x="2630642" y="2166921"/>
              <a:chExt cx="347383" cy="400110"/>
            </a:xfrm>
          </p:grpSpPr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8419A69A-75BB-C34A-9000-B5DFD57688C9}"/>
                  </a:ext>
                </a:extLst>
              </p:cNvPr>
              <p:cNvSpPr/>
              <p:nvPr/>
            </p:nvSpPr>
            <p:spPr>
              <a:xfrm>
                <a:off x="2630642" y="2218924"/>
                <a:ext cx="347383" cy="308036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3123F943-D9C8-5942-847A-1BB79890FA58}"/>
                  </a:ext>
                </a:extLst>
              </p:cNvPr>
              <p:cNvSpPr txBox="1"/>
              <p:nvPr/>
            </p:nvSpPr>
            <p:spPr>
              <a:xfrm>
                <a:off x="2642700" y="2166921"/>
                <a:ext cx="2398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</p:grp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906765FE-657C-6A4C-BAEE-545ABE1B8A24}"/>
              </a:ext>
            </a:extLst>
          </p:cNvPr>
          <p:cNvGrpSpPr/>
          <p:nvPr/>
        </p:nvGrpSpPr>
        <p:grpSpPr>
          <a:xfrm>
            <a:off x="2157940" y="5655274"/>
            <a:ext cx="8666580" cy="800219"/>
            <a:chOff x="2157940" y="5655274"/>
            <a:chExt cx="8666580" cy="800219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48232AE0-BCFD-2D48-AA78-793058368563}"/>
                </a:ext>
              </a:extLst>
            </p:cNvPr>
            <p:cNvSpPr txBox="1"/>
            <p:nvPr/>
          </p:nvSpPr>
          <p:spPr>
            <a:xfrm>
              <a:off x="2491946" y="5655274"/>
              <a:ext cx="833257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mobile handover:</a:t>
              </a:r>
            </a:p>
            <a:p>
              <a:pPr marL="342900" indent="-220663">
                <a:buClr>
                  <a:srgbClr val="011199"/>
                </a:buClr>
                <a:buFont typeface="Wingdings" pitchFamily="2" charset="2"/>
                <a:buChar char="§"/>
              </a:pPr>
              <a:r>
                <a:rPr lang="en-US" sz="2200" dirty="0"/>
                <a:t>mobile device changes its point of attachment to visited network</a:t>
              </a:r>
            </a:p>
          </p:txBody>
        </p: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AA2B2954-94B5-E142-94C9-590977F111D1}"/>
                </a:ext>
              </a:extLst>
            </p:cNvPr>
            <p:cNvGrpSpPr/>
            <p:nvPr/>
          </p:nvGrpSpPr>
          <p:grpSpPr>
            <a:xfrm>
              <a:off x="2157940" y="5675984"/>
              <a:ext cx="333577" cy="400110"/>
              <a:chOff x="2629801" y="2166921"/>
              <a:chExt cx="348224" cy="400110"/>
            </a:xfrm>
          </p:grpSpPr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B9211D6D-B8EA-9348-B242-357D9F62BCA5}"/>
                  </a:ext>
                </a:extLst>
              </p:cNvPr>
              <p:cNvSpPr/>
              <p:nvPr/>
            </p:nvSpPr>
            <p:spPr>
              <a:xfrm>
                <a:off x="2630642" y="2218924"/>
                <a:ext cx="347383" cy="308036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AF6AB557-1221-7749-86C7-13A6B557DC81}"/>
                  </a:ext>
                </a:extLst>
              </p:cNvPr>
              <p:cNvSpPr txBox="1"/>
              <p:nvPr/>
            </p:nvSpPr>
            <p:spPr>
              <a:xfrm>
                <a:off x="2629801" y="2166921"/>
                <a:ext cx="2398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068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 106">
            <a:extLst>
              <a:ext uri="{FF2B5EF4-FFF2-40B4-BE49-F238E27FC236}">
                <a16:creationId xmlns:a16="http://schemas.microsoft.com/office/drawing/2014/main" id="{E9B33E78-E078-D346-AF9A-57166A2314BA}"/>
              </a:ext>
            </a:extLst>
          </p:cNvPr>
          <p:cNvSpPr/>
          <p:nvPr/>
        </p:nvSpPr>
        <p:spPr>
          <a:xfrm>
            <a:off x="2975365" y="1878227"/>
            <a:ext cx="3186468" cy="1556951"/>
          </a:xfrm>
          <a:custGeom>
            <a:avLst/>
            <a:gdLst>
              <a:gd name="connsiteX0" fmla="*/ 910971 w 2479694"/>
              <a:gd name="connsiteY0" fmla="*/ 57599 h 2518288"/>
              <a:gd name="connsiteX1" fmla="*/ 459082 w 2479694"/>
              <a:gd name="connsiteY1" fmla="*/ 200298 h 2518288"/>
              <a:gd name="connsiteX2" fmla="*/ 154652 w 2479694"/>
              <a:gd name="connsiteY2" fmla="*/ 647420 h 2518288"/>
              <a:gd name="connsiteX3" fmla="*/ 7194 w 2479694"/>
              <a:gd name="connsiteY3" fmla="*/ 1151621 h 2518288"/>
              <a:gd name="connsiteX4" fmla="*/ 50004 w 2479694"/>
              <a:gd name="connsiteY4" fmla="*/ 1679605 h 2518288"/>
              <a:gd name="connsiteX5" fmla="*/ 283084 w 2479694"/>
              <a:gd name="connsiteY5" fmla="*/ 2236129 h 2518288"/>
              <a:gd name="connsiteX6" fmla="*/ 929997 w 2479694"/>
              <a:gd name="connsiteY6" fmla="*/ 2502500 h 2518288"/>
              <a:gd name="connsiteX7" fmla="*/ 1434210 w 2479694"/>
              <a:gd name="connsiteY7" fmla="*/ 2483473 h 2518288"/>
              <a:gd name="connsiteX8" fmla="*/ 1919395 w 2479694"/>
              <a:gd name="connsiteY8" fmla="*/ 2450177 h 2518288"/>
              <a:gd name="connsiteX9" fmla="*/ 2380797 w 2479694"/>
              <a:gd name="connsiteY9" fmla="*/ 1831817 h 2518288"/>
              <a:gd name="connsiteX10" fmla="*/ 2471174 w 2479694"/>
              <a:gd name="connsiteY10" fmla="*/ 1246753 h 2518288"/>
              <a:gd name="connsiteX11" fmla="*/ 2242852 w 2479694"/>
              <a:gd name="connsiteY11" fmla="*/ 675959 h 2518288"/>
              <a:gd name="connsiteX12" fmla="*/ 2066853 w 2479694"/>
              <a:gd name="connsiteY12" fmla="*/ 371536 h 2518288"/>
              <a:gd name="connsiteX13" fmla="*/ 1838531 w 2479694"/>
              <a:gd name="connsiteY13" fmla="*/ 86139 h 2518288"/>
              <a:gd name="connsiteX14" fmla="*/ 1258211 w 2479694"/>
              <a:gd name="connsiteY14" fmla="*/ 520 h 2518288"/>
              <a:gd name="connsiteX15" fmla="*/ 910971 w 2479694"/>
              <a:gd name="connsiteY15" fmla="*/ 57599 h 25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79694" h="2518288">
                <a:moveTo>
                  <a:pt x="910971" y="57599"/>
                </a:moveTo>
                <a:cubicBezTo>
                  <a:pt x="777783" y="90895"/>
                  <a:pt x="585135" y="101995"/>
                  <a:pt x="459082" y="200298"/>
                </a:cubicBezTo>
                <a:cubicBezTo>
                  <a:pt x="333029" y="298601"/>
                  <a:pt x="229967" y="488866"/>
                  <a:pt x="154652" y="647420"/>
                </a:cubicBezTo>
                <a:cubicBezTo>
                  <a:pt x="79337" y="805974"/>
                  <a:pt x="24635" y="979590"/>
                  <a:pt x="7194" y="1151621"/>
                </a:cubicBezTo>
                <a:cubicBezTo>
                  <a:pt x="-10247" y="1323652"/>
                  <a:pt x="4022" y="1498854"/>
                  <a:pt x="50004" y="1679605"/>
                </a:cubicBezTo>
                <a:cubicBezTo>
                  <a:pt x="95986" y="1860356"/>
                  <a:pt x="136419" y="2098980"/>
                  <a:pt x="283084" y="2236129"/>
                </a:cubicBezTo>
                <a:cubicBezTo>
                  <a:pt x="429749" y="2373278"/>
                  <a:pt x="738143" y="2461276"/>
                  <a:pt x="929997" y="2502500"/>
                </a:cubicBezTo>
                <a:cubicBezTo>
                  <a:pt x="1121851" y="2543724"/>
                  <a:pt x="1269310" y="2492193"/>
                  <a:pt x="1434210" y="2483473"/>
                </a:cubicBezTo>
                <a:cubicBezTo>
                  <a:pt x="1599110" y="2474753"/>
                  <a:pt x="1761631" y="2558786"/>
                  <a:pt x="1919395" y="2450177"/>
                </a:cubicBezTo>
                <a:cubicBezTo>
                  <a:pt x="2077160" y="2341568"/>
                  <a:pt x="2288834" y="2032388"/>
                  <a:pt x="2380797" y="1831817"/>
                </a:cubicBezTo>
                <a:cubicBezTo>
                  <a:pt x="2472760" y="1631246"/>
                  <a:pt x="2494165" y="1439396"/>
                  <a:pt x="2471174" y="1246753"/>
                </a:cubicBezTo>
                <a:cubicBezTo>
                  <a:pt x="2448183" y="1054110"/>
                  <a:pt x="2310239" y="821828"/>
                  <a:pt x="2242852" y="675959"/>
                </a:cubicBezTo>
                <a:cubicBezTo>
                  <a:pt x="2175465" y="530090"/>
                  <a:pt x="2134240" y="469839"/>
                  <a:pt x="2066853" y="371536"/>
                </a:cubicBezTo>
                <a:cubicBezTo>
                  <a:pt x="1999466" y="273233"/>
                  <a:pt x="1973305" y="147975"/>
                  <a:pt x="1838531" y="86139"/>
                </a:cubicBezTo>
                <a:cubicBezTo>
                  <a:pt x="1703757" y="24303"/>
                  <a:pt x="1414390" y="5277"/>
                  <a:pt x="1258211" y="520"/>
                </a:cubicBezTo>
                <a:cubicBezTo>
                  <a:pt x="1102032" y="-4237"/>
                  <a:pt x="1044159" y="24303"/>
                  <a:pt x="910971" y="57599"/>
                </a:cubicBezTo>
                <a:close/>
              </a:path>
            </a:pathLst>
          </a:custGeom>
          <a:solidFill>
            <a:srgbClr val="9AE0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A9D1771E-F633-474F-912B-B8035436AEEE}"/>
              </a:ext>
            </a:extLst>
          </p:cNvPr>
          <p:cNvGrpSpPr/>
          <p:nvPr/>
        </p:nvGrpSpPr>
        <p:grpSpPr>
          <a:xfrm>
            <a:off x="3767019" y="2673626"/>
            <a:ext cx="456130" cy="238683"/>
            <a:chOff x="7493876" y="2774731"/>
            <a:chExt cx="1481958" cy="894622"/>
          </a:xfrm>
        </p:grpSpPr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1E080031-5A7B-4B46-B8D9-7F1EB226EFA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921944AB-1F25-B04B-8353-F4C4F6D0F68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04BCCA00-F91A-0E4D-B6F1-18C1AF8789F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BB23C19B-7E2F-6448-95D1-A955E4BDDA9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7" name="Freeform 316">
                <a:extLst>
                  <a:ext uri="{FF2B5EF4-FFF2-40B4-BE49-F238E27FC236}">
                    <a16:creationId xmlns:a16="http://schemas.microsoft.com/office/drawing/2014/main" id="{410F2136-EF1A-1D41-8242-F45175EFFD6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" name="Freeform 317">
                <a:extLst>
                  <a:ext uri="{FF2B5EF4-FFF2-40B4-BE49-F238E27FC236}">
                    <a16:creationId xmlns:a16="http://schemas.microsoft.com/office/drawing/2014/main" id="{1FFEB69B-D968-9E47-A20A-685C6C54F7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" name="Freeform 318">
                <a:extLst>
                  <a:ext uri="{FF2B5EF4-FFF2-40B4-BE49-F238E27FC236}">
                    <a16:creationId xmlns:a16="http://schemas.microsoft.com/office/drawing/2014/main" id="{4A4BF065-4748-A349-B682-C1AB8417E06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600A2BA9-5460-FE4E-B168-2C63CB53D3C4}"/>
              </a:ext>
            </a:extLst>
          </p:cNvPr>
          <p:cNvGrpSpPr/>
          <p:nvPr/>
        </p:nvGrpSpPr>
        <p:grpSpPr>
          <a:xfrm>
            <a:off x="4644367" y="1959731"/>
            <a:ext cx="536631" cy="796120"/>
            <a:chOff x="1917296" y="2215220"/>
            <a:chExt cx="396914" cy="599769"/>
          </a:xfrm>
        </p:grpSpPr>
        <p:sp>
          <p:nvSpPr>
            <p:cNvPr id="249" name="Oval 818">
              <a:extLst>
                <a:ext uri="{FF2B5EF4-FFF2-40B4-BE49-F238E27FC236}">
                  <a16:creationId xmlns:a16="http://schemas.microsoft.com/office/drawing/2014/main" id="{D491EAAC-9F2F-EB4E-8990-88AF9F18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296" y="2232448"/>
              <a:ext cx="208258" cy="190808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1" name="Oval 820">
              <a:extLst>
                <a:ext uri="{FF2B5EF4-FFF2-40B4-BE49-F238E27FC236}">
                  <a16:creationId xmlns:a16="http://schemas.microsoft.com/office/drawing/2014/main" id="{F2658DCB-B98F-B541-9408-86E13EBBE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567" y="2298472"/>
              <a:ext cx="68354" cy="60742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2" name="Oval 821">
              <a:extLst>
                <a:ext uri="{FF2B5EF4-FFF2-40B4-BE49-F238E27FC236}">
                  <a16:creationId xmlns:a16="http://schemas.microsoft.com/office/drawing/2014/main" id="{437C0D84-260C-9548-B486-28CA57693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235" y="2285267"/>
              <a:ext cx="98379" cy="86491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3" name="Oval 822">
              <a:extLst>
                <a:ext uri="{FF2B5EF4-FFF2-40B4-BE49-F238E27FC236}">
                  <a16:creationId xmlns:a16="http://schemas.microsoft.com/office/drawing/2014/main" id="{88042906-F5A6-7A4C-ACE0-C8F0FCFBC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542" y="2269421"/>
              <a:ext cx="129682" cy="118182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4" name="Oval 823">
              <a:extLst>
                <a:ext uri="{FF2B5EF4-FFF2-40B4-BE49-F238E27FC236}">
                  <a16:creationId xmlns:a16="http://schemas.microsoft.com/office/drawing/2014/main" id="{196F9C9F-12E0-DE4C-8D7F-F5C6182EB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822" y="2252915"/>
              <a:ext cx="169289" cy="150534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5" name="Freeform 824">
              <a:extLst>
                <a:ext uri="{FF2B5EF4-FFF2-40B4-BE49-F238E27FC236}">
                  <a16:creationId xmlns:a16="http://schemas.microsoft.com/office/drawing/2014/main" id="{C68F43FC-B714-0A49-95C0-8743FEC4D60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953373" y="2215220"/>
              <a:ext cx="130959" cy="94414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mpd="sng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33" name="Group 398">
              <a:extLst>
                <a:ext uri="{FF2B5EF4-FFF2-40B4-BE49-F238E27FC236}">
                  <a16:creationId xmlns:a16="http://schemas.microsoft.com/office/drawing/2014/main" id="{6B4742B5-1CB7-6149-8295-622B719344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0337" y="2335105"/>
              <a:ext cx="167800" cy="347228"/>
              <a:chOff x="3130" y="3288"/>
              <a:chExt cx="410" cy="742"/>
            </a:xfrm>
          </p:grpSpPr>
          <p:sp>
            <p:nvSpPr>
              <p:cNvPr id="234" name="Line 270">
                <a:extLst>
                  <a:ext uri="{FF2B5EF4-FFF2-40B4-BE49-F238E27FC236}">
                    <a16:creationId xmlns:a16="http://schemas.microsoft.com/office/drawing/2014/main" id="{0C2A59BA-7065-4747-BBE1-7792497D2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5" name="Line 271">
                <a:extLst>
                  <a:ext uri="{FF2B5EF4-FFF2-40B4-BE49-F238E27FC236}">
                    <a16:creationId xmlns:a16="http://schemas.microsoft.com/office/drawing/2014/main" id="{ED28AED0-5E6F-B648-83B7-9387F3979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6" name="Line 272">
                <a:extLst>
                  <a:ext uri="{FF2B5EF4-FFF2-40B4-BE49-F238E27FC236}">
                    <a16:creationId xmlns:a16="http://schemas.microsoft.com/office/drawing/2014/main" id="{9D5CC7F5-0AEC-8B4E-8F98-5A8190C2E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7" name="Line 273">
                <a:extLst>
                  <a:ext uri="{FF2B5EF4-FFF2-40B4-BE49-F238E27FC236}">
                    <a16:creationId xmlns:a16="http://schemas.microsoft.com/office/drawing/2014/main" id="{76E3ACF8-37AA-3F4C-BD96-D6999223A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8" name="Line 274">
                <a:extLst>
                  <a:ext uri="{FF2B5EF4-FFF2-40B4-BE49-F238E27FC236}">
                    <a16:creationId xmlns:a16="http://schemas.microsoft.com/office/drawing/2014/main" id="{4E08773F-8C16-2245-9EB3-70B6B5346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9" name="Line 275">
                <a:extLst>
                  <a:ext uri="{FF2B5EF4-FFF2-40B4-BE49-F238E27FC236}">
                    <a16:creationId xmlns:a16="http://schemas.microsoft.com/office/drawing/2014/main" id="{38DF493E-2ADD-4741-AF93-7FEF0225D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0" name="Line 276">
                <a:extLst>
                  <a:ext uri="{FF2B5EF4-FFF2-40B4-BE49-F238E27FC236}">
                    <a16:creationId xmlns:a16="http://schemas.microsoft.com/office/drawing/2014/main" id="{B076B911-92CA-3847-A838-55DD55D46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1" name="Line 277">
                <a:extLst>
                  <a:ext uri="{FF2B5EF4-FFF2-40B4-BE49-F238E27FC236}">
                    <a16:creationId xmlns:a16="http://schemas.microsoft.com/office/drawing/2014/main" id="{921E47DE-E03B-6145-8E10-7CF82CB80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2" name="Line 278">
                <a:extLst>
                  <a:ext uri="{FF2B5EF4-FFF2-40B4-BE49-F238E27FC236}">
                    <a16:creationId xmlns:a16="http://schemas.microsoft.com/office/drawing/2014/main" id="{13C79116-F054-AF4A-9EAD-FA4DA70DA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3" name="Line 279">
                <a:extLst>
                  <a:ext uri="{FF2B5EF4-FFF2-40B4-BE49-F238E27FC236}">
                    <a16:creationId xmlns:a16="http://schemas.microsoft.com/office/drawing/2014/main" id="{4B27E996-5BC7-9246-BA82-A58699AA05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4" name="Line 280">
                <a:extLst>
                  <a:ext uri="{FF2B5EF4-FFF2-40B4-BE49-F238E27FC236}">
                    <a16:creationId xmlns:a16="http://schemas.microsoft.com/office/drawing/2014/main" id="{052C291A-F02B-5446-876C-8FF38CE462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5" name="Line 281">
                <a:extLst>
                  <a:ext uri="{FF2B5EF4-FFF2-40B4-BE49-F238E27FC236}">
                    <a16:creationId xmlns:a16="http://schemas.microsoft.com/office/drawing/2014/main" id="{9C4530D9-C170-1A47-A87A-EB7C315F16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" name="Line 282">
                <a:extLst>
                  <a:ext uri="{FF2B5EF4-FFF2-40B4-BE49-F238E27FC236}">
                    <a16:creationId xmlns:a16="http://schemas.microsoft.com/office/drawing/2014/main" id="{4EC88645-DD18-5247-852C-F457B40F93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7" name="Line 283">
                <a:extLst>
                  <a:ext uri="{FF2B5EF4-FFF2-40B4-BE49-F238E27FC236}">
                    <a16:creationId xmlns:a16="http://schemas.microsoft.com/office/drawing/2014/main" id="{CCE9D3FF-2ACD-6C40-885B-FC68D51BD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8" name="Line 284">
                <a:extLst>
                  <a:ext uri="{FF2B5EF4-FFF2-40B4-BE49-F238E27FC236}">
                    <a16:creationId xmlns:a16="http://schemas.microsoft.com/office/drawing/2014/main" id="{B60F97A3-D002-424E-9CF0-986B48F3A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D9BE324A-584B-994F-BEB2-76C9DEE8465E}"/>
                </a:ext>
              </a:extLst>
            </p:cNvPr>
            <p:cNvGrpSpPr/>
            <p:nvPr/>
          </p:nvGrpSpPr>
          <p:grpSpPr>
            <a:xfrm>
              <a:off x="1971547" y="2612017"/>
              <a:ext cx="342663" cy="202972"/>
              <a:chOff x="1503784" y="3006600"/>
              <a:chExt cx="1771786" cy="957087"/>
            </a:xfrm>
          </p:grpSpPr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9CEBDBAC-7BE9-0645-A88B-D7D811808E13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230" name="Freeform 229">
                  <a:extLst>
                    <a:ext uri="{FF2B5EF4-FFF2-40B4-BE49-F238E27FC236}">
                      <a16:creationId xmlns:a16="http://schemas.microsoft.com/office/drawing/2014/main" id="{13D6ED63-D177-8544-BB28-90A5EB9FE49A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2E595EC1-BAB8-724A-B6FB-92F74EA36444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F8CE4E6C-169F-D749-856B-66A4D68F9BA4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F416B766-B16C-5947-9882-13944F4AE4E9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28" name="Parallelogram 227">
                    <a:extLst>
                      <a:ext uri="{FF2B5EF4-FFF2-40B4-BE49-F238E27FC236}">
                        <a16:creationId xmlns:a16="http://schemas.microsoft.com/office/drawing/2014/main" id="{FF75C1A4-9659-DC48-B912-6BC8E2F26531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9" name="Parallelogram 228">
                    <a:extLst>
                      <a:ext uri="{FF2B5EF4-FFF2-40B4-BE49-F238E27FC236}">
                        <a16:creationId xmlns:a16="http://schemas.microsoft.com/office/drawing/2014/main" id="{E5468F3C-B47F-454F-AE89-EFFED162FE1B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34034607-E730-E54A-B6AF-D44F2915E76B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26" name="Parallelogram 225">
                    <a:extLst>
                      <a:ext uri="{FF2B5EF4-FFF2-40B4-BE49-F238E27FC236}">
                        <a16:creationId xmlns:a16="http://schemas.microsoft.com/office/drawing/2014/main" id="{FD2E5F00-6CAA-8547-8005-0C832D8D34EF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7" name="Parallelogram 226">
                    <a:extLst>
                      <a:ext uri="{FF2B5EF4-FFF2-40B4-BE49-F238E27FC236}">
                        <a16:creationId xmlns:a16="http://schemas.microsoft.com/office/drawing/2014/main" id="{95B9D70F-B3F2-1748-A29C-DB2C9CB3E079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13" name="Parallelogram 212">
                  <a:extLst>
                    <a:ext uri="{FF2B5EF4-FFF2-40B4-BE49-F238E27FC236}">
                      <a16:creationId xmlns:a16="http://schemas.microsoft.com/office/drawing/2014/main" id="{0B994366-7989-D54E-AB02-C5E48131B423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4" name="Parallelogram 213">
                  <a:extLst>
                    <a:ext uri="{FF2B5EF4-FFF2-40B4-BE49-F238E27FC236}">
                      <a16:creationId xmlns:a16="http://schemas.microsoft.com/office/drawing/2014/main" id="{89A99414-FD2B-7F4F-9E60-9B11BC098F61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5" name="Parallelogram 214">
                  <a:extLst>
                    <a:ext uri="{FF2B5EF4-FFF2-40B4-BE49-F238E27FC236}">
                      <a16:creationId xmlns:a16="http://schemas.microsoft.com/office/drawing/2014/main" id="{953AC71D-E484-334E-8653-ACF63DDA1603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6" name="Parallelogram 215">
                  <a:extLst>
                    <a:ext uri="{FF2B5EF4-FFF2-40B4-BE49-F238E27FC236}">
                      <a16:creationId xmlns:a16="http://schemas.microsoft.com/office/drawing/2014/main" id="{D461FEBE-E1E0-8F48-BBA5-4C1E14F04FE0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7" name="Parallelogram 216">
                  <a:extLst>
                    <a:ext uri="{FF2B5EF4-FFF2-40B4-BE49-F238E27FC236}">
                      <a16:creationId xmlns:a16="http://schemas.microsoft.com/office/drawing/2014/main" id="{53FB7D54-18D7-C14F-9A00-3E884510DFB2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8" name="Parallelogram 217">
                  <a:extLst>
                    <a:ext uri="{FF2B5EF4-FFF2-40B4-BE49-F238E27FC236}">
                      <a16:creationId xmlns:a16="http://schemas.microsoft.com/office/drawing/2014/main" id="{6194AEF5-D7EB-2E4B-BA7A-AC1CE6E94A5E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2D3284D7-A0BF-8A4E-BDEC-42D2D1EFE6A2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222" name="Parallelogram 221">
                    <a:extLst>
                      <a:ext uri="{FF2B5EF4-FFF2-40B4-BE49-F238E27FC236}">
                        <a16:creationId xmlns:a16="http://schemas.microsoft.com/office/drawing/2014/main" id="{8C7C16E5-ED02-6B41-859F-DDAE9813935A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3" name="Parallelogram 222">
                    <a:extLst>
                      <a:ext uri="{FF2B5EF4-FFF2-40B4-BE49-F238E27FC236}">
                        <a16:creationId xmlns:a16="http://schemas.microsoft.com/office/drawing/2014/main" id="{9DB79C85-A111-F941-B0A4-40BD3F7BDB73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4" name="Parallelogram 223">
                    <a:extLst>
                      <a:ext uri="{FF2B5EF4-FFF2-40B4-BE49-F238E27FC236}">
                        <a16:creationId xmlns:a16="http://schemas.microsoft.com/office/drawing/2014/main" id="{143F9D14-AABF-0149-BA01-B13CC6DCF14E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Parallelogram 224">
                    <a:extLst>
                      <a:ext uri="{FF2B5EF4-FFF2-40B4-BE49-F238E27FC236}">
                        <a16:creationId xmlns:a16="http://schemas.microsoft.com/office/drawing/2014/main" id="{FAE4694D-2CB3-294F-8774-7E89E14AAEFE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0" name="Parallelogram 219">
                  <a:extLst>
                    <a:ext uri="{FF2B5EF4-FFF2-40B4-BE49-F238E27FC236}">
                      <a16:creationId xmlns:a16="http://schemas.microsoft.com/office/drawing/2014/main" id="{52D07201-9F01-2446-A9B7-07FEF914BDD7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1" name="Parallelogram 220">
                  <a:extLst>
                    <a:ext uri="{FF2B5EF4-FFF2-40B4-BE49-F238E27FC236}">
                      <a16:creationId xmlns:a16="http://schemas.microsoft.com/office/drawing/2014/main" id="{953AF494-C2BA-5D47-9657-C771478F20CE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0DE8828-14B2-FB46-87A9-1E83EE275F5A}"/>
              </a:ext>
            </a:extLst>
          </p:cNvPr>
          <p:cNvGrpSpPr/>
          <p:nvPr/>
        </p:nvGrpSpPr>
        <p:grpSpPr>
          <a:xfrm>
            <a:off x="3402980" y="1716559"/>
            <a:ext cx="1086408" cy="768139"/>
            <a:chOff x="2216745" y="2926409"/>
            <a:chExt cx="1086408" cy="768139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800CF729-2FA2-604B-8FFA-7161474372BB}"/>
                </a:ext>
              </a:extLst>
            </p:cNvPr>
            <p:cNvSpPr txBox="1"/>
            <p:nvPr/>
          </p:nvSpPr>
          <p:spPr>
            <a:xfrm>
              <a:off x="2216745" y="2926409"/>
              <a:ext cx="934545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/>
                <a:t>Mobility manager </a:t>
              </a:r>
            </a:p>
          </p:txBody>
        </p:sp>
        <p:pic>
          <p:nvPicPr>
            <p:cNvPr id="205" name="Picture 204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45CB0AFD-20B8-1C44-AA02-70445FB54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5342" y="3037620"/>
              <a:ext cx="347811" cy="656928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81E99-7CCE-534F-B2F3-F59BE989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627" y="3874102"/>
            <a:ext cx="10515600" cy="2526698"/>
          </a:xfrm>
        </p:spPr>
        <p:txBody>
          <a:bodyPr>
            <a:normAutofit/>
          </a:bodyPr>
          <a:lstStyle/>
          <a:p>
            <a:r>
              <a:rPr lang="en-US" dirty="0"/>
              <a:t>Mobile communicates with local MME via BS control-plane channel</a:t>
            </a:r>
          </a:p>
          <a:p>
            <a:r>
              <a:rPr lang="en-US" dirty="0"/>
              <a:t>MME uses mobile’s IMSI info to contact mobile’s home HSS</a:t>
            </a:r>
          </a:p>
          <a:p>
            <a:pPr lvl="1"/>
            <a:r>
              <a:rPr lang="en-US" sz="2800" dirty="0"/>
              <a:t>retrieve authentication, encryption, network service information</a:t>
            </a:r>
          </a:p>
          <a:p>
            <a:pPr lvl="1"/>
            <a:r>
              <a:rPr lang="en-US" sz="2800" dirty="0"/>
              <a:t>home HHS knows mobile now resident in visited network</a:t>
            </a:r>
          </a:p>
          <a:p>
            <a:r>
              <a:rPr lang="en-US" dirty="0"/>
              <a:t>BS, mobile select parameters for BS-mobile data-plane radio channel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E8B54-121C-8149-86C0-E5DFC27D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 Configuring LTE control-plane elements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73516-BC03-C34C-B61C-E8F0BCD70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C5C79B2-0A91-0F40-A203-604979AB9D93}"/>
              </a:ext>
            </a:extLst>
          </p:cNvPr>
          <p:cNvSpPr txBox="1"/>
          <p:nvPr/>
        </p:nvSpPr>
        <p:spPr>
          <a:xfrm>
            <a:off x="4228416" y="3028694"/>
            <a:ext cx="1532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Visited network</a:t>
            </a:r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FD5DF6EA-133B-F34D-868C-BDF626D2AE6B}"/>
              </a:ext>
            </a:extLst>
          </p:cNvPr>
          <p:cNvSpPr/>
          <p:nvPr/>
        </p:nvSpPr>
        <p:spPr>
          <a:xfrm>
            <a:off x="864960" y="1853514"/>
            <a:ext cx="1989437" cy="1445742"/>
          </a:xfrm>
          <a:custGeom>
            <a:avLst/>
            <a:gdLst>
              <a:gd name="connsiteX0" fmla="*/ 910971 w 2479694"/>
              <a:gd name="connsiteY0" fmla="*/ 57599 h 2518288"/>
              <a:gd name="connsiteX1" fmla="*/ 459082 w 2479694"/>
              <a:gd name="connsiteY1" fmla="*/ 200298 h 2518288"/>
              <a:gd name="connsiteX2" fmla="*/ 154652 w 2479694"/>
              <a:gd name="connsiteY2" fmla="*/ 647420 h 2518288"/>
              <a:gd name="connsiteX3" fmla="*/ 7194 w 2479694"/>
              <a:gd name="connsiteY3" fmla="*/ 1151621 h 2518288"/>
              <a:gd name="connsiteX4" fmla="*/ 50004 w 2479694"/>
              <a:gd name="connsiteY4" fmla="*/ 1679605 h 2518288"/>
              <a:gd name="connsiteX5" fmla="*/ 283084 w 2479694"/>
              <a:gd name="connsiteY5" fmla="*/ 2236129 h 2518288"/>
              <a:gd name="connsiteX6" fmla="*/ 929997 w 2479694"/>
              <a:gd name="connsiteY6" fmla="*/ 2502500 h 2518288"/>
              <a:gd name="connsiteX7" fmla="*/ 1434210 w 2479694"/>
              <a:gd name="connsiteY7" fmla="*/ 2483473 h 2518288"/>
              <a:gd name="connsiteX8" fmla="*/ 1919395 w 2479694"/>
              <a:gd name="connsiteY8" fmla="*/ 2450177 h 2518288"/>
              <a:gd name="connsiteX9" fmla="*/ 2380797 w 2479694"/>
              <a:gd name="connsiteY9" fmla="*/ 1831817 h 2518288"/>
              <a:gd name="connsiteX10" fmla="*/ 2471174 w 2479694"/>
              <a:gd name="connsiteY10" fmla="*/ 1246753 h 2518288"/>
              <a:gd name="connsiteX11" fmla="*/ 2242852 w 2479694"/>
              <a:gd name="connsiteY11" fmla="*/ 675959 h 2518288"/>
              <a:gd name="connsiteX12" fmla="*/ 2066853 w 2479694"/>
              <a:gd name="connsiteY12" fmla="*/ 371536 h 2518288"/>
              <a:gd name="connsiteX13" fmla="*/ 1838531 w 2479694"/>
              <a:gd name="connsiteY13" fmla="*/ 86139 h 2518288"/>
              <a:gd name="connsiteX14" fmla="*/ 1258211 w 2479694"/>
              <a:gd name="connsiteY14" fmla="*/ 520 h 2518288"/>
              <a:gd name="connsiteX15" fmla="*/ 910971 w 2479694"/>
              <a:gd name="connsiteY15" fmla="*/ 57599 h 2518288"/>
              <a:gd name="connsiteX0" fmla="*/ 910971 w 2491918"/>
              <a:gd name="connsiteY0" fmla="*/ 57599 h 2518288"/>
              <a:gd name="connsiteX1" fmla="*/ 459082 w 2491918"/>
              <a:gd name="connsiteY1" fmla="*/ 200298 h 2518288"/>
              <a:gd name="connsiteX2" fmla="*/ 154652 w 2491918"/>
              <a:gd name="connsiteY2" fmla="*/ 647420 h 2518288"/>
              <a:gd name="connsiteX3" fmla="*/ 7194 w 2491918"/>
              <a:gd name="connsiteY3" fmla="*/ 1151621 h 2518288"/>
              <a:gd name="connsiteX4" fmla="*/ 50004 w 2491918"/>
              <a:gd name="connsiteY4" fmla="*/ 1679605 h 2518288"/>
              <a:gd name="connsiteX5" fmla="*/ 283084 w 2491918"/>
              <a:gd name="connsiteY5" fmla="*/ 2236129 h 2518288"/>
              <a:gd name="connsiteX6" fmla="*/ 929997 w 2491918"/>
              <a:gd name="connsiteY6" fmla="*/ 2502500 h 2518288"/>
              <a:gd name="connsiteX7" fmla="*/ 1434210 w 2491918"/>
              <a:gd name="connsiteY7" fmla="*/ 2483473 h 2518288"/>
              <a:gd name="connsiteX8" fmla="*/ 1919395 w 2491918"/>
              <a:gd name="connsiteY8" fmla="*/ 2450177 h 2518288"/>
              <a:gd name="connsiteX9" fmla="*/ 2380797 w 2491918"/>
              <a:gd name="connsiteY9" fmla="*/ 1831817 h 2518288"/>
              <a:gd name="connsiteX10" fmla="*/ 2471174 w 2491918"/>
              <a:gd name="connsiteY10" fmla="*/ 1246753 h 2518288"/>
              <a:gd name="connsiteX11" fmla="*/ 2452444 w 2491918"/>
              <a:gd name="connsiteY11" fmla="*/ 688289 h 2518288"/>
              <a:gd name="connsiteX12" fmla="*/ 2066853 w 2491918"/>
              <a:gd name="connsiteY12" fmla="*/ 371536 h 2518288"/>
              <a:gd name="connsiteX13" fmla="*/ 1838531 w 2491918"/>
              <a:gd name="connsiteY13" fmla="*/ 86139 h 2518288"/>
              <a:gd name="connsiteX14" fmla="*/ 1258211 w 2491918"/>
              <a:gd name="connsiteY14" fmla="*/ 520 h 2518288"/>
              <a:gd name="connsiteX15" fmla="*/ 910971 w 2491918"/>
              <a:gd name="connsiteY15" fmla="*/ 57599 h 2518288"/>
              <a:gd name="connsiteX0" fmla="*/ 910971 w 2518269"/>
              <a:gd name="connsiteY0" fmla="*/ 57599 h 2518288"/>
              <a:gd name="connsiteX1" fmla="*/ 459082 w 2518269"/>
              <a:gd name="connsiteY1" fmla="*/ 200298 h 2518288"/>
              <a:gd name="connsiteX2" fmla="*/ 154652 w 2518269"/>
              <a:gd name="connsiteY2" fmla="*/ 647420 h 2518288"/>
              <a:gd name="connsiteX3" fmla="*/ 7194 w 2518269"/>
              <a:gd name="connsiteY3" fmla="*/ 1151621 h 2518288"/>
              <a:gd name="connsiteX4" fmla="*/ 50004 w 2518269"/>
              <a:gd name="connsiteY4" fmla="*/ 1679605 h 2518288"/>
              <a:gd name="connsiteX5" fmla="*/ 283084 w 2518269"/>
              <a:gd name="connsiteY5" fmla="*/ 2236129 h 2518288"/>
              <a:gd name="connsiteX6" fmla="*/ 929997 w 2518269"/>
              <a:gd name="connsiteY6" fmla="*/ 2502500 h 2518288"/>
              <a:gd name="connsiteX7" fmla="*/ 1434210 w 2518269"/>
              <a:gd name="connsiteY7" fmla="*/ 2483473 h 2518288"/>
              <a:gd name="connsiteX8" fmla="*/ 1919395 w 2518269"/>
              <a:gd name="connsiteY8" fmla="*/ 2450177 h 2518288"/>
              <a:gd name="connsiteX9" fmla="*/ 2380797 w 2518269"/>
              <a:gd name="connsiteY9" fmla="*/ 1831817 h 2518288"/>
              <a:gd name="connsiteX10" fmla="*/ 2471174 w 2518269"/>
              <a:gd name="connsiteY10" fmla="*/ 1246753 h 2518288"/>
              <a:gd name="connsiteX11" fmla="*/ 2452444 w 2518269"/>
              <a:gd name="connsiteY11" fmla="*/ 688289 h 2518288"/>
              <a:gd name="connsiteX12" fmla="*/ 2066853 w 2518269"/>
              <a:gd name="connsiteY12" fmla="*/ 371536 h 2518288"/>
              <a:gd name="connsiteX13" fmla="*/ 1838531 w 2518269"/>
              <a:gd name="connsiteY13" fmla="*/ 86139 h 2518288"/>
              <a:gd name="connsiteX14" fmla="*/ 1258211 w 2518269"/>
              <a:gd name="connsiteY14" fmla="*/ 520 h 2518288"/>
              <a:gd name="connsiteX15" fmla="*/ 910971 w 2518269"/>
              <a:gd name="connsiteY15" fmla="*/ 57599 h 2518288"/>
              <a:gd name="connsiteX0" fmla="*/ 910971 w 2536501"/>
              <a:gd name="connsiteY0" fmla="*/ 57599 h 2518288"/>
              <a:gd name="connsiteX1" fmla="*/ 459082 w 2536501"/>
              <a:gd name="connsiteY1" fmla="*/ 200298 h 2518288"/>
              <a:gd name="connsiteX2" fmla="*/ 154652 w 2536501"/>
              <a:gd name="connsiteY2" fmla="*/ 647420 h 2518288"/>
              <a:gd name="connsiteX3" fmla="*/ 7194 w 2536501"/>
              <a:gd name="connsiteY3" fmla="*/ 1151621 h 2518288"/>
              <a:gd name="connsiteX4" fmla="*/ 50004 w 2536501"/>
              <a:gd name="connsiteY4" fmla="*/ 1679605 h 2518288"/>
              <a:gd name="connsiteX5" fmla="*/ 283084 w 2536501"/>
              <a:gd name="connsiteY5" fmla="*/ 2236129 h 2518288"/>
              <a:gd name="connsiteX6" fmla="*/ 929997 w 2536501"/>
              <a:gd name="connsiteY6" fmla="*/ 2502500 h 2518288"/>
              <a:gd name="connsiteX7" fmla="*/ 1434210 w 2536501"/>
              <a:gd name="connsiteY7" fmla="*/ 2483473 h 2518288"/>
              <a:gd name="connsiteX8" fmla="*/ 1919395 w 2536501"/>
              <a:gd name="connsiteY8" fmla="*/ 2450177 h 2518288"/>
              <a:gd name="connsiteX9" fmla="*/ 2380797 w 2536501"/>
              <a:gd name="connsiteY9" fmla="*/ 1831817 h 2518288"/>
              <a:gd name="connsiteX10" fmla="*/ 2532819 w 2536501"/>
              <a:gd name="connsiteY10" fmla="*/ 1394709 h 2518288"/>
              <a:gd name="connsiteX11" fmla="*/ 2452444 w 2536501"/>
              <a:gd name="connsiteY11" fmla="*/ 688289 h 2518288"/>
              <a:gd name="connsiteX12" fmla="*/ 2066853 w 2536501"/>
              <a:gd name="connsiteY12" fmla="*/ 371536 h 2518288"/>
              <a:gd name="connsiteX13" fmla="*/ 1838531 w 2536501"/>
              <a:gd name="connsiteY13" fmla="*/ 86139 h 2518288"/>
              <a:gd name="connsiteX14" fmla="*/ 1258211 w 2536501"/>
              <a:gd name="connsiteY14" fmla="*/ 520 h 2518288"/>
              <a:gd name="connsiteX15" fmla="*/ 910971 w 2536501"/>
              <a:gd name="connsiteY15" fmla="*/ 57599 h 25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36501" h="2518288">
                <a:moveTo>
                  <a:pt x="910971" y="57599"/>
                </a:moveTo>
                <a:cubicBezTo>
                  <a:pt x="777783" y="90895"/>
                  <a:pt x="585135" y="101995"/>
                  <a:pt x="459082" y="200298"/>
                </a:cubicBezTo>
                <a:cubicBezTo>
                  <a:pt x="333029" y="298601"/>
                  <a:pt x="229967" y="488866"/>
                  <a:pt x="154652" y="647420"/>
                </a:cubicBezTo>
                <a:cubicBezTo>
                  <a:pt x="79337" y="805974"/>
                  <a:pt x="24635" y="979590"/>
                  <a:pt x="7194" y="1151621"/>
                </a:cubicBezTo>
                <a:cubicBezTo>
                  <a:pt x="-10247" y="1323652"/>
                  <a:pt x="4022" y="1498854"/>
                  <a:pt x="50004" y="1679605"/>
                </a:cubicBezTo>
                <a:cubicBezTo>
                  <a:pt x="95986" y="1860356"/>
                  <a:pt x="136419" y="2098980"/>
                  <a:pt x="283084" y="2236129"/>
                </a:cubicBezTo>
                <a:cubicBezTo>
                  <a:pt x="429749" y="2373278"/>
                  <a:pt x="738143" y="2461276"/>
                  <a:pt x="929997" y="2502500"/>
                </a:cubicBezTo>
                <a:cubicBezTo>
                  <a:pt x="1121851" y="2543724"/>
                  <a:pt x="1269310" y="2492193"/>
                  <a:pt x="1434210" y="2483473"/>
                </a:cubicBezTo>
                <a:cubicBezTo>
                  <a:pt x="1599110" y="2474753"/>
                  <a:pt x="1761631" y="2558786"/>
                  <a:pt x="1919395" y="2450177"/>
                </a:cubicBezTo>
                <a:cubicBezTo>
                  <a:pt x="2077160" y="2341568"/>
                  <a:pt x="2278560" y="2007728"/>
                  <a:pt x="2380797" y="1831817"/>
                </a:cubicBezTo>
                <a:cubicBezTo>
                  <a:pt x="2483034" y="1655906"/>
                  <a:pt x="2520878" y="1585297"/>
                  <a:pt x="2532819" y="1394709"/>
                </a:cubicBezTo>
                <a:cubicBezTo>
                  <a:pt x="2544760" y="1204121"/>
                  <a:pt x="2530105" y="858818"/>
                  <a:pt x="2452444" y="688289"/>
                </a:cubicBezTo>
                <a:cubicBezTo>
                  <a:pt x="2374783" y="517760"/>
                  <a:pt x="2169172" y="471894"/>
                  <a:pt x="2066853" y="371536"/>
                </a:cubicBezTo>
                <a:cubicBezTo>
                  <a:pt x="1964534" y="271178"/>
                  <a:pt x="1973305" y="147975"/>
                  <a:pt x="1838531" y="86139"/>
                </a:cubicBezTo>
                <a:cubicBezTo>
                  <a:pt x="1703757" y="24303"/>
                  <a:pt x="1414390" y="5277"/>
                  <a:pt x="1258211" y="520"/>
                </a:cubicBezTo>
                <a:cubicBezTo>
                  <a:pt x="1102032" y="-4237"/>
                  <a:pt x="1044159" y="24303"/>
                  <a:pt x="910971" y="57599"/>
                </a:cubicBezTo>
                <a:close/>
              </a:path>
            </a:pathLst>
          </a:custGeom>
          <a:solidFill>
            <a:srgbClr val="9AE0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A4712E7-358C-0A4E-9143-2B5320217410}"/>
              </a:ext>
            </a:extLst>
          </p:cNvPr>
          <p:cNvSpPr txBox="1"/>
          <p:nvPr/>
        </p:nvSpPr>
        <p:spPr>
          <a:xfrm>
            <a:off x="1944486" y="2979043"/>
            <a:ext cx="700711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P-GW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6FE1F92-1146-8F46-80A2-6CBFB0613F01}"/>
              </a:ext>
            </a:extLst>
          </p:cNvPr>
          <p:cNvSpPr txBox="1"/>
          <p:nvPr/>
        </p:nvSpPr>
        <p:spPr>
          <a:xfrm>
            <a:off x="959825" y="2713358"/>
            <a:ext cx="967817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Home </a:t>
            </a:r>
          </a:p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network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B5AF5F4-3C14-F447-9723-AD38C749CFD4}"/>
              </a:ext>
            </a:extLst>
          </p:cNvPr>
          <p:cNvSpPr txBox="1"/>
          <p:nvPr/>
        </p:nvSpPr>
        <p:spPr>
          <a:xfrm>
            <a:off x="4403431" y="2699488"/>
            <a:ext cx="88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base station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FA91B15-A32B-CA49-A7DC-479BC36E9A7A}"/>
              </a:ext>
            </a:extLst>
          </p:cNvPr>
          <p:cNvSpPr txBox="1"/>
          <p:nvPr/>
        </p:nvSpPr>
        <p:spPr>
          <a:xfrm>
            <a:off x="3753388" y="2321138"/>
            <a:ext cx="934545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MME</a:t>
            </a:r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7B7D0575-A913-2A4E-B25A-F137F6B2E516}"/>
              </a:ext>
            </a:extLst>
          </p:cNvPr>
          <p:cNvGrpSpPr/>
          <p:nvPr/>
        </p:nvGrpSpPr>
        <p:grpSpPr>
          <a:xfrm>
            <a:off x="2319724" y="2136912"/>
            <a:ext cx="3349308" cy="362086"/>
            <a:chOff x="3555400" y="2136912"/>
            <a:chExt cx="3349308" cy="362086"/>
          </a:xfrm>
        </p:grpSpPr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9C60FBF6-8286-0444-A85B-332C8DAE308D}"/>
                </a:ext>
              </a:extLst>
            </p:cNvPr>
            <p:cNvSpPr/>
            <p:nvPr/>
          </p:nvSpPr>
          <p:spPr>
            <a:xfrm>
              <a:off x="3555400" y="2327165"/>
              <a:ext cx="3349308" cy="171833"/>
            </a:xfrm>
            <a:custGeom>
              <a:avLst/>
              <a:gdLst>
                <a:gd name="connsiteX0" fmla="*/ 0 w 2931692"/>
                <a:gd name="connsiteY0" fmla="*/ 14640 h 197639"/>
                <a:gd name="connsiteX1" fmla="*/ 2723069 w 2931692"/>
                <a:gd name="connsiteY1" fmla="*/ 0 h 197639"/>
                <a:gd name="connsiteX2" fmla="*/ 2931692 w 2931692"/>
                <a:gd name="connsiteY2" fmla="*/ 197639 h 197639"/>
                <a:gd name="connsiteX0" fmla="*/ 0 w 2931692"/>
                <a:gd name="connsiteY0" fmla="*/ 14640 h 197639"/>
                <a:gd name="connsiteX1" fmla="*/ 2723069 w 2931692"/>
                <a:gd name="connsiteY1" fmla="*/ 0 h 197639"/>
                <a:gd name="connsiteX2" fmla="*/ 2838833 w 2931692"/>
                <a:gd name="connsiteY2" fmla="*/ 101520 h 197639"/>
                <a:gd name="connsiteX3" fmla="*/ 2931692 w 2931692"/>
                <a:gd name="connsiteY3" fmla="*/ 197639 h 197639"/>
                <a:gd name="connsiteX0" fmla="*/ 0 w 3671766"/>
                <a:gd name="connsiteY0" fmla="*/ 14640 h 171271"/>
                <a:gd name="connsiteX1" fmla="*/ 2723069 w 3671766"/>
                <a:gd name="connsiteY1" fmla="*/ 0 h 171271"/>
                <a:gd name="connsiteX2" fmla="*/ 2838833 w 3671766"/>
                <a:gd name="connsiteY2" fmla="*/ 101520 h 171271"/>
                <a:gd name="connsiteX3" fmla="*/ 3671766 w 3671766"/>
                <a:gd name="connsiteY3" fmla="*/ 171271 h 171271"/>
                <a:gd name="connsiteX0" fmla="*/ 0 w 3671766"/>
                <a:gd name="connsiteY0" fmla="*/ 14640 h 171833"/>
                <a:gd name="connsiteX1" fmla="*/ 2723069 w 3671766"/>
                <a:gd name="connsiteY1" fmla="*/ 0 h 171833"/>
                <a:gd name="connsiteX2" fmla="*/ 2838833 w 3671766"/>
                <a:gd name="connsiteY2" fmla="*/ 101520 h 171833"/>
                <a:gd name="connsiteX3" fmla="*/ 2887706 w 3671766"/>
                <a:gd name="connsiteY3" fmla="*/ 171833 h 171833"/>
                <a:gd name="connsiteX4" fmla="*/ 3671766 w 3671766"/>
                <a:gd name="connsiteY4" fmla="*/ 171271 h 171833"/>
                <a:gd name="connsiteX0" fmla="*/ 0 w 3671766"/>
                <a:gd name="connsiteY0" fmla="*/ 14640 h 171833"/>
                <a:gd name="connsiteX1" fmla="*/ 2723069 w 3671766"/>
                <a:gd name="connsiteY1" fmla="*/ 0 h 171833"/>
                <a:gd name="connsiteX2" fmla="*/ 2887706 w 3671766"/>
                <a:gd name="connsiteY2" fmla="*/ 171833 h 171833"/>
                <a:gd name="connsiteX3" fmla="*/ 3671766 w 3671766"/>
                <a:gd name="connsiteY3" fmla="*/ 171271 h 171833"/>
                <a:gd name="connsiteX0" fmla="*/ 0 w 2660695"/>
                <a:gd name="connsiteY0" fmla="*/ 14640 h 171833"/>
                <a:gd name="connsiteX1" fmla="*/ 1711998 w 2660695"/>
                <a:gd name="connsiteY1" fmla="*/ 0 h 171833"/>
                <a:gd name="connsiteX2" fmla="*/ 1876635 w 2660695"/>
                <a:gd name="connsiteY2" fmla="*/ 171833 h 171833"/>
                <a:gd name="connsiteX3" fmla="*/ 2660695 w 2660695"/>
                <a:gd name="connsiteY3" fmla="*/ 171271 h 17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0695" h="171833">
                  <a:moveTo>
                    <a:pt x="0" y="14640"/>
                  </a:moveTo>
                  <a:lnTo>
                    <a:pt x="1711998" y="0"/>
                  </a:lnTo>
                  <a:lnTo>
                    <a:pt x="1876635" y="171833"/>
                  </a:lnTo>
                  <a:lnTo>
                    <a:pt x="2660695" y="171271"/>
                  </a:lnTo>
                </a:path>
              </a:pathLst>
            </a:custGeom>
            <a:noFill/>
            <a:ln w="25400" cap="flat" cmpd="sng" algn="ctr">
              <a:solidFill>
                <a:srgbClr val="C00000"/>
              </a:solidFill>
              <a:prstDash val="solid"/>
              <a:headEnd type="triangle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0C387E03-7D4E-5441-8BDD-D745E34CDAAB}"/>
                </a:ext>
              </a:extLst>
            </p:cNvPr>
            <p:cNvGrpSpPr/>
            <p:nvPr/>
          </p:nvGrpSpPr>
          <p:grpSpPr>
            <a:xfrm>
              <a:off x="5408976" y="2136912"/>
              <a:ext cx="291138" cy="338554"/>
              <a:chOff x="2641317" y="2166921"/>
              <a:chExt cx="291138" cy="338554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F11433B9-53FE-9A4D-8F82-68A419EDB868}"/>
                  </a:ext>
                </a:extLst>
              </p:cNvPr>
              <p:cNvSpPr/>
              <p:nvPr/>
            </p:nvSpPr>
            <p:spPr>
              <a:xfrm>
                <a:off x="2641317" y="2208528"/>
                <a:ext cx="291138" cy="258162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C234C8A-893F-6446-A241-AF454F150035}"/>
                  </a:ext>
                </a:extLst>
              </p:cNvPr>
              <p:cNvSpPr txBox="1"/>
              <p:nvPr/>
            </p:nvSpPr>
            <p:spPr>
              <a:xfrm>
                <a:off x="2642700" y="2166921"/>
                <a:ext cx="239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C458395-0B11-624F-A2DF-C27C97166EEC}"/>
              </a:ext>
            </a:extLst>
          </p:cNvPr>
          <p:cNvGrpSpPr/>
          <p:nvPr/>
        </p:nvGrpSpPr>
        <p:grpSpPr>
          <a:xfrm>
            <a:off x="1908006" y="2653594"/>
            <a:ext cx="763454" cy="585088"/>
            <a:chOff x="7270567" y="5238206"/>
            <a:chExt cx="763454" cy="668861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B60B1F9E-BC82-5048-AE1E-E22BE4CFC0B5}"/>
                </a:ext>
              </a:extLst>
            </p:cNvPr>
            <p:cNvGrpSpPr/>
            <p:nvPr/>
          </p:nvGrpSpPr>
          <p:grpSpPr>
            <a:xfrm>
              <a:off x="7302136" y="5238206"/>
              <a:ext cx="591681" cy="375090"/>
              <a:chOff x="7493876" y="2774731"/>
              <a:chExt cx="1481958" cy="894622"/>
            </a:xfrm>
          </p:grpSpPr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76E8AD8F-F5EE-3C4F-A757-873417393F63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55C28406-2C5D-A243-896B-CF8911D6856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BE6E581B-EB4B-044C-9D28-8AD827FE5D02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89" name="Freeform 188">
                  <a:extLst>
                    <a:ext uri="{FF2B5EF4-FFF2-40B4-BE49-F238E27FC236}">
                      <a16:creationId xmlns:a16="http://schemas.microsoft.com/office/drawing/2014/main" id="{757A43B5-B7D2-1A45-9EBE-286E8A2E090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Freeform 189">
                  <a:extLst>
                    <a:ext uri="{FF2B5EF4-FFF2-40B4-BE49-F238E27FC236}">
                      <a16:creationId xmlns:a16="http://schemas.microsoft.com/office/drawing/2014/main" id="{23F85D12-F2B2-C245-88C2-D619949B3DD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Freeform 190">
                  <a:extLst>
                    <a:ext uri="{FF2B5EF4-FFF2-40B4-BE49-F238E27FC236}">
                      <a16:creationId xmlns:a16="http://schemas.microsoft.com/office/drawing/2014/main" id="{B6BF635F-6D7C-9943-B34F-9F25C35DF269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Freeform 191">
                  <a:extLst>
                    <a:ext uri="{FF2B5EF4-FFF2-40B4-BE49-F238E27FC236}">
                      <a16:creationId xmlns:a16="http://schemas.microsoft.com/office/drawing/2014/main" id="{5C5F64BB-C9BD-3C4E-84B6-C27382F48F2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10F47B7E-D648-2F4F-833F-600B72B0CE07}"/>
                </a:ext>
              </a:extLst>
            </p:cNvPr>
            <p:cNvSpPr txBox="1"/>
            <p:nvPr/>
          </p:nvSpPr>
          <p:spPr>
            <a:xfrm>
              <a:off x="7270567" y="5568513"/>
              <a:ext cx="763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DBE3583-BAD3-884D-90C6-16F8AF1535A7}"/>
              </a:ext>
            </a:extLst>
          </p:cNvPr>
          <p:cNvGrpSpPr/>
          <p:nvPr/>
        </p:nvGrpSpPr>
        <p:grpSpPr>
          <a:xfrm>
            <a:off x="1069076" y="1940011"/>
            <a:ext cx="1231610" cy="716569"/>
            <a:chOff x="2218681" y="2599509"/>
            <a:chExt cx="1381036" cy="736694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35D55399-71AB-904F-9124-0E2228A5FA34}"/>
                </a:ext>
              </a:extLst>
            </p:cNvPr>
            <p:cNvSpPr txBox="1"/>
            <p:nvPr/>
          </p:nvSpPr>
          <p:spPr>
            <a:xfrm>
              <a:off x="2218681" y="2715547"/>
              <a:ext cx="99168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Home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Subscriber 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Server</a:t>
              </a:r>
              <a:endParaRPr lang="en-US" sz="788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1AADC1F5-4A68-6347-ADE8-A679525C101C}"/>
                </a:ext>
              </a:extLst>
            </p:cNvPr>
            <p:cNvGrpSpPr/>
            <p:nvPr/>
          </p:nvGrpSpPr>
          <p:grpSpPr>
            <a:xfrm>
              <a:off x="3056709" y="2599509"/>
              <a:ext cx="543008" cy="736694"/>
              <a:chOff x="9181074" y="2063579"/>
              <a:chExt cx="1008323" cy="1351004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C7CAEB15-3D6C-C44D-BC0A-D36FA0F46277}"/>
                  </a:ext>
                </a:extLst>
              </p:cNvPr>
              <p:cNvGrpSpPr/>
              <p:nvPr/>
            </p:nvGrpSpPr>
            <p:grpSpPr>
              <a:xfrm>
                <a:off x="9309047" y="2092807"/>
                <a:ext cx="439787" cy="517111"/>
                <a:chOff x="4501086" y="2717689"/>
                <a:chExt cx="347435" cy="424729"/>
              </a:xfrm>
            </p:grpSpPr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50D0A024-C3DC-B043-A4F3-5146E75CE787}"/>
                    </a:ext>
                  </a:extLst>
                </p:cNvPr>
                <p:cNvSpPr/>
                <p:nvPr/>
              </p:nvSpPr>
              <p:spPr>
                <a:xfrm>
                  <a:off x="4501086" y="2764691"/>
                  <a:ext cx="345572" cy="328307"/>
                </a:xfrm>
                <a:prstGeom prst="rect">
                  <a:avLst/>
                </a:prstGeom>
                <a:gradFill>
                  <a:gsLst>
                    <a:gs pos="1000">
                      <a:srgbClr val="CDD3D7"/>
                    </a:gs>
                    <a:gs pos="100000">
                      <a:srgbClr val="E7ECF0"/>
                    </a:gs>
                  </a:gsLst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4ABAFC32-4789-DA43-B44B-906EA2311A1A}"/>
                    </a:ext>
                  </a:extLst>
                </p:cNvPr>
                <p:cNvSpPr/>
                <p:nvPr/>
              </p:nvSpPr>
              <p:spPr>
                <a:xfrm>
                  <a:off x="4501086" y="2717689"/>
                  <a:ext cx="345572" cy="98840"/>
                </a:xfrm>
                <a:prstGeom prst="ellipse">
                  <a:avLst/>
                </a:prstGeom>
                <a:solidFill>
                  <a:srgbClr val="E2E7EA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1D74BB50-EB26-8A40-85A6-9AB843D71E33}"/>
                    </a:ext>
                  </a:extLst>
                </p:cNvPr>
                <p:cNvSpPr/>
                <p:nvPr/>
              </p:nvSpPr>
              <p:spPr>
                <a:xfrm>
                  <a:off x="4502949" y="3043578"/>
                  <a:ext cx="345572" cy="98840"/>
                </a:xfrm>
                <a:prstGeom prst="ellipse">
                  <a:avLst/>
                </a:prstGeom>
                <a:solidFill>
                  <a:srgbClr val="CDD3D7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7F949E70-7A36-7446-B1D7-DB13B6DEFEF6}"/>
                    </a:ext>
                  </a:extLst>
                </p:cNvPr>
                <p:cNvSpPr/>
                <p:nvPr/>
              </p:nvSpPr>
              <p:spPr>
                <a:xfrm>
                  <a:off x="4504261" y="3036961"/>
                  <a:ext cx="339222" cy="52862"/>
                </a:xfrm>
                <a:prstGeom prst="rect">
                  <a:avLst/>
                </a:prstGeom>
                <a:solidFill>
                  <a:srgbClr val="CDD3D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197" name="Can 196">
                <a:extLst>
                  <a:ext uri="{FF2B5EF4-FFF2-40B4-BE49-F238E27FC236}">
                    <a16:creationId xmlns:a16="http://schemas.microsoft.com/office/drawing/2014/main" id="{B6B52776-A383-4E4D-BBF0-6658745F2F99}"/>
                  </a:ext>
                </a:extLst>
              </p:cNvPr>
              <p:cNvSpPr/>
              <p:nvPr/>
            </p:nvSpPr>
            <p:spPr>
              <a:xfrm>
                <a:off x="9181074" y="2063579"/>
                <a:ext cx="630195" cy="568410"/>
              </a:xfrm>
              <a:prstGeom prst="can">
                <a:avLst/>
              </a:prstGeom>
              <a:gradFill>
                <a:gsLst>
                  <a:gs pos="38000">
                    <a:schemeClr val="bg1">
                      <a:lumMod val="95000"/>
                    </a:schemeClr>
                  </a:gs>
                  <a:gs pos="0">
                    <a:srgbClr val="C4CDD3"/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98" name="Picture 197" descr="A screen shot of a computer&#10;&#10;Description automatically generated">
                <a:extLst>
                  <a:ext uri="{FF2B5EF4-FFF2-40B4-BE49-F238E27FC236}">
                    <a16:creationId xmlns:a16="http://schemas.microsoft.com/office/drawing/2014/main" id="{E6CE56D9-68F5-F445-B7C0-EF3D5F91C6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43539" y="2209860"/>
                <a:ext cx="645858" cy="1204723"/>
              </a:xfrm>
              <a:prstGeom prst="rect">
                <a:avLst/>
              </a:prstGeom>
            </p:spPr>
          </p:pic>
        </p:grpSp>
      </p:grpSp>
      <p:grpSp>
        <p:nvGrpSpPr>
          <p:cNvPr id="306" name="Group 652">
            <a:extLst>
              <a:ext uri="{FF2B5EF4-FFF2-40B4-BE49-F238E27FC236}">
                <a16:creationId xmlns:a16="http://schemas.microsoft.com/office/drawing/2014/main" id="{039EEAC4-AC12-434F-82AD-B34712849298}"/>
              </a:ext>
            </a:extLst>
          </p:cNvPr>
          <p:cNvGrpSpPr>
            <a:grpSpLocks/>
          </p:cNvGrpSpPr>
          <p:nvPr/>
        </p:nvGrpSpPr>
        <p:grpSpPr bwMode="auto">
          <a:xfrm>
            <a:off x="5461687" y="2038866"/>
            <a:ext cx="642552" cy="556054"/>
            <a:chOff x="2751" y="1851"/>
            <a:chExt cx="462" cy="478"/>
          </a:xfrm>
        </p:grpSpPr>
        <p:pic>
          <p:nvPicPr>
            <p:cNvPr id="307" name="Picture 653" descr="iphone_stylized_small">
              <a:extLst>
                <a:ext uri="{FF2B5EF4-FFF2-40B4-BE49-F238E27FC236}">
                  <a16:creationId xmlns:a16="http://schemas.microsoft.com/office/drawing/2014/main" id="{42E9439E-E195-E344-A111-E676D1CFCF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" name="Picture 654" descr="antenna_radiation_stylized">
              <a:extLst>
                <a:ext uri="{FF2B5EF4-FFF2-40B4-BE49-F238E27FC236}">
                  <a16:creationId xmlns:a16="http://schemas.microsoft.com/office/drawing/2014/main" id="{0BA4CE33-D2E3-3B4D-908C-27E59F157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9" name="TextBox 308">
            <a:extLst>
              <a:ext uri="{FF2B5EF4-FFF2-40B4-BE49-F238E27FC236}">
                <a16:creationId xmlns:a16="http://schemas.microsoft.com/office/drawing/2014/main" id="{8A2FD3F3-0EE7-A943-91D4-A769E00269F5}"/>
              </a:ext>
            </a:extLst>
          </p:cNvPr>
          <p:cNvSpPr txBox="1"/>
          <p:nvPr/>
        </p:nvSpPr>
        <p:spPr>
          <a:xfrm>
            <a:off x="3702676" y="2892302"/>
            <a:ext cx="700711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S-GW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3F6D8D71-08D3-8549-BAE9-477487723691}"/>
              </a:ext>
            </a:extLst>
          </p:cNvPr>
          <p:cNvSpPr txBox="1"/>
          <p:nvPr/>
        </p:nvSpPr>
        <p:spPr>
          <a:xfrm>
            <a:off x="3114986" y="2897708"/>
            <a:ext cx="700711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P-GW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60211C68-13F1-BE4E-98B3-300388AAAD79}"/>
              </a:ext>
            </a:extLst>
          </p:cNvPr>
          <p:cNvGrpSpPr/>
          <p:nvPr/>
        </p:nvGrpSpPr>
        <p:grpSpPr>
          <a:xfrm>
            <a:off x="3190549" y="2680252"/>
            <a:ext cx="456130" cy="238683"/>
            <a:chOff x="7493876" y="2774731"/>
            <a:chExt cx="1481958" cy="894622"/>
          </a:xfrm>
        </p:grpSpPr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AD149E5C-64DB-9345-A23F-99A22CE771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918D33C7-160B-3841-B26E-2EC6548ED32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6BA4A189-0F10-9C45-868F-5C8E910C6CC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7" name="Freeform 256">
                <a:extLst>
                  <a:ext uri="{FF2B5EF4-FFF2-40B4-BE49-F238E27FC236}">
                    <a16:creationId xmlns:a16="http://schemas.microsoft.com/office/drawing/2014/main" id="{4B62B118-A4C7-2948-B2AF-B413BE073A5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Freeform 309">
                <a:extLst>
                  <a:ext uri="{FF2B5EF4-FFF2-40B4-BE49-F238E27FC236}">
                    <a16:creationId xmlns:a16="http://schemas.microsoft.com/office/drawing/2014/main" id="{7C2FE84A-9561-4B4E-8E67-83D17A81B76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95BD777C-FD32-704F-9ED4-CFA8D2D8D34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328">
                <a:extLst>
                  <a:ext uri="{FF2B5EF4-FFF2-40B4-BE49-F238E27FC236}">
                    <a16:creationId xmlns:a16="http://schemas.microsoft.com/office/drawing/2014/main" id="{3593A1B1-B710-D044-B8BD-F9D326F242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38" name="Picture 337" descr="A picture containing sitting, drawing, bus&#10;&#10;Description automatically generated">
            <a:extLst>
              <a:ext uri="{FF2B5EF4-FFF2-40B4-BE49-F238E27FC236}">
                <a16:creationId xmlns:a16="http://schemas.microsoft.com/office/drawing/2014/main" id="{8FC7C625-2F57-DF43-A82B-FB97606C6E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7870" y="2582561"/>
            <a:ext cx="458905" cy="25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3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 106">
            <a:extLst>
              <a:ext uri="{FF2B5EF4-FFF2-40B4-BE49-F238E27FC236}">
                <a16:creationId xmlns:a16="http://schemas.microsoft.com/office/drawing/2014/main" id="{E9B33E78-E078-D346-AF9A-57166A2314BA}"/>
              </a:ext>
            </a:extLst>
          </p:cNvPr>
          <p:cNvSpPr/>
          <p:nvPr/>
        </p:nvSpPr>
        <p:spPr>
          <a:xfrm>
            <a:off x="8613577" y="1618048"/>
            <a:ext cx="3186468" cy="2286000"/>
          </a:xfrm>
          <a:custGeom>
            <a:avLst/>
            <a:gdLst>
              <a:gd name="connsiteX0" fmla="*/ 910971 w 2479694"/>
              <a:gd name="connsiteY0" fmla="*/ 57599 h 2518288"/>
              <a:gd name="connsiteX1" fmla="*/ 459082 w 2479694"/>
              <a:gd name="connsiteY1" fmla="*/ 200298 h 2518288"/>
              <a:gd name="connsiteX2" fmla="*/ 154652 w 2479694"/>
              <a:gd name="connsiteY2" fmla="*/ 647420 h 2518288"/>
              <a:gd name="connsiteX3" fmla="*/ 7194 w 2479694"/>
              <a:gd name="connsiteY3" fmla="*/ 1151621 h 2518288"/>
              <a:gd name="connsiteX4" fmla="*/ 50004 w 2479694"/>
              <a:gd name="connsiteY4" fmla="*/ 1679605 h 2518288"/>
              <a:gd name="connsiteX5" fmla="*/ 283084 w 2479694"/>
              <a:gd name="connsiteY5" fmla="*/ 2236129 h 2518288"/>
              <a:gd name="connsiteX6" fmla="*/ 929997 w 2479694"/>
              <a:gd name="connsiteY6" fmla="*/ 2502500 h 2518288"/>
              <a:gd name="connsiteX7" fmla="*/ 1434210 w 2479694"/>
              <a:gd name="connsiteY7" fmla="*/ 2483473 h 2518288"/>
              <a:gd name="connsiteX8" fmla="*/ 1919395 w 2479694"/>
              <a:gd name="connsiteY8" fmla="*/ 2450177 h 2518288"/>
              <a:gd name="connsiteX9" fmla="*/ 2380797 w 2479694"/>
              <a:gd name="connsiteY9" fmla="*/ 1831817 h 2518288"/>
              <a:gd name="connsiteX10" fmla="*/ 2471174 w 2479694"/>
              <a:gd name="connsiteY10" fmla="*/ 1246753 h 2518288"/>
              <a:gd name="connsiteX11" fmla="*/ 2242852 w 2479694"/>
              <a:gd name="connsiteY11" fmla="*/ 675959 h 2518288"/>
              <a:gd name="connsiteX12" fmla="*/ 2066853 w 2479694"/>
              <a:gd name="connsiteY12" fmla="*/ 371536 h 2518288"/>
              <a:gd name="connsiteX13" fmla="*/ 1838531 w 2479694"/>
              <a:gd name="connsiteY13" fmla="*/ 86139 h 2518288"/>
              <a:gd name="connsiteX14" fmla="*/ 1258211 w 2479694"/>
              <a:gd name="connsiteY14" fmla="*/ 520 h 2518288"/>
              <a:gd name="connsiteX15" fmla="*/ 910971 w 2479694"/>
              <a:gd name="connsiteY15" fmla="*/ 57599 h 25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79694" h="2518288">
                <a:moveTo>
                  <a:pt x="910971" y="57599"/>
                </a:moveTo>
                <a:cubicBezTo>
                  <a:pt x="777783" y="90895"/>
                  <a:pt x="585135" y="101995"/>
                  <a:pt x="459082" y="200298"/>
                </a:cubicBezTo>
                <a:cubicBezTo>
                  <a:pt x="333029" y="298601"/>
                  <a:pt x="229967" y="488866"/>
                  <a:pt x="154652" y="647420"/>
                </a:cubicBezTo>
                <a:cubicBezTo>
                  <a:pt x="79337" y="805974"/>
                  <a:pt x="24635" y="979590"/>
                  <a:pt x="7194" y="1151621"/>
                </a:cubicBezTo>
                <a:cubicBezTo>
                  <a:pt x="-10247" y="1323652"/>
                  <a:pt x="4022" y="1498854"/>
                  <a:pt x="50004" y="1679605"/>
                </a:cubicBezTo>
                <a:cubicBezTo>
                  <a:pt x="95986" y="1860356"/>
                  <a:pt x="136419" y="2098980"/>
                  <a:pt x="283084" y="2236129"/>
                </a:cubicBezTo>
                <a:cubicBezTo>
                  <a:pt x="429749" y="2373278"/>
                  <a:pt x="738143" y="2461276"/>
                  <a:pt x="929997" y="2502500"/>
                </a:cubicBezTo>
                <a:cubicBezTo>
                  <a:pt x="1121851" y="2543724"/>
                  <a:pt x="1269310" y="2492193"/>
                  <a:pt x="1434210" y="2483473"/>
                </a:cubicBezTo>
                <a:cubicBezTo>
                  <a:pt x="1599110" y="2474753"/>
                  <a:pt x="1761631" y="2558786"/>
                  <a:pt x="1919395" y="2450177"/>
                </a:cubicBezTo>
                <a:cubicBezTo>
                  <a:pt x="2077160" y="2341568"/>
                  <a:pt x="2288834" y="2032388"/>
                  <a:pt x="2380797" y="1831817"/>
                </a:cubicBezTo>
                <a:cubicBezTo>
                  <a:pt x="2472760" y="1631246"/>
                  <a:pt x="2494165" y="1439396"/>
                  <a:pt x="2471174" y="1246753"/>
                </a:cubicBezTo>
                <a:cubicBezTo>
                  <a:pt x="2448183" y="1054110"/>
                  <a:pt x="2310239" y="821828"/>
                  <a:pt x="2242852" y="675959"/>
                </a:cubicBezTo>
                <a:cubicBezTo>
                  <a:pt x="2175465" y="530090"/>
                  <a:pt x="2134240" y="469839"/>
                  <a:pt x="2066853" y="371536"/>
                </a:cubicBezTo>
                <a:cubicBezTo>
                  <a:pt x="1999466" y="273233"/>
                  <a:pt x="1973305" y="147975"/>
                  <a:pt x="1838531" y="86139"/>
                </a:cubicBezTo>
                <a:cubicBezTo>
                  <a:pt x="1703757" y="24303"/>
                  <a:pt x="1414390" y="5277"/>
                  <a:pt x="1258211" y="520"/>
                </a:cubicBezTo>
                <a:cubicBezTo>
                  <a:pt x="1102032" y="-4237"/>
                  <a:pt x="1044159" y="24303"/>
                  <a:pt x="910971" y="57599"/>
                </a:cubicBezTo>
                <a:close/>
              </a:path>
            </a:pathLst>
          </a:custGeom>
          <a:solidFill>
            <a:srgbClr val="9AE0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A9D1771E-F633-474F-912B-B8035436AEEE}"/>
              </a:ext>
            </a:extLst>
          </p:cNvPr>
          <p:cNvGrpSpPr/>
          <p:nvPr/>
        </p:nvGrpSpPr>
        <p:grpSpPr>
          <a:xfrm>
            <a:off x="9001835" y="2420515"/>
            <a:ext cx="591681" cy="328111"/>
            <a:chOff x="7493876" y="2774731"/>
            <a:chExt cx="1481958" cy="894622"/>
          </a:xfrm>
        </p:grpSpPr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1E080031-5A7B-4B46-B8D9-7F1EB226EFA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921944AB-1F25-B04B-8353-F4C4F6D0F68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04BCCA00-F91A-0E4D-B6F1-18C1AF8789F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BB23C19B-7E2F-6448-95D1-A955E4BDDA9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7" name="Freeform 316">
                <a:extLst>
                  <a:ext uri="{FF2B5EF4-FFF2-40B4-BE49-F238E27FC236}">
                    <a16:creationId xmlns:a16="http://schemas.microsoft.com/office/drawing/2014/main" id="{410F2136-EF1A-1D41-8242-F45175EFFD6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" name="Freeform 317">
                <a:extLst>
                  <a:ext uri="{FF2B5EF4-FFF2-40B4-BE49-F238E27FC236}">
                    <a16:creationId xmlns:a16="http://schemas.microsoft.com/office/drawing/2014/main" id="{1FFEB69B-D968-9E47-A20A-685C6C54F7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" name="Freeform 318">
                <a:extLst>
                  <a:ext uri="{FF2B5EF4-FFF2-40B4-BE49-F238E27FC236}">
                    <a16:creationId xmlns:a16="http://schemas.microsoft.com/office/drawing/2014/main" id="{4A4BF065-4748-A349-B682-C1AB8417E06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600A2BA9-5460-FE4E-B168-2C63CB53D3C4}"/>
              </a:ext>
            </a:extLst>
          </p:cNvPr>
          <p:cNvGrpSpPr/>
          <p:nvPr/>
        </p:nvGrpSpPr>
        <p:grpSpPr>
          <a:xfrm>
            <a:off x="10266704" y="1724952"/>
            <a:ext cx="536631" cy="796120"/>
            <a:chOff x="1917296" y="2215220"/>
            <a:chExt cx="396914" cy="599769"/>
          </a:xfrm>
        </p:grpSpPr>
        <p:sp>
          <p:nvSpPr>
            <p:cNvPr id="249" name="Oval 818">
              <a:extLst>
                <a:ext uri="{FF2B5EF4-FFF2-40B4-BE49-F238E27FC236}">
                  <a16:creationId xmlns:a16="http://schemas.microsoft.com/office/drawing/2014/main" id="{D491EAAC-9F2F-EB4E-8990-88AF9F18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296" y="2232448"/>
              <a:ext cx="208258" cy="190808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1" name="Oval 820">
              <a:extLst>
                <a:ext uri="{FF2B5EF4-FFF2-40B4-BE49-F238E27FC236}">
                  <a16:creationId xmlns:a16="http://schemas.microsoft.com/office/drawing/2014/main" id="{F2658DCB-B98F-B541-9408-86E13EBBE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567" y="2298472"/>
              <a:ext cx="68354" cy="60742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2" name="Oval 821">
              <a:extLst>
                <a:ext uri="{FF2B5EF4-FFF2-40B4-BE49-F238E27FC236}">
                  <a16:creationId xmlns:a16="http://schemas.microsoft.com/office/drawing/2014/main" id="{437C0D84-260C-9548-B486-28CA57693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235" y="2285267"/>
              <a:ext cx="98379" cy="86491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3" name="Oval 822">
              <a:extLst>
                <a:ext uri="{FF2B5EF4-FFF2-40B4-BE49-F238E27FC236}">
                  <a16:creationId xmlns:a16="http://schemas.microsoft.com/office/drawing/2014/main" id="{88042906-F5A6-7A4C-ACE0-C8F0FCFBC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542" y="2269421"/>
              <a:ext cx="129682" cy="118182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4" name="Oval 823">
              <a:extLst>
                <a:ext uri="{FF2B5EF4-FFF2-40B4-BE49-F238E27FC236}">
                  <a16:creationId xmlns:a16="http://schemas.microsoft.com/office/drawing/2014/main" id="{196F9C9F-12E0-DE4C-8D7F-F5C6182EB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822" y="2252915"/>
              <a:ext cx="169289" cy="150534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5" name="Freeform 824">
              <a:extLst>
                <a:ext uri="{FF2B5EF4-FFF2-40B4-BE49-F238E27FC236}">
                  <a16:creationId xmlns:a16="http://schemas.microsoft.com/office/drawing/2014/main" id="{C68F43FC-B714-0A49-95C0-8743FEC4D60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953373" y="2215220"/>
              <a:ext cx="130959" cy="94414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mpd="sng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33" name="Group 398">
              <a:extLst>
                <a:ext uri="{FF2B5EF4-FFF2-40B4-BE49-F238E27FC236}">
                  <a16:creationId xmlns:a16="http://schemas.microsoft.com/office/drawing/2014/main" id="{6B4742B5-1CB7-6149-8295-622B719344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0337" y="2335105"/>
              <a:ext cx="167800" cy="347228"/>
              <a:chOff x="3130" y="3288"/>
              <a:chExt cx="410" cy="742"/>
            </a:xfrm>
          </p:grpSpPr>
          <p:sp>
            <p:nvSpPr>
              <p:cNvPr id="234" name="Line 270">
                <a:extLst>
                  <a:ext uri="{FF2B5EF4-FFF2-40B4-BE49-F238E27FC236}">
                    <a16:creationId xmlns:a16="http://schemas.microsoft.com/office/drawing/2014/main" id="{0C2A59BA-7065-4747-BBE1-7792497D2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5" name="Line 271">
                <a:extLst>
                  <a:ext uri="{FF2B5EF4-FFF2-40B4-BE49-F238E27FC236}">
                    <a16:creationId xmlns:a16="http://schemas.microsoft.com/office/drawing/2014/main" id="{ED28AED0-5E6F-B648-83B7-9387F3979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6" name="Line 272">
                <a:extLst>
                  <a:ext uri="{FF2B5EF4-FFF2-40B4-BE49-F238E27FC236}">
                    <a16:creationId xmlns:a16="http://schemas.microsoft.com/office/drawing/2014/main" id="{9D5CC7F5-0AEC-8B4E-8F98-5A8190C2E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7" name="Line 273">
                <a:extLst>
                  <a:ext uri="{FF2B5EF4-FFF2-40B4-BE49-F238E27FC236}">
                    <a16:creationId xmlns:a16="http://schemas.microsoft.com/office/drawing/2014/main" id="{76E3ACF8-37AA-3F4C-BD96-D6999223A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8" name="Line 274">
                <a:extLst>
                  <a:ext uri="{FF2B5EF4-FFF2-40B4-BE49-F238E27FC236}">
                    <a16:creationId xmlns:a16="http://schemas.microsoft.com/office/drawing/2014/main" id="{4E08773F-8C16-2245-9EB3-70B6B5346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9" name="Line 275">
                <a:extLst>
                  <a:ext uri="{FF2B5EF4-FFF2-40B4-BE49-F238E27FC236}">
                    <a16:creationId xmlns:a16="http://schemas.microsoft.com/office/drawing/2014/main" id="{38DF493E-2ADD-4741-AF93-7FEF0225D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0" name="Line 276">
                <a:extLst>
                  <a:ext uri="{FF2B5EF4-FFF2-40B4-BE49-F238E27FC236}">
                    <a16:creationId xmlns:a16="http://schemas.microsoft.com/office/drawing/2014/main" id="{B076B911-92CA-3847-A838-55DD55D46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1" name="Line 277">
                <a:extLst>
                  <a:ext uri="{FF2B5EF4-FFF2-40B4-BE49-F238E27FC236}">
                    <a16:creationId xmlns:a16="http://schemas.microsoft.com/office/drawing/2014/main" id="{921E47DE-E03B-6145-8E10-7CF82CB80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2" name="Line 278">
                <a:extLst>
                  <a:ext uri="{FF2B5EF4-FFF2-40B4-BE49-F238E27FC236}">
                    <a16:creationId xmlns:a16="http://schemas.microsoft.com/office/drawing/2014/main" id="{13C79116-F054-AF4A-9EAD-FA4DA70DA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3" name="Line 279">
                <a:extLst>
                  <a:ext uri="{FF2B5EF4-FFF2-40B4-BE49-F238E27FC236}">
                    <a16:creationId xmlns:a16="http://schemas.microsoft.com/office/drawing/2014/main" id="{4B27E996-5BC7-9246-BA82-A58699AA05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4" name="Line 280">
                <a:extLst>
                  <a:ext uri="{FF2B5EF4-FFF2-40B4-BE49-F238E27FC236}">
                    <a16:creationId xmlns:a16="http://schemas.microsoft.com/office/drawing/2014/main" id="{052C291A-F02B-5446-876C-8FF38CE462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5" name="Line 281">
                <a:extLst>
                  <a:ext uri="{FF2B5EF4-FFF2-40B4-BE49-F238E27FC236}">
                    <a16:creationId xmlns:a16="http://schemas.microsoft.com/office/drawing/2014/main" id="{9C4530D9-C170-1A47-A87A-EB7C315F16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" name="Line 282">
                <a:extLst>
                  <a:ext uri="{FF2B5EF4-FFF2-40B4-BE49-F238E27FC236}">
                    <a16:creationId xmlns:a16="http://schemas.microsoft.com/office/drawing/2014/main" id="{4EC88645-DD18-5247-852C-F457B40F93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7" name="Line 283">
                <a:extLst>
                  <a:ext uri="{FF2B5EF4-FFF2-40B4-BE49-F238E27FC236}">
                    <a16:creationId xmlns:a16="http://schemas.microsoft.com/office/drawing/2014/main" id="{CCE9D3FF-2ACD-6C40-885B-FC68D51BD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8" name="Line 284">
                <a:extLst>
                  <a:ext uri="{FF2B5EF4-FFF2-40B4-BE49-F238E27FC236}">
                    <a16:creationId xmlns:a16="http://schemas.microsoft.com/office/drawing/2014/main" id="{B60F97A3-D002-424E-9CF0-986B48F3A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D9BE324A-584B-994F-BEB2-76C9DEE8465E}"/>
                </a:ext>
              </a:extLst>
            </p:cNvPr>
            <p:cNvGrpSpPr/>
            <p:nvPr/>
          </p:nvGrpSpPr>
          <p:grpSpPr>
            <a:xfrm>
              <a:off x="1971547" y="2612017"/>
              <a:ext cx="342663" cy="202972"/>
              <a:chOff x="1503784" y="3006600"/>
              <a:chExt cx="1771786" cy="957087"/>
            </a:xfrm>
          </p:grpSpPr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9CEBDBAC-7BE9-0645-A88B-D7D811808E13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230" name="Freeform 229">
                  <a:extLst>
                    <a:ext uri="{FF2B5EF4-FFF2-40B4-BE49-F238E27FC236}">
                      <a16:creationId xmlns:a16="http://schemas.microsoft.com/office/drawing/2014/main" id="{13D6ED63-D177-8544-BB28-90A5EB9FE49A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2E595EC1-BAB8-724A-B6FB-92F74EA36444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F8CE4E6C-169F-D749-856B-66A4D68F9BA4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F416B766-B16C-5947-9882-13944F4AE4E9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28" name="Parallelogram 227">
                    <a:extLst>
                      <a:ext uri="{FF2B5EF4-FFF2-40B4-BE49-F238E27FC236}">
                        <a16:creationId xmlns:a16="http://schemas.microsoft.com/office/drawing/2014/main" id="{FF75C1A4-9659-DC48-B912-6BC8E2F26531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9" name="Parallelogram 228">
                    <a:extLst>
                      <a:ext uri="{FF2B5EF4-FFF2-40B4-BE49-F238E27FC236}">
                        <a16:creationId xmlns:a16="http://schemas.microsoft.com/office/drawing/2014/main" id="{E5468F3C-B47F-454F-AE89-EFFED162FE1B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34034607-E730-E54A-B6AF-D44F2915E76B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26" name="Parallelogram 225">
                    <a:extLst>
                      <a:ext uri="{FF2B5EF4-FFF2-40B4-BE49-F238E27FC236}">
                        <a16:creationId xmlns:a16="http://schemas.microsoft.com/office/drawing/2014/main" id="{FD2E5F00-6CAA-8547-8005-0C832D8D34EF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7" name="Parallelogram 226">
                    <a:extLst>
                      <a:ext uri="{FF2B5EF4-FFF2-40B4-BE49-F238E27FC236}">
                        <a16:creationId xmlns:a16="http://schemas.microsoft.com/office/drawing/2014/main" id="{95B9D70F-B3F2-1748-A29C-DB2C9CB3E079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13" name="Parallelogram 212">
                  <a:extLst>
                    <a:ext uri="{FF2B5EF4-FFF2-40B4-BE49-F238E27FC236}">
                      <a16:creationId xmlns:a16="http://schemas.microsoft.com/office/drawing/2014/main" id="{0B994366-7989-D54E-AB02-C5E48131B423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4" name="Parallelogram 213">
                  <a:extLst>
                    <a:ext uri="{FF2B5EF4-FFF2-40B4-BE49-F238E27FC236}">
                      <a16:creationId xmlns:a16="http://schemas.microsoft.com/office/drawing/2014/main" id="{89A99414-FD2B-7F4F-9E60-9B11BC098F61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5" name="Parallelogram 214">
                  <a:extLst>
                    <a:ext uri="{FF2B5EF4-FFF2-40B4-BE49-F238E27FC236}">
                      <a16:creationId xmlns:a16="http://schemas.microsoft.com/office/drawing/2014/main" id="{953AC71D-E484-334E-8653-ACF63DDA1603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6" name="Parallelogram 215">
                  <a:extLst>
                    <a:ext uri="{FF2B5EF4-FFF2-40B4-BE49-F238E27FC236}">
                      <a16:creationId xmlns:a16="http://schemas.microsoft.com/office/drawing/2014/main" id="{D461FEBE-E1E0-8F48-BBA5-4C1E14F04FE0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7" name="Parallelogram 216">
                  <a:extLst>
                    <a:ext uri="{FF2B5EF4-FFF2-40B4-BE49-F238E27FC236}">
                      <a16:creationId xmlns:a16="http://schemas.microsoft.com/office/drawing/2014/main" id="{53FB7D54-18D7-C14F-9A00-3E884510DFB2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8" name="Parallelogram 217">
                  <a:extLst>
                    <a:ext uri="{FF2B5EF4-FFF2-40B4-BE49-F238E27FC236}">
                      <a16:creationId xmlns:a16="http://schemas.microsoft.com/office/drawing/2014/main" id="{6194AEF5-D7EB-2E4B-BA7A-AC1CE6E94A5E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2D3284D7-A0BF-8A4E-BDEC-42D2D1EFE6A2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222" name="Parallelogram 221">
                    <a:extLst>
                      <a:ext uri="{FF2B5EF4-FFF2-40B4-BE49-F238E27FC236}">
                        <a16:creationId xmlns:a16="http://schemas.microsoft.com/office/drawing/2014/main" id="{8C7C16E5-ED02-6B41-859F-DDAE9813935A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3" name="Parallelogram 222">
                    <a:extLst>
                      <a:ext uri="{FF2B5EF4-FFF2-40B4-BE49-F238E27FC236}">
                        <a16:creationId xmlns:a16="http://schemas.microsoft.com/office/drawing/2014/main" id="{9DB79C85-A111-F941-B0A4-40BD3F7BDB73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4" name="Parallelogram 223">
                    <a:extLst>
                      <a:ext uri="{FF2B5EF4-FFF2-40B4-BE49-F238E27FC236}">
                        <a16:creationId xmlns:a16="http://schemas.microsoft.com/office/drawing/2014/main" id="{143F9D14-AABF-0149-BA01-B13CC6DCF14E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Parallelogram 224">
                    <a:extLst>
                      <a:ext uri="{FF2B5EF4-FFF2-40B4-BE49-F238E27FC236}">
                        <a16:creationId xmlns:a16="http://schemas.microsoft.com/office/drawing/2014/main" id="{FAE4694D-2CB3-294F-8774-7E89E14AAEFE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0" name="Parallelogram 219">
                  <a:extLst>
                    <a:ext uri="{FF2B5EF4-FFF2-40B4-BE49-F238E27FC236}">
                      <a16:creationId xmlns:a16="http://schemas.microsoft.com/office/drawing/2014/main" id="{52D07201-9F01-2446-A9B7-07FEF914BDD7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1" name="Parallelogram 220">
                  <a:extLst>
                    <a:ext uri="{FF2B5EF4-FFF2-40B4-BE49-F238E27FC236}">
                      <a16:creationId xmlns:a16="http://schemas.microsoft.com/office/drawing/2014/main" id="{953AF494-C2BA-5D47-9657-C771478F20CE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75D90558-404B-F142-812C-00DA60F96059}"/>
              </a:ext>
            </a:extLst>
          </p:cNvPr>
          <p:cNvGrpSpPr/>
          <p:nvPr/>
        </p:nvGrpSpPr>
        <p:grpSpPr>
          <a:xfrm>
            <a:off x="10674916" y="2646256"/>
            <a:ext cx="612835" cy="785242"/>
            <a:chOff x="8389651" y="3581399"/>
            <a:chExt cx="612835" cy="785242"/>
          </a:xfrm>
        </p:grpSpPr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D4881136-0DB5-0546-BD4C-ED34AA85F367}"/>
                </a:ext>
              </a:extLst>
            </p:cNvPr>
            <p:cNvGrpSpPr/>
            <p:nvPr/>
          </p:nvGrpSpPr>
          <p:grpSpPr>
            <a:xfrm>
              <a:off x="8389651" y="3581399"/>
              <a:ext cx="281567" cy="620037"/>
              <a:chOff x="8465853" y="3570513"/>
              <a:chExt cx="281567" cy="620037"/>
            </a:xfrm>
          </p:grpSpPr>
          <p:sp>
            <p:nvSpPr>
              <p:cNvPr id="258" name="Oval 818">
                <a:extLst>
                  <a:ext uri="{FF2B5EF4-FFF2-40B4-BE49-F238E27FC236}">
                    <a16:creationId xmlns:a16="http://schemas.microsoft.com/office/drawing/2014/main" id="{F1C6D6DE-5F8D-3B42-8C7F-02E67C04A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65853" y="3593382"/>
                <a:ext cx="281567" cy="253273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9" name="Oval 820">
                <a:extLst>
                  <a:ext uri="{FF2B5EF4-FFF2-40B4-BE49-F238E27FC236}">
                    <a16:creationId xmlns:a16="http://schemas.microsoft.com/office/drawing/2014/main" id="{8B796C24-097E-BE46-AB33-244BBE8E7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0860" y="3681021"/>
                <a:ext cx="92415" cy="80628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60" name="Oval 821">
                <a:extLst>
                  <a:ext uri="{FF2B5EF4-FFF2-40B4-BE49-F238E27FC236}">
                    <a16:creationId xmlns:a16="http://schemas.microsoft.com/office/drawing/2014/main" id="{E036F8F0-0011-D64E-90C6-5F13AF719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0131" y="3663495"/>
                <a:ext cx="133009" cy="114806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61" name="Oval 822">
                <a:extLst>
                  <a:ext uri="{FF2B5EF4-FFF2-40B4-BE49-F238E27FC236}">
                    <a16:creationId xmlns:a16="http://schemas.microsoft.com/office/drawing/2014/main" id="{AC7A2A3E-AAD7-874A-8487-AB768427E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0266" y="3642460"/>
                <a:ext cx="175331" cy="156872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62" name="Oval 823">
                <a:extLst>
                  <a:ext uri="{FF2B5EF4-FFF2-40B4-BE49-F238E27FC236}">
                    <a16:creationId xmlns:a16="http://schemas.microsoft.com/office/drawing/2014/main" id="{18CDAE4E-365D-7740-84CE-DEBD9DFA3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0902" y="3620551"/>
                <a:ext cx="228880" cy="199814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63" name="Freeform 824">
                <a:extLst>
                  <a:ext uri="{FF2B5EF4-FFF2-40B4-BE49-F238E27FC236}">
                    <a16:creationId xmlns:a16="http://schemas.microsoft.com/office/drawing/2014/main" id="{249C6F00-9260-8B4E-91FF-FFDC63D9B9F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8514631" y="3570513"/>
                <a:ext cx="177058" cy="12532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9AE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64" name="Group 398">
                <a:extLst>
                  <a:ext uri="{FF2B5EF4-FFF2-40B4-BE49-F238E27FC236}">
                    <a16:creationId xmlns:a16="http://schemas.microsoft.com/office/drawing/2014/main" id="{06D44254-C685-2B4E-9C45-0776ED2F6F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97007" y="3729647"/>
                <a:ext cx="226867" cy="460903"/>
                <a:chOff x="3130" y="3288"/>
                <a:chExt cx="410" cy="742"/>
              </a:xfrm>
            </p:grpSpPr>
            <p:sp>
              <p:nvSpPr>
                <p:cNvPr id="289" name="Line 270">
                  <a:extLst>
                    <a:ext uri="{FF2B5EF4-FFF2-40B4-BE49-F238E27FC236}">
                      <a16:creationId xmlns:a16="http://schemas.microsoft.com/office/drawing/2014/main" id="{C434A6A6-5613-E542-9811-8448F9AE8B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Line 271">
                  <a:extLst>
                    <a:ext uri="{FF2B5EF4-FFF2-40B4-BE49-F238E27FC236}">
                      <a16:creationId xmlns:a16="http://schemas.microsoft.com/office/drawing/2014/main" id="{F7EA56DA-FCBF-4141-8AF6-C76A05D731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1" name="Line 272">
                  <a:extLst>
                    <a:ext uri="{FF2B5EF4-FFF2-40B4-BE49-F238E27FC236}">
                      <a16:creationId xmlns:a16="http://schemas.microsoft.com/office/drawing/2014/main" id="{976A0AAD-DEC3-F34C-8510-8F0DE71B8E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273">
                  <a:extLst>
                    <a:ext uri="{FF2B5EF4-FFF2-40B4-BE49-F238E27FC236}">
                      <a16:creationId xmlns:a16="http://schemas.microsoft.com/office/drawing/2014/main" id="{9C56C21C-22DD-424A-95C7-36C49E28A6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274">
                  <a:extLst>
                    <a:ext uri="{FF2B5EF4-FFF2-40B4-BE49-F238E27FC236}">
                      <a16:creationId xmlns:a16="http://schemas.microsoft.com/office/drawing/2014/main" id="{592C951E-CE27-DE43-9F34-029B129DFD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Line 275">
                  <a:extLst>
                    <a:ext uri="{FF2B5EF4-FFF2-40B4-BE49-F238E27FC236}">
                      <a16:creationId xmlns:a16="http://schemas.microsoft.com/office/drawing/2014/main" id="{28D4976D-14C5-E94C-BC96-F43D7119C3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Line 276">
                  <a:extLst>
                    <a:ext uri="{FF2B5EF4-FFF2-40B4-BE49-F238E27FC236}">
                      <a16:creationId xmlns:a16="http://schemas.microsoft.com/office/drawing/2014/main" id="{E56AE14E-527A-4642-808A-6DE932E87D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6" name="Line 277">
                  <a:extLst>
                    <a:ext uri="{FF2B5EF4-FFF2-40B4-BE49-F238E27FC236}">
                      <a16:creationId xmlns:a16="http://schemas.microsoft.com/office/drawing/2014/main" id="{9D6D1EE8-B844-FD48-877A-41ECC7855A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7" name="Line 278">
                  <a:extLst>
                    <a:ext uri="{FF2B5EF4-FFF2-40B4-BE49-F238E27FC236}">
                      <a16:creationId xmlns:a16="http://schemas.microsoft.com/office/drawing/2014/main" id="{F21768F9-1181-C94B-8B36-33CC516432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8" name="Line 279">
                  <a:extLst>
                    <a:ext uri="{FF2B5EF4-FFF2-40B4-BE49-F238E27FC236}">
                      <a16:creationId xmlns:a16="http://schemas.microsoft.com/office/drawing/2014/main" id="{0A8D4FEC-3249-624E-99F2-EFE6571BD8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Line 280">
                  <a:extLst>
                    <a:ext uri="{FF2B5EF4-FFF2-40B4-BE49-F238E27FC236}">
                      <a16:creationId xmlns:a16="http://schemas.microsoft.com/office/drawing/2014/main" id="{10988211-0E97-FF42-9528-27C950ADD3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0" name="Line 281">
                  <a:extLst>
                    <a:ext uri="{FF2B5EF4-FFF2-40B4-BE49-F238E27FC236}">
                      <a16:creationId xmlns:a16="http://schemas.microsoft.com/office/drawing/2014/main" id="{85C32F51-BD64-6E40-B2F5-AFF0EAA2B7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282">
                  <a:extLst>
                    <a:ext uri="{FF2B5EF4-FFF2-40B4-BE49-F238E27FC236}">
                      <a16:creationId xmlns:a16="http://schemas.microsoft.com/office/drawing/2014/main" id="{D701574C-9AD9-0445-BEA0-92B13D5E6E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283">
                  <a:extLst>
                    <a:ext uri="{FF2B5EF4-FFF2-40B4-BE49-F238E27FC236}">
                      <a16:creationId xmlns:a16="http://schemas.microsoft.com/office/drawing/2014/main" id="{DB2C77A8-22ED-7748-917A-87243520AA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Line 284">
                  <a:extLst>
                    <a:ext uri="{FF2B5EF4-FFF2-40B4-BE49-F238E27FC236}">
                      <a16:creationId xmlns:a16="http://schemas.microsoft.com/office/drawing/2014/main" id="{AA267515-8A78-A540-AB80-CCD731A2FB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49B931C7-35AC-564A-B8CE-DE4D705D5B78}"/>
                </a:ext>
              </a:extLst>
            </p:cNvPr>
            <p:cNvGrpSpPr/>
            <p:nvPr/>
          </p:nvGrpSpPr>
          <p:grpSpPr>
            <a:xfrm>
              <a:off x="8539202" y="4097220"/>
              <a:ext cx="463284" cy="269421"/>
              <a:chOff x="1503784" y="3006600"/>
              <a:chExt cx="1771786" cy="957087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63C32009-C5E2-BA46-A891-417B37A1EF93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287" name="Freeform 286">
                  <a:extLst>
                    <a:ext uri="{FF2B5EF4-FFF2-40B4-BE49-F238E27FC236}">
                      <a16:creationId xmlns:a16="http://schemas.microsoft.com/office/drawing/2014/main" id="{01DB61E7-C8D6-CC4C-92E0-99393D168C6E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F8C875B2-F61A-3641-8660-A17B7F80C569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05885140-8651-A74A-88BE-D30E590DFEB2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E63A215D-CAB8-1349-9F02-770DA3896109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85" name="Parallelogram 284">
                    <a:extLst>
                      <a:ext uri="{FF2B5EF4-FFF2-40B4-BE49-F238E27FC236}">
                        <a16:creationId xmlns:a16="http://schemas.microsoft.com/office/drawing/2014/main" id="{7F0E8972-47E2-8644-BDC6-18B5F3C147F9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6" name="Parallelogram 285">
                    <a:extLst>
                      <a:ext uri="{FF2B5EF4-FFF2-40B4-BE49-F238E27FC236}">
                        <a16:creationId xmlns:a16="http://schemas.microsoft.com/office/drawing/2014/main" id="{09573B3B-3F6C-AE4F-9832-49C351658C6A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D529716E-2A77-D947-A06B-E8FBE84A0872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83" name="Parallelogram 282">
                    <a:extLst>
                      <a:ext uri="{FF2B5EF4-FFF2-40B4-BE49-F238E27FC236}">
                        <a16:creationId xmlns:a16="http://schemas.microsoft.com/office/drawing/2014/main" id="{1B3DA18D-8742-6545-9897-240CB9C29498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4" name="Parallelogram 283">
                    <a:extLst>
                      <a:ext uri="{FF2B5EF4-FFF2-40B4-BE49-F238E27FC236}">
                        <a16:creationId xmlns:a16="http://schemas.microsoft.com/office/drawing/2014/main" id="{3FC87F13-5626-7E4E-B9FB-B8F3CCC8A7AC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70" name="Parallelogram 269">
                  <a:extLst>
                    <a:ext uri="{FF2B5EF4-FFF2-40B4-BE49-F238E27FC236}">
                      <a16:creationId xmlns:a16="http://schemas.microsoft.com/office/drawing/2014/main" id="{105F9995-0226-C841-8284-68C8CA2F14E0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1" name="Parallelogram 270">
                  <a:extLst>
                    <a:ext uri="{FF2B5EF4-FFF2-40B4-BE49-F238E27FC236}">
                      <a16:creationId xmlns:a16="http://schemas.microsoft.com/office/drawing/2014/main" id="{DB6562D1-41FA-DF40-A52A-53E7ECF1C0FA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2" name="Parallelogram 271">
                  <a:extLst>
                    <a:ext uri="{FF2B5EF4-FFF2-40B4-BE49-F238E27FC236}">
                      <a16:creationId xmlns:a16="http://schemas.microsoft.com/office/drawing/2014/main" id="{8AD92B11-FF7D-F34D-A516-563D8C3B8123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3" name="Parallelogram 272">
                  <a:extLst>
                    <a:ext uri="{FF2B5EF4-FFF2-40B4-BE49-F238E27FC236}">
                      <a16:creationId xmlns:a16="http://schemas.microsoft.com/office/drawing/2014/main" id="{1BF9DFFC-7D02-9543-A948-27BE9632345E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4" name="Parallelogram 273">
                  <a:extLst>
                    <a:ext uri="{FF2B5EF4-FFF2-40B4-BE49-F238E27FC236}">
                      <a16:creationId xmlns:a16="http://schemas.microsoft.com/office/drawing/2014/main" id="{81419916-C7EF-9D46-ABC1-53507FB7B15E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5" name="Parallelogram 274">
                  <a:extLst>
                    <a:ext uri="{FF2B5EF4-FFF2-40B4-BE49-F238E27FC236}">
                      <a16:creationId xmlns:a16="http://schemas.microsoft.com/office/drawing/2014/main" id="{D79A569E-CA04-5240-9397-EFE3E7F3AEF4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76" name="Group 275">
                  <a:extLst>
                    <a:ext uri="{FF2B5EF4-FFF2-40B4-BE49-F238E27FC236}">
                      <a16:creationId xmlns:a16="http://schemas.microsoft.com/office/drawing/2014/main" id="{B48FE18D-3D95-5149-B8CB-A69A9094DCCB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279" name="Parallelogram 278">
                    <a:extLst>
                      <a:ext uri="{FF2B5EF4-FFF2-40B4-BE49-F238E27FC236}">
                        <a16:creationId xmlns:a16="http://schemas.microsoft.com/office/drawing/2014/main" id="{1B302C50-9C84-7B4A-B976-1C600A0EF922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0" name="Parallelogram 279">
                    <a:extLst>
                      <a:ext uri="{FF2B5EF4-FFF2-40B4-BE49-F238E27FC236}">
                        <a16:creationId xmlns:a16="http://schemas.microsoft.com/office/drawing/2014/main" id="{3D6F2134-5FB8-9340-AAD5-80844C07F30E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1" name="Parallelogram 280">
                    <a:extLst>
                      <a:ext uri="{FF2B5EF4-FFF2-40B4-BE49-F238E27FC236}">
                        <a16:creationId xmlns:a16="http://schemas.microsoft.com/office/drawing/2014/main" id="{501C749E-4E89-AC4E-B816-09B01A673E87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2" name="Parallelogram 281">
                    <a:extLst>
                      <a:ext uri="{FF2B5EF4-FFF2-40B4-BE49-F238E27FC236}">
                        <a16:creationId xmlns:a16="http://schemas.microsoft.com/office/drawing/2014/main" id="{73CC9407-2E3F-6143-803B-4148D8404F42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77" name="Parallelogram 276">
                  <a:extLst>
                    <a:ext uri="{FF2B5EF4-FFF2-40B4-BE49-F238E27FC236}">
                      <a16:creationId xmlns:a16="http://schemas.microsoft.com/office/drawing/2014/main" id="{44FA479F-79AC-8C47-B66D-C01F6894D503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8" name="Parallelogram 277">
                  <a:extLst>
                    <a:ext uri="{FF2B5EF4-FFF2-40B4-BE49-F238E27FC236}">
                      <a16:creationId xmlns:a16="http://schemas.microsoft.com/office/drawing/2014/main" id="{FE7965A3-B14E-0A4B-A1EB-39F53D3671CB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0DE8828-14B2-FB46-87A9-1E83EE275F5A}"/>
              </a:ext>
            </a:extLst>
          </p:cNvPr>
          <p:cNvGrpSpPr/>
          <p:nvPr/>
        </p:nvGrpSpPr>
        <p:grpSpPr>
          <a:xfrm>
            <a:off x="9025317" y="1481780"/>
            <a:ext cx="1086408" cy="768139"/>
            <a:chOff x="2216745" y="2926409"/>
            <a:chExt cx="1086408" cy="768139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800CF729-2FA2-604B-8FFA-7161474372BB}"/>
                </a:ext>
              </a:extLst>
            </p:cNvPr>
            <p:cNvSpPr txBox="1"/>
            <p:nvPr/>
          </p:nvSpPr>
          <p:spPr>
            <a:xfrm>
              <a:off x="2216745" y="2926409"/>
              <a:ext cx="934545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/>
                <a:t>Mobility manager </a:t>
              </a:r>
            </a:p>
          </p:txBody>
        </p:sp>
        <p:pic>
          <p:nvPicPr>
            <p:cNvPr id="205" name="Picture 204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45CB0AFD-20B8-1C44-AA02-70445FB54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5342" y="3037620"/>
              <a:ext cx="347811" cy="65692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5E8B54-121C-8149-86C0-E5DFC27D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276" y="438878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 Configuring data-plane tunnels for mobile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73516-BC03-C34C-B61C-E8F0BCD70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FD5DF6EA-133B-F34D-868C-BDF626D2AE6B}"/>
              </a:ext>
            </a:extLst>
          </p:cNvPr>
          <p:cNvSpPr/>
          <p:nvPr/>
        </p:nvSpPr>
        <p:spPr>
          <a:xfrm>
            <a:off x="5325762" y="1631091"/>
            <a:ext cx="1989437" cy="1445742"/>
          </a:xfrm>
          <a:custGeom>
            <a:avLst/>
            <a:gdLst>
              <a:gd name="connsiteX0" fmla="*/ 910971 w 2479694"/>
              <a:gd name="connsiteY0" fmla="*/ 57599 h 2518288"/>
              <a:gd name="connsiteX1" fmla="*/ 459082 w 2479694"/>
              <a:gd name="connsiteY1" fmla="*/ 200298 h 2518288"/>
              <a:gd name="connsiteX2" fmla="*/ 154652 w 2479694"/>
              <a:gd name="connsiteY2" fmla="*/ 647420 h 2518288"/>
              <a:gd name="connsiteX3" fmla="*/ 7194 w 2479694"/>
              <a:gd name="connsiteY3" fmla="*/ 1151621 h 2518288"/>
              <a:gd name="connsiteX4" fmla="*/ 50004 w 2479694"/>
              <a:gd name="connsiteY4" fmla="*/ 1679605 h 2518288"/>
              <a:gd name="connsiteX5" fmla="*/ 283084 w 2479694"/>
              <a:gd name="connsiteY5" fmla="*/ 2236129 h 2518288"/>
              <a:gd name="connsiteX6" fmla="*/ 929997 w 2479694"/>
              <a:gd name="connsiteY6" fmla="*/ 2502500 h 2518288"/>
              <a:gd name="connsiteX7" fmla="*/ 1434210 w 2479694"/>
              <a:gd name="connsiteY7" fmla="*/ 2483473 h 2518288"/>
              <a:gd name="connsiteX8" fmla="*/ 1919395 w 2479694"/>
              <a:gd name="connsiteY8" fmla="*/ 2450177 h 2518288"/>
              <a:gd name="connsiteX9" fmla="*/ 2380797 w 2479694"/>
              <a:gd name="connsiteY9" fmla="*/ 1831817 h 2518288"/>
              <a:gd name="connsiteX10" fmla="*/ 2471174 w 2479694"/>
              <a:gd name="connsiteY10" fmla="*/ 1246753 h 2518288"/>
              <a:gd name="connsiteX11" fmla="*/ 2242852 w 2479694"/>
              <a:gd name="connsiteY11" fmla="*/ 675959 h 2518288"/>
              <a:gd name="connsiteX12" fmla="*/ 2066853 w 2479694"/>
              <a:gd name="connsiteY12" fmla="*/ 371536 h 2518288"/>
              <a:gd name="connsiteX13" fmla="*/ 1838531 w 2479694"/>
              <a:gd name="connsiteY13" fmla="*/ 86139 h 2518288"/>
              <a:gd name="connsiteX14" fmla="*/ 1258211 w 2479694"/>
              <a:gd name="connsiteY14" fmla="*/ 520 h 2518288"/>
              <a:gd name="connsiteX15" fmla="*/ 910971 w 2479694"/>
              <a:gd name="connsiteY15" fmla="*/ 57599 h 2518288"/>
              <a:gd name="connsiteX0" fmla="*/ 910971 w 2491918"/>
              <a:gd name="connsiteY0" fmla="*/ 57599 h 2518288"/>
              <a:gd name="connsiteX1" fmla="*/ 459082 w 2491918"/>
              <a:gd name="connsiteY1" fmla="*/ 200298 h 2518288"/>
              <a:gd name="connsiteX2" fmla="*/ 154652 w 2491918"/>
              <a:gd name="connsiteY2" fmla="*/ 647420 h 2518288"/>
              <a:gd name="connsiteX3" fmla="*/ 7194 w 2491918"/>
              <a:gd name="connsiteY3" fmla="*/ 1151621 h 2518288"/>
              <a:gd name="connsiteX4" fmla="*/ 50004 w 2491918"/>
              <a:gd name="connsiteY4" fmla="*/ 1679605 h 2518288"/>
              <a:gd name="connsiteX5" fmla="*/ 283084 w 2491918"/>
              <a:gd name="connsiteY5" fmla="*/ 2236129 h 2518288"/>
              <a:gd name="connsiteX6" fmla="*/ 929997 w 2491918"/>
              <a:gd name="connsiteY6" fmla="*/ 2502500 h 2518288"/>
              <a:gd name="connsiteX7" fmla="*/ 1434210 w 2491918"/>
              <a:gd name="connsiteY7" fmla="*/ 2483473 h 2518288"/>
              <a:gd name="connsiteX8" fmla="*/ 1919395 w 2491918"/>
              <a:gd name="connsiteY8" fmla="*/ 2450177 h 2518288"/>
              <a:gd name="connsiteX9" fmla="*/ 2380797 w 2491918"/>
              <a:gd name="connsiteY9" fmla="*/ 1831817 h 2518288"/>
              <a:gd name="connsiteX10" fmla="*/ 2471174 w 2491918"/>
              <a:gd name="connsiteY10" fmla="*/ 1246753 h 2518288"/>
              <a:gd name="connsiteX11" fmla="*/ 2452444 w 2491918"/>
              <a:gd name="connsiteY11" fmla="*/ 688289 h 2518288"/>
              <a:gd name="connsiteX12" fmla="*/ 2066853 w 2491918"/>
              <a:gd name="connsiteY12" fmla="*/ 371536 h 2518288"/>
              <a:gd name="connsiteX13" fmla="*/ 1838531 w 2491918"/>
              <a:gd name="connsiteY13" fmla="*/ 86139 h 2518288"/>
              <a:gd name="connsiteX14" fmla="*/ 1258211 w 2491918"/>
              <a:gd name="connsiteY14" fmla="*/ 520 h 2518288"/>
              <a:gd name="connsiteX15" fmla="*/ 910971 w 2491918"/>
              <a:gd name="connsiteY15" fmla="*/ 57599 h 2518288"/>
              <a:gd name="connsiteX0" fmla="*/ 910971 w 2518269"/>
              <a:gd name="connsiteY0" fmla="*/ 57599 h 2518288"/>
              <a:gd name="connsiteX1" fmla="*/ 459082 w 2518269"/>
              <a:gd name="connsiteY1" fmla="*/ 200298 h 2518288"/>
              <a:gd name="connsiteX2" fmla="*/ 154652 w 2518269"/>
              <a:gd name="connsiteY2" fmla="*/ 647420 h 2518288"/>
              <a:gd name="connsiteX3" fmla="*/ 7194 w 2518269"/>
              <a:gd name="connsiteY3" fmla="*/ 1151621 h 2518288"/>
              <a:gd name="connsiteX4" fmla="*/ 50004 w 2518269"/>
              <a:gd name="connsiteY4" fmla="*/ 1679605 h 2518288"/>
              <a:gd name="connsiteX5" fmla="*/ 283084 w 2518269"/>
              <a:gd name="connsiteY5" fmla="*/ 2236129 h 2518288"/>
              <a:gd name="connsiteX6" fmla="*/ 929997 w 2518269"/>
              <a:gd name="connsiteY6" fmla="*/ 2502500 h 2518288"/>
              <a:gd name="connsiteX7" fmla="*/ 1434210 w 2518269"/>
              <a:gd name="connsiteY7" fmla="*/ 2483473 h 2518288"/>
              <a:gd name="connsiteX8" fmla="*/ 1919395 w 2518269"/>
              <a:gd name="connsiteY8" fmla="*/ 2450177 h 2518288"/>
              <a:gd name="connsiteX9" fmla="*/ 2380797 w 2518269"/>
              <a:gd name="connsiteY9" fmla="*/ 1831817 h 2518288"/>
              <a:gd name="connsiteX10" fmla="*/ 2471174 w 2518269"/>
              <a:gd name="connsiteY10" fmla="*/ 1246753 h 2518288"/>
              <a:gd name="connsiteX11" fmla="*/ 2452444 w 2518269"/>
              <a:gd name="connsiteY11" fmla="*/ 688289 h 2518288"/>
              <a:gd name="connsiteX12" fmla="*/ 2066853 w 2518269"/>
              <a:gd name="connsiteY12" fmla="*/ 371536 h 2518288"/>
              <a:gd name="connsiteX13" fmla="*/ 1838531 w 2518269"/>
              <a:gd name="connsiteY13" fmla="*/ 86139 h 2518288"/>
              <a:gd name="connsiteX14" fmla="*/ 1258211 w 2518269"/>
              <a:gd name="connsiteY14" fmla="*/ 520 h 2518288"/>
              <a:gd name="connsiteX15" fmla="*/ 910971 w 2518269"/>
              <a:gd name="connsiteY15" fmla="*/ 57599 h 2518288"/>
              <a:gd name="connsiteX0" fmla="*/ 910971 w 2536501"/>
              <a:gd name="connsiteY0" fmla="*/ 57599 h 2518288"/>
              <a:gd name="connsiteX1" fmla="*/ 459082 w 2536501"/>
              <a:gd name="connsiteY1" fmla="*/ 200298 h 2518288"/>
              <a:gd name="connsiteX2" fmla="*/ 154652 w 2536501"/>
              <a:gd name="connsiteY2" fmla="*/ 647420 h 2518288"/>
              <a:gd name="connsiteX3" fmla="*/ 7194 w 2536501"/>
              <a:gd name="connsiteY3" fmla="*/ 1151621 h 2518288"/>
              <a:gd name="connsiteX4" fmla="*/ 50004 w 2536501"/>
              <a:gd name="connsiteY4" fmla="*/ 1679605 h 2518288"/>
              <a:gd name="connsiteX5" fmla="*/ 283084 w 2536501"/>
              <a:gd name="connsiteY5" fmla="*/ 2236129 h 2518288"/>
              <a:gd name="connsiteX6" fmla="*/ 929997 w 2536501"/>
              <a:gd name="connsiteY6" fmla="*/ 2502500 h 2518288"/>
              <a:gd name="connsiteX7" fmla="*/ 1434210 w 2536501"/>
              <a:gd name="connsiteY7" fmla="*/ 2483473 h 2518288"/>
              <a:gd name="connsiteX8" fmla="*/ 1919395 w 2536501"/>
              <a:gd name="connsiteY8" fmla="*/ 2450177 h 2518288"/>
              <a:gd name="connsiteX9" fmla="*/ 2380797 w 2536501"/>
              <a:gd name="connsiteY9" fmla="*/ 1831817 h 2518288"/>
              <a:gd name="connsiteX10" fmla="*/ 2532819 w 2536501"/>
              <a:gd name="connsiteY10" fmla="*/ 1394709 h 2518288"/>
              <a:gd name="connsiteX11" fmla="*/ 2452444 w 2536501"/>
              <a:gd name="connsiteY11" fmla="*/ 688289 h 2518288"/>
              <a:gd name="connsiteX12" fmla="*/ 2066853 w 2536501"/>
              <a:gd name="connsiteY12" fmla="*/ 371536 h 2518288"/>
              <a:gd name="connsiteX13" fmla="*/ 1838531 w 2536501"/>
              <a:gd name="connsiteY13" fmla="*/ 86139 h 2518288"/>
              <a:gd name="connsiteX14" fmla="*/ 1258211 w 2536501"/>
              <a:gd name="connsiteY14" fmla="*/ 520 h 2518288"/>
              <a:gd name="connsiteX15" fmla="*/ 910971 w 2536501"/>
              <a:gd name="connsiteY15" fmla="*/ 57599 h 25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36501" h="2518288">
                <a:moveTo>
                  <a:pt x="910971" y="57599"/>
                </a:moveTo>
                <a:cubicBezTo>
                  <a:pt x="777783" y="90895"/>
                  <a:pt x="585135" y="101995"/>
                  <a:pt x="459082" y="200298"/>
                </a:cubicBezTo>
                <a:cubicBezTo>
                  <a:pt x="333029" y="298601"/>
                  <a:pt x="229967" y="488866"/>
                  <a:pt x="154652" y="647420"/>
                </a:cubicBezTo>
                <a:cubicBezTo>
                  <a:pt x="79337" y="805974"/>
                  <a:pt x="24635" y="979590"/>
                  <a:pt x="7194" y="1151621"/>
                </a:cubicBezTo>
                <a:cubicBezTo>
                  <a:pt x="-10247" y="1323652"/>
                  <a:pt x="4022" y="1498854"/>
                  <a:pt x="50004" y="1679605"/>
                </a:cubicBezTo>
                <a:cubicBezTo>
                  <a:pt x="95986" y="1860356"/>
                  <a:pt x="136419" y="2098980"/>
                  <a:pt x="283084" y="2236129"/>
                </a:cubicBezTo>
                <a:cubicBezTo>
                  <a:pt x="429749" y="2373278"/>
                  <a:pt x="738143" y="2461276"/>
                  <a:pt x="929997" y="2502500"/>
                </a:cubicBezTo>
                <a:cubicBezTo>
                  <a:pt x="1121851" y="2543724"/>
                  <a:pt x="1269310" y="2492193"/>
                  <a:pt x="1434210" y="2483473"/>
                </a:cubicBezTo>
                <a:cubicBezTo>
                  <a:pt x="1599110" y="2474753"/>
                  <a:pt x="1761631" y="2558786"/>
                  <a:pt x="1919395" y="2450177"/>
                </a:cubicBezTo>
                <a:cubicBezTo>
                  <a:pt x="2077160" y="2341568"/>
                  <a:pt x="2278560" y="2007728"/>
                  <a:pt x="2380797" y="1831817"/>
                </a:cubicBezTo>
                <a:cubicBezTo>
                  <a:pt x="2483034" y="1655906"/>
                  <a:pt x="2520878" y="1585297"/>
                  <a:pt x="2532819" y="1394709"/>
                </a:cubicBezTo>
                <a:cubicBezTo>
                  <a:pt x="2544760" y="1204121"/>
                  <a:pt x="2530105" y="858818"/>
                  <a:pt x="2452444" y="688289"/>
                </a:cubicBezTo>
                <a:cubicBezTo>
                  <a:pt x="2374783" y="517760"/>
                  <a:pt x="2169172" y="471894"/>
                  <a:pt x="2066853" y="371536"/>
                </a:cubicBezTo>
                <a:cubicBezTo>
                  <a:pt x="1964534" y="271178"/>
                  <a:pt x="1973305" y="147975"/>
                  <a:pt x="1838531" y="86139"/>
                </a:cubicBezTo>
                <a:cubicBezTo>
                  <a:pt x="1703757" y="24303"/>
                  <a:pt x="1414390" y="5277"/>
                  <a:pt x="1258211" y="520"/>
                </a:cubicBezTo>
                <a:cubicBezTo>
                  <a:pt x="1102032" y="-4237"/>
                  <a:pt x="1044159" y="24303"/>
                  <a:pt x="910971" y="57599"/>
                </a:cubicBezTo>
                <a:close/>
              </a:path>
            </a:pathLst>
          </a:custGeom>
          <a:solidFill>
            <a:srgbClr val="9AE0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12FE0573-EEFD-9A4B-A826-5DA74F6EBF53}"/>
              </a:ext>
            </a:extLst>
          </p:cNvPr>
          <p:cNvSpPr/>
          <p:nvPr/>
        </p:nvSpPr>
        <p:spPr>
          <a:xfrm flipV="1">
            <a:off x="6598499" y="4190041"/>
            <a:ext cx="2158078" cy="744479"/>
          </a:xfrm>
          <a:custGeom>
            <a:avLst/>
            <a:gdLst>
              <a:gd name="connsiteX0" fmla="*/ 793763 w 1763990"/>
              <a:gd name="connsiteY0" fmla="*/ 21490 h 1007767"/>
              <a:gd name="connsiteX1" fmla="*/ 343771 w 1763990"/>
              <a:gd name="connsiteY1" fmla="*/ 101492 h 1007767"/>
              <a:gd name="connsiteX2" fmla="*/ 133775 w 1763990"/>
              <a:gd name="connsiteY2" fmla="*/ 356499 h 1007767"/>
              <a:gd name="connsiteX3" fmla="*/ 3777 w 1763990"/>
              <a:gd name="connsiteY3" fmla="*/ 616506 h 1007767"/>
              <a:gd name="connsiteX4" fmla="*/ 278772 w 1763990"/>
              <a:gd name="connsiteY4" fmla="*/ 951515 h 1007767"/>
              <a:gd name="connsiteX5" fmla="*/ 868762 w 1763990"/>
              <a:gd name="connsiteY5" fmla="*/ 1006517 h 1007767"/>
              <a:gd name="connsiteX6" fmla="*/ 1228755 w 1763990"/>
              <a:gd name="connsiteY6" fmla="*/ 941515 h 1007767"/>
              <a:gd name="connsiteX7" fmla="*/ 1688747 w 1763990"/>
              <a:gd name="connsiteY7" fmla="*/ 916514 h 1007767"/>
              <a:gd name="connsiteX8" fmla="*/ 1743746 w 1763990"/>
              <a:gd name="connsiteY8" fmla="*/ 556504 h 1007767"/>
              <a:gd name="connsiteX9" fmla="*/ 1483750 w 1763990"/>
              <a:gd name="connsiteY9" fmla="*/ 156493 h 1007767"/>
              <a:gd name="connsiteX10" fmla="*/ 1013759 w 1763990"/>
              <a:gd name="connsiteY10" fmla="*/ 11489 h 1007767"/>
              <a:gd name="connsiteX11" fmla="*/ 793763 w 1763990"/>
              <a:gd name="connsiteY11" fmla="*/ 21490 h 100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63990" h="1007767">
                <a:moveTo>
                  <a:pt x="793763" y="21490"/>
                </a:moveTo>
                <a:cubicBezTo>
                  <a:pt x="682098" y="36490"/>
                  <a:pt x="453769" y="45657"/>
                  <a:pt x="343771" y="101492"/>
                </a:cubicBezTo>
                <a:cubicBezTo>
                  <a:pt x="233773" y="157327"/>
                  <a:pt x="190441" y="270663"/>
                  <a:pt x="133775" y="356499"/>
                </a:cubicBezTo>
                <a:cubicBezTo>
                  <a:pt x="77109" y="442335"/>
                  <a:pt x="-20389" y="517337"/>
                  <a:pt x="3777" y="616506"/>
                </a:cubicBezTo>
                <a:cubicBezTo>
                  <a:pt x="27943" y="715675"/>
                  <a:pt x="134608" y="886513"/>
                  <a:pt x="278772" y="951515"/>
                </a:cubicBezTo>
                <a:cubicBezTo>
                  <a:pt x="422936" y="1016517"/>
                  <a:pt x="710432" y="1008184"/>
                  <a:pt x="868762" y="1006517"/>
                </a:cubicBezTo>
                <a:cubicBezTo>
                  <a:pt x="1027092" y="1004850"/>
                  <a:pt x="1092091" y="956516"/>
                  <a:pt x="1228755" y="941515"/>
                </a:cubicBezTo>
                <a:cubicBezTo>
                  <a:pt x="1365419" y="926515"/>
                  <a:pt x="1602915" y="980683"/>
                  <a:pt x="1688747" y="916514"/>
                </a:cubicBezTo>
                <a:cubicBezTo>
                  <a:pt x="1774579" y="852346"/>
                  <a:pt x="1777912" y="683174"/>
                  <a:pt x="1743746" y="556504"/>
                </a:cubicBezTo>
                <a:cubicBezTo>
                  <a:pt x="1709580" y="429834"/>
                  <a:pt x="1605415" y="247329"/>
                  <a:pt x="1483750" y="156493"/>
                </a:cubicBezTo>
                <a:cubicBezTo>
                  <a:pt x="1362086" y="65657"/>
                  <a:pt x="1130423" y="35656"/>
                  <a:pt x="1013759" y="11489"/>
                </a:cubicBezTo>
                <a:cubicBezTo>
                  <a:pt x="897095" y="-12678"/>
                  <a:pt x="905428" y="6490"/>
                  <a:pt x="793763" y="21490"/>
                </a:cubicBezTo>
                <a:close/>
              </a:path>
            </a:pathLst>
          </a:custGeom>
          <a:solidFill>
            <a:srgbClr val="9AE0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A4712E7-358C-0A4E-9143-2B5320217410}"/>
              </a:ext>
            </a:extLst>
          </p:cNvPr>
          <p:cNvSpPr txBox="1"/>
          <p:nvPr/>
        </p:nvSpPr>
        <p:spPr>
          <a:xfrm>
            <a:off x="6405288" y="2756620"/>
            <a:ext cx="700711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P-GW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80CD554-4BB3-EA4F-AEA2-2218F551C454}"/>
              </a:ext>
            </a:extLst>
          </p:cNvPr>
          <p:cNvSpPr txBox="1"/>
          <p:nvPr/>
        </p:nvSpPr>
        <p:spPr>
          <a:xfrm>
            <a:off x="7679148" y="4319102"/>
            <a:ext cx="1007652" cy="44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Streaming server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FBA1EF6-A95A-5844-A525-7458D92B8F32}"/>
              </a:ext>
            </a:extLst>
          </p:cNvPr>
          <p:cNvGrpSpPr/>
          <p:nvPr/>
        </p:nvGrpSpPr>
        <p:grpSpPr>
          <a:xfrm>
            <a:off x="7061367" y="2881622"/>
            <a:ext cx="1438063" cy="1007767"/>
            <a:chOff x="2611175" y="5012905"/>
            <a:chExt cx="1763990" cy="100776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0B55E2E-5C46-224A-BFA5-735021741389}"/>
                </a:ext>
              </a:extLst>
            </p:cNvPr>
            <p:cNvSpPr/>
            <p:nvPr/>
          </p:nvSpPr>
          <p:spPr>
            <a:xfrm>
              <a:off x="3161857" y="5183726"/>
              <a:ext cx="733868" cy="333063"/>
            </a:xfrm>
            <a:prstGeom prst="rect">
              <a:avLst/>
            </a:prstGeom>
            <a:solidFill>
              <a:srgbClr val="E0EAF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FC5A2FB-D1DA-D348-8081-542EACD43DA1}"/>
                </a:ext>
              </a:extLst>
            </p:cNvPr>
            <p:cNvCxnSpPr/>
            <p:nvPr/>
          </p:nvCxnSpPr>
          <p:spPr>
            <a:xfrm>
              <a:off x="3462434" y="5820469"/>
              <a:ext cx="0" cy="189913"/>
            </a:xfrm>
            <a:prstGeom prst="line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B30E5D85-ADAC-D341-BD2E-AB9A164C06C9}"/>
                </a:ext>
              </a:extLst>
            </p:cNvPr>
            <p:cNvSpPr/>
            <p:nvPr/>
          </p:nvSpPr>
          <p:spPr>
            <a:xfrm>
              <a:off x="2611175" y="5012905"/>
              <a:ext cx="1763990" cy="1007767"/>
            </a:xfrm>
            <a:custGeom>
              <a:avLst/>
              <a:gdLst>
                <a:gd name="connsiteX0" fmla="*/ 793763 w 1763990"/>
                <a:gd name="connsiteY0" fmla="*/ 21490 h 1007767"/>
                <a:gd name="connsiteX1" fmla="*/ 343771 w 1763990"/>
                <a:gd name="connsiteY1" fmla="*/ 101492 h 1007767"/>
                <a:gd name="connsiteX2" fmla="*/ 133775 w 1763990"/>
                <a:gd name="connsiteY2" fmla="*/ 356499 h 1007767"/>
                <a:gd name="connsiteX3" fmla="*/ 3777 w 1763990"/>
                <a:gd name="connsiteY3" fmla="*/ 616506 h 1007767"/>
                <a:gd name="connsiteX4" fmla="*/ 278772 w 1763990"/>
                <a:gd name="connsiteY4" fmla="*/ 951515 h 1007767"/>
                <a:gd name="connsiteX5" fmla="*/ 868762 w 1763990"/>
                <a:gd name="connsiteY5" fmla="*/ 1006517 h 1007767"/>
                <a:gd name="connsiteX6" fmla="*/ 1228755 w 1763990"/>
                <a:gd name="connsiteY6" fmla="*/ 941515 h 1007767"/>
                <a:gd name="connsiteX7" fmla="*/ 1688747 w 1763990"/>
                <a:gd name="connsiteY7" fmla="*/ 916514 h 1007767"/>
                <a:gd name="connsiteX8" fmla="*/ 1743746 w 1763990"/>
                <a:gd name="connsiteY8" fmla="*/ 556504 h 1007767"/>
                <a:gd name="connsiteX9" fmla="*/ 1483750 w 1763990"/>
                <a:gd name="connsiteY9" fmla="*/ 156493 h 1007767"/>
                <a:gd name="connsiteX10" fmla="*/ 1013759 w 1763990"/>
                <a:gd name="connsiteY10" fmla="*/ 11489 h 1007767"/>
                <a:gd name="connsiteX11" fmla="*/ 793763 w 1763990"/>
                <a:gd name="connsiteY11" fmla="*/ 21490 h 1007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63990" h="1007767">
                  <a:moveTo>
                    <a:pt x="793763" y="21490"/>
                  </a:moveTo>
                  <a:cubicBezTo>
                    <a:pt x="682098" y="36490"/>
                    <a:pt x="453769" y="45657"/>
                    <a:pt x="343771" y="101492"/>
                  </a:cubicBezTo>
                  <a:cubicBezTo>
                    <a:pt x="233773" y="157327"/>
                    <a:pt x="190441" y="270663"/>
                    <a:pt x="133775" y="356499"/>
                  </a:cubicBezTo>
                  <a:cubicBezTo>
                    <a:pt x="77109" y="442335"/>
                    <a:pt x="-20389" y="517337"/>
                    <a:pt x="3777" y="616506"/>
                  </a:cubicBezTo>
                  <a:cubicBezTo>
                    <a:pt x="27943" y="715675"/>
                    <a:pt x="134608" y="886513"/>
                    <a:pt x="278772" y="951515"/>
                  </a:cubicBezTo>
                  <a:cubicBezTo>
                    <a:pt x="422936" y="1016517"/>
                    <a:pt x="710432" y="1008184"/>
                    <a:pt x="868762" y="1006517"/>
                  </a:cubicBezTo>
                  <a:cubicBezTo>
                    <a:pt x="1027092" y="1004850"/>
                    <a:pt x="1092091" y="956516"/>
                    <a:pt x="1228755" y="941515"/>
                  </a:cubicBezTo>
                  <a:cubicBezTo>
                    <a:pt x="1365419" y="926515"/>
                    <a:pt x="1602915" y="980683"/>
                    <a:pt x="1688747" y="916514"/>
                  </a:cubicBezTo>
                  <a:cubicBezTo>
                    <a:pt x="1774579" y="852346"/>
                    <a:pt x="1777912" y="683174"/>
                    <a:pt x="1743746" y="556504"/>
                  </a:cubicBezTo>
                  <a:cubicBezTo>
                    <a:pt x="1709580" y="429834"/>
                    <a:pt x="1605415" y="247329"/>
                    <a:pt x="1483750" y="156493"/>
                  </a:cubicBezTo>
                  <a:cubicBezTo>
                    <a:pt x="1362086" y="65657"/>
                    <a:pt x="1130423" y="35656"/>
                    <a:pt x="1013759" y="11489"/>
                  </a:cubicBezTo>
                  <a:cubicBezTo>
                    <a:pt x="897095" y="-12678"/>
                    <a:pt x="905428" y="6490"/>
                    <a:pt x="793763" y="21490"/>
                  </a:cubicBezTo>
                  <a:close/>
                </a:path>
              </a:pathLst>
            </a:custGeom>
            <a:solidFill>
              <a:srgbClr val="9AE0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6839DC1E-155A-094E-837E-0380C112217C}"/>
              </a:ext>
            </a:extLst>
          </p:cNvPr>
          <p:cNvSpPr txBox="1"/>
          <p:nvPr/>
        </p:nvSpPr>
        <p:spPr>
          <a:xfrm>
            <a:off x="7084333" y="3238121"/>
            <a:ext cx="1532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Internet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B5AF5F4-3C14-F447-9723-AD38C749CFD4}"/>
              </a:ext>
            </a:extLst>
          </p:cNvPr>
          <p:cNvSpPr txBox="1"/>
          <p:nvPr/>
        </p:nvSpPr>
        <p:spPr>
          <a:xfrm>
            <a:off x="10025768" y="2464709"/>
            <a:ext cx="88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base station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FA91B15-A32B-CA49-A7DC-479BC36E9A7A}"/>
              </a:ext>
            </a:extLst>
          </p:cNvPr>
          <p:cNvSpPr txBox="1"/>
          <p:nvPr/>
        </p:nvSpPr>
        <p:spPr>
          <a:xfrm>
            <a:off x="9375725" y="2086359"/>
            <a:ext cx="934545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MME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C458395-0B11-624F-A2DF-C27C97166EEC}"/>
              </a:ext>
            </a:extLst>
          </p:cNvPr>
          <p:cNvGrpSpPr/>
          <p:nvPr/>
        </p:nvGrpSpPr>
        <p:grpSpPr>
          <a:xfrm>
            <a:off x="6368808" y="2431171"/>
            <a:ext cx="763454" cy="585088"/>
            <a:chOff x="7270567" y="5238206"/>
            <a:chExt cx="763454" cy="668861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B60B1F9E-BC82-5048-AE1E-E22BE4CFC0B5}"/>
                </a:ext>
              </a:extLst>
            </p:cNvPr>
            <p:cNvGrpSpPr/>
            <p:nvPr/>
          </p:nvGrpSpPr>
          <p:grpSpPr>
            <a:xfrm>
              <a:off x="7302136" y="5238206"/>
              <a:ext cx="591681" cy="375090"/>
              <a:chOff x="7493876" y="2774731"/>
              <a:chExt cx="1481958" cy="894622"/>
            </a:xfrm>
          </p:grpSpPr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76E8AD8F-F5EE-3C4F-A757-873417393F63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55C28406-2C5D-A243-896B-CF8911D6856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BE6E581B-EB4B-044C-9D28-8AD827FE5D02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89" name="Freeform 188">
                  <a:extLst>
                    <a:ext uri="{FF2B5EF4-FFF2-40B4-BE49-F238E27FC236}">
                      <a16:creationId xmlns:a16="http://schemas.microsoft.com/office/drawing/2014/main" id="{757A43B5-B7D2-1A45-9EBE-286E8A2E090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Freeform 189">
                  <a:extLst>
                    <a:ext uri="{FF2B5EF4-FFF2-40B4-BE49-F238E27FC236}">
                      <a16:creationId xmlns:a16="http://schemas.microsoft.com/office/drawing/2014/main" id="{23F85D12-F2B2-C245-88C2-D619949B3DD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Freeform 190">
                  <a:extLst>
                    <a:ext uri="{FF2B5EF4-FFF2-40B4-BE49-F238E27FC236}">
                      <a16:creationId xmlns:a16="http://schemas.microsoft.com/office/drawing/2014/main" id="{B6BF635F-6D7C-9943-B34F-9F25C35DF269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Freeform 191">
                  <a:extLst>
                    <a:ext uri="{FF2B5EF4-FFF2-40B4-BE49-F238E27FC236}">
                      <a16:creationId xmlns:a16="http://schemas.microsoft.com/office/drawing/2014/main" id="{5C5F64BB-C9BD-3C4E-84B6-C27382F48F2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10F47B7E-D648-2F4F-833F-600B72B0CE07}"/>
                </a:ext>
              </a:extLst>
            </p:cNvPr>
            <p:cNvSpPr txBox="1"/>
            <p:nvPr/>
          </p:nvSpPr>
          <p:spPr>
            <a:xfrm>
              <a:off x="7270567" y="5568513"/>
              <a:ext cx="763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DBE3583-BAD3-884D-90C6-16F8AF1535A7}"/>
              </a:ext>
            </a:extLst>
          </p:cNvPr>
          <p:cNvGrpSpPr/>
          <p:nvPr/>
        </p:nvGrpSpPr>
        <p:grpSpPr>
          <a:xfrm>
            <a:off x="5529878" y="1717588"/>
            <a:ext cx="1231610" cy="716569"/>
            <a:chOff x="2218681" y="2599509"/>
            <a:chExt cx="1381036" cy="736694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35D55399-71AB-904F-9124-0E2228A5FA34}"/>
                </a:ext>
              </a:extLst>
            </p:cNvPr>
            <p:cNvSpPr txBox="1"/>
            <p:nvPr/>
          </p:nvSpPr>
          <p:spPr>
            <a:xfrm>
              <a:off x="2218681" y="2715547"/>
              <a:ext cx="99168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Home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Subscriber 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Server</a:t>
              </a:r>
              <a:endParaRPr lang="en-US" sz="788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1AADC1F5-4A68-6347-ADE8-A679525C101C}"/>
                </a:ext>
              </a:extLst>
            </p:cNvPr>
            <p:cNvGrpSpPr/>
            <p:nvPr/>
          </p:nvGrpSpPr>
          <p:grpSpPr>
            <a:xfrm>
              <a:off x="3056709" y="2599509"/>
              <a:ext cx="543008" cy="736694"/>
              <a:chOff x="9181074" y="2063579"/>
              <a:chExt cx="1008323" cy="1351004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C7CAEB15-3D6C-C44D-BC0A-D36FA0F46277}"/>
                  </a:ext>
                </a:extLst>
              </p:cNvPr>
              <p:cNvGrpSpPr/>
              <p:nvPr/>
            </p:nvGrpSpPr>
            <p:grpSpPr>
              <a:xfrm>
                <a:off x="9309047" y="2092807"/>
                <a:ext cx="439787" cy="517111"/>
                <a:chOff x="4501086" y="2717689"/>
                <a:chExt cx="347435" cy="424729"/>
              </a:xfrm>
            </p:grpSpPr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50D0A024-C3DC-B043-A4F3-5146E75CE787}"/>
                    </a:ext>
                  </a:extLst>
                </p:cNvPr>
                <p:cNvSpPr/>
                <p:nvPr/>
              </p:nvSpPr>
              <p:spPr>
                <a:xfrm>
                  <a:off x="4501086" y="2764691"/>
                  <a:ext cx="345572" cy="328307"/>
                </a:xfrm>
                <a:prstGeom prst="rect">
                  <a:avLst/>
                </a:prstGeom>
                <a:gradFill>
                  <a:gsLst>
                    <a:gs pos="1000">
                      <a:srgbClr val="CDD3D7"/>
                    </a:gs>
                    <a:gs pos="100000">
                      <a:srgbClr val="E7ECF0"/>
                    </a:gs>
                  </a:gsLst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4ABAFC32-4789-DA43-B44B-906EA2311A1A}"/>
                    </a:ext>
                  </a:extLst>
                </p:cNvPr>
                <p:cNvSpPr/>
                <p:nvPr/>
              </p:nvSpPr>
              <p:spPr>
                <a:xfrm>
                  <a:off x="4501086" y="2717689"/>
                  <a:ext cx="345572" cy="98840"/>
                </a:xfrm>
                <a:prstGeom prst="ellipse">
                  <a:avLst/>
                </a:prstGeom>
                <a:solidFill>
                  <a:srgbClr val="E2E7EA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1D74BB50-EB26-8A40-85A6-9AB843D71E33}"/>
                    </a:ext>
                  </a:extLst>
                </p:cNvPr>
                <p:cNvSpPr/>
                <p:nvPr/>
              </p:nvSpPr>
              <p:spPr>
                <a:xfrm>
                  <a:off x="4502949" y="3043578"/>
                  <a:ext cx="345572" cy="98840"/>
                </a:xfrm>
                <a:prstGeom prst="ellipse">
                  <a:avLst/>
                </a:prstGeom>
                <a:solidFill>
                  <a:srgbClr val="CDD3D7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7F949E70-7A36-7446-B1D7-DB13B6DEFEF6}"/>
                    </a:ext>
                  </a:extLst>
                </p:cNvPr>
                <p:cNvSpPr/>
                <p:nvPr/>
              </p:nvSpPr>
              <p:spPr>
                <a:xfrm>
                  <a:off x="4504261" y="3036961"/>
                  <a:ext cx="339222" cy="52862"/>
                </a:xfrm>
                <a:prstGeom prst="rect">
                  <a:avLst/>
                </a:prstGeom>
                <a:solidFill>
                  <a:srgbClr val="CDD3D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197" name="Can 196">
                <a:extLst>
                  <a:ext uri="{FF2B5EF4-FFF2-40B4-BE49-F238E27FC236}">
                    <a16:creationId xmlns:a16="http://schemas.microsoft.com/office/drawing/2014/main" id="{B6B52776-A383-4E4D-BBF0-6658745F2F99}"/>
                  </a:ext>
                </a:extLst>
              </p:cNvPr>
              <p:cNvSpPr/>
              <p:nvPr/>
            </p:nvSpPr>
            <p:spPr>
              <a:xfrm>
                <a:off x="9181074" y="2063579"/>
                <a:ext cx="630195" cy="568410"/>
              </a:xfrm>
              <a:prstGeom prst="can">
                <a:avLst/>
              </a:prstGeom>
              <a:gradFill>
                <a:gsLst>
                  <a:gs pos="38000">
                    <a:schemeClr val="bg1">
                      <a:lumMod val="95000"/>
                    </a:schemeClr>
                  </a:gs>
                  <a:gs pos="0">
                    <a:srgbClr val="C4CDD3"/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98" name="Picture 197" descr="A screen shot of a computer&#10;&#10;Description automatically generated">
                <a:extLst>
                  <a:ext uri="{FF2B5EF4-FFF2-40B4-BE49-F238E27FC236}">
                    <a16:creationId xmlns:a16="http://schemas.microsoft.com/office/drawing/2014/main" id="{E6CE56D9-68F5-F445-B7C0-EF3D5F91C6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43539" y="2209860"/>
                <a:ext cx="645858" cy="1204723"/>
              </a:xfrm>
              <a:prstGeom prst="rect">
                <a:avLst/>
              </a:prstGeom>
            </p:spPr>
          </p:pic>
        </p:grpSp>
      </p:grpSp>
      <p:grpSp>
        <p:nvGrpSpPr>
          <p:cNvPr id="306" name="Group 652">
            <a:extLst>
              <a:ext uri="{FF2B5EF4-FFF2-40B4-BE49-F238E27FC236}">
                <a16:creationId xmlns:a16="http://schemas.microsoft.com/office/drawing/2014/main" id="{039EEAC4-AC12-434F-82AD-B34712849298}"/>
              </a:ext>
            </a:extLst>
          </p:cNvPr>
          <p:cNvGrpSpPr>
            <a:grpSpLocks/>
          </p:cNvGrpSpPr>
          <p:nvPr/>
        </p:nvGrpSpPr>
        <p:grpSpPr bwMode="auto">
          <a:xfrm>
            <a:off x="10993163" y="1729946"/>
            <a:ext cx="955821" cy="840257"/>
            <a:chOff x="2751" y="1851"/>
            <a:chExt cx="462" cy="478"/>
          </a:xfrm>
        </p:grpSpPr>
        <p:pic>
          <p:nvPicPr>
            <p:cNvPr id="307" name="Picture 653" descr="iphone_stylized_small">
              <a:extLst>
                <a:ext uri="{FF2B5EF4-FFF2-40B4-BE49-F238E27FC236}">
                  <a16:creationId xmlns:a16="http://schemas.microsoft.com/office/drawing/2014/main" id="{42E9439E-E195-E344-A111-E676D1CFCF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" name="Picture 654" descr="antenna_radiation_stylized">
              <a:extLst>
                <a:ext uri="{FF2B5EF4-FFF2-40B4-BE49-F238E27FC236}">
                  <a16:creationId xmlns:a16="http://schemas.microsoft.com/office/drawing/2014/main" id="{0BA4CE33-D2E3-3B4D-908C-27E59F157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9" name="TextBox 308">
            <a:extLst>
              <a:ext uri="{FF2B5EF4-FFF2-40B4-BE49-F238E27FC236}">
                <a16:creationId xmlns:a16="http://schemas.microsoft.com/office/drawing/2014/main" id="{8A2FD3F3-0EE7-A943-91D4-A769E00269F5}"/>
              </a:ext>
            </a:extLst>
          </p:cNvPr>
          <p:cNvSpPr txBox="1"/>
          <p:nvPr/>
        </p:nvSpPr>
        <p:spPr>
          <a:xfrm>
            <a:off x="9013140" y="2742767"/>
            <a:ext cx="700711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S-GW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3F6D8D71-08D3-8549-BAE9-477487723691}"/>
              </a:ext>
            </a:extLst>
          </p:cNvPr>
          <p:cNvSpPr txBox="1"/>
          <p:nvPr/>
        </p:nvSpPr>
        <p:spPr>
          <a:xfrm>
            <a:off x="9005680" y="3544199"/>
            <a:ext cx="700711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P-GW</a:t>
            </a:r>
          </a:p>
        </p:txBody>
      </p:sp>
      <p:pic>
        <p:nvPicPr>
          <p:cNvPr id="331" name="Picture 330" descr="A screen shot of a computer&#10;&#10;Description automatically generated">
            <a:extLst>
              <a:ext uri="{FF2B5EF4-FFF2-40B4-BE49-F238E27FC236}">
                <a16:creationId xmlns:a16="http://schemas.microsoft.com/office/drawing/2014/main" id="{42F1824A-E27C-694B-96EC-B7F17C4B3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249" y="4216742"/>
            <a:ext cx="347811" cy="656928"/>
          </a:xfrm>
          <a:prstGeom prst="rect">
            <a:avLst/>
          </a:prstGeom>
        </p:spPr>
      </p:pic>
      <p:grpSp>
        <p:nvGrpSpPr>
          <p:cNvPr id="320" name="Group 319">
            <a:extLst>
              <a:ext uri="{FF2B5EF4-FFF2-40B4-BE49-F238E27FC236}">
                <a16:creationId xmlns:a16="http://schemas.microsoft.com/office/drawing/2014/main" id="{27C5B47C-30F8-1741-B388-DC4F7CF6CF54}"/>
              </a:ext>
            </a:extLst>
          </p:cNvPr>
          <p:cNvGrpSpPr/>
          <p:nvPr/>
        </p:nvGrpSpPr>
        <p:grpSpPr>
          <a:xfrm>
            <a:off x="9007164" y="3212355"/>
            <a:ext cx="591681" cy="328111"/>
            <a:chOff x="7493876" y="2774731"/>
            <a:chExt cx="1481958" cy="894622"/>
          </a:xfrm>
        </p:grpSpPr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38FD3F91-87FA-3146-9029-DD0F8EA4BF8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8C5D9F73-F42F-4843-BA16-B935CD43377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88E1010C-8635-6F41-A975-CEA6EF7F278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FA80A527-7A7C-EE47-A5AF-A923B1E05FB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id="{9527F69D-F8C4-F14D-955D-55F24293856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id="{C6E312D4-83C0-8F46-8232-4907136FAF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Freeform 326">
                <a:extLst>
                  <a:ext uri="{FF2B5EF4-FFF2-40B4-BE49-F238E27FC236}">
                    <a16:creationId xmlns:a16="http://schemas.microsoft.com/office/drawing/2014/main" id="{73CE25FF-8CF7-2747-8E8A-E85ABF0E641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CFD3BFD2-F0E0-884D-B6BE-448D71ADBF64}"/>
              </a:ext>
            </a:extLst>
          </p:cNvPr>
          <p:cNvCxnSpPr/>
          <p:nvPr/>
        </p:nvCxnSpPr>
        <p:spPr>
          <a:xfrm rot="20906515" flipV="1">
            <a:off x="9896790" y="2423662"/>
            <a:ext cx="464131" cy="5797"/>
          </a:xfrm>
          <a:prstGeom prst="line">
            <a:avLst/>
          </a:prstGeom>
          <a:ln w="31750">
            <a:solidFill>
              <a:srgbClr val="C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E71A573B-1A36-9E41-BA93-1504A5DA2FFD}"/>
              </a:ext>
            </a:extLst>
          </p:cNvPr>
          <p:cNvCxnSpPr/>
          <p:nvPr/>
        </p:nvCxnSpPr>
        <p:spPr>
          <a:xfrm flipH="1">
            <a:off x="10840635" y="2349575"/>
            <a:ext cx="496226" cy="5943"/>
          </a:xfrm>
          <a:prstGeom prst="line">
            <a:avLst/>
          </a:prstGeom>
          <a:ln w="31750">
            <a:solidFill>
              <a:srgbClr val="C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6" name="Freeform 335">
            <a:extLst>
              <a:ext uri="{FF2B5EF4-FFF2-40B4-BE49-F238E27FC236}">
                <a16:creationId xmlns:a16="http://schemas.microsoft.com/office/drawing/2014/main" id="{9E7D6D60-8A88-1443-A68D-2DD1F7A6C801}"/>
              </a:ext>
            </a:extLst>
          </p:cNvPr>
          <p:cNvSpPr/>
          <p:nvPr/>
        </p:nvSpPr>
        <p:spPr>
          <a:xfrm>
            <a:off x="6734082" y="2576072"/>
            <a:ext cx="782783" cy="1736085"/>
          </a:xfrm>
          <a:custGeom>
            <a:avLst/>
            <a:gdLst>
              <a:gd name="connsiteX0" fmla="*/ 79928 w 995582"/>
              <a:gd name="connsiteY0" fmla="*/ 0 h 1635577"/>
              <a:gd name="connsiteX1" fmla="*/ 79928 w 995582"/>
              <a:gd name="connsiteY1" fmla="*/ 266182 h 1635577"/>
              <a:gd name="connsiteX2" fmla="*/ 910569 w 995582"/>
              <a:gd name="connsiteY2" fmla="*/ 756855 h 1635577"/>
              <a:gd name="connsiteX3" fmla="*/ 968297 w 995582"/>
              <a:gd name="connsiteY3" fmla="*/ 1635577 h 1635577"/>
              <a:gd name="connsiteX0" fmla="*/ 58304 w 1018857"/>
              <a:gd name="connsiteY0" fmla="*/ 0 h 1622749"/>
              <a:gd name="connsiteX1" fmla="*/ 103203 w 1018857"/>
              <a:gd name="connsiteY1" fmla="*/ 253354 h 1622749"/>
              <a:gd name="connsiteX2" fmla="*/ 933844 w 1018857"/>
              <a:gd name="connsiteY2" fmla="*/ 744027 h 1622749"/>
              <a:gd name="connsiteX3" fmla="*/ 991572 w 1018857"/>
              <a:gd name="connsiteY3" fmla="*/ 1622749 h 1622749"/>
              <a:gd name="connsiteX0" fmla="*/ 32684 w 993237"/>
              <a:gd name="connsiteY0" fmla="*/ 0 h 1622749"/>
              <a:gd name="connsiteX1" fmla="*/ 77583 w 993237"/>
              <a:gd name="connsiteY1" fmla="*/ 253354 h 1622749"/>
              <a:gd name="connsiteX2" fmla="*/ 908224 w 993237"/>
              <a:gd name="connsiteY2" fmla="*/ 744027 h 1622749"/>
              <a:gd name="connsiteX3" fmla="*/ 965952 w 993237"/>
              <a:gd name="connsiteY3" fmla="*/ 1622749 h 1622749"/>
              <a:gd name="connsiteX0" fmla="*/ 52066 w 980548"/>
              <a:gd name="connsiteY0" fmla="*/ 0 h 1622749"/>
              <a:gd name="connsiteX1" fmla="*/ 64894 w 980548"/>
              <a:gd name="connsiteY1" fmla="*/ 253354 h 1622749"/>
              <a:gd name="connsiteX2" fmla="*/ 895535 w 980548"/>
              <a:gd name="connsiteY2" fmla="*/ 744027 h 1622749"/>
              <a:gd name="connsiteX3" fmla="*/ 953263 w 980548"/>
              <a:gd name="connsiteY3" fmla="*/ 1622749 h 1622749"/>
              <a:gd name="connsiteX0" fmla="*/ 0 w 928482"/>
              <a:gd name="connsiteY0" fmla="*/ 0 h 1622749"/>
              <a:gd name="connsiteX1" fmla="*/ 12828 w 928482"/>
              <a:gd name="connsiteY1" fmla="*/ 253354 h 1622749"/>
              <a:gd name="connsiteX2" fmla="*/ 843469 w 928482"/>
              <a:gd name="connsiteY2" fmla="*/ 744027 h 1622749"/>
              <a:gd name="connsiteX3" fmla="*/ 901197 w 928482"/>
              <a:gd name="connsiteY3" fmla="*/ 1622749 h 1622749"/>
              <a:gd name="connsiteX0" fmla="*/ 54147 w 979422"/>
              <a:gd name="connsiteY0" fmla="*/ 0 h 1625956"/>
              <a:gd name="connsiteX1" fmla="*/ 63768 w 979422"/>
              <a:gd name="connsiteY1" fmla="*/ 256561 h 1625956"/>
              <a:gd name="connsiteX2" fmla="*/ 894409 w 979422"/>
              <a:gd name="connsiteY2" fmla="*/ 747234 h 1625956"/>
              <a:gd name="connsiteX3" fmla="*/ 952137 w 979422"/>
              <a:gd name="connsiteY3" fmla="*/ 1625956 h 1625956"/>
              <a:gd name="connsiteX0" fmla="*/ 0 w 925275"/>
              <a:gd name="connsiteY0" fmla="*/ 0 h 1625956"/>
              <a:gd name="connsiteX1" fmla="*/ 9621 w 925275"/>
              <a:gd name="connsiteY1" fmla="*/ 256561 h 1625956"/>
              <a:gd name="connsiteX2" fmla="*/ 840262 w 925275"/>
              <a:gd name="connsiteY2" fmla="*/ 747234 h 1625956"/>
              <a:gd name="connsiteX3" fmla="*/ 897990 w 925275"/>
              <a:gd name="connsiteY3" fmla="*/ 1625956 h 1625956"/>
              <a:gd name="connsiteX0" fmla="*/ 0 w 963319"/>
              <a:gd name="connsiteY0" fmla="*/ 0 h 1625956"/>
              <a:gd name="connsiteX1" fmla="*/ 9621 w 963319"/>
              <a:gd name="connsiteY1" fmla="*/ 256561 h 1625956"/>
              <a:gd name="connsiteX2" fmla="*/ 840262 w 963319"/>
              <a:gd name="connsiteY2" fmla="*/ 747234 h 1625956"/>
              <a:gd name="connsiteX3" fmla="*/ 958925 w 963319"/>
              <a:gd name="connsiteY3" fmla="*/ 1625956 h 1625956"/>
              <a:gd name="connsiteX0" fmla="*/ 49637 w 1008562"/>
              <a:gd name="connsiteY0" fmla="*/ 0 h 1625956"/>
              <a:gd name="connsiteX1" fmla="*/ 59258 w 1008562"/>
              <a:gd name="connsiteY1" fmla="*/ 256561 h 1625956"/>
              <a:gd name="connsiteX2" fmla="*/ 828964 w 1008562"/>
              <a:gd name="connsiteY2" fmla="*/ 686301 h 1625956"/>
              <a:gd name="connsiteX3" fmla="*/ 1008562 w 1008562"/>
              <a:gd name="connsiteY3" fmla="*/ 1625956 h 1625956"/>
              <a:gd name="connsiteX0" fmla="*/ 56046 w 1028285"/>
              <a:gd name="connsiteY0" fmla="*/ 0 h 1625956"/>
              <a:gd name="connsiteX1" fmla="*/ 65667 w 1028285"/>
              <a:gd name="connsiteY1" fmla="*/ 256561 h 1625956"/>
              <a:gd name="connsiteX2" fmla="*/ 921965 w 1028285"/>
              <a:gd name="connsiteY2" fmla="*/ 657438 h 1625956"/>
              <a:gd name="connsiteX3" fmla="*/ 1014971 w 1028285"/>
              <a:gd name="connsiteY3" fmla="*/ 1625956 h 1625956"/>
              <a:gd name="connsiteX0" fmla="*/ 59608 w 1057830"/>
              <a:gd name="connsiteY0" fmla="*/ 0 h 1625956"/>
              <a:gd name="connsiteX1" fmla="*/ 69229 w 1057830"/>
              <a:gd name="connsiteY1" fmla="*/ 256561 h 1625956"/>
              <a:gd name="connsiteX2" fmla="*/ 973634 w 1057830"/>
              <a:gd name="connsiteY2" fmla="*/ 628575 h 1625956"/>
              <a:gd name="connsiteX3" fmla="*/ 1018533 w 1057830"/>
              <a:gd name="connsiteY3" fmla="*/ 1625956 h 1625956"/>
              <a:gd name="connsiteX0" fmla="*/ 59608 w 1042952"/>
              <a:gd name="connsiteY0" fmla="*/ 0 h 1625956"/>
              <a:gd name="connsiteX1" fmla="*/ 69229 w 1042952"/>
              <a:gd name="connsiteY1" fmla="*/ 256561 h 1625956"/>
              <a:gd name="connsiteX2" fmla="*/ 973634 w 1042952"/>
              <a:gd name="connsiteY2" fmla="*/ 628575 h 1625956"/>
              <a:gd name="connsiteX3" fmla="*/ 1018533 w 1042952"/>
              <a:gd name="connsiteY3" fmla="*/ 1625956 h 1625956"/>
              <a:gd name="connsiteX0" fmla="*/ 59608 w 1084668"/>
              <a:gd name="connsiteY0" fmla="*/ 0 h 1625956"/>
              <a:gd name="connsiteX1" fmla="*/ 69229 w 1084668"/>
              <a:gd name="connsiteY1" fmla="*/ 256561 h 1625956"/>
              <a:gd name="connsiteX2" fmla="*/ 973634 w 1084668"/>
              <a:gd name="connsiteY2" fmla="*/ 628575 h 1625956"/>
              <a:gd name="connsiteX3" fmla="*/ 1069847 w 1084668"/>
              <a:gd name="connsiteY3" fmla="*/ 1625956 h 1625956"/>
              <a:gd name="connsiteX0" fmla="*/ 0 w 1025060"/>
              <a:gd name="connsiteY0" fmla="*/ 0 h 1625956"/>
              <a:gd name="connsiteX1" fmla="*/ 9621 w 1025060"/>
              <a:gd name="connsiteY1" fmla="*/ 256561 h 1625956"/>
              <a:gd name="connsiteX2" fmla="*/ 914026 w 1025060"/>
              <a:gd name="connsiteY2" fmla="*/ 628575 h 1625956"/>
              <a:gd name="connsiteX3" fmla="*/ 1010239 w 1025060"/>
              <a:gd name="connsiteY3" fmla="*/ 1625956 h 1625956"/>
              <a:gd name="connsiteX0" fmla="*/ 4233 w 1029293"/>
              <a:gd name="connsiteY0" fmla="*/ 0 h 1625956"/>
              <a:gd name="connsiteX1" fmla="*/ 13854 w 1029293"/>
              <a:gd name="connsiteY1" fmla="*/ 256561 h 1625956"/>
              <a:gd name="connsiteX2" fmla="*/ 918259 w 1029293"/>
              <a:gd name="connsiteY2" fmla="*/ 628575 h 1625956"/>
              <a:gd name="connsiteX3" fmla="*/ 1014472 w 1029293"/>
              <a:gd name="connsiteY3" fmla="*/ 1625956 h 1625956"/>
              <a:gd name="connsiteX0" fmla="*/ 55456 w 1086930"/>
              <a:gd name="connsiteY0" fmla="*/ 0 h 1625956"/>
              <a:gd name="connsiteX1" fmla="*/ 71491 w 1086930"/>
              <a:gd name="connsiteY1" fmla="*/ 256561 h 1625956"/>
              <a:gd name="connsiteX2" fmla="*/ 975896 w 1086930"/>
              <a:gd name="connsiteY2" fmla="*/ 628575 h 1625956"/>
              <a:gd name="connsiteX3" fmla="*/ 1072109 w 1086930"/>
              <a:gd name="connsiteY3" fmla="*/ 1625956 h 1625956"/>
              <a:gd name="connsiteX0" fmla="*/ 3455 w 1034929"/>
              <a:gd name="connsiteY0" fmla="*/ 0 h 1625956"/>
              <a:gd name="connsiteX1" fmla="*/ 19490 w 1034929"/>
              <a:gd name="connsiteY1" fmla="*/ 256561 h 1625956"/>
              <a:gd name="connsiteX2" fmla="*/ 923895 w 1034929"/>
              <a:gd name="connsiteY2" fmla="*/ 628575 h 1625956"/>
              <a:gd name="connsiteX3" fmla="*/ 1020108 w 1034929"/>
              <a:gd name="connsiteY3" fmla="*/ 1625956 h 1625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929" h="1625956">
                <a:moveTo>
                  <a:pt x="3455" y="0"/>
                </a:moveTo>
                <a:cubicBezTo>
                  <a:pt x="7999" y="95676"/>
                  <a:pt x="-15254" y="187076"/>
                  <a:pt x="19490" y="256561"/>
                </a:cubicBezTo>
                <a:cubicBezTo>
                  <a:pt x="54234" y="326046"/>
                  <a:pt x="757125" y="400343"/>
                  <a:pt x="923895" y="628575"/>
                </a:cubicBezTo>
                <a:cubicBezTo>
                  <a:pt x="1090665" y="856807"/>
                  <a:pt x="1020108" y="1625956"/>
                  <a:pt x="1020108" y="1625956"/>
                </a:cubicBezTo>
              </a:path>
            </a:pathLst>
          </a:custGeom>
          <a:ln w="31750">
            <a:solidFill>
              <a:srgbClr val="C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9A6648-EFB8-3943-B46A-E5218CD8264E}"/>
              </a:ext>
            </a:extLst>
          </p:cNvPr>
          <p:cNvGrpSpPr/>
          <p:nvPr/>
        </p:nvGrpSpPr>
        <p:grpSpPr>
          <a:xfrm>
            <a:off x="7007195" y="2463030"/>
            <a:ext cx="1984577" cy="218510"/>
            <a:chOff x="4041573" y="2957301"/>
            <a:chExt cx="1984577" cy="218510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7DDB1FA6-77C6-614D-BD82-B9E4B4199664}"/>
                </a:ext>
              </a:extLst>
            </p:cNvPr>
            <p:cNvGrpSpPr/>
            <p:nvPr/>
          </p:nvGrpSpPr>
          <p:grpSpPr>
            <a:xfrm>
              <a:off x="4257606" y="2957301"/>
              <a:ext cx="1510437" cy="218510"/>
              <a:chOff x="1616358" y="2551230"/>
              <a:chExt cx="2141698" cy="21851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20FBE258-C083-2D4F-A69C-840E2F838902}"/>
                  </a:ext>
                </a:extLst>
              </p:cNvPr>
              <p:cNvSpPr/>
              <p:nvPr/>
            </p:nvSpPr>
            <p:spPr>
              <a:xfrm>
                <a:off x="1673508" y="2551230"/>
                <a:ext cx="2027398" cy="218510"/>
              </a:xfrm>
              <a:prstGeom prst="rect">
                <a:avLst/>
              </a:prstGeom>
              <a:gradFill>
                <a:gsLst>
                  <a:gs pos="0">
                    <a:srgbClr val="011199"/>
                  </a:gs>
                  <a:gs pos="100000">
                    <a:srgbClr val="011199"/>
                  </a:gs>
                  <a:gs pos="52000">
                    <a:srgbClr val="7ACCF4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0464BD62-6851-9D4E-8EC7-D08BEF56AD90}"/>
                  </a:ext>
                </a:extLst>
              </p:cNvPr>
              <p:cNvSpPr/>
              <p:nvPr/>
            </p:nvSpPr>
            <p:spPr>
              <a:xfrm>
                <a:off x="1616358" y="2551230"/>
                <a:ext cx="114300" cy="218510"/>
              </a:xfrm>
              <a:prstGeom prst="ellipse">
                <a:avLst/>
              </a:prstGeom>
              <a:solidFill>
                <a:srgbClr val="7ACCF4"/>
              </a:solidFill>
              <a:ln w="6350">
                <a:solidFill>
                  <a:srgbClr val="01119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DE92EBFE-9A46-D44D-8555-375374485D9A}"/>
                  </a:ext>
                </a:extLst>
              </p:cNvPr>
              <p:cNvSpPr/>
              <p:nvPr/>
            </p:nvSpPr>
            <p:spPr>
              <a:xfrm>
                <a:off x="3643756" y="2551230"/>
                <a:ext cx="114300" cy="218510"/>
              </a:xfrm>
              <a:prstGeom prst="ellipse">
                <a:avLst/>
              </a:prstGeom>
              <a:gradFill flip="none" rotWithShape="1">
                <a:gsLst>
                  <a:gs pos="0">
                    <a:srgbClr val="011199"/>
                  </a:gs>
                  <a:gs pos="100000">
                    <a:srgbClr val="011199"/>
                  </a:gs>
                  <a:gs pos="50000">
                    <a:srgbClr val="7ACCF4"/>
                  </a:gs>
                </a:gsLst>
                <a:lin ang="16200000" scaled="0"/>
                <a:tileRect/>
              </a:gradFill>
              <a:ln w="6350">
                <a:solidFill>
                  <a:srgbClr val="01119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4750FC29-3909-D347-80EB-BC9704812E96}"/>
                  </a:ext>
                </a:extLst>
              </p:cNvPr>
              <p:cNvSpPr/>
              <p:nvPr/>
            </p:nvSpPr>
            <p:spPr>
              <a:xfrm>
                <a:off x="3491356" y="2551230"/>
                <a:ext cx="209550" cy="218510"/>
              </a:xfrm>
              <a:prstGeom prst="rect">
                <a:avLst/>
              </a:prstGeom>
              <a:gradFill>
                <a:gsLst>
                  <a:gs pos="0">
                    <a:srgbClr val="011199"/>
                  </a:gs>
                  <a:gs pos="100000">
                    <a:srgbClr val="011199"/>
                  </a:gs>
                  <a:gs pos="52000">
                    <a:srgbClr val="7ACCF4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6FF22AE-3362-E24B-8883-B5B190B5AE6D}"/>
                </a:ext>
              </a:extLst>
            </p:cNvPr>
            <p:cNvCxnSpPr/>
            <p:nvPr/>
          </p:nvCxnSpPr>
          <p:spPr>
            <a:xfrm>
              <a:off x="4041573" y="3071254"/>
              <a:ext cx="26430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764ECD9E-0DDA-9748-8C2A-9445D56693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9548" y="3074429"/>
              <a:ext cx="256602" cy="0"/>
            </a:xfrm>
            <a:prstGeom prst="line">
              <a:avLst/>
            </a:prstGeom>
            <a:ln w="31750">
              <a:solidFill>
                <a:srgbClr val="C0000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42AAEE96-D2F9-7F4E-A657-7685DA3ED232}"/>
              </a:ext>
            </a:extLst>
          </p:cNvPr>
          <p:cNvGrpSpPr/>
          <p:nvPr/>
        </p:nvGrpSpPr>
        <p:grpSpPr>
          <a:xfrm rot="20899240">
            <a:off x="9791368" y="2349452"/>
            <a:ext cx="404020" cy="197661"/>
            <a:chOff x="1616358" y="2551230"/>
            <a:chExt cx="2141698" cy="21851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9EC8E462-FB13-674B-B585-DCE701467A52}"/>
                </a:ext>
              </a:extLst>
            </p:cNvPr>
            <p:cNvSpPr/>
            <p:nvPr/>
          </p:nvSpPr>
          <p:spPr>
            <a:xfrm>
              <a:off x="1673508" y="2551230"/>
              <a:ext cx="2027398" cy="218510"/>
            </a:xfrm>
            <a:prstGeom prst="rect">
              <a:avLst/>
            </a:prstGeom>
            <a:gradFill>
              <a:gsLst>
                <a:gs pos="0">
                  <a:srgbClr val="011199"/>
                </a:gs>
                <a:gs pos="100000">
                  <a:srgbClr val="011199"/>
                </a:gs>
                <a:gs pos="52000">
                  <a:srgbClr val="7ACCF4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1D5CEED2-B767-3F4F-9FF2-C27379845958}"/>
                </a:ext>
              </a:extLst>
            </p:cNvPr>
            <p:cNvSpPr/>
            <p:nvPr/>
          </p:nvSpPr>
          <p:spPr>
            <a:xfrm>
              <a:off x="1616358" y="2551230"/>
              <a:ext cx="114300" cy="218510"/>
            </a:xfrm>
            <a:prstGeom prst="ellipse">
              <a:avLst/>
            </a:prstGeom>
            <a:solidFill>
              <a:srgbClr val="7ACCF4"/>
            </a:solidFill>
            <a:ln w="6350">
              <a:solidFill>
                <a:srgbClr val="0111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50982CB2-3FC0-EC4C-8BA3-8E8637F87CFB}"/>
                </a:ext>
              </a:extLst>
            </p:cNvPr>
            <p:cNvSpPr/>
            <p:nvPr/>
          </p:nvSpPr>
          <p:spPr>
            <a:xfrm>
              <a:off x="3643756" y="2551230"/>
              <a:ext cx="114300" cy="218510"/>
            </a:xfrm>
            <a:prstGeom prst="ellipse">
              <a:avLst/>
            </a:prstGeom>
            <a:gradFill flip="none" rotWithShape="1">
              <a:gsLst>
                <a:gs pos="0">
                  <a:srgbClr val="011199"/>
                </a:gs>
                <a:gs pos="100000">
                  <a:srgbClr val="011199"/>
                </a:gs>
                <a:gs pos="50000">
                  <a:srgbClr val="7ACCF4"/>
                </a:gs>
              </a:gsLst>
              <a:lin ang="16200000" scaled="0"/>
              <a:tileRect/>
            </a:gradFill>
            <a:ln w="6350">
              <a:solidFill>
                <a:srgbClr val="0111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B7CCD938-DD6B-CD4C-B9DE-969E07F2D0A1}"/>
                </a:ext>
              </a:extLst>
            </p:cNvPr>
            <p:cNvSpPr/>
            <p:nvPr/>
          </p:nvSpPr>
          <p:spPr>
            <a:xfrm>
              <a:off x="3491356" y="2551230"/>
              <a:ext cx="209550" cy="218510"/>
            </a:xfrm>
            <a:prstGeom prst="rect">
              <a:avLst/>
            </a:prstGeom>
            <a:gradFill>
              <a:gsLst>
                <a:gs pos="0">
                  <a:srgbClr val="011199"/>
                </a:gs>
                <a:gs pos="100000">
                  <a:srgbClr val="011199"/>
                </a:gs>
                <a:gs pos="52000">
                  <a:srgbClr val="7ACCF4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B36E049F-4ACF-C546-B674-027F711023CB}"/>
              </a:ext>
            </a:extLst>
          </p:cNvPr>
          <p:cNvCxnSpPr/>
          <p:nvPr/>
        </p:nvCxnSpPr>
        <p:spPr>
          <a:xfrm rot="20906515">
            <a:off x="9609030" y="2518898"/>
            <a:ext cx="203668" cy="0"/>
          </a:xfrm>
          <a:prstGeom prst="line">
            <a:avLst/>
          </a:prstGeom>
          <a:ln w="31750">
            <a:solidFill>
              <a:srgbClr val="C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E3E1098A-A48F-6B4B-85DC-703CBA9FB795}"/>
              </a:ext>
            </a:extLst>
          </p:cNvPr>
          <p:cNvSpPr txBox="1"/>
          <p:nvPr/>
        </p:nvSpPr>
        <p:spPr>
          <a:xfrm>
            <a:off x="9744735" y="3569167"/>
            <a:ext cx="1532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Visited network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4FF6E866-3556-4748-A1CD-F33B17405DF2}"/>
              </a:ext>
            </a:extLst>
          </p:cNvPr>
          <p:cNvSpPr txBox="1"/>
          <p:nvPr/>
        </p:nvSpPr>
        <p:spPr>
          <a:xfrm>
            <a:off x="5420627" y="2490935"/>
            <a:ext cx="967817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Home </a:t>
            </a:r>
          </a:p>
          <a:p>
            <a:pPr marL="0" marR="0" lvl="0" indent="0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network</a:t>
            </a:r>
          </a:p>
        </p:txBody>
      </p:sp>
      <p:sp>
        <p:nvSpPr>
          <p:cNvPr id="351" name="Content Placeholder 2">
            <a:extLst>
              <a:ext uri="{FF2B5EF4-FFF2-40B4-BE49-F238E27FC236}">
                <a16:creationId xmlns:a16="http://schemas.microsoft.com/office/drawing/2014/main" id="{6E8EC976-A4DB-4741-9AA6-0102B71A8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417" y="1649886"/>
            <a:ext cx="4339281" cy="33916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12A0"/>
                </a:solidFill>
              </a:rPr>
              <a:t>S-GW to BS tunnel</a:t>
            </a:r>
            <a:r>
              <a:rPr lang="en-US" dirty="0"/>
              <a:t>: when mobile changes base stations, simply change endpoint IP address of tunnel</a:t>
            </a:r>
          </a:p>
          <a:p>
            <a:r>
              <a:rPr lang="en-US" dirty="0">
                <a:solidFill>
                  <a:srgbClr val="0012A0"/>
                </a:solidFill>
              </a:rPr>
              <a:t>S-GW to home P-GW tunnel: </a:t>
            </a:r>
            <a:r>
              <a:rPr lang="en-US" dirty="0"/>
              <a:t>implementation of indirect routing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352" name="Content Placeholder 2">
            <a:extLst>
              <a:ext uri="{FF2B5EF4-FFF2-40B4-BE49-F238E27FC236}">
                <a16:creationId xmlns:a16="http://schemas.microsoft.com/office/drawing/2014/main" id="{F911BA04-D2F1-854D-AD8A-832332A06523}"/>
              </a:ext>
            </a:extLst>
          </p:cNvPr>
          <p:cNvSpPr txBox="1">
            <a:spLocks/>
          </p:cNvSpPr>
          <p:nvPr/>
        </p:nvSpPr>
        <p:spPr>
          <a:xfrm>
            <a:off x="768179" y="5115696"/>
            <a:ext cx="10735962" cy="100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12A0"/>
                </a:solidFill>
              </a:rPr>
              <a:t>tunneling via GTP </a:t>
            </a:r>
            <a:r>
              <a:rPr lang="en-US" sz="2400" dirty="0"/>
              <a:t>(GPRS tunneling protocol): </a:t>
            </a:r>
            <a:r>
              <a:rPr lang="en-US" dirty="0"/>
              <a:t>mobile’s datagram to streaming server encapsulated using GTP inside UDP, inside datagram</a:t>
            </a:r>
          </a:p>
          <a:p>
            <a:pPr marL="130175" indent="0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9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90A139B-CE82-0E4E-86EB-4685C7EAF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Wireless links and network characteristics </a:t>
            </a:r>
          </a:p>
          <a:p>
            <a:pPr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WiFi: 802.11 wireless LANs</a:t>
            </a:r>
          </a:p>
          <a:p>
            <a:pPr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Cellular networks: 4G and 5G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12E4818-86F7-2F4D-B3AE-E0981B8AB816}"/>
              </a:ext>
            </a:extLst>
          </p:cNvPr>
          <p:cNvSpPr txBox="1">
            <a:spLocks noChangeArrowheads="1"/>
          </p:cNvSpPr>
          <p:nvPr/>
        </p:nvSpPr>
        <p:spPr>
          <a:xfrm>
            <a:off x="6045200" y="3119438"/>
            <a:ext cx="5702300" cy="325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3500" dirty="0"/>
              <a:t>Mobility</a:t>
            </a:r>
          </a:p>
          <a:p>
            <a:pPr marL="393700" indent="-279400">
              <a:buClr>
                <a:srgbClr val="011199"/>
              </a:buClr>
              <a:defRPr/>
            </a:pPr>
            <a:r>
              <a:rPr lang="en-US" sz="3000" dirty="0"/>
              <a:t>Mobility management: principles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 management: practice</a:t>
            </a:r>
          </a:p>
          <a:p>
            <a:pPr marL="736600" lvl="1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4G/5G networks</a:t>
            </a:r>
          </a:p>
          <a:p>
            <a:pPr marL="736600" lvl="1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Mobile IP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Mobility: impact on higher-layer protocols</a:t>
            </a:r>
          </a:p>
        </p:txBody>
      </p:sp>
    </p:spTree>
    <p:extLst>
      <p:ext uri="{BB962C8B-B14F-4D97-AF65-F5344CB8AC3E}">
        <p14:creationId xmlns:p14="http://schemas.microsoft.com/office/powerpoint/2010/main" val="192256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8B54-121C-8149-86C0-E5DFC27D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Handover between BSs in same cellular network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73516-BC03-C34C-B61C-E8F0BCD70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75" name="Freeform 174">
            <a:extLst>
              <a:ext uri="{FF2B5EF4-FFF2-40B4-BE49-F238E27FC236}">
                <a16:creationId xmlns:a16="http://schemas.microsoft.com/office/drawing/2014/main" id="{5D292240-04A9-9B4D-872B-879F45ED07F3}"/>
              </a:ext>
            </a:extLst>
          </p:cNvPr>
          <p:cNvSpPr/>
          <p:nvPr/>
        </p:nvSpPr>
        <p:spPr>
          <a:xfrm>
            <a:off x="925513" y="1440831"/>
            <a:ext cx="5952746" cy="2754133"/>
          </a:xfrm>
          <a:custGeom>
            <a:avLst/>
            <a:gdLst>
              <a:gd name="connsiteX0" fmla="*/ 910971 w 2479694"/>
              <a:gd name="connsiteY0" fmla="*/ 57599 h 2518288"/>
              <a:gd name="connsiteX1" fmla="*/ 459082 w 2479694"/>
              <a:gd name="connsiteY1" fmla="*/ 200298 h 2518288"/>
              <a:gd name="connsiteX2" fmla="*/ 154652 w 2479694"/>
              <a:gd name="connsiteY2" fmla="*/ 647420 h 2518288"/>
              <a:gd name="connsiteX3" fmla="*/ 7194 w 2479694"/>
              <a:gd name="connsiteY3" fmla="*/ 1151621 h 2518288"/>
              <a:gd name="connsiteX4" fmla="*/ 50004 w 2479694"/>
              <a:gd name="connsiteY4" fmla="*/ 1679605 h 2518288"/>
              <a:gd name="connsiteX5" fmla="*/ 283084 w 2479694"/>
              <a:gd name="connsiteY5" fmla="*/ 2236129 h 2518288"/>
              <a:gd name="connsiteX6" fmla="*/ 929997 w 2479694"/>
              <a:gd name="connsiteY6" fmla="*/ 2502500 h 2518288"/>
              <a:gd name="connsiteX7" fmla="*/ 1434210 w 2479694"/>
              <a:gd name="connsiteY7" fmla="*/ 2483473 h 2518288"/>
              <a:gd name="connsiteX8" fmla="*/ 1919395 w 2479694"/>
              <a:gd name="connsiteY8" fmla="*/ 2450177 h 2518288"/>
              <a:gd name="connsiteX9" fmla="*/ 2380797 w 2479694"/>
              <a:gd name="connsiteY9" fmla="*/ 1831817 h 2518288"/>
              <a:gd name="connsiteX10" fmla="*/ 2471174 w 2479694"/>
              <a:gd name="connsiteY10" fmla="*/ 1246753 h 2518288"/>
              <a:gd name="connsiteX11" fmla="*/ 2242852 w 2479694"/>
              <a:gd name="connsiteY11" fmla="*/ 675959 h 2518288"/>
              <a:gd name="connsiteX12" fmla="*/ 2066853 w 2479694"/>
              <a:gd name="connsiteY12" fmla="*/ 371536 h 2518288"/>
              <a:gd name="connsiteX13" fmla="*/ 1838531 w 2479694"/>
              <a:gd name="connsiteY13" fmla="*/ 86139 h 2518288"/>
              <a:gd name="connsiteX14" fmla="*/ 1258211 w 2479694"/>
              <a:gd name="connsiteY14" fmla="*/ 520 h 2518288"/>
              <a:gd name="connsiteX15" fmla="*/ 910971 w 2479694"/>
              <a:gd name="connsiteY15" fmla="*/ 57599 h 2518288"/>
              <a:gd name="connsiteX0" fmla="*/ 910971 w 2473336"/>
              <a:gd name="connsiteY0" fmla="*/ 57599 h 2518288"/>
              <a:gd name="connsiteX1" fmla="*/ 459082 w 2473336"/>
              <a:gd name="connsiteY1" fmla="*/ 200298 h 2518288"/>
              <a:gd name="connsiteX2" fmla="*/ 154652 w 2473336"/>
              <a:gd name="connsiteY2" fmla="*/ 647420 h 2518288"/>
              <a:gd name="connsiteX3" fmla="*/ 7194 w 2473336"/>
              <a:gd name="connsiteY3" fmla="*/ 1151621 h 2518288"/>
              <a:gd name="connsiteX4" fmla="*/ 50004 w 2473336"/>
              <a:gd name="connsiteY4" fmla="*/ 1679605 h 2518288"/>
              <a:gd name="connsiteX5" fmla="*/ 283084 w 2473336"/>
              <a:gd name="connsiteY5" fmla="*/ 2236129 h 2518288"/>
              <a:gd name="connsiteX6" fmla="*/ 929997 w 2473336"/>
              <a:gd name="connsiteY6" fmla="*/ 2502500 h 2518288"/>
              <a:gd name="connsiteX7" fmla="*/ 1434210 w 2473336"/>
              <a:gd name="connsiteY7" fmla="*/ 2483473 h 2518288"/>
              <a:gd name="connsiteX8" fmla="*/ 1919395 w 2473336"/>
              <a:gd name="connsiteY8" fmla="*/ 2450177 h 2518288"/>
              <a:gd name="connsiteX9" fmla="*/ 2380797 w 2473336"/>
              <a:gd name="connsiteY9" fmla="*/ 1831817 h 2518288"/>
              <a:gd name="connsiteX10" fmla="*/ 2471174 w 2473336"/>
              <a:gd name="connsiteY10" fmla="*/ 1246753 h 2518288"/>
              <a:gd name="connsiteX11" fmla="*/ 2338454 w 2473336"/>
              <a:gd name="connsiteY11" fmla="*/ 463653 h 2518288"/>
              <a:gd name="connsiteX12" fmla="*/ 2066853 w 2473336"/>
              <a:gd name="connsiteY12" fmla="*/ 371536 h 2518288"/>
              <a:gd name="connsiteX13" fmla="*/ 1838531 w 2473336"/>
              <a:gd name="connsiteY13" fmla="*/ 86139 h 2518288"/>
              <a:gd name="connsiteX14" fmla="*/ 1258211 w 2473336"/>
              <a:gd name="connsiteY14" fmla="*/ 520 h 2518288"/>
              <a:gd name="connsiteX15" fmla="*/ 910971 w 2473336"/>
              <a:gd name="connsiteY15" fmla="*/ 57599 h 2518288"/>
              <a:gd name="connsiteX0" fmla="*/ 910971 w 2473336"/>
              <a:gd name="connsiteY0" fmla="*/ 57599 h 2518288"/>
              <a:gd name="connsiteX1" fmla="*/ 459082 w 2473336"/>
              <a:gd name="connsiteY1" fmla="*/ 200298 h 2518288"/>
              <a:gd name="connsiteX2" fmla="*/ 154652 w 2473336"/>
              <a:gd name="connsiteY2" fmla="*/ 647420 h 2518288"/>
              <a:gd name="connsiteX3" fmla="*/ 7194 w 2473336"/>
              <a:gd name="connsiteY3" fmla="*/ 1151621 h 2518288"/>
              <a:gd name="connsiteX4" fmla="*/ 50004 w 2473336"/>
              <a:gd name="connsiteY4" fmla="*/ 1679605 h 2518288"/>
              <a:gd name="connsiteX5" fmla="*/ 283084 w 2473336"/>
              <a:gd name="connsiteY5" fmla="*/ 2236129 h 2518288"/>
              <a:gd name="connsiteX6" fmla="*/ 929997 w 2473336"/>
              <a:gd name="connsiteY6" fmla="*/ 2502500 h 2518288"/>
              <a:gd name="connsiteX7" fmla="*/ 1434210 w 2473336"/>
              <a:gd name="connsiteY7" fmla="*/ 2483473 h 2518288"/>
              <a:gd name="connsiteX8" fmla="*/ 1919395 w 2473336"/>
              <a:gd name="connsiteY8" fmla="*/ 2450177 h 2518288"/>
              <a:gd name="connsiteX9" fmla="*/ 2380797 w 2473336"/>
              <a:gd name="connsiteY9" fmla="*/ 1831817 h 2518288"/>
              <a:gd name="connsiteX10" fmla="*/ 2471174 w 2473336"/>
              <a:gd name="connsiteY10" fmla="*/ 1246753 h 2518288"/>
              <a:gd name="connsiteX11" fmla="*/ 2338454 w 2473336"/>
              <a:gd name="connsiteY11" fmla="*/ 463653 h 2518288"/>
              <a:gd name="connsiteX12" fmla="*/ 2098141 w 2473336"/>
              <a:gd name="connsiteY12" fmla="*/ 211223 h 2518288"/>
              <a:gd name="connsiteX13" fmla="*/ 1838531 w 2473336"/>
              <a:gd name="connsiteY13" fmla="*/ 86139 h 2518288"/>
              <a:gd name="connsiteX14" fmla="*/ 1258211 w 2473336"/>
              <a:gd name="connsiteY14" fmla="*/ 520 h 2518288"/>
              <a:gd name="connsiteX15" fmla="*/ 910971 w 2473336"/>
              <a:gd name="connsiteY15" fmla="*/ 57599 h 2518288"/>
              <a:gd name="connsiteX0" fmla="*/ 910971 w 2471460"/>
              <a:gd name="connsiteY0" fmla="*/ 57599 h 2518288"/>
              <a:gd name="connsiteX1" fmla="*/ 459082 w 2471460"/>
              <a:gd name="connsiteY1" fmla="*/ 200298 h 2518288"/>
              <a:gd name="connsiteX2" fmla="*/ 154652 w 2471460"/>
              <a:gd name="connsiteY2" fmla="*/ 647420 h 2518288"/>
              <a:gd name="connsiteX3" fmla="*/ 7194 w 2471460"/>
              <a:gd name="connsiteY3" fmla="*/ 1151621 h 2518288"/>
              <a:gd name="connsiteX4" fmla="*/ 50004 w 2471460"/>
              <a:gd name="connsiteY4" fmla="*/ 1679605 h 2518288"/>
              <a:gd name="connsiteX5" fmla="*/ 283084 w 2471460"/>
              <a:gd name="connsiteY5" fmla="*/ 2236129 h 2518288"/>
              <a:gd name="connsiteX6" fmla="*/ 929997 w 2471460"/>
              <a:gd name="connsiteY6" fmla="*/ 2502500 h 2518288"/>
              <a:gd name="connsiteX7" fmla="*/ 1434210 w 2471460"/>
              <a:gd name="connsiteY7" fmla="*/ 2483473 h 2518288"/>
              <a:gd name="connsiteX8" fmla="*/ 1919395 w 2471460"/>
              <a:gd name="connsiteY8" fmla="*/ 2450177 h 2518288"/>
              <a:gd name="connsiteX9" fmla="*/ 2358201 w 2471460"/>
              <a:gd name="connsiteY9" fmla="*/ 2104782 h 2518288"/>
              <a:gd name="connsiteX10" fmla="*/ 2471174 w 2471460"/>
              <a:gd name="connsiteY10" fmla="*/ 1246753 h 2518288"/>
              <a:gd name="connsiteX11" fmla="*/ 2338454 w 2471460"/>
              <a:gd name="connsiteY11" fmla="*/ 463653 h 2518288"/>
              <a:gd name="connsiteX12" fmla="*/ 2098141 w 2471460"/>
              <a:gd name="connsiteY12" fmla="*/ 211223 h 2518288"/>
              <a:gd name="connsiteX13" fmla="*/ 1838531 w 2471460"/>
              <a:gd name="connsiteY13" fmla="*/ 86139 h 2518288"/>
              <a:gd name="connsiteX14" fmla="*/ 1258211 w 2471460"/>
              <a:gd name="connsiteY14" fmla="*/ 520 h 2518288"/>
              <a:gd name="connsiteX15" fmla="*/ 910971 w 2471460"/>
              <a:gd name="connsiteY15" fmla="*/ 57599 h 2518288"/>
              <a:gd name="connsiteX0" fmla="*/ 910971 w 2471460"/>
              <a:gd name="connsiteY0" fmla="*/ 68314 h 2529003"/>
              <a:gd name="connsiteX1" fmla="*/ 519920 w 2471460"/>
              <a:gd name="connsiteY1" fmla="*/ 613962 h 2529003"/>
              <a:gd name="connsiteX2" fmla="*/ 154652 w 2471460"/>
              <a:gd name="connsiteY2" fmla="*/ 658135 h 2529003"/>
              <a:gd name="connsiteX3" fmla="*/ 7194 w 2471460"/>
              <a:gd name="connsiteY3" fmla="*/ 1162336 h 2529003"/>
              <a:gd name="connsiteX4" fmla="*/ 50004 w 2471460"/>
              <a:gd name="connsiteY4" fmla="*/ 1690320 h 2529003"/>
              <a:gd name="connsiteX5" fmla="*/ 283084 w 2471460"/>
              <a:gd name="connsiteY5" fmla="*/ 2246844 h 2529003"/>
              <a:gd name="connsiteX6" fmla="*/ 929997 w 2471460"/>
              <a:gd name="connsiteY6" fmla="*/ 2513215 h 2529003"/>
              <a:gd name="connsiteX7" fmla="*/ 1434210 w 2471460"/>
              <a:gd name="connsiteY7" fmla="*/ 2494188 h 2529003"/>
              <a:gd name="connsiteX8" fmla="*/ 1919395 w 2471460"/>
              <a:gd name="connsiteY8" fmla="*/ 2460892 h 2529003"/>
              <a:gd name="connsiteX9" fmla="*/ 2358201 w 2471460"/>
              <a:gd name="connsiteY9" fmla="*/ 2115497 h 2529003"/>
              <a:gd name="connsiteX10" fmla="*/ 2471174 w 2471460"/>
              <a:gd name="connsiteY10" fmla="*/ 1257468 h 2529003"/>
              <a:gd name="connsiteX11" fmla="*/ 2338454 w 2471460"/>
              <a:gd name="connsiteY11" fmla="*/ 474368 h 2529003"/>
              <a:gd name="connsiteX12" fmla="*/ 2098141 w 2471460"/>
              <a:gd name="connsiteY12" fmla="*/ 221938 h 2529003"/>
              <a:gd name="connsiteX13" fmla="*/ 1838531 w 2471460"/>
              <a:gd name="connsiteY13" fmla="*/ 96854 h 2529003"/>
              <a:gd name="connsiteX14" fmla="*/ 1258211 w 2471460"/>
              <a:gd name="connsiteY14" fmla="*/ 11235 h 2529003"/>
              <a:gd name="connsiteX15" fmla="*/ 910971 w 2471460"/>
              <a:gd name="connsiteY15" fmla="*/ 68314 h 2529003"/>
              <a:gd name="connsiteX0" fmla="*/ 912483 w 2472972"/>
              <a:gd name="connsiteY0" fmla="*/ 68314 h 2529003"/>
              <a:gd name="connsiteX1" fmla="*/ 521432 w 2472972"/>
              <a:gd name="connsiteY1" fmla="*/ 613962 h 2529003"/>
              <a:gd name="connsiteX2" fmla="*/ 177023 w 2472972"/>
              <a:gd name="connsiteY2" fmla="*/ 853110 h 2529003"/>
              <a:gd name="connsiteX3" fmla="*/ 8706 w 2472972"/>
              <a:gd name="connsiteY3" fmla="*/ 1162336 h 2529003"/>
              <a:gd name="connsiteX4" fmla="*/ 51516 w 2472972"/>
              <a:gd name="connsiteY4" fmla="*/ 1690320 h 2529003"/>
              <a:gd name="connsiteX5" fmla="*/ 284596 w 2472972"/>
              <a:gd name="connsiteY5" fmla="*/ 2246844 h 2529003"/>
              <a:gd name="connsiteX6" fmla="*/ 931509 w 2472972"/>
              <a:gd name="connsiteY6" fmla="*/ 2513215 h 2529003"/>
              <a:gd name="connsiteX7" fmla="*/ 1435722 w 2472972"/>
              <a:gd name="connsiteY7" fmla="*/ 2494188 h 2529003"/>
              <a:gd name="connsiteX8" fmla="*/ 1920907 w 2472972"/>
              <a:gd name="connsiteY8" fmla="*/ 2460892 h 2529003"/>
              <a:gd name="connsiteX9" fmla="*/ 2359713 w 2472972"/>
              <a:gd name="connsiteY9" fmla="*/ 2115497 h 2529003"/>
              <a:gd name="connsiteX10" fmla="*/ 2472686 w 2472972"/>
              <a:gd name="connsiteY10" fmla="*/ 1257468 h 2529003"/>
              <a:gd name="connsiteX11" fmla="*/ 2339966 w 2472972"/>
              <a:gd name="connsiteY11" fmla="*/ 474368 h 2529003"/>
              <a:gd name="connsiteX12" fmla="*/ 2099653 w 2472972"/>
              <a:gd name="connsiteY12" fmla="*/ 221938 h 2529003"/>
              <a:gd name="connsiteX13" fmla="*/ 1840043 w 2472972"/>
              <a:gd name="connsiteY13" fmla="*/ 96854 h 2529003"/>
              <a:gd name="connsiteX14" fmla="*/ 1259723 w 2472972"/>
              <a:gd name="connsiteY14" fmla="*/ 11235 h 2529003"/>
              <a:gd name="connsiteX15" fmla="*/ 912483 w 2472972"/>
              <a:gd name="connsiteY15" fmla="*/ 68314 h 2529003"/>
              <a:gd name="connsiteX0" fmla="*/ 867796 w 2428285"/>
              <a:gd name="connsiteY0" fmla="*/ 68314 h 2529003"/>
              <a:gd name="connsiteX1" fmla="*/ 476745 w 2428285"/>
              <a:gd name="connsiteY1" fmla="*/ 613962 h 2529003"/>
              <a:gd name="connsiteX2" fmla="*/ 132336 w 2428285"/>
              <a:gd name="connsiteY2" fmla="*/ 853110 h 2529003"/>
              <a:gd name="connsiteX3" fmla="*/ 68313 w 2428285"/>
              <a:gd name="connsiteY3" fmla="*/ 1248992 h 2529003"/>
              <a:gd name="connsiteX4" fmla="*/ 6829 w 2428285"/>
              <a:gd name="connsiteY4" fmla="*/ 1690320 h 2529003"/>
              <a:gd name="connsiteX5" fmla="*/ 239909 w 2428285"/>
              <a:gd name="connsiteY5" fmla="*/ 2246844 h 2529003"/>
              <a:gd name="connsiteX6" fmla="*/ 886822 w 2428285"/>
              <a:gd name="connsiteY6" fmla="*/ 2513215 h 2529003"/>
              <a:gd name="connsiteX7" fmla="*/ 1391035 w 2428285"/>
              <a:gd name="connsiteY7" fmla="*/ 2494188 h 2529003"/>
              <a:gd name="connsiteX8" fmla="*/ 1876220 w 2428285"/>
              <a:gd name="connsiteY8" fmla="*/ 2460892 h 2529003"/>
              <a:gd name="connsiteX9" fmla="*/ 2315026 w 2428285"/>
              <a:gd name="connsiteY9" fmla="*/ 2115497 h 2529003"/>
              <a:gd name="connsiteX10" fmla="*/ 2427999 w 2428285"/>
              <a:gd name="connsiteY10" fmla="*/ 1257468 h 2529003"/>
              <a:gd name="connsiteX11" fmla="*/ 2295279 w 2428285"/>
              <a:gd name="connsiteY11" fmla="*/ 474368 h 2529003"/>
              <a:gd name="connsiteX12" fmla="*/ 2054966 w 2428285"/>
              <a:gd name="connsiteY12" fmla="*/ 221938 h 2529003"/>
              <a:gd name="connsiteX13" fmla="*/ 1795356 w 2428285"/>
              <a:gd name="connsiteY13" fmla="*/ 96854 h 2529003"/>
              <a:gd name="connsiteX14" fmla="*/ 1215036 w 2428285"/>
              <a:gd name="connsiteY14" fmla="*/ 11235 h 2529003"/>
              <a:gd name="connsiteX15" fmla="*/ 867796 w 2428285"/>
              <a:gd name="connsiteY15" fmla="*/ 68314 h 2529003"/>
              <a:gd name="connsiteX0" fmla="*/ 803267 w 2363756"/>
              <a:gd name="connsiteY0" fmla="*/ 68314 h 2529003"/>
              <a:gd name="connsiteX1" fmla="*/ 412216 w 2363756"/>
              <a:gd name="connsiteY1" fmla="*/ 613962 h 2529003"/>
              <a:gd name="connsiteX2" fmla="*/ 67807 w 2363756"/>
              <a:gd name="connsiteY2" fmla="*/ 853110 h 2529003"/>
              <a:gd name="connsiteX3" fmla="*/ 3784 w 2363756"/>
              <a:gd name="connsiteY3" fmla="*/ 1248992 h 2529003"/>
              <a:gd name="connsiteX4" fmla="*/ 25735 w 2363756"/>
              <a:gd name="connsiteY4" fmla="*/ 1924290 h 2529003"/>
              <a:gd name="connsiteX5" fmla="*/ 175380 w 2363756"/>
              <a:gd name="connsiteY5" fmla="*/ 2246844 h 2529003"/>
              <a:gd name="connsiteX6" fmla="*/ 822293 w 2363756"/>
              <a:gd name="connsiteY6" fmla="*/ 2513215 h 2529003"/>
              <a:gd name="connsiteX7" fmla="*/ 1326506 w 2363756"/>
              <a:gd name="connsiteY7" fmla="*/ 2494188 h 2529003"/>
              <a:gd name="connsiteX8" fmla="*/ 1811691 w 2363756"/>
              <a:gd name="connsiteY8" fmla="*/ 2460892 h 2529003"/>
              <a:gd name="connsiteX9" fmla="*/ 2250497 w 2363756"/>
              <a:gd name="connsiteY9" fmla="*/ 2115497 h 2529003"/>
              <a:gd name="connsiteX10" fmla="*/ 2363470 w 2363756"/>
              <a:gd name="connsiteY10" fmla="*/ 1257468 h 2529003"/>
              <a:gd name="connsiteX11" fmla="*/ 2230750 w 2363756"/>
              <a:gd name="connsiteY11" fmla="*/ 474368 h 2529003"/>
              <a:gd name="connsiteX12" fmla="*/ 1990437 w 2363756"/>
              <a:gd name="connsiteY12" fmla="*/ 221938 h 2529003"/>
              <a:gd name="connsiteX13" fmla="*/ 1730827 w 2363756"/>
              <a:gd name="connsiteY13" fmla="*/ 96854 h 2529003"/>
              <a:gd name="connsiteX14" fmla="*/ 1150507 w 2363756"/>
              <a:gd name="connsiteY14" fmla="*/ 11235 h 2529003"/>
              <a:gd name="connsiteX15" fmla="*/ 803267 w 2363756"/>
              <a:gd name="connsiteY15" fmla="*/ 68314 h 2529003"/>
              <a:gd name="connsiteX0" fmla="*/ 814049 w 2374538"/>
              <a:gd name="connsiteY0" fmla="*/ 68314 h 2522466"/>
              <a:gd name="connsiteX1" fmla="*/ 422998 w 2374538"/>
              <a:gd name="connsiteY1" fmla="*/ 613962 h 2522466"/>
              <a:gd name="connsiteX2" fmla="*/ 78589 w 2374538"/>
              <a:gd name="connsiteY2" fmla="*/ 853110 h 2522466"/>
              <a:gd name="connsiteX3" fmla="*/ 14566 w 2374538"/>
              <a:gd name="connsiteY3" fmla="*/ 1248992 h 2522466"/>
              <a:gd name="connsiteX4" fmla="*/ 36517 w 2374538"/>
              <a:gd name="connsiteY4" fmla="*/ 1924290 h 2522466"/>
              <a:gd name="connsiteX5" fmla="*/ 379105 w 2374538"/>
              <a:gd name="connsiteY5" fmla="*/ 2337832 h 2522466"/>
              <a:gd name="connsiteX6" fmla="*/ 833075 w 2374538"/>
              <a:gd name="connsiteY6" fmla="*/ 2513215 h 2522466"/>
              <a:gd name="connsiteX7" fmla="*/ 1337288 w 2374538"/>
              <a:gd name="connsiteY7" fmla="*/ 2494188 h 2522466"/>
              <a:gd name="connsiteX8" fmla="*/ 1822473 w 2374538"/>
              <a:gd name="connsiteY8" fmla="*/ 2460892 h 2522466"/>
              <a:gd name="connsiteX9" fmla="*/ 2261279 w 2374538"/>
              <a:gd name="connsiteY9" fmla="*/ 2115497 h 2522466"/>
              <a:gd name="connsiteX10" fmla="*/ 2374252 w 2374538"/>
              <a:gd name="connsiteY10" fmla="*/ 1257468 h 2522466"/>
              <a:gd name="connsiteX11" fmla="*/ 2241532 w 2374538"/>
              <a:gd name="connsiteY11" fmla="*/ 474368 h 2522466"/>
              <a:gd name="connsiteX12" fmla="*/ 2001219 w 2374538"/>
              <a:gd name="connsiteY12" fmla="*/ 221938 h 2522466"/>
              <a:gd name="connsiteX13" fmla="*/ 1741609 w 2374538"/>
              <a:gd name="connsiteY13" fmla="*/ 96854 h 2522466"/>
              <a:gd name="connsiteX14" fmla="*/ 1161289 w 2374538"/>
              <a:gd name="connsiteY14" fmla="*/ 11235 h 2522466"/>
              <a:gd name="connsiteX15" fmla="*/ 814049 w 2374538"/>
              <a:gd name="connsiteY15" fmla="*/ 68314 h 2522466"/>
              <a:gd name="connsiteX0" fmla="*/ 824393 w 2384882"/>
              <a:gd name="connsiteY0" fmla="*/ 68314 h 2522466"/>
              <a:gd name="connsiteX1" fmla="*/ 433342 w 2384882"/>
              <a:gd name="connsiteY1" fmla="*/ 613962 h 2522466"/>
              <a:gd name="connsiteX2" fmla="*/ 88933 w 2384882"/>
              <a:gd name="connsiteY2" fmla="*/ 853110 h 2522466"/>
              <a:gd name="connsiteX3" fmla="*/ 7527 w 2384882"/>
              <a:gd name="connsiteY3" fmla="*/ 1248992 h 2522466"/>
              <a:gd name="connsiteX4" fmla="*/ 46861 w 2384882"/>
              <a:gd name="connsiteY4" fmla="*/ 1924290 h 2522466"/>
              <a:gd name="connsiteX5" fmla="*/ 389449 w 2384882"/>
              <a:gd name="connsiteY5" fmla="*/ 2337832 h 2522466"/>
              <a:gd name="connsiteX6" fmla="*/ 843419 w 2384882"/>
              <a:gd name="connsiteY6" fmla="*/ 2513215 h 2522466"/>
              <a:gd name="connsiteX7" fmla="*/ 1347632 w 2384882"/>
              <a:gd name="connsiteY7" fmla="*/ 2494188 h 2522466"/>
              <a:gd name="connsiteX8" fmla="*/ 1832817 w 2384882"/>
              <a:gd name="connsiteY8" fmla="*/ 2460892 h 2522466"/>
              <a:gd name="connsiteX9" fmla="*/ 2271623 w 2384882"/>
              <a:gd name="connsiteY9" fmla="*/ 2115497 h 2522466"/>
              <a:gd name="connsiteX10" fmla="*/ 2384596 w 2384882"/>
              <a:gd name="connsiteY10" fmla="*/ 1257468 h 2522466"/>
              <a:gd name="connsiteX11" fmla="*/ 2251876 w 2384882"/>
              <a:gd name="connsiteY11" fmla="*/ 474368 h 2522466"/>
              <a:gd name="connsiteX12" fmla="*/ 2011563 w 2384882"/>
              <a:gd name="connsiteY12" fmla="*/ 221938 h 2522466"/>
              <a:gd name="connsiteX13" fmla="*/ 1751953 w 2384882"/>
              <a:gd name="connsiteY13" fmla="*/ 96854 h 2522466"/>
              <a:gd name="connsiteX14" fmla="*/ 1171633 w 2384882"/>
              <a:gd name="connsiteY14" fmla="*/ 11235 h 2522466"/>
              <a:gd name="connsiteX15" fmla="*/ 824393 w 2384882"/>
              <a:gd name="connsiteY15" fmla="*/ 68314 h 2522466"/>
              <a:gd name="connsiteX0" fmla="*/ 824393 w 2384882"/>
              <a:gd name="connsiteY0" fmla="*/ 24422 h 2478574"/>
              <a:gd name="connsiteX1" fmla="*/ 433342 w 2384882"/>
              <a:gd name="connsiteY1" fmla="*/ 570070 h 2478574"/>
              <a:gd name="connsiteX2" fmla="*/ 88933 w 2384882"/>
              <a:gd name="connsiteY2" fmla="*/ 809218 h 2478574"/>
              <a:gd name="connsiteX3" fmla="*/ 7527 w 2384882"/>
              <a:gd name="connsiteY3" fmla="*/ 1205100 h 2478574"/>
              <a:gd name="connsiteX4" fmla="*/ 46861 w 2384882"/>
              <a:gd name="connsiteY4" fmla="*/ 1880398 h 2478574"/>
              <a:gd name="connsiteX5" fmla="*/ 389449 w 2384882"/>
              <a:gd name="connsiteY5" fmla="*/ 2293940 h 2478574"/>
              <a:gd name="connsiteX6" fmla="*/ 843419 w 2384882"/>
              <a:gd name="connsiteY6" fmla="*/ 2469323 h 2478574"/>
              <a:gd name="connsiteX7" fmla="*/ 1347632 w 2384882"/>
              <a:gd name="connsiteY7" fmla="*/ 2450296 h 2478574"/>
              <a:gd name="connsiteX8" fmla="*/ 1832817 w 2384882"/>
              <a:gd name="connsiteY8" fmla="*/ 2417000 h 2478574"/>
              <a:gd name="connsiteX9" fmla="*/ 2271623 w 2384882"/>
              <a:gd name="connsiteY9" fmla="*/ 2071605 h 2478574"/>
              <a:gd name="connsiteX10" fmla="*/ 2384596 w 2384882"/>
              <a:gd name="connsiteY10" fmla="*/ 1213576 h 2478574"/>
              <a:gd name="connsiteX11" fmla="*/ 2251876 w 2384882"/>
              <a:gd name="connsiteY11" fmla="*/ 430476 h 2478574"/>
              <a:gd name="connsiteX12" fmla="*/ 2011563 w 2384882"/>
              <a:gd name="connsiteY12" fmla="*/ 178046 h 2478574"/>
              <a:gd name="connsiteX13" fmla="*/ 1751953 w 2384882"/>
              <a:gd name="connsiteY13" fmla="*/ 52962 h 2478574"/>
              <a:gd name="connsiteX14" fmla="*/ 1184973 w 2384882"/>
              <a:gd name="connsiteY14" fmla="*/ 90631 h 2478574"/>
              <a:gd name="connsiteX15" fmla="*/ 824393 w 2384882"/>
              <a:gd name="connsiteY15" fmla="*/ 24422 h 2478574"/>
              <a:gd name="connsiteX0" fmla="*/ 803431 w 2384882"/>
              <a:gd name="connsiteY0" fmla="*/ 504829 h 2461574"/>
              <a:gd name="connsiteX1" fmla="*/ 433342 w 2384882"/>
              <a:gd name="connsiteY1" fmla="*/ 553070 h 2461574"/>
              <a:gd name="connsiteX2" fmla="*/ 88933 w 2384882"/>
              <a:gd name="connsiteY2" fmla="*/ 792218 h 2461574"/>
              <a:gd name="connsiteX3" fmla="*/ 7527 w 2384882"/>
              <a:gd name="connsiteY3" fmla="*/ 1188100 h 2461574"/>
              <a:gd name="connsiteX4" fmla="*/ 46861 w 2384882"/>
              <a:gd name="connsiteY4" fmla="*/ 1863398 h 2461574"/>
              <a:gd name="connsiteX5" fmla="*/ 389449 w 2384882"/>
              <a:gd name="connsiteY5" fmla="*/ 2276940 h 2461574"/>
              <a:gd name="connsiteX6" fmla="*/ 843419 w 2384882"/>
              <a:gd name="connsiteY6" fmla="*/ 2452323 h 2461574"/>
              <a:gd name="connsiteX7" fmla="*/ 1347632 w 2384882"/>
              <a:gd name="connsiteY7" fmla="*/ 2433296 h 2461574"/>
              <a:gd name="connsiteX8" fmla="*/ 1832817 w 2384882"/>
              <a:gd name="connsiteY8" fmla="*/ 2400000 h 2461574"/>
              <a:gd name="connsiteX9" fmla="*/ 2271623 w 2384882"/>
              <a:gd name="connsiteY9" fmla="*/ 2054605 h 2461574"/>
              <a:gd name="connsiteX10" fmla="*/ 2384596 w 2384882"/>
              <a:gd name="connsiteY10" fmla="*/ 1196576 h 2461574"/>
              <a:gd name="connsiteX11" fmla="*/ 2251876 w 2384882"/>
              <a:gd name="connsiteY11" fmla="*/ 413476 h 2461574"/>
              <a:gd name="connsiteX12" fmla="*/ 2011563 w 2384882"/>
              <a:gd name="connsiteY12" fmla="*/ 161046 h 2461574"/>
              <a:gd name="connsiteX13" fmla="*/ 1751953 w 2384882"/>
              <a:gd name="connsiteY13" fmla="*/ 35962 h 2461574"/>
              <a:gd name="connsiteX14" fmla="*/ 1184973 w 2384882"/>
              <a:gd name="connsiteY14" fmla="*/ 73631 h 2461574"/>
              <a:gd name="connsiteX15" fmla="*/ 803431 w 2384882"/>
              <a:gd name="connsiteY15" fmla="*/ 504829 h 2461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84882" h="2461574">
                <a:moveTo>
                  <a:pt x="803431" y="504829"/>
                </a:moveTo>
                <a:cubicBezTo>
                  <a:pt x="678159" y="584736"/>
                  <a:pt x="552425" y="505172"/>
                  <a:pt x="433342" y="553070"/>
                </a:cubicBezTo>
                <a:cubicBezTo>
                  <a:pt x="314259" y="600968"/>
                  <a:pt x="159902" y="686380"/>
                  <a:pt x="88933" y="792218"/>
                </a:cubicBezTo>
                <a:cubicBezTo>
                  <a:pt x="17964" y="898056"/>
                  <a:pt x="14539" y="1009570"/>
                  <a:pt x="7527" y="1188100"/>
                </a:cubicBezTo>
                <a:cubicBezTo>
                  <a:pt x="515" y="1366630"/>
                  <a:pt x="-16793" y="1681925"/>
                  <a:pt x="46861" y="1863398"/>
                </a:cubicBezTo>
                <a:cubicBezTo>
                  <a:pt x="110515" y="2044871"/>
                  <a:pt x="256689" y="2178786"/>
                  <a:pt x="389449" y="2276940"/>
                </a:cubicBezTo>
                <a:cubicBezTo>
                  <a:pt x="522209" y="2375094"/>
                  <a:pt x="683722" y="2426264"/>
                  <a:pt x="843419" y="2452323"/>
                </a:cubicBezTo>
                <a:cubicBezTo>
                  <a:pt x="1003116" y="2478382"/>
                  <a:pt x="1182732" y="2442016"/>
                  <a:pt x="1347632" y="2433296"/>
                </a:cubicBezTo>
                <a:cubicBezTo>
                  <a:pt x="1512532" y="2424576"/>
                  <a:pt x="1678819" y="2463115"/>
                  <a:pt x="1832817" y="2400000"/>
                </a:cubicBezTo>
                <a:cubicBezTo>
                  <a:pt x="1986815" y="2336885"/>
                  <a:pt x="2179660" y="2255176"/>
                  <a:pt x="2271623" y="2054605"/>
                </a:cubicBezTo>
                <a:cubicBezTo>
                  <a:pt x="2363586" y="1854034"/>
                  <a:pt x="2387887" y="1470098"/>
                  <a:pt x="2384596" y="1196576"/>
                </a:cubicBezTo>
                <a:cubicBezTo>
                  <a:pt x="2381305" y="923055"/>
                  <a:pt x="2314048" y="586064"/>
                  <a:pt x="2251876" y="413476"/>
                </a:cubicBezTo>
                <a:cubicBezTo>
                  <a:pt x="2189704" y="240888"/>
                  <a:pt x="2094884" y="223965"/>
                  <a:pt x="2011563" y="161046"/>
                </a:cubicBezTo>
                <a:cubicBezTo>
                  <a:pt x="1928243" y="98127"/>
                  <a:pt x="1886727" y="97798"/>
                  <a:pt x="1751953" y="35962"/>
                </a:cubicBezTo>
                <a:cubicBezTo>
                  <a:pt x="1617179" y="-25874"/>
                  <a:pt x="1343060" y="-4513"/>
                  <a:pt x="1184973" y="73631"/>
                </a:cubicBezTo>
                <a:cubicBezTo>
                  <a:pt x="1026886" y="151775"/>
                  <a:pt x="928703" y="424922"/>
                  <a:pt x="803431" y="504829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3569EAF-EE3D-0048-9D23-F62CE0F922F6}"/>
              </a:ext>
            </a:extLst>
          </p:cNvPr>
          <p:cNvSpPr txBox="1"/>
          <p:nvPr/>
        </p:nvSpPr>
        <p:spPr>
          <a:xfrm>
            <a:off x="1085279" y="2844732"/>
            <a:ext cx="1324888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P-GW</a:t>
            </a:r>
            <a:endParaRPr lang="en-US" sz="1100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08A338F-2308-8F4E-A730-D5B9D0F7F33A}"/>
              </a:ext>
            </a:extLst>
          </p:cNvPr>
          <p:cNvGrpSpPr/>
          <p:nvPr/>
        </p:nvGrpSpPr>
        <p:grpSpPr>
          <a:xfrm>
            <a:off x="6401403" y="2351590"/>
            <a:ext cx="411598" cy="711594"/>
            <a:chOff x="3533208" y="1227996"/>
            <a:chExt cx="567057" cy="933976"/>
          </a:xfrm>
        </p:grpSpPr>
        <p:pic>
          <p:nvPicPr>
            <p:cNvPr id="178" name="Picture 177" descr="mobile_or_tablet.png">
              <a:extLst>
                <a:ext uri="{FF2B5EF4-FFF2-40B4-BE49-F238E27FC236}">
                  <a16:creationId xmlns:a16="http://schemas.microsoft.com/office/drawing/2014/main" id="{D6A92062-5DE0-144B-8BDD-BB1F477DA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3208" y="1227996"/>
              <a:ext cx="567057" cy="933976"/>
            </a:xfrm>
            <a:prstGeom prst="rect">
              <a:avLst/>
            </a:prstGeom>
          </p:spPr>
        </p:pic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3B23544-9FFD-154F-B823-09AFFCEFB40F}"/>
                </a:ext>
              </a:extLst>
            </p:cNvPr>
            <p:cNvSpPr/>
            <p:nvPr/>
          </p:nvSpPr>
          <p:spPr>
            <a:xfrm>
              <a:off x="3688667" y="1588335"/>
              <a:ext cx="243304" cy="420055"/>
            </a:xfrm>
            <a:prstGeom prst="rect">
              <a:avLst/>
            </a:prstGeom>
            <a:gradFill flip="none" rotWithShape="1">
              <a:gsLst>
                <a:gs pos="2000">
                  <a:srgbClr val="107AA7"/>
                </a:gs>
                <a:gs pos="100000">
                  <a:srgbClr val="107AA7"/>
                </a:gs>
                <a:gs pos="50000">
                  <a:schemeClr val="accent1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0" name="TextBox 309">
            <a:extLst>
              <a:ext uri="{FF2B5EF4-FFF2-40B4-BE49-F238E27FC236}">
                <a16:creationId xmlns:a16="http://schemas.microsoft.com/office/drawing/2014/main" id="{33CEF85A-B3CE-524B-9448-D522A443B700}"/>
              </a:ext>
            </a:extLst>
          </p:cNvPr>
          <p:cNvSpPr txBox="1"/>
          <p:nvPr/>
        </p:nvSpPr>
        <p:spPr>
          <a:xfrm>
            <a:off x="2692223" y="2227426"/>
            <a:ext cx="1116933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S-GW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E92346B9-CDCD-114E-9D23-9600310716A6}"/>
              </a:ext>
            </a:extLst>
          </p:cNvPr>
          <p:cNvSpPr txBox="1"/>
          <p:nvPr/>
        </p:nvSpPr>
        <p:spPr>
          <a:xfrm>
            <a:off x="3262783" y="3885899"/>
            <a:ext cx="934545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MME</a:t>
            </a:r>
            <a:endParaRPr lang="en-US" sz="1100" dirty="0"/>
          </a:p>
        </p:txBody>
      </p:sp>
      <p:pic>
        <p:nvPicPr>
          <p:cNvPr id="332" name="Picture 331">
            <a:extLst>
              <a:ext uri="{FF2B5EF4-FFF2-40B4-BE49-F238E27FC236}">
                <a16:creationId xmlns:a16="http://schemas.microsoft.com/office/drawing/2014/main" id="{FAD1F991-B64F-0544-9885-91C20DFA7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100" y="2602025"/>
            <a:ext cx="928788" cy="170836"/>
          </a:xfrm>
          <a:prstGeom prst="rect">
            <a:avLst/>
          </a:prstGeom>
        </p:spPr>
      </p:pic>
      <p:sp>
        <p:nvSpPr>
          <p:cNvPr id="386" name="TextBox 385">
            <a:extLst>
              <a:ext uri="{FF2B5EF4-FFF2-40B4-BE49-F238E27FC236}">
                <a16:creationId xmlns:a16="http://schemas.microsoft.com/office/drawing/2014/main" id="{03A36E60-FFEC-5940-BCAC-7297F28652D0}"/>
              </a:ext>
            </a:extLst>
          </p:cNvPr>
          <p:cNvSpPr txBox="1"/>
          <p:nvPr/>
        </p:nvSpPr>
        <p:spPr>
          <a:xfrm>
            <a:off x="4116250" y="1755324"/>
            <a:ext cx="888961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source BS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31FB3C4-5057-E546-9C11-BEAE46606B6C}"/>
              </a:ext>
            </a:extLst>
          </p:cNvPr>
          <p:cNvGrpSpPr/>
          <p:nvPr/>
        </p:nvGrpSpPr>
        <p:grpSpPr>
          <a:xfrm>
            <a:off x="4688063" y="2183642"/>
            <a:ext cx="280178" cy="1087463"/>
            <a:chOff x="6566290" y="2665556"/>
            <a:chExt cx="280178" cy="1087463"/>
          </a:xfrm>
        </p:grpSpPr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91A59A44-BD92-7049-A3BB-90418BAFE76B}"/>
                </a:ext>
              </a:extLst>
            </p:cNvPr>
            <p:cNvCxnSpPr/>
            <p:nvPr/>
          </p:nvCxnSpPr>
          <p:spPr>
            <a:xfrm>
              <a:off x="6716698" y="2665556"/>
              <a:ext cx="17218" cy="108746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F175C08E-E9E9-F14A-A2BC-450F050793E7}"/>
                </a:ext>
              </a:extLst>
            </p:cNvPr>
            <p:cNvGrpSpPr/>
            <p:nvPr/>
          </p:nvGrpSpPr>
          <p:grpSpPr>
            <a:xfrm>
              <a:off x="6566290" y="2804188"/>
              <a:ext cx="280178" cy="369332"/>
              <a:chOff x="470041" y="5898972"/>
              <a:chExt cx="341714" cy="438909"/>
            </a:xfrm>
          </p:grpSpPr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12523EFB-81B1-4945-B431-B84F6F48E64D}"/>
                  </a:ext>
                </a:extLst>
              </p:cNvPr>
              <p:cNvSpPr/>
              <p:nvPr/>
            </p:nvSpPr>
            <p:spPr>
              <a:xfrm>
                <a:off x="493044" y="5957486"/>
                <a:ext cx="318711" cy="31871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32C4C390-1EE8-4F42-8A17-4A2D19E88203}"/>
                  </a:ext>
                </a:extLst>
              </p:cNvPr>
              <p:cNvSpPr txBox="1"/>
              <p:nvPr/>
            </p:nvSpPr>
            <p:spPr>
              <a:xfrm>
                <a:off x="470041" y="5898972"/>
                <a:ext cx="239859" cy="438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71C1D5-5952-B54B-980D-F63A121B0BFF}"/>
              </a:ext>
            </a:extLst>
          </p:cNvPr>
          <p:cNvGrpSpPr/>
          <p:nvPr/>
        </p:nvGrpSpPr>
        <p:grpSpPr>
          <a:xfrm>
            <a:off x="5521958" y="2064537"/>
            <a:ext cx="967639" cy="369332"/>
            <a:chOff x="7400185" y="2546451"/>
            <a:chExt cx="967639" cy="369332"/>
          </a:xfrm>
        </p:grpSpPr>
        <p:cxnSp>
          <p:nvCxnSpPr>
            <p:cNvPr id="392" name="Straight Arrow Connector 391">
              <a:extLst>
                <a:ext uri="{FF2B5EF4-FFF2-40B4-BE49-F238E27FC236}">
                  <a16:creationId xmlns:a16="http://schemas.microsoft.com/office/drawing/2014/main" id="{B2B7598E-1B1D-8242-9921-8B85B79F3B3F}"/>
                </a:ext>
              </a:extLst>
            </p:cNvPr>
            <p:cNvCxnSpPr/>
            <p:nvPr/>
          </p:nvCxnSpPr>
          <p:spPr>
            <a:xfrm>
              <a:off x="7400185" y="2598280"/>
              <a:ext cx="967639" cy="31092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5DE434BA-7C6A-F74E-B502-5DA05282CF3E}"/>
                </a:ext>
              </a:extLst>
            </p:cNvPr>
            <p:cNvGrpSpPr/>
            <p:nvPr/>
          </p:nvGrpSpPr>
          <p:grpSpPr>
            <a:xfrm>
              <a:off x="7693024" y="2546451"/>
              <a:ext cx="269844" cy="369332"/>
              <a:chOff x="489444" y="5911252"/>
              <a:chExt cx="329111" cy="438908"/>
            </a:xfrm>
          </p:grpSpPr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47EFE1E6-DD95-B04C-871B-25680ED19A00}"/>
                  </a:ext>
                </a:extLst>
              </p:cNvPr>
              <p:cNvSpPr/>
              <p:nvPr/>
            </p:nvSpPr>
            <p:spPr>
              <a:xfrm>
                <a:off x="499844" y="5970739"/>
                <a:ext cx="318711" cy="31871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E15FEDDF-DE35-E54C-AF5F-8E423BB75B29}"/>
                  </a:ext>
                </a:extLst>
              </p:cNvPr>
              <p:cNvSpPr txBox="1"/>
              <p:nvPr/>
            </p:nvSpPr>
            <p:spPr>
              <a:xfrm>
                <a:off x="489444" y="5911252"/>
                <a:ext cx="239860" cy="438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B77F4BBA-178F-6E41-9212-38493A29956F}"/>
              </a:ext>
            </a:extLst>
          </p:cNvPr>
          <p:cNvGrpSpPr/>
          <p:nvPr/>
        </p:nvGrpSpPr>
        <p:grpSpPr>
          <a:xfrm>
            <a:off x="2729931" y="2495664"/>
            <a:ext cx="591681" cy="328111"/>
            <a:chOff x="7493876" y="2774731"/>
            <a:chExt cx="1481958" cy="894622"/>
          </a:xfrm>
        </p:grpSpPr>
        <p:sp>
          <p:nvSpPr>
            <p:cNvPr id="420" name="Freeform 419">
              <a:extLst>
                <a:ext uri="{FF2B5EF4-FFF2-40B4-BE49-F238E27FC236}">
                  <a16:creationId xmlns:a16="http://schemas.microsoft.com/office/drawing/2014/main" id="{19AE44F0-63DB-C846-B823-44F9A637821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957067EB-61C5-0947-96CC-B582B664A6A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85915945-BE65-5D49-939F-B34E2177383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23" name="Freeform 422">
                <a:extLst>
                  <a:ext uri="{FF2B5EF4-FFF2-40B4-BE49-F238E27FC236}">
                    <a16:creationId xmlns:a16="http://schemas.microsoft.com/office/drawing/2014/main" id="{42FA25E5-FDF3-6B46-AD98-3897482351B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4" name="Freeform 423">
                <a:extLst>
                  <a:ext uri="{FF2B5EF4-FFF2-40B4-BE49-F238E27FC236}">
                    <a16:creationId xmlns:a16="http://schemas.microsoft.com/office/drawing/2014/main" id="{F0CE4241-088F-EA46-93F0-21295A801DD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5" name="Freeform 424">
                <a:extLst>
                  <a:ext uri="{FF2B5EF4-FFF2-40B4-BE49-F238E27FC236}">
                    <a16:creationId xmlns:a16="http://schemas.microsoft.com/office/drawing/2014/main" id="{BFBE2456-4957-3E41-9024-E32C00FA4C3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6" name="Freeform 425">
                <a:extLst>
                  <a:ext uri="{FF2B5EF4-FFF2-40B4-BE49-F238E27FC236}">
                    <a16:creationId xmlns:a16="http://schemas.microsoft.com/office/drawing/2014/main" id="{7C1B4EB6-5292-874E-99A6-AE9226A7E09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DE17E5AD-FC2B-6246-B9F3-10D8DA192102}"/>
              </a:ext>
            </a:extLst>
          </p:cNvPr>
          <p:cNvGrpSpPr/>
          <p:nvPr/>
        </p:nvGrpSpPr>
        <p:grpSpPr>
          <a:xfrm>
            <a:off x="1115314" y="2487426"/>
            <a:ext cx="591681" cy="328111"/>
            <a:chOff x="7493876" y="2774731"/>
            <a:chExt cx="1481958" cy="894622"/>
          </a:xfrm>
        </p:grpSpPr>
        <p:sp>
          <p:nvSpPr>
            <p:cNvPr id="428" name="Freeform 427">
              <a:extLst>
                <a:ext uri="{FF2B5EF4-FFF2-40B4-BE49-F238E27FC236}">
                  <a16:creationId xmlns:a16="http://schemas.microsoft.com/office/drawing/2014/main" id="{158C9F8C-CC0F-C948-B18E-069105D852C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F3917F1D-A323-ED4E-A5DE-23F24259C90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85B9239B-D1A9-0F4C-B73D-AC584349F5A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31" name="Freeform 430">
                <a:extLst>
                  <a:ext uri="{FF2B5EF4-FFF2-40B4-BE49-F238E27FC236}">
                    <a16:creationId xmlns:a16="http://schemas.microsoft.com/office/drawing/2014/main" id="{15F3FF2F-7BCE-604A-ACA9-1088A87BA77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2" name="Freeform 431">
                <a:extLst>
                  <a:ext uri="{FF2B5EF4-FFF2-40B4-BE49-F238E27FC236}">
                    <a16:creationId xmlns:a16="http://schemas.microsoft.com/office/drawing/2014/main" id="{2420D06E-F4D2-7B46-82D7-AF04AFA2705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3" name="Freeform 432">
                <a:extLst>
                  <a:ext uri="{FF2B5EF4-FFF2-40B4-BE49-F238E27FC236}">
                    <a16:creationId xmlns:a16="http://schemas.microsoft.com/office/drawing/2014/main" id="{76F8CDCE-D9E4-794E-804C-BD73C958D28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4" name="Freeform 433">
                <a:extLst>
                  <a:ext uri="{FF2B5EF4-FFF2-40B4-BE49-F238E27FC236}">
                    <a16:creationId xmlns:a16="http://schemas.microsoft.com/office/drawing/2014/main" id="{0FD60AC8-FA93-E548-BC57-2EA96450FB7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435" name="Picture 434" descr="A screen shot of a computer&#10;&#10;Description automatically generated">
            <a:extLst>
              <a:ext uri="{FF2B5EF4-FFF2-40B4-BE49-F238E27FC236}">
                <a16:creationId xmlns:a16="http://schemas.microsoft.com/office/drawing/2014/main" id="{08D372FA-B634-A74B-9C93-177379117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16" y="3475336"/>
            <a:ext cx="347811" cy="656928"/>
          </a:xfrm>
          <a:prstGeom prst="rect">
            <a:avLst/>
          </a:prstGeom>
        </p:spPr>
      </p:pic>
      <p:grpSp>
        <p:nvGrpSpPr>
          <p:cNvPr id="491" name="Group 490">
            <a:extLst>
              <a:ext uri="{FF2B5EF4-FFF2-40B4-BE49-F238E27FC236}">
                <a16:creationId xmlns:a16="http://schemas.microsoft.com/office/drawing/2014/main" id="{56BDD917-2F7E-C643-92DB-42339F467FA7}"/>
              </a:ext>
            </a:extLst>
          </p:cNvPr>
          <p:cNvGrpSpPr/>
          <p:nvPr/>
        </p:nvGrpSpPr>
        <p:grpSpPr>
          <a:xfrm rot="20440135">
            <a:off x="3260114" y="2251612"/>
            <a:ext cx="1690954" cy="185014"/>
            <a:chOff x="4041573" y="2957301"/>
            <a:chExt cx="1984577" cy="218510"/>
          </a:xfrm>
        </p:grpSpPr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CA4B32B7-3892-7044-98B9-E077474A5702}"/>
                </a:ext>
              </a:extLst>
            </p:cNvPr>
            <p:cNvGrpSpPr/>
            <p:nvPr/>
          </p:nvGrpSpPr>
          <p:grpSpPr>
            <a:xfrm>
              <a:off x="4257606" y="2957301"/>
              <a:ext cx="1510437" cy="218510"/>
              <a:chOff x="1616358" y="2551230"/>
              <a:chExt cx="2141698" cy="218510"/>
            </a:xfrm>
          </p:grpSpPr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7E12B6FC-9614-A647-AF5B-E4E5624E0198}"/>
                  </a:ext>
                </a:extLst>
              </p:cNvPr>
              <p:cNvSpPr/>
              <p:nvPr/>
            </p:nvSpPr>
            <p:spPr>
              <a:xfrm>
                <a:off x="1673508" y="2551230"/>
                <a:ext cx="2027398" cy="2185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52000">
                    <a:srgbClr val="6EBFF0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96" name="Oval 495">
                <a:extLst>
                  <a:ext uri="{FF2B5EF4-FFF2-40B4-BE49-F238E27FC236}">
                    <a16:creationId xmlns:a16="http://schemas.microsoft.com/office/drawing/2014/main" id="{99147F66-4694-084D-8DEE-00B911014804}"/>
                  </a:ext>
                </a:extLst>
              </p:cNvPr>
              <p:cNvSpPr/>
              <p:nvPr/>
            </p:nvSpPr>
            <p:spPr>
              <a:xfrm>
                <a:off x="1616358" y="2551230"/>
                <a:ext cx="114300" cy="21851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97" name="Oval 496">
                <a:extLst>
                  <a:ext uri="{FF2B5EF4-FFF2-40B4-BE49-F238E27FC236}">
                    <a16:creationId xmlns:a16="http://schemas.microsoft.com/office/drawing/2014/main" id="{4E2086BE-C122-3B4D-BB11-7A88BF0D3683}"/>
                  </a:ext>
                </a:extLst>
              </p:cNvPr>
              <p:cNvSpPr/>
              <p:nvPr/>
            </p:nvSpPr>
            <p:spPr>
              <a:xfrm>
                <a:off x="3643756" y="2551230"/>
                <a:ext cx="114300" cy="21851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50000">
                    <a:srgbClr val="6EBFF0"/>
                  </a:gs>
                </a:gsLst>
                <a:lin ang="16200000" scaled="0"/>
                <a:tileRect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EBE0D631-59EE-F840-AC7F-54E173252DE0}"/>
                  </a:ext>
                </a:extLst>
              </p:cNvPr>
              <p:cNvSpPr/>
              <p:nvPr/>
            </p:nvSpPr>
            <p:spPr>
              <a:xfrm>
                <a:off x="3491356" y="2551230"/>
                <a:ext cx="209550" cy="2185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52000">
                    <a:srgbClr val="6EBFF0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A8B23F7F-6A04-F24C-A925-0FBD3BBAAE68}"/>
                </a:ext>
              </a:extLst>
            </p:cNvPr>
            <p:cNvCxnSpPr/>
            <p:nvPr/>
          </p:nvCxnSpPr>
          <p:spPr>
            <a:xfrm>
              <a:off x="4041573" y="3071254"/>
              <a:ext cx="2643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82CBED8A-D004-9141-AB23-87EDA94626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9548" y="3074429"/>
              <a:ext cx="256602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F7D0F06-759B-C244-8CCE-5870C237C892}"/>
              </a:ext>
            </a:extLst>
          </p:cNvPr>
          <p:cNvGrpSpPr/>
          <p:nvPr/>
        </p:nvGrpSpPr>
        <p:grpSpPr>
          <a:xfrm>
            <a:off x="4910937" y="1457798"/>
            <a:ext cx="536631" cy="780333"/>
            <a:chOff x="7514094" y="4674846"/>
            <a:chExt cx="536631" cy="780333"/>
          </a:xfrm>
        </p:grpSpPr>
        <p:sp>
          <p:nvSpPr>
            <p:cNvPr id="437" name="Oval 818">
              <a:extLst>
                <a:ext uri="{FF2B5EF4-FFF2-40B4-BE49-F238E27FC236}">
                  <a16:creationId xmlns:a16="http://schemas.microsoft.com/office/drawing/2014/main" id="{D6AF7C68-B7CD-0749-9CDD-6CFB552C8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4094" y="4681927"/>
              <a:ext cx="281567" cy="253274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38" name="Oval 820">
              <a:extLst>
                <a:ext uri="{FF2B5EF4-FFF2-40B4-BE49-F238E27FC236}">
                  <a16:creationId xmlns:a16="http://schemas.microsoft.com/office/drawing/2014/main" id="{96D48BC8-74CD-D94D-905B-1DD6DA5A5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9101" y="4769566"/>
              <a:ext cx="92415" cy="80628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39" name="Oval 821">
              <a:extLst>
                <a:ext uri="{FF2B5EF4-FFF2-40B4-BE49-F238E27FC236}">
                  <a16:creationId xmlns:a16="http://schemas.microsoft.com/office/drawing/2014/main" id="{BE2AA4FF-6CE7-0340-A8F5-4A3274E7F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8372" y="4752038"/>
              <a:ext cx="133009" cy="114806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0" name="Oval 822">
              <a:extLst>
                <a:ext uri="{FF2B5EF4-FFF2-40B4-BE49-F238E27FC236}">
                  <a16:creationId xmlns:a16="http://schemas.microsoft.com/office/drawing/2014/main" id="{6CFD995F-E23C-014F-84F5-0415929E5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8507" y="4731004"/>
              <a:ext cx="175331" cy="156872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1" name="Oval 823">
              <a:extLst>
                <a:ext uri="{FF2B5EF4-FFF2-40B4-BE49-F238E27FC236}">
                  <a16:creationId xmlns:a16="http://schemas.microsoft.com/office/drawing/2014/main" id="{ED2151E2-A5EC-B34D-88DE-7C9A8FDDC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9141" y="4709095"/>
              <a:ext cx="228880" cy="199815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2" name="Freeform 824">
              <a:extLst>
                <a:ext uri="{FF2B5EF4-FFF2-40B4-BE49-F238E27FC236}">
                  <a16:creationId xmlns:a16="http://schemas.microsoft.com/office/drawing/2014/main" id="{DB98796D-422A-4341-9EF8-5BDC13AA02B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573473" y="4674846"/>
              <a:ext cx="177058" cy="125323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mpd="sng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43" name="Group 398">
              <a:extLst>
                <a:ext uri="{FF2B5EF4-FFF2-40B4-BE49-F238E27FC236}">
                  <a16:creationId xmlns:a16="http://schemas.microsoft.com/office/drawing/2014/main" id="{067B9BA4-FCAA-7241-B7A1-AFC000AFA9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45246" y="4818192"/>
              <a:ext cx="226867" cy="460903"/>
              <a:chOff x="3130" y="3288"/>
              <a:chExt cx="410" cy="742"/>
            </a:xfrm>
          </p:grpSpPr>
          <p:sp>
            <p:nvSpPr>
              <p:cNvPr id="468" name="Line 270">
                <a:extLst>
                  <a:ext uri="{FF2B5EF4-FFF2-40B4-BE49-F238E27FC236}">
                    <a16:creationId xmlns:a16="http://schemas.microsoft.com/office/drawing/2014/main" id="{DD000CFC-833D-804A-A9F8-49D93394E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9" name="Line 271">
                <a:extLst>
                  <a:ext uri="{FF2B5EF4-FFF2-40B4-BE49-F238E27FC236}">
                    <a16:creationId xmlns:a16="http://schemas.microsoft.com/office/drawing/2014/main" id="{5C9F976E-CC79-B843-9F85-4A1620847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0" name="Line 272">
                <a:extLst>
                  <a:ext uri="{FF2B5EF4-FFF2-40B4-BE49-F238E27FC236}">
                    <a16:creationId xmlns:a16="http://schemas.microsoft.com/office/drawing/2014/main" id="{14EB3197-C535-9349-BFA5-708F4B8D83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1" name="Line 273">
                <a:extLst>
                  <a:ext uri="{FF2B5EF4-FFF2-40B4-BE49-F238E27FC236}">
                    <a16:creationId xmlns:a16="http://schemas.microsoft.com/office/drawing/2014/main" id="{75DB6E5B-06C0-6348-8A64-378A558D9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2" name="Line 274">
                <a:extLst>
                  <a:ext uri="{FF2B5EF4-FFF2-40B4-BE49-F238E27FC236}">
                    <a16:creationId xmlns:a16="http://schemas.microsoft.com/office/drawing/2014/main" id="{38F53165-7685-0247-AED6-2C9BCF9EF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3" name="Line 275">
                <a:extLst>
                  <a:ext uri="{FF2B5EF4-FFF2-40B4-BE49-F238E27FC236}">
                    <a16:creationId xmlns:a16="http://schemas.microsoft.com/office/drawing/2014/main" id="{70238B78-3E99-334B-9F90-CA70A7E77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4" name="Line 276">
                <a:extLst>
                  <a:ext uri="{FF2B5EF4-FFF2-40B4-BE49-F238E27FC236}">
                    <a16:creationId xmlns:a16="http://schemas.microsoft.com/office/drawing/2014/main" id="{12B5442C-6E11-5C44-B3F7-B8A7892DE2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5" name="Line 277">
                <a:extLst>
                  <a:ext uri="{FF2B5EF4-FFF2-40B4-BE49-F238E27FC236}">
                    <a16:creationId xmlns:a16="http://schemas.microsoft.com/office/drawing/2014/main" id="{8660BEB5-E625-B846-8BE6-BC95FB089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6" name="Line 278">
                <a:extLst>
                  <a:ext uri="{FF2B5EF4-FFF2-40B4-BE49-F238E27FC236}">
                    <a16:creationId xmlns:a16="http://schemas.microsoft.com/office/drawing/2014/main" id="{490D2C62-B866-4D46-8447-D54665D2C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7" name="Line 279">
                <a:extLst>
                  <a:ext uri="{FF2B5EF4-FFF2-40B4-BE49-F238E27FC236}">
                    <a16:creationId xmlns:a16="http://schemas.microsoft.com/office/drawing/2014/main" id="{12934935-FBA8-2645-9B7C-27498E633D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8" name="Line 280">
                <a:extLst>
                  <a:ext uri="{FF2B5EF4-FFF2-40B4-BE49-F238E27FC236}">
                    <a16:creationId xmlns:a16="http://schemas.microsoft.com/office/drawing/2014/main" id="{12E13C56-DB19-3848-917D-7285D6CD8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9" name="Line 281">
                <a:extLst>
                  <a:ext uri="{FF2B5EF4-FFF2-40B4-BE49-F238E27FC236}">
                    <a16:creationId xmlns:a16="http://schemas.microsoft.com/office/drawing/2014/main" id="{37AF2882-F29E-6949-9BB0-265815B80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0" name="Line 282">
                <a:extLst>
                  <a:ext uri="{FF2B5EF4-FFF2-40B4-BE49-F238E27FC236}">
                    <a16:creationId xmlns:a16="http://schemas.microsoft.com/office/drawing/2014/main" id="{6FFF974B-5780-F347-BD2A-8DC31B888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1" name="Line 283">
                <a:extLst>
                  <a:ext uri="{FF2B5EF4-FFF2-40B4-BE49-F238E27FC236}">
                    <a16:creationId xmlns:a16="http://schemas.microsoft.com/office/drawing/2014/main" id="{3A093410-BED8-F244-BBD0-6599BF3AD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2" name="Line 284">
                <a:extLst>
                  <a:ext uri="{FF2B5EF4-FFF2-40B4-BE49-F238E27FC236}">
                    <a16:creationId xmlns:a16="http://schemas.microsoft.com/office/drawing/2014/main" id="{DA0E7582-4E49-AA4E-B96C-25B4AC956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09728747-3EBA-A84E-97A6-34C71DE3E538}"/>
                </a:ext>
              </a:extLst>
            </p:cNvPr>
            <p:cNvSpPr/>
            <p:nvPr/>
          </p:nvSpPr>
          <p:spPr>
            <a:xfrm>
              <a:off x="7587442" y="5279016"/>
              <a:ext cx="463283" cy="176163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B1854E4A-6AC8-DA4E-98F1-9009203C5782}"/>
                </a:ext>
              </a:extLst>
            </p:cNvPr>
            <p:cNvSpPr/>
            <p:nvPr/>
          </p:nvSpPr>
          <p:spPr>
            <a:xfrm>
              <a:off x="7587709" y="5185758"/>
              <a:ext cx="462722" cy="174412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068EDF34-1A1E-9C48-8DDE-67779FBA2A7B}"/>
                </a:ext>
              </a:extLst>
            </p:cNvPr>
            <p:cNvGrpSpPr/>
            <p:nvPr/>
          </p:nvGrpSpPr>
          <p:grpSpPr>
            <a:xfrm>
              <a:off x="7711339" y="5194731"/>
              <a:ext cx="200922" cy="155936"/>
              <a:chOff x="1968091" y="3022600"/>
              <a:chExt cx="768409" cy="553944"/>
            </a:xfrm>
          </p:grpSpPr>
          <p:grpSp>
            <p:nvGrpSpPr>
              <p:cNvPr id="447" name="Group 446">
                <a:extLst>
                  <a:ext uri="{FF2B5EF4-FFF2-40B4-BE49-F238E27FC236}">
                    <a16:creationId xmlns:a16="http://schemas.microsoft.com/office/drawing/2014/main" id="{894D10BA-0278-5745-AF3A-1E62D9301946}"/>
                  </a:ext>
                </a:extLst>
              </p:cNvPr>
              <p:cNvGrpSpPr/>
              <p:nvPr/>
            </p:nvGrpSpPr>
            <p:grpSpPr>
              <a:xfrm>
                <a:off x="2032000" y="3022600"/>
                <a:ext cx="257175" cy="544419"/>
                <a:chOff x="2441575" y="2479675"/>
                <a:chExt cx="765175" cy="1028347"/>
              </a:xfrm>
            </p:grpSpPr>
            <p:sp>
              <p:nvSpPr>
                <p:cNvPr id="464" name="Parallelogram 463">
                  <a:extLst>
                    <a:ext uri="{FF2B5EF4-FFF2-40B4-BE49-F238E27FC236}">
                      <a16:creationId xmlns:a16="http://schemas.microsoft.com/office/drawing/2014/main" id="{09A6D992-D2EA-B846-B572-6F4F9F033835}"/>
                    </a:ext>
                  </a:extLst>
                </p:cNvPr>
                <p:cNvSpPr/>
                <p:nvPr/>
              </p:nvSpPr>
              <p:spPr>
                <a:xfrm>
                  <a:off x="2441575" y="2479675"/>
                  <a:ext cx="765175" cy="1025525"/>
                </a:xfrm>
                <a:prstGeom prst="parallelogram">
                  <a:avLst>
                    <a:gd name="adj" fmla="val 62205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5" name="Parallelogram 464">
                  <a:extLst>
                    <a:ext uri="{FF2B5EF4-FFF2-40B4-BE49-F238E27FC236}">
                      <a16:creationId xmlns:a16="http://schemas.microsoft.com/office/drawing/2014/main" id="{3A69C968-AFA8-6549-BF1F-5EA286DCD327}"/>
                    </a:ext>
                  </a:extLst>
                </p:cNvPr>
                <p:cNvSpPr/>
                <p:nvPr/>
              </p:nvSpPr>
              <p:spPr>
                <a:xfrm>
                  <a:off x="2571751" y="2558697"/>
                  <a:ext cx="603250" cy="949325"/>
                </a:xfrm>
                <a:prstGeom prst="parallelogram">
                  <a:avLst>
                    <a:gd name="adj" fmla="val 72206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DFD53FB8-CBF1-634C-9D11-A54A48652AC1}"/>
                  </a:ext>
                </a:extLst>
              </p:cNvPr>
              <p:cNvGrpSpPr/>
              <p:nvPr/>
            </p:nvGrpSpPr>
            <p:grpSpPr>
              <a:xfrm flipH="1">
                <a:off x="2441575" y="3032125"/>
                <a:ext cx="257175" cy="544419"/>
                <a:chOff x="2441575" y="2479675"/>
                <a:chExt cx="765175" cy="1028347"/>
              </a:xfrm>
            </p:grpSpPr>
            <p:sp>
              <p:nvSpPr>
                <p:cNvPr id="462" name="Parallelogram 461">
                  <a:extLst>
                    <a:ext uri="{FF2B5EF4-FFF2-40B4-BE49-F238E27FC236}">
                      <a16:creationId xmlns:a16="http://schemas.microsoft.com/office/drawing/2014/main" id="{F26C1DE0-8707-3A42-B394-4BDB9A4058F0}"/>
                    </a:ext>
                  </a:extLst>
                </p:cNvPr>
                <p:cNvSpPr/>
                <p:nvPr/>
              </p:nvSpPr>
              <p:spPr>
                <a:xfrm>
                  <a:off x="2441575" y="2479675"/>
                  <a:ext cx="765175" cy="1025525"/>
                </a:xfrm>
                <a:prstGeom prst="parallelogram">
                  <a:avLst>
                    <a:gd name="adj" fmla="val 62205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3" name="Parallelogram 462">
                  <a:extLst>
                    <a:ext uri="{FF2B5EF4-FFF2-40B4-BE49-F238E27FC236}">
                      <a16:creationId xmlns:a16="http://schemas.microsoft.com/office/drawing/2014/main" id="{D29B7383-4F2B-0949-863F-E6D343374447}"/>
                    </a:ext>
                  </a:extLst>
                </p:cNvPr>
                <p:cNvSpPr/>
                <p:nvPr/>
              </p:nvSpPr>
              <p:spPr>
                <a:xfrm>
                  <a:off x="2571751" y="2558697"/>
                  <a:ext cx="603250" cy="949325"/>
                </a:xfrm>
                <a:prstGeom prst="parallelogram">
                  <a:avLst>
                    <a:gd name="adj" fmla="val 72206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49" name="Parallelogram 448">
                <a:extLst>
                  <a:ext uri="{FF2B5EF4-FFF2-40B4-BE49-F238E27FC236}">
                    <a16:creationId xmlns:a16="http://schemas.microsoft.com/office/drawing/2014/main" id="{B136F4C5-2C23-3649-880A-5C6A318DC021}"/>
                  </a:ext>
                </a:extLst>
              </p:cNvPr>
              <p:cNvSpPr/>
              <p:nvPr/>
            </p:nvSpPr>
            <p:spPr>
              <a:xfrm flipV="1">
                <a:off x="2057400" y="3130550"/>
                <a:ext cx="625475" cy="60324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0" name="Parallelogram 449">
                <a:extLst>
                  <a:ext uri="{FF2B5EF4-FFF2-40B4-BE49-F238E27FC236}">
                    <a16:creationId xmlns:a16="http://schemas.microsoft.com/office/drawing/2014/main" id="{47FC053E-1610-CC4A-A1EB-98201957F851}"/>
                  </a:ext>
                </a:extLst>
              </p:cNvPr>
              <p:cNvSpPr/>
              <p:nvPr/>
            </p:nvSpPr>
            <p:spPr>
              <a:xfrm rot="17056647">
                <a:off x="2079626" y="3187701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1" name="Parallelogram 450">
                <a:extLst>
                  <a:ext uri="{FF2B5EF4-FFF2-40B4-BE49-F238E27FC236}">
                    <a16:creationId xmlns:a16="http://schemas.microsoft.com/office/drawing/2014/main" id="{F589D353-4C39-7A4E-A1E8-1DF7E1C5B98D}"/>
                  </a:ext>
                </a:extLst>
              </p:cNvPr>
              <p:cNvSpPr/>
              <p:nvPr/>
            </p:nvSpPr>
            <p:spPr>
              <a:xfrm rot="17384936" flipV="1">
                <a:off x="1990347" y="3141540"/>
                <a:ext cx="95195" cy="50805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2" name="Parallelogram 451">
                <a:extLst>
                  <a:ext uri="{FF2B5EF4-FFF2-40B4-BE49-F238E27FC236}">
                    <a16:creationId xmlns:a16="http://schemas.microsoft.com/office/drawing/2014/main" id="{1A9A948F-37FB-CB47-A95D-5F678270FDF9}"/>
                  </a:ext>
                </a:extLst>
              </p:cNvPr>
              <p:cNvSpPr/>
              <p:nvPr/>
            </p:nvSpPr>
            <p:spPr>
              <a:xfrm>
                <a:off x="2032000" y="3162300"/>
                <a:ext cx="6508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3" name="Parallelogram 452">
                <a:extLst>
                  <a:ext uri="{FF2B5EF4-FFF2-40B4-BE49-F238E27FC236}">
                    <a16:creationId xmlns:a16="http://schemas.microsoft.com/office/drawing/2014/main" id="{B11B9230-E49A-E448-9DC0-7806319AB4C3}"/>
                  </a:ext>
                </a:extLst>
              </p:cNvPr>
              <p:cNvSpPr/>
              <p:nvPr/>
            </p:nvSpPr>
            <p:spPr>
              <a:xfrm rot="4215064" flipH="1" flipV="1">
                <a:off x="2627741" y="3146398"/>
                <a:ext cx="9519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4" name="Parallelogram 453">
                <a:extLst>
                  <a:ext uri="{FF2B5EF4-FFF2-40B4-BE49-F238E27FC236}">
                    <a16:creationId xmlns:a16="http://schemas.microsoft.com/office/drawing/2014/main" id="{1EB245CB-F034-DC4F-8B71-FDF1459952B4}"/>
                  </a:ext>
                </a:extLst>
              </p:cNvPr>
              <p:cNvSpPr/>
              <p:nvPr/>
            </p:nvSpPr>
            <p:spPr>
              <a:xfrm rot="4492456">
                <a:off x="2397126" y="3197226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E4503342-0075-A64C-8FA8-E9804F1B11F6}"/>
                  </a:ext>
                </a:extLst>
              </p:cNvPr>
              <p:cNvGrpSpPr/>
              <p:nvPr/>
            </p:nvGrpSpPr>
            <p:grpSpPr>
              <a:xfrm>
                <a:off x="1968091" y="3322545"/>
                <a:ext cx="768409" cy="96354"/>
                <a:chOff x="1968092" y="3319370"/>
                <a:chExt cx="677104" cy="96354"/>
              </a:xfrm>
            </p:grpSpPr>
            <p:sp>
              <p:nvSpPr>
                <p:cNvPr id="458" name="Parallelogram 457">
                  <a:extLst>
                    <a:ext uri="{FF2B5EF4-FFF2-40B4-BE49-F238E27FC236}">
                      <a16:creationId xmlns:a16="http://schemas.microsoft.com/office/drawing/2014/main" id="{6CF39143-AEC5-7F42-A1E8-259A9FA98D1D}"/>
                    </a:ext>
                  </a:extLst>
                </p:cNvPr>
                <p:cNvSpPr/>
                <p:nvPr/>
              </p:nvSpPr>
              <p:spPr>
                <a:xfrm flipV="1">
                  <a:off x="2012950" y="3330575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9" name="Parallelogram 458">
                  <a:extLst>
                    <a:ext uri="{FF2B5EF4-FFF2-40B4-BE49-F238E27FC236}">
                      <a16:creationId xmlns:a16="http://schemas.microsoft.com/office/drawing/2014/main" id="{7F01DAC2-0F89-784F-876E-3F9D962E1310}"/>
                    </a:ext>
                  </a:extLst>
                </p:cNvPr>
                <p:cNvSpPr/>
                <p:nvPr/>
              </p:nvSpPr>
              <p:spPr>
                <a:xfrm rot="17384936" flipV="1">
                  <a:off x="1945897" y="3341565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0" name="Parallelogram 459">
                  <a:extLst>
                    <a:ext uri="{FF2B5EF4-FFF2-40B4-BE49-F238E27FC236}">
                      <a16:creationId xmlns:a16="http://schemas.microsoft.com/office/drawing/2014/main" id="{3F7F808E-8099-6844-82A1-57061093C3A4}"/>
                    </a:ext>
                  </a:extLst>
                </p:cNvPr>
                <p:cNvSpPr/>
                <p:nvPr/>
              </p:nvSpPr>
              <p:spPr>
                <a:xfrm>
                  <a:off x="1987550" y="3362325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1" name="Parallelogram 460">
                  <a:extLst>
                    <a:ext uri="{FF2B5EF4-FFF2-40B4-BE49-F238E27FC236}">
                      <a16:creationId xmlns:a16="http://schemas.microsoft.com/office/drawing/2014/main" id="{A1DB5E8F-D73B-3642-A8B4-C87D032FDD95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577455" y="3347983"/>
                  <a:ext cx="95195" cy="40287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56" name="Parallelogram 455">
                <a:extLst>
                  <a:ext uri="{FF2B5EF4-FFF2-40B4-BE49-F238E27FC236}">
                    <a16:creationId xmlns:a16="http://schemas.microsoft.com/office/drawing/2014/main" id="{D322A6B7-A84E-0640-B0D8-1A5012191505}"/>
                  </a:ext>
                </a:extLst>
              </p:cNvPr>
              <p:cNvSpPr/>
              <p:nvPr/>
            </p:nvSpPr>
            <p:spPr>
              <a:xfrm rot="4389628">
                <a:off x="2495482" y="3370576"/>
                <a:ext cx="160883" cy="55150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7" name="Parallelogram 456">
                <a:extLst>
                  <a:ext uri="{FF2B5EF4-FFF2-40B4-BE49-F238E27FC236}">
                    <a16:creationId xmlns:a16="http://schemas.microsoft.com/office/drawing/2014/main" id="{458A2CEA-0215-3741-9328-92CEC6850667}"/>
                  </a:ext>
                </a:extLst>
              </p:cNvPr>
              <p:cNvSpPr/>
              <p:nvPr/>
            </p:nvSpPr>
            <p:spPr>
              <a:xfrm rot="17068257">
                <a:off x="2025651" y="3362326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599E1DBE-8156-2840-90E5-29E8281E2A05}"/>
                </a:ext>
              </a:extLst>
            </p:cNvPr>
            <p:cNvSpPr/>
            <p:nvPr/>
          </p:nvSpPr>
          <p:spPr>
            <a:xfrm>
              <a:off x="7645400" y="5185758"/>
              <a:ext cx="352425" cy="174412"/>
            </a:xfrm>
            <a:prstGeom prst="ellipse">
              <a:avLst/>
            </a:prstGeom>
            <a:solidFill>
              <a:srgbClr val="B8C2C9">
                <a:alpha val="57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F1B7372-3779-BD4C-B5E0-6A0F9026D311}"/>
              </a:ext>
            </a:extLst>
          </p:cNvPr>
          <p:cNvGrpSpPr/>
          <p:nvPr/>
        </p:nvGrpSpPr>
        <p:grpSpPr>
          <a:xfrm>
            <a:off x="5039795" y="3084195"/>
            <a:ext cx="536631" cy="796120"/>
            <a:chOff x="1917296" y="2215220"/>
            <a:chExt cx="396914" cy="599769"/>
          </a:xfrm>
        </p:grpSpPr>
        <p:sp>
          <p:nvSpPr>
            <p:cNvPr id="501" name="Oval 818">
              <a:extLst>
                <a:ext uri="{FF2B5EF4-FFF2-40B4-BE49-F238E27FC236}">
                  <a16:creationId xmlns:a16="http://schemas.microsoft.com/office/drawing/2014/main" id="{3448CE4A-D863-AD46-8587-66C2B075F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296" y="2232448"/>
              <a:ext cx="208258" cy="190808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" name="Oval 820">
              <a:extLst>
                <a:ext uri="{FF2B5EF4-FFF2-40B4-BE49-F238E27FC236}">
                  <a16:creationId xmlns:a16="http://schemas.microsoft.com/office/drawing/2014/main" id="{29666314-AF56-9145-B382-AEC096DF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567" y="2298472"/>
              <a:ext cx="68354" cy="60742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3" name="Oval 821">
              <a:extLst>
                <a:ext uri="{FF2B5EF4-FFF2-40B4-BE49-F238E27FC236}">
                  <a16:creationId xmlns:a16="http://schemas.microsoft.com/office/drawing/2014/main" id="{075B7249-79A2-4942-A803-C90D93811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235" y="2285267"/>
              <a:ext cx="98379" cy="86491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4" name="Oval 822">
              <a:extLst>
                <a:ext uri="{FF2B5EF4-FFF2-40B4-BE49-F238E27FC236}">
                  <a16:creationId xmlns:a16="http://schemas.microsoft.com/office/drawing/2014/main" id="{B185584C-FD29-4648-834C-19E27DE0D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542" y="2269421"/>
              <a:ext cx="129682" cy="118182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5" name="Oval 823">
              <a:extLst>
                <a:ext uri="{FF2B5EF4-FFF2-40B4-BE49-F238E27FC236}">
                  <a16:creationId xmlns:a16="http://schemas.microsoft.com/office/drawing/2014/main" id="{C13E1CC2-89DA-654F-B0AB-2BC0BE249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822" y="2252915"/>
              <a:ext cx="169289" cy="150534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6" name="Freeform 824">
              <a:extLst>
                <a:ext uri="{FF2B5EF4-FFF2-40B4-BE49-F238E27FC236}">
                  <a16:creationId xmlns:a16="http://schemas.microsoft.com/office/drawing/2014/main" id="{6D17041C-1F84-DB4F-93DF-CDF3E45F313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953373" y="2215220"/>
              <a:ext cx="130959" cy="94414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mpd="sng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07" name="Group 398">
              <a:extLst>
                <a:ext uri="{FF2B5EF4-FFF2-40B4-BE49-F238E27FC236}">
                  <a16:creationId xmlns:a16="http://schemas.microsoft.com/office/drawing/2014/main" id="{BFA53FD4-5475-B840-8FF0-33BD25DFAD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0337" y="2335105"/>
              <a:ext cx="167800" cy="347228"/>
              <a:chOff x="3130" y="3288"/>
              <a:chExt cx="410" cy="742"/>
            </a:xfrm>
          </p:grpSpPr>
          <p:sp>
            <p:nvSpPr>
              <p:cNvPr id="532" name="Line 270">
                <a:extLst>
                  <a:ext uri="{FF2B5EF4-FFF2-40B4-BE49-F238E27FC236}">
                    <a16:creationId xmlns:a16="http://schemas.microsoft.com/office/drawing/2014/main" id="{281BBF95-2FBC-724F-853D-B055ECFF93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3" name="Line 271">
                <a:extLst>
                  <a:ext uri="{FF2B5EF4-FFF2-40B4-BE49-F238E27FC236}">
                    <a16:creationId xmlns:a16="http://schemas.microsoft.com/office/drawing/2014/main" id="{15679C7B-EEDA-C14B-9F68-004A3CB3A1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4" name="Line 272">
                <a:extLst>
                  <a:ext uri="{FF2B5EF4-FFF2-40B4-BE49-F238E27FC236}">
                    <a16:creationId xmlns:a16="http://schemas.microsoft.com/office/drawing/2014/main" id="{EAD2B3FF-8943-9B4E-896D-41EF644E99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5" name="Line 273">
                <a:extLst>
                  <a:ext uri="{FF2B5EF4-FFF2-40B4-BE49-F238E27FC236}">
                    <a16:creationId xmlns:a16="http://schemas.microsoft.com/office/drawing/2014/main" id="{503A48D8-3310-9649-9BA2-1160FE227A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6" name="Line 274">
                <a:extLst>
                  <a:ext uri="{FF2B5EF4-FFF2-40B4-BE49-F238E27FC236}">
                    <a16:creationId xmlns:a16="http://schemas.microsoft.com/office/drawing/2014/main" id="{2C1F9890-5800-074A-B313-F9CDA1022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7" name="Line 275">
                <a:extLst>
                  <a:ext uri="{FF2B5EF4-FFF2-40B4-BE49-F238E27FC236}">
                    <a16:creationId xmlns:a16="http://schemas.microsoft.com/office/drawing/2014/main" id="{8190C63F-6B92-7043-955F-B5A1C4A80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8" name="Line 276">
                <a:extLst>
                  <a:ext uri="{FF2B5EF4-FFF2-40B4-BE49-F238E27FC236}">
                    <a16:creationId xmlns:a16="http://schemas.microsoft.com/office/drawing/2014/main" id="{4FC65EE3-FFA8-F640-B4D2-6219D8F5C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9" name="Line 277">
                <a:extLst>
                  <a:ext uri="{FF2B5EF4-FFF2-40B4-BE49-F238E27FC236}">
                    <a16:creationId xmlns:a16="http://schemas.microsoft.com/office/drawing/2014/main" id="{B9C92817-7B55-F146-AC4A-8B38EC35B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0" name="Line 278">
                <a:extLst>
                  <a:ext uri="{FF2B5EF4-FFF2-40B4-BE49-F238E27FC236}">
                    <a16:creationId xmlns:a16="http://schemas.microsoft.com/office/drawing/2014/main" id="{A0CAD95C-8A89-2244-B0C7-1F436257B9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1" name="Line 279">
                <a:extLst>
                  <a:ext uri="{FF2B5EF4-FFF2-40B4-BE49-F238E27FC236}">
                    <a16:creationId xmlns:a16="http://schemas.microsoft.com/office/drawing/2014/main" id="{C4711558-F7ED-D74B-99A9-28AAF575E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2" name="Line 280">
                <a:extLst>
                  <a:ext uri="{FF2B5EF4-FFF2-40B4-BE49-F238E27FC236}">
                    <a16:creationId xmlns:a16="http://schemas.microsoft.com/office/drawing/2014/main" id="{A0B9A6E2-3D52-DB43-92F8-E3907CC68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3" name="Line 281">
                <a:extLst>
                  <a:ext uri="{FF2B5EF4-FFF2-40B4-BE49-F238E27FC236}">
                    <a16:creationId xmlns:a16="http://schemas.microsoft.com/office/drawing/2014/main" id="{E2FDC1F9-7719-E741-BE1F-9332C8853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4" name="Line 282">
                <a:extLst>
                  <a:ext uri="{FF2B5EF4-FFF2-40B4-BE49-F238E27FC236}">
                    <a16:creationId xmlns:a16="http://schemas.microsoft.com/office/drawing/2014/main" id="{8EB6FABA-5D22-2C49-9283-969221527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5" name="Line 283">
                <a:extLst>
                  <a:ext uri="{FF2B5EF4-FFF2-40B4-BE49-F238E27FC236}">
                    <a16:creationId xmlns:a16="http://schemas.microsoft.com/office/drawing/2014/main" id="{5999AEE4-F5CC-D749-8CD6-ABA886D4F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6" name="Line 284">
                <a:extLst>
                  <a:ext uri="{FF2B5EF4-FFF2-40B4-BE49-F238E27FC236}">
                    <a16:creationId xmlns:a16="http://schemas.microsoft.com/office/drawing/2014/main" id="{A546077B-7166-4644-B273-F4492D08A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08" name="Group 507">
              <a:extLst>
                <a:ext uri="{FF2B5EF4-FFF2-40B4-BE49-F238E27FC236}">
                  <a16:creationId xmlns:a16="http://schemas.microsoft.com/office/drawing/2014/main" id="{7D2D1370-7BE4-B843-90B2-47EF7DC404E2}"/>
                </a:ext>
              </a:extLst>
            </p:cNvPr>
            <p:cNvGrpSpPr/>
            <p:nvPr/>
          </p:nvGrpSpPr>
          <p:grpSpPr>
            <a:xfrm>
              <a:off x="1971547" y="2612017"/>
              <a:ext cx="342663" cy="202972"/>
              <a:chOff x="1503784" y="3006600"/>
              <a:chExt cx="1771786" cy="957087"/>
            </a:xfrm>
          </p:grpSpPr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8040E6F2-E2ED-7646-BEC0-D906DC96FA54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530" name="Freeform 529">
                  <a:extLst>
                    <a:ext uri="{FF2B5EF4-FFF2-40B4-BE49-F238E27FC236}">
                      <a16:creationId xmlns:a16="http://schemas.microsoft.com/office/drawing/2014/main" id="{70337825-2BB4-7C40-BFF4-AA0332CD73F7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531" name="Oval 530">
                  <a:extLst>
                    <a:ext uri="{FF2B5EF4-FFF2-40B4-BE49-F238E27FC236}">
                      <a16:creationId xmlns:a16="http://schemas.microsoft.com/office/drawing/2014/main" id="{476FCE7F-8E34-7B4D-9931-0E3A01EEB68F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820E9590-5D4D-4C47-B4C3-FF7716775F84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511" name="Group 510">
                  <a:extLst>
                    <a:ext uri="{FF2B5EF4-FFF2-40B4-BE49-F238E27FC236}">
                      <a16:creationId xmlns:a16="http://schemas.microsoft.com/office/drawing/2014/main" id="{1B66E05B-4132-2C4B-B923-6F240265592A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528" name="Parallelogram 527">
                    <a:extLst>
                      <a:ext uri="{FF2B5EF4-FFF2-40B4-BE49-F238E27FC236}">
                        <a16:creationId xmlns:a16="http://schemas.microsoft.com/office/drawing/2014/main" id="{DF0D2851-DE7B-6644-95CD-C56352D7D8F9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9" name="Parallelogram 528">
                    <a:extLst>
                      <a:ext uri="{FF2B5EF4-FFF2-40B4-BE49-F238E27FC236}">
                        <a16:creationId xmlns:a16="http://schemas.microsoft.com/office/drawing/2014/main" id="{ABD5A450-4B4F-3C44-BCA7-543E20DA49E3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12" name="Group 511">
                  <a:extLst>
                    <a:ext uri="{FF2B5EF4-FFF2-40B4-BE49-F238E27FC236}">
                      <a16:creationId xmlns:a16="http://schemas.microsoft.com/office/drawing/2014/main" id="{61EEAA01-46E6-5D40-A8E6-CE211B9A4662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526" name="Parallelogram 525">
                    <a:extLst>
                      <a:ext uri="{FF2B5EF4-FFF2-40B4-BE49-F238E27FC236}">
                        <a16:creationId xmlns:a16="http://schemas.microsoft.com/office/drawing/2014/main" id="{54F7B088-F102-154B-AEDC-4E6D78E89488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7" name="Parallelogram 526">
                    <a:extLst>
                      <a:ext uri="{FF2B5EF4-FFF2-40B4-BE49-F238E27FC236}">
                        <a16:creationId xmlns:a16="http://schemas.microsoft.com/office/drawing/2014/main" id="{7859D806-65EE-1446-9C7A-872182B5AD1E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513" name="Parallelogram 512">
                  <a:extLst>
                    <a:ext uri="{FF2B5EF4-FFF2-40B4-BE49-F238E27FC236}">
                      <a16:creationId xmlns:a16="http://schemas.microsoft.com/office/drawing/2014/main" id="{D733D1A1-EFDA-8947-958D-50C52F81DF5A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4" name="Parallelogram 513">
                  <a:extLst>
                    <a:ext uri="{FF2B5EF4-FFF2-40B4-BE49-F238E27FC236}">
                      <a16:creationId xmlns:a16="http://schemas.microsoft.com/office/drawing/2014/main" id="{EAE38401-DB02-4740-8B17-701DBCB1C97C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5" name="Parallelogram 514">
                  <a:extLst>
                    <a:ext uri="{FF2B5EF4-FFF2-40B4-BE49-F238E27FC236}">
                      <a16:creationId xmlns:a16="http://schemas.microsoft.com/office/drawing/2014/main" id="{843014F7-5508-6540-BDE0-EF5EF8061B8D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6" name="Parallelogram 515">
                  <a:extLst>
                    <a:ext uri="{FF2B5EF4-FFF2-40B4-BE49-F238E27FC236}">
                      <a16:creationId xmlns:a16="http://schemas.microsoft.com/office/drawing/2014/main" id="{A1A48E6E-85C7-6F46-998D-6383A5797C7C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7" name="Parallelogram 516">
                  <a:extLst>
                    <a:ext uri="{FF2B5EF4-FFF2-40B4-BE49-F238E27FC236}">
                      <a16:creationId xmlns:a16="http://schemas.microsoft.com/office/drawing/2014/main" id="{65030D81-F19D-C449-8F78-561458668816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8" name="Parallelogram 517">
                  <a:extLst>
                    <a:ext uri="{FF2B5EF4-FFF2-40B4-BE49-F238E27FC236}">
                      <a16:creationId xmlns:a16="http://schemas.microsoft.com/office/drawing/2014/main" id="{37D90794-5FA0-814E-A360-946220E581C1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19" name="Group 518">
                  <a:extLst>
                    <a:ext uri="{FF2B5EF4-FFF2-40B4-BE49-F238E27FC236}">
                      <a16:creationId xmlns:a16="http://schemas.microsoft.com/office/drawing/2014/main" id="{8BD5B350-6852-5A47-AB0E-F30B80EEB1D7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522" name="Parallelogram 521">
                    <a:extLst>
                      <a:ext uri="{FF2B5EF4-FFF2-40B4-BE49-F238E27FC236}">
                        <a16:creationId xmlns:a16="http://schemas.microsoft.com/office/drawing/2014/main" id="{F265CF11-FE3B-CA4E-BA50-C57C1E4CE121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3" name="Parallelogram 522">
                    <a:extLst>
                      <a:ext uri="{FF2B5EF4-FFF2-40B4-BE49-F238E27FC236}">
                        <a16:creationId xmlns:a16="http://schemas.microsoft.com/office/drawing/2014/main" id="{46056015-4D08-4E46-8A43-0340F335BC62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4" name="Parallelogram 523">
                    <a:extLst>
                      <a:ext uri="{FF2B5EF4-FFF2-40B4-BE49-F238E27FC236}">
                        <a16:creationId xmlns:a16="http://schemas.microsoft.com/office/drawing/2014/main" id="{A943778B-EAF2-DF4F-9786-2DEBF6157D49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5" name="Parallelogram 524">
                    <a:extLst>
                      <a:ext uri="{FF2B5EF4-FFF2-40B4-BE49-F238E27FC236}">
                        <a16:creationId xmlns:a16="http://schemas.microsoft.com/office/drawing/2014/main" id="{C5D85CED-6FA3-F74D-80B5-EA2273ECCF04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520" name="Parallelogram 519">
                  <a:extLst>
                    <a:ext uri="{FF2B5EF4-FFF2-40B4-BE49-F238E27FC236}">
                      <a16:creationId xmlns:a16="http://schemas.microsoft.com/office/drawing/2014/main" id="{6B0A638C-DBA5-704C-AE13-2F777DCCE965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1" name="Parallelogram 520">
                  <a:extLst>
                    <a:ext uri="{FF2B5EF4-FFF2-40B4-BE49-F238E27FC236}">
                      <a16:creationId xmlns:a16="http://schemas.microsoft.com/office/drawing/2014/main" id="{F24F6F6E-5D23-4741-98EB-F2A0DE45A58F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4127D4-57BF-C747-B346-CBA9A115D6B8}"/>
              </a:ext>
            </a:extLst>
          </p:cNvPr>
          <p:cNvGrpSpPr/>
          <p:nvPr/>
        </p:nvGrpSpPr>
        <p:grpSpPr>
          <a:xfrm>
            <a:off x="4935842" y="2287871"/>
            <a:ext cx="280177" cy="1079044"/>
            <a:chOff x="6814069" y="2769785"/>
            <a:chExt cx="280177" cy="1079044"/>
          </a:xfrm>
        </p:grpSpPr>
        <p:cxnSp>
          <p:nvCxnSpPr>
            <p:cNvPr id="391" name="Straight Arrow Connector 390">
              <a:extLst>
                <a:ext uri="{FF2B5EF4-FFF2-40B4-BE49-F238E27FC236}">
                  <a16:creationId xmlns:a16="http://schemas.microsoft.com/office/drawing/2014/main" id="{21C07C85-733B-214C-8065-7E3F83843A55}"/>
                </a:ext>
              </a:extLst>
            </p:cNvPr>
            <p:cNvCxnSpPr/>
            <p:nvPr/>
          </p:nvCxnSpPr>
          <p:spPr>
            <a:xfrm flipV="1">
              <a:off x="6958961" y="2769785"/>
              <a:ext cx="1" cy="1079044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EA9FCB05-1D5D-504F-B3F9-1904F12A431D}"/>
                </a:ext>
              </a:extLst>
            </p:cNvPr>
            <p:cNvGrpSpPr/>
            <p:nvPr/>
          </p:nvGrpSpPr>
          <p:grpSpPr>
            <a:xfrm>
              <a:off x="6814069" y="3054295"/>
              <a:ext cx="280177" cy="369332"/>
              <a:chOff x="476841" y="5891374"/>
              <a:chExt cx="341714" cy="438908"/>
            </a:xfrm>
          </p:grpSpPr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C69CAC49-B9CB-2D47-9143-E107BF20038D}"/>
                  </a:ext>
                </a:extLst>
              </p:cNvPr>
              <p:cNvSpPr/>
              <p:nvPr/>
            </p:nvSpPr>
            <p:spPr>
              <a:xfrm>
                <a:off x="499844" y="5970739"/>
                <a:ext cx="318711" cy="31871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66180120-42C7-6046-A9BF-C9EDBF3C5710}"/>
                  </a:ext>
                </a:extLst>
              </p:cNvPr>
              <p:cNvSpPr txBox="1"/>
              <p:nvPr/>
            </p:nvSpPr>
            <p:spPr>
              <a:xfrm>
                <a:off x="476841" y="5891374"/>
                <a:ext cx="239858" cy="438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</p:grpSp>
      <p:sp>
        <p:nvSpPr>
          <p:cNvPr id="15" name="Freeform 14">
            <a:extLst>
              <a:ext uri="{FF2B5EF4-FFF2-40B4-BE49-F238E27FC236}">
                <a16:creationId xmlns:a16="http://schemas.microsoft.com/office/drawing/2014/main" id="{DAC977F5-5E92-F842-9003-5664E8C68AD5}"/>
              </a:ext>
            </a:extLst>
          </p:cNvPr>
          <p:cNvSpPr/>
          <p:nvPr/>
        </p:nvSpPr>
        <p:spPr>
          <a:xfrm>
            <a:off x="840259" y="2681417"/>
            <a:ext cx="1927655" cy="0"/>
          </a:xfrm>
          <a:custGeom>
            <a:avLst/>
            <a:gdLst>
              <a:gd name="connsiteX0" fmla="*/ 0 w 1927655"/>
              <a:gd name="connsiteY0" fmla="*/ 0 h 0"/>
              <a:gd name="connsiteX1" fmla="*/ 1927655 w 192765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27655">
                <a:moveTo>
                  <a:pt x="0" y="0"/>
                </a:moveTo>
                <a:lnTo>
                  <a:pt x="1927655" y="0"/>
                </a:lnTo>
              </a:path>
            </a:pathLst>
          </a:custGeom>
          <a:noFill/>
          <a:ln w="63500">
            <a:solidFill>
              <a:srgbClr val="0012A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1A11A3-A155-094E-990C-C3F1DE53F476}"/>
              </a:ext>
            </a:extLst>
          </p:cNvPr>
          <p:cNvGrpSpPr/>
          <p:nvPr/>
        </p:nvGrpSpPr>
        <p:grpSpPr>
          <a:xfrm>
            <a:off x="929896" y="1795181"/>
            <a:ext cx="5740747" cy="815546"/>
            <a:chOff x="919545" y="1791730"/>
            <a:chExt cx="5740747" cy="815546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65B013D-FE75-2945-B23E-E04CEE6DB3A9}"/>
                </a:ext>
              </a:extLst>
            </p:cNvPr>
            <p:cNvSpPr/>
            <p:nvPr/>
          </p:nvSpPr>
          <p:spPr>
            <a:xfrm>
              <a:off x="3422822" y="1952368"/>
              <a:ext cx="3237470" cy="654908"/>
            </a:xfrm>
            <a:custGeom>
              <a:avLst/>
              <a:gdLst>
                <a:gd name="connsiteX0" fmla="*/ 0 w 3237470"/>
                <a:gd name="connsiteY0" fmla="*/ 753762 h 753762"/>
                <a:gd name="connsiteX1" fmla="*/ 1791729 w 3237470"/>
                <a:gd name="connsiteY1" fmla="*/ 0 h 753762"/>
                <a:gd name="connsiteX2" fmla="*/ 3237470 w 3237470"/>
                <a:gd name="connsiteY2" fmla="*/ 568410 h 753762"/>
                <a:gd name="connsiteX0" fmla="*/ 0 w 3237470"/>
                <a:gd name="connsiteY0" fmla="*/ 617838 h 617838"/>
                <a:gd name="connsiteX1" fmla="*/ 1779372 w 3237470"/>
                <a:gd name="connsiteY1" fmla="*/ 0 h 617838"/>
                <a:gd name="connsiteX2" fmla="*/ 3237470 w 3237470"/>
                <a:gd name="connsiteY2" fmla="*/ 432486 h 617838"/>
                <a:gd name="connsiteX0" fmla="*/ 0 w 3237470"/>
                <a:gd name="connsiteY0" fmla="*/ 654908 h 654908"/>
                <a:gd name="connsiteX1" fmla="*/ 1791729 w 3237470"/>
                <a:gd name="connsiteY1" fmla="*/ 0 h 654908"/>
                <a:gd name="connsiteX2" fmla="*/ 3237470 w 3237470"/>
                <a:gd name="connsiteY2" fmla="*/ 469556 h 654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7470" h="654908">
                  <a:moveTo>
                    <a:pt x="0" y="654908"/>
                  </a:moveTo>
                  <a:lnTo>
                    <a:pt x="1791729" y="0"/>
                  </a:lnTo>
                  <a:lnTo>
                    <a:pt x="3237470" y="469556"/>
                  </a:lnTo>
                </a:path>
              </a:pathLst>
            </a:custGeom>
            <a:noFill/>
            <a:ln w="63500">
              <a:solidFill>
                <a:srgbClr val="0012A0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B82826-EA67-C64D-B6CE-44CEB9F6B8C7}"/>
                </a:ext>
              </a:extLst>
            </p:cNvPr>
            <p:cNvSpPr txBox="1"/>
            <p:nvPr/>
          </p:nvSpPr>
          <p:spPr>
            <a:xfrm>
              <a:off x="919545" y="1791730"/>
              <a:ext cx="29658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data path </a:t>
              </a:r>
              <a:r>
                <a:rPr lang="en-US" sz="2000" i="1" dirty="0">
                  <a:solidFill>
                    <a:srgbClr val="C00000"/>
                  </a:solidFill>
                </a:rPr>
                <a:t>before</a:t>
              </a:r>
              <a:r>
                <a:rPr lang="en-US" sz="2000" i="1" dirty="0"/>
                <a:t> handover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2D62EC-BC55-3445-B872-D286CE8A4F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81168" y="2038866"/>
              <a:ext cx="529575" cy="25076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7609C10-2F43-AC43-BB47-BBF391C60D65}"/>
              </a:ext>
            </a:extLst>
          </p:cNvPr>
          <p:cNvGrpSpPr/>
          <p:nvPr/>
        </p:nvGrpSpPr>
        <p:grpSpPr>
          <a:xfrm>
            <a:off x="894837" y="2870887"/>
            <a:ext cx="5732503" cy="1270550"/>
            <a:chOff x="894837" y="2870887"/>
            <a:chExt cx="5732503" cy="1270550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CD528183-16D3-3948-8FA7-9E3D78AC8FCC}"/>
                </a:ext>
              </a:extLst>
            </p:cNvPr>
            <p:cNvSpPr/>
            <p:nvPr/>
          </p:nvSpPr>
          <p:spPr>
            <a:xfrm flipV="1">
              <a:off x="3389870" y="2870887"/>
              <a:ext cx="3237470" cy="889687"/>
            </a:xfrm>
            <a:custGeom>
              <a:avLst/>
              <a:gdLst>
                <a:gd name="connsiteX0" fmla="*/ 0 w 3237470"/>
                <a:gd name="connsiteY0" fmla="*/ 753762 h 753762"/>
                <a:gd name="connsiteX1" fmla="*/ 1791729 w 3237470"/>
                <a:gd name="connsiteY1" fmla="*/ 0 h 753762"/>
                <a:gd name="connsiteX2" fmla="*/ 3237470 w 3237470"/>
                <a:gd name="connsiteY2" fmla="*/ 568410 h 753762"/>
                <a:gd name="connsiteX0" fmla="*/ 0 w 3237470"/>
                <a:gd name="connsiteY0" fmla="*/ 617838 h 617838"/>
                <a:gd name="connsiteX1" fmla="*/ 1779372 w 3237470"/>
                <a:gd name="connsiteY1" fmla="*/ 0 h 617838"/>
                <a:gd name="connsiteX2" fmla="*/ 3237470 w 3237470"/>
                <a:gd name="connsiteY2" fmla="*/ 432486 h 617838"/>
                <a:gd name="connsiteX0" fmla="*/ 0 w 3237470"/>
                <a:gd name="connsiteY0" fmla="*/ 654908 h 654908"/>
                <a:gd name="connsiteX1" fmla="*/ 1791729 w 3237470"/>
                <a:gd name="connsiteY1" fmla="*/ 0 h 654908"/>
                <a:gd name="connsiteX2" fmla="*/ 3237470 w 3237470"/>
                <a:gd name="connsiteY2" fmla="*/ 469556 h 654908"/>
                <a:gd name="connsiteX0" fmla="*/ 0 w 3237470"/>
                <a:gd name="connsiteY0" fmla="*/ 889687 h 889687"/>
                <a:gd name="connsiteX1" fmla="*/ 1940010 w 3237470"/>
                <a:gd name="connsiteY1" fmla="*/ 0 h 889687"/>
                <a:gd name="connsiteX2" fmla="*/ 3237470 w 3237470"/>
                <a:gd name="connsiteY2" fmla="*/ 704335 h 88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7470" h="889687">
                  <a:moveTo>
                    <a:pt x="0" y="889687"/>
                  </a:moveTo>
                  <a:lnTo>
                    <a:pt x="1940010" y="0"/>
                  </a:lnTo>
                  <a:lnTo>
                    <a:pt x="3237470" y="704335"/>
                  </a:lnTo>
                </a:path>
              </a:pathLst>
            </a:custGeom>
            <a:noFill/>
            <a:ln w="63500">
              <a:solidFill>
                <a:srgbClr val="0012A0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8" name="TextBox 547">
              <a:extLst>
                <a:ext uri="{FF2B5EF4-FFF2-40B4-BE49-F238E27FC236}">
                  <a16:creationId xmlns:a16="http://schemas.microsoft.com/office/drawing/2014/main" id="{63DEDE12-9552-0046-AAF1-1D43C1E99420}"/>
                </a:ext>
              </a:extLst>
            </p:cNvPr>
            <p:cNvSpPr txBox="1"/>
            <p:nvPr/>
          </p:nvSpPr>
          <p:spPr>
            <a:xfrm>
              <a:off x="894837" y="3550506"/>
              <a:ext cx="1819857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2000" i="1" dirty="0"/>
                <a:t>data path </a:t>
              </a:r>
              <a:r>
                <a:rPr lang="en-US" sz="2000" i="1" dirty="0">
                  <a:solidFill>
                    <a:srgbClr val="C00000"/>
                  </a:solidFill>
                </a:rPr>
                <a:t>after</a:t>
              </a:r>
              <a:r>
                <a:rPr lang="en-US" sz="2000" i="1" dirty="0"/>
                <a:t>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i="1" dirty="0"/>
                <a:t>handover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572BA2A-78CF-D24C-8B0E-81659CB0E94D}"/>
                </a:ext>
              </a:extLst>
            </p:cNvPr>
            <p:cNvCxnSpPr/>
            <p:nvPr/>
          </p:nvCxnSpPr>
          <p:spPr>
            <a:xfrm flipH="1">
              <a:off x="2627086" y="3077029"/>
              <a:ext cx="1193800" cy="64588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8A24C51-BD92-DA4C-884D-EBC11A5FC13A}"/>
              </a:ext>
            </a:extLst>
          </p:cNvPr>
          <p:cNvGrpSpPr/>
          <p:nvPr/>
        </p:nvGrpSpPr>
        <p:grpSpPr>
          <a:xfrm>
            <a:off x="7553237" y="1713235"/>
            <a:ext cx="4420461" cy="1093882"/>
            <a:chOff x="7553237" y="1713235"/>
            <a:chExt cx="4420461" cy="109388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91BBA20-A08B-244F-8A67-601970B6DE60}"/>
                </a:ext>
              </a:extLst>
            </p:cNvPr>
            <p:cNvGrpSpPr/>
            <p:nvPr/>
          </p:nvGrpSpPr>
          <p:grpSpPr>
            <a:xfrm>
              <a:off x="7553237" y="1713235"/>
              <a:ext cx="337926" cy="461665"/>
              <a:chOff x="7553237" y="1713235"/>
              <a:chExt cx="337926" cy="461665"/>
            </a:xfrm>
          </p:grpSpPr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9FF046EA-BF0F-CB42-A27A-C9054C24332C}"/>
                  </a:ext>
                </a:extLst>
              </p:cNvPr>
              <p:cNvSpPr/>
              <p:nvPr/>
            </p:nvSpPr>
            <p:spPr>
              <a:xfrm>
                <a:off x="7553237" y="1777108"/>
                <a:ext cx="337926" cy="34681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3E8BD1B8-4FB7-5547-A132-CB05AA359933}"/>
                  </a:ext>
                </a:extLst>
              </p:cNvPr>
              <p:cNvSpPr txBox="1"/>
              <p:nvPr/>
            </p:nvSpPr>
            <p:spPr>
              <a:xfrm>
                <a:off x="7615879" y="1713235"/>
                <a:ext cx="196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BEED362-49DA-364D-8806-92ACCEDF16AC}"/>
                </a:ext>
              </a:extLst>
            </p:cNvPr>
            <p:cNvSpPr txBox="1"/>
            <p:nvPr/>
          </p:nvSpPr>
          <p:spPr>
            <a:xfrm>
              <a:off x="7846540" y="1717588"/>
              <a:ext cx="4127158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0175" lvl="0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</a:pPr>
              <a:r>
                <a:rPr lang="en-US" sz="2400" dirty="0">
                  <a:solidFill>
                    <a:prstClr val="black"/>
                  </a:solidFill>
                </a:rPr>
                <a:t>current (source) BS selects target BS, sends </a:t>
              </a:r>
              <a:r>
                <a:rPr lang="en-US" sz="2400" i="1" dirty="0">
                  <a:solidFill>
                    <a:prstClr val="black"/>
                  </a:solidFill>
                </a:rPr>
                <a:t>Handover Request message</a:t>
              </a:r>
              <a:r>
                <a:rPr lang="en-US" sz="2400" dirty="0">
                  <a:solidFill>
                    <a:prstClr val="black"/>
                  </a:solidFill>
                </a:rPr>
                <a:t> to target BS</a:t>
              </a:r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DF1BF3CD-717B-6546-B067-E810847567C8}"/>
              </a:ext>
            </a:extLst>
          </p:cNvPr>
          <p:cNvGrpSpPr/>
          <p:nvPr/>
        </p:nvGrpSpPr>
        <p:grpSpPr>
          <a:xfrm>
            <a:off x="7322578" y="3002456"/>
            <a:ext cx="4420461" cy="1093882"/>
            <a:chOff x="7553237" y="1713235"/>
            <a:chExt cx="4420461" cy="1093882"/>
          </a:xfrm>
        </p:grpSpPr>
        <p:grpSp>
          <p:nvGrpSpPr>
            <p:cNvPr id="556" name="Group 555">
              <a:extLst>
                <a:ext uri="{FF2B5EF4-FFF2-40B4-BE49-F238E27FC236}">
                  <a16:creationId xmlns:a16="http://schemas.microsoft.com/office/drawing/2014/main" id="{F7D57CFF-CEAF-6345-A242-2AECA20B2102}"/>
                </a:ext>
              </a:extLst>
            </p:cNvPr>
            <p:cNvGrpSpPr/>
            <p:nvPr/>
          </p:nvGrpSpPr>
          <p:grpSpPr>
            <a:xfrm>
              <a:off x="7553237" y="1713235"/>
              <a:ext cx="337926" cy="461665"/>
              <a:chOff x="7553237" y="1713235"/>
              <a:chExt cx="337926" cy="461665"/>
            </a:xfrm>
          </p:grpSpPr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F1DA580B-DD3B-3844-A5FD-0261638FCB3E}"/>
                  </a:ext>
                </a:extLst>
              </p:cNvPr>
              <p:cNvSpPr/>
              <p:nvPr/>
            </p:nvSpPr>
            <p:spPr>
              <a:xfrm>
                <a:off x="7553237" y="1777108"/>
                <a:ext cx="337926" cy="34681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9" name="TextBox 558">
                <a:extLst>
                  <a:ext uri="{FF2B5EF4-FFF2-40B4-BE49-F238E27FC236}">
                    <a16:creationId xmlns:a16="http://schemas.microsoft.com/office/drawing/2014/main" id="{37252C6A-ABC4-5446-8613-D90C580D25F9}"/>
                  </a:ext>
                </a:extLst>
              </p:cNvPr>
              <p:cNvSpPr txBox="1"/>
              <p:nvPr/>
            </p:nvSpPr>
            <p:spPr>
              <a:xfrm>
                <a:off x="7628236" y="1713235"/>
                <a:ext cx="196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2 </a:t>
                </a:r>
              </a:p>
            </p:txBody>
          </p:sp>
        </p:grp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82D55742-112B-AB49-9197-B7D7CDED7617}"/>
                </a:ext>
              </a:extLst>
            </p:cNvPr>
            <p:cNvSpPr txBox="1"/>
            <p:nvPr/>
          </p:nvSpPr>
          <p:spPr>
            <a:xfrm>
              <a:off x="7846540" y="1717588"/>
              <a:ext cx="4127158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0175" lvl="0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</a:pPr>
              <a:r>
                <a:rPr lang="en-US" sz="2400" dirty="0">
                  <a:solidFill>
                    <a:prstClr val="black"/>
                  </a:solidFill>
                </a:rPr>
                <a:t>target BS pre-allocates radio time slots, responds with HR ACK with info for mobile</a:t>
              </a:r>
            </a:p>
          </p:txBody>
        </p:sp>
      </p:grp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12FFF62E-541A-AA42-9088-F192F9B78868}"/>
              </a:ext>
            </a:extLst>
          </p:cNvPr>
          <p:cNvGrpSpPr/>
          <p:nvPr/>
        </p:nvGrpSpPr>
        <p:grpSpPr>
          <a:xfrm>
            <a:off x="4727555" y="4328748"/>
            <a:ext cx="6480014" cy="1145178"/>
            <a:chOff x="7578978" y="1713235"/>
            <a:chExt cx="5077295" cy="1145178"/>
          </a:xfrm>
        </p:grpSpPr>
        <p:grpSp>
          <p:nvGrpSpPr>
            <p:cNvPr id="561" name="Group 560">
              <a:extLst>
                <a:ext uri="{FF2B5EF4-FFF2-40B4-BE49-F238E27FC236}">
                  <a16:creationId xmlns:a16="http://schemas.microsoft.com/office/drawing/2014/main" id="{9CE04C4D-883D-9C4F-8CAF-75156DD34E0C}"/>
                </a:ext>
              </a:extLst>
            </p:cNvPr>
            <p:cNvGrpSpPr/>
            <p:nvPr/>
          </p:nvGrpSpPr>
          <p:grpSpPr>
            <a:xfrm>
              <a:off x="7578978" y="1713235"/>
              <a:ext cx="285428" cy="461665"/>
              <a:chOff x="7578978" y="1713235"/>
              <a:chExt cx="285428" cy="461665"/>
            </a:xfrm>
          </p:grpSpPr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8D985807-B251-0B42-BBE8-BA9A5F7B7F4D}"/>
                  </a:ext>
                </a:extLst>
              </p:cNvPr>
              <p:cNvSpPr/>
              <p:nvPr/>
            </p:nvSpPr>
            <p:spPr>
              <a:xfrm>
                <a:off x="7578978" y="1777108"/>
                <a:ext cx="285428" cy="34681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0E8299E5-BBF3-0A43-8CC4-AE918E970C37}"/>
                  </a:ext>
                </a:extLst>
              </p:cNvPr>
              <p:cNvSpPr txBox="1"/>
              <p:nvPr/>
            </p:nvSpPr>
            <p:spPr>
              <a:xfrm>
                <a:off x="7628236" y="1713235"/>
                <a:ext cx="196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3 </a:t>
                </a:r>
              </a:p>
            </p:txBody>
          </p:sp>
        </p:grp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4E948F3A-7292-254A-A7EF-EAC23B9879F4}"/>
                </a:ext>
              </a:extLst>
            </p:cNvPr>
            <p:cNvSpPr txBox="1"/>
            <p:nvPr/>
          </p:nvSpPr>
          <p:spPr>
            <a:xfrm>
              <a:off x="7846541" y="1717588"/>
              <a:ext cx="4809732" cy="1140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0175" lvl="0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</a:pPr>
              <a:r>
                <a:rPr lang="en-US" sz="2400" dirty="0">
                  <a:solidFill>
                    <a:prstClr val="black"/>
                  </a:solidFill>
                </a:rPr>
                <a:t>source BS informs mobile of new BS </a:t>
              </a:r>
            </a:p>
            <a:p>
              <a:pPr marL="473075" lvl="0" indent="-239713">
                <a:lnSpc>
                  <a:spcPct val="90000"/>
                </a:lnSpc>
                <a:spcBef>
                  <a:spcPts val="400"/>
                </a:spcBef>
                <a:buClr>
                  <a:srgbClr val="0000A3"/>
                </a:buClr>
                <a:buFont typeface="Wingdings" pitchFamily="2" charset="2"/>
                <a:buChar char="§"/>
              </a:pPr>
              <a:r>
                <a:rPr lang="en-US" sz="2400" dirty="0">
                  <a:solidFill>
                    <a:prstClr val="black"/>
                  </a:solidFill>
                </a:rPr>
                <a:t>mobile can now send via new BS - handover </a:t>
              </a:r>
              <a:r>
                <a:rPr lang="en-US" sz="2400" i="1" dirty="0">
                  <a:solidFill>
                    <a:prstClr val="black"/>
                  </a:solidFill>
                </a:rPr>
                <a:t>looks</a:t>
              </a:r>
              <a:r>
                <a:rPr lang="en-US" sz="2400" dirty="0">
                  <a:solidFill>
                    <a:prstClr val="black"/>
                  </a:solidFill>
                </a:rPr>
                <a:t> complete to mobile</a:t>
              </a:r>
            </a:p>
          </p:txBody>
        </p:sp>
      </p:grp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6F8B90D2-9D39-F844-B831-46315F08B4BD}"/>
              </a:ext>
            </a:extLst>
          </p:cNvPr>
          <p:cNvGrpSpPr/>
          <p:nvPr/>
        </p:nvGrpSpPr>
        <p:grpSpPr>
          <a:xfrm>
            <a:off x="1374860" y="5531473"/>
            <a:ext cx="9758577" cy="761483"/>
            <a:chOff x="7553237" y="1713235"/>
            <a:chExt cx="9758577" cy="761483"/>
          </a:xfrm>
        </p:grpSpPr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94E4FC10-EB8E-2147-8B56-1541CC2F76DB}"/>
                </a:ext>
              </a:extLst>
            </p:cNvPr>
            <p:cNvGrpSpPr/>
            <p:nvPr/>
          </p:nvGrpSpPr>
          <p:grpSpPr>
            <a:xfrm>
              <a:off x="7553237" y="1713235"/>
              <a:ext cx="337926" cy="461665"/>
              <a:chOff x="7553237" y="1713235"/>
              <a:chExt cx="337926" cy="461665"/>
            </a:xfrm>
          </p:grpSpPr>
          <p:sp>
            <p:nvSpPr>
              <p:cNvPr id="568" name="Oval 567">
                <a:extLst>
                  <a:ext uri="{FF2B5EF4-FFF2-40B4-BE49-F238E27FC236}">
                    <a16:creationId xmlns:a16="http://schemas.microsoft.com/office/drawing/2014/main" id="{0645AE8D-CD7F-BE43-9BD9-F0CDD2F5697A}"/>
                  </a:ext>
                </a:extLst>
              </p:cNvPr>
              <p:cNvSpPr/>
              <p:nvPr/>
            </p:nvSpPr>
            <p:spPr>
              <a:xfrm>
                <a:off x="7553237" y="1777108"/>
                <a:ext cx="337926" cy="34681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9" name="TextBox 568">
                <a:extLst>
                  <a:ext uri="{FF2B5EF4-FFF2-40B4-BE49-F238E27FC236}">
                    <a16:creationId xmlns:a16="http://schemas.microsoft.com/office/drawing/2014/main" id="{1C29C703-1BF5-0D48-BB09-A90A32398686}"/>
                  </a:ext>
                </a:extLst>
              </p:cNvPr>
              <p:cNvSpPr txBox="1"/>
              <p:nvPr/>
            </p:nvSpPr>
            <p:spPr>
              <a:xfrm>
                <a:off x="7628236" y="1713235"/>
                <a:ext cx="196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4 </a:t>
                </a:r>
              </a:p>
            </p:txBody>
          </p:sp>
        </p:grp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E79A444A-5E7B-E942-B86A-768EBD0E17A5}"/>
                </a:ext>
              </a:extLst>
            </p:cNvPr>
            <p:cNvSpPr txBox="1"/>
            <p:nvPr/>
          </p:nvSpPr>
          <p:spPr>
            <a:xfrm>
              <a:off x="7846539" y="1717588"/>
              <a:ext cx="9465275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0175" lvl="0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</a:pPr>
              <a:r>
                <a:rPr lang="en-US" sz="2400" dirty="0">
                  <a:solidFill>
                    <a:prstClr val="black"/>
                  </a:solidFill>
                </a:rPr>
                <a:t>source BS stops sending datagrams to mobile, instead forwards to new BS (who forwards to mobile over radio channel)</a:t>
              </a:r>
            </a:p>
          </p:txBody>
        </p:sp>
      </p:grpSp>
      <p:sp>
        <p:nvSpPr>
          <p:cNvPr id="570" name="Freeform 569">
            <a:extLst>
              <a:ext uri="{FF2B5EF4-FFF2-40B4-BE49-F238E27FC236}">
                <a16:creationId xmlns:a16="http://schemas.microsoft.com/office/drawing/2014/main" id="{B209C417-6680-994B-96AA-4E0674716D09}"/>
              </a:ext>
            </a:extLst>
          </p:cNvPr>
          <p:cNvSpPr/>
          <p:nvPr/>
        </p:nvSpPr>
        <p:spPr>
          <a:xfrm rot="1152071" flipV="1">
            <a:off x="5453609" y="2257286"/>
            <a:ext cx="1045020" cy="114897"/>
          </a:xfrm>
          <a:custGeom>
            <a:avLst/>
            <a:gdLst>
              <a:gd name="connsiteX0" fmla="*/ 0 w 1927655"/>
              <a:gd name="connsiteY0" fmla="*/ 0 h 0"/>
              <a:gd name="connsiteX1" fmla="*/ 1927655 w 192765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27655">
                <a:moveTo>
                  <a:pt x="0" y="0"/>
                </a:moveTo>
                <a:lnTo>
                  <a:pt x="1927655" y="0"/>
                </a:lnTo>
              </a:path>
            </a:pathLst>
          </a:custGeom>
          <a:noFill/>
          <a:ln w="63500">
            <a:solidFill>
              <a:srgbClr val="0012A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1" name="Freeform 570">
            <a:extLst>
              <a:ext uri="{FF2B5EF4-FFF2-40B4-BE49-F238E27FC236}">
                <a16:creationId xmlns:a16="http://schemas.microsoft.com/office/drawing/2014/main" id="{E075D086-EB03-6941-BABC-5B56144F25ED}"/>
              </a:ext>
            </a:extLst>
          </p:cNvPr>
          <p:cNvSpPr/>
          <p:nvPr/>
        </p:nvSpPr>
        <p:spPr>
          <a:xfrm rot="19895322" flipV="1">
            <a:off x="5424621" y="3199731"/>
            <a:ext cx="1045020" cy="114897"/>
          </a:xfrm>
          <a:custGeom>
            <a:avLst/>
            <a:gdLst>
              <a:gd name="connsiteX0" fmla="*/ 0 w 1927655"/>
              <a:gd name="connsiteY0" fmla="*/ 0 h 0"/>
              <a:gd name="connsiteX1" fmla="*/ 1927655 w 192765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27655">
                <a:moveTo>
                  <a:pt x="0" y="0"/>
                </a:moveTo>
                <a:lnTo>
                  <a:pt x="1927655" y="0"/>
                </a:lnTo>
              </a:path>
            </a:pathLst>
          </a:custGeom>
          <a:noFill/>
          <a:ln w="63500">
            <a:solidFill>
              <a:srgbClr val="0012A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2" name="Freeform 571">
            <a:extLst>
              <a:ext uri="{FF2B5EF4-FFF2-40B4-BE49-F238E27FC236}">
                <a16:creationId xmlns:a16="http://schemas.microsoft.com/office/drawing/2014/main" id="{178DA2C6-3972-0945-BADF-B6D81BB8B2AD}"/>
              </a:ext>
            </a:extLst>
          </p:cNvPr>
          <p:cNvSpPr/>
          <p:nvPr/>
        </p:nvSpPr>
        <p:spPr>
          <a:xfrm rot="20402045" flipV="1">
            <a:off x="3370498" y="2223929"/>
            <a:ext cx="1606378" cy="114897"/>
          </a:xfrm>
          <a:custGeom>
            <a:avLst/>
            <a:gdLst>
              <a:gd name="connsiteX0" fmla="*/ 0 w 1927655"/>
              <a:gd name="connsiteY0" fmla="*/ 0 h 0"/>
              <a:gd name="connsiteX1" fmla="*/ 1927655 w 192765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27655">
                <a:moveTo>
                  <a:pt x="0" y="0"/>
                </a:moveTo>
                <a:lnTo>
                  <a:pt x="1927655" y="0"/>
                </a:lnTo>
              </a:path>
            </a:pathLst>
          </a:custGeom>
          <a:noFill/>
          <a:ln w="63500">
            <a:solidFill>
              <a:srgbClr val="0012A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3" name="Freeform 572">
            <a:extLst>
              <a:ext uri="{FF2B5EF4-FFF2-40B4-BE49-F238E27FC236}">
                <a16:creationId xmlns:a16="http://schemas.microsoft.com/office/drawing/2014/main" id="{A7E5637B-0567-9A42-BCCA-01B51D2070A1}"/>
              </a:ext>
            </a:extLst>
          </p:cNvPr>
          <p:cNvSpPr/>
          <p:nvPr/>
        </p:nvSpPr>
        <p:spPr>
          <a:xfrm rot="16200000" flipV="1">
            <a:off x="4413143" y="2804199"/>
            <a:ext cx="1606378" cy="114897"/>
          </a:xfrm>
          <a:custGeom>
            <a:avLst/>
            <a:gdLst>
              <a:gd name="connsiteX0" fmla="*/ 0 w 1927655"/>
              <a:gd name="connsiteY0" fmla="*/ 0 h 0"/>
              <a:gd name="connsiteX1" fmla="*/ 1927655 w 192765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27655">
                <a:moveTo>
                  <a:pt x="0" y="0"/>
                </a:moveTo>
                <a:lnTo>
                  <a:pt x="1927655" y="0"/>
                </a:lnTo>
              </a:path>
            </a:pathLst>
          </a:custGeom>
          <a:noFill/>
          <a:ln w="63500">
            <a:solidFill>
              <a:srgbClr val="0012A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E3108DE0-DF6F-994C-B6DA-31959FFCFD3C}"/>
              </a:ext>
            </a:extLst>
          </p:cNvPr>
          <p:cNvSpPr txBox="1"/>
          <p:nvPr/>
        </p:nvSpPr>
        <p:spPr>
          <a:xfrm>
            <a:off x="4833737" y="3872448"/>
            <a:ext cx="842859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target BS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83A148-0CF6-274E-A3D1-716F3F27EE9F}"/>
              </a:ext>
            </a:extLst>
          </p:cNvPr>
          <p:cNvGrpSpPr/>
          <p:nvPr/>
        </p:nvGrpSpPr>
        <p:grpSpPr>
          <a:xfrm>
            <a:off x="5208438" y="2261552"/>
            <a:ext cx="285752" cy="1201921"/>
            <a:chOff x="7086665" y="2743466"/>
            <a:chExt cx="285752" cy="1201921"/>
          </a:xfrm>
        </p:grpSpPr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2120490C-234F-634D-AE57-09CB95AC5A13}"/>
                </a:ext>
              </a:extLst>
            </p:cNvPr>
            <p:cNvCxnSpPr/>
            <p:nvPr/>
          </p:nvCxnSpPr>
          <p:spPr>
            <a:xfrm flipH="1">
              <a:off x="7228348" y="2743466"/>
              <a:ext cx="11079" cy="1201921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54886391-0CA8-9646-8B7D-8E74AE175B68}"/>
                </a:ext>
              </a:extLst>
            </p:cNvPr>
            <p:cNvGrpSpPr/>
            <p:nvPr/>
          </p:nvGrpSpPr>
          <p:grpSpPr>
            <a:xfrm>
              <a:off x="7086665" y="2806589"/>
              <a:ext cx="285752" cy="369332"/>
              <a:chOff x="476841" y="5885721"/>
              <a:chExt cx="348513" cy="438909"/>
            </a:xfrm>
          </p:grpSpPr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AB609E3A-FEAF-6E41-B260-490D49B8DE9F}"/>
                  </a:ext>
                </a:extLst>
              </p:cNvPr>
              <p:cNvSpPr/>
              <p:nvPr/>
            </p:nvSpPr>
            <p:spPr>
              <a:xfrm>
                <a:off x="506644" y="5950861"/>
                <a:ext cx="318710" cy="31871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368985F6-82B3-2244-B60F-0720DC5C3077}"/>
                  </a:ext>
                </a:extLst>
              </p:cNvPr>
              <p:cNvSpPr txBox="1"/>
              <p:nvPr/>
            </p:nvSpPr>
            <p:spPr>
              <a:xfrm>
                <a:off x="476841" y="5885721"/>
                <a:ext cx="239859" cy="438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" grpId="0" animBg="1"/>
      <p:bldP spid="570" grpId="1" animBg="1"/>
      <p:bldP spid="571" grpId="0" animBg="1"/>
      <p:bldP spid="572" grpId="0" animBg="1"/>
      <p:bldP spid="57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8B54-121C-8149-86C0-E5DFC27D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Handover between BSs in same cellular network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73516-BC03-C34C-B61C-E8F0BCD70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75" name="Freeform 174">
            <a:extLst>
              <a:ext uri="{FF2B5EF4-FFF2-40B4-BE49-F238E27FC236}">
                <a16:creationId xmlns:a16="http://schemas.microsoft.com/office/drawing/2014/main" id="{5D292240-04A9-9B4D-872B-879F45ED07F3}"/>
              </a:ext>
            </a:extLst>
          </p:cNvPr>
          <p:cNvSpPr/>
          <p:nvPr/>
        </p:nvSpPr>
        <p:spPr>
          <a:xfrm>
            <a:off x="925513" y="1440831"/>
            <a:ext cx="5952746" cy="2754133"/>
          </a:xfrm>
          <a:custGeom>
            <a:avLst/>
            <a:gdLst>
              <a:gd name="connsiteX0" fmla="*/ 910971 w 2479694"/>
              <a:gd name="connsiteY0" fmla="*/ 57599 h 2518288"/>
              <a:gd name="connsiteX1" fmla="*/ 459082 w 2479694"/>
              <a:gd name="connsiteY1" fmla="*/ 200298 h 2518288"/>
              <a:gd name="connsiteX2" fmla="*/ 154652 w 2479694"/>
              <a:gd name="connsiteY2" fmla="*/ 647420 h 2518288"/>
              <a:gd name="connsiteX3" fmla="*/ 7194 w 2479694"/>
              <a:gd name="connsiteY3" fmla="*/ 1151621 h 2518288"/>
              <a:gd name="connsiteX4" fmla="*/ 50004 w 2479694"/>
              <a:gd name="connsiteY4" fmla="*/ 1679605 h 2518288"/>
              <a:gd name="connsiteX5" fmla="*/ 283084 w 2479694"/>
              <a:gd name="connsiteY5" fmla="*/ 2236129 h 2518288"/>
              <a:gd name="connsiteX6" fmla="*/ 929997 w 2479694"/>
              <a:gd name="connsiteY6" fmla="*/ 2502500 h 2518288"/>
              <a:gd name="connsiteX7" fmla="*/ 1434210 w 2479694"/>
              <a:gd name="connsiteY7" fmla="*/ 2483473 h 2518288"/>
              <a:gd name="connsiteX8" fmla="*/ 1919395 w 2479694"/>
              <a:gd name="connsiteY8" fmla="*/ 2450177 h 2518288"/>
              <a:gd name="connsiteX9" fmla="*/ 2380797 w 2479694"/>
              <a:gd name="connsiteY9" fmla="*/ 1831817 h 2518288"/>
              <a:gd name="connsiteX10" fmla="*/ 2471174 w 2479694"/>
              <a:gd name="connsiteY10" fmla="*/ 1246753 h 2518288"/>
              <a:gd name="connsiteX11" fmla="*/ 2242852 w 2479694"/>
              <a:gd name="connsiteY11" fmla="*/ 675959 h 2518288"/>
              <a:gd name="connsiteX12" fmla="*/ 2066853 w 2479694"/>
              <a:gd name="connsiteY12" fmla="*/ 371536 h 2518288"/>
              <a:gd name="connsiteX13" fmla="*/ 1838531 w 2479694"/>
              <a:gd name="connsiteY13" fmla="*/ 86139 h 2518288"/>
              <a:gd name="connsiteX14" fmla="*/ 1258211 w 2479694"/>
              <a:gd name="connsiteY14" fmla="*/ 520 h 2518288"/>
              <a:gd name="connsiteX15" fmla="*/ 910971 w 2479694"/>
              <a:gd name="connsiteY15" fmla="*/ 57599 h 2518288"/>
              <a:gd name="connsiteX0" fmla="*/ 910971 w 2473336"/>
              <a:gd name="connsiteY0" fmla="*/ 57599 h 2518288"/>
              <a:gd name="connsiteX1" fmla="*/ 459082 w 2473336"/>
              <a:gd name="connsiteY1" fmla="*/ 200298 h 2518288"/>
              <a:gd name="connsiteX2" fmla="*/ 154652 w 2473336"/>
              <a:gd name="connsiteY2" fmla="*/ 647420 h 2518288"/>
              <a:gd name="connsiteX3" fmla="*/ 7194 w 2473336"/>
              <a:gd name="connsiteY3" fmla="*/ 1151621 h 2518288"/>
              <a:gd name="connsiteX4" fmla="*/ 50004 w 2473336"/>
              <a:gd name="connsiteY4" fmla="*/ 1679605 h 2518288"/>
              <a:gd name="connsiteX5" fmla="*/ 283084 w 2473336"/>
              <a:gd name="connsiteY5" fmla="*/ 2236129 h 2518288"/>
              <a:gd name="connsiteX6" fmla="*/ 929997 w 2473336"/>
              <a:gd name="connsiteY6" fmla="*/ 2502500 h 2518288"/>
              <a:gd name="connsiteX7" fmla="*/ 1434210 w 2473336"/>
              <a:gd name="connsiteY7" fmla="*/ 2483473 h 2518288"/>
              <a:gd name="connsiteX8" fmla="*/ 1919395 w 2473336"/>
              <a:gd name="connsiteY8" fmla="*/ 2450177 h 2518288"/>
              <a:gd name="connsiteX9" fmla="*/ 2380797 w 2473336"/>
              <a:gd name="connsiteY9" fmla="*/ 1831817 h 2518288"/>
              <a:gd name="connsiteX10" fmla="*/ 2471174 w 2473336"/>
              <a:gd name="connsiteY10" fmla="*/ 1246753 h 2518288"/>
              <a:gd name="connsiteX11" fmla="*/ 2338454 w 2473336"/>
              <a:gd name="connsiteY11" fmla="*/ 463653 h 2518288"/>
              <a:gd name="connsiteX12" fmla="*/ 2066853 w 2473336"/>
              <a:gd name="connsiteY12" fmla="*/ 371536 h 2518288"/>
              <a:gd name="connsiteX13" fmla="*/ 1838531 w 2473336"/>
              <a:gd name="connsiteY13" fmla="*/ 86139 h 2518288"/>
              <a:gd name="connsiteX14" fmla="*/ 1258211 w 2473336"/>
              <a:gd name="connsiteY14" fmla="*/ 520 h 2518288"/>
              <a:gd name="connsiteX15" fmla="*/ 910971 w 2473336"/>
              <a:gd name="connsiteY15" fmla="*/ 57599 h 2518288"/>
              <a:gd name="connsiteX0" fmla="*/ 910971 w 2473336"/>
              <a:gd name="connsiteY0" fmla="*/ 57599 h 2518288"/>
              <a:gd name="connsiteX1" fmla="*/ 459082 w 2473336"/>
              <a:gd name="connsiteY1" fmla="*/ 200298 h 2518288"/>
              <a:gd name="connsiteX2" fmla="*/ 154652 w 2473336"/>
              <a:gd name="connsiteY2" fmla="*/ 647420 h 2518288"/>
              <a:gd name="connsiteX3" fmla="*/ 7194 w 2473336"/>
              <a:gd name="connsiteY3" fmla="*/ 1151621 h 2518288"/>
              <a:gd name="connsiteX4" fmla="*/ 50004 w 2473336"/>
              <a:gd name="connsiteY4" fmla="*/ 1679605 h 2518288"/>
              <a:gd name="connsiteX5" fmla="*/ 283084 w 2473336"/>
              <a:gd name="connsiteY5" fmla="*/ 2236129 h 2518288"/>
              <a:gd name="connsiteX6" fmla="*/ 929997 w 2473336"/>
              <a:gd name="connsiteY6" fmla="*/ 2502500 h 2518288"/>
              <a:gd name="connsiteX7" fmla="*/ 1434210 w 2473336"/>
              <a:gd name="connsiteY7" fmla="*/ 2483473 h 2518288"/>
              <a:gd name="connsiteX8" fmla="*/ 1919395 w 2473336"/>
              <a:gd name="connsiteY8" fmla="*/ 2450177 h 2518288"/>
              <a:gd name="connsiteX9" fmla="*/ 2380797 w 2473336"/>
              <a:gd name="connsiteY9" fmla="*/ 1831817 h 2518288"/>
              <a:gd name="connsiteX10" fmla="*/ 2471174 w 2473336"/>
              <a:gd name="connsiteY10" fmla="*/ 1246753 h 2518288"/>
              <a:gd name="connsiteX11" fmla="*/ 2338454 w 2473336"/>
              <a:gd name="connsiteY11" fmla="*/ 463653 h 2518288"/>
              <a:gd name="connsiteX12" fmla="*/ 2098141 w 2473336"/>
              <a:gd name="connsiteY12" fmla="*/ 211223 h 2518288"/>
              <a:gd name="connsiteX13" fmla="*/ 1838531 w 2473336"/>
              <a:gd name="connsiteY13" fmla="*/ 86139 h 2518288"/>
              <a:gd name="connsiteX14" fmla="*/ 1258211 w 2473336"/>
              <a:gd name="connsiteY14" fmla="*/ 520 h 2518288"/>
              <a:gd name="connsiteX15" fmla="*/ 910971 w 2473336"/>
              <a:gd name="connsiteY15" fmla="*/ 57599 h 2518288"/>
              <a:gd name="connsiteX0" fmla="*/ 910971 w 2471460"/>
              <a:gd name="connsiteY0" fmla="*/ 57599 h 2518288"/>
              <a:gd name="connsiteX1" fmla="*/ 459082 w 2471460"/>
              <a:gd name="connsiteY1" fmla="*/ 200298 h 2518288"/>
              <a:gd name="connsiteX2" fmla="*/ 154652 w 2471460"/>
              <a:gd name="connsiteY2" fmla="*/ 647420 h 2518288"/>
              <a:gd name="connsiteX3" fmla="*/ 7194 w 2471460"/>
              <a:gd name="connsiteY3" fmla="*/ 1151621 h 2518288"/>
              <a:gd name="connsiteX4" fmla="*/ 50004 w 2471460"/>
              <a:gd name="connsiteY4" fmla="*/ 1679605 h 2518288"/>
              <a:gd name="connsiteX5" fmla="*/ 283084 w 2471460"/>
              <a:gd name="connsiteY5" fmla="*/ 2236129 h 2518288"/>
              <a:gd name="connsiteX6" fmla="*/ 929997 w 2471460"/>
              <a:gd name="connsiteY6" fmla="*/ 2502500 h 2518288"/>
              <a:gd name="connsiteX7" fmla="*/ 1434210 w 2471460"/>
              <a:gd name="connsiteY7" fmla="*/ 2483473 h 2518288"/>
              <a:gd name="connsiteX8" fmla="*/ 1919395 w 2471460"/>
              <a:gd name="connsiteY8" fmla="*/ 2450177 h 2518288"/>
              <a:gd name="connsiteX9" fmla="*/ 2358201 w 2471460"/>
              <a:gd name="connsiteY9" fmla="*/ 2104782 h 2518288"/>
              <a:gd name="connsiteX10" fmla="*/ 2471174 w 2471460"/>
              <a:gd name="connsiteY10" fmla="*/ 1246753 h 2518288"/>
              <a:gd name="connsiteX11" fmla="*/ 2338454 w 2471460"/>
              <a:gd name="connsiteY11" fmla="*/ 463653 h 2518288"/>
              <a:gd name="connsiteX12" fmla="*/ 2098141 w 2471460"/>
              <a:gd name="connsiteY12" fmla="*/ 211223 h 2518288"/>
              <a:gd name="connsiteX13" fmla="*/ 1838531 w 2471460"/>
              <a:gd name="connsiteY13" fmla="*/ 86139 h 2518288"/>
              <a:gd name="connsiteX14" fmla="*/ 1258211 w 2471460"/>
              <a:gd name="connsiteY14" fmla="*/ 520 h 2518288"/>
              <a:gd name="connsiteX15" fmla="*/ 910971 w 2471460"/>
              <a:gd name="connsiteY15" fmla="*/ 57599 h 2518288"/>
              <a:gd name="connsiteX0" fmla="*/ 910971 w 2471460"/>
              <a:gd name="connsiteY0" fmla="*/ 68314 h 2529003"/>
              <a:gd name="connsiteX1" fmla="*/ 519920 w 2471460"/>
              <a:gd name="connsiteY1" fmla="*/ 613962 h 2529003"/>
              <a:gd name="connsiteX2" fmla="*/ 154652 w 2471460"/>
              <a:gd name="connsiteY2" fmla="*/ 658135 h 2529003"/>
              <a:gd name="connsiteX3" fmla="*/ 7194 w 2471460"/>
              <a:gd name="connsiteY3" fmla="*/ 1162336 h 2529003"/>
              <a:gd name="connsiteX4" fmla="*/ 50004 w 2471460"/>
              <a:gd name="connsiteY4" fmla="*/ 1690320 h 2529003"/>
              <a:gd name="connsiteX5" fmla="*/ 283084 w 2471460"/>
              <a:gd name="connsiteY5" fmla="*/ 2246844 h 2529003"/>
              <a:gd name="connsiteX6" fmla="*/ 929997 w 2471460"/>
              <a:gd name="connsiteY6" fmla="*/ 2513215 h 2529003"/>
              <a:gd name="connsiteX7" fmla="*/ 1434210 w 2471460"/>
              <a:gd name="connsiteY7" fmla="*/ 2494188 h 2529003"/>
              <a:gd name="connsiteX8" fmla="*/ 1919395 w 2471460"/>
              <a:gd name="connsiteY8" fmla="*/ 2460892 h 2529003"/>
              <a:gd name="connsiteX9" fmla="*/ 2358201 w 2471460"/>
              <a:gd name="connsiteY9" fmla="*/ 2115497 h 2529003"/>
              <a:gd name="connsiteX10" fmla="*/ 2471174 w 2471460"/>
              <a:gd name="connsiteY10" fmla="*/ 1257468 h 2529003"/>
              <a:gd name="connsiteX11" fmla="*/ 2338454 w 2471460"/>
              <a:gd name="connsiteY11" fmla="*/ 474368 h 2529003"/>
              <a:gd name="connsiteX12" fmla="*/ 2098141 w 2471460"/>
              <a:gd name="connsiteY12" fmla="*/ 221938 h 2529003"/>
              <a:gd name="connsiteX13" fmla="*/ 1838531 w 2471460"/>
              <a:gd name="connsiteY13" fmla="*/ 96854 h 2529003"/>
              <a:gd name="connsiteX14" fmla="*/ 1258211 w 2471460"/>
              <a:gd name="connsiteY14" fmla="*/ 11235 h 2529003"/>
              <a:gd name="connsiteX15" fmla="*/ 910971 w 2471460"/>
              <a:gd name="connsiteY15" fmla="*/ 68314 h 2529003"/>
              <a:gd name="connsiteX0" fmla="*/ 912483 w 2472972"/>
              <a:gd name="connsiteY0" fmla="*/ 68314 h 2529003"/>
              <a:gd name="connsiteX1" fmla="*/ 521432 w 2472972"/>
              <a:gd name="connsiteY1" fmla="*/ 613962 h 2529003"/>
              <a:gd name="connsiteX2" fmla="*/ 177023 w 2472972"/>
              <a:gd name="connsiteY2" fmla="*/ 853110 h 2529003"/>
              <a:gd name="connsiteX3" fmla="*/ 8706 w 2472972"/>
              <a:gd name="connsiteY3" fmla="*/ 1162336 h 2529003"/>
              <a:gd name="connsiteX4" fmla="*/ 51516 w 2472972"/>
              <a:gd name="connsiteY4" fmla="*/ 1690320 h 2529003"/>
              <a:gd name="connsiteX5" fmla="*/ 284596 w 2472972"/>
              <a:gd name="connsiteY5" fmla="*/ 2246844 h 2529003"/>
              <a:gd name="connsiteX6" fmla="*/ 931509 w 2472972"/>
              <a:gd name="connsiteY6" fmla="*/ 2513215 h 2529003"/>
              <a:gd name="connsiteX7" fmla="*/ 1435722 w 2472972"/>
              <a:gd name="connsiteY7" fmla="*/ 2494188 h 2529003"/>
              <a:gd name="connsiteX8" fmla="*/ 1920907 w 2472972"/>
              <a:gd name="connsiteY8" fmla="*/ 2460892 h 2529003"/>
              <a:gd name="connsiteX9" fmla="*/ 2359713 w 2472972"/>
              <a:gd name="connsiteY9" fmla="*/ 2115497 h 2529003"/>
              <a:gd name="connsiteX10" fmla="*/ 2472686 w 2472972"/>
              <a:gd name="connsiteY10" fmla="*/ 1257468 h 2529003"/>
              <a:gd name="connsiteX11" fmla="*/ 2339966 w 2472972"/>
              <a:gd name="connsiteY11" fmla="*/ 474368 h 2529003"/>
              <a:gd name="connsiteX12" fmla="*/ 2099653 w 2472972"/>
              <a:gd name="connsiteY12" fmla="*/ 221938 h 2529003"/>
              <a:gd name="connsiteX13" fmla="*/ 1840043 w 2472972"/>
              <a:gd name="connsiteY13" fmla="*/ 96854 h 2529003"/>
              <a:gd name="connsiteX14" fmla="*/ 1259723 w 2472972"/>
              <a:gd name="connsiteY14" fmla="*/ 11235 h 2529003"/>
              <a:gd name="connsiteX15" fmla="*/ 912483 w 2472972"/>
              <a:gd name="connsiteY15" fmla="*/ 68314 h 2529003"/>
              <a:gd name="connsiteX0" fmla="*/ 867796 w 2428285"/>
              <a:gd name="connsiteY0" fmla="*/ 68314 h 2529003"/>
              <a:gd name="connsiteX1" fmla="*/ 476745 w 2428285"/>
              <a:gd name="connsiteY1" fmla="*/ 613962 h 2529003"/>
              <a:gd name="connsiteX2" fmla="*/ 132336 w 2428285"/>
              <a:gd name="connsiteY2" fmla="*/ 853110 h 2529003"/>
              <a:gd name="connsiteX3" fmla="*/ 68313 w 2428285"/>
              <a:gd name="connsiteY3" fmla="*/ 1248992 h 2529003"/>
              <a:gd name="connsiteX4" fmla="*/ 6829 w 2428285"/>
              <a:gd name="connsiteY4" fmla="*/ 1690320 h 2529003"/>
              <a:gd name="connsiteX5" fmla="*/ 239909 w 2428285"/>
              <a:gd name="connsiteY5" fmla="*/ 2246844 h 2529003"/>
              <a:gd name="connsiteX6" fmla="*/ 886822 w 2428285"/>
              <a:gd name="connsiteY6" fmla="*/ 2513215 h 2529003"/>
              <a:gd name="connsiteX7" fmla="*/ 1391035 w 2428285"/>
              <a:gd name="connsiteY7" fmla="*/ 2494188 h 2529003"/>
              <a:gd name="connsiteX8" fmla="*/ 1876220 w 2428285"/>
              <a:gd name="connsiteY8" fmla="*/ 2460892 h 2529003"/>
              <a:gd name="connsiteX9" fmla="*/ 2315026 w 2428285"/>
              <a:gd name="connsiteY9" fmla="*/ 2115497 h 2529003"/>
              <a:gd name="connsiteX10" fmla="*/ 2427999 w 2428285"/>
              <a:gd name="connsiteY10" fmla="*/ 1257468 h 2529003"/>
              <a:gd name="connsiteX11" fmla="*/ 2295279 w 2428285"/>
              <a:gd name="connsiteY11" fmla="*/ 474368 h 2529003"/>
              <a:gd name="connsiteX12" fmla="*/ 2054966 w 2428285"/>
              <a:gd name="connsiteY12" fmla="*/ 221938 h 2529003"/>
              <a:gd name="connsiteX13" fmla="*/ 1795356 w 2428285"/>
              <a:gd name="connsiteY13" fmla="*/ 96854 h 2529003"/>
              <a:gd name="connsiteX14" fmla="*/ 1215036 w 2428285"/>
              <a:gd name="connsiteY14" fmla="*/ 11235 h 2529003"/>
              <a:gd name="connsiteX15" fmla="*/ 867796 w 2428285"/>
              <a:gd name="connsiteY15" fmla="*/ 68314 h 2529003"/>
              <a:gd name="connsiteX0" fmla="*/ 803267 w 2363756"/>
              <a:gd name="connsiteY0" fmla="*/ 68314 h 2529003"/>
              <a:gd name="connsiteX1" fmla="*/ 412216 w 2363756"/>
              <a:gd name="connsiteY1" fmla="*/ 613962 h 2529003"/>
              <a:gd name="connsiteX2" fmla="*/ 67807 w 2363756"/>
              <a:gd name="connsiteY2" fmla="*/ 853110 h 2529003"/>
              <a:gd name="connsiteX3" fmla="*/ 3784 w 2363756"/>
              <a:gd name="connsiteY3" fmla="*/ 1248992 h 2529003"/>
              <a:gd name="connsiteX4" fmla="*/ 25735 w 2363756"/>
              <a:gd name="connsiteY4" fmla="*/ 1924290 h 2529003"/>
              <a:gd name="connsiteX5" fmla="*/ 175380 w 2363756"/>
              <a:gd name="connsiteY5" fmla="*/ 2246844 h 2529003"/>
              <a:gd name="connsiteX6" fmla="*/ 822293 w 2363756"/>
              <a:gd name="connsiteY6" fmla="*/ 2513215 h 2529003"/>
              <a:gd name="connsiteX7" fmla="*/ 1326506 w 2363756"/>
              <a:gd name="connsiteY7" fmla="*/ 2494188 h 2529003"/>
              <a:gd name="connsiteX8" fmla="*/ 1811691 w 2363756"/>
              <a:gd name="connsiteY8" fmla="*/ 2460892 h 2529003"/>
              <a:gd name="connsiteX9" fmla="*/ 2250497 w 2363756"/>
              <a:gd name="connsiteY9" fmla="*/ 2115497 h 2529003"/>
              <a:gd name="connsiteX10" fmla="*/ 2363470 w 2363756"/>
              <a:gd name="connsiteY10" fmla="*/ 1257468 h 2529003"/>
              <a:gd name="connsiteX11" fmla="*/ 2230750 w 2363756"/>
              <a:gd name="connsiteY11" fmla="*/ 474368 h 2529003"/>
              <a:gd name="connsiteX12" fmla="*/ 1990437 w 2363756"/>
              <a:gd name="connsiteY12" fmla="*/ 221938 h 2529003"/>
              <a:gd name="connsiteX13" fmla="*/ 1730827 w 2363756"/>
              <a:gd name="connsiteY13" fmla="*/ 96854 h 2529003"/>
              <a:gd name="connsiteX14" fmla="*/ 1150507 w 2363756"/>
              <a:gd name="connsiteY14" fmla="*/ 11235 h 2529003"/>
              <a:gd name="connsiteX15" fmla="*/ 803267 w 2363756"/>
              <a:gd name="connsiteY15" fmla="*/ 68314 h 2529003"/>
              <a:gd name="connsiteX0" fmla="*/ 814049 w 2374538"/>
              <a:gd name="connsiteY0" fmla="*/ 68314 h 2522466"/>
              <a:gd name="connsiteX1" fmla="*/ 422998 w 2374538"/>
              <a:gd name="connsiteY1" fmla="*/ 613962 h 2522466"/>
              <a:gd name="connsiteX2" fmla="*/ 78589 w 2374538"/>
              <a:gd name="connsiteY2" fmla="*/ 853110 h 2522466"/>
              <a:gd name="connsiteX3" fmla="*/ 14566 w 2374538"/>
              <a:gd name="connsiteY3" fmla="*/ 1248992 h 2522466"/>
              <a:gd name="connsiteX4" fmla="*/ 36517 w 2374538"/>
              <a:gd name="connsiteY4" fmla="*/ 1924290 h 2522466"/>
              <a:gd name="connsiteX5" fmla="*/ 379105 w 2374538"/>
              <a:gd name="connsiteY5" fmla="*/ 2337832 h 2522466"/>
              <a:gd name="connsiteX6" fmla="*/ 833075 w 2374538"/>
              <a:gd name="connsiteY6" fmla="*/ 2513215 h 2522466"/>
              <a:gd name="connsiteX7" fmla="*/ 1337288 w 2374538"/>
              <a:gd name="connsiteY7" fmla="*/ 2494188 h 2522466"/>
              <a:gd name="connsiteX8" fmla="*/ 1822473 w 2374538"/>
              <a:gd name="connsiteY8" fmla="*/ 2460892 h 2522466"/>
              <a:gd name="connsiteX9" fmla="*/ 2261279 w 2374538"/>
              <a:gd name="connsiteY9" fmla="*/ 2115497 h 2522466"/>
              <a:gd name="connsiteX10" fmla="*/ 2374252 w 2374538"/>
              <a:gd name="connsiteY10" fmla="*/ 1257468 h 2522466"/>
              <a:gd name="connsiteX11" fmla="*/ 2241532 w 2374538"/>
              <a:gd name="connsiteY11" fmla="*/ 474368 h 2522466"/>
              <a:gd name="connsiteX12" fmla="*/ 2001219 w 2374538"/>
              <a:gd name="connsiteY12" fmla="*/ 221938 h 2522466"/>
              <a:gd name="connsiteX13" fmla="*/ 1741609 w 2374538"/>
              <a:gd name="connsiteY13" fmla="*/ 96854 h 2522466"/>
              <a:gd name="connsiteX14" fmla="*/ 1161289 w 2374538"/>
              <a:gd name="connsiteY14" fmla="*/ 11235 h 2522466"/>
              <a:gd name="connsiteX15" fmla="*/ 814049 w 2374538"/>
              <a:gd name="connsiteY15" fmla="*/ 68314 h 2522466"/>
              <a:gd name="connsiteX0" fmla="*/ 824393 w 2384882"/>
              <a:gd name="connsiteY0" fmla="*/ 68314 h 2522466"/>
              <a:gd name="connsiteX1" fmla="*/ 433342 w 2384882"/>
              <a:gd name="connsiteY1" fmla="*/ 613962 h 2522466"/>
              <a:gd name="connsiteX2" fmla="*/ 88933 w 2384882"/>
              <a:gd name="connsiteY2" fmla="*/ 853110 h 2522466"/>
              <a:gd name="connsiteX3" fmla="*/ 7527 w 2384882"/>
              <a:gd name="connsiteY3" fmla="*/ 1248992 h 2522466"/>
              <a:gd name="connsiteX4" fmla="*/ 46861 w 2384882"/>
              <a:gd name="connsiteY4" fmla="*/ 1924290 h 2522466"/>
              <a:gd name="connsiteX5" fmla="*/ 389449 w 2384882"/>
              <a:gd name="connsiteY5" fmla="*/ 2337832 h 2522466"/>
              <a:gd name="connsiteX6" fmla="*/ 843419 w 2384882"/>
              <a:gd name="connsiteY6" fmla="*/ 2513215 h 2522466"/>
              <a:gd name="connsiteX7" fmla="*/ 1347632 w 2384882"/>
              <a:gd name="connsiteY7" fmla="*/ 2494188 h 2522466"/>
              <a:gd name="connsiteX8" fmla="*/ 1832817 w 2384882"/>
              <a:gd name="connsiteY8" fmla="*/ 2460892 h 2522466"/>
              <a:gd name="connsiteX9" fmla="*/ 2271623 w 2384882"/>
              <a:gd name="connsiteY9" fmla="*/ 2115497 h 2522466"/>
              <a:gd name="connsiteX10" fmla="*/ 2384596 w 2384882"/>
              <a:gd name="connsiteY10" fmla="*/ 1257468 h 2522466"/>
              <a:gd name="connsiteX11" fmla="*/ 2251876 w 2384882"/>
              <a:gd name="connsiteY11" fmla="*/ 474368 h 2522466"/>
              <a:gd name="connsiteX12" fmla="*/ 2011563 w 2384882"/>
              <a:gd name="connsiteY12" fmla="*/ 221938 h 2522466"/>
              <a:gd name="connsiteX13" fmla="*/ 1751953 w 2384882"/>
              <a:gd name="connsiteY13" fmla="*/ 96854 h 2522466"/>
              <a:gd name="connsiteX14" fmla="*/ 1171633 w 2384882"/>
              <a:gd name="connsiteY14" fmla="*/ 11235 h 2522466"/>
              <a:gd name="connsiteX15" fmla="*/ 824393 w 2384882"/>
              <a:gd name="connsiteY15" fmla="*/ 68314 h 2522466"/>
              <a:gd name="connsiteX0" fmla="*/ 824393 w 2384882"/>
              <a:gd name="connsiteY0" fmla="*/ 24422 h 2478574"/>
              <a:gd name="connsiteX1" fmla="*/ 433342 w 2384882"/>
              <a:gd name="connsiteY1" fmla="*/ 570070 h 2478574"/>
              <a:gd name="connsiteX2" fmla="*/ 88933 w 2384882"/>
              <a:gd name="connsiteY2" fmla="*/ 809218 h 2478574"/>
              <a:gd name="connsiteX3" fmla="*/ 7527 w 2384882"/>
              <a:gd name="connsiteY3" fmla="*/ 1205100 h 2478574"/>
              <a:gd name="connsiteX4" fmla="*/ 46861 w 2384882"/>
              <a:gd name="connsiteY4" fmla="*/ 1880398 h 2478574"/>
              <a:gd name="connsiteX5" fmla="*/ 389449 w 2384882"/>
              <a:gd name="connsiteY5" fmla="*/ 2293940 h 2478574"/>
              <a:gd name="connsiteX6" fmla="*/ 843419 w 2384882"/>
              <a:gd name="connsiteY6" fmla="*/ 2469323 h 2478574"/>
              <a:gd name="connsiteX7" fmla="*/ 1347632 w 2384882"/>
              <a:gd name="connsiteY7" fmla="*/ 2450296 h 2478574"/>
              <a:gd name="connsiteX8" fmla="*/ 1832817 w 2384882"/>
              <a:gd name="connsiteY8" fmla="*/ 2417000 h 2478574"/>
              <a:gd name="connsiteX9" fmla="*/ 2271623 w 2384882"/>
              <a:gd name="connsiteY9" fmla="*/ 2071605 h 2478574"/>
              <a:gd name="connsiteX10" fmla="*/ 2384596 w 2384882"/>
              <a:gd name="connsiteY10" fmla="*/ 1213576 h 2478574"/>
              <a:gd name="connsiteX11" fmla="*/ 2251876 w 2384882"/>
              <a:gd name="connsiteY11" fmla="*/ 430476 h 2478574"/>
              <a:gd name="connsiteX12" fmla="*/ 2011563 w 2384882"/>
              <a:gd name="connsiteY12" fmla="*/ 178046 h 2478574"/>
              <a:gd name="connsiteX13" fmla="*/ 1751953 w 2384882"/>
              <a:gd name="connsiteY13" fmla="*/ 52962 h 2478574"/>
              <a:gd name="connsiteX14" fmla="*/ 1184973 w 2384882"/>
              <a:gd name="connsiteY14" fmla="*/ 90631 h 2478574"/>
              <a:gd name="connsiteX15" fmla="*/ 824393 w 2384882"/>
              <a:gd name="connsiteY15" fmla="*/ 24422 h 2478574"/>
              <a:gd name="connsiteX0" fmla="*/ 803431 w 2384882"/>
              <a:gd name="connsiteY0" fmla="*/ 504829 h 2461574"/>
              <a:gd name="connsiteX1" fmla="*/ 433342 w 2384882"/>
              <a:gd name="connsiteY1" fmla="*/ 553070 h 2461574"/>
              <a:gd name="connsiteX2" fmla="*/ 88933 w 2384882"/>
              <a:gd name="connsiteY2" fmla="*/ 792218 h 2461574"/>
              <a:gd name="connsiteX3" fmla="*/ 7527 w 2384882"/>
              <a:gd name="connsiteY3" fmla="*/ 1188100 h 2461574"/>
              <a:gd name="connsiteX4" fmla="*/ 46861 w 2384882"/>
              <a:gd name="connsiteY4" fmla="*/ 1863398 h 2461574"/>
              <a:gd name="connsiteX5" fmla="*/ 389449 w 2384882"/>
              <a:gd name="connsiteY5" fmla="*/ 2276940 h 2461574"/>
              <a:gd name="connsiteX6" fmla="*/ 843419 w 2384882"/>
              <a:gd name="connsiteY6" fmla="*/ 2452323 h 2461574"/>
              <a:gd name="connsiteX7" fmla="*/ 1347632 w 2384882"/>
              <a:gd name="connsiteY7" fmla="*/ 2433296 h 2461574"/>
              <a:gd name="connsiteX8" fmla="*/ 1832817 w 2384882"/>
              <a:gd name="connsiteY8" fmla="*/ 2400000 h 2461574"/>
              <a:gd name="connsiteX9" fmla="*/ 2271623 w 2384882"/>
              <a:gd name="connsiteY9" fmla="*/ 2054605 h 2461574"/>
              <a:gd name="connsiteX10" fmla="*/ 2384596 w 2384882"/>
              <a:gd name="connsiteY10" fmla="*/ 1196576 h 2461574"/>
              <a:gd name="connsiteX11" fmla="*/ 2251876 w 2384882"/>
              <a:gd name="connsiteY11" fmla="*/ 413476 h 2461574"/>
              <a:gd name="connsiteX12" fmla="*/ 2011563 w 2384882"/>
              <a:gd name="connsiteY12" fmla="*/ 161046 h 2461574"/>
              <a:gd name="connsiteX13" fmla="*/ 1751953 w 2384882"/>
              <a:gd name="connsiteY13" fmla="*/ 35962 h 2461574"/>
              <a:gd name="connsiteX14" fmla="*/ 1184973 w 2384882"/>
              <a:gd name="connsiteY14" fmla="*/ 73631 h 2461574"/>
              <a:gd name="connsiteX15" fmla="*/ 803431 w 2384882"/>
              <a:gd name="connsiteY15" fmla="*/ 504829 h 2461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84882" h="2461574">
                <a:moveTo>
                  <a:pt x="803431" y="504829"/>
                </a:moveTo>
                <a:cubicBezTo>
                  <a:pt x="678159" y="584736"/>
                  <a:pt x="552425" y="505172"/>
                  <a:pt x="433342" y="553070"/>
                </a:cubicBezTo>
                <a:cubicBezTo>
                  <a:pt x="314259" y="600968"/>
                  <a:pt x="159902" y="686380"/>
                  <a:pt x="88933" y="792218"/>
                </a:cubicBezTo>
                <a:cubicBezTo>
                  <a:pt x="17964" y="898056"/>
                  <a:pt x="14539" y="1009570"/>
                  <a:pt x="7527" y="1188100"/>
                </a:cubicBezTo>
                <a:cubicBezTo>
                  <a:pt x="515" y="1366630"/>
                  <a:pt x="-16793" y="1681925"/>
                  <a:pt x="46861" y="1863398"/>
                </a:cubicBezTo>
                <a:cubicBezTo>
                  <a:pt x="110515" y="2044871"/>
                  <a:pt x="256689" y="2178786"/>
                  <a:pt x="389449" y="2276940"/>
                </a:cubicBezTo>
                <a:cubicBezTo>
                  <a:pt x="522209" y="2375094"/>
                  <a:pt x="683722" y="2426264"/>
                  <a:pt x="843419" y="2452323"/>
                </a:cubicBezTo>
                <a:cubicBezTo>
                  <a:pt x="1003116" y="2478382"/>
                  <a:pt x="1182732" y="2442016"/>
                  <a:pt x="1347632" y="2433296"/>
                </a:cubicBezTo>
                <a:cubicBezTo>
                  <a:pt x="1512532" y="2424576"/>
                  <a:pt x="1678819" y="2463115"/>
                  <a:pt x="1832817" y="2400000"/>
                </a:cubicBezTo>
                <a:cubicBezTo>
                  <a:pt x="1986815" y="2336885"/>
                  <a:pt x="2179660" y="2255176"/>
                  <a:pt x="2271623" y="2054605"/>
                </a:cubicBezTo>
                <a:cubicBezTo>
                  <a:pt x="2363586" y="1854034"/>
                  <a:pt x="2387887" y="1470098"/>
                  <a:pt x="2384596" y="1196576"/>
                </a:cubicBezTo>
                <a:cubicBezTo>
                  <a:pt x="2381305" y="923055"/>
                  <a:pt x="2314048" y="586064"/>
                  <a:pt x="2251876" y="413476"/>
                </a:cubicBezTo>
                <a:cubicBezTo>
                  <a:pt x="2189704" y="240888"/>
                  <a:pt x="2094884" y="223965"/>
                  <a:pt x="2011563" y="161046"/>
                </a:cubicBezTo>
                <a:cubicBezTo>
                  <a:pt x="1928243" y="98127"/>
                  <a:pt x="1886727" y="97798"/>
                  <a:pt x="1751953" y="35962"/>
                </a:cubicBezTo>
                <a:cubicBezTo>
                  <a:pt x="1617179" y="-25874"/>
                  <a:pt x="1343060" y="-4513"/>
                  <a:pt x="1184973" y="73631"/>
                </a:cubicBezTo>
                <a:cubicBezTo>
                  <a:pt x="1026886" y="151775"/>
                  <a:pt x="928703" y="424922"/>
                  <a:pt x="803431" y="504829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08A338F-2308-8F4E-A730-D5B9D0F7F33A}"/>
              </a:ext>
            </a:extLst>
          </p:cNvPr>
          <p:cNvGrpSpPr/>
          <p:nvPr/>
        </p:nvGrpSpPr>
        <p:grpSpPr>
          <a:xfrm>
            <a:off x="6401403" y="2351590"/>
            <a:ext cx="411598" cy="711594"/>
            <a:chOff x="3533208" y="1227996"/>
            <a:chExt cx="567057" cy="933976"/>
          </a:xfrm>
        </p:grpSpPr>
        <p:pic>
          <p:nvPicPr>
            <p:cNvPr id="178" name="Picture 177" descr="mobile_or_tablet.png">
              <a:extLst>
                <a:ext uri="{FF2B5EF4-FFF2-40B4-BE49-F238E27FC236}">
                  <a16:creationId xmlns:a16="http://schemas.microsoft.com/office/drawing/2014/main" id="{D6A92062-5DE0-144B-8BDD-BB1F477DA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3208" y="1227996"/>
              <a:ext cx="567057" cy="933976"/>
            </a:xfrm>
            <a:prstGeom prst="rect">
              <a:avLst/>
            </a:prstGeom>
          </p:spPr>
        </p:pic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3B23544-9FFD-154F-B823-09AFFCEFB40F}"/>
                </a:ext>
              </a:extLst>
            </p:cNvPr>
            <p:cNvSpPr/>
            <p:nvPr/>
          </p:nvSpPr>
          <p:spPr>
            <a:xfrm>
              <a:off x="3688667" y="1588335"/>
              <a:ext cx="243304" cy="420055"/>
            </a:xfrm>
            <a:prstGeom prst="rect">
              <a:avLst/>
            </a:prstGeom>
            <a:gradFill flip="none" rotWithShape="1">
              <a:gsLst>
                <a:gs pos="2000">
                  <a:srgbClr val="107AA7"/>
                </a:gs>
                <a:gs pos="100000">
                  <a:srgbClr val="107AA7"/>
                </a:gs>
                <a:gs pos="50000">
                  <a:schemeClr val="accent1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32" name="Picture 331">
            <a:extLst>
              <a:ext uri="{FF2B5EF4-FFF2-40B4-BE49-F238E27FC236}">
                <a16:creationId xmlns:a16="http://schemas.microsoft.com/office/drawing/2014/main" id="{FAD1F991-B64F-0544-9885-91C20DFA7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100" y="2602025"/>
            <a:ext cx="928788" cy="17083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31FB3C4-5057-E546-9C11-BEAE46606B6C}"/>
              </a:ext>
            </a:extLst>
          </p:cNvPr>
          <p:cNvGrpSpPr/>
          <p:nvPr/>
        </p:nvGrpSpPr>
        <p:grpSpPr>
          <a:xfrm>
            <a:off x="4688063" y="2183642"/>
            <a:ext cx="280178" cy="1087463"/>
            <a:chOff x="6566290" y="2665556"/>
            <a:chExt cx="280178" cy="1087463"/>
          </a:xfrm>
        </p:grpSpPr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91A59A44-BD92-7049-A3BB-90418BAFE76B}"/>
                </a:ext>
              </a:extLst>
            </p:cNvPr>
            <p:cNvCxnSpPr/>
            <p:nvPr/>
          </p:nvCxnSpPr>
          <p:spPr>
            <a:xfrm>
              <a:off x="6716698" y="2665556"/>
              <a:ext cx="17218" cy="108746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F175C08E-E9E9-F14A-A2BC-450F050793E7}"/>
                </a:ext>
              </a:extLst>
            </p:cNvPr>
            <p:cNvGrpSpPr/>
            <p:nvPr/>
          </p:nvGrpSpPr>
          <p:grpSpPr>
            <a:xfrm>
              <a:off x="6566290" y="2804188"/>
              <a:ext cx="280178" cy="369332"/>
              <a:chOff x="470041" y="5898972"/>
              <a:chExt cx="341714" cy="438909"/>
            </a:xfrm>
          </p:grpSpPr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12523EFB-81B1-4945-B431-B84F6F48E64D}"/>
                  </a:ext>
                </a:extLst>
              </p:cNvPr>
              <p:cNvSpPr/>
              <p:nvPr/>
            </p:nvSpPr>
            <p:spPr>
              <a:xfrm>
                <a:off x="493044" y="5957486"/>
                <a:ext cx="318711" cy="31871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32C4C390-1EE8-4F42-8A17-4A2D19E88203}"/>
                  </a:ext>
                </a:extLst>
              </p:cNvPr>
              <p:cNvSpPr txBox="1"/>
              <p:nvPr/>
            </p:nvSpPr>
            <p:spPr>
              <a:xfrm>
                <a:off x="470041" y="5898972"/>
                <a:ext cx="239859" cy="438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A2126-26FB-D64E-B3BA-9392C80880E9}"/>
              </a:ext>
            </a:extLst>
          </p:cNvPr>
          <p:cNvGrpSpPr/>
          <p:nvPr/>
        </p:nvGrpSpPr>
        <p:grpSpPr>
          <a:xfrm>
            <a:off x="5455399" y="2259413"/>
            <a:ext cx="280177" cy="1079044"/>
            <a:chOff x="7333626" y="2741327"/>
            <a:chExt cx="280177" cy="1079044"/>
          </a:xfrm>
        </p:grpSpPr>
        <p:cxnSp>
          <p:nvCxnSpPr>
            <p:cNvPr id="396" name="Straight Arrow Connector 395">
              <a:extLst>
                <a:ext uri="{FF2B5EF4-FFF2-40B4-BE49-F238E27FC236}">
                  <a16:creationId xmlns:a16="http://schemas.microsoft.com/office/drawing/2014/main" id="{6B7D4D45-B41F-5F47-86A7-010659181B55}"/>
                </a:ext>
              </a:extLst>
            </p:cNvPr>
            <p:cNvCxnSpPr/>
            <p:nvPr/>
          </p:nvCxnSpPr>
          <p:spPr>
            <a:xfrm flipV="1">
              <a:off x="7474463" y="2741327"/>
              <a:ext cx="1" cy="1079044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F03CB074-7E99-4541-ACDA-3F7C1EF27FEB}"/>
                </a:ext>
              </a:extLst>
            </p:cNvPr>
            <p:cNvGrpSpPr/>
            <p:nvPr/>
          </p:nvGrpSpPr>
          <p:grpSpPr>
            <a:xfrm>
              <a:off x="7333626" y="3084575"/>
              <a:ext cx="280177" cy="369332"/>
              <a:chOff x="476841" y="5911252"/>
              <a:chExt cx="341714" cy="438908"/>
            </a:xfrm>
          </p:grpSpPr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id="{E3A8B135-6975-4B4B-B071-4246574D6882}"/>
                  </a:ext>
                </a:extLst>
              </p:cNvPr>
              <p:cNvSpPr/>
              <p:nvPr/>
            </p:nvSpPr>
            <p:spPr>
              <a:xfrm>
                <a:off x="499844" y="5970739"/>
                <a:ext cx="318711" cy="31871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6" name="TextBox 405">
                <a:extLst>
                  <a:ext uri="{FF2B5EF4-FFF2-40B4-BE49-F238E27FC236}">
                    <a16:creationId xmlns:a16="http://schemas.microsoft.com/office/drawing/2014/main" id="{DD5A0FC2-1A68-C74B-9AE3-6F59DB99272E}"/>
                  </a:ext>
                </a:extLst>
              </p:cNvPr>
              <p:cNvSpPr txBox="1"/>
              <p:nvPr/>
            </p:nvSpPr>
            <p:spPr>
              <a:xfrm>
                <a:off x="476841" y="5911252"/>
                <a:ext cx="239860" cy="438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6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71C1D5-5952-B54B-980D-F63A121B0BFF}"/>
              </a:ext>
            </a:extLst>
          </p:cNvPr>
          <p:cNvGrpSpPr/>
          <p:nvPr/>
        </p:nvGrpSpPr>
        <p:grpSpPr>
          <a:xfrm>
            <a:off x="5521958" y="2064537"/>
            <a:ext cx="967639" cy="369332"/>
            <a:chOff x="7400185" y="2546451"/>
            <a:chExt cx="967639" cy="369332"/>
          </a:xfrm>
        </p:grpSpPr>
        <p:cxnSp>
          <p:nvCxnSpPr>
            <p:cNvPr id="392" name="Straight Arrow Connector 391">
              <a:extLst>
                <a:ext uri="{FF2B5EF4-FFF2-40B4-BE49-F238E27FC236}">
                  <a16:creationId xmlns:a16="http://schemas.microsoft.com/office/drawing/2014/main" id="{B2B7598E-1B1D-8242-9921-8B85B79F3B3F}"/>
                </a:ext>
              </a:extLst>
            </p:cNvPr>
            <p:cNvCxnSpPr/>
            <p:nvPr/>
          </p:nvCxnSpPr>
          <p:spPr>
            <a:xfrm>
              <a:off x="7400185" y="2598280"/>
              <a:ext cx="967639" cy="31092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5DE434BA-7C6A-F74E-B502-5DA05282CF3E}"/>
                </a:ext>
              </a:extLst>
            </p:cNvPr>
            <p:cNvGrpSpPr/>
            <p:nvPr/>
          </p:nvGrpSpPr>
          <p:grpSpPr>
            <a:xfrm>
              <a:off x="7693024" y="2546451"/>
              <a:ext cx="269844" cy="369332"/>
              <a:chOff x="489444" y="5911252"/>
              <a:chExt cx="329111" cy="438908"/>
            </a:xfrm>
          </p:grpSpPr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47EFE1E6-DD95-B04C-871B-25680ED19A00}"/>
                  </a:ext>
                </a:extLst>
              </p:cNvPr>
              <p:cNvSpPr/>
              <p:nvPr/>
            </p:nvSpPr>
            <p:spPr>
              <a:xfrm>
                <a:off x="499844" y="5970739"/>
                <a:ext cx="318711" cy="31871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E15FEDDF-DE35-E54C-AF5F-8E423BB75B29}"/>
                  </a:ext>
                </a:extLst>
              </p:cNvPr>
              <p:cNvSpPr txBox="1"/>
              <p:nvPr/>
            </p:nvSpPr>
            <p:spPr>
              <a:xfrm>
                <a:off x="489444" y="5911252"/>
                <a:ext cx="239860" cy="438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45C757E-4FB9-994D-8A52-918844555535}"/>
              </a:ext>
            </a:extLst>
          </p:cNvPr>
          <p:cNvGrpSpPr/>
          <p:nvPr/>
        </p:nvGrpSpPr>
        <p:grpSpPr>
          <a:xfrm>
            <a:off x="3305566" y="3529589"/>
            <a:ext cx="1631884" cy="369332"/>
            <a:chOff x="5183793" y="4011503"/>
            <a:chExt cx="1631884" cy="369332"/>
          </a:xfrm>
        </p:grpSpPr>
        <p:cxnSp>
          <p:nvCxnSpPr>
            <p:cNvPr id="394" name="Straight Arrow Connector 393">
              <a:extLst>
                <a:ext uri="{FF2B5EF4-FFF2-40B4-BE49-F238E27FC236}">
                  <a16:creationId xmlns:a16="http://schemas.microsoft.com/office/drawing/2014/main" id="{25B9D50B-E21F-1B49-809B-D0192D984D44}"/>
                </a:ext>
              </a:extLst>
            </p:cNvPr>
            <p:cNvCxnSpPr/>
            <p:nvPr/>
          </p:nvCxnSpPr>
          <p:spPr>
            <a:xfrm flipH="1">
              <a:off x="5183793" y="4184862"/>
              <a:ext cx="1631884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F7AACAF2-1587-D841-805F-6C3278D3F0F6}"/>
                </a:ext>
              </a:extLst>
            </p:cNvPr>
            <p:cNvSpPr/>
            <p:nvPr/>
          </p:nvSpPr>
          <p:spPr>
            <a:xfrm>
              <a:off x="5816201" y="4061559"/>
              <a:ext cx="261316" cy="26818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5590A2DA-80DA-4A4B-90C1-DECD24336D6C}"/>
                </a:ext>
              </a:extLst>
            </p:cNvPr>
            <p:cNvSpPr txBox="1"/>
            <p:nvPr/>
          </p:nvSpPr>
          <p:spPr>
            <a:xfrm>
              <a:off x="5847524" y="4011503"/>
              <a:ext cx="196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AC9C88E-27A4-E54F-A12A-B48D5EAC1365}"/>
              </a:ext>
            </a:extLst>
          </p:cNvPr>
          <p:cNvGrpSpPr/>
          <p:nvPr/>
        </p:nvGrpSpPr>
        <p:grpSpPr>
          <a:xfrm>
            <a:off x="2941077" y="2859464"/>
            <a:ext cx="261316" cy="564979"/>
            <a:chOff x="4852757" y="3380408"/>
            <a:chExt cx="261316" cy="564979"/>
          </a:xfrm>
        </p:grpSpPr>
        <p:cxnSp>
          <p:nvCxnSpPr>
            <p:cNvPr id="395" name="Straight Arrow Connector 394">
              <a:extLst>
                <a:ext uri="{FF2B5EF4-FFF2-40B4-BE49-F238E27FC236}">
                  <a16:creationId xmlns:a16="http://schemas.microsoft.com/office/drawing/2014/main" id="{D1CF5153-F20C-D74C-B15B-577E057E1D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7206" y="3380408"/>
              <a:ext cx="3881" cy="56497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0D8FF44-7373-BE4A-9926-38F953E6A8A8}"/>
                </a:ext>
              </a:extLst>
            </p:cNvPr>
            <p:cNvGrpSpPr/>
            <p:nvPr/>
          </p:nvGrpSpPr>
          <p:grpSpPr>
            <a:xfrm>
              <a:off x="4852757" y="3527520"/>
              <a:ext cx="261316" cy="369332"/>
              <a:chOff x="4813725" y="3527520"/>
              <a:chExt cx="261316" cy="369332"/>
            </a:xfrm>
          </p:grpSpPr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EAAFF8DB-F145-4B4A-B87B-B057694B9A6A}"/>
                  </a:ext>
                </a:extLst>
              </p:cNvPr>
              <p:cNvSpPr/>
              <p:nvPr/>
            </p:nvSpPr>
            <p:spPr>
              <a:xfrm>
                <a:off x="4813725" y="3572000"/>
                <a:ext cx="261316" cy="26818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0FCCCE9E-0DC8-3B4A-A870-456A84040950}"/>
                  </a:ext>
                </a:extLst>
              </p:cNvPr>
              <p:cNvSpPr txBox="1"/>
              <p:nvPr/>
            </p:nvSpPr>
            <p:spPr>
              <a:xfrm>
                <a:off x="4850624" y="3527520"/>
                <a:ext cx="196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</p:grp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B77F4BBA-178F-6E41-9212-38493A29956F}"/>
              </a:ext>
            </a:extLst>
          </p:cNvPr>
          <p:cNvGrpSpPr/>
          <p:nvPr/>
        </p:nvGrpSpPr>
        <p:grpSpPr>
          <a:xfrm>
            <a:off x="2729931" y="2495664"/>
            <a:ext cx="591681" cy="328111"/>
            <a:chOff x="7493876" y="2774731"/>
            <a:chExt cx="1481958" cy="894622"/>
          </a:xfrm>
        </p:grpSpPr>
        <p:sp>
          <p:nvSpPr>
            <p:cNvPr id="420" name="Freeform 419">
              <a:extLst>
                <a:ext uri="{FF2B5EF4-FFF2-40B4-BE49-F238E27FC236}">
                  <a16:creationId xmlns:a16="http://schemas.microsoft.com/office/drawing/2014/main" id="{19AE44F0-63DB-C846-B823-44F9A637821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957067EB-61C5-0947-96CC-B582B664A6A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85915945-BE65-5D49-939F-B34E2177383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23" name="Freeform 422">
                <a:extLst>
                  <a:ext uri="{FF2B5EF4-FFF2-40B4-BE49-F238E27FC236}">
                    <a16:creationId xmlns:a16="http://schemas.microsoft.com/office/drawing/2014/main" id="{42FA25E5-FDF3-6B46-AD98-3897482351B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4" name="Freeform 423">
                <a:extLst>
                  <a:ext uri="{FF2B5EF4-FFF2-40B4-BE49-F238E27FC236}">
                    <a16:creationId xmlns:a16="http://schemas.microsoft.com/office/drawing/2014/main" id="{F0CE4241-088F-EA46-93F0-21295A801DD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5" name="Freeform 424">
                <a:extLst>
                  <a:ext uri="{FF2B5EF4-FFF2-40B4-BE49-F238E27FC236}">
                    <a16:creationId xmlns:a16="http://schemas.microsoft.com/office/drawing/2014/main" id="{BFBE2456-4957-3E41-9024-E32C00FA4C3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6" name="Freeform 425">
                <a:extLst>
                  <a:ext uri="{FF2B5EF4-FFF2-40B4-BE49-F238E27FC236}">
                    <a16:creationId xmlns:a16="http://schemas.microsoft.com/office/drawing/2014/main" id="{7C1B4EB6-5292-874E-99A6-AE9226A7E09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DE17E5AD-FC2B-6246-B9F3-10D8DA192102}"/>
              </a:ext>
            </a:extLst>
          </p:cNvPr>
          <p:cNvGrpSpPr/>
          <p:nvPr/>
        </p:nvGrpSpPr>
        <p:grpSpPr>
          <a:xfrm>
            <a:off x="1115314" y="2487426"/>
            <a:ext cx="591681" cy="328111"/>
            <a:chOff x="7493876" y="2774731"/>
            <a:chExt cx="1481958" cy="894622"/>
          </a:xfrm>
        </p:grpSpPr>
        <p:sp>
          <p:nvSpPr>
            <p:cNvPr id="428" name="Freeform 427">
              <a:extLst>
                <a:ext uri="{FF2B5EF4-FFF2-40B4-BE49-F238E27FC236}">
                  <a16:creationId xmlns:a16="http://schemas.microsoft.com/office/drawing/2014/main" id="{158C9F8C-CC0F-C948-B18E-069105D852C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F3917F1D-A323-ED4E-A5DE-23F24259C90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85B9239B-D1A9-0F4C-B73D-AC584349F5A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31" name="Freeform 430">
                <a:extLst>
                  <a:ext uri="{FF2B5EF4-FFF2-40B4-BE49-F238E27FC236}">
                    <a16:creationId xmlns:a16="http://schemas.microsoft.com/office/drawing/2014/main" id="{15F3FF2F-7BCE-604A-ACA9-1088A87BA77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2" name="Freeform 431">
                <a:extLst>
                  <a:ext uri="{FF2B5EF4-FFF2-40B4-BE49-F238E27FC236}">
                    <a16:creationId xmlns:a16="http://schemas.microsoft.com/office/drawing/2014/main" id="{2420D06E-F4D2-7B46-82D7-AF04AFA2705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3" name="Freeform 432">
                <a:extLst>
                  <a:ext uri="{FF2B5EF4-FFF2-40B4-BE49-F238E27FC236}">
                    <a16:creationId xmlns:a16="http://schemas.microsoft.com/office/drawing/2014/main" id="{76F8CDCE-D9E4-794E-804C-BD73C958D28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4" name="Freeform 433">
                <a:extLst>
                  <a:ext uri="{FF2B5EF4-FFF2-40B4-BE49-F238E27FC236}">
                    <a16:creationId xmlns:a16="http://schemas.microsoft.com/office/drawing/2014/main" id="{0FD60AC8-FA93-E548-BC57-2EA96450FB7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435" name="Picture 434" descr="A screen shot of a computer&#10;&#10;Description automatically generated">
            <a:extLst>
              <a:ext uri="{FF2B5EF4-FFF2-40B4-BE49-F238E27FC236}">
                <a16:creationId xmlns:a16="http://schemas.microsoft.com/office/drawing/2014/main" id="{08D372FA-B634-A74B-9C93-177379117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16" y="3475336"/>
            <a:ext cx="347811" cy="656928"/>
          </a:xfrm>
          <a:prstGeom prst="rect">
            <a:avLst/>
          </a:prstGeom>
        </p:spPr>
      </p:pic>
      <p:grpSp>
        <p:nvGrpSpPr>
          <p:cNvPr id="483" name="Group 482">
            <a:extLst>
              <a:ext uri="{FF2B5EF4-FFF2-40B4-BE49-F238E27FC236}">
                <a16:creationId xmlns:a16="http://schemas.microsoft.com/office/drawing/2014/main" id="{E9AE1E74-7BFB-6A4B-B646-1CC83D1A756F}"/>
              </a:ext>
            </a:extLst>
          </p:cNvPr>
          <p:cNvGrpSpPr/>
          <p:nvPr/>
        </p:nvGrpSpPr>
        <p:grpSpPr>
          <a:xfrm rot="1486542">
            <a:off x="3186674" y="3107772"/>
            <a:ext cx="1899396" cy="185014"/>
            <a:chOff x="4041573" y="2957301"/>
            <a:chExt cx="1984577" cy="218510"/>
          </a:xfrm>
        </p:grpSpPr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512ED486-037A-164A-9DBC-1E506E9A55FB}"/>
                </a:ext>
              </a:extLst>
            </p:cNvPr>
            <p:cNvGrpSpPr/>
            <p:nvPr/>
          </p:nvGrpSpPr>
          <p:grpSpPr>
            <a:xfrm>
              <a:off x="4257606" y="2957301"/>
              <a:ext cx="1510437" cy="218510"/>
              <a:chOff x="1616358" y="2551230"/>
              <a:chExt cx="2141698" cy="218510"/>
            </a:xfrm>
          </p:grpSpPr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707FD24D-5A9E-C148-95BD-2EE3973F3D9C}"/>
                  </a:ext>
                </a:extLst>
              </p:cNvPr>
              <p:cNvSpPr/>
              <p:nvPr/>
            </p:nvSpPr>
            <p:spPr>
              <a:xfrm>
                <a:off x="1673508" y="2551230"/>
                <a:ext cx="2027398" cy="218510"/>
              </a:xfrm>
              <a:prstGeom prst="rect">
                <a:avLst/>
              </a:prstGeom>
              <a:gradFill>
                <a:gsLst>
                  <a:gs pos="0">
                    <a:srgbClr val="011199"/>
                  </a:gs>
                  <a:gs pos="100000">
                    <a:srgbClr val="011199"/>
                  </a:gs>
                  <a:gs pos="52000">
                    <a:srgbClr val="7ACCF4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F4B58F15-1BC1-F24E-8274-94CAA2E3D01D}"/>
                  </a:ext>
                </a:extLst>
              </p:cNvPr>
              <p:cNvSpPr/>
              <p:nvPr/>
            </p:nvSpPr>
            <p:spPr>
              <a:xfrm>
                <a:off x="1616358" y="2551230"/>
                <a:ext cx="114300" cy="218510"/>
              </a:xfrm>
              <a:prstGeom prst="ellipse">
                <a:avLst/>
              </a:prstGeom>
              <a:solidFill>
                <a:srgbClr val="7ACCF4"/>
              </a:solidFill>
              <a:ln w="6350">
                <a:solidFill>
                  <a:srgbClr val="01119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89" name="Oval 488">
                <a:extLst>
                  <a:ext uri="{FF2B5EF4-FFF2-40B4-BE49-F238E27FC236}">
                    <a16:creationId xmlns:a16="http://schemas.microsoft.com/office/drawing/2014/main" id="{4260278C-FEAA-0546-8D7D-750F70F6F38F}"/>
                  </a:ext>
                </a:extLst>
              </p:cNvPr>
              <p:cNvSpPr/>
              <p:nvPr/>
            </p:nvSpPr>
            <p:spPr>
              <a:xfrm>
                <a:off x="3643756" y="2551230"/>
                <a:ext cx="114300" cy="218510"/>
              </a:xfrm>
              <a:prstGeom prst="ellipse">
                <a:avLst/>
              </a:prstGeom>
              <a:gradFill flip="none" rotWithShape="1">
                <a:gsLst>
                  <a:gs pos="0">
                    <a:srgbClr val="011199"/>
                  </a:gs>
                  <a:gs pos="100000">
                    <a:srgbClr val="011199"/>
                  </a:gs>
                  <a:gs pos="50000">
                    <a:srgbClr val="7ACCF4"/>
                  </a:gs>
                </a:gsLst>
                <a:lin ang="16200000" scaled="0"/>
                <a:tileRect/>
              </a:gradFill>
              <a:ln w="6350">
                <a:solidFill>
                  <a:srgbClr val="01119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4065F965-5BCB-0046-B284-688C737DA540}"/>
                  </a:ext>
                </a:extLst>
              </p:cNvPr>
              <p:cNvSpPr/>
              <p:nvPr/>
            </p:nvSpPr>
            <p:spPr>
              <a:xfrm>
                <a:off x="3491356" y="2551230"/>
                <a:ext cx="209550" cy="218510"/>
              </a:xfrm>
              <a:prstGeom prst="rect">
                <a:avLst/>
              </a:prstGeom>
              <a:gradFill>
                <a:gsLst>
                  <a:gs pos="0">
                    <a:srgbClr val="011199"/>
                  </a:gs>
                  <a:gs pos="100000">
                    <a:srgbClr val="011199"/>
                  </a:gs>
                  <a:gs pos="52000">
                    <a:srgbClr val="7ACCF4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7C20725D-1021-3F4A-A744-7C4B04ED6DE3}"/>
                </a:ext>
              </a:extLst>
            </p:cNvPr>
            <p:cNvCxnSpPr/>
            <p:nvPr/>
          </p:nvCxnSpPr>
          <p:spPr>
            <a:xfrm>
              <a:off x="4041573" y="3071254"/>
              <a:ext cx="2643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B36DC542-8836-A64A-BDF0-9A480827B8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9548" y="3074429"/>
              <a:ext cx="256602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F7D0F06-759B-C244-8CCE-5870C237C892}"/>
              </a:ext>
            </a:extLst>
          </p:cNvPr>
          <p:cNvGrpSpPr/>
          <p:nvPr/>
        </p:nvGrpSpPr>
        <p:grpSpPr>
          <a:xfrm>
            <a:off x="4910937" y="1457798"/>
            <a:ext cx="536631" cy="780333"/>
            <a:chOff x="7514094" y="4674846"/>
            <a:chExt cx="536631" cy="780333"/>
          </a:xfrm>
        </p:grpSpPr>
        <p:sp>
          <p:nvSpPr>
            <p:cNvPr id="437" name="Oval 818">
              <a:extLst>
                <a:ext uri="{FF2B5EF4-FFF2-40B4-BE49-F238E27FC236}">
                  <a16:creationId xmlns:a16="http://schemas.microsoft.com/office/drawing/2014/main" id="{D6AF7C68-B7CD-0749-9CDD-6CFB552C8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4094" y="4681927"/>
              <a:ext cx="281567" cy="253274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38" name="Oval 820">
              <a:extLst>
                <a:ext uri="{FF2B5EF4-FFF2-40B4-BE49-F238E27FC236}">
                  <a16:creationId xmlns:a16="http://schemas.microsoft.com/office/drawing/2014/main" id="{96D48BC8-74CD-D94D-905B-1DD6DA5A5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9101" y="4769566"/>
              <a:ext cx="92415" cy="80628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39" name="Oval 821">
              <a:extLst>
                <a:ext uri="{FF2B5EF4-FFF2-40B4-BE49-F238E27FC236}">
                  <a16:creationId xmlns:a16="http://schemas.microsoft.com/office/drawing/2014/main" id="{BE2AA4FF-6CE7-0340-A8F5-4A3274E7F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8372" y="4752038"/>
              <a:ext cx="133009" cy="114806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0" name="Oval 822">
              <a:extLst>
                <a:ext uri="{FF2B5EF4-FFF2-40B4-BE49-F238E27FC236}">
                  <a16:creationId xmlns:a16="http://schemas.microsoft.com/office/drawing/2014/main" id="{6CFD995F-E23C-014F-84F5-0415929E5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8507" y="4731004"/>
              <a:ext cx="175331" cy="156872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1" name="Oval 823">
              <a:extLst>
                <a:ext uri="{FF2B5EF4-FFF2-40B4-BE49-F238E27FC236}">
                  <a16:creationId xmlns:a16="http://schemas.microsoft.com/office/drawing/2014/main" id="{ED2151E2-A5EC-B34D-88DE-7C9A8FDDC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9141" y="4709095"/>
              <a:ext cx="228880" cy="199815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2" name="Freeform 824">
              <a:extLst>
                <a:ext uri="{FF2B5EF4-FFF2-40B4-BE49-F238E27FC236}">
                  <a16:creationId xmlns:a16="http://schemas.microsoft.com/office/drawing/2014/main" id="{DB98796D-422A-4341-9EF8-5BDC13AA02B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573473" y="4674846"/>
              <a:ext cx="177058" cy="125323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mpd="sng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43" name="Group 398">
              <a:extLst>
                <a:ext uri="{FF2B5EF4-FFF2-40B4-BE49-F238E27FC236}">
                  <a16:creationId xmlns:a16="http://schemas.microsoft.com/office/drawing/2014/main" id="{067B9BA4-FCAA-7241-B7A1-AFC000AFA9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45246" y="4818192"/>
              <a:ext cx="226867" cy="460903"/>
              <a:chOff x="3130" y="3288"/>
              <a:chExt cx="410" cy="742"/>
            </a:xfrm>
          </p:grpSpPr>
          <p:sp>
            <p:nvSpPr>
              <p:cNvPr id="468" name="Line 270">
                <a:extLst>
                  <a:ext uri="{FF2B5EF4-FFF2-40B4-BE49-F238E27FC236}">
                    <a16:creationId xmlns:a16="http://schemas.microsoft.com/office/drawing/2014/main" id="{DD000CFC-833D-804A-A9F8-49D93394E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9" name="Line 271">
                <a:extLst>
                  <a:ext uri="{FF2B5EF4-FFF2-40B4-BE49-F238E27FC236}">
                    <a16:creationId xmlns:a16="http://schemas.microsoft.com/office/drawing/2014/main" id="{5C9F976E-CC79-B843-9F85-4A1620847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0" name="Line 272">
                <a:extLst>
                  <a:ext uri="{FF2B5EF4-FFF2-40B4-BE49-F238E27FC236}">
                    <a16:creationId xmlns:a16="http://schemas.microsoft.com/office/drawing/2014/main" id="{14EB3197-C535-9349-BFA5-708F4B8D83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1" name="Line 273">
                <a:extLst>
                  <a:ext uri="{FF2B5EF4-FFF2-40B4-BE49-F238E27FC236}">
                    <a16:creationId xmlns:a16="http://schemas.microsoft.com/office/drawing/2014/main" id="{75DB6E5B-06C0-6348-8A64-378A558D9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2" name="Line 274">
                <a:extLst>
                  <a:ext uri="{FF2B5EF4-FFF2-40B4-BE49-F238E27FC236}">
                    <a16:creationId xmlns:a16="http://schemas.microsoft.com/office/drawing/2014/main" id="{38F53165-7685-0247-AED6-2C9BCF9EF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3" name="Line 275">
                <a:extLst>
                  <a:ext uri="{FF2B5EF4-FFF2-40B4-BE49-F238E27FC236}">
                    <a16:creationId xmlns:a16="http://schemas.microsoft.com/office/drawing/2014/main" id="{70238B78-3E99-334B-9F90-CA70A7E77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4" name="Line 276">
                <a:extLst>
                  <a:ext uri="{FF2B5EF4-FFF2-40B4-BE49-F238E27FC236}">
                    <a16:creationId xmlns:a16="http://schemas.microsoft.com/office/drawing/2014/main" id="{12B5442C-6E11-5C44-B3F7-B8A7892DE2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5" name="Line 277">
                <a:extLst>
                  <a:ext uri="{FF2B5EF4-FFF2-40B4-BE49-F238E27FC236}">
                    <a16:creationId xmlns:a16="http://schemas.microsoft.com/office/drawing/2014/main" id="{8660BEB5-E625-B846-8BE6-BC95FB089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6" name="Line 278">
                <a:extLst>
                  <a:ext uri="{FF2B5EF4-FFF2-40B4-BE49-F238E27FC236}">
                    <a16:creationId xmlns:a16="http://schemas.microsoft.com/office/drawing/2014/main" id="{490D2C62-B866-4D46-8447-D54665D2C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7" name="Line 279">
                <a:extLst>
                  <a:ext uri="{FF2B5EF4-FFF2-40B4-BE49-F238E27FC236}">
                    <a16:creationId xmlns:a16="http://schemas.microsoft.com/office/drawing/2014/main" id="{12934935-FBA8-2645-9B7C-27498E633D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8" name="Line 280">
                <a:extLst>
                  <a:ext uri="{FF2B5EF4-FFF2-40B4-BE49-F238E27FC236}">
                    <a16:creationId xmlns:a16="http://schemas.microsoft.com/office/drawing/2014/main" id="{12E13C56-DB19-3848-917D-7285D6CD8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9" name="Line 281">
                <a:extLst>
                  <a:ext uri="{FF2B5EF4-FFF2-40B4-BE49-F238E27FC236}">
                    <a16:creationId xmlns:a16="http://schemas.microsoft.com/office/drawing/2014/main" id="{37AF2882-F29E-6949-9BB0-265815B80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0" name="Line 282">
                <a:extLst>
                  <a:ext uri="{FF2B5EF4-FFF2-40B4-BE49-F238E27FC236}">
                    <a16:creationId xmlns:a16="http://schemas.microsoft.com/office/drawing/2014/main" id="{6FFF974B-5780-F347-BD2A-8DC31B888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1" name="Line 283">
                <a:extLst>
                  <a:ext uri="{FF2B5EF4-FFF2-40B4-BE49-F238E27FC236}">
                    <a16:creationId xmlns:a16="http://schemas.microsoft.com/office/drawing/2014/main" id="{3A093410-BED8-F244-BBD0-6599BF3AD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2" name="Line 284">
                <a:extLst>
                  <a:ext uri="{FF2B5EF4-FFF2-40B4-BE49-F238E27FC236}">
                    <a16:creationId xmlns:a16="http://schemas.microsoft.com/office/drawing/2014/main" id="{DA0E7582-4E49-AA4E-B96C-25B4AC956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09728747-3EBA-A84E-97A6-34C71DE3E538}"/>
                </a:ext>
              </a:extLst>
            </p:cNvPr>
            <p:cNvSpPr/>
            <p:nvPr/>
          </p:nvSpPr>
          <p:spPr>
            <a:xfrm>
              <a:off x="7587442" y="5279016"/>
              <a:ext cx="463283" cy="176163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B1854E4A-6AC8-DA4E-98F1-9009203C5782}"/>
                </a:ext>
              </a:extLst>
            </p:cNvPr>
            <p:cNvSpPr/>
            <p:nvPr/>
          </p:nvSpPr>
          <p:spPr>
            <a:xfrm>
              <a:off x="7587709" y="5185758"/>
              <a:ext cx="462722" cy="174412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068EDF34-1A1E-9C48-8DDE-67779FBA2A7B}"/>
                </a:ext>
              </a:extLst>
            </p:cNvPr>
            <p:cNvGrpSpPr/>
            <p:nvPr/>
          </p:nvGrpSpPr>
          <p:grpSpPr>
            <a:xfrm>
              <a:off x="7711339" y="5194731"/>
              <a:ext cx="200922" cy="155936"/>
              <a:chOff x="1968091" y="3022600"/>
              <a:chExt cx="768409" cy="553944"/>
            </a:xfrm>
          </p:grpSpPr>
          <p:grpSp>
            <p:nvGrpSpPr>
              <p:cNvPr id="447" name="Group 446">
                <a:extLst>
                  <a:ext uri="{FF2B5EF4-FFF2-40B4-BE49-F238E27FC236}">
                    <a16:creationId xmlns:a16="http://schemas.microsoft.com/office/drawing/2014/main" id="{894D10BA-0278-5745-AF3A-1E62D9301946}"/>
                  </a:ext>
                </a:extLst>
              </p:cNvPr>
              <p:cNvGrpSpPr/>
              <p:nvPr/>
            </p:nvGrpSpPr>
            <p:grpSpPr>
              <a:xfrm>
                <a:off x="2032000" y="3022600"/>
                <a:ext cx="257175" cy="544419"/>
                <a:chOff x="2441575" y="2479675"/>
                <a:chExt cx="765175" cy="1028347"/>
              </a:xfrm>
            </p:grpSpPr>
            <p:sp>
              <p:nvSpPr>
                <p:cNvPr id="464" name="Parallelogram 463">
                  <a:extLst>
                    <a:ext uri="{FF2B5EF4-FFF2-40B4-BE49-F238E27FC236}">
                      <a16:creationId xmlns:a16="http://schemas.microsoft.com/office/drawing/2014/main" id="{09A6D992-D2EA-B846-B572-6F4F9F033835}"/>
                    </a:ext>
                  </a:extLst>
                </p:cNvPr>
                <p:cNvSpPr/>
                <p:nvPr/>
              </p:nvSpPr>
              <p:spPr>
                <a:xfrm>
                  <a:off x="2441575" y="2479675"/>
                  <a:ext cx="765175" cy="1025525"/>
                </a:xfrm>
                <a:prstGeom prst="parallelogram">
                  <a:avLst>
                    <a:gd name="adj" fmla="val 62205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5" name="Parallelogram 464">
                  <a:extLst>
                    <a:ext uri="{FF2B5EF4-FFF2-40B4-BE49-F238E27FC236}">
                      <a16:creationId xmlns:a16="http://schemas.microsoft.com/office/drawing/2014/main" id="{3A69C968-AFA8-6549-BF1F-5EA286DCD327}"/>
                    </a:ext>
                  </a:extLst>
                </p:cNvPr>
                <p:cNvSpPr/>
                <p:nvPr/>
              </p:nvSpPr>
              <p:spPr>
                <a:xfrm>
                  <a:off x="2571751" y="2558697"/>
                  <a:ext cx="603250" cy="949325"/>
                </a:xfrm>
                <a:prstGeom prst="parallelogram">
                  <a:avLst>
                    <a:gd name="adj" fmla="val 72206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DFD53FB8-CBF1-634C-9D11-A54A48652AC1}"/>
                  </a:ext>
                </a:extLst>
              </p:cNvPr>
              <p:cNvGrpSpPr/>
              <p:nvPr/>
            </p:nvGrpSpPr>
            <p:grpSpPr>
              <a:xfrm flipH="1">
                <a:off x="2441575" y="3032125"/>
                <a:ext cx="257175" cy="544419"/>
                <a:chOff x="2441575" y="2479675"/>
                <a:chExt cx="765175" cy="1028347"/>
              </a:xfrm>
            </p:grpSpPr>
            <p:sp>
              <p:nvSpPr>
                <p:cNvPr id="462" name="Parallelogram 461">
                  <a:extLst>
                    <a:ext uri="{FF2B5EF4-FFF2-40B4-BE49-F238E27FC236}">
                      <a16:creationId xmlns:a16="http://schemas.microsoft.com/office/drawing/2014/main" id="{F26C1DE0-8707-3A42-B394-4BDB9A4058F0}"/>
                    </a:ext>
                  </a:extLst>
                </p:cNvPr>
                <p:cNvSpPr/>
                <p:nvPr/>
              </p:nvSpPr>
              <p:spPr>
                <a:xfrm>
                  <a:off x="2441575" y="2479675"/>
                  <a:ext cx="765175" cy="1025525"/>
                </a:xfrm>
                <a:prstGeom prst="parallelogram">
                  <a:avLst>
                    <a:gd name="adj" fmla="val 62205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3" name="Parallelogram 462">
                  <a:extLst>
                    <a:ext uri="{FF2B5EF4-FFF2-40B4-BE49-F238E27FC236}">
                      <a16:creationId xmlns:a16="http://schemas.microsoft.com/office/drawing/2014/main" id="{D29B7383-4F2B-0949-863F-E6D343374447}"/>
                    </a:ext>
                  </a:extLst>
                </p:cNvPr>
                <p:cNvSpPr/>
                <p:nvPr/>
              </p:nvSpPr>
              <p:spPr>
                <a:xfrm>
                  <a:off x="2571751" y="2558697"/>
                  <a:ext cx="603250" cy="949325"/>
                </a:xfrm>
                <a:prstGeom prst="parallelogram">
                  <a:avLst>
                    <a:gd name="adj" fmla="val 72206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49" name="Parallelogram 448">
                <a:extLst>
                  <a:ext uri="{FF2B5EF4-FFF2-40B4-BE49-F238E27FC236}">
                    <a16:creationId xmlns:a16="http://schemas.microsoft.com/office/drawing/2014/main" id="{B136F4C5-2C23-3649-880A-5C6A318DC021}"/>
                  </a:ext>
                </a:extLst>
              </p:cNvPr>
              <p:cNvSpPr/>
              <p:nvPr/>
            </p:nvSpPr>
            <p:spPr>
              <a:xfrm flipV="1">
                <a:off x="2057400" y="3130550"/>
                <a:ext cx="625475" cy="60324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0" name="Parallelogram 449">
                <a:extLst>
                  <a:ext uri="{FF2B5EF4-FFF2-40B4-BE49-F238E27FC236}">
                    <a16:creationId xmlns:a16="http://schemas.microsoft.com/office/drawing/2014/main" id="{47FC053E-1610-CC4A-A1EB-98201957F851}"/>
                  </a:ext>
                </a:extLst>
              </p:cNvPr>
              <p:cNvSpPr/>
              <p:nvPr/>
            </p:nvSpPr>
            <p:spPr>
              <a:xfrm rot="17056647">
                <a:off x="2079626" y="3187701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1" name="Parallelogram 450">
                <a:extLst>
                  <a:ext uri="{FF2B5EF4-FFF2-40B4-BE49-F238E27FC236}">
                    <a16:creationId xmlns:a16="http://schemas.microsoft.com/office/drawing/2014/main" id="{F589D353-4C39-7A4E-A1E8-1DF7E1C5B98D}"/>
                  </a:ext>
                </a:extLst>
              </p:cNvPr>
              <p:cNvSpPr/>
              <p:nvPr/>
            </p:nvSpPr>
            <p:spPr>
              <a:xfrm rot="17384936" flipV="1">
                <a:off x="1990347" y="3141540"/>
                <a:ext cx="95195" cy="50805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2" name="Parallelogram 451">
                <a:extLst>
                  <a:ext uri="{FF2B5EF4-FFF2-40B4-BE49-F238E27FC236}">
                    <a16:creationId xmlns:a16="http://schemas.microsoft.com/office/drawing/2014/main" id="{1A9A948F-37FB-CB47-A95D-5F678270FDF9}"/>
                  </a:ext>
                </a:extLst>
              </p:cNvPr>
              <p:cNvSpPr/>
              <p:nvPr/>
            </p:nvSpPr>
            <p:spPr>
              <a:xfrm>
                <a:off x="2032000" y="3162300"/>
                <a:ext cx="6508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3" name="Parallelogram 452">
                <a:extLst>
                  <a:ext uri="{FF2B5EF4-FFF2-40B4-BE49-F238E27FC236}">
                    <a16:creationId xmlns:a16="http://schemas.microsoft.com/office/drawing/2014/main" id="{B11B9230-E49A-E448-9DC0-7806319AB4C3}"/>
                  </a:ext>
                </a:extLst>
              </p:cNvPr>
              <p:cNvSpPr/>
              <p:nvPr/>
            </p:nvSpPr>
            <p:spPr>
              <a:xfrm rot="4215064" flipH="1" flipV="1">
                <a:off x="2627741" y="3146398"/>
                <a:ext cx="9519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4" name="Parallelogram 453">
                <a:extLst>
                  <a:ext uri="{FF2B5EF4-FFF2-40B4-BE49-F238E27FC236}">
                    <a16:creationId xmlns:a16="http://schemas.microsoft.com/office/drawing/2014/main" id="{1EB245CB-F034-DC4F-8B71-FDF1459952B4}"/>
                  </a:ext>
                </a:extLst>
              </p:cNvPr>
              <p:cNvSpPr/>
              <p:nvPr/>
            </p:nvSpPr>
            <p:spPr>
              <a:xfrm rot="4492456">
                <a:off x="2397126" y="3197226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E4503342-0075-A64C-8FA8-E9804F1B11F6}"/>
                  </a:ext>
                </a:extLst>
              </p:cNvPr>
              <p:cNvGrpSpPr/>
              <p:nvPr/>
            </p:nvGrpSpPr>
            <p:grpSpPr>
              <a:xfrm>
                <a:off x="1968091" y="3322545"/>
                <a:ext cx="768409" cy="96354"/>
                <a:chOff x="1968092" y="3319370"/>
                <a:chExt cx="677104" cy="96354"/>
              </a:xfrm>
            </p:grpSpPr>
            <p:sp>
              <p:nvSpPr>
                <p:cNvPr id="458" name="Parallelogram 457">
                  <a:extLst>
                    <a:ext uri="{FF2B5EF4-FFF2-40B4-BE49-F238E27FC236}">
                      <a16:creationId xmlns:a16="http://schemas.microsoft.com/office/drawing/2014/main" id="{6CF39143-AEC5-7F42-A1E8-259A9FA98D1D}"/>
                    </a:ext>
                  </a:extLst>
                </p:cNvPr>
                <p:cNvSpPr/>
                <p:nvPr/>
              </p:nvSpPr>
              <p:spPr>
                <a:xfrm flipV="1">
                  <a:off x="2012950" y="3330575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9" name="Parallelogram 458">
                  <a:extLst>
                    <a:ext uri="{FF2B5EF4-FFF2-40B4-BE49-F238E27FC236}">
                      <a16:creationId xmlns:a16="http://schemas.microsoft.com/office/drawing/2014/main" id="{7F01DAC2-0F89-784F-876E-3F9D962E1310}"/>
                    </a:ext>
                  </a:extLst>
                </p:cNvPr>
                <p:cNvSpPr/>
                <p:nvPr/>
              </p:nvSpPr>
              <p:spPr>
                <a:xfrm rot="17384936" flipV="1">
                  <a:off x="1945897" y="3341565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0" name="Parallelogram 459">
                  <a:extLst>
                    <a:ext uri="{FF2B5EF4-FFF2-40B4-BE49-F238E27FC236}">
                      <a16:creationId xmlns:a16="http://schemas.microsoft.com/office/drawing/2014/main" id="{3F7F808E-8099-6844-82A1-57061093C3A4}"/>
                    </a:ext>
                  </a:extLst>
                </p:cNvPr>
                <p:cNvSpPr/>
                <p:nvPr/>
              </p:nvSpPr>
              <p:spPr>
                <a:xfrm>
                  <a:off x="1987550" y="3362325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1" name="Parallelogram 460">
                  <a:extLst>
                    <a:ext uri="{FF2B5EF4-FFF2-40B4-BE49-F238E27FC236}">
                      <a16:creationId xmlns:a16="http://schemas.microsoft.com/office/drawing/2014/main" id="{A1DB5E8F-D73B-3642-A8B4-C87D032FDD95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577455" y="3347983"/>
                  <a:ext cx="95195" cy="40287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56" name="Parallelogram 455">
                <a:extLst>
                  <a:ext uri="{FF2B5EF4-FFF2-40B4-BE49-F238E27FC236}">
                    <a16:creationId xmlns:a16="http://schemas.microsoft.com/office/drawing/2014/main" id="{D322A6B7-A84E-0640-B0D8-1A5012191505}"/>
                  </a:ext>
                </a:extLst>
              </p:cNvPr>
              <p:cNvSpPr/>
              <p:nvPr/>
            </p:nvSpPr>
            <p:spPr>
              <a:xfrm rot="4389628">
                <a:off x="2495482" y="3370576"/>
                <a:ext cx="160883" cy="55150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7" name="Parallelogram 456">
                <a:extLst>
                  <a:ext uri="{FF2B5EF4-FFF2-40B4-BE49-F238E27FC236}">
                    <a16:creationId xmlns:a16="http://schemas.microsoft.com/office/drawing/2014/main" id="{458A2CEA-0215-3741-9328-92CEC6850667}"/>
                  </a:ext>
                </a:extLst>
              </p:cNvPr>
              <p:cNvSpPr/>
              <p:nvPr/>
            </p:nvSpPr>
            <p:spPr>
              <a:xfrm rot="17068257">
                <a:off x="2025651" y="3362326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599E1DBE-8156-2840-90E5-29E8281E2A05}"/>
                </a:ext>
              </a:extLst>
            </p:cNvPr>
            <p:cNvSpPr/>
            <p:nvPr/>
          </p:nvSpPr>
          <p:spPr>
            <a:xfrm>
              <a:off x="7645400" y="5185758"/>
              <a:ext cx="352425" cy="174412"/>
            </a:xfrm>
            <a:prstGeom prst="ellipse">
              <a:avLst/>
            </a:prstGeom>
            <a:solidFill>
              <a:srgbClr val="B8C2C9">
                <a:alpha val="57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F1B7372-3779-BD4C-B5E0-6A0F9026D311}"/>
              </a:ext>
            </a:extLst>
          </p:cNvPr>
          <p:cNvGrpSpPr/>
          <p:nvPr/>
        </p:nvGrpSpPr>
        <p:grpSpPr>
          <a:xfrm>
            <a:off x="5039795" y="3084195"/>
            <a:ext cx="536631" cy="796120"/>
            <a:chOff x="1917296" y="2215220"/>
            <a:chExt cx="396914" cy="599769"/>
          </a:xfrm>
        </p:grpSpPr>
        <p:sp>
          <p:nvSpPr>
            <p:cNvPr id="501" name="Oval 818">
              <a:extLst>
                <a:ext uri="{FF2B5EF4-FFF2-40B4-BE49-F238E27FC236}">
                  <a16:creationId xmlns:a16="http://schemas.microsoft.com/office/drawing/2014/main" id="{3448CE4A-D863-AD46-8587-66C2B075F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296" y="2232448"/>
              <a:ext cx="208258" cy="190808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" name="Oval 820">
              <a:extLst>
                <a:ext uri="{FF2B5EF4-FFF2-40B4-BE49-F238E27FC236}">
                  <a16:creationId xmlns:a16="http://schemas.microsoft.com/office/drawing/2014/main" id="{29666314-AF56-9145-B382-AEC096DF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567" y="2298472"/>
              <a:ext cx="68354" cy="60742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3" name="Oval 821">
              <a:extLst>
                <a:ext uri="{FF2B5EF4-FFF2-40B4-BE49-F238E27FC236}">
                  <a16:creationId xmlns:a16="http://schemas.microsoft.com/office/drawing/2014/main" id="{075B7249-79A2-4942-A803-C90D93811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235" y="2285267"/>
              <a:ext cx="98379" cy="86491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4" name="Oval 822">
              <a:extLst>
                <a:ext uri="{FF2B5EF4-FFF2-40B4-BE49-F238E27FC236}">
                  <a16:creationId xmlns:a16="http://schemas.microsoft.com/office/drawing/2014/main" id="{B185584C-FD29-4648-834C-19E27DE0D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542" y="2269421"/>
              <a:ext cx="129682" cy="118182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5" name="Oval 823">
              <a:extLst>
                <a:ext uri="{FF2B5EF4-FFF2-40B4-BE49-F238E27FC236}">
                  <a16:creationId xmlns:a16="http://schemas.microsoft.com/office/drawing/2014/main" id="{C13E1CC2-89DA-654F-B0AB-2BC0BE249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822" y="2252915"/>
              <a:ext cx="169289" cy="150534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6" name="Freeform 824">
              <a:extLst>
                <a:ext uri="{FF2B5EF4-FFF2-40B4-BE49-F238E27FC236}">
                  <a16:creationId xmlns:a16="http://schemas.microsoft.com/office/drawing/2014/main" id="{6D17041C-1F84-DB4F-93DF-CDF3E45F313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953373" y="2215220"/>
              <a:ext cx="130959" cy="94414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mpd="sng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07" name="Group 398">
              <a:extLst>
                <a:ext uri="{FF2B5EF4-FFF2-40B4-BE49-F238E27FC236}">
                  <a16:creationId xmlns:a16="http://schemas.microsoft.com/office/drawing/2014/main" id="{BFA53FD4-5475-B840-8FF0-33BD25DFAD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0337" y="2335105"/>
              <a:ext cx="167800" cy="347228"/>
              <a:chOff x="3130" y="3288"/>
              <a:chExt cx="410" cy="742"/>
            </a:xfrm>
          </p:grpSpPr>
          <p:sp>
            <p:nvSpPr>
              <p:cNvPr id="532" name="Line 270">
                <a:extLst>
                  <a:ext uri="{FF2B5EF4-FFF2-40B4-BE49-F238E27FC236}">
                    <a16:creationId xmlns:a16="http://schemas.microsoft.com/office/drawing/2014/main" id="{281BBF95-2FBC-724F-853D-B055ECFF93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3" name="Line 271">
                <a:extLst>
                  <a:ext uri="{FF2B5EF4-FFF2-40B4-BE49-F238E27FC236}">
                    <a16:creationId xmlns:a16="http://schemas.microsoft.com/office/drawing/2014/main" id="{15679C7B-EEDA-C14B-9F68-004A3CB3A1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4" name="Line 272">
                <a:extLst>
                  <a:ext uri="{FF2B5EF4-FFF2-40B4-BE49-F238E27FC236}">
                    <a16:creationId xmlns:a16="http://schemas.microsoft.com/office/drawing/2014/main" id="{EAD2B3FF-8943-9B4E-896D-41EF644E99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5" name="Line 273">
                <a:extLst>
                  <a:ext uri="{FF2B5EF4-FFF2-40B4-BE49-F238E27FC236}">
                    <a16:creationId xmlns:a16="http://schemas.microsoft.com/office/drawing/2014/main" id="{503A48D8-3310-9649-9BA2-1160FE227A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6" name="Line 274">
                <a:extLst>
                  <a:ext uri="{FF2B5EF4-FFF2-40B4-BE49-F238E27FC236}">
                    <a16:creationId xmlns:a16="http://schemas.microsoft.com/office/drawing/2014/main" id="{2C1F9890-5800-074A-B313-F9CDA1022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7" name="Line 275">
                <a:extLst>
                  <a:ext uri="{FF2B5EF4-FFF2-40B4-BE49-F238E27FC236}">
                    <a16:creationId xmlns:a16="http://schemas.microsoft.com/office/drawing/2014/main" id="{8190C63F-6B92-7043-955F-B5A1C4A80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8" name="Line 276">
                <a:extLst>
                  <a:ext uri="{FF2B5EF4-FFF2-40B4-BE49-F238E27FC236}">
                    <a16:creationId xmlns:a16="http://schemas.microsoft.com/office/drawing/2014/main" id="{4FC65EE3-FFA8-F640-B4D2-6219D8F5C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9" name="Line 277">
                <a:extLst>
                  <a:ext uri="{FF2B5EF4-FFF2-40B4-BE49-F238E27FC236}">
                    <a16:creationId xmlns:a16="http://schemas.microsoft.com/office/drawing/2014/main" id="{B9C92817-7B55-F146-AC4A-8B38EC35B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0" name="Line 278">
                <a:extLst>
                  <a:ext uri="{FF2B5EF4-FFF2-40B4-BE49-F238E27FC236}">
                    <a16:creationId xmlns:a16="http://schemas.microsoft.com/office/drawing/2014/main" id="{A0CAD95C-8A89-2244-B0C7-1F436257B9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1" name="Line 279">
                <a:extLst>
                  <a:ext uri="{FF2B5EF4-FFF2-40B4-BE49-F238E27FC236}">
                    <a16:creationId xmlns:a16="http://schemas.microsoft.com/office/drawing/2014/main" id="{C4711558-F7ED-D74B-99A9-28AAF575E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2" name="Line 280">
                <a:extLst>
                  <a:ext uri="{FF2B5EF4-FFF2-40B4-BE49-F238E27FC236}">
                    <a16:creationId xmlns:a16="http://schemas.microsoft.com/office/drawing/2014/main" id="{A0B9A6E2-3D52-DB43-92F8-E3907CC68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3" name="Line 281">
                <a:extLst>
                  <a:ext uri="{FF2B5EF4-FFF2-40B4-BE49-F238E27FC236}">
                    <a16:creationId xmlns:a16="http://schemas.microsoft.com/office/drawing/2014/main" id="{E2FDC1F9-7719-E741-BE1F-9332C8853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4" name="Line 282">
                <a:extLst>
                  <a:ext uri="{FF2B5EF4-FFF2-40B4-BE49-F238E27FC236}">
                    <a16:creationId xmlns:a16="http://schemas.microsoft.com/office/drawing/2014/main" id="{8EB6FABA-5D22-2C49-9283-969221527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5" name="Line 283">
                <a:extLst>
                  <a:ext uri="{FF2B5EF4-FFF2-40B4-BE49-F238E27FC236}">
                    <a16:creationId xmlns:a16="http://schemas.microsoft.com/office/drawing/2014/main" id="{5999AEE4-F5CC-D749-8CD6-ABA886D4F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6" name="Line 284">
                <a:extLst>
                  <a:ext uri="{FF2B5EF4-FFF2-40B4-BE49-F238E27FC236}">
                    <a16:creationId xmlns:a16="http://schemas.microsoft.com/office/drawing/2014/main" id="{A546077B-7166-4644-B273-F4492D08A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08" name="Group 507">
              <a:extLst>
                <a:ext uri="{FF2B5EF4-FFF2-40B4-BE49-F238E27FC236}">
                  <a16:creationId xmlns:a16="http://schemas.microsoft.com/office/drawing/2014/main" id="{7D2D1370-7BE4-B843-90B2-47EF7DC404E2}"/>
                </a:ext>
              </a:extLst>
            </p:cNvPr>
            <p:cNvGrpSpPr/>
            <p:nvPr/>
          </p:nvGrpSpPr>
          <p:grpSpPr>
            <a:xfrm>
              <a:off x="1971547" y="2612017"/>
              <a:ext cx="342663" cy="202972"/>
              <a:chOff x="1503784" y="3006600"/>
              <a:chExt cx="1771786" cy="957087"/>
            </a:xfrm>
          </p:grpSpPr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8040E6F2-E2ED-7646-BEC0-D906DC96FA54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530" name="Freeform 529">
                  <a:extLst>
                    <a:ext uri="{FF2B5EF4-FFF2-40B4-BE49-F238E27FC236}">
                      <a16:creationId xmlns:a16="http://schemas.microsoft.com/office/drawing/2014/main" id="{70337825-2BB4-7C40-BFF4-AA0332CD73F7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531" name="Oval 530">
                  <a:extLst>
                    <a:ext uri="{FF2B5EF4-FFF2-40B4-BE49-F238E27FC236}">
                      <a16:creationId xmlns:a16="http://schemas.microsoft.com/office/drawing/2014/main" id="{476FCE7F-8E34-7B4D-9931-0E3A01EEB68F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820E9590-5D4D-4C47-B4C3-FF7716775F84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511" name="Group 510">
                  <a:extLst>
                    <a:ext uri="{FF2B5EF4-FFF2-40B4-BE49-F238E27FC236}">
                      <a16:creationId xmlns:a16="http://schemas.microsoft.com/office/drawing/2014/main" id="{1B66E05B-4132-2C4B-B923-6F240265592A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528" name="Parallelogram 527">
                    <a:extLst>
                      <a:ext uri="{FF2B5EF4-FFF2-40B4-BE49-F238E27FC236}">
                        <a16:creationId xmlns:a16="http://schemas.microsoft.com/office/drawing/2014/main" id="{DF0D2851-DE7B-6644-95CD-C56352D7D8F9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9" name="Parallelogram 528">
                    <a:extLst>
                      <a:ext uri="{FF2B5EF4-FFF2-40B4-BE49-F238E27FC236}">
                        <a16:creationId xmlns:a16="http://schemas.microsoft.com/office/drawing/2014/main" id="{ABD5A450-4B4F-3C44-BCA7-543E20DA49E3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12" name="Group 511">
                  <a:extLst>
                    <a:ext uri="{FF2B5EF4-FFF2-40B4-BE49-F238E27FC236}">
                      <a16:creationId xmlns:a16="http://schemas.microsoft.com/office/drawing/2014/main" id="{61EEAA01-46E6-5D40-A8E6-CE211B9A4662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526" name="Parallelogram 525">
                    <a:extLst>
                      <a:ext uri="{FF2B5EF4-FFF2-40B4-BE49-F238E27FC236}">
                        <a16:creationId xmlns:a16="http://schemas.microsoft.com/office/drawing/2014/main" id="{54F7B088-F102-154B-AEDC-4E6D78E89488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7" name="Parallelogram 526">
                    <a:extLst>
                      <a:ext uri="{FF2B5EF4-FFF2-40B4-BE49-F238E27FC236}">
                        <a16:creationId xmlns:a16="http://schemas.microsoft.com/office/drawing/2014/main" id="{7859D806-65EE-1446-9C7A-872182B5AD1E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513" name="Parallelogram 512">
                  <a:extLst>
                    <a:ext uri="{FF2B5EF4-FFF2-40B4-BE49-F238E27FC236}">
                      <a16:creationId xmlns:a16="http://schemas.microsoft.com/office/drawing/2014/main" id="{D733D1A1-EFDA-8947-958D-50C52F81DF5A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4" name="Parallelogram 513">
                  <a:extLst>
                    <a:ext uri="{FF2B5EF4-FFF2-40B4-BE49-F238E27FC236}">
                      <a16:creationId xmlns:a16="http://schemas.microsoft.com/office/drawing/2014/main" id="{EAE38401-DB02-4740-8B17-701DBCB1C97C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5" name="Parallelogram 514">
                  <a:extLst>
                    <a:ext uri="{FF2B5EF4-FFF2-40B4-BE49-F238E27FC236}">
                      <a16:creationId xmlns:a16="http://schemas.microsoft.com/office/drawing/2014/main" id="{843014F7-5508-6540-BDE0-EF5EF8061B8D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6" name="Parallelogram 515">
                  <a:extLst>
                    <a:ext uri="{FF2B5EF4-FFF2-40B4-BE49-F238E27FC236}">
                      <a16:creationId xmlns:a16="http://schemas.microsoft.com/office/drawing/2014/main" id="{A1A48E6E-85C7-6F46-998D-6383A5797C7C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7" name="Parallelogram 516">
                  <a:extLst>
                    <a:ext uri="{FF2B5EF4-FFF2-40B4-BE49-F238E27FC236}">
                      <a16:creationId xmlns:a16="http://schemas.microsoft.com/office/drawing/2014/main" id="{65030D81-F19D-C449-8F78-561458668816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8" name="Parallelogram 517">
                  <a:extLst>
                    <a:ext uri="{FF2B5EF4-FFF2-40B4-BE49-F238E27FC236}">
                      <a16:creationId xmlns:a16="http://schemas.microsoft.com/office/drawing/2014/main" id="{37D90794-5FA0-814E-A360-946220E581C1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19" name="Group 518">
                  <a:extLst>
                    <a:ext uri="{FF2B5EF4-FFF2-40B4-BE49-F238E27FC236}">
                      <a16:creationId xmlns:a16="http://schemas.microsoft.com/office/drawing/2014/main" id="{8BD5B350-6852-5A47-AB0E-F30B80EEB1D7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522" name="Parallelogram 521">
                    <a:extLst>
                      <a:ext uri="{FF2B5EF4-FFF2-40B4-BE49-F238E27FC236}">
                        <a16:creationId xmlns:a16="http://schemas.microsoft.com/office/drawing/2014/main" id="{F265CF11-FE3B-CA4E-BA50-C57C1E4CE121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3" name="Parallelogram 522">
                    <a:extLst>
                      <a:ext uri="{FF2B5EF4-FFF2-40B4-BE49-F238E27FC236}">
                        <a16:creationId xmlns:a16="http://schemas.microsoft.com/office/drawing/2014/main" id="{46056015-4D08-4E46-8A43-0340F335BC62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4" name="Parallelogram 523">
                    <a:extLst>
                      <a:ext uri="{FF2B5EF4-FFF2-40B4-BE49-F238E27FC236}">
                        <a16:creationId xmlns:a16="http://schemas.microsoft.com/office/drawing/2014/main" id="{A943778B-EAF2-DF4F-9786-2DEBF6157D49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5" name="Parallelogram 524">
                    <a:extLst>
                      <a:ext uri="{FF2B5EF4-FFF2-40B4-BE49-F238E27FC236}">
                        <a16:creationId xmlns:a16="http://schemas.microsoft.com/office/drawing/2014/main" id="{C5D85CED-6FA3-F74D-80B5-EA2273ECCF04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520" name="Parallelogram 519">
                  <a:extLst>
                    <a:ext uri="{FF2B5EF4-FFF2-40B4-BE49-F238E27FC236}">
                      <a16:creationId xmlns:a16="http://schemas.microsoft.com/office/drawing/2014/main" id="{6B0A638C-DBA5-704C-AE13-2F777DCCE965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1" name="Parallelogram 520">
                  <a:extLst>
                    <a:ext uri="{FF2B5EF4-FFF2-40B4-BE49-F238E27FC236}">
                      <a16:creationId xmlns:a16="http://schemas.microsoft.com/office/drawing/2014/main" id="{F24F6F6E-5D23-4741-98EB-F2A0DE45A58F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4127D4-57BF-C747-B346-CBA9A115D6B8}"/>
              </a:ext>
            </a:extLst>
          </p:cNvPr>
          <p:cNvGrpSpPr/>
          <p:nvPr/>
        </p:nvGrpSpPr>
        <p:grpSpPr>
          <a:xfrm>
            <a:off x="4935842" y="2287871"/>
            <a:ext cx="280177" cy="1079044"/>
            <a:chOff x="6814069" y="2769785"/>
            <a:chExt cx="280177" cy="1079044"/>
          </a:xfrm>
        </p:grpSpPr>
        <p:cxnSp>
          <p:nvCxnSpPr>
            <p:cNvPr id="391" name="Straight Arrow Connector 390">
              <a:extLst>
                <a:ext uri="{FF2B5EF4-FFF2-40B4-BE49-F238E27FC236}">
                  <a16:creationId xmlns:a16="http://schemas.microsoft.com/office/drawing/2014/main" id="{21C07C85-733B-214C-8065-7E3F83843A55}"/>
                </a:ext>
              </a:extLst>
            </p:cNvPr>
            <p:cNvCxnSpPr/>
            <p:nvPr/>
          </p:nvCxnSpPr>
          <p:spPr>
            <a:xfrm flipV="1">
              <a:off x="6958961" y="2769785"/>
              <a:ext cx="1" cy="1079044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EA9FCB05-1D5D-504F-B3F9-1904F12A431D}"/>
                </a:ext>
              </a:extLst>
            </p:cNvPr>
            <p:cNvGrpSpPr/>
            <p:nvPr/>
          </p:nvGrpSpPr>
          <p:grpSpPr>
            <a:xfrm>
              <a:off x="6814069" y="3054295"/>
              <a:ext cx="280177" cy="369332"/>
              <a:chOff x="476841" y="5891374"/>
              <a:chExt cx="341714" cy="438908"/>
            </a:xfrm>
          </p:grpSpPr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C69CAC49-B9CB-2D47-9143-E107BF20038D}"/>
                  </a:ext>
                </a:extLst>
              </p:cNvPr>
              <p:cNvSpPr/>
              <p:nvPr/>
            </p:nvSpPr>
            <p:spPr>
              <a:xfrm>
                <a:off x="499844" y="5970739"/>
                <a:ext cx="318711" cy="31871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66180120-42C7-6046-A9BF-C9EDBF3C5710}"/>
                  </a:ext>
                </a:extLst>
              </p:cNvPr>
              <p:cNvSpPr txBox="1"/>
              <p:nvPr/>
            </p:nvSpPr>
            <p:spPr>
              <a:xfrm>
                <a:off x="476841" y="5891374"/>
                <a:ext cx="239858" cy="438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</p:grpSp>
      <p:sp>
        <p:nvSpPr>
          <p:cNvPr id="15" name="Freeform 14">
            <a:extLst>
              <a:ext uri="{FF2B5EF4-FFF2-40B4-BE49-F238E27FC236}">
                <a16:creationId xmlns:a16="http://schemas.microsoft.com/office/drawing/2014/main" id="{DAC977F5-5E92-F842-9003-5664E8C68AD5}"/>
              </a:ext>
            </a:extLst>
          </p:cNvPr>
          <p:cNvSpPr/>
          <p:nvPr/>
        </p:nvSpPr>
        <p:spPr>
          <a:xfrm>
            <a:off x="840259" y="2681417"/>
            <a:ext cx="1927655" cy="0"/>
          </a:xfrm>
          <a:custGeom>
            <a:avLst/>
            <a:gdLst>
              <a:gd name="connsiteX0" fmla="*/ 0 w 1927655"/>
              <a:gd name="connsiteY0" fmla="*/ 0 h 0"/>
              <a:gd name="connsiteX1" fmla="*/ 1927655 w 192765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27655">
                <a:moveTo>
                  <a:pt x="0" y="0"/>
                </a:moveTo>
                <a:lnTo>
                  <a:pt x="1927655" y="0"/>
                </a:lnTo>
              </a:path>
            </a:pathLst>
          </a:custGeom>
          <a:noFill/>
          <a:ln w="63500">
            <a:solidFill>
              <a:srgbClr val="0012A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12FFF62E-541A-AA42-9088-F192F9B78868}"/>
              </a:ext>
            </a:extLst>
          </p:cNvPr>
          <p:cNvGrpSpPr/>
          <p:nvPr/>
        </p:nvGrpSpPr>
        <p:grpSpPr>
          <a:xfrm>
            <a:off x="7179275" y="2339310"/>
            <a:ext cx="4695573" cy="1809976"/>
            <a:chOff x="7524953" y="1713235"/>
            <a:chExt cx="5131320" cy="1809976"/>
          </a:xfrm>
        </p:grpSpPr>
        <p:grpSp>
          <p:nvGrpSpPr>
            <p:cNvPr id="561" name="Group 560">
              <a:extLst>
                <a:ext uri="{FF2B5EF4-FFF2-40B4-BE49-F238E27FC236}">
                  <a16:creationId xmlns:a16="http://schemas.microsoft.com/office/drawing/2014/main" id="{9CE04C4D-883D-9C4F-8CAF-75156DD34E0C}"/>
                </a:ext>
              </a:extLst>
            </p:cNvPr>
            <p:cNvGrpSpPr/>
            <p:nvPr/>
          </p:nvGrpSpPr>
          <p:grpSpPr>
            <a:xfrm>
              <a:off x="7524953" y="1713235"/>
              <a:ext cx="388032" cy="461665"/>
              <a:chOff x="7524953" y="1713235"/>
              <a:chExt cx="388032" cy="461665"/>
            </a:xfrm>
          </p:grpSpPr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8D985807-B251-0B42-BBE8-BA9A5F7B7F4D}"/>
                  </a:ext>
                </a:extLst>
              </p:cNvPr>
              <p:cNvSpPr/>
              <p:nvPr/>
            </p:nvSpPr>
            <p:spPr>
              <a:xfrm>
                <a:off x="7524953" y="1780283"/>
                <a:ext cx="388032" cy="34681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0E8299E5-BBF3-0A43-8CC4-AE918E970C37}"/>
                  </a:ext>
                </a:extLst>
              </p:cNvPr>
              <p:cNvSpPr txBox="1"/>
              <p:nvPr/>
            </p:nvSpPr>
            <p:spPr>
              <a:xfrm>
                <a:off x="7628236" y="1713235"/>
                <a:ext cx="196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5 </a:t>
                </a:r>
              </a:p>
            </p:txBody>
          </p:sp>
        </p:grp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4E948F3A-7292-254A-A7EF-EAC23B9879F4}"/>
                </a:ext>
              </a:extLst>
            </p:cNvPr>
            <p:cNvSpPr txBox="1"/>
            <p:nvPr/>
          </p:nvSpPr>
          <p:spPr>
            <a:xfrm>
              <a:off x="7846541" y="1717588"/>
              <a:ext cx="4809732" cy="1805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0175" lvl="0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</a:pPr>
              <a:r>
                <a:rPr lang="en-US" sz="2400" dirty="0">
                  <a:solidFill>
                    <a:prstClr val="black"/>
                  </a:solidFill>
                </a:rPr>
                <a:t>target BS informs MME that it is new BS for mobile</a:t>
              </a:r>
            </a:p>
            <a:p>
              <a:pPr marL="473075" lvl="0" indent="-239713">
                <a:lnSpc>
                  <a:spcPct val="90000"/>
                </a:lnSpc>
                <a:spcBef>
                  <a:spcPts val="400"/>
                </a:spcBef>
                <a:buClr>
                  <a:srgbClr val="0000A3"/>
                </a:buClr>
                <a:buFont typeface="Wingdings" pitchFamily="2" charset="2"/>
                <a:buChar char="§"/>
              </a:pPr>
              <a:r>
                <a:rPr lang="en-US" sz="2400" dirty="0">
                  <a:solidFill>
                    <a:prstClr val="black"/>
                  </a:solidFill>
                </a:rPr>
                <a:t>MME instructs S-GW to change tunnel endpoint to be (new) target BS</a:t>
              </a:r>
            </a:p>
          </p:txBody>
        </p:sp>
      </p:grp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6F8B90D2-9D39-F844-B831-46315F08B4BD}"/>
              </a:ext>
            </a:extLst>
          </p:cNvPr>
          <p:cNvGrpSpPr/>
          <p:nvPr/>
        </p:nvGrpSpPr>
        <p:grpSpPr>
          <a:xfrm>
            <a:off x="1399573" y="4394652"/>
            <a:ext cx="9758577" cy="761483"/>
            <a:chOff x="7553237" y="1713235"/>
            <a:chExt cx="9758577" cy="761483"/>
          </a:xfrm>
        </p:grpSpPr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94E4FC10-EB8E-2147-8B56-1541CC2F76DB}"/>
                </a:ext>
              </a:extLst>
            </p:cNvPr>
            <p:cNvGrpSpPr/>
            <p:nvPr/>
          </p:nvGrpSpPr>
          <p:grpSpPr>
            <a:xfrm>
              <a:off x="7553237" y="1713235"/>
              <a:ext cx="337926" cy="461665"/>
              <a:chOff x="7553237" y="1713235"/>
              <a:chExt cx="337926" cy="461665"/>
            </a:xfrm>
          </p:grpSpPr>
          <p:sp>
            <p:nvSpPr>
              <p:cNvPr id="568" name="Oval 567">
                <a:extLst>
                  <a:ext uri="{FF2B5EF4-FFF2-40B4-BE49-F238E27FC236}">
                    <a16:creationId xmlns:a16="http://schemas.microsoft.com/office/drawing/2014/main" id="{0645AE8D-CD7F-BE43-9BD9-F0CDD2F5697A}"/>
                  </a:ext>
                </a:extLst>
              </p:cNvPr>
              <p:cNvSpPr/>
              <p:nvPr/>
            </p:nvSpPr>
            <p:spPr>
              <a:xfrm>
                <a:off x="7553237" y="1777108"/>
                <a:ext cx="337926" cy="34681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9" name="TextBox 568">
                <a:extLst>
                  <a:ext uri="{FF2B5EF4-FFF2-40B4-BE49-F238E27FC236}">
                    <a16:creationId xmlns:a16="http://schemas.microsoft.com/office/drawing/2014/main" id="{1C29C703-1BF5-0D48-BB09-A90A32398686}"/>
                  </a:ext>
                </a:extLst>
              </p:cNvPr>
              <p:cNvSpPr txBox="1"/>
              <p:nvPr/>
            </p:nvSpPr>
            <p:spPr>
              <a:xfrm>
                <a:off x="7628236" y="1713235"/>
                <a:ext cx="196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6 </a:t>
                </a:r>
              </a:p>
            </p:txBody>
          </p:sp>
        </p:grp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E79A444A-5E7B-E942-B86A-768EBD0E17A5}"/>
                </a:ext>
              </a:extLst>
            </p:cNvPr>
            <p:cNvSpPr txBox="1"/>
            <p:nvPr/>
          </p:nvSpPr>
          <p:spPr>
            <a:xfrm>
              <a:off x="7846539" y="1717588"/>
              <a:ext cx="9465275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0175" lvl="0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</a:pPr>
              <a:r>
                <a:rPr lang="en-US" sz="2400" dirty="0">
                  <a:solidFill>
                    <a:prstClr val="black"/>
                  </a:solidFill>
                </a:rPr>
                <a:t>target BS ACKs back to source BS: handover complete, source BS can release resources</a:t>
              </a:r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06750812-BE35-A942-A1E0-3A97940367AD}"/>
              </a:ext>
            </a:extLst>
          </p:cNvPr>
          <p:cNvSpPr txBox="1"/>
          <p:nvPr/>
        </p:nvSpPr>
        <p:spPr>
          <a:xfrm>
            <a:off x="1085279" y="2844732"/>
            <a:ext cx="1324888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P-GW</a:t>
            </a:r>
            <a:endParaRPr lang="en-US" sz="11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78A5CAD-43A9-FB49-A3D7-6E7221B53CF9}"/>
              </a:ext>
            </a:extLst>
          </p:cNvPr>
          <p:cNvSpPr txBox="1"/>
          <p:nvPr/>
        </p:nvSpPr>
        <p:spPr>
          <a:xfrm>
            <a:off x="2692223" y="2227426"/>
            <a:ext cx="1116933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S-GW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E151A10-60BF-6240-AAC4-9D08CE15FFC1}"/>
              </a:ext>
            </a:extLst>
          </p:cNvPr>
          <p:cNvSpPr txBox="1"/>
          <p:nvPr/>
        </p:nvSpPr>
        <p:spPr>
          <a:xfrm>
            <a:off x="3262783" y="3885899"/>
            <a:ext cx="934545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MME</a:t>
            </a:r>
            <a:endParaRPr lang="en-US" sz="11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4C9DF63-FE33-EA47-A376-292F0C9C0DFB}"/>
              </a:ext>
            </a:extLst>
          </p:cNvPr>
          <p:cNvSpPr txBox="1"/>
          <p:nvPr/>
        </p:nvSpPr>
        <p:spPr>
          <a:xfrm>
            <a:off x="4116250" y="1755324"/>
            <a:ext cx="888961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source BS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CD9715C-E2B0-CB46-A005-60B01AC1382E}"/>
              </a:ext>
            </a:extLst>
          </p:cNvPr>
          <p:cNvSpPr txBox="1"/>
          <p:nvPr/>
        </p:nvSpPr>
        <p:spPr>
          <a:xfrm>
            <a:off x="4833737" y="3872448"/>
            <a:ext cx="842859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target BS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20B52BBE-F8A9-AB4C-BEC4-B38886B156AD}"/>
              </a:ext>
            </a:extLst>
          </p:cNvPr>
          <p:cNvGrpSpPr/>
          <p:nvPr/>
        </p:nvGrpSpPr>
        <p:grpSpPr>
          <a:xfrm rot="20440135">
            <a:off x="3317714" y="2241759"/>
            <a:ext cx="1690954" cy="185014"/>
            <a:chOff x="4041573" y="2957301"/>
            <a:chExt cx="1984577" cy="218510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66C9E614-EEBB-1341-AF6F-AD2D54FA40CE}"/>
                </a:ext>
              </a:extLst>
            </p:cNvPr>
            <p:cNvGrpSpPr/>
            <p:nvPr/>
          </p:nvGrpSpPr>
          <p:grpSpPr>
            <a:xfrm>
              <a:off x="4257606" y="2957301"/>
              <a:ext cx="1510437" cy="218510"/>
              <a:chOff x="1616358" y="2551230"/>
              <a:chExt cx="2141698" cy="218510"/>
            </a:xfrm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F6680063-ADD0-AD4A-B80F-A18E931240DD}"/>
                  </a:ext>
                </a:extLst>
              </p:cNvPr>
              <p:cNvSpPr/>
              <p:nvPr/>
            </p:nvSpPr>
            <p:spPr>
              <a:xfrm>
                <a:off x="1673508" y="2551230"/>
                <a:ext cx="2027398" cy="2185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52000">
                    <a:srgbClr val="6EBFF0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18B1804B-538B-6A4F-9E1D-0EF72D0EB957}"/>
                  </a:ext>
                </a:extLst>
              </p:cNvPr>
              <p:cNvSpPr/>
              <p:nvPr/>
            </p:nvSpPr>
            <p:spPr>
              <a:xfrm>
                <a:off x="1616358" y="2551230"/>
                <a:ext cx="114300" cy="21851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EBD84279-6763-A340-8A0F-D1E6EF57A592}"/>
                  </a:ext>
                </a:extLst>
              </p:cNvPr>
              <p:cNvSpPr/>
              <p:nvPr/>
            </p:nvSpPr>
            <p:spPr>
              <a:xfrm>
                <a:off x="3643756" y="2551230"/>
                <a:ext cx="114300" cy="21851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50000">
                    <a:srgbClr val="6EBFF0"/>
                  </a:gs>
                </a:gsLst>
                <a:lin ang="16200000" scaled="0"/>
                <a:tileRect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9417B8A-61A6-BB48-8A2E-C7906A7CCC33}"/>
                  </a:ext>
                </a:extLst>
              </p:cNvPr>
              <p:cNvSpPr/>
              <p:nvPr/>
            </p:nvSpPr>
            <p:spPr>
              <a:xfrm>
                <a:off x="3491356" y="2551230"/>
                <a:ext cx="209550" cy="2185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52000">
                    <a:srgbClr val="6EBFF0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A17D38F-6DEE-9141-8EBA-7F67204EEB82}"/>
                </a:ext>
              </a:extLst>
            </p:cNvPr>
            <p:cNvCxnSpPr/>
            <p:nvPr/>
          </p:nvCxnSpPr>
          <p:spPr>
            <a:xfrm>
              <a:off x="4041573" y="3071254"/>
              <a:ext cx="2643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974EC913-15AB-784D-B1D4-33B9009334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9548" y="3074429"/>
              <a:ext cx="256602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Freeform 219">
            <a:extLst>
              <a:ext uri="{FF2B5EF4-FFF2-40B4-BE49-F238E27FC236}">
                <a16:creationId xmlns:a16="http://schemas.microsoft.com/office/drawing/2014/main" id="{5ABE49C2-D7C8-7648-B24B-3F4566287DED}"/>
              </a:ext>
            </a:extLst>
          </p:cNvPr>
          <p:cNvSpPr/>
          <p:nvPr/>
        </p:nvSpPr>
        <p:spPr>
          <a:xfrm rot="19895322" flipV="1">
            <a:off x="5424621" y="3199731"/>
            <a:ext cx="1045020" cy="114897"/>
          </a:xfrm>
          <a:custGeom>
            <a:avLst/>
            <a:gdLst>
              <a:gd name="connsiteX0" fmla="*/ 0 w 1927655"/>
              <a:gd name="connsiteY0" fmla="*/ 0 h 0"/>
              <a:gd name="connsiteX1" fmla="*/ 1927655 w 192765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27655">
                <a:moveTo>
                  <a:pt x="0" y="0"/>
                </a:moveTo>
                <a:lnTo>
                  <a:pt x="1927655" y="0"/>
                </a:lnTo>
              </a:path>
            </a:pathLst>
          </a:custGeom>
          <a:noFill/>
          <a:ln w="63500">
            <a:solidFill>
              <a:srgbClr val="0012A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941D8A61-A808-F741-A06F-DA3EEB10B0B8}"/>
              </a:ext>
            </a:extLst>
          </p:cNvPr>
          <p:cNvSpPr/>
          <p:nvPr/>
        </p:nvSpPr>
        <p:spPr>
          <a:xfrm rot="16200000" flipV="1">
            <a:off x="4413143" y="2804199"/>
            <a:ext cx="1606378" cy="114897"/>
          </a:xfrm>
          <a:custGeom>
            <a:avLst/>
            <a:gdLst>
              <a:gd name="connsiteX0" fmla="*/ 0 w 1927655"/>
              <a:gd name="connsiteY0" fmla="*/ 0 h 0"/>
              <a:gd name="connsiteX1" fmla="*/ 1927655 w 192765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27655">
                <a:moveTo>
                  <a:pt x="0" y="0"/>
                </a:moveTo>
                <a:lnTo>
                  <a:pt x="1927655" y="0"/>
                </a:lnTo>
              </a:path>
            </a:pathLst>
          </a:custGeom>
          <a:noFill/>
          <a:ln w="63500">
            <a:solidFill>
              <a:srgbClr val="0012A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Freeform 229">
            <a:extLst>
              <a:ext uri="{FF2B5EF4-FFF2-40B4-BE49-F238E27FC236}">
                <a16:creationId xmlns:a16="http://schemas.microsoft.com/office/drawing/2014/main" id="{12358A54-18EE-0E41-B151-4B0E96586A39}"/>
              </a:ext>
            </a:extLst>
          </p:cNvPr>
          <p:cNvSpPr/>
          <p:nvPr/>
        </p:nvSpPr>
        <p:spPr>
          <a:xfrm rot="20402045" flipV="1">
            <a:off x="3370498" y="2223929"/>
            <a:ext cx="1606378" cy="114897"/>
          </a:xfrm>
          <a:custGeom>
            <a:avLst/>
            <a:gdLst>
              <a:gd name="connsiteX0" fmla="*/ 0 w 1927655"/>
              <a:gd name="connsiteY0" fmla="*/ 0 h 0"/>
              <a:gd name="connsiteX1" fmla="*/ 1927655 w 192765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27655">
                <a:moveTo>
                  <a:pt x="0" y="0"/>
                </a:moveTo>
                <a:lnTo>
                  <a:pt x="1927655" y="0"/>
                </a:lnTo>
              </a:path>
            </a:pathLst>
          </a:custGeom>
          <a:noFill/>
          <a:ln w="63500">
            <a:solidFill>
              <a:srgbClr val="0012A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83A148-0CF6-274E-A3D1-716F3F27EE9F}"/>
              </a:ext>
            </a:extLst>
          </p:cNvPr>
          <p:cNvGrpSpPr/>
          <p:nvPr/>
        </p:nvGrpSpPr>
        <p:grpSpPr>
          <a:xfrm>
            <a:off x="5208438" y="2261552"/>
            <a:ext cx="285752" cy="1201921"/>
            <a:chOff x="7086665" y="2743466"/>
            <a:chExt cx="285752" cy="1201921"/>
          </a:xfrm>
        </p:grpSpPr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2120490C-234F-634D-AE57-09CB95AC5A13}"/>
                </a:ext>
              </a:extLst>
            </p:cNvPr>
            <p:cNvCxnSpPr/>
            <p:nvPr/>
          </p:nvCxnSpPr>
          <p:spPr>
            <a:xfrm flipH="1">
              <a:off x="7228348" y="2743466"/>
              <a:ext cx="11079" cy="1201921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54886391-0CA8-9646-8B7D-8E74AE175B68}"/>
                </a:ext>
              </a:extLst>
            </p:cNvPr>
            <p:cNvGrpSpPr/>
            <p:nvPr/>
          </p:nvGrpSpPr>
          <p:grpSpPr>
            <a:xfrm>
              <a:off x="7086665" y="2806589"/>
              <a:ext cx="285752" cy="369332"/>
              <a:chOff x="476841" y="5885721"/>
              <a:chExt cx="348513" cy="438909"/>
            </a:xfrm>
          </p:grpSpPr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AB609E3A-FEAF-6E41-B260-490D49B8DE9F}"/>
                  </a:ext>
                </a:extLst>
              </p:cNvPr>
              <p:cNvSpPr/>
              <p:nvPr/>
            </p:nvSpPr>
            <p:spPr>
              <a:xfrm>
                <a:off x="506644" y="5950861"/>
                <a:ext cx="318710" cy="31871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368985F6-82B3-2244-B60F-0720DC5C3077}"/>
                  </a:ext>
                </a:extLst>
              </p:cNvPr>
              <p:cNvSpPr txBox="1"/>
              <p:nvPr/>
            </p:nvSpPr>
            <p:spPr>
              <a:xfrm>
                <a:off x="476841" y="5885721"/>
                <a:ext cx="239859" cy="438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C240AD-68EB-AE47-98D3-4E7153286D90}"/>
              </a:ext>
            </a:extLst>
          </p:cNvPr>
          <p:cNvGrpSpPr/>
          <p:nvPr/>
        </p:nvGrpSpPr>
        <p:grpSpPr>
          <a:xfrm>
            <a:off x="5467739" y="3015654"/>
            <a:ext cx="1018903" cy="589696"/>
            <a:chOff x="7345966" y="3497568"/>
            <a:chExt cx="1018903" cy="589696"/>
          </a:xfrm>
        </p:grpSpPr>
        <p:cxnSp>
          <p:nvCxnSpPr>
            <p:cNvPr id="397" name="Straight Arrow Connector 396">
              <a:extLst>
                <a:ext uri="{FF2B5EF4-FFF2-40B4-BE49-F238E27FC236}">
                  <a16:creationId xmlns:a16="http://schemas.microsoft.com/office/drawing/2014/main" id="{6E15AA65-69F6-3B4D-B435-C8CDE14BBF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5966" y="3497568"/>
              <a:ext cx="1018903" cy="589696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6F08E39A-3AC4-FC40-8700-D4AF5364AE0B}"/>
                </a:ext>
              </a:extLst>
            </p:cNvPr>
            <p:cNvGrpSpPr/>
            <p:nvPr/>
          </p:nvGrpSpPr>
          <p:grpSpPr>
            <a:xfrm>
              <a:off x="7741044" y="3568415"/>
              <a:ext cx="261315" cy="369333"/>
              <a:chOff x="370357" y="5829279"/>
              <a:chExt cx="318709" cy="438909"/>
            </a:xfrm>
          </p:grpSpPr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8DD36AB7-2950-CA43-A38D-5BA079D57306}"/>
                  </a:ext>
                </a:extLst>
              </p:cNvPr>
              <p:cNvSpPr/>
              <p:nvPr/>
            </p:nvSpPr>
            <p:spPr>
              <a:xfrm>
                <a:off x="370357" y="5893203"/>
                <a:ext cx="318709" cy="31871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B17E6058-57DB-6347-843B-1AACB6E498EE}"/>
                  </a:ext>
                </a:extLst>
              </p:cNvPr>
              <p:cNvSpPr txBox="1"/>
              <p:nvPr/>
            </p:nvSpPr>
            <p:spPr>
              <a:xfrm>
                <a:off x="422222" y="5829279"/>
                <a:ext cx="239856" cy="438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7</a:t>
                </a:r>
              </a:p>
            </p:txBody>
          </p:sp>
        </p:grp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1E610684-A17C-A241-B2FF-A64F3B11ABBB}"/>
              </a:ext>
            </a:extLst>
          </p:cNvPr>
          <p:cNvGrpSpPr/>
          <p:nvPr/>
        </p:nvGrpSpPr>
        <p:grpSpPr>
          <a:xfrm>
            <a:off x="1391335" y="5251387"/>
            <a:ext cx="9758577" cy="461665"/>
            <a:chOff x="7553237" y="1713235"/>
            <a:chExt cx="9758577" cy="461665"/>
          </a:xfrm>
        </p:grpSpPr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DE87FDD4-AAC4-1141-8426-22F563CDA13C}"/>
                </a:ext>
              </a:extLst>
            </p:cNvPr>
            <p:cNvGrpSpPr/>
            <p:nvPr/>
          </p:nvGrpSpPr>
          <p:grpSpPr>
            <a:xfrm>
              <a:off x="7553237" y="1713235"/>
              <a:ext cx="337926" cy="461665"/>
              <a:chOff x="7553237" y="1713235"/>
              <a:chExt cx="337926" cy="461665"/>
            </a:xfrm>
          </p:grpSpPr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43FED391-3597-2245-86FE-C336E518E919}"/>
                  </a:ext>
                </a:extLst>
              </p:cNvPr>
              <p:cNvSpPr/>
              <p:nvPr/>
            </p:nvSpPr>
            <p:spPr>
              <a:xfrm>
                <a:off x="7553237" y="1777108"/>
                <a:ext cx="337926" cy="34681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7E0CA677-F461-7F4C-AADC-5CADDB2CFDAC}"/>
                  </a:ext>
                </a:extLst>
              </p:cNvPr>
              <p:cNvSpPr txBox="1"/>
              <p:nvPr/>
            </p:nvSpPr>
            <p:spPr>
              <a:xfrm>
                <a:off x="7628236" y="1713235"/>
                <a:ext cx="196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7 </a:t>
                </a:r>
              </a:p>
            </p:txBody>
          </p:sp>
        </p:grp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6D301E21-5BC8-3D42-ABC7-B51578EB9F97}"/>
                </a:ext>
              </a:extLst>
            </p:cNvPr>
            <p:cNvSpPr txBox="1"/>
            <p:nvPr/>
          </p:nvSpPr>
          <p:spPr>
            <a:xfrm>
              <a:off x="7846539" y="1717588"/>
              <a:ext cx="9465275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0175" lvl="0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</a:pPr>
              <a:r>
                <a:rPr lang="en-US" sz="2400" dirty="0">
                  <a:solidFill>
                    <a:prstClr val="black"/>
                  </a:solidFill>
                </a:rPr>
                <a:t>mobile’s datagrams now flow through new tunnel from target BS to S-GW</a:t>
              </a:r>
            </a:p>
          </p:txBody>
        </p:sp>
      </p:grpSp>
      <p:sp>
        <p:nvSpPr>
          <p:cNvPr id="236" name="Freeform 235">
            <a:extLst>
              <a:ext uri="{FF2B5EF4-FFF2-40B4-BE49-F238E27FC236}">
                <a16:creationId xmlns:a16="http://schemas.microsoft.com/office/drawing/2014/main" id="{FA384088-94B6-A747-8547-5E922F64FFF9}"/>
              </a:ext>
            </a:extLst>
          </p:cNvPr>
          <p:cNvSpPr/>
          <p:nvPr/>
        </p:nvSpPr>
        <p:spPr>
          <a:xfrm rot="1503498" flipV="1">
            <a:off x="3178775" y="3146047"/>
            <a:ext cx="1991085" cy="66792"/>
          </a:xfrm>
          <a:custGeom>
            <a:avLst/>
            <a:gdLst>
              <a:gd name="connsiteX0" fmla="*/ 0 w 1927655"/>
              <a:gd name="connsiteY0" fmla="*/ 0 h 0"/>
              <a:gd name="connsiteX1" fmla="*/ 1927655 w 192765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27655">
                <a:moveTo>
                  <a:pt x="0" y="0"/>
                </a:moveTo>
                <a:lnTo>
                  <a:pt x="1927655" y="0"/>
                </a:lnTo>
              </a:path>
            </a:pathLst>
          </a:custGeom>
          <a:noFill/>
          <a:ln w="63500">
            <a:solidFill>
              <a:srgbClr val="0012A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3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 animBg="1"/>
      <p:bldP spid="230" grpId="0" animBg="1"/>
      <p:bldP spid="230" grpId="1" animBg="1"/>
      <p:bldP spid="2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6DC69-B0C5-3847-8753-081ECF06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24026"/>
            <a:ext cx="10925433" cy="4639703"/>
          </a:xfrm>
        </p:spPr>
        <p:txBody>
          <a:bodyPr/>
          <a:lstStyle/>
          <a:p>
            <a:r>
              <a:rPr lang="en-US" dirty="0"/>
              <a:t>mobile IP architecture standardized ~20 years ago </a:t>
            </a:r>
            <a:r>
              <a:rPr lang="en-US" sz="2400" dirty="0"/>
              <a:t>[RFC 5944]</a:t>
            </a:r>
          </a:p>
          <a:p>
            <a:pPr lvl="1"/>
            <a:r>
              <a:rPr lang="en-US" dirty="0"/>
              <a:t>long before ubiquitous smartphones, 4G support for Internet protocols</a:t>
            </a:r>
          </a:p>
          <a:p>
            <a:pPr lvl="1"/>
            <a:r>
              <a:rPr lang="en-US" dirty="0"/>
              <a:t>did not see wide deployment/use</a:t>
            </a:r>
          </a:p>
          <a:p>
            <a:pPr lvl="1"/>
            <a:r>
              <a:rPr lang="en-US" dirty="0"/>
              <a:t>perhaps WiFi for Internet, and 2G/3G phones for voice were “good enough” at the time</a:t>
            </a:r>
          </a:p>
          <a:p>
            <a:r>
              <a:rPr lang="en-US" sz="2400" dirty="0"/>
              <a:t>mobile IP architecture:</a:t>
            </a:r>
          </a:p>
          <a:p>
            <a:pPr lvl="1"/>
            <a:r>
              <a:rPr lang="en-US" dirty="0"/>
              <a:t>indirect routing to node (via home network) using tunnels</a:t>
            </a:r>
          </a:p>
          <a:p>
            <a:pPr lvl="1"/>
            <a:r>
              <a:rPr lang="en-US" dirty="0"/>
              <a:t>mobile IP home agent: combined roles of 4G HSS and home P-GW</a:t>
            </a:r>
          </a:p>
          <a:p>
            <a:pPr lvl="1"/>
            <a:r>
              <a:rPr lang="en-US" dirty="0"/>
              <a:t>mobile IP foreign agent: combined roles of 4G MME and S-GW</a:t>
            </a:r>
          </a:p>
          <a:p>
            <a:pPr lvl="1"/>
            <a:r>
              <a:rPr lang="en-US" dirty="0"/>
              <a:t>protocols for agent discovery in visited network, registration of visited location in home network via ICMP extensions</a:t>
            </a:r>
          </a:p>
          <a:p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E8B54-121C-8149-86C0-E5DFC27D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Mobile 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73516-BC03-C34C-B61C-E8F0BCD70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2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6DC69-B0C5-3847-8753-081ECF06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24026"/>
            <a:ext cx="10925433" cy="4639703"/>
          </a:xfrm>
        </p:spPr>
        <p:txBody>
          <a:bodyPr/>
          <a:lstStyle/>
          <a:p>
            <a:pPr>
              <a:defRPr/>
            </a:pPr>
            <a:r>
              <a:rPr lang="en-US" dirty="0"/>
              <a:t>logically, impact </a:t>
            </a:r>
            <a:r>
              <a:rPr lang="en-US" i="1" dirty="0"/>
              <a:t>should</a:t>
            </a:r>
            <a:r>
              <a:rPr lang="en-US" dirty="0"/>
              <a:t> be minimal …</a:t>
            </a:r>
          </a:p>
          <a:p>
            <a:pPr lvl="1">
              <a:defRPr/>
            </a:pPr>
            <a:r>
              <a:rPr lang="en-US" dirty="0"/>
              <a:t>best effort service model remains unchanged </a:t>
            </a:r>
          </a:p>
          <a:p>
            <a:pPr lvl="1">
              <a:defRPr/>
            </a:pPr>
            <a:r>
              <a:rPr lang="en-US" dirty="0"/>
              <a:t>TCP and UDP can (and do) run over wireless, mobile</a:t>
            </a:r>
          </a:p>
          <a:p>
            <a:pPr>
              <a:defRPr/>
            </a:pPr>
            <a:r>
              <a:rPr lang="en-US" dirty="0"/>
              <a:t>… but performance-wise:</a:t>
            </a:r>
          </a:p>
          <a:p>
            <a:pPr lvl="1">
              <a:defRPr/>
            </a:pPr>
            <a:r>
              <a:rPr lang="en-US" dirty="0"/>
              <a:t>packet loss/delay due to bit-errors (discarded packets, delays for link-layer retransmissions), and handover loss</a:t>
            </a:r>
          </a:p>
          <a:p>
            <a:pPr lvl="1">
              <a:defRPr/>
            </a:pPr>
            <a:r>
              <a:rPr lang="en-US" dirty="0"/>
              <a:t>TCP interprets loss as congestion, will decrease congestion window un-necessarily</a:t>
            </a:r>
          </a:p>
          <a:p>
            <a:pPr lvl="1">
              <a:defRPr/>
            </a:pPr>
            <a:r>
              <a:rPr lang="en-US" dirty="0"/>
              <a:t>delay impairments for real-time traffic</a:t>
            </a:r>
          </a:p>
          <a:p>
            <a:pPr lvl="1">
              <a:defRPr/>
            </a:pPr>
            <a:r>
              <a:rPr lang="en-US" dirty="0"/>
              <a:t>bandwidth a scare resource for wireless links</a:t>
            </a:r>
          </a:p>
          <a:p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E8B54-121C-8149-86C0-E5DFC27D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1821"/>
            <a:ext cx="10777151" cy="894622"/>
          </a:xfrm>
        </p:spPr>
        <p:txBody>
          <a:bodyPr>
            <a:normAutofit fontScale="90000"/>
          </a:bodyPr>
          <a:lstStyle/>
          <a:p>
            <a:r>
              <a:rPr lang="en-US" dirty="0"/>
              <a:t>Wireless, mobility: impact on higher layer protocols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73516-BC03-C34C-B61C-E8F0BCD70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7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summary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823785" y="1333500"/>
            <a:ext cx="7047471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lnSpc>
                <a:spcPct val="85000"/>
              </a:lnSpc>
              <a:buClr>
                <a:srgbClr val="0000A8"/>
              </a:buClr>
              <a:defRPr/>
            </a:pPr>
            <a:r>
              <a:rPr lang="en-US" dirty="0"/>
              <a:t>Wireless Links and network characteristics </a:t>
            </a:r>
          </a:p>
          <a:p>
            <a:pPr>
              <a:lnSpc>
                <a:spcPct val="85000"/>
              </a:lnSpc>
              <a:buClr>
                <a:srgbClr val="0000A8"/>
              </a:buClr>
              <a:defRPr/>
            </a:pPr>
            <a:r>
              <a:rPr lang="en-US" dirty="0"/>
              <a:t>WiFi: 802.11 wireless LANs</a:t>
            </a:r>
          </a:p>
          <a:p>
            <a:pPr>
              <a:lnSpc>
                <a:spcPct val="85000"/>
              </a:lnSpc>
              <a:buClr>
                <a:srgbClr val="0000A8"/>
              </a:buClr>
              <a:defRPr/>
            </a:pPr>
            <a:r>
              <a:rPr lang="en-US" dirty="0"/>
              <a:t>Cellular networks: 4G and 5G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12E4818-86F7-2F4D-B3AE-E0981B8AB816}"/>
              </a:ext>
            </a:extLst>
          </p:cNvPr>
          <p:cNvSpPr txBox="1">
            <a:spLocks noChangeArrowheads="1"/>
          </p:cNvSpPr>
          <p:nvPr/>
        </p:nvSpPr>
        <p:spPr>
          <a:xfrm>
            <a:off x="818291" y="3379617"/>
            <a:ext cx="10537568" cy="325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sz="3500" dirty="0">
                <a:solidFill>
                  <a:srgbClr val="000099"/>
                </a:solidFill>
              </a:rPr>
              <a:t>Mobility</a:t>
            </a:r>
          </a:p>
          <a:p>
            <a:pPr marL="393700" indent="-279400">
              <a:lnSpc>
                <a:spcPct val="85000"/>
              </a:lnSpc>
              <a:buClr>
                <a:srgbClr val="0000A8"/>
              </a:buClr>
              <a:defRPr/>
            </a:pPr>
            <a:r>
              <a:rPr lang="en-US" dirty="0"/>
              <a:t>Mobility management: principles</a:t>
            </a:r>
          </a:p>
          <a:p>
            <a:pPr marL="393700" indent="-279400">
              <a:lnSpc>
                <a:spcPct val="85000"/>
              </a:lnSpc>
              <a:buClr>
                <a:srgbClr val="0000A8"/>
              </a:buClr>
              <a:defRPr/>
            </a:pPr>
            <a:r>
              <a:rPr lang="en-US" dirty="0"/>
              <a:t>Mobility management: practice</a:t>
            </a:r>
          </a:p>
          <a:p>
            <a:pPr marL="736600" lvl="1" indent="-279400">
              <a:lnSpc>
                <a:spcPct val="85000"/>
              </a:lnSpc>
              <a:defRPr/>
            </a:pPr>
            <a:r>
              <a:rPr lang="en-US" sz="2800" dirty="0"/>
              <a:t>4G/5G networks</a:t>
            </a:r>
          </a:p>
          <a:p>
            <a:pPr marL="736600" lvl="1" indent="-279400">
              <a:lnSpc>
                <a:spcPct val="85000"/>
              </a:lnSpc>
              <a:defRPr/>
            </a:pPr>
            <a:r>
              <a:rPr lang="en-US" sz="2800" dirty="0"/>
              <a:t>Mobile IP</a:t>
            </a:r>
          </a:p>
          <a:p>
            <a:pPr marL="393700" indent="-279400">
              <a:lnSpc>
                <a:spcPct val="85000"/>
              </a:lnSpc>
              <a:buClr>
                <a:srgbClr val="0000A8"/>
              </a:buClr>
              <a:defRPr/>
            </a:pPr>
            <a:r>
              <a:rPr lang="en-US" dirty="0"/>
              <a:t>Mobility: impact on higher-layer protocols</a:t>
            </a:r>
            <a:endParaRPr lang="en-US" sz="30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F0040AD-09CA-8248-A16F-07B3734F6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0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173C30-CB27-3244-B2C9-421435F9D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545644"/>
          </a:xfrm>
        </p:spPr>
        <p:txBody>
          <a:bodyPr/>
          <a:lstStyle/>
          <a:p>
            <a:pPr indent="-336550"/>
            <a:r>
              <a:rPr lang="en-US" sz="3200" dirty="0"/>
              <a:t>spectrum of mobility, from the </a:t>
            </a:r>
            <a:r>
              <a:rPr lang="en-US" sz="3200" dirty="0">
                <a:solidFill>
                  <a:srgbClr val="C00000"/>
                </a:solidFill>
              </a:rPr>
              <a:t>network</a:t>
            </a:r>
            <a:r>
              <a:rPr lang="en-US" sz="3200" dirty="0"/>
              <a:t> perspective: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B05D1A-63DC-4C48-816C-99F52090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mobility?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C9095-1094-BA4C-995A-67D9351D6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4E3668B0-42BB-7B40-8F8C-5B83D0EBC0E4}"/>
              </a:ext>
            </a:extLst>
          </p:cNvPr>
          <p:cNvGrpSpPr>
            <a:grpSpLocks/>
          </p:cNvGrpSpPr>
          <p:nvPr/>
        </p:nvGrpSpPr>
        <p:grpSpPr bwMode="auto">
          <a:xfrm>
            <a:off x="1241671" y="2491695"/>
            <a:ext cx="10249213" cy="855663"/>
            <a:chOff x="367" y="837"/>
            <a:chExt cx="4882" cy="539"/>
          </a:xfrm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DA159490-C12E-FA4E-82CD-7BA4950AD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" y="1120"/>
              <a:ext cx="4587" cy="256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90000"/>
                  </a:srgbClr>
                </a:gs>
                <a:gs pos="100000">
                  <a:srgbClr val="3333CC"/>
                </a:gs>
              </a:gsLst>
              <a:lin ang="0" scaled="1"/>
            </a:gradFill>
            <a:ln w="9525">
              <a:solidFill>
                <a:srgbClr val="3333CC">
                  <a:alpha val="52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Text Box 6">
              <a:extLst>
                <a:ext uri="{FF2B5EF4-FFF2-40B4-BE49-F238E27FC236}">
                  <a16:creationId xmlns:a16="http://schemas.microsoft.com/office/drawing/2014/main" id="{A22DCF4B-242C-5646-A05C-D14B58C01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" y="837"/>
              <a:ext cx="8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no mobility</a:t>
              </a:r>
            </a:p>
          </p:txBody>
        </p:sp>
        <p:sp>
          <p:nvSpPr>
            <p:cNvPr id="21" name="Text Box 7">
              <a:extLst>
                <a:ext uri="{FF2B5EF4-FFF2-40B4-BE49-F238E27FC236}">
                  <a16:creationId xmlns:a16="http://schemas.microsoft.com/office/drawing/2014/main" id="{5AD16F7A-7D81-C84A-BE49-2C281F6B9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5" y="837"/>
              <a:ext cx="97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high mobility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032723-162B-8844-8470-5329C51FF58F}"/>
              </a:ext>
            </a:extLst>
          </p:cNvPr>
          <p:cNvGrpSpPr/>
          <p:nvPr/>
        </p:nvGrpSpPr>
        <p:grpSpPr>
          <a:xfrm>
            <a:off x="1208316" y="3429001"/>
            <a:ext cx="2432955" cy="2553748"/>
            <a:chOff x="1208316" y="3429001"/>
            <a:chExt cx="2432955" cy="2553748"/>
          </a:xfrm>
        </p:grpSpPr>
        <p:sp>
          <p:nvSpPr>
            <p:cNvPr id="22" name="Text Box 8">
              <a:extLst>
                <a:ext uri="{FF2B5EF4-FFF2-40B4-BE49-F238E27FC236}">
                  <a16:creationId xmlns:a16="http://schemas.microsoft.com/office/drawing/2014/main" id="{FD95BCB7-5E08-6440-A1E2-782357445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316" y="4228423"/>
              <a:ext cx="2432955" cy="175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cs typeface="Arial" charset="0"/>
                </a:rPr>
                <a:t>device moves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cs typeface="Arial" charset="0"/>
                </a:rPr>
                <a:t>between networks, but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cs typeface="Arial" charset="0"/>
                </a:rPr>
                <a:t>powers down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cs typeface="Arial" charset="0"/>
                </a:rPr>
                <a:t>while moving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F03315C-9A01-E245-AC91-7768E1FEAFB6}"/>
                </a:ext>
              </a:extLst>
            </p:cNvPr>
            <p:cNvCxnSpPr/>
            <p:nvPr/>
          </p:nvCxnSpPr>
          <p:spPr>
            <a:xfrm>
              <a:off x="1371600" y="3429001"/>
              <a:ext cx="0" cy="865414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CCD3A69-3E81-EE47-B2E3-AE841CFD0983}"/>
              </a:ext>
            </a:extLst>
          </p:cNvPr>
          <p:cNvGrpSpPr/>
          <p:nvPr/>
        </p:nvGrpSpPr>
        <p:grpSpPr>
          <a:xfrm>
            <a:off x="3396346" y="3434443"/>
            <a:ext cx="2400299" cy="2228609"/>
            <a:chOff x="3396346" y="3434443"/>
            <a:chExt cx="2400299" cy="2228609"/>
          </a:xfrm>
        </p:grpSpPr>
        <p:sp>
          <p:nvSpPr>
            <p:cNvPr id="24" name="Text Box 10">
              <a:extLst>
                <a:ext uri="{FF2B5EF4-FFF2-40B4-BE49-F238E27FC236}">
                  <a16:creationId xmlns:a16="http://schemas.microsoft.com/office/drawing/2014/main" id="{25D71873-8BD7-A845-91F8-5F4761087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6346" y="4241124"/>
              <a:ext cx="2400299" cy="1421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cs typeface="Arial" charset="0"/>
                </a:rPr>
                <a:t>device moves within same AP in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cs typeface="Arial" charset="0"/>
                </a:rPr>
                <a:t>one provider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cs typeface="Arial" charset="0"/>
                </a:rPr>
                <a:t>network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5E02C0-5557-0E43-A8EE-613CBDC5E5B4}"/>
                </a:ext>
              </a:extLst>
            </p:cNvPr>
            <p:cNvCxnSpPr/>
            <p:nvPr/>
          </p:nvCxnSpPr>
          <p:spPr>
            <a:xfrm>
              <a:off x="4577439" y="3434443"/>
              <a:ext cx="0" cy="865414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32811E-0BA2-FF4C-9889-115AE9E07D41}"/>
              </a:ext>
            </a:extLst>
          </p:cNvPr>
          <p:cNvGrpSpPr/>
          <p:nvPr/>
        </p:nvGrpSpPr>
        <p:grpSpPr>
          <a:xfrm>
            <a:off x="8392886" y="3390900"/>
            <a:ext cx="2645228" cy="2935362"/>
            <a:chOff x="8392886" y="3390900"/>
            <a:chExt cx="2645228" cy="2935362"/>
          </a:xfrm>
        </p:grpSpPr>
        <p:sp>
          <p:nvSpPr>
            <p:cNvPr id="23" name="Text Box 9">
              <a:extLst>
                <a:ext uri="{FF2B5EF4-FFF2-40B4-BE49-F238E27FC236}">
                  <a16:creationId xmlns:a16="http://schemas.microsoft.com/office/drawing/2014/main" id="{36768ABE-0162-A043-B0F9-0D8DBB263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2886" y="4239537"/>
              <a:ext cx="2645228" cy="2086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cs typeface="Arial" charset="0"/>
                </a:rPr>
                <a:t>device moves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cs typeface="Arial" charset="0"/>
                </a:rPr>
                <a:t>among multiple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cs typeface="Arial" charset="0"/>
                </a:rPr>
                <a:t>provider networks,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cs typeface="Arial" charset="0"/>
                </a:rPr>
                <a:t>while maintaining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cs typeface="Arial" charset="0"/>
                </a:rPr>
                <a:t>ongoing connections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EE2CC5A-4D10-C44E-8916-400E6B8D3E3B}"/>
                </a:ext>
              </a:extLst>
            </p:cNvPr>
            <p:cNvCxnSpPr/>
            <p:nvPr/>
          </p:nvCxnSpPr>
          <p:spPr>
            <a:xfrm>
              <a:off x="10869385" y="3390900"/>
              <a:ext cx="0" cy="865414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B9DBBE5-E67E-1A40-884A-0A4ADE9CE83D}"/>
              </a:ext>
            </a:extLst>
          </p:cNvPr>
          <p:cNvGrpSpPr/>
          <p:nvPr/>
        </p:nvGrpSpPr>
        <p:grpSpPr>
          <a:xfrm>
            <a:off x="6095999" y="3423556"/>
            <a:ext cx="2155372" cy="2212280"/>
            <a:chOff x="3526970" y="3434443"/>
            <a:chExt cx="2155372" cy="2212280"/>
          </a:xfrm>
        </p:grpSpPr>
        <p:sp>
          <p:nvSpPr>
            <p:cNvPr id="36" name="Text Box 10">
              <a:extLst>
                <a:ext uri="{FF2B5EF4-FFF2-40B4-BE49-F238E27FC236}">
                  <a16:creationId xmlns:a16="http://schemas.microsoft.com/office/drawing/2014/main" id="{3C06299C-91BF-C34A-8ED9-B9E97BE7A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6970" y="4224795"/>
              <a:ext cx="2155372" cy="1421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cs typeface="Arial" charset="0"/>
                </a:rPr>
                <a:t>device moves among APs in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cs typeface="Arial" charset="0"/>
                </a:rPr>
                <a:t>one provider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cs typeface="Arial" charset="0"/>
                </a:rPr>
                <a:t>network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6CC5455-EAB3-5E44-B55B-592A65F7E856}"/>
                </a:ext>
              </a:extLst>
            </p:cNvPr>
            <p:cNvCxnSpPr/>
            <p:nvPr/>
          </p:nvCxnSpPr>
          <p:spPr>
            <a:xfrm>
              <a:off x="4577439" y="3434443"/>
              <a:ext cx="0" cy="865414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CC4D136-0DAA-6343-B0C2-178A439A6EE2}"/>
              </a:ext>
            </a:extLst>
          </p:cNvPr>
          <p:cNvGrpSpPr/>
          <p:nvPr/>
        </p:nvGrpSpPr>
        <p:grpSpPr>
          <a:xfrm>
            <a:off x="4735773" y="3944203"/>
            <a:ext cx="6933062" cy="2511189"/>
            <a:chOff x="4735773" y="3944203"/>
            <a:chExt cx="6933062" cy="2511189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F8553F8-7617-914D-8CB1-5B6FEF44D8B0}"/>
                </a:ext>
              </a:extLst>
            </p:cNvPr>
            <p:cNvSpPr/>
            <p:nvPr/>
          </p:nvSpPr>
          <p:spPr>
            <a:xfrm>
              <a:off x="6141492" y="3944203"/>
              <a:ext cx="5527343" cy="2511189"/>
            </a:xfrm>
            <a:prstGeom prst="roundRect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BB4EFB8-6D3B-B140-865D-B286EB9B6721}"/>
                </a:ext>
              </a:extLst>
            </p:cNvPr>
            <p:cNvSpPr txBox="1"/>
            <p:nvPr/>
          </p:nvSpPr>
          <p:spPr>
            <a:xfrm>
              <a:off x="4735773" y="5745707"/>
              <a:ext cx="289643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We’re interested in these!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45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380460"/>
            <a:ext cx="10965608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Mobility challenge: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635CF3A-1F07-4049-BD65-BA853BE5E941}"/>
              </a:ext>
            </a:extLst>
          </p:cNvPr>
          <p:cNvSpPr txBox="1">
            <a:spLocks noChangeArrowheads="1"/>
          </p:cNvSpPr>
          <p:nvPr/>
        </p:nvSpPr>
        <p:spPr>
          <a:xfrm>
            <a:off x="914398" y="1650087"/>
            <a:ext cx="4244677" cy="309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None/>
              <a:defRPr/>
            </a:pPr>
            <a:r>
              <a:rPr lang="en-US" sz="3200" dirty="0">
                <a:solidFill>
                  <a:srgbClr val="C00000"/>
                </a:solidFill>
              </a:rPr>
              <a:t>If a device moves from one network another:</a:t>
            </a:r>
          </a:p>
          <a:p>
            <a:pPr indent="-339725">
              <a:defRPr/>
            </a:pPr>
            <a:r>
              <a:rPr lang="en-US" sz="3200" dirty="0"/>
              <a:t>How will the “network” know to forward packets to the </a:t>
            </a:r>
            <a:r>
              <a:rPr lang="en-US" sz="3200" i="1" dirty="0"/>
              <a:t>new </a:t>
            </a:r>
            <a:r>
              <a:rPr lang="en-US" sz="3200" dirty="0"/>
              <a:t>network?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1252149B-9AFF-69AD-85B6-9FD8497C481A}"/>
              </a:ext>
            </a:extLst>
          </p:cNvPr>
          <p:cNvSpPr/>
          <p:nvPr/>
        </p:nvSpPr>
        <p:spPr>
          <a:xfrm>
            <a:off x="7030094" y="1464167"/>
            <a:ext cx="2852707" cy="1606731"/>
          </a:xfrm>
          <a:custGeom>
            <a:avLst/>
            <a:gdLst>
              <a:gd name="connsiteX0" fmla="*/ 409574 w 1466206"/>
              <a:gd name="connsiteY0" fmla="*/ 41300 h 846656"/>
              <a:gd name="connsiteX1" fmla="*/ 55068 w 1466206"/>
              <a:gd name="connsiteY1" fmla="*/ 92926 h 846656"/>
              <a:gd name="connsiteX2" fmla="*/ 0 w 1466206"/>
              <a:gd name="connsiteY2" fmla="*/ 344169 h 846656"/>
              <a:gd name="connsiteX3" fmla="*/ 37859 w 1466206"/>
              <a:gd name="connsiteY3" fmla="*/ 726197 h 846656"/>
              <a:gd name="connsiteX4" fmla="*/ 320087 w 1466206"/>
              <a:gd name="connsiteY4" fmla="*/ 846656 h 846656"/>
              <a:gd name="connsiteX5" fmla="*/ 949936 w 1466206"/>
              <a:gd name="connsiteY5" fmla="*/ 777822 h 846656"/>
              <a:gd name="connsiteX6" fmla="*/ 1466206 w 1466206"/>
              <a:gd name="connsiteY6" fmla="*/ 757172 h 846656"/>
              <a:gd name="connsiteX7" fmla="*/ 1466206 w 1466206"/>
              <a:gd name="connsiteY7" fmla="*/ 357936 h 846656"/>
              <a:gd name="connsiteX8" fmla="*/ 1287232 w 1466206"/>
              <a:gd name="connsiteY8" fmla="*/ 0 h 846656"/>
              <a:gd name="connsiteX9" fmla="*/ 719336 w 1466206"/>
              <a:gd name="connsiteY9" fmla="*/ 55067 h 846656"/>
              <a:gd name="connsiteX10" fmla="*/ 409574 w 1466206"/>
              <a:gd name="connsiteY10" fmla="*/ 41300 h 846656"/>
              <a:gd name="connsiteX0" fmla="*/ 409574 w 1466206"/>
              <a:gd name="connsiteY0" fmla="*/ 41300 h 846656"/>
              <a:gd name="connsiteX1" fmla="*/ 55068 w 1466206"/>
              <a:gd name="connsiteY1" fmla="*/ 92926 h 846656"/>
              <a:gd name="connsiteX2" fmla="*/ 0 w 1466206"/>
              <a:gd name="connsiteY2" fmla="*/ 344169 h 846656"/>
              <a:gd name="connsiteX3" fmla="*/ 37859 w 1466206"/>
              <a:gd name="connsiteY3" fmla="*/ 726197 h 846656"/>
              <a:gd name="connsiteX4" fmla="*/ 320087 w 1466206"/>
              <a:gd name="connsiteY4" fmla="*/ 846656 h 846656"/>
              <a:gd name="connsiteX5" fmla="*/ 949936 w 1466206"/>
              <a:gd name="connsiteY5" fmla="*/ 777822 h 846656"/>
              <a:gd name="connsiteX6" fmla="*/ 1466206 w 1466206"/>
              <a:gd name="connsiteY6" fmla="*/ 757172 h 846656"/>
              <a:gd name="connsiteX7" fmla="*/ 1466206 w 1466206"/>
              <a:gd name="connsiteY7" fmla="*/ 357936 h 846656"/>
              <a:gd name="connsiteX8" fmla="*/ 1287232 w 1466206"/>
              <a:gd name="connsiteY8" fmla="*/ 0 h 846656"/>
              <a:gd name="connsiteX9" fmla="*/ 719336 w 1466206"/>
              <a:gd name="connsiteY9" fmla="*/ 55067 h 846656"/>
              <a:gd name="connsiteX10" fmla="*/ 409574 w 1466206"/>
              <a:gd name="connsiteY10" fmla="*/ 41300 h 846656"/>
              <a:gd name="connsiteX0" fmla="*/ 416148 w 1472780"/>
              <a:gd name="connsiteY0" fmla="*/ 41300 h 846656"/>
              <a:gd name="connsiteX1" fmla="*/ 61642 w 1472780"/>
              <a:gd name="connsiteY1" fmla="*/ 92926 h 846656"/>
              <a:gd name="connsiteX2" fmla="*/ 6574 w 1472780"/>
              <a:gd name="connsiteY2" fmla="*/ 344169 h 846656"/>
              <a:gd name="connsiteX3" fmla="*/ 44433 w 1472780"/>
              <a:gd name="connsiteY3" fmla="*/ 726197 h 846656"/>
              <a:gd name="connsiteX4" fmla="*/ 326661 w 1472780"/>
              <a:gd name="connsiteY4" fmla="*/ 846656 h 846656"/>
              <a:gd name="connsiteX5" fmla="*/ 956510 w 1472780"/>
              <a:gd name="connsiteY5" fmla="*/ 777822 h 846656"/>
              <a:gd name="connsiteX6" fmla="*/ 1472780 w 1472780"/>
              <a:gd name="connsiteY6" fmla="*/ 757172 h 846656"/>
              <a:gd name="connsiteX7" fmla="*/ 1472780 w 1472780"/>
              <a:gd name="connsiteY7" fmla="*/ 357936 h 846656"/>
              <a:gd name="connsiteX8" fmla="*/ 1293806 w 1472780"/>
              <a:gd name="connsiteY8" fmla="*/ 0 h 846656"/>
              <a:gd name="connsiteX9" fmla="*/ 725910 w 1472780"/>
              <a:gd name="connsiteY9" fmla="*/ 55067 h 846656"/>
              <a:gd name="connsiteX10" fmla="*/ 416148 w 1472780"/>
              <a:gd name="connsiteY10" fmla="*/ 41300 h 846656"/>
              <a:gd name="connsiteX0" fmla="*/ 416148 w 1472780"/>
              <a:gd name="connsiteY0" fmla="*/ 41300 h 846656"/>
              <a:gd name="connsiteX1" fmla="*/ 61642 w 1472780"/>
              <a:gd name="connsiteY1" fmla="*/ 92926 h 846656"/>
              <a:gd name="connsiteX2" fmla="*/ 6574 w 1472780"/>
              <a:gd name="connsiteY2" fmla="*/ 344169 h 846656"/>
              <a:gd name="connsiteX3" fmla="*/ 44433 w 1472780"/>
              <a:gd name="connsiteY3" fmla="*/ 726197 h 846656"/>
              <a:gd name="connsiteX4" fmla="*/ 326661 w 1472780"/>
              <a:gd name="connsiteY4" fmla="*/ 846656 h 846656"/>
              <a:gd name="connsiteX5" fmla="*/ 956510 w 1472780"/>
              <a:gd name="connsiteY5" fmla="*/ 777822 h 846656"/>
              <a:gd name="connsiteX6" fmla="*/ 1472780 w 1472780"/>
              <a:gd name="connsiteY6" fmla="*/ 757172 h 846656"/>
              <a:gd name="connsiteX7" fmla="*/ 1472780 w 1472780"/>
              <a:gd name="connsiteY7" fmla="*/ 357936 h 846656"/>
              <a:gd name="connsiteX8" fmla="*/ 1293806 w 1472780"/>
              <a:gd name="connsiteY8" fmla="*/ 0 h 846656"/>
              <a:gd name="connsiteX9" fmla="*/ 725910 w 1472780"/>
              <a:gd name="connsiteY9" fmla="*/ 55067 h 846656"/>
              <a:gd name="connsiteX10" fmla="*/ 416148 w 1472780"/>
              <a:gd name="connsiteY10" fmla="*/ 41300 h 846656"/>
              <a:gd name="connsiteX0" fmla="*/ 416148 w 1518548"/>
              <a:gd name="connsiteY0" fmla="*/ 41300 h 846656"/>
              <a:gd name="connsiteX1" fmla="*/ 61642 w 1518548"/>
              <a:gd name="connsiteY1" fmla="*/ 92926 h 846656"/>
              <a:gd name="connsiteX2" fmla="*/ 6574 w 1518548"/>
              <a:gd name="connsiteY2" fmla="*/ 344169 h 846656"/>
              <a:gd name="connsiteX3" fmla="*/ 44433 w 1518548"/>
              <a:gd name="connsiteY3" fmla="*/ 726197 h 846656"/>
              <a:gd name="connsiteX4" fmla="*/ 326661 w 1518548"/>
              <a:gd name="connsiteY4" fmla="*/ 846656 h 846656"/>
              <a:gd name="connsiteX5" fmla="*/ 956510 w 1518548"/>
              <a:gd name="connsiteY5" fmla="*/ 777822 h 846656"/>
              <a:gd name="connsiteX6" fmla="*/ 1472780 w 1518548"/>
              <a:gd name="connsiteY6" fmla="*/ 757172 h 846656"/>
              <a:gd name="connsiteX7" fmla="*/ 1472780 w 1518548"/>
              <a:gd name="connsiteY7" fmla="*/ 357936 h 846656"/>
              <a:gd name="connsiteX8" fmla="*/ 1293806 w 1518548"/>
              <a:gd name="connsiteY8" fmla="*/ 0 h 846656"/>
              <a:gd name="connsiteX9" fmla="*/ 725910 w 1518548"/>
              <a:gd name="connsiteY9" fmla="*/ 55067 h 846656"/>
              <a:gd name="connsiteX10" fmla="*/ 416148 w 1518548"/>
              <a:gd name="connsiteY10" fmla="*/ 41300 h 846656"/>
              <a:gd name="connsiteX0" fmla="*/ 416148 w 1518548"/>
              <a:gd name="connsiteY0" fmla="*/ 84063 h 889419"/>
              <a:gd name="connsiteX1" fmla="*/ 61642 w 1518548"/>
              <a:gd name="connsiteY1" fmla="*/ 135689 h 889419"/>
              <a:gd name="connsiteX2" fmla="*/ 6574 w 1518548"/>
              <a:gd name="connsiteY2" fmla="*/ 386932 h 889419"/>
              <a:gd name="connsiteX3" fmla="*/ 44433 w 1518548"/>
              <a:gd name="connsiteY3" fmla="*/ 768960 h 889419"/>
              <a:gd name="connsiteX4" fmla="*/ 326661 w 1518548"/>
              <a:gd name="connsiteY4" fmla="*/ 889419 h 889419"/>
              <a:gd name="connsiteX5" fmla="*/ 956510 w 1518548"/>
              <a:gd name="connsiteY5" fmla="*/ 820585 h 889419"/>
              <a:gd name="connsiteX6" fmla="*/ 1472780 w 1518548"/>
              <a:gd name="connsiteY6" fmla="*/ 799935 h 889419"/>
              <a:gd name="connsiteX7" fmla="*/ 1472780 w 1518548"/>
              <a:gd name="connsiteY7" fmla="*/ 400699 h 889419"/>
              <a:gd name="connsiteX8" fmla="*/ 1293806 w 1518548"/>
              <a:gd name="connsiteY8" fmla="*/ 42763 h 889419"/>
              <a:gd name="connsiteX9" fmla="*/ 725910 w 1518548"/>
              <a:gd name="connsiteY9" fmla="*/ 97830 h 889419"/>
              <a:gd name="connsiteX10" fmla="*/ 416148 w 1518548"/>
              <a:gd name="connsiteY10" fmla="*/ 84063 h 889419"/>
              <a:gd name="connsiteX0" fmla="*/ 416148 w 1518548"/>
              <a:gd name="connsiteY0" fmla="*/ 52053 h 857409"/>
              <a:gd name="connsiteX1" fmla="*/ 61642 w 1518548"/>
              <a:gd name="connsiteY1" fmla="*/ 103679 h 857409"/>
              <a:gd name="connsiteX2" fmla="*/ 6574 w 1518548"/>
              <a:gd name="connsiteY2" fmla="*/ 354922 h 857409"/>
              <a:gd name="connsiteX3" fmla="*/ 44433 w 1518548"/>
              <a:gd name="connsiteY3" fmla="*/ 736950 h 857409"/>
              <a:gd name="connsiteX4" fmla="*/ 326661 w 1518548"/>
              <a:gd name="connsiteY4" fmla="*/ 857409 h 857409"/>
              <a:gd name="connsiteX5" fmla="*/ 956510 w 1518548"/>
              <a:gd name="connsiteY5" fmla="*/ 788575 h 857409"/>
              <a:gd name="connsiteX6" fmla="*/ 1472780 w 1518548"/>
              <a:gd name="connsiteY6" fmla="*/ 767925 h 857409"/>
              <a:gd name="connsiteX7" fmla="*/ 1472780 w 1518548"/>
              <a:gd name="connsiteY7" fmla="*/ 368689 h 857409"/>
              <a:gd name="connsiteX8" fmla="*/ 1293806 w 1518548"/>
              <a:gd name="connsiteY8" fmla="*/ 10753 h 857409"/>
              <a:gd name="connsiteX9" fmla="*/ 928976 w 1518548"/>
              <a:gd name="connsiteY9" fmla="*/ 89911 h 857409"/>
              <a:gd name="connsiteX10" fmla="*/ 416148 w 1518548"/>
              <a:gd name="connsiteY10" fmla="*/ 52053 h 857409"/>
              <a:gd name="connsiteX0" fmla="*/ 430374 w 1519007"/>
              <a:gd name="connsiteY0" fmla="*/ 231021 h 857409"/>
              <a:gd name="connsiteX1" fmla="*/ 62101 w 1519007"/>
              <a:gd name="connsiteY1" fmla="*/ 103679 h 857409"/>
              <a:gd name="connsiteX2" fmla="*/ 7033 w 1519007"/>
              <a:gd name="connsiteY2" fmla="*/ 354922 h 857409"/>
              <a:gd name="connsiteX3" fmla="*/ 44892 w 1519007"/>
              <a:gd name="connsiteY3" fmla="*/ 736950 h 857409"/>
              <a:gd name="connsiteX4" fmla="*/ 327120 w 1519007"/>
              <a:gd name="connsiteY4" fmla="*/ 857409 h 857409"/>
              <a:gd name="connsiteX5" fmla="*/ 956969 w 1519007"/>
              <a:gd name="connsiteY5" fmla="*/ 788575 h 857409"/>
              <a:gd name="connsiteX6" fmla="*/ 1473239 w 1519007"/>
              <a:gd name="connsiteY6" fmla="*/ 767925 h 857409"/>
              <a:gd name="connsiteX7" fmla="*/ 1473239 w 1519007"/>
              <a:gd name="connsiteY7" fmla="*/ 368689 h 857409"/>
              <a:gd name="connsiteX8" fmla="*/ 1294265 w 1519007"/>
              <a:gd name="connsiteY8" fmla="*/ 10753 h 857409"/>
              <a:gd name="connsiteX9" fmla="*/ 929435 w 1519007"/>
              <a:gd name="connsiteY9" fmla="*/ 89911 h 857409"/>
              <a:gd name="connsiteX10" fmla="*/ 430374 w 1519007"/>
              <a:gd name="connsiteY10" fmla="*/ 231021 h 857409"/>
              <a:gd name="connsiteX0" fmla="*/ 457084 w 1545717"/>
              <a:gd name="connsiteY0" fmla="*/ 231021 h 857409"/>
              <a:gd name="connsiteX1" fmla="*/ 88811 w 1545717"/>
              <a:gd name="connsiteY1" fmla="*/ 103679 h 857409"/>
              <a:gd name="connsiteX2" fmla="*/ 33743 w 1545717"/>
              <a:gd name="connsiteY2" fmla="*/ 354922 h 857409"/>
              <a:gd name="connsiteX3" fmla="*/ 71602 w 1545717"/>
              <a:gd name="connsiteY3" fmla="*/ 736950 h 857409"/>
              <a:gd name="connsiteX4" fmla="*/ 353830 w 1545717"/>
              <a:gd name="connsiteY4" fmla="*/ 857409 h 857409"/>
              <a:gd name="connsiteX5" fmla="*/ 983679 w 1545717"/>
              <a:gd name="connsiteY5" fmla="*/ 788575 h 857409"/>
              <a:gd name="connsiteX6" fmla="*/ 1499949 w 1545717"/>
              <a:gd name="connsiteY6" fmla="*/ 767925 h 857409"/>
              <a:gd name="connsiteX7" fmla="*/ 1499949 w 1545717"/>
              <a:gd name="connsiteY7" fmla="*/ 368689 h 857409"/>
              <a:gd name="connsiteX8" fmla="*/ 1320975 w 1545717"/>
              <a:gd name="connsiteY8" fmla="*/ 10753 h 857409"/>
              <a:gd name="connsiteX9" fmla="*/ 956145 w 1545717"/>
              <a:gd name="connsiteY9" fmla="*/ 89911 h 857409"/>
              <a:gd name="connsiteX10" fmla="*/ 457084 w 1545717"/>
              <a:gd name="connsiteY10" fmla="*/ 231021 h 857409"/>
              <a:gd name="connsiteX0" fmla="*/ 563227 w 1524513"/>
              <a:gd name="connsiteY0" fmla="*/ 182837 h 857409"/>
              <a:gd name="connsiteX1" fmla="*/ 67607 w 1524513"/>
              <a:gd name="connsiteY1" fmla="*/ 103679 h 857409"/>
              <a:gd name="connsiteX2" fmla="*/ 12539 w 1524513"/>
              <a:gd name="connsiteY2" fmla="*/ 354922 h 857409"/>
              <a:gd name="connsiteX3" fmla="*/ 50398 w 1524513"/>
              <a:gd name="connsiteY3" fmla="*/ 736950 h 857409"/>
              <a:gd name="connsiteX4" fmla="*/ 332626 w 1524513"/>
              <a:gd name="connsiteY4" fmla="*/ 857409 h 857409"/>
              <a:gd name="connsiteX5" fmla="*/ 962475 w 1524513"/>
              <a:gd name="connsiteY5" fmla="*/ 788575 h 857409"/>
              <a:gd name="connsiteX6" fmla="*/ 1478745 w 1524513"/>
              <a:gd name="connsiteY6" fmla="*/ 767925 h 857409"/>
              <a:gd name="connsiteX7" fmla="*/ 1478745 w 1524513"/>
              <a:gd name="connsiteY7" fmla="*/ 368689 h 857409"/>
              <a:gd name="connsiteX8" fmla="*/ 1299771 w 1524513"/>
              <a:gd name="connsiteY8" fmla="*/ 10753 h 857409"/>
              <a:gd name="connsiteX9" fmla="*/ 934941 w 1524513"/>
              <a:gd name="connsiteY9" fmla="*/ 89911 h 857409"/>
              <a:gd name="connsiteX10" fmla="*/ 563227 w 1524513"/>
              <a:gd name="connsiteY10" fmla="*/ 182837 h 857409"/>
              <a:gd name="connsiteX0" fmla="*/ 563227 w 1539800"/>
              <a:gd name="connsiteY0" fmla="*/ 182837 h 857409"/>
              <a:gd name="connsiteX1" fmla="*/ 67607 w 1539800"/>
              <a:gd name="connsiteY1" fmla="*/ 103679 h 857409"/>
              <a:gd name="connsiteX2" fmla="*/ 12539 w 1539800"/>
              <a:gd name="connsiteY2" fmla="*/ 354922 h 857409"/>
              <a:gd name="connsiteX3" fmla="*/ 50398 w 1539800"/>
              <a:gd name="connsiteY3" fmla="*/ 736950 h 857409"/>
              <a:gd name="connsiteX4" fmla="*/ 332626 w 1539800"/>
              <a:gd name="connsiteY4" fmla="*/ 857409 h 857409"/>
              <a:gd name="connsiteX5" fmla="*/ 752525 w 1539800"/>
              <a:gd name="connsiteY5" fmla="*/ 726625 h 857409"/>
              <a:gd name="connsiteX6" fmla="*/ 1478745 w 1539800"/>
              <a:gd name="connsiteY6" fmla="*/ 767925 h 857409"/>
              <a:gd name="connsiteX7" fmla="*/ 1478745 w 1539800"/>
              <a:gd name="connsiteY7" fmla="*/ 368689 h 857409"/>
              <a:gd name="connsiteX8" fmla="*/ 1299771 w 1539800"/>
              <a:gd name="connsiteY8" fmla="*/ 10753 h 857409"/>
              <a:gd name="connsiteX9" fmla="*/ 934941 w 1539800"/>
              <a:gd name="connsiteY9" fmla="*/ 89911 h 857409"/>
              <a:gd name="connsiteX10" fmla="*/ 563227 w 1539800"/>
              <a:gd name="connsiteY10" fmla="*/ 182837 h 857409"/>
              <a:gd name="connsiteX0" fmla="*/ 563227 w 1539800"/>
              <a:gd name="connsiteY0" fmla="*/ 182837 h 857409"/>
              <a:gd name="connsiteX1" fmla="*/ 67607 w 1539800"/>
              <a:gd name="connsiteY1" fmla="*/ 103679 h 857409"/>
              <a:gd name="connsiteX2" fmla="*/ 12539 w 1539800"/>
              <a:gd name="connsiteY2" fmla="*/ 354922 h 857409"/>
              <a:gd name="connsiteX3" fmla="*/ 50398 w 1539800"/>
              <a:gd name="connsiteY3" fmla="*/ 736950 h 857409"/>
              <a:gd name="connsiteX4" fmla="*/ 332626 w 1539800"/>
              <a:gd name="connsiteY4" fmla="*/ 857409 h 857409"/>
              <a:gd name="connsiteX5" fmla="*/ 752525 w 1539800"/>
              <a:gd name="connsiteY5" fmla="*/ 726625 h 857409"/>
              <a:gd name="connsiteX6" fmla="*/ 1478745 w 1539800"/>
              <a:gd name="connsiteY6" fmla="*/ 767925 h 857409"/>
              <a:gd name="connsiteX7" fmla="*/ 1478745 w 1539800"/>
              <a:gd name="connsiteY7" fmla="*/ 368689 h 857409"/>
              <a:gd name="connsiteX8" fmla="*/ 1299771 w 1539800"/>
              <a:gd name="connsiteY8" fmla="*/ 10753 h 857409"/>
              <a:gd name="connsiteX9" fmla="*/ 934941 w 1539800"/>
              <a:gd name="connsiteY9" fmla="*/ 89911 h 857409"/>
              <a:gd name="connsiteX10" fmla="*/ 563227 w 1539800"/>
              <a:gd name="connsiteY10" fmla="*/ 182837 h 857409"/>
              <a:gd name="connsiteX0" fmla="*/ 563227 w 1539800"/>
              <a:gd name="connsiteY0" fmla="*/ 95020 h 769592"/>
              <a:gd name="connsiteX1" fmla="*/ 67607 w 1539800"/>
              <a:gd name="connsiteY1" fmla="*/ 15862 h 769592"/>
              <a:gd name="connsiteX2" fmla="*/ 12539 w 1539800"/>
              <a:gd name="connsiteY2" fmla="*/ 267105 h 769592"/>
              <a:gd name="connsiteX3" fmla="*/ 50398 w 1539800"/>
              <a:gd name="connsiteY3" fmla="*/ 649133 h 769592"/>
              <a:gd name="connsiteX4" fmla="*/ 332626 w 1539800"/>
              <a:gd name="connsiteY4" fmla="*/ 769592 h 769592"/>
              <a:gd name="connsiteX5" fmla="*/ 752525 w 1539800"/>
              <a:gd name="connsiteY5" fmla="*/ 638808 h 769592"/>
              <a:gd name="connsiteX6" fmla="*/ 1478745 w 1539800"/>
              <a:gd name="connsiteY6" fmla="*/ 680108 h 769592"/>
              <a:gd name="connsiteX7" fmla="*/ 1478745 w 1539800"/>
              <a:gd name="connsiteY7" fmla="*/ 280872 h 769592"/>
              <a:gd name="connsiteX8" fmla="*/ 1299771 w 1539800"/>
              <a:gd name="connsiteY8" fmla="*/ 50279 h 769592"/>
              <a:gd name="connsiteX9" fmla="*/ 934941 w 1539800"/>
              <a:gd name="connsiteY9" fmla="*/ 2094 h 769592"/>
              <a:gd name="connsiteX10" fmla="*/ 563227 w 1539800"/>
              <a:gd name="connsiteY10" fmla="*/ 95020 h 769592"/>
              <a:gd name="connsiteX0" fmla="*/ 563227 w 1539800"/>
              <a:gd name="connsiteY0" fmla="*/ 95020 h 769592"/>
              <a:gd name="connsiteX1" fmla="*/ 67607 w 1539800"/>
              <a:gd name="connsiteY1" fmla="*/ 15862 h 769592"/>
              <a:gd name="connsiteX2" fmla="*/ 12539 w 1539800"/>
              <a:gd name="connsiteY2" fmla="*/ 267105 h 769592"/>
              <a:gd name="connsiteX3" fmla="*/ 50398 w 1539800"/>
              <a:gd name="connsiteY3" fmla="*/ 649133 h 769592"/>
              <a:gd name="connsiteX4" fmla="*/ 332626 w 1539800"/>
              <a:gd name="connsiteY4" fmla="*/ 769592 h 769592"/>
              <a:gd name="connsiteX5" fmla="*/ 752525 w 1539800"/>
              <a:gd name="connsiteY5" fmla="*/ 638808 h 769592"/>
              <a:gd name="connsiteX6" fmla="*/ 1478745 w 1539800"/>
              <a:gd name="connsiteY6" fmla="*/ 680108 h 769592"/>
              <a:gd name="connsiteX7" fmla="*/ 1478745 w 1539800"/>
              <a:gd name="connsiteY7" fmla="*/ 280872 h 769592"/>
              <a:gd name="connsiteX8" fmla="*/ 1299771 w 1539800"/>
              <a:gd name="connsiteY8" fmla="*/ 50279 h 769592"/>
              <a:gd name="connsiteX9" fmla="*/ 934941 w 1539800"/>
              <a:gd name="connsiteY9" fmla="*/ 2094 h 769592"/>
              <a:gd name="connsiteX10" fmla="*/ 563227 w 1539800"/>
              <a:gd name="connsiteY10" fmla="*/ 95020 h 769592"/>
              <a:gd name="connsiteX0" fmla="*/ 580156 w 1556729"/>
              <a:gd name="connsiteY0" fmla="*/ 95020 h 769592"/>
              <a:gd name="connsiteX1" fmla="*/ 349414 w 1556729"/>
              <a:gd name="connsiteY1" fmla="*/ 232475 h 769592"/>
              <a:gd name="connsiteX2" fmla="*/ 29468 w 1556729"/>
              <a:gd name="connsiteY2" fmla="*/ 267105 h 769592"/>
              <a:gd name="connsiteX3" fmla="*/ 67327 w 1556729"/>
              <a:gd name="connsiteY3" fmla="*/ 649133 h 769592"/>
              <a:gd name="connsiteX4" fmla="*/ 349555 w 1556729"/>
              <a:gd name="connsiteY4" fmla="*/ 769592 h 769592"/>
              <a:gd name="connsiteX5" fmla="*/ 769454 w 1556729"/>
              <a:gd name="connsiteY5" fmla="*/ 638808 h 769592"/>
              <a:gd name="connsiteX6" fmla="*/ 1495674 w 1556729"/>
              <a:gd name="connsiteY6" fmla="*/ 680108 h 769592"/>
              <a:gd name="connsiteX7" fmla="*/ 1495674 w 1556729"/>
              <a:gd name="connsiteY7" fmla="*/ 280872 h 769592"/>
              <a:gd name="connsiteX8" fmla="*/ 1316700 w 1556729"/>
              <a:gd name="connsiteY8" fmla="*/ 50279 h 769592"/>
              <a:gd name="connsiteX9" fmla="*/ 951870 w 1556729"/>
              <a:gd name="connsiteY9" fmla="*/ 2094 h 769592"/>
              <a:gd name="connsiteX10" fmla="*/ 580156 w 1556729"/>
              <a:gd name="connsiteY10" fmla="*/ 95020 h 769592"/>
              <a:gd name="connsiteX0" fmla="*/ 552462 w 1529035"/>
              <a:gd name="connsiteY0" fmla="*/ 95020 h 769592"/>
              <a:gd name="connsiteX1" fmla="*/ 321720 w 1529035"/>
              <a:gd name="connsiteY1" fmla="*/ 232475 h 769592"/>
              <a:gd name="connsiteX2" fmla="*/ 1774 w 1529035"/>
              <a:gd name="connsiteY2" fmla="*/ 267105 h 769592"/>
              <a:gd name="connsiteX3" fmla="*/ 205181 w 1529035"/>
              <a:gd name="connsiteY3" fmla="*/ 597734 h 769592"/>
              <a:gd name="connsiteX4" fmla="*/ 321861 w 1529035"/>
              <a:gd name="connsiteY4" fmla="*/ 769592 h 769592"/>
              <a:gd name="connsiteX5" fmla="*/ 741760 w 1529035"/>
              <a:gd name="connsiteY5" fmla="*/ 638808 h 769592"/>
              <a:gd name="connsiteX6" fmla="*/ 1467980 w 1529035"/>
              <a:gd name="connsiteY6" fmla="*/ 680108 h 769592"/>
              <a:gd name="connsiteX7" fmla="*/ 1467980 w 1529035"/>
              <a:gd name="connsiteY7" fmla="*/ 280872 h 769592"/>
              <a:gd name="connsiteX8" fmla="*/ 1289006 w 1529035"/>
              <a:gd name="connsiteY8" fmla="*/ 50279 h 769592"/>
              <a:gd name="connsiteX9" fmla="*/ 924176 w 1529035"/>
              <a:gd name="connsiteY9" fmla="*/ 2094 h 769592"/>
              <a:gd name="connsiteX10" fmla="*/ 552462 w 1529035"/>
              <a:gd name="connsiteY10" fmla="*/ 95020 h 769592"/>
              <a:gd name="connsiteX0" fmla="*/ 552568 w 1529141"/>
              <a:gd name="connsiteY0" fmla="*/ 95020 h 697308"/>
              <a:gd name="connsiteX1" fmla="*/ 321826 w 1529141"/>
              <a:gd name="connsiteY1" fmla="*/ 232475 h 697308"/>
              <a:gd name="connsiteX2" fmla="*/ 1880 w 1529141"/>
              <a:gd name="connsiteY2" fmla="*/ 267105 h 697308"/>
              <a:gd name="connsiteX3" fmla="*/ 205287 w 1529141"/>
              <a:gd name="connsiteY3" fmla="*/ 597734 h 697308"/>
              <a:gd name="connsiteX4" fmla="*/ 526144 w 1529141"/>
              <a:gd name="connsiteY4" fmla="*/ 563993 h 697308"/>
              <a:gd name="connsiteX5" fmla="*/ 741866 w 1529141"/>
              <a:gd name="connsiteY5" fmla="*/ 638808 h 697308"/>
              <a:gd name="connsiteX6" fmla="*/ 1468086 w 1529141"/>
              <a:gd name="connsiteY6" fmla="*/ 680108 h 697308"/>
              <a:gd name="connsiteX7" fmla="*/ 1468086 w 1529141"/>
              <a:gd name="connsiteY7" fmla="*/ 280872 h 697308"/>
              <a:gd name="connsiteX8" fmla="*/ 1289112 w 1529141"/>
              <a:gd name="connsiteY8" fmla="*/ 50279 h 697308"/>
              <a:gd name="connsiteX9" fmla="*/ 924282 w 1529141"/>
              <a:gd name="connsiteY9" fmla="*/ 2094 h 697308"/>
              <a:gd name="connsiteX10" fmla="*/ 552568 w 1529141"/>
              <a:gd name="connsiteY10" fmla="*/ 95020 h 697308"/>
              <a:gd name="connsiteX0" fmla="*/ 503604 w 1480177"/>
              <a:gd name="connsiteY0" fmla="*/ 95020 h 697308"/>
              <a:gd name="connsiteX1" fmla="*/ 272862 w 1480177"/>
              <a:gd name="connsiteY1" fmla="*/ 232475 h 697308"/>
              <a:gd name="connsiteX2" fmla="*/ 2581 w 1480177"/>
              <a:gd name="connsiteY2" fmla="*/ 384590 h 697308"/>
              <a:gd name="connsiteX3" fmla="*/ 156323 w 1480177"/>
              <a:gd name="connsiteY3" fmla="*/ 597734 h 697308"/>
              <a:gd name="connsiteX4" fmla="*/ 477180 w 1480177"/>
              <a:gd name="connsiteY4" fmla="*/ 563993 h 697308"/>
              <a:gd name="connsiteX5" fmla="*/ 692902 w 1480177"/>
              <a:gd name="connsiteY5" fmla="*/ 638808 h 697308"/>
              <a:gd name="connsiteX6" fmla="*/ 1419122 w 1480177"/>
              <a:gd name="connsiteY6" fmla="*/ 680108 h 697308"/>
              <a:gd name="connsiteX7" fmla="*/ 1419122 w 1480177"/>
              <a:gd name="connsiteY7" fmla="*/ 280872 h 697308"/>
              <a:gd name="connsiteX8" fmla="*/ 1240148 w 1480177"/>
              <a:gd name="connsiteY8" fmla="*/ 50279 h 697308"/>
              <a:gd name="connsiteX9" fmla="*/ 875318 w 1480177"/>
              <a:gd name="connsiteY9" fmla="*/ 2094 h 697308"/>
              <a:gd name="connsiteX10" fmla="*/ 503604 w 1480177"/>
              <a:gd name="connsiteY10" fmla="*/ 95020 h 697308"/>
              <a:gd name="connsiteX0" fmla="*/ 503604 w 1480177"/>
              <a:gd name="connsiteY0" fmla="*/ 95020 h 697308"/>
              <a:gd name="connsiteX1" fmla="*/ 272862 w 1480177"/>
              <a:gd name="connsiteY1" fmla="*/ 232475 h 697308"/>
              <a:gd name="connsiteX2" fmla="*/ 2581 w 1480177"/>
              <a:gd name="connsiteY2" fmla="*/ 384590 h 697308"/>
              <a:gd name="connsiteX3" fmla="*/ 156323 w 1480177"/>
              <a:gd name="connsiteY3" fmla="*/ 597734 h 697308"/>
              <a:gd name="connsiteX4" fmla="*/ 477180 w 1480177"/>
              <a:gd name="connsiteY4" fmla="*/ 563993 h 697308"/>
              <a:gd name="connsiteX5" fmla="*/ 692902 w 1480177"/>
              <a:gd name="connsiteY5" fmla="*/ 638808 h 697308"/>
              <a:gd name="connsiteX6" fmla="*/ 1419122 w 1480177"/>
              <a:gd name="connsiteY6" fmla="*/ 680108 h 697308"/>
              <a:gd name="connsiteX7" fmla="*/ 1419122 w 1480177"/>
              <a:gd name="connsiteY7" fmla="*/ 280872 h 697308"/>
              <a:gd name="connsiteX8" fmla="*/ 1240148 w 1480177"/>
              <a:gd name="connsiteY8" fmla="*/ 50279 h 697308"/>
              <a:gd name="connsiteX9" fmla="*/ 875318 w 1480177"/>
              <a:gd name="connsiteY9" fmla="*/ 2094 h 697308"/>
              <a:gd name="connsiteX10" fmla="*/ 503604 w 1480177"/>
              <a:gd name="connsiteY10" fmla="*/ 95020 h 697308"/>
              <a:gd name="connsiteX0" fmla="*/ 504713 w 1481286"/>
              <a:gd name="connsiteY0" fmla="*/ 95020 h 700752"/>
              <a:gd name="connsiteX1" fmla="*/ 273971 w 1481286"/>
              <a:gd name="connsiteY1" fmla="*/ 232475 h 700752"/>
              <a:gd name="connsiteX2" fmla="*/ 3690 w 1481286"/>
              <a:gd name="connsiteY2" fmla="*/ 384590 h 700752"/>
              <a:gd name="connsiteX3" fmla="*/ 157432 w 1481286"/>
              <a:gd name="connsiteY3" fmla="*/ 597734 h 700752"/>
              <a:gd name="connsiteX4" fmla="*/ 694011 w 1481286"/>
              <a:gd name="connsiteY4" fmla="*/ 638808 h 700752"/>
              <a:gd name="connsiteX5" fmla="*/ 1420231 w 1481286"/>
              <a:gd name="connsiteY5" fmla="*/ 680108 h 700752"/>
              <a:gd name="connsiteX6" fmla="*/ 1420231 w 1481286"/>
              <a:gd name="connsiteY6" fmla="*/ 280872 h 700752"/>
              <a:gd name="connsiteX7" fmla="*/ 1241257 w 1481286"/>
              <a:gd name="connsiteY7" fmla="*/ 50279 h 700752"/>
              <a:gd name="connsiteX8" fmla="*/ 876427 w 1481286"/>
              <a:gd name="connsiteY8" fmla="*/ 2094 h 700752"/>
              <a:gd name="connsiteX9" fmla="*/ 504713 w 1481286"/>
              <a:gd name="connsiteY9" fmla="*/ 95020 h 700752"/>
              <a:gd name="connsiteX0" fmla="*/ 501024 w 1477597"/>
              <a:gd name="connsiteY0" fmla="*/ 95020 h 700752"/>
              <a:gd name="connsiteX1" fmla="*/ 270282 w 1477597"/>
              <a:gd name="connsiteY1" fmla="*/ 232475 h 700752"/>
              <a:gd name="connsiteX2" fmla="*/ 1 w 1477597"/>
              <a:gd name="connsiteY2" fmla="*/ 384590 h 700752"/>
              <a:gd name="connsiteX3" fmla="*/ 269626 w 1477597"/>
              <a:gd name="connsiteY3" fmla="*/ 583049 h 700752"/>
              <a:gd name="connsiteX4" fmla="*/ 690322 w 1477597"/>
              <a:gd name="connsiteY4" fmla="*/ 638808 h 700752"/>
              <a:gd name="connsiteX5" fmla="*/ 1416542 w 1477597"/>
              <a:gd name="connsiteY5" fmla="*/ 680108 h 700752"/>
              <a:gd name="connsiteX6" fmla="*/ 1416542 w 1477597"/>
              <a:gd name="connsiteY6" fmla="*/ 280872 h 700752"/>
              <a:gd name="connsiteX7" fmla="*/ 1237568 w 1477597"/>
              <a:gd name="connsiteY7" fmla="*/ 50279 h 700752"/>
              <a:gd name="connsiteX8" fmla="*/ 872738 w 1477597"/>
              <a:gd name="connsiteY8" fmla="*/ 2094 h 700752"/>
              <a:gd name="connsiteX9" fmla="*/ 501024 w 1477597"/>
              <a:gd name="connsiteY9" fmla="*/ 95020 h 700752"/>
              <a:gd name="connsiteX0" fmla="*/ 501024 w 1477597"/>
              <a:gd name="connsiteY0" fmla="*/ 95020 h 700752"/>
              <a:gd name="connsiteX1" fmla="*/ 270282 w 1477597"/>
              <a:gd name="connsiteY1" fmla="*/ 232475 h 700752"/>
              <a:gd name="connsiteX2" fmla="*/ 1 w 1477597"/>
              <a:gd name="connsiteY2" fmla="*/ 384590 h 700752"/>
              <a:gd name="connsiteX3" fmla="*/ 269626 w 1477597"/>
              <a:gd name="connsiteY3" fmla="*/ 583049 h 700752"/>
              <a:gd name="connsiteX4" fmla="*/ 690322 w 1477597"/>
              <a:gd name="connsiteY4" fmla="*/ 638808 h 700752"/>
              <a:gd name="connsiteX5" fmla="*/ 1416542 w 1477597"/>
              <a:gd name="connsiteY5" fmla="*/ 680108 h 700752"/>
              <a:gd name="connsiteX6" fmla="*/ 1416542 w 1477597"/>
              <a:gd name="connsiteY6" fmla="*/ 280872 h 700752"/>
              <a:gd name="connsiteX7" fmla="*/ 1237568 w 1477597"/>
              <a:gd name="connsiteY7" fmla="*/ 50279 h 700752"/>
              <a:gd name="connsiteX8" fmla="*/ 872738 w 1477597"/>
              <a:gd name="connsiteY8" fmla="*/ 2094 h 700752"/>
              <a:gd name="connsiteX9" fmla="*/ 501024 w 1477597"/>
              <a:gd name="connsiteY9" fmla="*/ 95020 h 700752"/>
              <a:gd name="connsiteX0" fmla="*/ 423768 w 1400341"/>
              <a:gd name="connsiteY0" fmla="*/ 95020 h 700752"/>
              <a:gd name="connsiteX1" fmla="*/ 193026 w 1400341"/>
              <a:gd name="connsiteY1" fmla="*/ 232475 h 700752"/>
              <a:gd name="connsiteX2" fmla="*/ 1 w 1400341"/>
              <a:gd name="connsiteY2" fmla="*/ 432318 h 700752"/>
              <a:gd name="connsiteX3" fmla="*/ 192370 w 1400341"/>
              <a:gd name="connsiteY3" fmla="*/ 583049 h 700752"/>
              <a:gd name="connsiteX4" fmla="*/ 613066 w 1400341"/>
              <a:gd name="connsiteY4" fmla="*/ 638808 h 700752"/>
              <a:gd name="connsiteX5" fmla="*/ 1339286 w 1400341"/>
              <a:gd name="connsiteY5" fmla="*/ 680108 h 700752"/>
              <a:gd name="connsiteX6" fmla="*/ 1339286 w 1400341"/>
              <a:gd name="connsiteY6" fmla="*/ 280872 h 700752"/>
              <a:gd name="connsiteX7" fmla="*/ 1160312 w 1400341"/>
              <a:gd name="connsiteY7" fmla="*/ 50279 h 700752"/>
              <a:gd name="connsiteX8" fmla="*/ 795482 w 1400341"/>
              <a:gd name="connsiteY8" fmla="*/ 2094 h 700752"/>
              <a:gd name="connsiteX9" fmla="*/ 423768 w 1400341"/>
              <a:gd name="connsiteY9" fmla="*/ 95020 h 700752"/>
              <a:gd name="connsiteX0" fmla="*/ 423768 w 1411583"/>
              <a:gd name="connsiteY0" fmla="*/ 95020 h 719845"/>
              <a:gd name="connsiteX1" fmla="*/ 193026 w 1411583"/>
              <a:gd name="connsiteY1" fmla="*/ 232475 h 719845"/>
              <a:gd name="connsiteX2" fmla="*/ 1 w 1411583"/>
              <a:gd name="connsiteY2" fmla="*/ 432318 h 719845"/>
              <a:gd name="connsiteX3" fmla="*/ 192370 w 1411583"/>
              <a:gd name="connsiteY3" fmla="*/ 583049 h 719845"/>
              <a:gd name="connsiteX4" fmla="*/ 459775 w 1411583"/>
              <a:gd name="connsiteY4" fmla="*/ 696223 h 719845"/>
              <a:gd name="connsiteX5" fmla="*/ 1339286 w 1411583"/>
              <a:gd name="connsiteY5" fmla="*/ 680108 h 719845"/>
              <a:gd name="connsiteX6" fmla="*/ 1339286 w 1411583"/>
              <a:gd name="connsiteY6" fmla="*/ 280872 h 719845"/>
              <a:gd name="connsiteX7" fmla="*/ 1160312 w 1411583"/>
              <a:gd name="connsiteY7" fmla="*/ 50279 h 719845"/>
              <a:gd name="connsiteX8" fmla="*/ 795482 w 1411583"/>
              <a:gd name="connsiteY8" fmla="*/ 2094 h 719845"/>
              <a:gd name="connsiteX9" fmla="*/ 423768 w 1411583"/>
              <a:gd name="connsiteY9" fmla="*/ 95020 h 719845"/>
              <a:gd name="connsiteX0" fmla="*/ 423768 w 1411583"/>
              <a:gd name="connsiteY0" fmla="*/ 95020 h 698293"/>
              <a:gd name="connsiteX1" fmla="*/ 193026 w 1411583"/>
              <a:gd name="connsiteY1" fmla="*/ 232475 h 698293"/>
              <a:gd name="connsiteX2" fmla="*/ 1 w 1411583"/>
              <a:gd name="connsiteY2" fmla="*/ 432318 h 698293"/>
              <a:gd name="connsiteX3" fmla="*/ 192370 w 1411583"/>
              <a:gd name="connsiteY3" fmla="*/ 583049 h 698293"/>
              <a:gd name="connsiteX4" fmla="*/ 459775 w 1411583"/>
              <a:gd name="connsiteY4" fmla="*/ 696223 h 698293"/>
              <a:gd name="connsiteX5" fmla="*/ 1339286 w 1411583"/>
              <a:gd name="connsiteY5" fmla="*/ 680108 h 698293"/>
              <a:gd name="connsiteX6" fmla="*/ 1339286 w 1411583"/>
              <a:gd name="connsiteY6" fmla="*/ 280872 h 698293"/>
              <a:gd name="connsiteX7" fmla="*/ 1160312 w 1411583"/>
              <a:gd name="connsiteY7" fmla="*/ 50279 h 698293"/>
              <a:gd name="connsiteX8" fmla="*/ 795482 w 1411583"/>
              <a:gd name="connsiteY8" fmla="*/ 2094 h 698293"/>
              <a:gd name="connsiteX9" fmla="*/ 423768 w 1411583"/>
              <a:gd name="connsiteY9" fmla="*/ 95020 h 698293"/>
              <a:gd name="connsiteX0" fmla="*/ 423768 w 1411583"/>
              <a:gd name="connsiteY0" fmla="*/ 95020 h 698293"/>
              <a:gd name="connsiteX1" fmla="*/ 193026 w 1411583"/>
              <a:gd name="connsiteY1" fmla="*/ 232475 h 698293"/>
              <a:gd name="connsiteX2" fmla="*/ 1 w 1411583"/>
              <a:gd name="connsiteY2" fmla="*/ 432318 h 698293"/>
              <a:gd name="connsiteX3" fmla="*/ 192370 w 1411583"/>
              <a:gd name="connsiteY3" fmla="*/ 583049 h 698293"/>
              <a:gd name="connsiteX4" fmla="*/ 256766 w 1411583"/>
              <a:gd name="connsiteY4" fmla="*/ 558307 h 698293"/>
              <a:gd name="connsiteX5" fmla="*/ 459775 w 1411583"/>
              <a:gd name="connsiteY5" fmla="*/ 696223 h 698293"/>
              <a:gd name="connsiteX6" fmla="*/ 1339286 w 1411583"/>
              <a:gd name="connsiteY6" fmla="*/ 680108 h 698293"/>
              <a:gd name="connsiteX7" fmla="*/ 1339286 w 1411583"/>
              <a:gd name="connsiteY7" fmla="*/ 280872 h 698293"/>
              <a:gd name="connsiteX8" fmla="*/ 1160312 w 1411583"/>
              <a:gd name="connsiteY8" fmla="*/ 50279 h 698293"/>
              <a:gd name="connsiteX9" fmla="*/ 795482 w 1411583"/>
              <a:gd name="connsiteY9" fmla="*/ 2094 h 698293"/>
              <a:gd name="connsiteX10" fmla="*/ 423768 w 1411583"/>
              <a:gd name="connsiteY10" fmla="*/ 95020 h 698293"/>
              <a:gd name="connsiteX0" fmla="*/ 424367 w 1412182"/>
              <a:gd name="connsiteY0" fmla="*/ 95020 h 698293"/>
              <a:gd name="connsiteX1" fmla="*/ 193625 w 1412182"/>
              <a:gd name="connsiteY1" fmla="*/ 232475 h 698293"/>
              <a:gd name="connsiteX2" fmla="*/ 600 w 1412182"/>
              <a:gd name="connsiteY2" fmla="*/ 432318 h 698293"/>
              <a:gd name="connsiteX3" fmla="*/ 257365 w 1412182"/>
              <a:gd name="connsiteY3" fmla="*/ 558307 h 698293"/>
              <a:gd name="connsiteX4" fmla="*/ 460374 w 1412182"/>
              <a:gd name="connsiteY4" fmla="*/ 696223 h 698293"/>
              <a:gd name="connsiteX5" fmla="*/ 1339885 w 1412182"/>
              <a:gd name="connsiteY5" fmla="*/ 680108 h 698293"/>
              <a:gd name="connsiteX6" fmla="*/ 1339885 w 1412182"/>
              <a:gd name="connsiteY6" fmla="*/ 280872 h 698293"/>
              <a:gd name="connsiteX7" fmla="*/ 1160911 w 1412182"/>
              <a:gd name="connsiteY7" fmla="*/ 50279 h 698293"/>
              <a:gd name="connsiteX8" fmla="*/ 796081 w 1412182"/>
              <a:gd name="connsiteY8" fmla="*/ 2094 h 698293"/>
              <a:gd name="connsiteX9" fmla="*/ 424367 w 1412182"/>
              <a:gd name="connsiteY9" fmla="*/ 95020 h 698293"/>
              <a:gd name="connsiteX0" fmla="*/ 423978 w 1411793"/>
              <a:gd name="connsiteY0" fmla="*/ 95020 h 698293"/>
              <a:gd name="connsiteX1" fmla="*/ 193236 w 1411793"/>
              <a:gd name="connsiteY1" fmla="*/ 232475 h 698293"/>
              <a:gd name="connsiteX2" fmla="*/ 211 w 1411793"/>
              <a:gd name="connsiteY2" fmla="*/ 432318 h 698293"/>
              <a:gd name="connsiteX3" fmla="*/ 229925 w 1411793"/>
              <a:gd name="connsiteY3" fmla="*/ 587014 h 698293"/>
              <a:gd name="connsiteX4" fmla="*/ 459985 w 1411793"/>
              <a:gd name="connsiteY4" fmla="*/ 696223 h 698293"/>
              <a:gd name="connsiteX5" fmla="*/ 1339496 w 1411793"/>
              <a:gd name="connsiteY5" fmla="*/ 680108 h 698293"/>
              <a:gd name="connsiteX6" fmla="*/ 1339496 w 1411793"/>
              <a:gd name="connsiteY6" fmla="*/ 280872 h 698293"/>
              <a:gd name="connsiteX7" fmla="*/ 1160522 w 1411793"/>
              <a:gd name="connsiteY7" fmla="*/ 50279 h 698293"/>
              <a:gd name="connsiteX8" fmla="*/ 795692 w 1411793"/>
              <a:gd name="connsiteY8" fmla="*/ 2094 h 698293"/>
              <a:gd name="connsiteX9" fmla="*/ 423978 w 1411793"/>
              <a:gd name="connsiteY9" fmla="*/ 95020 h 698293"/>
              <a:gd name="connsiteX0" fmla="*/ 423978 w 1411793"/>
              <a:gd name="connsiteY0" fmla="*/ 95020 h 698293"/>
              <a:gd name="connsiteX1" fmla="*/ 193236 w 1411793"/>
              <a:gd name="connsiteY1" fmla="*/ 232475 h 698293"/>
              <a:gd name="connsiteX2" fmla="*/ 211 w 1411793"/>
              <a:gd name="connsiteY2" fmla="*/ 432318 h 698293"/>
              <a:gd name="connsiteX3" fmla="*/ 229925 w 1411793"/>
              <a:gd name="connsiteY3" fmla="*/ 587014 h 698293"/>
              <a:gd name="connsiteX4" fmla="*/ 459985 w 1411793"/>
              <a:gd name="connsiteY4" fmla="*/ 696223 h 698293"/>
              <a:gd name="connsiteX5" fmla="*/ 1339496 w 1411793"/>
              <a:gd name="connsiteY5" fmla="*/ 680108 h 698293"/>
              <a:gd name="connsiteX6" fmla="*/ 1339496 w 1411793"/>
              <a:gd name="connsiteY6" fmla="*/ 280872 h 698293"/>
              <a:gd name="connsiteX7" fmla="*/ 1160522 w 1411793"/>
              <a:gd name="connsiteY7" fmla="*/ 50279 h 698293"/>
              <a:gd name="connsiteX8" fmla="*/ 795692 w 1411793"/>
              <a:gd name="connsiteY8" fmla="*/ 2094 h 698293"/>
              <a:gd name="connsiteX9" fmla="*/ 423978 w 1411793"/>
              <a:gd name="connsiteY9" fmla="*/ 95020 h 698293"/>
              <a:gd name="connsiteX0" fmla="*/ 423978 w 1463644"/>
              <a:gd name="connsiteY0" fmla="*/ 95020 h 698036"/>
              <a:gd name="connsiteX1" fmla="*/ 193236 w 1463644"/>
              <a:gd name="connsiteY1" fmla="*/ 232475 h 698036"/>
              <a:gd name="connsiteX2" fmla="*/ 211 w 1463644"/>
              <a:gd name="connsiteY2" fmla="*/ 432318 h 698036"/>
              <a:gd name="connsiteX3" fmla="*/ 229925 w 1463644"/>
              <a:gd name="connsiteY3" fmla="*/ 587014 h 698036"/>
              <a:gd name="connsiteX4" fmla="*/ 459985 w 1463644"/>
              <a:gd name="connsiteY4" fmla="*/ 696223 h 698036"/>
              <a:gd name="connsiteX5" fmla="*/ 1339496 w 1463644"/>
              <a:gd name="connsiteY5" fmla="*/ 680108 h 698036"/>
              <a:gd name="connsiteX6" fmla="*/ 1438685 w 1463644"/>
              <a:gd name="connsiteY6" fmla="*/ 284974 h 698036"/>
              <a:gd name="connsiteX7" fmla="*/ 1160522 w 1463644"/>
              <a:gd name="connsiteY7" fmla="*/ 50279 h 698036"/>
              <a:gd name="connsiteX8" fmla="*/ 795692 w 1463644"/>
              <a:gd name="connsiteY8" fmla="*/ 2094 h 698036"/>
              <a:gd name="connsiteX9" fmla="*/ 423978 w 1463644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7207 h 700223"/>
              <a:gd name="connsiteX1" fmla="*/ 193312 w 1463720"/>
              <a:gd name="connsiteY1" fmla="*/ 234662 h 700223"/>
              <a:gd name="connsiteX2" fmla="*/ 287 w 1463720"/>
              <a:gd name="connsiteY2" fmla="*/ 434505 h 700223"/>
              <a:gd name="connsiteX3" fmla="*/ 230001 w 1463720"/>
              <a:gd name="connsiteY3" fmla="*/ 589201 h 700223"/>
              <a:gd name="connsiteX4" fmla="*/ 460061 w 1463720"/>
              <a:gd name="connsiteY4" fmla="*/ 698410 h 700223"/>
              <a:gd name="connsiteX5" fmla="*/ 1339572 w 1463720"/>
              <a:gd name="connsiteY5" fmla="*/ 682295 h 700223"/>
              <a:gd name="connsiteX6" fmla="*/ 1438761 w 1463720"/>
              <a:gd name="connsiteY6" fmla="*/ 287161 h 700223"/>
              <a:gd name="connsiteX7" fmla="*/ 1160598 w 1463720"/>
              <a:gd name="connsiteY7" fmla="*/ 52466 h 700223"/>
              <a:gd name="connsiteX8" fmla="*/ 865707 w 1463720"/>
              <a:gd name="connsiteY8" fmla="*/ 31458 h 700223"/>
              <a:gd name="connsiteX9" fmla="*/ 795768 w 1463720"/>
              <a:gd name="connsiteY9" fmla="*/ 4281 h 700223"/>
              <a:gd name="connsiteX10" fmla="*/ 424054 w 1463720"/>
              <a:gd name="connsiteY10" fmla="*/ 97207 h 700223"/>
              <a:gd name="connsiteX0" fmla="*/ 424054 w 1463720"/>
              <a:gd name="connsiteY0" fmla="*/ 70669 h 673685"/>
              <a:gd name="connsiteX1" fmla="*/ 193312 w 1463720"/>
              <a:gd name="connsiteY1" fmla="*/ 208124 h 673685"/>
              <a:gd name="connsiteX2" fmla="*/ 287 w 1463720"/>
              <a:gd name="connsiteY2" fmla="*/ 407967 h 673685"/>
              <a:gd name="connsiteX3" fmla="*/ 230001 w 1463720"/>
              <a:gd name="connsiteY3" fmla="*/ 562663 h 673685"/>
              <a:gd name="connsiteX4" fmla="*/ 460061 w 1463720"/>
              <a:gd name="connsiteY4" fmla="*/ 671872 h 673685"/>
              <a:gd name="connsiteX5" fmla="*/ 1339572 w 1463720"/>
              <a:gd name="connsiteY5" fmla="*/ 655757 h 673685"/>
              <a:gd name="connsiteX6" fmla="*/ 1438761 w 1463720"/>
              <a:gd name="connsiteY6" fmla="*/ 260623 h 673685"/>
              <a:gd name="connsiteX7" fmla="*/ 1160598 w 1463720"/>
              <a:gd name="connsiteY7" fmla="*/ 25928 h 673685"/>
              <a:gd name="connsiteX8" fmla="*/ 865707 w 1463720"/>
              <a:gd name="connsiteY8" fmla="*/ 4920 h 673685"/>
              <a:gd name="connsiteX9" fmla="*/ 424054 w 1463720"/>
              <a:gd name="connsiteY9" fmla="*/ 70669 h 673685"/>
              <a:gd name="connsiteX0" fmla="*/ 423973 w 1463639"/>
              <a:gd name="connsiteY0" fmla="*/ 70669 h 673685"/>
              <a:gd name="connsiteX1" fmla="*/ 270277 w 1463639"/>
              <a:gd name="connsiteY1" fmla="*/ 216081 h 673685"/>
              <a:gd name="connsiteX2" fmla="*/ 206 w 1463639"/>
              <a:gd name="connsiteY2" fmla="*/ 407967 h 673685"/>
              <a:gd name="connsiteX3" fmla="*/ 229920 w 1463639"/>
              <a:gd name="connsiteY3" fmla="*/ 562663 h 673685"/>
              <a:gd name="connsiteX4" fmla="*/ 459980 w 1463639"/>
              <a:gd name="connsiteY4" fmla="*/ 671872 h 673685"/>
              <a:gd name="connsiteX5" fmla="*/ 1339491 w 1463639"/>
              <a:gd name="connsiteY5" fmla="*/ 655757 h 673685"/>
              <a:gd name="connsiteX6" fmla="*/ 1438680 w 1463639"/>
              <a:gd name="connsiteY6" fmla="*/ 260623 h 673685"/>
              <a:gd name="connsiteX7" fmla="*/ 1160517 w 1463639"/>
              <a:gd name="connsiteY7" fmla="*/ 25928 h 673685"/>
              <a:gd name="connsiteX8" fmla="*/ 865626 w 1463639"/>
              <a:gd name="connsiteY8" fmla="*/ 4920 h 673685"/>
              <a:gd name="connsiteX9" fmla="*/ 423973 w 1463639"/>
              <a:gd name="connsiteY9" fmla="*/ 70669 h 673685"/>
              <a:gd name="connsiteX0" fmla="*/ 461508 w 1463639"/>
              <a:gd name="connsiteY0" fmla="*/ 13990 h 680664"/>
              <a:gd name="connsiteX1" fmla="*/ 270277 w 1463639"/>
              <a:gd name="connsiteY1" fmla="*/ 223060 h 680664"/>
              <a:gd name="connsiteX2" fmla="*/ 206 w 1463639"/>
              <a:gd name="connsiteY2" fmla="*/ 414946 h 680664"/>
              <a:gd name="connsiteX3" fmla="*/ 229920 w 1463639"/>
              <a:gd name="connsiteY3" fmla="*/ 569642 h 680664"/>
              <a:gd name="connsiteX4" fmla="*/ 459980 w 1463639"/>
              <a:gd name="connsiteY4" fmla="*/ 678851 h 680664"/>
              <a:gd name="connsiteX5" fmla="*/ 1339491 w 1463639"/>
              <a:gd name="connsiteY5" fmla="*/ 662736 h 680664"/>
              <a:gd name="connsiteX6" fmla="*/ 1438680 w 1463639"/>
              <a:gd name="connsiteY6" fmla="*/ 267602 h 680664"/>
              <a:gd name="connsiteX7" fmla="*/ 1160517 w 1463639"/>
              <a:gd name="connsiteY7" fmla="*/ 32907 h 680664"/>
              <a:gd name="connsiteX8" fmla="*/ 865626 w 1463639"/>
              <a:gd name="connsiteY8" fmla="*/ 11899 h 680664"/>
              <a:gd name="connsiteX9" fmla="*/ 461508 w 1463639"/>
              <a:gd name="connsiteY9" fmla="*/ 13990 h 68066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160517 w 1463639"/>
              <a:gd name="connsiteY7" fmla="*/ 36057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202003 w 1463639"/>
              <a:gd name="connsiteY7" fmla="*/ 34465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202003 w 1463639"/>
              <a:gd name="connsiteY7" fmla="*/ 34465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1194"/>
              <a:gd name="connsiteY0" fmla="*/ 17140 h 684068"/>
              <a:gd name="connsiteX1" fmla="*/ 270277 w 1461194"/>
              <a:gd name="connsiteY1" fmla="*/ 226210 h 684068"/>
              <a:gd name="connsiteX2" fmla="*/ 206 w 1461194"/>
              <a:gd name="connsiteY2" fmla="*/ 418096 h 684068"/>
              <a:gd name="connsiteX3" fmla="*/ 229920 w 1461194"/>
              <a:gd name="connsiteY3" fmla="*/ 572792 h 684068"/>
              <a:gd name="connsiteX4" fmla="*/ 511344 w 1461194"/>
              <a:gd name="connsiteY4" fmla="*/ 683593 h 684068"/>
              <a:gd name="connsiteX5" fmla="*/ 1339491 w 1461194"/>
              <a:gd name="connsiteY5" fmla="*/ 665886 h 684068"/>
              <a:gd name="connsiteX6" fmla="*/ 1438680 w 1461194"/>
              <a:gd name="connsiteY6" fmla="*/ 270752 h 684068"/>
              <a:gd name="connsiteX7" fmla="*/ 1202003 w 1461194"/>
              <a:gd name="connsiteY7" fmla="*/ 34465 h 684068"/>
              <a:gd name="connsiteX8" fmla="*/ 875503 w 1461194"/>
              <a:gd name="connsiteY8" fmla="*/ 3909 h 684068"/>
              <a:gd name="connsiteX9" fmla="*/ 461508 w 1461194"/>
              <a:gd name="connsiteY9" fmla="*/ 17140 h 684068"/>
              <a:gd name="connsiteX0" fmla="*/ 461508 w 1461194"/>
              <a:gd name="connsiteY0" fmla="*/ 17140 h 700889"/>
              <a:gd name="connsiteX1" fmla="*/ 270277 w 1461194"/>
              <a:gd name="connsiteY1" fmla="*/ 226210 h 700889"/>
              <a:gd name="connsiteX2" fmla="*/ 206 w 1461194"/>
              <a:gd name="connsiteY2" fmla="*/ 418096 h 700889"/>
              <a:gd name="connsiteX3" fmla="*/ 229920 w 1461194"/>
              <a:gd name="connsiteY3" fmla="*/ 572792 h 700889"/>
              <a:gd name="connsiteX4" fmla="*/ 511344 w 1461194"/>
              <a:gd name="connsiteY4" fmla="*/ 683593 h 700889"/>
              <a:gd name="connsiteX5" fmla="*/ 1339491 w 1461194"/>
              <a:gd name="connsiteY5" fmla="*/ 665886 h 700889"/>
              <a:gd name="connsiteX6" fmla="*/ 1438680 w 1461194"/>
              <a:gd name="connsiteY6" fmla="*/ 270752 h 700889"/>
              <a:gd name="connsiteX7" fmla="*/ 1202003 w 1461194"/>
              <a:gd name="connsiteY7" fmla="*/ 34465 h 700889"/>
              <a:gd name="connsiteX8" fmla="*/ 875503 w 1461194"/>
              <a:gd name="connsiteY8" fmla="*/ 3909 h 700889"/>
              <a:gd name="connsiteX9" fmla="*/ 461508 w 1461194"/>
              <a:gd name="connsiteY9" fmla="*/ 17140 h 700889"/>
              <a:gd name="connsiteX0" fmla="*/ 462271 w 1461957"/>
              <a:gd name="connsiteY0" fmla="*/ 17140 h 700889"/>
              <a:gd name="connsiteX1" fmla="*/ 271040 w 1461957"/>
              <a:gd name="connsiteY1" fmla="*/ 226210 h 700889"/>
              <a:gd name="connsiteX2" fmla="*/ 969 w 1461957"/>
              <a:gd name="connsiteY2" fmla="*/ 418096 h 700889"/>
              <a:gd name="connsiteX3" fmla="*/ 191173 w 1461957"/>
              <a:gd name="connsiteY3" fmla="*/ 596664 h 700889"/>
              <a:gd name="connsiteX4" fmla="*/ 512107 w 1461957"/>
              <a:gd name="connsiteY4" fmla="*/ 683593 h 700889"/>
              <a:gd name="connsiteX5" fmla="*/ 1340254 w 1461957"/>
              <a:gd name="connsiteY5" fmla="*/ 665886 h 700889"/>
              <a:gd name="connsiteX6" fmla="*/ 1439443 w 1461957"/>
              <a:gd name="connsiteY6" fmla="*/ 270752 h 700889"/>
              <a:gd name="connsiteX7" fmla="*/ 1202766 w 1461957"/>
              <a:gd name="connsiteY7" fmla="*/ 34465 h 700889"/>
              <a:gd name="connsiteX8" fmla="*/ 876266 w 1461957"/>
              <a:gd name="connsiteY8" fmla="*/ 3909 h 700889"/>
              <a:gd name="connsiteX9" fmla="*/ 462271 w 1461957"/>
              <a:gd name="connsiteY9" fmla="*/ 17140 h 700889"/>
              <a:gd name="connsiteX0" fmla="*/ 461558 w 1461244"/>
              <a:gd name="connsiteY0" fmla="*/ 17140 h 700889"/>
              <a:gd name="connsiteX1" fmla="*/ 270327 w 1461244"/>
              <a:gd name="connsiteY1" fmla="*/ 226210 h 700889"/>
              <a:gd name="connsiteX2" fmla="*/ 256 w 1461244"/>
              <a:gd name="connsiteY2" fmla="*/ 418096 h 700889"/>
              <a:gd name="connsiteX3" fmla="*/ 190460 w 1461244"/>
              <a:gd name="connsiteY3" fmla="*/ 596664 h 700889"/>
              <a:gd name="connsiteX4" fmla="*/ 511394 w 1461244"/>
              <a:gd name="connsiteY4" fmla="*/ 683593 h 700889"/>
              <a:gd name="connsiteX5" fmla="*/ 1339541 w 1461244"/>
              <a:gd name="connsiteY5" fmla="*/ 665886 h 700889"/>
              <a:gd name="connsiteX6" fmla="*/ 1438730 w 1461244"/>
              <a:gd name="connsiteY6" fmla="*/ 270752 h 700889"/>
              <a:gd name="connsiteX7" fmla="*/ 1202053 w 1461244"/>
              <a:gd name="connsiteY7" fmla="*/ 34465 h 700889"/>
              <a:gd name="connsiteX8" fmla="*/ 875553 w 1461244"/>
              <a:gd name="connsiteY8" fmla="*/ 3909 h 700889"/>
              <a:gd name="connsiteX9" fmla="*/ 461558 w 1461244"/>
              <a:gd name="connsiteY9" fmla="*/ 17140 h 700889"/>
              <a:gd name="connsiteX0" fmla="*/ 463884 w 1463570"/>
              <a:gd name="connsiteY0" fmla="*/ 17140 h 700889"/>
              <a:gd name="connsiteX1" fmla="*/ 272653 w 1463570"/>
              <a:gd name="connsiteY1" fmla="*/ 226210 h 700889"/>
              <a:gd name="connsiteX2" fmla="*/ 2582 w 1463570"/>
              <a:gd name="connsiteY2" fmla="*/ 418096 h 700889"/>
              <a:gd name="connsiteX3" fmla="*/ 155251 w 1463570"/>
              <a:gd name="connsiteY3" fmla="*/ 630085 h 700889"/>
              <a:gd name="connsiteX4" fmla="*/ 513720 w 1463570"/>
              <a:gd name="connsiteY4" fmla="*/ 683593 h 700889"/>
              <a:gd name="connsiteX5" fmla="*/ 1341867 w 1463570"/>
              <a:gd name="connsiteY5" fmla="*/ 665886 h 700889"/>
              <a:gd name="connsiteX6" fmla="*/ 1441056 w 1463570"/>
              <a:gd name="connsiteY6" fmla="*/ 270752 h 700889"/>
              <a:gd name="connsiteX7" fmla="*/ 1204379 w 1463570"/>
              <a:gd name="connsiteY7" fmla="*/ 34465 h 700889"/>
              <a:gd name="connsiteX8" fmla="*/ 877879 w 1463570"/>
              <a:gd name="connsiteY8" fmla="*/ 3909 h 700889"/>
              <a:gd name="connsiteX9" fmla="*/ 463884 w 1463570"/>
              <a:gd name="connsiteY9" fmla="*/ 17140 h 700889"/>
              <a:gd name="connsiteX0" fmla="*/ 463884 w 1465533"/>
              <a:gd name="connsiteY0" fmla="*/ 17140 h 708314"/>
              <a:gd name="connsiteX1" fmla="*/ 272653 w 1465533"/>
              <a:gd name="connsiteY1" fmla="*/ 226210 h 708314"/>
              <a:gd name="connsiteX2" fmla="*/ 2582 w 1465533"/>
              <a:gd name="connsiteY2" fmla="*/ 418096 h 708314"/>
              <a:gd name="connsiteX3" fmla="*/ 155251 w 1465533"/>
              <a:gd name="connsiteY3" fmla="*/ 630085 h 708314"/>
              <a:gd name="connsiteX4" fmla="*/ 472234 w 1465533"/>
              <a:gd name="connsiteY4" fmla="*/ 699508 h 708314"/>
              <a:gd name="connsiteX5" fmla="*/ 1341867 w 1465533"/>
              <a:gd name="connsiteY5" fmla="*/ 665886 h 708314"/>
              <a:gd name="connsiteX6" fmla="*/ 1441056 w 1465533"/>
              <a:gd name="connsiteY6" fmla="*/ 270752 h 708314"/>
              <a:gd name="connsiteX7" fmla="*/ 1204379 w 1465533"/>
              <a:gd name="connsiteY7" fmla="*/ 34465 h 708314"/>
              <a:gd name="connsiteX8" fmla="*/ 877879 w 1465533"/>
              <a:gd name="connsiteY8" fmla="*/ 3909 h 708314"/>
              <a:gd name="connsiteX9" fmla="*/ 463884 w 1465533"/>
              <a:gd name="connsiteY9" fmla="*/ 17140 h 708314"/>
              <a:gd name="connsiteX0" fmla="*/ 463884 w 1467792"/>
              <a:gd name="connsiteY0" fmla="*/ 17140 h 717887"/>
              <a:gd name="connsiteX1" fmla="*/ 272653 w 1467792"/>
              <a:gd name="connsiteY1" fmla="*/ 226210 h 717887"/>
              <a:gd name="connsiteX2" fmla="*/ 2582 w 1467792"/>
              <a:gd name="connsiteY2" fmla="*/ 418096 h 717887"/>
              <a:gd name="connsiteX3" fmla="*/ 155251 w 1467792"/>
              <a:gd name="connsiteY3" fmla="*/ 630085 h 717887"/>
              <a:gd name="connsiteX4" fmla="*/ 426797 w 1467792"/>
              <a:gd name="connsiteY4" fmla="*/ 715423 h 717887"/>
              <a:gd name="connsiteX5" fmla="*/ 1341867 w 1467792"/>
              <a:gd name="connsiteY5" fmla="*/ 665886 h 717887"/>
              <a:gd name="connsiteX6" fmla="*/ 1441056 w 1467792"/>
              <a:gd name="connsiteY6" fmla="*/ 270752 h 717887"/>
              <a:gd name="connsiteX7" fmla="*/ 1204379 w 1467792"/>
              <a:gd name="connsiteY7" fmla="*/ 34465 h 717887"/>
              <a:gd name="connsiteX8" fmla="*/ 877879 w 1467792"/>
              <a:gd name="connsiteY8" fmla="*/ 3909 h 717887"/>
              <a:gd name="connsiteX9" fmla="*/ 463884 w 1467792"/>
              <a:gd name="connsiteY9" fmla="*/ 17140 h 717887"/>
              <a:gd name="connsiteX0" fmla="*/ 467587 w 1471495"/>
              <a:gd name="connsiteY0" fmla="*/ 17140 h 717887"/>
              <a:gd name="connsiteX1" fmla="*/ 276356 w 1471495"/>
              <a:gd name="connsiteY1" fmla="*/ 226210 h 717887"/>
              <a:gd name="connsiteX2" fmla="*/ 6285 w 1471495"/>
              <a:gd name="connsiteY2" fmla="*/ 418096 h 717887"/>
              <a:gd name="connsiteX3" fmla="*/ 117468 w 1471495"/>
              <a:gd name="connsiteY3" fmla="*/ 633268 h 717887"/>
              <a:gd name="connsiteX4" fmla="*/ 430500 w 1471495"/>
              <a:gd name="connsiteY4" fmla="*/ 715423 h 717887"/>
              <a:gd name="connsiteX5" fmla="*/ 1345570 w 1471495"/>
              <a:gd name="connsiteY5" fmla="*/ 665886 h 717887"/>
              <a:gd name="connsiteX6" fmla="*/ 1444759 w 1471495"/>
              <a:gd name="connsiteY6" fmla="*/ 270752 h 717887"/>
              <a:gd name="connsiteX7" fmla="*/ 1208082 w 1471495"/>
              <a:gd name="connsiteY7" fmla="*/ 34465 h 717887"/>
              <a:gd name="connsiteX8" fmla="*/ 881582 w 1471495"/>
              <a:gd name="connsiteY8" fmla="*/ 3909 h 717887"/>
              <a:gd name="connsiteX9" fmla="*/ 467587 w 1471495"/>
              <a:gd name="connsiteY9" fmla="*/ 17140 h 717887"/>
              <a:gd name="connsiteX0" fmla="*/ 437440 w 1471495"/>
              <a:gd name="connsiteY0" fmla="*/ 12273 h 732696"/>
              <a:gd name="connsiteX1" fmla="*/ 276356 w 1471495"/>
              <a:gd name="connsiteY1" fmla="*/ 241019 h 732696"/>
              <a:gd name="connsiteX2" fmla="*/ 6285 w 1471495"/>
              <a:gd name="connsiteY2" fmla="*/ 432905 h 732696"/>
              <a:gd name="connsiteX3" fmla="*/ 117468 w 1471495"/>
              <a:gd name="connsiteY3" fmla="*/ 648077 h 732696"/>
              <a:gd name="connsiteX4" fmla="*/ 430500 w 1471495"/>
              <a:gd name="connsiteY4" fmla="*/ 730232 h 732696"/>
              <a:gd name="connsiteX5" fmla="*/ 1345570 w 1471495"/>
              <a:gd name="connsiteY5" fmla="*/ 680695 h 732696"/>
              <a:gd name="connsiteX6" fmla="*/ 1444759 w 1471495"/>
              <a:gd name="connsiteY6" fmla="*/ 285561 h 732696"/>
              <a:gd name="connsiteX7" fmla="*/ 1208082 w 1471495"/>
              <a:gd name="connsiteY7" fmla="*/ 49274 h 732696"/>
              <a:gd name="connsiteX8" fmla="*/ 881582 w 1471495"/>
              <a:gd name="connsiteY8" fmla="*/ 18718 h 732696"/>
              <a:gd name="connsiteX9" fmla="*/ 437440 w 1471495"/>
              <a:gd name="connsiteY9" fmla="*/ 12273 h 732696"/>
              <a:gd name="connsiteX0" fmla="*/ 437440 w 1471495"/>
              <a:gd name="connsiteY0" fmla="*/ 27540 h 747963"/>
              <a:gd name="connsiteX1" fmla="*/ 276356 w 1471495"/>
              <a:gd name="connsiteY1" fmla="*/ 256286 h 747963"/>
              <a:gd name="connsiteX2" fmla="*/ 6285 w 1471495"/>
              <a:gd name="connsiteY2" fmla="*/ 448172 h 747963"/>
              <a:gd name="connsiteX3" fmla="*/ 117468 w 1471495"/>
              <a:gd name="connsiteY3" fmla="*/ 663344 h 747963"/>
              <a:gd name="connsiteX4" fmla="*/ 430500 w 1471495"/>
              <a:gd name="connsiteY4" fmla="*/ 745499 h 747963"/>
              <a:gd name="connsiteX5" fmla="*/ 1345570 w 1471495"/>
              <a:gd name="connsiteY5" fmla="*/ 695962 h 747963"/>
              <a:gd name="connsiteX6" fmla="*/ 1444759 w 1471495"/>
              <a:gd name="connsiteY6" fmla="*/ 300828 h 747963"/>
              <a:gd name="connsiteX7" fmla="*/ 1208082 w 1471495"/>
              <a:gd name="connsiteY7" fmla="*/ 64541 h 747963"/>
              <a:gd name="connsiteX8" fmla="*/ 906076 w 1471495"/>
              <a:gd name="connsiteY8" fmla="*/ 0 h 747963"/>
              <a:gd name="connsiteX9" fmla="*/ 437440 w 1471495"/>
              <a:gd name="connsiteY9" fmla="*/ 27540 h 747963"/>
              <a:gd name="connsiteX0" fmla="*/ 437440 w 1471495"/>
              <a:gd name="connsiteY0" fmla="*/ 27540 h 747963"/>
              <a:gd name="connsiteX1" fmla="*/ 276356 w 1471495"/>
              <a:gd name="connsiteY1" fmla="*/ 256286 h 747963"/>
              <a:gd name="connsiteX2" fmla="*/ 6285 w 1471495"/>
              <a:gd name="connsiteY2" fmla="*/ 448172 h 747963"/>
              <a:gd name="connsiteX3" fmla="*/ 117468 w 1471495"/>
              <a:gd name="connsiteY3" fmla="*/ 663344 h 747963"/>
              <a:gd name="connsiteX4" fmla="*/ 430500 w 1471495"/>
              <a:gd name="connsiteY4" fmla="*/ 745499 h 747963"/>
              <a:gd name="connsiteX5" fmla="*/ 1345570 w 1471495"/>
              <a:gd name="connsiteY5" fmla="*/ 695962 h 747963"/>
              <a:gd name="connsiteX6" fmla="*/ 1444759 w 1471495"/>
              <a:gd name="connsiteY6" fmla="*/ 300828 h 747963"/>
              <a:gd name="connsiteX7" fmla="*/ 1213735 w 1471495"/>
              <a:gd name="connsiteY7" fmla="*/ 87794 h 747963"/>
              <a:gd name="connsiteX8" fmla="*/ 906076 w 1471495"/>
              <a:gd name="connsiteY8" fmla="*/ 0 h 747963"/>
              <a:gd name="connsiteX9" fmla="*/ 437440 w 1471495"/>
              <a:gd name="connsiteY9" fmla="*/ 27540 h 747963"/>
              <a:gd name="connsiteX0" fmla="*/ 435352 w 1469407"/>
              <a:gd name="connsiteY0" fmla="*/ 27540 h 747963"/>
              <a:gd name="connsiteX1" fmla="*/ 236062 w 1469407"/>
              <a:gd name="connsiteY1" fmla="*/ 246705 h 747963"/>
              <a:gd name="connsiteX2" fmla="*/ 4197 w 1469407"/>
              <a:gd name="connsiteY2" fmla="*/ 448172 h 747963"/>
              <a:gd name="connsiteX3" fmla="*/ 115380 w 1469407"/>
              <a:gd name="connsiteY3" fmla="*/ 663344 h 747963"/>
              <a:gd name="connsiteX4" fmla="*/ 428412 w 1469407"/>
              <a:gd name="connsiteY4" fmla="*/ 745499 h 747963"/>
              <a:gd name="connsiteX5" fmla="*/ 1343482 w 1469407"/>
              <a:gd name="connsiteY5" fmla="*/ 695962 h 747963"/>
              <a:gd name="connsiteX6" fmla="*/ 1442671 w 1469407"/>
              <a:gd name="connsiteY6" fmla="*/ 300828 h 747963"/>
              <a:gd name="connsiteX7" fmla="*/ 1211647 w 1469407"/>
              <a:gd name="connsiteY7" fmla="*/ 87794 h 747963"/>
              <a:gd name="connsiteX8" fmla="*/ 903988 w 1469407"/>
              <a:gd name="connsiteY8" fmla="*/ 0 h 747963"/>
              <a:gd name="connsiteX9" fmla="*/ 435352 w 1469407"/>
              <a:gd name="connsiteY9" fmla="*/ 27540 h 747963"/>
              <a:gd name="connsiteX0" fmla="*/ 287738 w 1469407"/>
              <a:gd name="connsiteY0" fmla="*/ 16581 h 752973"/>
              <a:gd name="connsiteX1" fmla="*/ 236062 w 1469407"/>
              <a:gd name="connsiteY1" fmla="*/ 251715 h 752973"/>
              <a:gd name="connsiteX2" fmla="*/ 4197 w 1469407"/>
              <a:gd name="connsiteY2" fmla="*/ 453182 h 752973"/>
              <a:gd name="connsiteX3" fmla="*/ 115380 w 1469407"/>
              <a:gd name="connsiteY3" fmla="*/ 668354 h 752973"/>
              <a:gd name="connsiteX4" fmla="*/ 428412 w 1469407"/>
              <a:gd name="connsiteY4" fmla="*/ 750509 h 752973"/>
              <a:gd name="connsiteX5" fmla="*/ 1343482 w 1469407"/>
              <a:gd name="connsiteY5" fmla="*/ 700972 h 752973"/>
              <a:gd name="connsiteX6" fmla="*/ 1442671 w 1469407"/>
              <a:gd name="connsiteY6" fmla="*/ 305838 h 752973"/>
              <a:gd name="connsiteX7" fmla="*/ 1211647 w 1469407"/>
              <a:gd name="connsiteY7" fmla="*/ 92804 h 752973"/>
              <a:gd name="connsiteX8" fmla="*/ 903988 w 1469407"/>
              <a:gd name="connsiteY8" fmla="*/ 5010 h 752973"/>
              <a:gd name="connsiteX9" fmla="*/ 287738 w 1469407"/>
              <a:gd name="connsiteY9" fmla="*/ 16581 h 75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9407" h="752973">
                <a:moveTo>
                  <a:pt x="287738" y="16581"/>
                </a:moveTo>
                <a:cubicBezTo>
                  <a:pt x="175672" y="50448"/>
                  <a:pt x="283319" y="178948"/>
                  <a:pt x="236062" y="251715"/>
                </a:cubicBezTo>
                <a:cubicBezTo>
                  <a:pt x="188805" y="324482"/>
                  <a:pt x="24311" y="383742"/>
                  <a:pt x="4197" y="453182"/>
                </a:cubicBezTo>
                <a:cubicBezTo>
                  <a:pt x="-15917" y="522622"/>
                  <a:pt x="38751" y="624370"/>
                  <a:pt x="115380" y="668354"/>
                </a:cubicBezTo>
                <a:cubicBezTo>
                  <a:pt x="159947" y="687216"/>
                  <a:pt x="239726" y="734993"/>
                  <a:pt x="428412" y="750509"/>
                </a:cubicBezTo>
                <a:cubicBezTo>
                  <a:pt x="892473" y="747161"/>
                  <a:pt x="1174439" y="775084"/>
                  <a:pt x="1343482" y="700972"/>
                </a:cubicBezTo>
                <a:cubicBezTo>
                  <a:pt x="1512525" y="626860"/>
                  <a:pt x="1472500" y="432033"/>
                  <a:pt x="1442671" y="305838"/>
                </a:cubicBezTo>
                <a:cubicBezTo>
                  <a:pt x="1383013" y="186526"/>
                  <a:pt x="1329938" y="245894"/>
                  <a:pt x="1211647" y="92804"/>
                </a:cubicBezTo>
                <a:cubicBezTo>
                  <a:pt x="1108624" y="44719"/>
                  <a:pt x="964793" y="13041"/>
                  <a:pt x="903988" y="5010"/>
                </a:cubicBezTo>
                <a:cubicBezTo>
                  <a:pt x="781231" y="12467"/>
                  <a:pt x="399804" y="-17286"/>
                  <a:pt x="287738" y="16581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4EA654-F639-847B-FAAC-62F817494790}"/>
              </a:ext>
            </a:extLst>
          </p:cNvPr>
          <p:cNvCxnSpPr/>
          <p:nvPr/>
        </p:nvCxnSpPr>
        <p:spPr>
          <a:xfrm flipH="1">
            <a:off x="9622489" y="2594238"/>
            <a:ext cx="55699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491987EB-D3D4-3295-8D26-869B9BE7EE72}"/>
              </a:ext>
            </a:extLst>
          </p:cNvPr>
          <p:cNvSpPr/>
          <p:nvPr/>
        </p:nvSpPr>
        <p:spPr>
          <a:xfrm>
            <a:off x="9305907" y="4118103"/>
            <a:ext cx="2644013" cy="1366652"/>
          </a:xfrm>
          <a:custGeom>
            <a:avLst/>
            <a:gdLst>
              <a:gd name="connsiteX0" fmla="*/ 409574 w 1466206"/>
              <a:gd name="connsiteY0" fmla="*/ 41300 h 846656"/>
              <a:gd name="connsiteX1" fmla="*/ 55068 w 1466206"/>
              <a:gd name="connsiteY1" fmla="*/ 92926 h 846656"/>
              <a:gd name="connsiteX2" fmla="*/ 0 w 1466206"/>
              <a:gd name="connsiteY2" fmla="*/ 344169 h 846656"/>
              <a:gd name="connsiteX3" fmla="*/ 37859 w 1466206"/>
              <a:gd name="connsiteY3" fmla="*/ 726197 h 846656"/>
              <a:gd name="connsiteX4" fmla="*/ 320087 w 1466206"/>
              <a:gd name="connsiteY4" fmla="*/ 846656 h 846656"/>
              <a:gd name="connsiteX5" fmla="*/ 949936 w 1466206"/>
              <a:gd name="connsiteY5" fmla="*/ 777822 h 846656"/>
              <a:gd name="connsiteX6" fmla="*/ 1466206 w 1466206"/>
              <a:gd name="connsiteY6" fmla="*/ 757172 h 846656"/>
              <a:gd name="connsiteX7" fmla="*/ 1466206 w 1466206"/>
              <a:gd name="connsiteY7" fmla="*/ 357936 h 846656"/>
              <a:gd name="connsiteX8" fmla="*/ 1287232 w 1466206"/>
              <a:gd name="connsiteY8" fmla="*/ 0 h 846656"/>
              <a:gd name="connsiteX9" fmla="*/ 719336 w 1466206"/>
              <a:gd name="connsiteY9" fmla="*/ 55067 h 846656"/>
              <a:gd name="connsiteX10" fmla="*/ 409574 w 1466206"/>
              <a:gd name="connsiteY10" fmla="*/ 41300 h 846656"/>
              <a:gd name="connsiteX0" fmla="*/ 409574 w 1466206"/>
              <a:gd name="connsiteY0" fmla="*/ 41300 h 846656"/>
              <a:gd name="connsiteX1" fmla="*/ 55068 w 1466206"/>
              <a:gd name="connsiteY1" fmla="*/ 92926 h 846656"/>
              <a:gd name="connsiteX2" fmla="*/ 0 w 1466206"/>
              <a:gd name="connsiteY2" fmla="*/ 344169 h 846656"/>
              <a:gd name="connsiteX3" fmla="*/ 37859 w 1466206"/>
              <a:gd name="connsiteY3" fmla="*/ 726197 h 846656"/>
              <a:gd name="connsiteX4" fmla="*/ 320087 w 1466206"/>
              <a:gd name="connsiteY4" fmla="*/ 846656 h 846656"/>
              <a:gd name="connsiteX5" fmla="*/ 949936 w 1466206"/>
              <a:gd name="connsiteY5" fmla="*/ 777822 h 846656"/>
              <a:gd name="connsiteX6" fmla="*/ 1466206 w 1466206"/>
              <a:gd name="connsiteY6" fmla="*/ 757172 h 846656"/>
              <a:gd name="connsiteX7" fmla="*/ 1466206 w 1466206"/>
              <a:gd name="connsiteY7" fmla="*/ 357936 h 846656"/>
              <a:gd name="connsiteX8" fmla="*/ 1287232 w 1466206"/>
              <a:gd name="connsiteY8" fmla="*/ 0 h 846656"/>
              <a:gd name="connsiteX9" fmla="*/ 719336 w 1466206"/>
              <a:gd name="connsiteY9" fmla="*/ 55067 h 846656"/>
              <a:gd name="connsiteX10" fmla="*/ 409574 w 1466206"/>
              <a:gd name="connsiteY10" fmla="*/ 41300 h 846656"/>
              <a:gd name="connsiteX0" fmla="*/ 416148 w 1472780"/>
              <a:gd name="connsiteY0" fmla="*/ 41300 h 846656"/>
              <a:gd name="connsiteX1" fmla="*/ 61642 w 1472780"/>
              <a:gd name="connsiteY1" fmla="*/ 92926 h 846656"/>
              <a:gd name="connsiteX2" fmla="*/ 6574 w 1472780"/>
              <a:gd name="connsiteY2" fmla="*/ 344169 h 846656"/>
              <a:gd name="connsiteX3" fmla="*/ 44433 w 1472780"/>
              <a:gd name="connsiteY3" fmla="*/ 726197 h 846656"/>
              <a:gd name="connsiteX4" fmla="*/ 326661 w 1472780"/>
              <a:gd name="connsiteY4" fmla="*/ 846656 h 846656"/>
              <a:gd name="connsiteX5" fmla="*/ 956510 w 1472780"/>
              <a:gd name="connsiteY5" fmla="*/ 777822 h 846656"/>
              <a:gd name="connsiteX6" fmla="*/ 1472780 w 1472780"/>
              <a:gd name="connsiteY6" fmla="*/ 757172 h 846656"/>
              <a:gd name="connsiteX7" fmla="*/ 1472780 w 1472780"/>
              <a:gd name="connsiteY7" fmla="*/ 357936 h 846656"/>
              <a:gd name="connsiteX8" fmla="*/ 1293806 w 1472780"/>
              <a:gd name="connsiteY8" fmla="*/ 0 h 846656"/>
              <a:gd name="connsiteX9" fmla="*/ 725910 w 1472780"/>
              <a:gd name="connsiteY9" fmla="*/ 55067 h 846656"/>
              <a:gd name="connsiteX10" fmla="*/ 416148 w 1472780"/>
              <a:gd name="connsiteY10" fmla="*/ 41300 h 846656"/>
              <a:gd name="connsiteX0" fmla="*/ 416148 w 1472780"/>
              <a:gd name="connsiteY0" fmla="*/ 41300 h 846656"/>
              <a:gd name="connsiteX1" fmla="*/ 61642 w 1472780"/>
              <a:gd name="connsiteY1" fmla="*/ 92926 h 846656"/>
              <a:gd name="connsiteX2" fmla="*/ 6574 w 1472780"/>
              <a:gd name="connsiteY2" fmla="*/ 344169 h 846656"/>
              <a:gd name="connsiteX3" fmla="*/ 44433 w 1472780"/>
              <a:gd name="connsiteY3" fmla="*/ 726197 h 846656"/>
              <a:gd name="connsiteX4" fmla="*/ 326661 w 1472780"/>
              <a:gd name="connsiteY4" fmla="*/ 846656 h 846656"/>
              <a:gd name="connsiteX5" fmla="*/ 956510 w 1472780"/>
              <a:gd name="connsiteY5" fmla="*/ 777822 h 846656"/>
              <a:gd name="connsiteX6" fmla="*/ 1472780 w 1472780"/>
              <a:gd name="connsiteY6" fmla="*/ 757172 h 846656"/>
              <a:gd name="connsiteX7" fmla="*/ 1472780 w 1472780"/>
              <a:gd name="connsiteY7" fmla="*/ 357936 h 846656"/>
              <a:gd name="connsiteX8" fmla="*/ 1293806 w 1472780"/>
              <a:gd name="connsiteY8" fmla="*/ 0 h 846656"/>
              <a:gd name="connsiteX9" fmla="*/ 725910 w 1472780"/>
              <a:gd name="connsiteY9" fmla="*/ 55067 h 846656"/>
              <a:gd name="connsiteX10" fmla="*/ 416148 w 1472780"/>
              <a:gd name="connsiteY10" fmla="*/ 41300 h 846656"/>
              <a:gd name="connsiteX0" fmla="*/ 416148 w 1518548"/>
              <a:gd name="connsiteY0" fmla="*/ 41300 h 846656"/>
              <a:gd name="connsiteX1" fmla="*/ 61642 w 1518548"/>
              <a:gd name="connsiteY1" fmla="*/ 92926 h 846656"/>
              <a:gd name="connsiteX2" fmla="*/ 6574 w 1518548"/>
              <a:gd name="connsiteY2" fmla="*/ 344169 h 846656"/>
              <a:gd name="connsiteX3" fmla="*/ 44433 w 1518548"/>
              <a:gd name="connsiteY3" fmla="*/ 726197 h 846656"/>
              <a:gd name="connsiteX4" fmla="*/ 326661 w 1518548"/>
              <a:gd name="connsiteY4" fmla="*/ 846656 h 846656"/>
              <a:gd name="connsiteX5" fmla="*/ 956510 w 1518548"/>
              <a:gd name="connsiteY5" fmla="*/ 777822 h 846656"/>
              <a:gd name="connsiteX6" fmla="*/ 1472780 w 1518548"/>
              <a:gd name="connsiteY6" fmla="*/ 757172 h 846656"/>
              <a:gd name="connsiteX7" fmla="*/ 1472780 w 1518548"/>
              <a:gd name="connsiteY7" fmla="*/ 357936 h 846656"/>
              <a:gd name="connsiteX8" fmla="*/ 1293806 w 1518548"/>
              <a:gd name="connsiteY8" fmla="*/ 0 h 846656"/>
              <a:gd name="connsiteX9" fmla="*/ 725910 w 1518548"/>
              <a:gd name="connsiteY9" fmla="*/ 55067 h 846656"/>
              <a:gd name="connsiteX10" fmla="*/ 416148 w 1518548"/>
              <a:gd name="connsiteY10" fmla="*/ 41300 h 846656"/>
              <a:gd name="connsiteX0" fmla="*/ 416148 w 1518548"/>
              <a:gd name="connsiteY0" fmla="*/ 84063 h 889419"/>
              <a:gd name="connsiteX1" fmla="*/ 61642 w 1518548"/>
              <a:gd name="connsiteY1" fmla="*/ 135689 h 889419"/>
              <a:gd name="connsiteX2" fmla="*/ 6574 w 1518548"/>
              <a:gd name="connsiteY2" fmla="*/ 386932 h 889419"/>
              <a:gd name="connsiteX3" fmla="*/ 44433 w 1518548"/>
              <a:gd name="connsiteY3" fmla="*/ 768960 h 889419"/>
              <a:gd name="connsiteX4" fmla="*/ 326661 w 1518548"/>
              <a:gd name="connsiteY4" fmla="*/ 889419 h 889419"/>
              <a:gd name="connsiteX5" fmla="*/ 956510 w 1518548"/>
              <a:gd name="connsiteY5" fmla="*/ 820585 h 889419"/>
              <a:gd name="connsiteX6" fmla="*/ 1472780 w 1518548"/>
              <a:gd name="connsiteY6" fmla="*/ 799935 h 889419"/>
              <a:gd name="connsiteX7" fmla="*/ 1472780 w 1518548"/>
              <a:gd name="connsiteY7" fmla="*/ 400699 h 889419"/>
              <a:gd name="connsiteX8" fmla="*/ 1293806 w 1518548"/>
              <a:gd name="connsiteY8" fmla="*/ 42763 h 889419"/>
              <a:gd name="connsiteX9" fmla="*/ 725910 w 1518548"/>
              <a:gd name="connsiteY9" fmla="*/ 97830 h 889419"/>
              <a:gd name="connsiteX10" fmla="*/ 416148 w 1518548"/>
              <a:gd name="connsiteY10" fmla="*/ 84063 h 889419"/>
              <a:gd name="connsiteX0" fmla="*/ 416148 w 1518548"/>
              <a:gd name="connsiteY0" fmla="*/ 52053 h 857409"/>
              <a:gd name="connsiteX1" fmla="*/ 61642 w 1518548"/>
              <a:gd name="connsiteY1" fmla="*/ 103679 h 857409"/>
              <a:gd name="connsiteX2" fmla="*/ 6574 w 1518548"/>
              <a:gd name="connsiteY2" fmla="*/ 354922 h 857409"/>
              <a:gd name="connsiteX3" fmla="*/ 44433 w 1518548"/>
              <a:gd name="connsiteY3" fmla="*/ 736950 h 857409"/>
              <a:gd name="connsiteX4" fmla="*/ 326661 w 1518548"/>
              <a:gd name="connsiteY4" fmla="*/ 857409 h 857409"/>
              <a:gd name="connsiteX5" fmla="*/ 956510 w 1518548"/>
              <a:gd name="connsiteY5" fmla="*/ 788575 h 857409"/>
              <a:gd name="connsiteX6" fmla="*/ 1472780 w 1518548"/>
              <a:gd name="connsiteY6" fmla="*/ 767925 h 857409"/>
              <a:gd name="connsiteX7" fmla="*/ 1472780 w 1518548"/>
              <a:gd name="connsiteY7" fmla="*/ 368689 h 857409"/>
              <a:gd name="connsiteX8" fmla="*/ 1293806 w 1518548"/>
              <a:gd name="connsiteY8" fmla="*/ 10753 h 857409"/>
              <a:gd name="connsiteX9" fmla="*/ 928976 w 1518548"/>
              <a:gd name="connsiteY9" fmla="*/ 89911 h 857409"/>
              <a:gd name="connsiteX10" fmla="*/ 416148 w 1518548"/>
              <a:gd name="connsiteY10" fmla="*/ 52053 h 857409"/>
              <a:gd name="connsiteX0" fmla="*/ 430374 w 1519007"/>
              <a:gd name="connsiteY0" fmla="*/ 231021 h 857409"/>
              <a:gd name="connsiteX1" fmla="*/ 62101 w 1519007"/>
              <a:gd name="connsiteY1" fmla="*/ 103679 h 857409"/>
              <a:gd name="connsiteX2" fmla="*/ 7033 w 1519007"/>
              <a:gd name="connsiteY2" fmla="*/ 354922 h 857409"/>
              <a:gd name="connsiteX3" fmla="*/ 44892 w 1519007"/>
              <a:gd name="connsiteY3" fmla="*/ 736950 h 857409"/>
              <a:gd name="connsiteX4" fmla="*/ 327120 w 1519007"/>
              <a:gd name="connsiteY4" fmla="*/ 857409 h 857409"/>
              <a:gd name="connsiteX5" fmla="*/ 956969 w 1519007"/>
              <a:gd name="connsiteY5" fmla="*/ 788575 h 857409"/>
              <a:gd name="connsiteX6" fmla="*/ 1473239 w 1519007"/>
              <a:gd name="connsiteY6" fmla="*/ 767925 h 857409"/>
              <a:gd name="connsiteX7" fmla="*/ 1473239 w 1519007"/>
              <a:gd name="connsiteY7" fmla="*/ 368689 h 857409"/>
              <a:gd name="connsiteX8" fmla="*/ 1294265 w 1519007"/>
              <a:gd name="connsiteY8" fmla="*/ 10753 h 857409"/>
              <a:gd name="connsiteX9" fmla="*/ 929435 w 1519007"/>
              <a:gd name="connsiteY9" fmla="*/ 89911 h 857409"/>
              <a:gd name="connsiteX10" fmla="*/ 430374 w 1519007"/>
              <a:gd name="connsiteY10" fmla="*/ 231021 h 857409"/>
              <a:gd name="connsiteX0" fmla="*/ 457084 w 1545717"/>
              <a:gd name="connsiteY0" fmla="*/ 231021 h 857409"/>
              <a:gd name="connsiteX1" fmla="*/ 88811 w 1545717"/>
              <a:gd name="connsiteY1" fmla="*/ 103679 h 857409"/>
              <a:gd name="connsiteX2" fmla="*/ 33743 w 1545717"/>
              <a:gd name="connsiteY2" fmla="*/ 354922 h 857409"/>
              <a:gd name="connsiteX3" fmla="*/ 71602 w 1545717"/>
              <a:gd name="connsiteY3" fmla="*/ 736950 h 857409"/>
              <a:gd name="connsiteX4" fmla="*/ 353830 w 1545717"/>
              <a:gd name="connsiteY4" fmla="*/ 857409 h 857409"/>
              <a:gd name="connsiteX5" fmla="*/ 983679 w 1545717"/>
              <a:gd name="connsiteY5" fmla="*/ 788575 h 857409"/>
              <a:gd name="connsiteX6" fmla="*/ 1499949 w 1545717"/>
              <a:gd name="connsiteY6" fmla="*/ 767925 h 857409"/>
              <a:gd name="connsiteX7" fmla="*/ 1499949 w 1545717"/>
              <a:gd name="connsiteY7" fmla="*/ 368689 h 857409"/>
              <a:gd name="connsiteX8" fmla="*/ 1320975 w 1545717"/>
              <a:gd name="connsiteY8" fmla="*/ 10753 h 857409"/>
              <a:gd name="connsiteX9" fmla="*/ 956145 w 1545717"/>
              <a:gd name="connsiteY9" fmla="*/ 89911 h 857409"/>
              <a:gd name="connsiteX10" fmla="*/ 457084 w 1545717"/>
              <a:gd name="connsiteY10" fmla="*/ 231021 h 857409"/>
              <a:gd name="connsiteX0" fmla="*/ 563227 w 1524513"/>
              <a:gd name="connsiteY0" fmla="*/ 182837 h 857409"/>
              <a:gd name="connsiteX1" fmla="*/ 67607 w 1524513"/>
              <a:gd name="connsiteY1" fmla="*/ 103679 h 857409"/>
              <a:gd name="connsiteX2" fmla="*/ 12539 w 1524513"/>
              <a:gd name="connsiteY2" fmla="*/ 354922 h 857409"/>
              <a:gd name="connsiteX3" fmla="*/ 50398 w 1524513"/>
              <a:gd name="connsiteY3" fmla="*/ 736950 h 857409"/>
              <a:gd name="connsiteX4" fmla="*/ 332626 w 1524513"/>
              <a:gd name="connsiteY4" fmla="*/ 857409 h 857409"/>
              <a:gd name="connsiteX5" fmla="*/ 962475 w 1524513"/>
              <a:gd name="connsiteY5" fmla="*/ 788575 h 857409"/>
              <a:gd name="connsiteX6" fmla="*/ 1478745 w 1524513"/>
              <a:gd name="connsiteY6" fmla="*/ 767925 h 857409"/>
              <a:gd name="connsiteX7" fmla="*/ 1478745 w 1524513"/>
              <a:gd name="connsiteY7" fmla="*/ 368689 h 857409"/>
              <a:gd name="connsiteX8" fmla="*/ 1299771 w 1524513"/>
              <a:gd name="connsiteY8" fmla="*/ 10753 h 857409"/>
              <a:gd name="connsiteX9" fmla="*/ 934941 w 1524513"/>
              <a:gd name="connsiteY9" fmla="*/ 89911 h 857409"/>
              <a:gd name="connsiteX10" fmla="*/ 563227 w 1524513"/>
              <a:gd name="connsiteY10" fmla="*/ 182837 h 857409"/>
              <a:gd name="connsiteX0" fmla="*/ 563227 w 1539800"/>
              <a:gd name="connsiteY0" fmla="*/ 182837 h 857409"/>
              <a:gd name="connsiteX1" fmla="*/ 67607 w 1539800"/>
              <a:gd name="connsiteY1" fmla="*/ 103679 h 857409"/>
              <a:gd name="connsiteX2" fmla="*/ 12539 w 1539800"/>
              <a:gd name="connsiteY2" fmla="*/ 354922 h 857409"/>
              <a:gd name="connsiteX3" fmla="*/ 50398 w 1539800"/>
              <a:gd name="connsiteY3" fmla="*/ 736950 h 857409"/>
              <a:gd name="connsiteX4" fmla="*/ 332626 w 1539800"/>
              <a:gd name="connsiteY4" fmla="*/ 857409 h 857409"/>
              <a:gd name="connsiteX5" fmla="*/ 752525 w 1539800"/>
              <a:gd name="connsiteY5" fmla="*/ 726625 h 857409"/>
              <a:gd name="connsiteX6" fmla="*/ 1478745 w 1539800"/>
              <a:gd name="connsiteY6" fmla="*/ 767925 h 857409"/>
              <a:gd name="connsiteX7" fmla="*/ 1478745 w 1539800"/>
              <a:gd name="connsiteY7" fmla="*/ 368689 h 857409"/>
              <a:gd name="connsiteX8" fmla="*/ 1299771 w 1539800"/>
              <a:gd name="connsiteY8" fmla="*/ 10753 h 857409"/>
              <a:gd name="connsiteX9" fmla="*/ 934941 w 1539800"/>
              <a:gd name="connsiteY9" fmla="*/ 89911 h 857409"/>
              <a:gd name="connsiteX10" fmla="*/ 563227 w 1539800"/>
              <a:gd name="connsiteY10" fmla="*/ 182837 h 857409"/>
              <a:gd name="connsiteX0" fmla="*/ 563227 w 1539800"/>
              <a:gd name="connsiteY0" fmla="*/ 182837 h 857409"/>
              <a:gd name="connsiteX1" fmla="*/ 67607 w 1539800"/>
              <a:gd name="connsiteY1" fmla="*/ 103679 h 857409"/>
              <a:gd name="connsiteX2" fmla="*/ 12539 w 1539800"/>
              <a:gd name="connsiteY2" fmla="*/ 354922 h 857409"/>
              <a:gd name="connsiteX3" fmla="*/ 50398 w 1539800"/>
              <a:gd name="connsiteY3" fmla="*/ 736950 h 857409"/>
              <a:gd name="connsiteX4" fmla="*/ 332626 w 1539800"/>
              <a:gd name="connsiteY4" fmla="*/ 857409 h 857409"/>
              <a:gd name="connsiteX5" fmla="*/ 752525 w 1539800"/>
              <a:gd name="connsiteY5" fmla="*/ 726625 h 857409"/>
              <a:gd name="connsiteX6" fmla="*/ 1478745 w 1539800"/>
              <a:gd name="connsiteY6" fmla="*/ 767925 h 857409"/>
              <a:gd name="connsiteX7" fmla="*/ 1478745 w 1539800"/>
              <a:gd name="connsiteY7" fmla="*/ 368689 h 857409"/>
              <a:gd name="connsiteX8" fmla="*/ 1299771 w 1539800"/>
              <a:gd name="connsiteY8" fmla="*/ 10753 h 857409"/>
              <a:gd name="connsiteX9" fmla="*/ 934941 w 1539800"/>
              <a:gd name="connsiteY9" fmla="*/ 89911 h 857409"/>
              <a:gd name="connsiteX10" fmla="*/ 563227 w 1539800"/>
              <a:gd name="connsiteY10" fmla="*/ 182837 h 857409"/>
              <a:gd name="connsiteX0" fmla="*/ 563227 w 1539800"/>
              <a:gd name="connsiteY0" fmla="*/ 95020 h 769592"/>
              <a:gd name="connsiteX1" fmla="*/ 67607 w 1539800"/>
              <a:gd name="connsiteY1" fmla="*/ 15862 h 769592"/>
              <a:gd name="connsiteX2" fmla="*/ 12539 w 1539800"/>
              <a:gd name="connsiteY2" fmla="*/ 267105 h 769592"/>
              <a:gd name="connsiteX3" fmla="*/ 50398 w 1539800"/>
              <a:gd name="connsiteY3" fmla="*/ 649133 h 769592"/>
              <a:gd name="connsiteX4" fmla="*/ 332626 w 1539800"/>
              <a:gd name="connsiteY4" fmla="*/ 769592 h 769592"/>
              <a:gd name="connsiteX5" fmla="*/ 752525 w 1539800"/>
              <a:gd name="connsiteY5" fmla="*/ 638808 h 769592"/>
              <a:gd name="connsiteX6" fmla="*/ 1478745 w 1539800"/>
              <a:gd name="connsiteY6" fmla="*/ 680108 h 769592"/>
              <a:gd name="connsiteX7" fmla="*/ 1478745 w 1539800"/>
              <a:gd name="connsiteY7" fmla="*/ 280872 h 769592"/>
              <a:gd name="connsiteX8" fmla="*/ 1299771 w 1539800"/>
              <a:gd name="connsiteY8" fmla="*/ 50279 h 769592"/>
              <a:gd name="connsiteX9" fmla="*/ 934941 w 1539800"/>
              <a:gd name="connsiteY9" fmla="*/ 2094 h 769592"/>
              <a:gd name="connsiteX10" fmla="*/ 563227 w 1539800"/>
              <a:gd name="connsiteY10" fmla="*/ 95020 h 769592"/>
              <a:gd name="connsiteX0" fmla="*/ 563227 w 1539800"/>
              <a:gd name="connsiteY0" fmla="*/ 95020 h 769592"/>
              <a:gd name="connsiteX1" fmla="*/ 67607 w 1539800"/>
              <a:gd name="connsiteY1" fmla="*/ 15862 h 769592"/>
              <a:gd name="connsiteX2" fmla="*/ 12539 w 1539800"/>
              <a:gd name="connsiteY2" fmla="*/ 267105 h 769592"/>
              <a:gd name="connsiteX3" fmla="*/ 50398 w 1539800"/>
              <a:gd name="connsiteY3" fmla="*/ 649133 h 769592"/>
              <a:gd name="connsiteX4" fmla="*/ 332626 w 1539800"/>
              <a:gd name="connsiteY4" fmla="*/ 769592 h 769592"/>
              <a:gd name="connsiteX5" fmla="*/ 752525 w 1539800"/>
              <a:gd name="connsiteY5" fmla="*/ 638808 h 769592"/>
              <a:gd name="connsiteX6" fmla="*/ 1478745 w 1539800"/>
              <a:gd name="connsiteY6" fmla="*/ 680108 h 769592"/>
              <a:gd name="connsiteX7" fmla="*/ 1478745 w 1539800"/>
              <a:gd name="connsiteY7" fmla="*/ 280872 h 769592"/>
              <a:gd name="connsiteX8" fmla="*/ 1299771 w 1539800"/>
              <a:gd name="connsiteY8" fmla="*/ 50279 h 769592"/>
              <a:gd name="connsiteX9" fmla="*/ 934941 w 1539800"/>
              <a:gd name="connsiteY9" fmla="*/ 2094 h 769592"/>
              <a:gd name="connsiteX10" fmla="*/ 563227 w 1539800"/>
              <a:gd name="connsiteY10" fmla="*/ 95020 h 769592"/>
              <a:gd name="connsiteX0" fmla="*/ 580156 w 1556729"/>
              <a:gd name="connsiteY0" fmla="*/ 95020 h 769592"/>
              <a:gd name="connsiteX1" fmla="*/ 349414 w 1556729"/>
              <a:gd name="connsiteY1" fmla="*/ 232475 h 769592"/>
              <a:gd name="connsiteX2" fmla="*/ 29468 w 1556729"/>
              <a:gd name="connsiteY2" fmla="*/ 267105 h 769592"/>
              <a:gd name="connsiteX3" fmla="*/ 67327 w 1556729"/>
              <a:gd name="connsiteY3" fmla="*/ 649133 h 769592"/>
              <a:gd name="connsiteX4" fmla="*/ 349555 w 1556729"/>
              <a:gd name="connsiteY4" fmla="*/ 769592 h 769592"/>
              <a:gd name="connsiteX5" fmla="*/ 769454 w 1556729"/>
              <a:gd name="connsiteY5" fmla="*/ 638808 h 769592"/>
              <a:gd name="connsiteX6" fmla="*/ 1495674 w 1556729"/>
              <a:gd name="connsiteY6" fmla="*/ 680108 h 769592"/>
              <a:gd name="connsiteX7" fmla="*/ 1495674 w 1556729"/>
              <a:gd name="connsiteY7" fmla="*/ 280872 h 769592"/>
              <a:gd name="connsiteX8" fmla="*/ 1316700 w 1556729"/>
              <a:gd name="connsiteY8" fmla="*/ 50279 h 769592"/>
              <a:gd name="connsiteX9" fmla="*/ 951870 w 1556729"/>
              <a:gd name="connsiteY9" fmla="*/ 2094 h 769592"/>
              <a:gd name="connsiteX10" fmla="*/ 580156 w 1556729"/>
              <a:gd name="connsiteY10" fmla="*/ 95020 h 769592"/>
              <a:gd name="connsiteX0" fmla="*/ 552462 w 1529035"/>
              <a:gd name="connsiteY0" fmla="*/ 95020 h 769592"/>
              <a:gd name="connsiteX1" fmla="*/ 321720 w 1529035"/>
              <a:gd name="connsiteY1" fmla="*/ 232475 h 769592"/>
              <a:gd name="connsiteX2" fmla="*/ 1774 w 1529035"/>
              <a:gd name="connsiteY2" fmla="*/ 267105 h 769592"/>
              <a:gd name="connsiteX3" fmla="*/ 205181 w 1529035"/>
              <a:gd name="connsiteY3" fmla="*/ 597734 h 769592"/>
              <a:gd name="connsiteX4" fmla="*/ 321861 w 1529035"/>
              <a:gd name="connsiteY4" fmla="*/ 769592 h 769592"/>
              <a:gd name="connsiteX5" fmla="*/ 741760 w 1529035"/>
              <a:gd name="connsiteY5" fmla="*/ 638808 h 769592"/>
              <a:gd name="connsiteX6" fmla="*/ 1467980 w 1529035"/>
              <a:gd name="connsiteY6" fmla="*/ 680108 h 769592"/>
              <a:gd name="connsiteX7" fmla="*/ 1467980 w 1529035"/>
              <a:gd name="connsiteY7" fmla="*/ 280872 h 769592"/>
              <a:gd name="connsiteX8" fmla="*/ 1289006 w 1529035"/>
              <a:gd name="connsiteY8" fmla="*/ 50279 h 769592"/>
              <a:gd name="connsiteX9" fmla="*/ 924176 w 1529035"/>
              <a:gd name="connsiteY9" fmla="*/ 2094 h 769592"/>
              <a:gd name="connsiteX10" fmla="*/ 552462 w 1529035"/>
              <a:gd name="connsiteY10" fmla="*/ 95020 h 769592"/>
              <a:gd name="connsiteX0" fmla="*/ 552568 w 1529141"/>
              <a:gd name="connsiteY0" fmla="*/ 95020 h 697308"/>
              <a:gd name="connsiteX1" fmla="*/ 321826 w 1529141"/>
              <a:gd name="connsiteY1" fmla="*/ 232475 h 697308"/>
              <a:gd name="connsiteX2" fmla="*/ 1880 w 1529141"/>
              <a:gd name="connsiteY2" fmla="*/ 267105 h 697308"/>
              <a:gd name="connsiteX3" fmla="*/ 205287 w 1529141"/>
              <a:gd name="connsiteY3" fmla="*/ 597734 h 697308"/>
              <a:gd name="connsiteX4" fmla="*/ 526144 w 1529141"/>
              <a:gd name="connsiteY4" fmla="*/ 563993 h 697308"/>
              <a:gd name="connsiteX5" fmla="*/ 741866 w 1529141"/>
              <a:gd name="connsiteY5" fmla="*/ 638808 h 697308"/>
              <a:gd name="connsiteX6" fmla="*/ 1468086 w 1529141"/>
              <a:gd name="connsiteY6" fmla="*/ 680108 h 697308"/>
              <a:gd name="connsiteX7" fmla="*/ 1468086 w 1529141"/>
              <a:gd name="connsiteY7" fmla="*/ 280872 h 697308"/>
              <a:gd name="connsiteX8" fmla="*/ 1289112 w 1529141"/>
              <a:gd name="connsiteY8" fmla="*/ 50279 h 697308"/>
              <a:gd name="connsiteX9" fmla="*/ 924282 w 1529141"/>
              <a:gd name="connsiteY9" fmla="*/ 2094 h 697308"/>
              <a:gd name="connsiteX10" fmla="*/ 552568 w 1529141"/>
              <a:gd name="connsiteY10" fmla="*/ 95020 h 697308"/>
              <a:gd name="connsiteX0" fmla="*/ 503604 w 1480177"/>
              <a:gd name="connsiteY0" fmla="*/ 95020 h 697308"/>
              <a:gd name="connsiteX1" fmla="*/ 272862 w 1480177"/>
              <a:gd name="connsiteY1" fmla="*/ 232475 h 697308"/>
              <a:gd name="connsiteX2" fmla="*/ 2581 w 1480177"/>
              <a:gd name="connsiteY2" fmla="*/ 384590 h 697308"/>
              <a:gd name="connsiteX3" fmla="*/ 156323 w 1480177"/>
              <a:gd name="connsiteY3" fmla="*/ 597734 h 697308"/>
              <a:gd name="connsiteX4" fmla="*/ 477180 w 1480177"/>
              <a:gd name="connsiteY4" fmla="*/ 563993 h 697308"/>
              <a:gd name="connsiteX5" fmla="*/ 692902 w 1480177"/>
              <a:gd name="connsiteY5" fmla="*/ 638808 h 697308"/>
              <a:gd name="connsiteX6" fmla="*/ 1419122 w 1480177"/>
              <a:gd name="connsiteY6" fmla="*/ 680108 h 697308"/>
              <a:gd name="connsiteX7" fmla="*/ 1419122 w 1480177"/>
              <a:gd name="connsiteY7" fmla="*/ 280872 h 697308"/>
              <a:gd name="connsiteX8" fmla="*/ 1240148 w 1480177"/>
              <a:gd name="connsiteY8" fmla="*/ 50279 h 697308"/>
              <a:gd name="connsiteX9" fmla="*/ 875318 w 1480177"/>
              <a:gd name="connsiteY9" fmla="*/ 2094 h 697308"/>
              <a:gd name="connsiteX10" fmla="*/ 503604 w 1480177"/>
              <a:gd name="connsiteY10" fmla="*/ 95020 h 697308"/>
              <a:gd name="connsiteX0" fmla="*/ 503604 w 1480177"/>
              <a:gd name="connsiteY0" fmla="*/ 95020 h 697308"/>
              <a:gd name="connsiteX1" fmla="*/ 272862 w 1480177"/>
              <a:gd name="connsiteY1" fmla="*/ 232475 h 697308"/>
              <a:gd name="connsiteX2" fmla="*/ 2581 w 1480177"/>
              <a:gd name="connsiteY2" fmla="*/ 384590 h 697308"/>
              <a:gd name="connsiteX3" fmla="*/ 156323 w 1480177"/>
              <a:gd name="connsiteY3" fmla="*/ 597734 h 697308"/>
              <a:gd name="connsiteX4" fmla="*/ 477180 w 1480177"/>
              <a:gd name="connsiteY4" fmla="*/ 563993 h 697308"/>
              <a:gd name="connsiteX5" fmla="*/ 692902 w 1480177"/>
              <a:gd name="connsiteY5" fmla="*/ 638808 h 697308"/>
              <a:gd name="connsiteX6" fmla="*/ 1419122 w 1480177"/>
              <a:gd name="connsiteY6" fmla="*/ 680108 h 697308"/>
              <a:gd name="connsiteX7" fmla="*/ 1419122 w 1480177"/>
              <a:gd name="connsiteY7" fmla="*/ 280872 h 697308"/>
              <a:gd name="connsiteX8" fmla="*/ 1240148 w 1480177"/>
              <a:gd name="connsiteY8" fmla="*/ 50279 h 697308"/>
              <a:gd name="connsiteX9" fmla="*/ 875318 w 1480177"/>
              <a:gd name="connsiteY9" fmla="*/ 2094 h 697308"/>
              <a:gd name="connsiteX10" fmla="*/ 503604 w 1480177"/>
              <a:gd name="connsiteY10" fmla="*/ 95020 h 697308"/>
              <a:gd name="connsiteX0" fmla="*/ 504713 w 1481286"/>
              <a:gd name="connsiteY0" fmla="*/ 95020 h 700752"/>
              <a:gd name="connsiteX1" fmla="*/ 273971 w 1481286"/>
              <a:gd name="connsiteY1" fmla="*/ 232475 h 700752"/>
              <a:gd name="connsiteX2" fmla="*/ 3690 w 1481286"/>
              <a:gd name="connsiteY2" fmla="*/ 384590 h 700752"/>
              <a:gd name="connsiteX3" fmla="*/ 157432 w 1481286"/>
              <a:gd name="connsiteY3" fmla="*/ 597734 h 700752"/>
              <a:gd name="connsiteX4" fmla="*/ 694011 w 1481286"/>
              <a:gd name="connsiteY4" fmla="*/ 638808 h 700752"/>
              <a:gd name="connsiteX5" fmla="*/ 1420231 w 1481286"/>
              <a:gd name="connsiteY5" fmla="*/ 680108 h 700752"/>
              <a:gd name="connsiteX6" fmla="*/ 1420231 w 1481286"/>
              <a:gd name="connsiteY6" fmla="*/ 280872 h 700752"/>
              <a:gd name="connsiteX7" fmla="*/ 1241257 w 1481286"/>
              <a:gd name="connsiteY7" fmla="*/ 50279 h 700752"/>
              <a:gd name="connsiteX8" fmla="*/ 876427 w 1481286"/>
              <a:gd name="connsiteY8" fmla="*/ 2094 h 700752"/>
              <a:gd name="connsiteX9" fmla="*/ 504713 w 1481286"/>
              <a:gd name="connsiteY9" fmla="*/ 95020 h 700752"/>
              <a:gd name="connsiteX0" fmla="*/ 501024 w 1477597"/>
              <a:gd name="connsiteY0" fmla="*/ 95020 h 700752"/>
              <a:gd name="connsiteX1" fmla="*/ 270282 w 1477597"/>
              <a:gd name="connsiteY1" fmla="*/ 232475 h 700752"/>
              <a:gd name="connsiteX2" fmla="*/ 1 w 1477597"/>
              <a:gd name="connsiteY2" fmla="*/ 384590 h 700752"/>
              <a:gd name="connsiteX3" fmla="*/ 269626 w 1477597"/>
              <a:gd name="connsiteY3" fmla="*/ 583049 h 700752"/>
              <a:gd name="connsiteX4" fmla="*/ 690322 w 1477597"/>
              <a:gd name="connsiteY4" fmla="*/ 638808 h 700752"/>
              <a:gd name="connsiteX5" fmla="*/ 1416542 w 1477597"/>
              <a:gd name="connsiteY5" fmla="*/ 680108 h 700752"/>
              <a:gd name="connsiteX6" fmla="*/ 1416542 w 1477597"/>
              <a:gd name="connsiteY6" fmla="*/ 280872 h 700752"/>
              <a:gd name="connsiteX7" fmla="*/ 1237568 w 1477597"/>
              <a:gd name="connsiteY7" fmla="*/ 50279 h 700752"/>
              <a:gd name="connsiteX8" fmla="*/ 872738 w 1477597"/>
              <a:gd name="connsiteY8" fmla="*/ 2094 h 700752"/>
              <a:gd name="connsiteX9" fmla="*/ 501024 w 1477597"/>
              <a:gd name="connsiteY9" fmla="*/ 95020 h 700752"/>
              <a:gd name="connsiteX0" fmla="*/ 501024 w 1477597"/>
              <a:gd name="connsiteY0" fmla="*/ 95020 h 700752"/>
              <a:gd name="connsiteX1" fmla="*/ 270282 w 1477597"/>
              <a:gd name="connsiteY1" fmla="*/ 232475 h 700752"/>
              <a:gd name="connsiteX2" fmla="*/ 1 w 1477597"/>
              <a:gd name="connsiteY2" fmla="*/ 384590 h 700752"/>
              <a:gd name="connsiteX3" fmla="*/ 269626 w 1477597"/>
              <a:gd name="connsiteY3" fmla="*/ 583049 h 700752"/>
              <a:gd name="connsiteX4" fmla="*/ 690322 w 1477597"/>
              <a:gd name="connsiteY4" fmla="*/ 638808 h 700752"/>
              <a:gd name="connsiteX5" fmla="*/ 1416542 w 1477597"/>
              <a:gd name="connsiteY5" fmla="*/ 680108 h 700752"/>
              <a:gd name="connsiteX6" fmla="*/ 1416542 w 1477597"/>
              <a:gd name="connsiteY6" fmla="*/ 280872 h 700752"/>
              <a:gd name="connsiteX7" fmla="*/ 1237568 w 1477597"/>
              <a:gd name="connsiteY7" fmla="*/ 50279 h 700752"/>
              <a:gd name="connsiteX8" fmla="*/ 872738 w 1477597"/>
              <a:gd name="connsiteY8" fmla="*/ 2094 h 700752"/>
              <a:gd name="connsiteX9" fmla="*/ 501024 w 1477597"/>
              <a:gd name="connsiteY9" fmla="*/ 95020 h 700752"/>
              <a:gd name="connsiteX0" fmla="*/ 423768 w 1400341"/>
              <a:gd name="connsiteY0" fmla="*/ 95020 h 700752"/>
              <a:gd name="connsiteX1" fmla="*/ 193026 w 1400341"/>
              <a:gd name="connsiteY1" fmla="*/ 232475 h 700752"/>
              <a:gd name="connsiteX2" fmla="*/ 1 w 1400341"/>
              <a:gd name="connsiteY2" fmla="*/ 432318 h 700752"/>
              <a:gd name="connsiteX3" fmla="*/ 192370 w 1400341"/>
              <a:gd name="connsiteY3" fmla="*/ 583049 h 700752"/>
              <a:gd name="connsiteX4" fmla="*/ 613066 w 1400341"/>
              <a:gd name="connsiteY4" fmla="*/ 638808 h 700752"/>
              <a:gd name="connsiteX5" fmla="*/ 1339286 w 1400341"/>
              <a:gd name="connsiteY5" fmla="*/ 680108 h 700752"/>
              <a:gd name="connsiteX6" fmla="*/ 1339286 w 1400341"/>
              <a:gd name="connsiteY6" fmla="*/ 280872 h 700752"/>
              <a:gd name="connsiteX7" fmla="*/ 1160312 w 1400341"/>
              <a:gd name="connsiteY7" fmla="*/ 50279 h 700752"/>
              <a:gd name="connsiteX8" fmla="*/ 795482 w 1400341"/>
              <a:gd name="connsiteY8" fmla="*/ 2094 h 700752"/>
              <a:gd name="connsiteX9" fmla="*/ 423768 w 1400341"/>
              <a:gd name="connsiteY9" fmla="*/ 95020 h 700752"/>
              <a:gd name="connsiteX0" fmla="*/ 423768 w 1411583"/>
              <a:gd name="connsiteY0" fmla="*/ 95020 h 719845"/>
              <a:gd name="connsiteX1" fmla="*/ 193026 w 1411583"/>
              <a:gd name="connsiteY1" fmla="*/ 232475 h 719845"/>
              <a:gd name="connsiteX2" fmla="*/ 1 w 1411583"/>
              <a:gd name="connsiteY2" fmla="*/ 432318 h 719845"/>
              <a:gd name="connsiteX3" fmla="*/ 192370 w 1411583"/>
              <a:gd name="connsiteY3" fmla="*/ 583049 h 719845"/>
              <a:gd name="connsiteX4" fmla="*/ 459775 w 1411583"/>
              <a:gd name="connsiteY4" fmla="*/ 696223 h 719845"/>
              <a:gd name="connsiteX5" fmla="*/ 1339286 w 1411583"/>
              <a:gd name="connsiteY5" fmla="*/ 680108 h 719845"/>
              <a:gd name="connsiteX6" fmla="*/ 1339286 w 1411583"/>
              <a:gd name="connsiteY6" fmla="*/ 280872 h 719845"/>
              <a:gd name="connsiteX7" fmla="*/ 1160312 w 1411583"/>
              <a:gd name="connsiteY7" fmla="*/ 50279 h 719845"/>
              <a:gd name="connsiteX8" fmla="*/ 795482 w 1411583"/>
              <a:gd name="connsiteY8" fmla="*/ 2094 h 719845"/>
              <a:gd name="connsiteX9" fmla="*/ 423768 w 1411583"/>
              <a:gd name="connsiteY9" fmla="*/ 95020 h 719845"/>
              <a:gd name="connsiteX0" fmla="*/ 423768 w 1411583"/>
              <a:gd name="connsiteY0" fmla="*/ 95020 h 698293"/>
              <a:gd name="connsiteX1" fmla="*/ 193026 w 1411583"/>
              <a:gd name="connsiteY1" fmla="*/ 232475 h 698293"/>
              <a:gd name="connsiteX2" fmla="*/ 1 w 1411583"/>
              <a:gd name="connsiteY2" fmla="*/ 432318 h 698293"/>
              <a:gd name="connsiteX3" fmla="*/ 192370 w 1411583"/>
              <a:gd name="connsiteY3" fmla="*/ 583049 h 698293"/>
              <a:gd name="connsiteX4" fmla="*/ 459775 w 1411583"/>
              <a:gd name="connsiteY4" fmla="*/ 696223 h 698293"/>
              <a:gd name="connsiteX5" fmla="*/ 1339286 w 1411583"/>
              <a:gd name="connsiteY5" fmla="*/ 680108 h 698293"/>
              <a:gd name="connsiteX6" fmla="*/ 1339286 w 1411583"/>
              <a:gd name="connsiteY6" fmla="*/ 280872 h 698293"/>
              <a:gd name="connsiteX7" fmla="*/ 1160312 w 1411583"/>
              <a:gd name="connsiteY7" fmla="*/ 50279 h 698293"/>
              <a:gd name="connsiteX8" fmla="*/ 795482 w 1411583"/>
              <a:gd name="connsiteY8" fmla="*/ 2094 h 698293"/>
              <a:gd name="connsiteX9" fmla="*/ 423768 w 1411583"/>
              <a:gd name="connsiteY9" fmla="*/ 95020 h 698293"/>
              <a:gd name="connsiteX0" fmla="*/ 423768 w 1411583"/>
              <a:gd name="connsiteY0" fmla="*/ 95020 h 698293"/>
              <a:gd name="connsiteX1" fmla="*/ 193026 w 1411583"/>
              <a:gd name="connsiteY1" fmla="*/ 232475 h 698293"/>
              <a:gd name="connsiteX2" fmla="*/ 1 w 1411583"/>
              <a:gd name="connsiteY2" fmla="*/ 432318 h 698293"/>
              <a:gd name="connsiteX3" fmla="*/ 192370 w 1411583"/>
              <a:gd name="connsiteY3" fmla="*/ 583049 h 698293"/>
              <a:gd name="connsiteX4" fmla="*/ 256766 w 1411583"/>
              <a:gd name="connsiteY4" fmla="*/ 558307 h 698293"/>
              <a:gd name="connsiteX5" fmla="*/ 459775 w 1411583"/>
              <a:gd name="connsiteY5" fmla="*/ 696223 h 698293"/>
              <a:gd name="connsiteX6" fmla="*/ 1339286 w 1411583"/>
              <a:gd name="connsiteY6" fmla="*/ 680108 h 698293"/>
              <a:gd name="connsiteX7" fmla="*/ 1339286 w 1411583"/>
              <a:gd name="connsiteY7" fmla="*/ 280872 h 698293"/>
              <a:gd name="connsiteX8" fmla="*/ 1160312 w 1411583"/>
              <a:gd name="connsiteY8" fmla="*/ 50279 h 698293"/>
              <a:gd name="connsiteX9" fmla="*/ 795482 w 1411583"/>
              <a:gd name="connsiteY9" fmla="*/ 2094 h 698293"/>
              <a:gd name="connsiteX10" fmla="*/ 423768 w 1411583"/>
              <a:gd name="connsiteY10" fmla="*/ 95020 h 698293"/>
              <a:gd name="connsiteX0" fmla="*/ 424367 w 1412182"/>
              <a:gd name="connsiteY0" fmla="*/ 95020 h 698293"/>
              <a:gd name="connsiteX1" fmla="*/ 193625 w 1412182"/>
              <a:gd name="connsiteY1" fmla="*/ 232475 h 698293"/>
              <a:gd name="connsiteX2" fmla="*/ 600 w 1412182"/>
              <a:gd name="connsiteY2" fmla="*/ 432318 h 698293"/>
              <a:gd name="connsiteX3" fmla="*/ 257365 w 1412182"/>
              <a:gd name="connsiteY3" fmla="*/ 558307 h 698293"/>
              <a:gd name="connsiteX4" fmla="*/ 460374 w 1412182"/>
              <a:gd name="connsiteY4" fmla="*/ 696223 h 698293"/>
              <a:gd name="connsiteX5" fmla="*/ 1339885 w 1412182"/>
              <a:gd name="connsiteY5" fmla="*/ 680108 h 698293"/>
              <a:gd name="connsiteX6" fmla="*/ 1339885 w 1412182"/>
              <a:gd name="connsiteY6" fmla="*/ 280872 h 698293"/>
              <a:gd name="connsiteX7" fmla="*/ 1160911 w 1412182"/>
              <a:gd name="connsiteY7" fmla="*/ 50279 h 698293"/>
              <a:gd name="connsiteX8" fmla="*/ 796081 w 1412182"/>
              <a:gd name="connsiteY8" fmla="*/ 2094 h 698293"/>
              <a:gd name="connsiteX9" fmla="*/ 424367 w 1412182"/>
              <a:gd name="connsiteY9" fmla="*/ 95020 h 698293"/>
              <a:gd name="connsiteX0" fmla="*/ 423978 w 1411793"/>
              <a:gd name="connsiteY0" fmla="*/ 95020 h 698293"/>
              <a:gd name="connsiteX1" fmla="*/ 193236 w 1411793"/>
              <a:gd name="connsiteY1" fmla="*/ 232475 h 698293"/>
              <a:gd name="connsiteX2" fmla="*/ 211 w 1411793"/>
              <a:gd name="connsiteY2" fmla="*/ 432318 h 698293"/>
              <a:gd name="connsiteX3" fmla="*/ 229925 w 1411793"/>
              <a:gd name="connsiteY3" fmla="*/ 587014 h 698293"/>
              <a:gd name="connsiteX4" fmla="*/ 459985 w 1411793"/>
              <a:gd name="connsiteY4" fmla="*/ 696223 h 698293"/>
              <a:gd name="connsiteX5" fmla="*/ 1339496 w 1411793"/>
              <a:gd name="connsiteY5" fmla="*/ 680108 h 698293"/>
              <a:gd name="connsiteX6" fmla="*/ 1339496 w 1411793"/>
              <a:gd name="connsiteY6" fmla="*/ 280872 h 698293"/>
              <a:gd name="connsiteX7" fmla="*/ 1160522 w 1411793"/>
              <a:gd name="connsiteY7" fmla="*/ 50279 h 698293"/>
              <a:gd name="connsiteX8" fmla="*/ 795692 w 1411793"/>
              <a:gd name="connsiteY8" fmla="*/ 2094 h 698293"/>
              <a:gd name="connsiteX9" fmla="*/ 423978 w 1411793"/>
              <a:gd name="connsiteY9" fmla="*/ 95020 h 698293"/>
              <a:gd name="connsiteX0" fmla="*/ 423978 w 1411793"/>
              <a:gd name="connsiteY0" fmla="*/ 95020 h 698293"/>
              <a:gd name="connsiteX1" fmla="*/ 193236 w 1411793"/>
              <a:gd name="connsiteY1" fmla="*/ 232475 h 698293"/>
              <a:gd name="connsiteX2" fmla="*/ 211 w 1411793"/>
              <a:gd name="connsiteY2" fmla="*/ 432318 h 698293"/>
              <a:gd name="connsiteX3" fmla="*/ 229925 w 1411793"/>
              <a:gd name="connsiteY3" fmla="*/ 587014 h 698293"/>
              <a:gd name="connsiteX4" fmla="*/ 459985 w 1411793"/>
              <a:gd name="connsiteY4" fmla="*/ 696223 h 698293"/>
              <a:gd name="connsiteX5" fmla="*/ 1339496 w 1411793"/>
              <a:gd name="connsiteY5" fmla="*/ 680108 h 698293"/>
              <a:gd name="connsiteX6" fmla="*/ 1339496 w 1411793"/>
              <a:gd name="connsiteY6" fmla="*/ 280872 h 698293"/>
              <a:gd name="connsiteX7" fmla="*/ 1160522 w 1411793"/>
              <a:gd name="connsiteY7" fmla="*/ 50279 h 698293"/>
              <a:gd name="connsiteX8" fmla="*/ 795692 w 1411793"/>
              <a:gd name="connsiteY8" fmla="*/ 2094 h 698293"/>
              <a:gd name="connsiteX9" fmla="*/ 423978 w 1411793"/>
              <a:gd name="connsiteY9" fmla="*/ 95020 h 698293"/>
              <a:gd name="connsiteX0" fmla="*/ 423978 w 1463644"/>
              <a:gd name="connsiteY0" fmla="*/ 95020 h 698036"/>
              <a:gd name="connsiteX1" fmla="*/ 193236 w 1463644"/>
              <a:gd name="connsiteY1" fmla="*/ 232475 h 698036"/>
              <a:gd name="connsiteX2" fmla="*/ 211 w 1463644"/>
              <a:gd name="connsiteY2" fmla="*/ 432318 h 698036"/>
              <a:gd name="connsiteX3" fmla="*/ 229925 w 1463644"/>
              <a:gd name="connsiteY3" fmla="*/ 587014 h 698036"/>
              <a:gd name="connsiteX4" fmla="*/ 459985 w 1463644"/>
              <a:gd name="connsiteY4" fmla="*/ 696223 h 698036"/>
              <a:gd name="connsiteX5" fmla="*/ 1339496 w 1463644"/>
              <a:gd name="connsiteY5" fmla="*/ 680108 h 698036"/>
              <a:gd name="connsiteX6" fmla="*/ 1438685 w 1463644"/>
              <a:gd name="connsiteY6" fmla="*/ 284974 h 698036"/>
              <a:gd name="connsiteX7" fmla="*/ 1160522 w 1463644"/>
              <a:gd name="connsiteY7" fmla="*/ 50279 h 698036"/>
              <a:gd name="connsiteX8" fmla="*/ 795692 w 1463644"/>
              <a:gd name="connsiteY8" fmla="*/ 2094 h 698036"/>
              <a:gd name="connsiteX9" fmla="*/ 423978 w 1463644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7207 h 700223"/>
              <a:gd name="connsiteX1" fmla="*/ 193312 w 1463720"/>
              <a:gd name="connsiteY1" fmla="*/ 234662 h 700223"/>
              <a:gd name="connsiteX2" fmla="*/ 287 w 1463720"/>
              <a:gd name="connsiteY2" fmla="*/ 434505 h 700223"/>
              <a:gd name="connsiteX3" fmla="*/ 230001 w 1463720"/>
              <a:gd name="connsiteY3" fmla="*/ 589201 h 700223"/>
              <a:gd name="connsiteX4" fmla="*/ 460061 w 1463720"/>
              <a:gd name="connsiteY4" fmla="*/ 698410 h 700223"/>
              <a:gd name="connsiteX5" fmla="*/ 1339572 w 1463720"/>
              <a:gd name="connsiteY5" fmla="*/ 682295 h 700223"/>
              <a:gd name="connsiteX6" fmla="*/ 1438761 w 1463720"/>
              <a:gd name="connsiteY6" fmla="*/ 287161 h 700223"/>
              <a:gd name="connsiteX7" fmla="*/ 1160598 w 1463720"/>
              <a:gd name="connsiteY7" fmla="*/ 52466 h 700223"/>
              <a:gd name="connsiteX8" fmla="*/ 865707 w 1463720"/>
              <a:gd name="connsiteY8" fmla="*/ 31458 h 700223"/>
              <a:gd name="connsiteX9" fmla="*/ 795768 w 1463720"/>
              <a:gd name="connsiteY9" fmla="*/ 4281 h 700223"/>
              <a:gd name="connsiteX10" fmla="*/ 424054 w 1463720"/>
              <a:gd name="connsiteY10" fmla="*/ 97207 h 700223"/>
              <a:gd name="connsiteX0" fmla="*/ 424054 w 1463720"/>
              <a:gd name="connsiteY0" fmla="*/ 70669 h 673685"/>
              <a:gd name="connsiteX1" fmla="*/ 193312 w 1463720"/>
              <a:gd name="connsiteY1" fmla="*/ 208124 h 673685"/>
              <a:gd name="connsiteX2" fmla="*/ 287 w 1463720"/>
              <a:gd name="connsiteY2" fmla="*/ 407967 h 673685"/>
              <a:gd name="connsiteX3" fmla="*/ 230001 w 1463720"/>
              <a:gd name="connsiteY3" fmla="*/ 562663 h 673685"/>
              <a:gd name="connsiteX4" fmla="*/ 460061 w 1463720"/>
              <a:gd name="connsiteY4" fmla="*/ 671872 h 673685"/>
              <a:gd name="connsiteX5" fmla="*/ 1339572 w 1463720"/>
              <a:gd name="connsiteY5" fmla="*/ 655757 h 673685"/>
              <a:gd name="connsiteX6" fmla="*/ 1438761 w 1463720"/>
              <a:gd name="connsiteY6" fmla="*/ 260623 h 673685"/>
              <a:gd name="connsiteX7" fmla="*/ 1160598 w 1463720"/>
              <a:gd name="connsiteY7" fmla="*/ 25928 h 673685"/>
              <a:gd name="connsiteX8" fmla="*/ 865707 w 1463720"/>
              <a:gd name="connsiteY8" fmla="*/ 4920 h 673685"/>
              <a:gd name="connsiteX9" fmla="*/ 424054 w 1463720"/>
              <a:gd name="connsiteY9" fmla="*/ 70669 h 673685"/>
              <a:gd name="connsiteX0" fmla="*/ 423973 w 1463639"/>
              <a:gd name="connsiteY0" fmla="*/ 70669 h 673685"/>
              <a:gd name="connsiteX1" fmla="*/ 270277 w 1463639"/>
              <a:gd name="connsiteY1" fmla="*/ 216081 h 673685"/>
              <a:gd name="connsiteX2" fmla="*/ 206 w 1463639"/>
              <a:gd name="connsiteY2" fmla="*/ 407967 h 673685"/>
              <a:gd name="connsiteX3" fmla="*/ 229920 w 1463639"/>
              <a:gd name="connsiteY3" fmla="*/ 562663 h 673685"/>
              <a:gd name="connsiteX4" fmla="*/ 459980 w 1463639"/>
              <a:gd name="connsiteY4" fmla="*/ 671872 h 673685"/>
              <a:gd name="connsiteX5" fmla="*/ 1339491 w 1463639"/>
              <a:gd name="connsiteY5" fmla="*/ 655757 h 673685"/>
              <a:gd name="connsiteX6" fmla="*/ 1438680 w 1463639"/>
              <a:gd name="connsiteY6" fmla="*/ 260623 h 673685"/>
              <a:gd name="connsiteX7" fmla="*/ 1160517 w 1463639"/>
              <a:gd name="connsiteY7" fmla="*/ 25928 h 673685"/>
              <a:gd name="connsiteX8" fmla="*/ 865626 w 1463639"/>
              <a:gd name="connsiteY8" fmla="*/ 4920 h 673685"/>
              <a:gd name="connsiteX9" fmla="*/ 423973 w 1463639"/>
              <a:gd name="connsiteY9" fmla="*/ 70669 h 673685"/>
              <a:gd name="connsiteX0" fmla="*/ 461508 w 1463639"/>
              <a:gd name="connsiteY0" fmla="*/ 13990 h 680664"/>
              <a:gd name="connsiteX1" fmla="*/ 270277 w 1463639"/>
              <a:gd name="connsiteY1" fmla="*/ 223060 h 680664"/>
              <a:gd name="connsiteX2" fmla="*/ 206 w 1463639"/>
              <a:gd name="connsiteY2" fmla="*/ 414946 h 680664"/>
              <a:gd name="connsiteX3" fmla="*/ 229920 w 1463639"/>
              <a:gd name="connsiteY3" fmla="*/ 569642 h 680664"/>
              <a:gd name="connsiteX4" fmla="*/ 459980 w 1463639"/>
              <a:gd name="connsiteY4" fmla="*/ 678851 h 680664"/>
              <a:gd name="connsiteX5" fmla="*/ 1339491 w 1463639"/>
              <a:gd name="connsiteY5" fmla="*/ 662736 h 680664"/>
              <a:gd name="connsiteX6" fmla="*/ 1438680 w 1463639"/>
              <a:gd name="connsiteY6" fmla="*/ 267602 h 680664"/>
              <a:gd name="connsiteX7" fmla="*/ 1160517 w 1463639"/>
              <a:gd name="connsiteY7" fmla="*/ 32907 h 680664"/>
              <a:gd name="connsiteX8" fmla="*/ 865626 w 1463639"/>
              <a:gd name="connsiteY8" fmla="*/ 11899 h 680664"/>
              <a:gd name="connsiteX9" fmla="*/ 461508 w 1463639"/>
              <a:gd name="connsiteY9" fmla="*/ 13990 h 68066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160517 w 1463639"/>
              <a:gd name="connsiteY7" fmla="*/ 36057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202003 w 1463639"/>
              <a:gd name="connsiteY7" fmla="*/ 34465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202003 w 1463639"/>
              <a:gd name="connsiteY7" fmla="*/ 34465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1194"/>
              <a:gd name="connsiteY0" fmla="*/ 17140 h 684068"/>
              <a:gd name="connsiteX1" fmla="*/ 270277 w 1461194"/>
              <a:gd name="connsiteY1" fmla="*/ 226210 h 684068"/>
              <a:gd name="connsiteX2" fmla="*/ 206 w 1461194"/>
              <a:gd name="connsiteY2" fmla="*/ 418096 h 684068"/>
              <a:gd name="connsiteX3" fmla="*/ 229920 w 1461194"/>
              <a:gd name="connsiteY3" fmla="*/ 572792 h 684068"/>
              <a:gd name="connsiteX4" fmla="*/ 511344 w 1461194"/>
              <a:gd name="connsiteY4" fmla="*/ 683593 h 684068"/>
              <a:gd name="connsiteX5" fmla="*/ 1339491 w 1461194"/>
              <a:gd name="connsiteY5" fmla="*/ 665886 h 684068"/>
              <a:gd name="connsiteX6" fmla="*/ 1438680 w 1461194"/>
              <a:gd name="connsiteY6" fmla="*/ 270752 h 684068"/>
              <a:gd name="connsiteX7" fmla="*/ 1202003 w 1461194"/>
              <a:gd name="connsiteY7" fmla="*/ 34465 h 684068"/>
              <a:gd name="connsiteX8" fmla="*/ 875503 w 1461194"/>
              <a:gd name="connsiteY8" fmla="*/ 3909 h 684068"/>
              <a:gd name="connsiteX9" fmla="*/ 461508 w 1461194"/>
              <a:gd name="connsiteY9" fmla="*/ 17140 h 684068"/>
              <a:gd name="connsiteX0" fmla="*/ 461508 w 1461194"/>
              <a:gd name="connsiteY0" fmla="*/ 17140 h 700889"/>
              <a:gd name="connsiteX1" fmla="*/ 270277 w 1461194"/>
              <a:gd name="connsiteY1" fmla="*/ 226210 h 700889"/>
              <a:gd name="connsiteX2" fmla="*/ 206 w 1461194"/>
              <a:gd name="connsiteY2" fmla="*/ 418096 h 700889"/>
              <a:gd name="connsiteX3" fmla="*/ 229920 w 1461194"/>
              <a:gd name="connsiteY3" fmla="*/ 572792 h 700889"/>
              <a:gd name="connsiteX4" fmla="*/ 511344 w 1461194"/>
              <a:gd name="connsiteY4" fmla="*/ 683593 h 700889"/>
              <a:gd name="connsiteX5" fmla="*/ 1339491 w 1461194"/>
              <a:gd name="connsiteY5" fmla="*/ 665886 h 700889"/>
              <a:gd name="connsiteX6" fmla="*/ 1438680 w 1461194"/>
              <a:gd name="connsiteY6" fmla="*/ 270752 h 700889"/>
              <a:gd name="connsiteX7" fmla="*/ 1202003 w 1461194"/>
              <a:gd name="connsiteY7" fmla="*/ 34465 h 700889"/>
              <a:gd name="connsiteX8" fmla="*/ 875503 w 1461194"/>
              <a:gd name="connsiteY8" fmla="*/ 3909 h 700889"/>
              <a:gd name="connsiteX9" fmla="*/ 461508 w 1461194"/>
              <a:gd name="connsiteY9" fmla="*/ 17140 h 700889"/>
              <a:gd name="connsiteX0" fmla="*/ 462271 w 1461957"/>
              <a:gd name="connsiteY0" fmla="*/ 17140 h 700889"/>
              <a:gd name="connsiteX1" fmla="*/ 271040 w 1461957"/>
              <a:gd name="connsiteY1" fmla="*/ 226210 h 700889"/>
              <a:gd name="connsiteX2" fmla="*/ 969 w 1461957"/>
              <a:gd name="connsiteY2" fmla="*/ 418096 h 700889"/>
              <a:gd name="connsiteX3" fmla="*/ 191173 w 1461957"/>
              <a:gd name="connsiteY3" fmla="*/ 596664 h 700889"/>
              <a:gd name="connsiteX4" fmla="*/ 512107 w 1461957"/>
              <a:gd name="connsiteY4" fmla="*/ 683593 h 700889"/>
              <a:gd name="connsiteX5" fmla="*/ 1340254 w 1461957"/>
              <a:gd name="connsiteY5" fmla="*/ 665886 h 700889"/>
              <a:gd name="connsiteX6" fmla="*/ 1439443 w 1461957"/>
              <a:gd name="connsiteY6" fmla="*/ 270752 h 700889"/>
              <a:gd name="connsiteX7" fmla="*/ 1202766 w 1461957"/>
              <a:gd name="connsiteY7" fmla="*/ 34465 h 700889"/>
              <a:gd name="connsiteX8" fmla="*/ 876266 w 1461957"/>
              <a:gd name="connsiteY8" fmla="*/ 3909 h 700889"/>
              <a:gd name="connsiteX9" fmla="*/ 462271 w 1461957"/>
              <a:gd name="connsiteY9" fmla="*/ 17140 h 700889"/>
              <a:gd name="connsiteX0" fmla="*/ 461558 w 1461244"/>
              <a:gd name="connsiteY0" fmla="*/ 17140 h 700889"/>
              <a:gd name="connsiteX1" fmla="*/ 270327 w 1461244"/>
              <a:gd name="connsiteY1" fmla="*/ 226210 h 700889"/>
              <a:gd name="connsiteX2" fmla="*/ 256 w 1461244"/>
              <a:gd name="connsiteY2" fmla="*/ 418096 h 700889"/>
              <a:gd name="connsiteX3" fmla="*/ 190460 w 1461244"/>
              <a:gd name="connsiteY3" fmla="*/ 596664 h 700889"/>
              <a:gd name="connsiteX4" fmla="*/ 511394 w 1461244"/>
              <a:gd name="connsiteY4" fmla="*/ 683593 h 700889"/>
              <a:gd name="connsiteX5" fmla="*/ 1339541 w 1461244"/>
              <a:gd name="connsiteY5" fmla="*/ 665886 h 700889"/>
              <a:gd name="connsiteX6" fmla="*/ 1438730 w 1461244"/>
              <a:gd name="connsiteY6" fmla="*/ 270752 h 700889"/>
              <a:gd name="connsiteX7" fmla="*/ 1202053 w 1461244"/>
              <a:gd name="connsiteY7" fmla="*/ 34465 h 700889"/>
              <a:gd name="connsiteX8" fmla="*/ 875553 w 1461244"/>
              <a:gd name="connsiteY8" fmla="*/ 3909 h 700889"/>
              <a:gd name="connsiteX9" fmla="*/ 461558 w 1461244"/>
              <a:gd name="connsiteY9" fmla="*/ 17140 h 700889"/>
              <a:gd name="connsiteX0" fmla="*/ 463884 w 1463570"/>
              <a:gd name="connsiteY0" fmla="*/ 17140 h 700889"/>
              <a:gd name="connsiteX1" fmla="*/ 272653 w 1463570"/>
              <a:gd name="connsiteY1" fmla="*/ 226210 h 700889"/>
              <a:gd name="connsiteX2" fmla="*/ 2582 w 1463570"/>
              <a:gd name="connsiteY2" fmla="*/ 418096 h 700889"/>
              <a:gd name="connsiteX3" fmla="*/ 155251 w 1463570"/>
              <a:gd name="connsiteY3" fmla="*/ 630085 h 700889"/>
              <a:gd name="connsiteX4" fmla="*/ 513720 w 1463570"/>
              <a:gd name="connsiteY4" fmla="*/ 683593 h 700889"/>
              <a:gd name="connsiteX5" fmla="*/ 1341867 w 1463570"/>
              <a:gd name="connsiteY5" fmla="*/ 665886 h 700889"/>
              <a:gd name="connsiteX6" fmla="*/ 1441056 w 1463570"/>
              <a:gd name="connsiteY6" fmla="*/ 270752 h 700889"/>
              <a:gd name="connsiteX7" fmla="*/ 1204379 w 1463570"/>
              <a:gd name="connsiteY7" fmla="*/ 34465 h 700889"/>
              <a:gd name="connsiteX8" fmla="*/ 877879 w 1463570"/>
              <a:gd name="connsiteY8" fmla="*/ 3909 h 700889"/>
              <a:gd name="connsiteX9" fmla="*/ 463884 w 1463570"/>
              <a:gd name="connsiteY9" fmla="*/ 17140 h 700889"/>
              <a:gd name="connsiteX0" fmla="*/ 463884 w 1465533"/>
              <a:gd name="connsiteY0" fmla="*/ 17140 h 708314"/>
              <a:gd name="connsiteX1" fmla="*/ 272653 w 1465533"/>
              <a:gd name="connsiteY1" fmla="*/ 226210 h 708314"/>
              <a:gd name="connsiteX2" fmla="*/ 2582 w 1465533"/>
              <a:gd name="connsiteY2" fmla="*/ 418096 h 708314"/>
              <a:gd name="connsiteX3" fmla="*/ 155251 w 1465533"/>
              <a:gd name="connsiteY3" fmla="*/ 630085 h 708314"/>
              <a:gd name="connsiteX4" fmla="*/ 472234 w 1465533"/>
              <a:gd name="connsiteY4" fmla="*/ 699508 h 708314"/>
              <a:gd name="connsiteX5" fmla="*/ 1341867 w 1465533"/>
              <a:gd name="connsiteY5" fmla="*/ 665886 h 708314"/>
              <a:gd name="connsiteX6" fmla="*/ 1441056 w 1465533"/>
              <a:gd name="connsiteY6" fmla="*/ 270752 h 708314"/>
              <a:gd name="connsiteX7" fmla="*/ 1204379 w 1465533"/>
              <a:gd name="connsiteY7" fmla="*/ 34465 h 708314"/>
              <a:gd name="connsiteX8" fmla="*/ 877879 w 1465533"/>
              <a:gd name="connsiteY8" fmla="*/ 3909 h 708314"/>
              <a:gd name="connsiteX9" fmla="*/ 463884 w 1465533"/>
              <a:gd name="connsiteY9" fmla="*/ 17140 h 708314"/>
              <a:gd name="connsiteX0" fmla="*/ 463884 w 1467792"/>
              <a:gd name="connsiteY0" fmla="*/ 17140 h 717887"/>
              <a:gd name="connsiteX1" fmla="*/ 272653 w 1467792"/>
              <a:gd name="connsiteY1" fmla="*/ 226210 h 717887"/>
              <a:gd name="connsiteX2" fmla="*/ 2582 w 1467792"/>
              <a:gd name="connsiteY2" fmla="*/ 418096 h 717887"/>
              <a:gd name="connsiteX3" fmla="*/ 155251 w 1467792"/>
              <a:gd name="connsiteY3" fmla="*/ 630085 h 717887"/>
              <a:gd name="connsiteX4" fmla="*/ 426797 w 1467792"/>
              <a:gd name="connsiteY4" fmla="*/ 715423 h 717887"/>
              <a:gd name="connsiteX5" fmla="*/ 1341867 w 1467792"/>
              <a:gd name="connsiteY5" fmla="*/ 665886 h 717887"/>
              <a:gd name="connsiteX6" fmla="*/ 1441056 w 1467792"/>
              <a:gd name="connsiteY6" fmla="*/ 270752 h 717887"/>
              <a:gd name="connsiteX7" fmla="*/ 1204379 w 1467792"/>
              <a:gd name="connsiteY7" fmla="*/ 34465 h 717887"/>
              <a:gd name="connsiteX8" fmla="*/ 877879 w 1467792"/>
              <a:gd name="connsiteY8" fmla="*/ 3909 h 717887"/>
              <a:gd name="connsiteX9" fmla="*/ 463884 w 1467792"/>
              <a:gd name="connsiteY9" fmla="*/ 17140 h 717887"/>
              <a:gd name="connsiteX0" fmla="*/ 467587 w 1471495"/>
              <a:gd name="connsiteY0" fmla="*/ 17140 h 717887"/>
              <a:gd name="connsiteX1" fmla="*/ 276356 w 1471495"/>
              <a:gd name="connsiteY1" fmla="*/ 226210 h 717887"/>
              <a:gd name="connsiteX2" fmla="*/ 6285 w 1471495"/>
              <a:gd name="connsiteY2" fmla="*/ 418096 h 717887"/>
              <a:gd name="connsiteX3" fmla="*/ 117468 w 1471495"/>
              <a:gd name="connsiteY3" fmla="*/ 633268 h 717887"/>
              <a:gd name="connsiteX4" fmla="*/ 430500 w 1471495"/>
              <a:gd name="connsiteY4" fmla="*/ 715423 h 717887"/>
              <a:gd name="connsiteX5" fmla="*/ 1345570 w 1471495"/>
              <a:gd name="connsiteY5" fmla="*/ 665886 h 717887"/>
              <a:gd name="connsiteX6" fmla="*/ 1444759 w 1471495"/>
              <a:gd name="connsiteY6" fmla="*/ 270752 h 717887"/>
              <a:gd name="connsiteX7" fmla="*/ 1208082 w 1471495"/>
              <a:gd name="connsiteY7" fmla="*/ 34465 h 717887"/>
              <a:gd name="connsiteX8" fmla="*/ 881582 w 1471495"/>
              <a:gd name="connsiteY8" fmla="*/ 3909 h 717887"/>
              <a:gd name="connsiteX9" fmla="*/ 467587 w 1471495"/>
              <a:gd name="connsiteY9" fmla="*/ 17140 h 717887"/>
              <a:gd name="connsiteX0" fmla="*/ 437440 w 1471495"/>
              <a:gd name="connsiteY0" fmla="*/ 12273 h 732696"/>
              <a:gd name="connsiteX1" fmla="*/ 276356 w 1471495"/>
              <a:gd name="connsiteY1" fmla="*/ 241019 h 732696"/>
              <a:gd name="connsiteX2" fmla="*/ 6285 w 1471495"/>
              <a:gd name="connsiteY2" fmla="*/ 432905 h 732696"/>
              <a:gd name="connsiteX3" fmla="*/ 117468 w 1471495"/>
              <a:gd name="connsiteY3" fmla="*/ 648077 h 732696"/>
              <a:gd name="connsiteX4" fmla="*/ 430500 w 1471495"/>
              <a:gd name="connsiteY4" fmla="*/ 730232 h 732696"/>
              <a:gd name="connsiteX5" fmla="*/ 1345570 w 1471495"/>
              <a:gd name="connsiteY5" fmla="*/ 680695 h 732696"/>
              <a:gd name="connsiteX6" fmla="*/ 1444759 w 1471495"/>
              <a:gd name="connsiteY6" fmla="*/ 285561 h 732696"/>
              <a:gd name="connsiteX7" fmla="*/ 1208082 w 1471495"/>
              <a:gd name="connsiteY7" fmla="*/ 49274 h 732696"/>
              <a:gd name="connsiteX8" fmla="*/ 881582 w 1471495"/>
              <a:gd name="connsiteY8" fmla="*/ 18718 h 732696"/>
              <a:gd name="connsiteX9" fmla="*/ 437440 w 1471495"/>
              <a:gd name="connsiteY9" fmla="*/ 12273 h 732696"/>
              <a:gd name="connsiteX0" fmla="*/ 437440 w 1471495"/>
              <a:gd name="connsiteY0" fmla="*/ 27540 h 747963"/>
              <a:gd name="connsiteX1" fmla="*/ 276356 w 1471495"/>
              <a:gd name="connsiteY1" fmla="*/ 256286 h 747963"/>
              <a:gd name="connsiteX2" fmla="*/ 6285 w 1471495"/>
              <a:gd name="connsiteY2" fmla="*/ 448172 h 747963"/>
              <a:gd name="connsiteX3" fmla="*/ 117468 w 1471495"/>
              <a:gd name="connsiteY3" fmla="*/ 663344 h 747963"/>
              <a:gd name="connsiteX4" fmla="*/ 430500 w 1471495"/>
              <a:gd name="connsiteY4" fmla="*/ 745499 h 747963"/>
              <a:gd name="connsiteX5" fmla="*/ 1345570 w 1471495"/>
              <a:gd name="connsiteY5" fmla="*/ 695962 h 747963"/>
              <a:gd name="connsiteX6" fmla="*/ 1444759 w 1471495"/>
              <a:gd name="connsiteY6" fmla="*/ 300828 h 747963"/>
              <a:gd name="connsiteX7" fmla="*/ 1208082 w 1471495"/>
              <a:gd name="connsiteY7" fmla="*/ 64541 h 747963"/>
              <a:gd name="connsiteX8" fmla="*/ 906076 w 1471495"/>
              <a:gd name="connsiteY8" fmla="*/ 0 h 747963"/>
              <a:gd name="connsiteX9" fmla="*/ 437440 w 1471495"/>
              <a:gd name="connsiteY9" fmla="*/ 27540 h 747963"/>
              <a:gd name="connsiteX0" fmla="*/ 437440 w 1471495"/>
              <a:gd name="connsiteY0" fmla="*/ 27540 h 747963"/>
              <a:gd name="connsiteX1" fmla="*/ 276356 w 1471495"/>
              <a:gd name="connsiteY1" fmla="*/ 256286 h 747963"/>
              <a:gd name="connsiteX2" fmla="*/ 6285 w 1471495"/>
              <a:gd name="connsiteY2" fmla="*/ 448172 h 747963"/>
              <a:gd name="connsiteX3" fmla="*/ 117468 w 1471495"/>
              <a:gd name="connsiteY3" fmla="*/ 663344 h 747963"/>
              <a:gd name="connsiteX4" fmla="*/ 430500 w 1471495"/>
              <a:gd name="connsiteY4" fmla="*/ 745499 h 747963"/>
              <a:gd name="connsiteX5" fmla="*/ 1345570 w 1471495"/>
              <a:gd name="connsiteY5" fmla="*/ 695962 h 747963"/>
              <a:gd name="connsiteX6" fmla="*/ 1444759 w 1471495"/>
              <a:gd name="connsiteY6" fmla="*/ 300828 h 747963"/>
              <a:gd name="connsiteX7" fmla="*/ 1213735 w 1471495"/>
              <a:gd name="connsiteY7" fmla="*/ 87794 h 747963"/>
              <a:gd name="connsiteX8" fmla="*/ 906076 w 1471495"/>
              <a:gd name="connsiteY8" fmla="*/ 0 h 747963"/>
              <a:gd name="connsiteX9" fmla="*/ 437440 w 1471495"/>
              <a:gd name="connsiteY9" fmla="*/ 27540 h 747963"/>
              <a:gd name="connsiteX0" fmla="*/ 435352 w 1469407"/>
              <a:gd name="connsiteY0" fmla="*/ 27540 h 747963"/>
              <a:gd name="connsiteX1" fmla="*/ 236062 w 1469407"/>
              <a:gd name="connsiteY1" fmla="*/ 246705 h 747963"/>
              <a:gd name="connsiteX2" fmla="*/ 4197 w 1469407"/>
              <a:gd name="connsiteY2" fmla="*/ 448172 h 747963"/>
              <a:gd name="connsiteX3" fmla="*/ 115380 w 1469407"/>
              <a:gd name="connsiteY3" fmla="*/ 663344 h 747963"/>
              <a:gd name="connsiteX4" fmla="*/ 428412 w 1469407"/>
              <a:gd name="connsiteY4" fmla="*/ 745499 h 747963"/>
              <a:gd name="connsiteX5" fmla="*/ 1343482 w 1469407"/>
              <a:gd name="connsiteY5" fmla="*/ 695962 h 747963"/>
              <a:gd name="connsiteX6" fmla="*/ 1442671 w 1469407"/>
              <a:gd name="connsiteY6" fmla="*/ 300828 h 747963"/>
              <a:gd name="connsiteX7" fmla="*/ 1211647 w 1469407"/>
              <a:gd name="connsiteY7" fmla="*/ 87794 h 747963"/>
              <a:gd name="connsiteX8" fmla="*/ 903988 w 1469407"/>
              <a:gd name="connsiteY8" fmla="*/ 0 h 747963"/>
              <a:gd name="connsiteX9" fmla="*/ 435352 w 1469407"/>
              <a:gd name="connsiteY9" fmla="*/ 27540 h 747963"/>
              <a:gd name="connsiteX0" fmla="*/ 287738 w 1469407"/>
              <a:gd name="connsiteY0" fmla="*/ 16581 h 752973"/>
              <a:gd name="connsiteX1" fmla="*/ 236062 w 1469407"/>
              <a:gd name="connsiteY1" fmla="*/ 251715 h 752973"/>
              <a:gd name="connsiteX2" fmla="*/ 4197 w 1469407"/>
              <a:gd name="connsiteY2" fmla="*/ 453182 h 752973"/>
              <a:gd name="connsiteX3" fmla="*/ 115380 w 1469407"/>
              <a:gd name="connsiteY3" fmla="*/ 668354 h 752973"/>
              <a:gd name="connsiteX4" fmla="*/ 428412 w 1469407"/>
              <a:gd name="connsiteY4" fmla="*/ 750509 h 752973"/>
              <a:gd name="connsiteX5" fmla="*/ 1343482 w 1469407"/>
              <a:gd name="connsiteY5" fmla="*/ 700972 h 752973"/>
              <a:gd name="connsiteX6" fmla="*/ 1442671 w 1469407"/>
              <a:gd name="connsiteY6" fmla="*/ 305838 h 752973"/>
              <a:gd name="connsiteX7" fmla="*/ 1211647 w 1469407"/>
              <a:gd name="connsiteY7" fmla="*/ 92804 h 752973"/>
              <a:gd name="connsiteX8" fmla="*/ 903988 w 1469407"/>
              <a:gd name="connsiteY8" fmla="*/ 5010 h 752973"/>
              <a:gd name="connsiteX9" fmla="*/ 287738 w 1469407"/>
              <a:gd name="connsiteY9" fmla="*/ 16581 h 75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9407" h="752973">
                <a:moveTo>
                  <a:pt x="287738" y="16581"/>
                </a:moveTo>
                <a:cubicBezTo>
                  <a:pt x="175672" y="50448"/>
                  <a:pt x="283319" y="178948"/>
                  <a:pt x="236062" y="251715"/>
                </a:cubicBezTo>
                <a:cubicBezTo>
                  <a:pt x="188805" y="324482"/>
                  <a:pt x="24311" y="383742"/>
                  <a:pt x="4197" y="453182"/>
                </a:cubicBezTo>
                <a:cubicBezTo>
                  <a:pt x="-15917" y="522622"/>
                  <a:pt x="38751" y="624370"/>
                  <a:pt x="115380" y="668354"/>
                </a:cubicBezTo>
                <a:cubicBezTo>
                  <a:pt x="159947" y="687216"/>
                  <a:pt x="239726" y="734993"/>
                  <a:pt x="428412" y="750509"/>
                </a:cubicBezTo>
                <a:cubicBezTo>
                  <a:pt x="892473" y="747161"/>
                  <a:pt x="1174439" y="775084"/>
                  <a:pt x="1343482" y="700972"/>
                </a:cubicBezTo>
                <a:cubicBezTo>
                  <a:pt x="1512525" y="626860"/>
                  <a:pt x="1472500" y="432033"/>
                  <a:pt x="1442671" y="305838"/>
                </a:cubicBezTo>
                <a:cubicBezTo>
                  <a:pt x="1383013" y="186526"/>
                  <a:pt x="1329938" y="245894"/>
                  <a:pt x="1211647" y="92804"/>
                </a:cubicBezTo>
                <a:cubicBezTo>
                  <a:pt x="1108624" y="44719"/>
                  <a:pt x="964793" y="13041"/>
                  <a:pt x="903988" y="5010"/>
                </a:cubicBezTo>
                <a:cubicBezTo>
                  <a:pt x="781231" y="12467"/>
                  <a:pt x="399804" y="-17286"/>
                  <a:pt x="287738" y="16581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621E1-69D7-625E-F9AA-727CA9AA05A1}"/>
              </a:ext>
            </a:extLst>
          </p:cNvPr>
          <p:cNvCxnSpPr/>
          <p:nvPr/>
        </p:nvCxnSpPr>
        <p:spPr>
          <a:xfrm>
            <a:off x="9002914" y="5002015"/>
            <a:ext cx="302994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21B887-33BD-B114-8CDE-E9C8F6E22307}"/>
              </a:ext>
            </a:extLst>
          </p:cNvPr>
          <p:cNvCxnSpPr>
            <a:cxnSpLocks/>
          </p:cNvCxnSpPr>
          <p:nvPr/>
        </p:nvCxnSpPr>
        <p:spPr>
          <a:xfrm>
            <a:off x="10619884" y="3619558"/>
            <a:ext cx="0" cy="61039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DDD0B1D2-7C6B-F7DF-CCDA-6CB7EF8C0554}"/>
              </a:ext>
            </a:extLst>
          </p:cNvPr>
          <p:cNvSpPr/>
          <p:nvPr/>
        </p:nvSpPr>
        <p:spPr>
          <a:xfrm>
            <a:off x="9985050" y="2420846"/>
            <a:ext cx="1906785" cy="1233276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551784 w 1934789"/>
              <a:gd name="connsiteY0" fmla="*/ 540513 h 1886326"/>
              <a:gd name="connsiteX1" fmla="*/ 191432 w 1934789"/>
              <a:gd name="connsiteY1" fmla="*/ 946072 h 1886326"/>
              <a:gd name="connsiteX2" fmla="*/ 113085 w 1934789"/>
              <a:gd name="connsiteY2" fmla="*/ 1743684 h 1886326"/>
              <a:gd name="connsiteX3" fmla="*/ 1769169 w 1934789"/>
              <a:gd name="connsiteY3" fmla="*/ 1846509 h 1886326"/>
              <a:gd name="connsiteX4" fmla="*/ 1788297 w 1934789"/>
              <a:gd name="connsiteY4" fmla="*/ 1298227 h 1886326"/>
              <a:gd name="connsiteX5" fmla="*/ 1409514 w 1934789"/>
              <a:gd name="connsiteY5" fmla="*/ 1052213 h 1886326"/>
              <a:gd name="connsiteX6" fmla="*/ 1719730 w 1934789"/>
              <a:gd name="connsiteY6" fmla="*/ 532271 h 1886326"/>
              <a:gd name="connsiteX7" fmla="*/ 1588145 w 1934789"/>
              <a:gd name="connsiteY7" fmla="*/ 126690 h 1886326"/>
              <a:gd name="connsiteX8" fmla="*/ 1030516 w 1934789"/>
              <a:gd name="connsiteY8" fmla="*/ 27077 h 1886326"/>
              <a:gd name="connsiteX9" fmla="*/ 551784 w 1934789"/>
              <a:gd name="connsiteY9" fmla="*/ 540513 h 1886326"/>
              <a:gd name="connsiteX0" fmla="*/ 551784 w 1900403"/>
              <a:gd name="connsiteY0" fmla="*/ 540513 h 1886326"/>
              <a:gd name="connsiteX1" fmla="*/ 191432 w 1900403"/>
              <a:gd name="connsiteY1" fmla="*/ 946072 h 1886326"/>
              <a:gd name="connsiteX2" fmla="*/ 113085 w 1900403"/>
              <a:gd name="connsiteY2" fmla="*/ 1743684 h 1886326"/>
              <a:gd name="connsiteX3" fmla="*/ 1769169 w 1900403"/>
              <a:gd name="connsiteY3" fmla="*/ 1846509 h 1886326"/>
              <a:gd name="connsiteX4" fmla="*/ 1788297 w 1900403"/>
              <a:gd name="connsiteY4" fmla="*/ 1298227 h 1886326"/>
              <a:gd name="connsiteX5" fmla="*/ 1719730 w 1900403"/>
              <a:gd name="connsiteY5" fmla="*/ 532271 h 1886326"/>
              <a:gd name="connsiteX6" fmla="*/ 1588145 w 1900403"/>
              <a:gd name="connsiteY6" fmla="*/ 126690 h 1886326"/>
              <a:gd name="connsiteX7" fmla="*/ 1030516 w 1900403"/>
              <a:gd name="connsiteY7" fmla="*/ 27077 h 1886326"/>
              <a:gd name="connsiteX8" fmla="*/ 551784 w 1900403"/>
              <a:gd name="connsiteY8" fmla="*/ 540513 h 1886326"/>
              <a:gd name="connsiteX0" fmla="*/ 551784 w 2140248"/>
              <a:gd name="connsiteY0" fmla="*/ 540513 h 1886326"/>
              <a:gd name="connsiteX1" fmla="*/ 191432 w 2140248"/>
              <a:gd name="connsiteY1" fmla="*/ 946072 h 1886326"/>
              <a:gd name="connsiteX2" fmla="*/ 113085 w 2140248"/>
              <a:gd name="connsiteY2" fmla="*/ 1743684 h 1886326"/>
              <a:gd name="connsiteX3" fmla="*/ 1769169 w 2140248"/>
              <a:gd name="connsiteY3" fmla="*/ 1846509 h 1886326"/>
              <a:gd name="connsiteX4" fmla="*/ 1788297 w 2140248"/>
              <a:gd name="connsiteY4" fmla="*/ 1298227 h 1886326"/>
              <a:gd name="connsiteX5" fmla="*/ 2137828 w 2140248"/>
              <a:gd name="connsiteY5" fmla="*/ 516390 h 1886326"/>
              <a:gd name="connsiteX6" fmla="*/ 1588145 w 2140248"/>
              <a:gd name="connsiteY6" fmla="*/ 126690 h 1886326"/>
              <a:gd name="connsiteX7" fmla="*/ 1030516 w 2140248"/>
              <a:gd name="connsiteY7" fmla="*/ 27077 h 1886326"/>
              <a:gd name="connsiteX8" fmla="*/ 551784 w 2140248"/>
              <a:gd name="connsiteY8" fmla="*/ 540513 h 1886326"/>
              <a:gd name="connsiteX0" fmla="*/ 839 w 2332590"/>
              <a:gd name="connsiteY0" fmla="*/ 234577 h 1866234"/>
              <a:gd name="connsiteX1" fmla="*/ 383774 w 2332590"/>
              <a:gd name="connsiteY1" fmla="*/ 925980 h 1866234"/>
              <a:gd name="connsiteX2" fmla="*/ 305427 w 2332590"/>
              <a:gd name="connsiteY2" fmla="*/ 1723592 h 1866234"/>
              <a:gd name="connsiteX3" fmla="*/ 1961511 w 2332590"/>
              <a:gd name="connsiteY3" fmla="*/ 1826417 h 1866234"/>
              <a:gd name="connsiteX4" fmla="*/ 1980639 w 2332590"/>
              <a:gd name="connsiteY4" fmla="*/ 1278135 h 1866234"/>
              <a:gd name="connsiteX5" fmla="*/ 2330170 w 2332590"/>
              <a:gd name="connsiteY5" fmla="*/ 496298 h 1866234"/>
              <a:gd name="connsiteX6" fmla="*/ 1780487 w 2332590"/>
              <a:gd name="connsiteY6" fmla="*/ 106598 h 1866234"/>
              <a:gd name="connsiteX7" fmla="*/ 1222858 w 2332590"/>
              <a:gd name="connsiteY7" fmla="*/ 6985 h 1866234"/>
              <a:gd name="connsiteX8" fmla="*/ 839 w 2332590"/>
              <a:gd name="connsiteY8" fmla="*/ 234577 h 1866234"/>
              <a:gd name="connsiteX0" fmla="*/ 169859 w 2501610"/>
              <a:gd name="connsiteY0" fmla="*/ 234577 h 1866234"/>
              <a:gd name="connsiteX1" fmla="*/ 41784 w 2501610"/>
              <a:gd name="connsiteY1" fmla="*/ 925980 h 1866234"/>
              <a:gd name="connsiteX2" fmla="*/ 474447 w 2501610"/>
              <a:gd name="connsiteY2" fmla="*/ 1723592 h 1866234"/>
              <a:gd name="connsiteX3" fmla="*/ 2130531 w 2501610"/>
              <a:gd name="connsiteY3" fmla="*/ 1826417 h 1866234"/>
              <a:gd name="connsiteX4" fmla="*/ 2149659 w 2501610"/>
              <a:gd name="connsiteY4" fmla="*/ 1278135 h 1866234"/>
              <a:gd name="connsiteX5" fmla="*/ 2499190 w 2501610"/>
              <a:gd name="connsiteY5" fmla="*/ 496298 h 1866234"/>
              <a:gd name="connsiteX6" fmla="*/ 1949507 w 2501610"/>
              <a:gd name="connsiteY6" fmla="*/ 106598 h 1866234"/>
              <a:gd name="connsiteX7" fmla="*/ 1391878 w 2501610"/>
              <a:gd name="connsiteY7" fmla="*/ 6985 h 1866234"/>
              <a:gd name="connsiteX8" fmla="*/ 169859 w 2501610"/>
              <a:gd name="connsiteY8" fmla="*/ 234577 h 1866234"/>
              <a:gd name="connsiteX0" fmla="*/ 169859 w 2521114"/>
              <a:gd name="connsiteY0" fmla="*/ 234577 h 1866234"/>
              <a:gd name="connsiteX1" fmla="*/ 41784 w 2521114"/>
              <a:gd name="connsiteY1" fmla="*/ 925980 h 1866234"/>
              <a:gd name="connsiteX2" fmla="*/ 474447 w 2521114"/>
              <a:gd name="connsiteY2" fmla="*/ 1723592 h 1866234"/>
              <a:gd name="connsiteX3" fmla="*/ 2130531 w 2521114"/>
              <a:gd name="connsiteY3" fmla="*/ 1826417 h 1866234"/>
              <a:gd name="connsiteX4" fmla="*/ 2149659 w 2521114"/>
              <a:gd name="connsiteY4" fmla="*/ 1278135 h 1866234"/>
              <a:gd name="connsiteX5" fmla="*/ 2386606 w 2521114"/>
              <a:gd name="connsiteY5" fmla="*/ 1096675 h 1866234"/>
              <a:gd name="connsiteX6" fmla="*/ 2499190 w 2521114"/>
              <a:gd name="connsiteY6" fmla="*/ 496298 h 1866234"/>
              <a:gd name="connsiteX7" fmla="*/ 1949507 w 2521114"/>
              <a:gd name="connsiteY7" fmla="*/ 106598 h 1866234"/>
              <a:gd name="connsiteX8" fmla="*/ 1391878 w 2521114"/>
              <a:gd name="connsiteY8" fmla="*/ 6985 h 1866234"/>
              <a:gd name="connsiteX9" fmla="*/ 169859 w 2521114"/>
              <a:gd name="connsiteY9" fmla="*/ 234577 h 1866234"/>
              <a:gd name="connsiteX0" fmla="*/ 76021 w 2427276"/>
              <a:gd name="connsiteY0" fmla="*/ 234577 h 1866880"/>
              <a:gd name="connsiteX1" fmla="*/ 156994 w 2427276"/>
              <a:gd name="connsiteY1" fmla="*/ 910100 h 1866880"/>
              <a:gd name="connsiteX2" fmla="*/ 380609 w 2427276"/>
              <a:gd name="connsiteY2" fmla="*/ 1723592 h 1866880"/>
              <a:gd name="connsiteX3" fmla="*/ 2036693 w 2427276"/>
              <a:gd name="connsiteY3" fmla="*/ 1826417 h 1866880"/>
              <a:gd name="connsiteX4" fmla="*/ 2055821 w 2427276"/>
              <a:gd name="connsiteY4" fmla="*/ 1278135 h 1866880"/>
              <a:gd name="connsiteX5" fmla="*/ 2292768 w 2427276"/>
              <a:gd name="connsiteY5" fmla="*/ 1096675 h 1866880"/>
              <a:gd name="connsiteX6" fmla="*/ 2405352 w 2427276"/>
              <a:gd name="connsiteY6" fmla="*/ 496298 h 1866880"/>
              <a:gd name="connsiteX7" fmla="*/ 1855669 w 2427276"/>
              <a:gd name="connsiteY7" fmla="*/ 106598 h 1866880"/>
              <a:gd name="connsiteX8" fmla="*/ 1298040 w 2427276"/>
              <a:gd name="connsiteY8" fmla="*/ 6985 h 1866880"/>
              <a:gd name="connsiteX9" fmla="*/ 76021 w 2427276"/>
              <a:gd name="connsiteY9" fmla="*/ 234577 h 1866880"/>
              <a:gd name="connsiteX0" fmla="*/ 65838 w 2417093"/>
              <a:gd name="connsiteY0" fmla="*/ 146138 h 1778441"/>
              <a:gd name="connsiteX1" fmla="*/ 146811 w 2417093"/>
              <a:gd name="connsiteY1" fmla="*/ 821661 h 1778441"/>
              <a:gd name="connsiteX2" fmla="*/ 370426 w 2417093"/>
              <a:gd name="connsiteY2" fmla="*/ 1635153 h 1778441"/>
              <a:gd name="connsiteX3" fmla="*/ 2026510 w 2417093"/>
              <a:gd name="connsiteY3" fmla="*/ 1737978 h 1778441"/>
              <a:gd name="connsiteX4" fmla="*/ 2045638 w 2417093"/>
              <a:gd name="connsiteY4" fmla="*/ 1189696 h 1778441"/>
              <a:gd name="connsiteX5" fmla="*/ 2282585 w 2417093"/>
              <a:gd name="connsiteY5" fmla="*/ 1008236 h 1778441"/>
              <a:gd name="connsiteX6" fmla="*/ 2395169 w 2417093"/>
              <a:gd name="connsiteY6" fmla="*/ 407859 h 1778441"/>
              <a:gd name="connsiteX7" fmla="*/ 1845486 w 2417093"/>
              <a:gd name="connsiteY7" fmla="*/ 18159 h 1778441"/>
              <a:gd name="connsiteX8" fmla="*/ 1148491 w 2417093"/>
              <a:gd name="connsiteY8" fmla="*/ 252030 h 1778441"/>
              <a:gd name="connsiteX9" fmla="*/ 65838 w 2417093"/>
              <a:gd name="connsiteY9" fmla="*/ 146138 h 1778441"/>
              <a:gd name="connsiteX0" fmla="*/ 171178 w 2522433"/>
              <a:gd name="connsiteY0" fmla="*/ 146138 h 1778441"/>
              <a:gd name="connsiteX1" fmla="*/ 252151 w 2522433"/>
              <a:gd name="connsiteY1" fmla="*/ 821661 h 1778441"/>
              <a:gd name="connsiteX2" fmla="*/ 475766 w 2522433"/>
              <a:gd name="connsiteY2" fmla="*/ 1635153 h 1778441"/>
              <a:gd name="connsiteX3" fmla="*/ 2131850 w 2522433"/>
              <a:gd name="connsiteY3" fmla="*/ 1737978 h 1778441"/>
              <a:gd name="connsiteX4" fmla="*/ 2150978 w 2522433"/>
              <a:gd name="connsiteY4" fmla="*/ 1189696 h 1778441"/>
              <a:gd name="connsiteX5" fmla="*/ 2387925 w 2522433"/>
              <a:gd name="connsiteY5" fmla="*/ 1008236 h 1778441"/>
              <a:gd name="connsiteX6" fmla="*/ 2500509 w 2522433"/>
              <a:gd name="connsiteY6" fmla="*/ 407859 h 1778441"/>
              <a:gd name="connsiteX7" fmla="*/ 1950826 w 2522433"/>
              <a:gd name="connsiteY7" fmla="*/ 18159 h 1778441"/>
              <a:gd name="connsiteX8" fmla="*/ 1253831 w 2522433"/>
              <a:gd name="connsiteY8" fmla="*/ 252030 h 1778441"/>
              <a:gd name="connsiteX9" fmla="*/ 171178 w 2522433"/>
              <a:gd name="connsiteY9" fmla="*/ 146138 h 1778441"/>
              <a:gd name="connsiteX0" fmla="*/ 171180 w 2522435"/>
              <a:gd name="connsiteY0" fmla="*/ 128058 h 1760361"/>
              <a:gd name="connsiteX1" fmla="*/ 252153 w 2522435"/>
              <a:gd name="connsiteY1" fmla="*/ 803581 h 1760361"/>
              <a:gd name="connsiteX2" fmla="*/ 475768 w 2522435"/>
              <a:gd name="connsiteY2" fmla="*/ 1617073 h 1760361"/>
              <a:gd name="connsiteX3" fmla="*/ 2131852 w 2522435"/>
              <a:gd name="connsiteY3" fmla="*/ 1719898 h 1760361"/>
              <a:gd name="connsiteX4" fmla="*/ 2150980 w 2522435"/>
              <a:gd name="connsiteY4" fmla="*/ 1171616 h 1760361"/>
              <a:gd name="connsiteX5" fmla="*/ 2387927 w 2522435"/>
              <a:gd name="connsiteY5" fmla="*/ 990156 h 1760361"/>
              <a:gd name="connsiteX6" fmla="*/ 2500511 w 2522435"/>
              <a:gd name="connsiteY6" fmla="*/ 389779 h 1760361"/>
              <a:gd name="connsiteX7" fmla="*/ 1950828 w 2522435"/>
              <a:gd name="connsiteY7" fmla="*/ 79 h 1760361"/>
              <a:gd name="connsiteX8" fmla="*/ 1253833 w 2522435"/>
              <a:gd name="connsiteY8" fmla="*/ 233950 h 1760361"/>
              <a:gd name="connsiteX9" fmla="*/ 171180 w 2522435"/>
              <a:gd name="connsiteY9" fmla="*/ 128058 h 1760361"/>
              <a:gd name="connsiteX0" fmla="*/ 171180 w 2522435"/>
              <a:gd name="connsiteY0" fmla="*/ 128058 h 1760361"/>
              <a:gd name="connsiteX1" fmla="*/ 252153 w 2522435"/>
              <a:gd name="connsiteY1" fmla="*/ 803581 h 1760361"/>
              <a:gd name="connsiteX2" fmla="*/ 475768 w 2522435"/>
              <a:gd name="connsiteY2" fmla="*/ 1617073 h 1760361"/>
              <a:gd name="connsiteX3" fmla="*/ 2131852 w 2522435"/>
              <a:gd name="connsiteY3" fmla="*/ 1719898 h 1760361"/>
              <a:gd name="connsiteX4" fmla="*/ 2150980 w 2522435"/>
              <a:gd name="connsiteY4" fmla="*/ 1171616 h 1760361"/>
              <a:gd name="connsiteX5" fmla="*/ 2387927 w 2522435"/>
              <a:gd name="connsiteY5" fmla="*/ 990156 h 1760361"/>
              <a:gd name="connsiteX6" fmla="*/ 2500511 w 2522435"/>
              <a:gd name="connsiteY6" fmla="*/ 389779 h 1760361"/>
              <a:gd name="connsiteX7" fmla="*/ 1950828 w 2522435"/>
              <a:gd name="connsiteY7" fmla="*/ 79 h 1760361"/>
              <a:gd name="connsiteX8" fmla="*/ 1253833 w 2522435"/>
              <a:gd name="connsiteY8" fmla="*/ 233950 h 1760361"/>
              <a:gd name="connsiteX9" fmla="*/ 171180 w 2522435"/>
              <a:gd name="connsiteY9" fmla="*/ 128058 h 1760361"/>
              <a:gd name="connsiteX0" fmla="*/ 171180 w 2502931"/>
              <a:gd name="connsiteY0" fmla="*/ 128058 h 1760361"/>
              <a:gd name="connsiteX1" fmla="*/ 252153 w 2502931"/>
              <a:gd name="connsiteY1" fmla="*/ 803581 h 1760361"/>
              <a:gd name="connsiteX2" fmla="*/ 475768 w 2502931"/>
              <a:gd name="connsiteY2" fmla="*/ 1617073 h 1760361"/>
              <a:gd name="connsiteX3" fmla="*/ 2131852 w 2502931"/>
              <a:gd name="connsiteY3" fmla="*/ 1719898 h 1760361"/>
              <a:gd name="connsiteX4" fmla="*/ 2150980 w 2502931"/>
              <a:gd name="connsiteY4" fmla="*/ 1171616 h 1760361"/>
              <a:gd name="connsiteX5" fmla="*/ 2500511 w 2502931"/>
              <a:gd name="connsiteY5" fmla="*/ 389779 h 1760361"/>
              <a:gd name="connsiteX6" fmla="*/ 1950828 w 2502931"/>
              <a:gd name="connsiteY6" fmla="*/ 79 h 1760361"/>
              <a:gd name="connsiteX7" fmla="*/ 1253833 w 2502931"/>
              <a:gd name="connsiteY7" fmla="*/ 233950 h 1760361"/>
              <a:gd name="connsiteX8" fmla="*/ 171180 w 2502931"/>
              <a:gd name="connsiteY8" fmla="*/ 128058 h 1760361"/>
              <a:gd name="connsiteX0" fmla="*/ 171180 w 2502931"/>
              <a:gd name="connsiteY0" fmla="*/ 137721 h 1770024"/>
              <a:gd name="connsiteX1" fmla="*/ 252153 w 2502931"/>
              <a:gd name="connsiteY1" fmla="*/ 813244 h 1770024"/>
              <a:gd name="connsiteX2" fmla="*/ 475768 w 2502931"/>
              <a:gd name="connsiteY2" fmla="*/ 1626736 h 1770024"/>
              <a:gd name="connsiteX3" fmla="*/ 2131852 w 2502931"/>
              <a:gd name="connsiteY3" fmla="*/ 1729561 h 1770024"/>
              <a:gd name="connsiteX4" fmla="*/ 2150980 w 2502931"/>
              <a:gd name="connsiteY4" fmla="*/ 1181279 h 1770024"/>
              <a:gd name="connsiteX5" fmla="*/ 2500511 w 2502931"/>
              <a:gd name="connsiteY5" fmla="*/ 631296 h 1770024"/>
              <a:gd name="connsiteX6" fmla="*/ 1950828 w 2502931"/>
              <a:gd name="connsiteY6" fmla="*/ 9742 h 1770024"/>
              <a:gd name="connsiteX7" fmla="*/ 1253833 w 2502931"/>
              <a:gd name="connsiteY7" fmla="*/ 243613 h 1770024"/>
              <a:gd name="connsiteX8" fmla="*/ 171180 w 2502931"/>
              <a:gd name="connsiteY8" fmla="*/ 137721 h 1770024"/>
              <a:gd name="connsiteX0" fmla="*/ 171180 w 2500973"/>
              <a:gd name="connsiteY0" fmla="*/ 137721 h 1770024"/>
              <a:gd name="connsiteX1" fmla="*/ 252153 w 2500973"/>
              <a:gd name="connsiteY1" fmla="*/ 813244 h 1770024"/>
              <a:gd name="connsiteX2" fmla="*/ 475768 w 2500973"/>
              <a:gd name="connsiteY2" fmla="*/ 1626736 h 1770024"/>
              <a:gd name="connsiteX3" fmla="*/ 2131852 w 2500973"/>
              <a:gd name="connsiteY3" fmla="*/ 1729561 h 1770024"/>
              <a:gd name="connsiteX4" fmla="*/ 2150980 w 2500973"/>
              <a:gd name="connsiteY4" fmla="*/ 1181279 h 1770024"/>
              <a:gd name="connsiteX5" fmla="*/ 2500511 w 2500973"/>
              <a:gd name="connsiteY5" fmla="*/ 631296 h 1770024"/>
              <a:gd name="connsiteX6" fmla="*/ 1950828 w 2500973"/>
              <a:gd name="connsiteY6" fmla="*/ 9742 h 1770024"/>
              <a:gd name="connsiteX7" fmla="*/ 1253833 w 2500973"/>
              <a:gd name="connsiteY7" fmla="*/ 243613 h 1770024"/>
              <a:gd name="connsiteX8" fmla="*/ 171180 w 2500973"/>
              <a:gd name="connsiteY8" fmla="*/ 137721 h 1770024"/>
              <a:gd name="connsiteX0" fmla="*/ 171180 w 2501811"/>
              <a:gd name="connsiteY0" fmla="*/ 130586 h 1762889"/>
              <a:gd name="connsiteX1" fmla="*/ 252153 w 2501811"/>
              <a:gd name="connsiteY1" fmla="*/ 806109 h 1762889"/>
              <a:gd name="connsiteX2" fmla="*/ 475768 w 2501811"/>
              <a:gd name="connsiteY2" fmla="*/ 1619601 h 1762889"/>
              <a:gd name="connsiteX3" fmla="*/ 2131852 w 2501811"/>
              <a:gd name="connsiteY3" fmla="*/ 1722426 h 1762889"/>
              <a:gd name="connsiteX4" fmla="*/ 2150980 w 2501811"/>
              <a:gd name="connsiteY4" fmla="*/ 1174144 h 1762889"/>
              <a:gd name="connsiteX5" fmla="*/ 2500511 w 2501811"/>
              <a:gd name="connsiteY5" fmla="*/ 624161 h 1762889"/>
              <a:gd name="connsiteX6" fmla="*/ 1950828 w 2501811"/>
              <a:gd name="connsiteY6" fmla="*/ 2607 h 1762889"/>
              <a:gd name="connsiteX7" fmla="*/ 1253833 w 2501811"/>
              <a:gd name="connsiteY7" fmla="*/ 236478 h 1762889"/>
              <a:gd name="connsiteX8" fmla="*/ 171180 w 2501811"/>
              <a:gd name="connsiteY8" fmla="*/ 130586 h 1762889"/>
              <a:gd name="connsiteX0" fmla="*/ 171180 w 2513555"/>
              <a:gd name="connsiteY0" fmla="*/ 130586 h 1760577"/>
              <a:gd name="connsiteX1" fmla="*/ 252153 w 2513555"/>
              <a:gd name="connsiteY1" fmla="*/ 806109 h 1760577"/>
              <a:gd name="connsiteX2" fmla="*/ 475768 w 2513555"/>
              <a:gd name="connsiteY2" fmla="*/ 1619601 h 1760577"/>
              <a:gd name="connsiteX3" fmla="*/ 2131852 w 2513555"/>
              <a:gd name="connsiteY3" fmla="*/ 1722426 h 1760577"/>
              <a:gd name="connsiteX4" fmla="*/ 2324097 w 2513555"/>
              <a:gd name="connsiteY4" fmla="*/ 1205471 h 1760577"/>
              <a:gd name="connsiteX5" fmla="*/ 2500511 w 2513555"/>
              <a:gd name="connsiteY5" fmla="*/ 624161 h 1760577"/>
              <a:gd name="connsiteX6" fmla="*/ 1950828 w 2513555"/>
              <a:gd name="connsiteY6" fmla="*/ 2607 h 1760577"/>
              <a:gd name="connsiteX7" fmla="*/ 1253833 w 2513555"/>
              <a:gd name="connsiteY7" fmla="*/ 236478 h 1760577"/>
              <a:gd name="connsiteX8" fmla="*/ 171180 w 2513555"/>
              <a:gd name="connsiteY8" fmla="*/ 130586 h 1760577"/>
              <a:gd name="connsiteX0" fmla="*/ 169093 w 2511468"/>
              <a:gd name="connsiteY0" fmla="*/ 130586 h 1731316"/>
              <a:gd name="connsiteX1" fmla="*/ 250066 w 2511468"/>
              <a:gd name="connsiteY1" fmla="*/ 806109 h 1731316"/>
              <a:gd name="connsiteX2" fmla="*/ 410729 w 2511468"/>
              <a:gd name="connsiteY2" fmla="*/ 1478627 h 1731316"/>
              <a:gd name="connsiteX3" fmla="*/ 2129765 w 2511468"/>
              <a:gd name="connsiteY3" fmla="*/ 1722426 h 1731316"/>
              <a:gd name="connsiteX4" fmla="*/ 2322010 w 2511468"/>
              <a:gd name="connsiteY4" fmla="*/ 1205471 h 1731316"/>
              <a:gd name="connsiteX5" fmla="*/ 2498424 w 2511468"/>
              <a:gd name="connsiteY5" fmla="*/ 624161 h 1731316"/>
              <a:gd name="connsiteX6" fmla="*/ 1948741 w 2511468"/>
              <a:gd name="connsiteY6" fmla="*/ 2607 h 1731316"/>
              <a:gd name="connsiteX7" fmla="*/ 1251746 w 2511468"/>
              <a:gd name="connsiteY7" fmla="*/ 236478 h 1731316"/>
              <a:gd name="connsiteX8" fmla="*/ 169093 w 2511468"/>
              <a:gd name="connsiteY8" fmla="*/ 130586 h 1731316"/>
              <a:gd name="connsiteX0" fmla="*/ 169092 w 2515686"/>
              <a:gd name="connsiteY0" fmla="*/ 130586 h 1580338"/>
              <a:gd name="connsiteX1" fmla="*/ 250065 w 2515686"/>
              <a:gd name="connsiteY1" fmla="*/ 806109 h 1580338"/>
              <a:gd name="connsiteX2" fmla="*/ 410728 w 2515686"/>
              <a:gd name="connsiteY2" fmla="*/ 1478627 h 1580338"/>
              <a:gd name="connsiteX3" fmla="*/ 1767791 w 2515686"/>
              <a:gd name="connsiteY3" fmla="*/ 1550126 h 1580338"/>
              <a:gd name="connsiteX4" fmla="*/ 2322009 w 2515686"/>
              <a:gd name="connsiteY4" fmla="*/ 1205471 h 1580338"/>
              <a:gd name="connsiteX5" fmla="*/ 2498423 w 2515686"/>
              <a:gd name="connsiteY5" fmla="*/ 624161 h 1580338"/>
              <a:gd name="connsiteX6" fmla="*/ 1948740 w 2515686"/>
              <a:gd name="connsiteY6" fmla="*/ 2607 h 1580338"/>
              <a:gd name="connsiteX7" fmla="*/ 1251745 w 2515686"/>
              <a:gd name="connsiteY7" fmla="*/ 236478 h 1580338"/>
              <a:gd name="connsiteX8" fmla="*/ 169092 w 2515686"/>
              <a:gd name="connsiteY8" fmla="*/ 130586 h 1580338"/>
              <a:gd name="connsiteX0" fmla="*/ 216909 w 2371233"/>
              <a:gd name="connsiteY0" fmla="*/ 97731 h 1580287"/>
              <a:gd name="connsiteX1" fmla="*/ 105612 w 2371233"/>
              <a:gd name="connsiteY1" fmla="*/ 806058 h 1580287"/>
              <a:gd name="connsiteX2" fmla="*/ 266275 w 2371233"/>
              <a:gd name="connsiteY2" fmla="*/ 1478576 h 1580287"/>
              <a:gd name="connsiteX3" fmla="*/ 1623338 w 2371233"/>
              <a:gd name="connsiteY3" fmla="*/ 1550075 h 1580287"/>
              <a:gd name="connsiteX4" fmla="*/ 2177556 w 2371233"/>
              <a:gd name="connsiteY4" fmla="*/ 1205420 h 1580287"/>
              <a:gd name="connsiteX5" fmla="*/ 2353970 w 2371233"/>
              <a:gd name="connsiteY5" fmla="*/ 624110 h 1580287"/>
              <a:gd name="connsiteX6" fmla="*/ 1804287 w 2371233"/>
              <a:gd name="connsiteY6" fmla="*/ 2556 h 1580287"/>
              <a:gd name="connsiteX7" fmla="*/ 1107292 w 2371233"/>
              <a:gd name="connsiteY7" fmla="*/ 236427 h 1580287"/>
              <a:gd name="connsiteX8" fmla="*/ 216909 w 2371233"/>
              <a:gd name="connsiteY8" fmla="*/ 97731 h 1580287"/>
              <a:gd name="connsiteX0" fmla="*/ 212838 w 2367162"/>
              <a:gd name="connsiteY0" fmla="*/ 97731 h 1599445"/>
              <a:gd name="connsiteX1" fmla="*/ 101541 w 2367162"/>
              <a:gd name="connsiteY1" fmla="*/ 806058 h 1599445"/>
              <a:gd name="connsiteX2" fmla="*/ 179803 w 2367162"/>
              <a:gd name="connsiteY2" fmla="*/ 1516849 h 1599445"/>
              <a:gd name="connsiteX3" fmla="*/ 1619267 w 2367162"/>
              <a:gd name="connsiteY3" fmla="*/ 1550075 h 1599445"/>
              <a:gd name="connsiteX4" fmla="*/ 2173485 w 2367162"/>
              <a:gd name="connsiteY4" fmla="*/ 1205420 h 1599445"/>
              <a:gd name="connsiteX5" fmla="*/ 2349899 w 2367162"/>
              <a:gd name="connsiteY5" fmla="*/ 624110 h 1599445"/>
              <a:gd name="connsiteX6" fmla="*/ 1800216 w 2367162"/>
              <a:gd name="connsiteY6" fmla="*/ 2556 h 1599445"/>
              <a:gd name="connsiteX7" fmla="*/ 1103221 w 2367162"/>
              <a:gd name="connsiteY7" fmla="*/ 236427 h 1599445"/>
              <a:gd name="connsiteX8" fmla="*/ 212838 w 2367162"/>
              <a:gd name="connsiteY8" fmla="*/ 97731 h 1599445"/>
              <a:gd name="connsiteX0" fmla="*/ 274217 w 2428541"/>
              <a:gd name="connsiteY0" fmla="*/ 97731 h 1563328"/>
              <a:gd name="connsiteX1" fmla="*/ 162920 w 2428541"/>
              <a:gd name="connsiteY1" fmla="*/ 806058 h 1563328"/>
              <a:gd name="connsiteX2" fmla="*/ 241182 w 2428541"/>
              <a:gd name="connsiteY2" fmla="*/ 1516849 h 1563328"/>
              <a:gd name="connsiteX3" fmla="*/ 1680646 w 2428541"/>
              <a:gd name="connsiteY3" fmla="*/ 1550075 h 1563328"/>
              <a:gd name="connsiteX4" fmla="*/ 2234864 w 2428541"/>
              <a:gd name="connsiteY4" fmla="*/ 1205420 h 1563328"/>
              <a:gd name="connsiteX5" fmla="*/ 2411278 w 2428541"/>
              <a:gd name="connsiteY5" fmla="*/ 624110 h 1563328"/>
              <a:gd name="connsiteX6" fmla="*/ 1861595 w 2428541"/>
              <a:gd name="connsiteY6" fmla="*/ 2556 h 1563328"/>
              <a:gd name="connsiteX7" fmla="*/ 1164600 w 2428541"/>
              <a:gd name="connsiteY7" fmla="*/ 236427 h 1563328"/>
              <a:gd name="connsiteX8" fmla="*/ 274217 w 2428541"/>
              <a:gd name="connsiteY8" fmla="*/ 97731 h 15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8541" h="1563328">
                <a:moveTo>
                  <a:pt x="274217" y="97731"/>
                </a:moveTo>
                <a:cubicBezTo>
                  <a:pt x="-131398" y="291421"/>
                  <a:pt x="168426" y="569538"/>
                  <a:pt x="162920" y="806058"/>
                </a:cubicBezTo>
                <a:cubicBezTo>
                  <a:pt x="157414" y="1042578"/>
                  <a:pt x="-247990" y="1551404"/>
                  <a:pt x="241182" y="1516849"/>
                </a:cubicBezTo>
                <a:cubicBezTo>
                  <a:pt x="730354" y="1482294"/>
                  <a:pt x="1348366" y="1601980"/>
                  <a:pt x="1680646" y="1550075"/>
                </a:cubicBezTo>
                <a:cubicBezTo>
                  <a:pt x="2012926" y="1498170"/>
                  <a:pt x="2113092" y="1359748"/>
                  <a:pt x="2234864" y="1205420"/>
                </a:cubicBezTo>
                <a:cubicBezTo>
                  <a:pt x="2356636" y="1051093"/>
                  <a:pt x="2473489" y="824587"/>
                  <a:pt x="2411278" y="624110"/>
                </a:cubicBezTo>
                <a:cubicBezTo>
                  <a:pt x="2349067" y="423633"/>
                  <a:pt x="2314322" y="32821"/>
                  <a:pt x="1861595" y="2556"/>
                </a:cubicBezTo>
                <a:cubicBezTo>
                  <a:pt x="1408868" y="-27709"/>
                  <a:pt x="1429163" y="220565"/>
                  <a:pt x="1164600" y="236427"/>
                </a:cubicBezTo>
                <a:cubicBezTo>
                  <a:pt x="900037" y="252289"/>
                  <a:pt x="679832" y="-95959"/>
                  <a:pt x="274217" y="97731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6CA53C-CF5C-7F14-B2B5-7D78BF87A814}"/>
              </a:ext>
            </a:extLst>
          </p:cNvPr>
          <p:cNvSpPr txBox="1"/>
          <p:nvPr/>
        </p:nvSpPr>
        <p:spPr>
          <a:xfrm>
            <a:off x="10194669" y="2932712"/>
            <a:ext cx="1567031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prstClr val="black"/>
                </a:solidFill>
                <a:latin typeface="Calibri"/>
              </a:rPr>
              <a:t>public Internet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F3C780-5D88-3CCC-CD1F-591BCCA4A40D}"/>
              </a:ext>
            </a:extLst>
          </p:cNvPr>
          <p:cNvGrpSpPr/>
          <p:nvPr/>
        </p:nvGrpSpPr>
        <p:grpSpPr>
          <a:xfrm>
            <a:off x="10279841" y="4218670"/>
            <a:ext cx="763454" cy="878723"/>
            <a:chOff x="7270567" y="5238206"/>
            <a:chExt cx="763454" cy="87872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C409707-3419-C307-3FEF-DD1665A4ED3D}"/>
                </a:ext>
              </a:extLst>
            </p:cNvPr>
            <p:cNvGrpSpPr/>
            <p:nvPr/>
          </p:nvGrpSpPr>
          <p:grpSpPr>
            <a:xfrm>
              <a:off x="7302136" y="5238206"/>
              <a:ext cx="591681" cy="375090"/>
              <a:chOff x="7493876" y="2774731"/>
              <a:chExt cx="1481958" cy="894622"/>
            </a:xfrm>
          </p:grpSpPr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B8E2A9-3C33-53C7-337E-FF4157D80F7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FE990F5-624D-2489-0679-CCDC203D092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D26EAC3-AF95-A798-DE78-30B470940A4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4FD1E2D4-1B5A-CAB1-8196-DF5819AA1F6A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E672E405-8AD5-3FD0-83A5-D52B04BACA96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4D462D70-ECC0-A377-F2B4-8A20F0313E9E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CEADF446-6C13-7E40-8E0B-D39F93C8598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7F5E66-DE77-9757-A8C1-5A18F4EBF416}"/>
                </a:ext>
              </a:extLst>
            </p:cNvPr>
            <p:cNvSpPr txBox="1"/>
            <p:nvPr/>
          </p:nvSpPr>
          <p:spPr>
            <a:xfrm>
              <a:off x="7270567" y="5778375"/>
              <a:ext cx="763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AT&amp;T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249FA6-DEB1-2650-CFE1-DE95C6368151}"/>
              </a:ext>
            </a:extLst>
          </p:cNvPr>
          <p:cNvGrpSpPr/>
          <p:nvPr/>
        </p:nvGrpSpPr>
        <p:grpSpPr>
          <a:xfrm>
            <a:off x="9150500" y="2243953"/>
            <a:ext cx="591681" cy="375090"/>
            <a:chOff x="7493876" y="2774731"/>
            <a:chExt cx="1481958" cy="894622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175BEAA8-BD9F-EBDC-9766-8522BE693B8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7A7EC87-44C9-116A-471D-69CCA4D9093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2FCA963-FE5F-D240-D55E-3A0FCA5AF23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987FEC9A-9447-2D2E-8DB1-E2506EC292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6139F4F8-C702-7D58-F30D-A10AA2626FB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2FCF6480-4659-79B0-BB8C-C89B5075BF6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E9047756-8022-C727-8023-5023F1BCB91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63178D9-FC16-38A5-5EE4-E80664740D47}"/>
              </a:ext>
            </a:extLst>
          </p:cNvPr>
          <p:cNvSpPr txBox="1"/>
          <p:nvPr/>
        </p:nvSpPr>
        <p:spPr>
          <a:xfrm>
            <a:off x="7916888" y="2077015"/>
            <a:ext cx="959750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dirty="0">
                <a:solidFill>
                  <a:srgbClr val="C00000"/>
                </a:solidFill>
                <a:latin typeface="Calibri"/>
              </a:rPr>
              <a:t>Verizon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C3B4A02-33D0-2B92-BF9E-2B59A8F17A31}"/>
              </a:ext>
            </a:extLst>
          </p:cNvPr>
          <p:cNvGrpSpPr/>
          <p:nvPr/>
        </p:nvGrpSpPr>
        <p:grpSpPr>
          <a:xfrm>
            <a:off x="5545933" y="1247395"/>
            <a:ext cx="1874623" cy="1214848"/>
            <a:chOff x="9013371" y="2795450"/>
            <a:chExt cx="1874623" cy="1214848"/>
          </a:xfrm>
        </p:grpSpPr>
        <p:sp>
          <p:nvSpPr>
            <p:cNvPr id="53" name="Hexagon 52">
              <a:extLst>
                <a:ext uri="{FF2B5EF4-FFF2-40B4-BE49-F238E27FC236}">
                  <a16:creationId xmlns:a16="http://schemas.microsoft.com/office/drawing/2014/main" id="{9BE33FEC-21DE-B9A5-AE7F-BB4D0FFFC6B8}"/>
                </a:ext>
              </a:extLst>
            </p:cNvPr>
            <p:cNvSpPr/>
            <p:nvPr/>
          </p:nvSpPr>
          <p:spPr>
            <a:xfrm>
              <a:off x="9013371" y="2967390"/>
              <a:ext cx="1306286" cy="1042908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243F24C-74DF-FC88-640E-A4C95B575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60584" y="3639030"/>
              <a:ext cx="927410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BA61E2B-53F4-413F-FFA4-339538ADEB28}"/>
                </a:ext>
              </a:extLst>
            </p:cNvPr>
            <p:cNvGrpSpPr/>
            <p:nvPr/>
          </p:nvGrpSpPr>
          <p:grpSpPr>
            <a:xfrm>
              <a:off x="9274627" y="2795450"/>
              <a:ext cx="810933" cy="985003"/>
              <a:chOff x="9236146" y="2789414"/>
              <a:chExt cx="888604" cy="1226172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E970726-C232-4A7E-539E-8C278E472217}"/>
                  </a:ext>
                </a:extLst>
              </p:cNvPr>
              <p:cNvGrpSpPr/>
              <p:nvPr/>
            </p:nvGrpSpPr>
            <p:grpSpPr>
              <a:xfrm>
                <a:off x="9236146" y="2789414"/>
                <a:ext cx="466245" cy="953439"/>
                <a:chOff x="6476205" y="1279015"/>
                <a:chExt cx="466245" cy="953439"/>
              </a:xfrm>
            </p:grpSpPr>
            <p:grpSp>
              <p:nvGrpSpPr>
                <p:cNvPr id="81" name="Group 817">
                  <a:extLst>
                    <a:ext uri="{FF2B5EF4-FFF2-40B4-BE49-F238E27FC236}">
                      <a16:creationId xmlns:a16="http://schemas.microsoft.com/office/drawing/2014/main" id="{9D3E93FF-15EB-1745-1343-D343ACFBBB2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76205" y="1279015"/>
                  <a:ext cx="466245" cy="434369"/>
                  <a:chOff x="2920" y="1424"/>
                  <a:chExt cx="326" cy="320"/>
                </a:xfrm>
              </p:grpSpPr>
              <p:sp>
                <p:nvSpPr>
                  <p:cNvPr id="98" name="Oval 818">
                    <a:extLst>
                      <a:ext uri="{FF2B5EF4-FFF2-40B4-BE49-F238E27FC236}">
                        <a16:creationId xmlns:a16="http://schemas.microsoft.com/office/drawing/2014/main" id="{3108393A-2A53-E6E7-8A5C-45B40F3667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0" y="1445"/>
                    <a:ext cx="326" cy="289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grpSp>
                <p:nvGrpSpPr>
                  <p:cNvPr id="99" name="Group 819">
                    <a:extLst>
                      <a:ext uri="{FF2B5EF4-FFF2-40B4-BE49-F238E27FC236}">
                        <a16:creationId xmlns:a16="http://schemas.microsoft.com/office/drawing/2014/main" id="{A2DA2255-E388-73BA-B405-91F0F69E18D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49" y="1424"/>
                    <a:ext cx="265" cy="280"/>
                    <a:chOff x="2949" y="1424"/>
                    <a:chExt cx="265" cy="280"/>
                  </a:xfrm>
                </p:grpSpPr>
                <p:sp>
                  <p:nvSpPr>
                    <p:cNvPr id="101" name="Oval 820">
                      <a:extLst>
                        <a:ext uri="{FF2B5EF4-FFF2-40B4-BE49-F238E27FC236}">
                          <a16:creationId xmlns:a16="http://schemas.microsoft.com/office/drawing/2014/main" id="{30ED0CE4-5553-2C88-AC99-D930448E1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30" y="1545"/>
                      <a:ext cx="107" cy="92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0111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102" name="Oval 821">
                      <a:extLst>
                        <a:ext uri="{FF2B5EF4-FFF2-40B4-BE49-F238E27FC236}">
                          <a16:creationId xmlns:a16="http://schemas.microsoft.com/office/drawing/2014/main" id="{111676BE-BFD3-24BC-57C2-BC9204D3D8B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06" y="1525"/>
                      <a:ext cx="154" cy="131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0111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103" name="Oval 822">
                      <a:extLst>
                        <a:ext uri="{FF2B5EF4-FFF2-40B4-BE49-F238E27FC236}">
                          <a16:creationId xmlns:a16="http://schemas.microsoft.com/office/drawing/2014/main" id="{0BA1DA16-03A9-0C73-5488-D257B65EBEB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83" y="1501"/>
                      <a:ext cx="203" cy="179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0111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104" name="Oval 823">
                      <a:extLst>
                        <a:ext uri="{FF2B5EF4-FFF2-40B4-BE49-F238E27FC236}">
                          <a16:creationId xmlns:a16="http://schemas.microsoft.com/office/drawing/2014/main" id="{2D998ADE-29F2-9F56-D0D9-205EA91FCF7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49" y="1476"/>
                      <a:ext cx="265" cy="228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0111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105" name="Freeform 824">
                      <a:extLst>
                        <a:ext uri="{FF2B5EF4-FFF2-40B4-BE49-F238E27FC236}">
                          <a16:creationId xmlns:a16="http://schemas.microsoft.com/office/drawing/2014/main" id="{44ECF292-D04E-3F85-B48F-202520332CD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987" y="1424"/>
                      <a:ext cx="205" cy="143"/>
                    </a:xfrm>
                    <a:custGeom>
                      <a:avLst/>
                      <a:gdLst>
                        <a:gd name="T0" fmla="*/ 0 w 1180"/>
                        <a:gd name="T1" fmla="*/ 0 h 956"/>
                        <a:gd name="T2" fmla="*/ 0 w 1180"/>
                        <a:gd name="T3" fmla="*/ 0 h 956"/>
                        <a:gd name="T4" fmla="*/ 0 w 1180"/>
                        <a:gd name="T5" fmla="*/ 0 h 956"/>
                        <a:gd name="T6" fmla="*/ 0 w 1180"/>
                        <a:gd name="T7" fmla="*/ 0 h 956"/>
                        <a:gd name="T8" fmla="*/ 0 w 1180"/>
                        <a:gd name="T9" fmla="*/ 0 h 956"/>
                        <a:gd name="T10" fmla="*/ 0 w 1180"/>
                        <a:gd name="T11" fmla="*/ 0 h 956"/>
                        <a:gd name="T12" fmla="*/ 0 w 1180"/>
                        <a:gd name="T13" fmla="*/ 0 h 956"/>
                        <a:gd name="T14" fmla="*/ 0 w 1180"/>
                        <a:gd name="T15" fmla="*/ 0 h 956"/>
                        <a:gd name="T16" fmla="*/ 0 w 1180"/>
                        <a:gd name="T17" fmla="*/ 0 h 956"/>
                        <a:gd name="T18" fmla="*/ 0 w 1180"/>
                        <a:gd name="T19" fmla="*/ 0 h 95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0" t="0" r="r" b="b"/>
                      <a:pathLst>
                        <a:path w="1180" h="956">
                          <a:moveTo>
                            <a:pt x="499" y="7"/>
                          </a:moveTo>
                          <a:lnTo>
                            <a:pt x="0" y="780"/>
                          </a:lnTo>
                          <a:lnTo>
                            <a:pt x="134" y="885"/>
                          </a:lnTo>
                          <a:lnTo>
                            <a:pt x="366" y="920"/>
                          </a:lnTo>
                          <a:lnTo>
                            <a:pt x="534" y="956"/>
                          </a:lnTo>
                          <a:lnTo>
                            <a:pt x="829" y="949"/>
                          </a:lnTo>
                          <a:lnTo>
                            <a:pt x="1096" y="850"/>
                          </a:lnTo>
                          <a:lnTo>
                            <a:pt x="1180" y="801"/>
                          </a:lnTo>
                          <a:lnTo>
                            <a:pt x="668" y="0"/>
                          </a:lnTo>
                          <a:lnTo>
                            <a:pt x="499" y="7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19050" cmpd="sng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 dirty="0"/>
                    </a:p>
                  </p:txBody>
                </p:sp>
              </p:grpSp>
              <p:sp>
                <p:nvSpPr>
                  <p:cNvPr id="100" name="Freeform 825">
                    <a:extLst>
                      <a:ext uri="{FF2B5EF4-FFF2-40B4-BE49-F238E27FC236}">
                        <a16:creationId xmlns:a16="http://schemas.microsoft.com/office/drawing/2014/main" id="{75FD817C-D5FA-0E9A-878C-69FB7DD20D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95" y="1615"/>
                    <a:ext cx="178" cy="129"/>
                  </a:xfrm>
                  <a:custGeom>
                    <a:avLst/>
                    <a:gdLst>
                      <a:gd name="T0" fmla="*/ 0 w 1180"/>
                      <a:gd name="T1" fmla="*/ 0 h 956"/>
                      <a:gd name="T2" fmla="*/ 0 w 1180"/>
                      <a:gd name="T3" fmla="*/ 0 h 956"/>
                      <a:gd name="T4" fmla="*/ 0 w 1180"/>
                      <a:gd name="T5" fmla="*/ 0 h 956"/>
                      <a:gd name="T6" fmla="*/ 0 w 1180"/>
                      <a:gd name="T7" fmla="*/ 0 h 956"/>
                      <a:gd name="T8" fmla="*/ 0 w 1180"/>
                      <a:gd name="T9" fmla="*/ 0 h 956"/>
                      <a:gd name="T10" fmla="*/ 0 w 1180"/>
                      <a:gd name="T11" fmla="*/ 0 h 956"/>
                      <a:gd name="T12" fmla="*/ 0 w 1180"/>
                      <a:gd name="T13" fmla="*/ 0 h 956"/>
                      <a:gd name="T14" fmla="*/ 0 w 1180"/>
                      <a:gd name="T15" fmla="*/ 0 h 956"/>
                      <a:gd name="T16" fmla="*/ 0 w 1180"/>
                      <a:gd name="T17" fmla="*/ 0 h 956"/>
                      <a:gd name="T18" fmla="*/ 0 w 1180"/>
                      <a:gd name="T19" fmla="*/ 0 h 95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80" h="956">
                        <a:moveTo>
                          <a:pt x="499" y="7"/>
                        </a:moveTo>
                        <a:lnTo>
                          <a:pt x="0" y="780"/>
                        </a:lnTo>
                        <a:lnTo>
                          <a:pt x="134" y="885"/>
                        </a:lnTo>
                        <a:lnTo>
                          <a:pt x="366" y="920"/>
                        </a:lnTo>
                        <a:lnTo>
                          <a:pt x="534" y="956"/>
                        </a:lnTo>
                        <a:lnTo>
                          <a:pt x="829" y="949"/>
                        </a:lnTo>
                        <a:lnTo>
                          <a:pt x="1096" y="850"/>
                        </a:lnTo>
                        <a:lnTo>
                          <a:pt x="1180" y="801"/>
                        </a:lnTo>
                        <a:lnTo>
                          <a:pt x="668" y="0"/>
                        </a:lnTo>
                        <a:lnTo>
                          <a:pt x="499" y="7"/>
                        </a:lnTo>
                        <a:close/>
                      </a:path>
                    </a:pathLst>
                  </a:custGeom>
                  <a:solidFill>
                    <a:srgbClr val="9CE0FA"/>
                  </a:solidFill>
                  <a:ln w="19050" cmpd="sng">
                    <a:noFill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82" name="Group 398">
                  <a:extLst>
                    <a:ext uri="{FF2B5EF4-FFF2-40B4-BE49-F238E27FC236}">
                      <a16:creationId xmlns:a16="http://schemas.microsoft.com/office/drawing/2014/main" id="{6635C6B2-4C36-60E3-FAF7-D32F8064EA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27789" y="1518577"/>
                  <a:ext cx="375668" cy="713877"/>
                  <a:chOff x="3130" y="3288"/>
                  <a:chExt cx="410" cy="742"/>
                </a:xfrm>
              </p:grpSpPr>
              <p:sp>
                <p:nvSpPr>
                  <p:cNvPr id="83" name="Line 270">
                    <a:extLst>
                      <a:ext uri="{FF2B5EF4-FFF2-40B4-BE49-F238E27FC236}">
                        <a16:creationId xmlns:a16="http://schemas.microsoft.com/office/drawing/2014/main" id="{0D49C89B-A671-6D2E-EC6D-64B586B0BD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30" y="3288"/>
                    <a:ext cx="205" cy="67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4" name="Line 271">
                    <a:extLst>
                      <a:ext uri="{FF2B5EF4-FFF2-40B4-BE49-F238E27FC236}">
                        <a16:creationId xmlns:a16="http://schemas.microsoft.com/office/drawing/2014/main" id="{5503A5B7-DC36-8B01-E981-FA7F457690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35" y="3288"/>
                    <a:ext cx="205" cy="66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5" name="Line 272">
                    <a:extLst>
                      <a:ext uri="{FF2B5EF4-FFF2-40B4-BE49-F238E27FC236}">
                        <a16:creationId xmlns:a16="http://schemas.microsoft.com/office/drawing/2014/main" id="{E64B0CA4-584C-6B40-C1E1-00ED1F1AD4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30" y="3957"/>
                    <a:ext cx="205" cy="7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6" name="Line 273">
                    <a:extLst>
                      <a:ext uri="{FF2B5EF4-FFF2-40B4-BE49-F238E27FC236}">
                        <a16:creationId xmlns:a16="http://schemas.microsoft.com/office/drawing/2014/main" id="{0B2090FA-E637-B7D0-E898-94806C1FB0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35" y="3957"/>
                    <a:ext cx="205" cy="7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7" name="Line 274">
                    <a:extLst>
                      <a:ext uri="{FF2B5EF4-FFF2-40B4-BE49-F238E27FC236}">
                        <a16:creationId xmlns:a16="http://schemas.microsoft.com/office/drawing/2014/main" id="{EF97533C-ADD9-CE4D-ACFE-CA23F1C18B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35" y="3303"/>
                    <a:ext cx="0" cy="72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8" name="Line 275">
                    <a:extLst>
                      <a:ext uri="{FF2B5EF4-FFF2-40B4-BE49-F238E27FC236}">
                        <a16:creationId xmlns:a16="http://schemas.microsoft.com/office/drawing/2014/main" id="{B5BAA7BB-1976-1E2F-5DA5-FE1CA1A758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30" y="3888"/>
                    <a:ext cx="205" cy="7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89" name="Line 276">
                    <a:extLst>
                      <a:ext uri="{FF2B5EF4-FFF2-40B4-BE49-F238E27FC236}">
                        <a16:creationId xmlns:a16="http://schemas.microsoft.com/office/drawing/2014/main" id="{444699F9-B48D-15D4-23D9-8919008D38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335" y="3888"/>
                    <a:ext cx="205" cy="6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0" name="Line 277">
                    <a:extLst>
                      <a:ext uri="{FF2B5EF4-FFF2-40B4-BE49-F238E27FC236}">
                        <a16:creationId xmlns:a16="http://schemas.microsoft.com/office/drawing/2014/main" id="{DC45AD9D-34DC-8753-FF84-3E5D16D70E7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7" y="3668"/>
                    <a:ext cx="118" cy="5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" name="Line 278">
                    <a:extLst>
                      <a:ext uri="{FF2B5EF4-FFF2-40B4-BE49-F238E27FC236}">
                        <a16:creationId xmlns:a16="http://schemas.microsoft.com/office/drawing/2014/main" id="{A6EFBE76-50F5-D255-8080-A4CB485428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5" y="3668"/>
                    <a:ext cx="124" cy="5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2" name="Line 279">
                    <a:extLst>
                      <a:ext uri="{FF2B5EF4-FFF2-40B4-BE49-F238E27FC236}">
                        <a16:creationId xmlns:a16="http://schemas.microsoft.com/office/drawing/2014/main" id="{38EB70A6-A359-FD07-412B-C97D87AC970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78" y="3766"/>
                    <a:ext cx="152" cy="7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" name="Line 280">
                    <a:extLst>
                      <a:ext uri="{FF2B5EF4-FFF2-40B4-BE49-F238E27FC236}">
                        <a16:creationId xmlns:a16="http://schemas.microsoft.com/office/drawing/2014/main" id="{4D012951-971F-2F40-DD31-5687EE78C6B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5" y="3781"/>
                    <a:ext cx="153" cy="6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4" name="Line 281">
                    <a:extLst>
                      <a:ext uri="{FF2B5EF4-FFF2-40B4-BE49-F238E27FC236}">
                        <a16:creationId xmlns:a16="http://schemas.microsoft.com/office/drawing/2014/main" id="{22B65446-0ED7-1FEF-6413-6F777CA68F9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5" y="3567"/>
                    <a:ext cx="78" cy="2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5" name="Line 282">
                    <a:extLst>
                      <a:ext uri="{FF2B5EF4-FFF2-40B4-BE49-F238E27FC236}">
                        <a16:creationId xmlns:a16="http://schemas.microsoft.com/office/drawing/2014/main" id="{B120BAB6-3E56-53DE-263C-76F629754B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5" y="3428"/>
                    <a:ext cx="49" cy="2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6" name="Line 283">
                    <a:extLst>
                      <a:ext uri="{FF2B5EF4-FFF2-40B4-BE49-F238E27FC236}">
                        <a16:creationId xmlns:a16="http://schemas.microsoft.com/office/drawing/2014/main" id="{CD6CFA24-FAD7-1C04-3D7C-39D39CE9DF4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47" y="3558"/>
                    <a:ext cx="95" cy="3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7" name="Line 284">
                    <a:extLst>
                      <a:ext uri="{FF2B5EF4-FFF2-40B4-BE49-F238E27FC236}">
                        <a16:creationId xmlns:a16="http://schemas.microsoft.com/office/drawing/2014/main" id="{F0BC4932-468B-205D-C172-0329EEE79D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89" y="3422"/>
                    <a:ext cx="55" cy="3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B0D3944-60E2-54F1-B574-770359F816B0}"/>
                  </a:ext>
                </a:extLst>
              </p:cNvPr>
              <p:cNvGrpSpPr/>
              <p:nvPr/>
            </p:nvGrpSpPr>
            <p:grpSpPr>
              <a:xfrm>
                <a:off x="9357602" y="3598288"/>
                <a:ext cx="767148" cy="417298"/>
                <a:chOff x="1503784" y="3006600"/>
                <a:chExt cx="1771786" cy="957087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61820DB9-B61E-F939-4D77-B300FA546875}"/>
                    </a:ext>
                  </a:extLst>
                </p:cNvPr>
                <p:cNvGrpSpPr/>
                <p:nvPr/>
              </p:nvGrpSpPr>
              <p:grpSpPr>
                <a:xfrm>
                  <a:off x="1503784" y="3006600"/>
                  <a:ext cx="1771786" cy="957087"/>
                  <a:chOff x="1465684" y="2997075"/>
                  <a:chExt cx="1771786" cy="957087"/>
                </a:xfrm>
              </p:grpSpPr>
              <p:sp>
                <p:nvSpPr>
                  <p:cNvPr id="79" name="Freeform 78">
                    <a:extLst>
                      <a:ext uri="{FF2B5EF4-FFF2-40B4-BE49-F238E27FC236}">
                        <a16:creationId xmlns:a16="http://schemas.microsoft.com/office/drawing/2014/main" id="{559055FE-F82D-90D4-176F-AA792861034F}"/>
                      </a:ext>
                    </a:extLst>
                  </p:cNvPr>
                  <p:cNvSpPr/>
                  <p:nvPr/>
                </p:nvSpPr>
                <p:spPr>
                  <a:xfrm>
                    <a:off x="1465684" y="3328365"/>
                    <a:ext cx="1771786" cy="625797"/>
                  </a:xfrm>
                  <a:custGeom>
                    <a:avLst/>
                    <a:gdLst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46482 w 8187558"/>
                      <a:gd name="connsiteY5" fmla="*/ 157655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46482 w 8187558"/>
                      <a:gd name="connsiteY5" fmla="*/ 157655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46482 w 8187558"/>
                      <a:gd name="connsiteY5" fmla="*/ 157655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46482 w 8187558"/>
                      <a:gd name="connsiteY5" fmla="*/ 157655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88524 w 8187558"/>
                      <a:gd name="connsiteY5" fmla="*/ 1597573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88524 w 8187558"/>
                      <a:gd name="connsiteY5" fmla="*/ 1597573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76538 w 8176538"/>
                      <a:gd name="connsiteY0" fmla="*/ 0 h 2638097"/>
                      <a:gd name="connsiteX1" fmla="*/ 8176538 w 8176538"/>
                      <a:gd name="connsiteY1" fmla="*/ 1271752 h 2638097"/>
                      <a:gd name="connsiteX2" fmla="*/ 4088015 w 8176538"/>
                      <a:gd name="connsiteY2" fmla="*/ 2638097 h 2638097"/>
                      <a:gd name="connsiteX3" fmla="*/ 0 w 8176538"/>
                      <a:gd name="connsiteY3" fmla="*/ 1269888 h 2638097"/>
                      <a:gd name="connsiteX4" fmla="*/ 20511 w 8176538"/>
                      <a:gd name="connsiteY4" fmla="*/ 147145 h 2638097"/>
                      <a:gd name="connsiteX5" fmla="*/ 4088015 w 8176538"/>
                      <a:gd name="connsiteY5" fmla="*/ 1566042 h 2638097"/>
                      <a:gd name="connsiteX6" fmla="*/ 8176538 w 8176538"/>
                      <a:gd name="connsiteY6" fmla="*/ 0 h 2638097"/>
                      <a:gd name="connsiteX0" fmla="*/ 8176538 w 8176538"/>
                      <a:gd name="connsiteY0" fmla="*/ 0 h 2772020"/>
                      <a:gd name="connsiteX1" fmla="*/ 8176538 w 8176538"/>
                      <a:gd name="connsiteY1" fmla="*/ 1271752 h 2772020"/>
                      <a:gd name="connsiteX2" fmla="*/ 4099034 w 8176538"/>
                      <a:gd name="connsiteY2" fmla="*/ 2772020 h 2772020"/>
                      <a:gd name="connsiteX3" fmla="*/ 0 w 8176538"/>
                      <a:gd name="connsiteY3" fmla="*/ 1269888 h 2772020"/>
                      <a:gd name="connsiteX4" fmla="*/ 20511 w 8176538"/>
                      <a:gd name="connsiteY4" fmla="*/ 147145 h 2772020"/>
                      <a:gd name="connsiteX5" fmla="*/ 4088015 w 8176538"/>
                      <a:gd name="connsiteY5" fmla="*/ 1566042 h 2772020"/>
                      <a:gd name="connsiteX6" fmla="*/ 8176538 w 8176538"/>
                      <a:gd name="connsiteY6" fmla="*/ 0 h 2772020"/>
                      <a:gd name="connsiteX0" fmla="*/ 8176538 w 8176538"/>
                      <a:gd name="connsiteY0" fmla="*/ 0 h 2772339"/>
                      <a:gd name="connsiteX1" fmla="*/ 8176538 w 8176538"/>
                      <a:gd name="connsiteY1" fmla="*/ 1378890 h 2772339"/>
                      <a:gd name="connsiteX2" fmla="*/ 4099034 w 8176538"/>
                      <a:gd name="connsiteY2" fmla="*/ 2772020 h 2772339"/>
                      <a:gd name="connsiteX3" fmla="*/ 0 w 8176538"/>
                      <a:gd name="connsiteY3" fmla="*/ 1269888 h 2772339"/>
                      <a:gd name="connsiteX4" fmla="*/ 20511 w 8176538"/>
                      <a:gd name="connsiteY4" fmla="*/ 147145 h 2772339"/>
                      <a:gd name="connsiteX5" fmla="*/ 4088015 w 8176538"/>
                      <a:gd name="connsiteY5" fmla="*/ 1566042 h 2772339"/>
                      <a:gd name="connsiteX6" fmla="*/ 8176538 w 8176538"/>
                      <a:gd name="connsiteY6" fmla="*/ 0 h 2772339"/>
                      <a:gd name="connsiteX0" fmla="*/ 8176538 w 8176538"/>
                      <a:gd name="connsiteY0" fmla="*/ 0 h 2825888"/>
                      <a:gd name="connsiteX1" fmla="*/ 8176538 w 8176538"/>
                      <a:gd name="connsiteY1" fmla="*/ 1378890 h 2825888"/>
                      <a:gd name="connsiteX2" fmla="*/ 4099034 w 8176538"/>
                      <a:gd name="connsiteY2" fmla="*/ 2825590 h 2825888"/>
                      <a:gd name="connsiteX3" fmla="*/ 0 w 8176538"/>
                      <a:gd name="connsiteY3" fmla="*/ 1269888 h 2825888"/>
                      <a:gd name="connsiteX4" fmla="*/ 20511 w 8176538"/>
                      <a:gd name="connsiteY4" fmla="*/ 147145 h 2825888"/>
                      <a:gd name="connsiteX5" fmla="*/ 4088015 w 8176538"/>
                      <a:gd name="connsiteY5" fmla="*/ 1566042 h 2825888"/>
                      <a:gd name="connsiteX6" fmla="*/ 8176538 w 8176538"/>
                      <a:gd name="connsiteY6" fmla="*/ 0 h 2825888"/>
                      <a:gd name="connsiteX0" fmla="*/ 8165518 w 8165518"/>
                      <a:gd name="connsiteY0" fmla="*/ 0 h 2825606"/>
                      <a:gd name="connsiteX1" fmla="*/ 8165518 w 8165518"/>
                      <a:gd name="connsiteY1" fmla="*/ 1378890 h 2825606"/>
                      <a:gd name="connsiteX2" fmla="*/ 4088014 w 8165518"/>
                      <a:gd name="connsiteY2" fmla="*/ 2825590 h 2825606"/>
                      <a:gd name="connsiteX3" fmla="*/ 0 w 8165518"/>
                      <a:gd name="connsiteY3" fmla="*/ 1403811 h 2825606"/>
                      <a:gd name="connsiteX4" fmla="*/ 9491 w 8165518"/>
                      <a:gd name="connsiteY4" fmla="*/ 147145 h 2825606"/>
                      <a:gd name="connsiteX5" fmla="*/ 4076995 w 8165518"/>
                      <a:gd name="connsiteY5" fmla="*/ 1566042 h 2825606"/>
                      <a:gd name="connsiteX6" fmla="*/ 8165518 w 8165518"/>
                      <a:gd name="connsiteY6" fmla="*/ 0 h 2825606"/>
                      <a:gd name="connsiteX0" fmla="*/ 8165518 w 8165518"/>
                      <a:gd name="connsiteY0" fmla="*/ 0 h 2879174"/>
                      <a:gd name="connsiteX1" fmla="*/ 8165518 w 8165518"/>
                      <a:gd name="connsiteY1" fmla="*/ 1378890 h 2879174"/>
                      <a:gd name="connsiteX2" fmla="*/ 4132092 w 8165518"/>
                      <a:gd name="connsiteY2" fmla="*/ 2879159 h 2879174"/>
                      <a:gd name="connsiteX3" fmla="*/ 0 w 8165518"/>
                      <a:gd name="connsiteY3" fmla="*/ 1403811 h 2879174"/>
                      <a:gd name="connsiteX4" fmla="*/ 9491 w 8165518"/>
                      <a:gd name="connsiteY4" fmla="*/ 147145 h 2879174"/>
                      <a:gd name="connsiteX5" fmla="*/ 4076995 w 8165518"/>
                      <a:gd name="connsiteY5" fmla="*/ 1566042 h 2879174"/>
                      <a:gd name="connsiteX6" fmla="*/ 8165518 w 8165518"/>
                      <a:gd name="connsiteY6" fmla="*/ 0 h 2879174"/>
                      <a:gd name="connsiteX0" fmla="*/ 8165518 w 8176537"/>
                      <a:gd name="connsiteY0" fmla="*/ 0 h 2879410"/>
                      <a:gd name="connsiteX1" fmla="*/ 8176537 w 8176537"/>
                      <a:gd name="connsiteY1" fmla="*/ 1499420 h 2879410"/>
                      <a:gd name="connsiteX2" fmla="*/ 4132092 w 8176537"/>
                      <a:gd name="connsiteY2" fmla="*/ 2879159 h 2879410"/>
                      <a:gd name="connsiteX3" fmla="*/ 0 w 8176537"/>
                      <a:gd name="connsiteY3" fmla="*/ 1403811 h 2879410"/>
                      <a:gd name="connsiteX4" fmla="*/ 9491 w 8176537"/>
                      <a:gd name="connsiteY4" fmla="*/ 147145 h 2879410"/>
                      <a:gd name="connsiteX5" fmla="*/ 4076995 w 8176537"/>
                      <a:gd name="connsiteY5" fmla="*/ 1566042 h 2879410"/>
                      <a:gd name="connsiteX6" fmla="*/ 8165518 w 8176537"/>
                      <a:gd name="connsiteY6" fmla="*/ 0 h 2879410"/>
                      <a:gd name="connsiteX0" fmla="*/ 8165518 w 8176537"/>
                      <a:gd name="connsiteY0" fmla="*/ 0 h 2879262"/>
                      <a:gd name="connsiteX1" fmla="*/ 8176537 w 8176537"/>
                      <a:gd name="connsiteY1" fmla="*/ 1499420 h 2879262"/>
                      <a:gd name="connsiteX2" fmla="*/ 4132092 w 8176537"/>
                      <a:gd name="connsiteY2" fmla="*/ 2879159 h 2879262"/>
                      <a:gd name="connsiteX3" fmla="*/ 0 w 8176537"/>
                      <a:gd name="connsiteY3" fmla="*/ 1403811 h 2879262"/>
                      <a:gd name="connsiteX4" fmla="*/ 9491 w 8176537"/>
                      <a:gd name="connsiteY4" fmla="*/ 147145 h 2879262"/>
                      <a:gd name="connsiteX5" fmla="*/ 4076995 w 8176537"/>
                      <a:gd name="connsiteY5" fmla="*/ 1566042 h 2879262"/>
                      <a:gd name="connsiteX6" fmla="*/ 8165518 w 8176537"/>
                      <a:gd name="connsiteY6" fmla="*/ 0 h 2879262"/>
                      <a:gd name="connsiteX0" fmla="*/ 8165518 w 8176537"/>
                      <a:gd name="connsiteY0" fmla="*/ 0 h 2879163"/>
                      <a:gd name="connsiteX1" fmla="*/ 8176537 w 8176537"/>
                      <a:gd name="connsiteY1" fmla="*/ 1499420 h 2879163"/>
                      <a:gd name="connsiteX2" fmla="*/ 4132092 w 8176537"/>
                      <a:gd name="connsiteY2" fmla="*/ 2879159 h 2879163"/>
                      <a:gd name="connsiteX3" fmla="*/ 0 w 8176537"/>
                      <a:gd name="connsiteY3" fmla="*/ 1510948 h 2879163"/>
                      <a:gd name="connsiteX4" fmla="*/ 9491 w 8176537"/>
                      <a:gd name="connsiteY4" fmla="*/ 147145 h 2879163"/>
                      <a:gd name="connsiteX5" fmla="*/ 4076995 w 8176537"/>
                      <a:gd name="connsiteY5" fmla="*/ 1566042 h 2879163"/>
                      <a:gd name="connsiteX6" fmla="*/ 8165518 w 8176537"/>
                      <a:gd name="connsiteY6" fmla="*/ 0 h 2879163"/>
                      <a:gd name="connsiteX0" fmla="*/ 8165518 w 8198577"/>
                      <a:gd name="connsiteY0" fmla="*/ 0 h 2879451"/>
                      <a:gd name="connsiteX1" fmla="*/ 8198577 w 8198577"/>
                      <a:gd name="connsiteY1" fmla="*/ 1606558 h 2879451"/>
                      <a:gd name="connsiteX2" fmla="*/ 4132092 w 8198577"/>
                      <a:gd name="connsiteY2" fmla="*/ 2879159 h 2879451"/>
                      <a:gd name="connsiteX3" fmla="*/ 0 w 8198577"/>
                      <a:gd name="connsiteY3" fmla="*/ 1510948 h 2879451"/>
                      <a:gd name="connsiteX4" fmla="*/ 9491 w 8198577"/>
                      <a:gd name="connsiteY4" fmla="*/ 147145 h 2879451"/>
                      <a:gd name="connsiteX5" fmla="*/ 4076995 w 8198577"/>
                      <a:gd name="connsiteY5" fmla="*/ 1566042 h 2879451"/>
                      <a:gd name="connsiteX6" fmla="*/ 8165518 w 8198577"/>
                      <a:gd name="connsiteY6" fmla="*/ 0 h 2879451"/>
                      <a:gd name="connsiteX0" fmla="*/ 8165518 w 8165518"/>
                      <a:gd name="connsiteY0" fmla="*/ 0 h 2880066"/>
                      <a:gd name="connsiteX1" fmla="*/ 8165518 w 8165518"/>
                      <a:gd name="connsiteY1" fmla="*/ 1673520 h 2880066"/>
                      <a:gd name="connsiteX2" fmla="*/ 4132092 w 8165518"/>
                      <a:gd name="connsiteY2" fmla="*/ 2879159 h 2880066"/>
                      <a:gd name="connsiteX3" fmla="*/ 0 w 8165518"/>
                      <a:gd name="connsiteY3" fmla="*/ 1510948 h 2880066"/>
                      <a:gd name="connsiteX4" fmla="*/ 9491 w 8165518"/>
                      <a:gd name="connsiteY4" fmla="*/ 147145 h 2880066"/>
                      <a:gd name="connsiteX5" fmla="*/ 4076995 w 8165518"/>
                      <a:gd name="connsiteY5" fmla="*/ 1566042 h 2880066"/>
                      <a:gd name="connsiteX6" fmla="*/ 8165518 w 8165518"/>
                      <a:gd name="connsiteY6" fmla="*/ 0 h 2880066"/>
                      <a:gd name="connsiteX0" fmla="*/ 8156794 w 8156794"/>
                      <a:gd name="connsiteY0" fmla="*/ 0 h 2879270"/>
                      <a:gd name="connsiteX1" fmla="*/ 8156794 w 8156794"/>
                      <a:gd name="connsiteY1" fmla="*/ 1673520 h 2879270"/>
                      <a:gd name="connsiteX2" fmla="*/ 4123368 w 8156794"/>
                      <a:gd name="connsiteY2" fmla="*/ 2879159 h 2879270"/>
                      <a:gd name="connsiteX3" fmla="*/ 2295 w 8156794"/>
                      <a:gd name="connsiteY3" fmla="*/ 1618086 h 2879270"/>
                      <a:gd name="connsiteX4" fmla="*/ 767 w 8156794"/>
                      <a:gd name="connsiteY4" fmla="*/ 147145 h 2879270"/>
                      <a:gd name="connsiteX5" fmla="*/ 4068271 w 8156794"/>
                      <a:gd name="connsiteY5" fmla="*/ 1566042 h 2879270"/>
                      <a:gd name="connsiteX6" fmla="*/ 8156794 w 8156794"/>
                      <a:gd name="connsiteY6" fmla="*/ 0 h 2879270"/>
                      <a:gd name="connsiteX0" fmla="*/ 8156794 w 8156794"/>
                      <a:gd name="connsiteY0" fmla="*/ 0 h 2973000"/>
                      <a:gd name="connsiteX1" fmla="*/ 8156794 w 8156794"/>
                      <a:gd name="connsiteY1" fmla="*/ 1673520 h 2973000"/>
                      <a:gd name="connsiteX2" fmla="*/ 4134388 w 8156794"/>
                      <a:gd name="connsiteY2" fmla="*/ 2972904 h 2973000"/>
                      <a:gd name="connsiteX3" fmla="*/ 2295 w 8156794"/>
                      <a:gd name="connsiteY3" fmla="*/ 1618086 h 2973000"/>
                      <a:gd name="connsiteX4" fmla="*/ 767 w 8156794"/>
                      <a:gd name="connsiteY4" fmla="*/ 147145 h 2973000"/>
                      <a:gd name="connsiteX5" fmla="*/ 4068271 w 8156794"/>
                      <a:gd name="connsiteY5" fmla="*/ 1566042 h 2973000"/>
                      <a:gd name="connsiteX6" fmla="*/ 8156794 w 8156794"/>
                      <a:gd name="connsiteY6" fmla="*/ 0 h 2973000"/>
                      <a:gd name="connsiteX0" fmla="*/ 8156794 w 8156794"/>
                      <a:gd name="connsiteY0" fmla="*/ 0 h 2973000"/>
                      <a:gd name="connsiteX1" fmla="*/ 8156794 w 8156794"/>
                      <a:gd name="connsiteY1" fmla="*/ 1673520 h 2973000"/>
                      <a:gd name="connsiteX2" fmla="*/ 4134388 w 8156794"/>
                      <a:gd name="connsiteY2" fmla="*/ 2972904 h 2973000"/>
                      <a:gd name="connsiteX3" fmla="*/ 2295 w 8156794"/>
                      <a:gd name="connsiteY3" fmla="*/ 1618086 h 2973000"/>
                      <a:gd name="connsiteX4" fmla="*/ 767 w 8156794"/>
                      <a:gd name="connsiteY4" fmla="*/ 147145 h 2973000"/>
                      <a:gd name="connsiteX5" fmla="*/ 4068271 w 8156794"/>
                      <a:gd name="connsiteY5" fmla="*/ 1566042 h 2973000"/>
                      <a:gd name="connsiteX6" fmla="*/ 8156794 w 8156794"/>
                      <a:gd name="connsiteY6" fmla="*/ 0 h 2973000"/>
                      <a:gd name="connsiteX0" fmla="*/ 8156794 w 8156794"/>
                      <a:gd name="connsiteY0" fmla="*/ 0 h 2973000"/>
                      <a:gd name="connsiteX1" fmla="*/ 8156794 w 8156794"/>
                      <a:gd name="connsiteY1" fmla="*/ 1673520 h 2973000"/>
                      <a:gd name="connsiteX2" fmla="*/ 4134388 w 8156794"/>
                      <a:gd name="connsiteY2" fmla="*/ 2972904 h 2973000"/>
                      <a:gd name="connsiteX3" fmla="*/ 2295 w 8156794"/>
                      <a:gd name="connsiteY3" fmla="*/ 1618086 h 2973000"/>
                      <a:gd name="connsiteX4" fmla="*/ 767 w 8156794"/>
                      <a:gd name="connsiteY4" fmla="*/ 147145 h 2973000"/>
                      <a:gd name="connsiteX5" fmla="*/ 4068271 w 8156794"/>
                      <a:gd name="connsiteY5" fmla="*/ 1566042 h 2973000"/>
                      <a:gd name="connsiteX6" fmla="*/ 8156794 w 8156794"/>
                      <a:gd name="connsiteY6" fmla="*/ 0 h 2973000"/>
                      <a:gd name="connsiteX0" fmla="*/ 8156794 w 8156794"/>
                      <a:gd name="connsiteY0" fmla="*/ 0 h 2973020"/>
                      <a:gd name="connsiteX1" fmla="*/ 8156794 w 8156794"/>
                      <a:gd name="connsiteY1" fmla="*/ 1673520 h 2973020"/>
                      <a:gd name="connsiteX2" fmla="*/ 4134388 w 8156794"/>
                      <a:gd name="connsiteY2" fmla="*/ 2972904 h 2973020"/>
                      <a:gd name="connsiteX3" fmla="*/ 2295 w 8156794"/>
                      <a:gd name="connsiteY3" fmla="*/ 1618086 h 2973020"/>
                      <a:gd name="connsiteX4" fmla="*/ 767 w 8156794"/>
                      <a:gd name="connsiteY4" fmla="*/ 147145 h 2973020"/>
                      <a:gd name="connsiteX5" fmla="*/ 4068271 w 8156794"/>
                      <a:gd name="connsiteY5" fmla="*/ 1566042 h 2973020"/>
                      <a:gd name="connsiteX6" fmla="*/ 8156794 w 8156794"/>
                      <a:gd name="connsiteY6" fmla="*/ 0 h 2973020"/>
                      <a:gd name="connsiteX0" fmla="*/ 8156794 w 8156794"/>
                      <a:gd name="connsiteY0" fmla="*/ 0 h 2973021"/>
                      <a:gd name="connsiteX1" fmla="*/ 8156794 w 8156794"/>
                      <a:gd name="connsiteY1" fmla="*/ 1673520 h 2973021"/>
                      <a:gd name="connsiteX2" fmla="*/ 4134388 w 8156794"/>
                      <a:gd name="connsiteY2" fmla="*/ 2972904 h 2973021"/>
                      <a:gd name="connsiteX3" fmla="*/ 2295 w 8156794"/>
                      <a:gd name="connsiteY3" fmla="*/ 1618086 h 2973021"/>
                      <a:gd name="connsiteX4" fmla="*/ 767 w 8156794"/>
                      <a:gd name="connsiteY4" fmla="*/ 147145 h 2973021"/>
                      <a:gd name="connsiteX5" fmla="*/ 4068271 w 8156794"/>
                      <a:gd name="connsiteY5" fmla="*/ 1566042 h 2973021"/>
                      <a:gd name="connsiteX6" fmla="*/ 8156794 w 8156794"/>
                      <a:gd name="connsiteY6" fmla="*/ 0 h 2973021"/>
                      <a:gd name="connsiteX0" fmla="*/ 8156794 w 8156794"/>
                      <a:gd name="connsiteY0" fmla="*/ 0 h 2973021"/>
                      <a:gd name="connsiteX1" fmla="*/ 8156794 w 8156794"/>
                      <a:gd name="connsiteY1" fmla="*/ 1673520 h 2973021"/>
                      <a:gd name="connsiteX2" fmla="*/ 4134388 w 8156794"/>
                      <a:gd name="connsiteY2" fmla="*/ 2972904 h 2973021"/>
                      <a:gd name="connsiteX3" fmla="*/ 2295 w 8156794"/>
                      <a:gd name="connsiteY3" fmla="*/ 1618086 h 2973021"/>
                      <a:gd name="connsiteX4" fmla="*/ 767 w 8156794"/>
                      <a:gd name="connsiteY4" fmla="*/ 147145 h 2973021"/>
                      <a:gd name="connsiteX5" fmla="*/ 4068271 w 8156794"/>
                      <a:gd name="connsiteY5" fmla="*/ 1566042 h 2973021"/>
                      <a:gd name="connsiteX6" fmla="*/ 8156794 w 8156794"/>
                      <a:gd name="connsiteY6" fmla="*/ 0 h 2973021"/>
                      <a:gd name="connsiteX0" fmla="*/ 8156794 w 8156794"/>
                      <a:gd name="connsiteY0" fmla="*/ 0 h 2973021"/>
                      <a:gd name="connsiteX1" fmla="*/ 8156794 w 8156794"/>
                      <a:gd name="connsiteY1" fmla="*/ 1673520 h 2973021"/>
                      <a:gd name="connsiteX2" fmla="*/ 4134388 w 8156794"/>
                      <a:gd name="connsiteY2" fmla="*/ 2972904 h 2973021"/>
                      <a:gd name="connsiteX3" fmla="*/ 2295 w 8156794"/>
                      <a:gd name="connsiteY3" fmla="*/ 1618086 h 2973021"/>
                      <a:gd name="connsiteX4" fmla="*/ 767 w 8156794"/>
                      <a:gd name="connsiteY4" fmla="*/ 147145 h 2973021"/>
                      <a:gd name="connsiteX5" fmla="*/ 4068271 w 8156794"/>
                      <a:gd name="connsiteY5" fmla="*/ 1566042 h 2973021"/>
                      <a:gd name="connsiteX6" fmla="*/ 8156794 w 8156794"/>
                      <a:gd name="connsiteY6" fmla="*/ 0 h 2973021"/>
                      <a:gd name="connsiteX0" fmla="*/ 8156794 w 8156794"/>
                      <a:gd name="connsiteY0" fmla="*/ 0 h 2973021"/>
                      <a:gd name="connsiteX1" fmla="*/ 8156794 w 8156794"/>
                      <a:gd name="connsiteY1" fmla="*/ 1673520 h 2973021"/>
                      <a:gd name="connsiteX2" fmla="*/ 4134388 w 8156794"/>
                      <a:gd name="connsiteY2" fmla="*/ 2972904 h 2973021"/>
                      <a:gd name="connsiteX3" fmla="*/ 2295 w 8156794"/>
                      <a:gd name="connsiteY3" fmla="*/ 1618086 h 2973021"/>
                      <a:gd name="connsiteX4" fmla="*/ 767 w 8156794"/>
                      <a:gd name="connsiteY4" fmla="*/ 147145 h 2973021"/>
                      <a:gd name="connsiteX5" fmla="*/ 4068271 w 8156794"/>
                      <a:gd name="connsiteY5" fmla="*/ 1566042 h 2973021"/>
                      <a:gd name="connsiteX6" fmla="*/ 8156794 w 8156794"/>
                      <a:gd name="connsiteY6" fmla="*/ 0 h 2973021"/>
                      <a:gd name="connsiteX0" fmla="*/ 8156794 w 8156794"/>
                      <a:gd name="connsiteY0" fmla="*/ 0 h 2973141"/>
                      <a:gd name="connsiteX1" fmla="*/ 8156794 w 8156794"/>
                      <a:gd name="connsiteY1" fmla="*/ 1673520 h 2973141"/>
                      <a:gd name="connsiteX2" fmla="*/ 4134388 w 8156794"/>
                      <a:gd name="connsiteY2" fmla="*/ 2972904 h 2973141"/>
                      <a:gd name="connsiteX3" fmla="*/ 2295 w 8156794"/>
                      <a:gd name="connsiteY3" fmla="*/ 1618086 h 2973141"/>
                      <a:gd name="connsiteX4" fmla="*/ 767 w 8156794"/>
                      <a:gd name="connsiteY4" fmla="*/ 147145 h 2973141"/>
                      <a:gd name="connsiteX5" fmla="*/ 4068271 w 8156794"/>
                      <a:gd name="connsiteY5" fmla="*/ 1566042 h 2973141"/>
                      <a:gd name="connsiteX6" fmla="*/ 8156794 w 8156794"/>
                      <a:gd name="connsiteY6" fmla="*/ 0 h 2973141"/>
                      <a:gd name="connsiteX0" fmla="*/ 8156794 w 8156794"/>
                      <a:gd name="connsiteY0" fmla="*/ 0 h 3066827"/>
                      <a:gd name="connsiteX1" fmla="*/ 8156794 w 8156794"/>
                      <a:gd name="connsiteY1" fmla="*/ 1673520 h 3066827"/>
                      <a:gd name="connsiteX2" fmla="*/ 4123353 w 8156794"/>
                      <a:gd name="connsiteY2" fmla="*/ 3066650 h 3066827"/>
                      <a:gd name="connsiteX3" fmla="*/ 2295 w 8156794"/>
                      <a:gd name="connsiteY3" fmla="*/ 1618086 h 3066827"/>
                      <a:gd name="connsiteX4" fmla="*/ 767 w 8156794"/>
                      <a:gd name="connsiteY4" fmla="*/ 147145 h 3066827"/>
                      <a:gd name="connsiteX5" fmla="*/ 4068271 w 8156794"/>
                      <a:gd name="connsiteY5" fmla="*/ 1566042 h 3066827"/>
                      <a:gd name="connsiteX6" fmla="*/ 8156794 w 8156794"/>
                      <a:gd name="connsiteY6" fmla="*/ 0 h 3066827"/>
                      <a:gd name="connsiteX0" fmla="*/ 8123689 w 8156794"/>
                      <a:gd name="connsiteY0" fmla="*/ 0 h 2999866"/>
                      <a:gd name="connsiteX1" fmla="*/ 8156794 w 8156794"/>
                      <a:gd name="connsiteY1" fmla="*/ 1606559 h 2999866"/>
                      <a:gd name="connsiteX2" fmla="*/ 4123353 w 8156794"/>
                      <a:gd name="connsiteY2" fmla="*/ 2999689 h 2999866"/>
                      <a:gd name="connsiteX3" fmla="*/ 2295 w 8156794"/>
                      <a:gd name="connsiteY3" fmla="*/ 1551125 h 2999866"/>
                      <a:gd name="connsiteX4" fmla="*/ 767 w 8156794"/>
                      <a:gd name="connsiteY4" fmla="*/ 80184 h 2999866"/>
                      <a:gd name="connsiteX5" fmla="*/ 4068271 w 8156794"/>
                      <a:gd name="connsiteY5" fmla="*/ 1499081 h 2999866"/>
                      <a:gd name="connsiteX6" fmla="*/ 8123689 w 8156794"/>
                      <a:gd name="connsiteY6" fmla="*/ 0 h 2999866"/>
                      <a:gd name="connsiteX0" fmla="*/ 8167828 w 8167828"/>
                      <a:gd name="connsiteY0" fmla="*/ 0 h 3026651"/>
                      <a:gd name="connsiteX1" fmla="*/ 8156794 w 8167828"/>
                      <a:gd name="connsiteY1" fmla="*/ 1633344 h 3026651"/>
                      <a:gd name="connsiteX2" fmla="*/ 4123353 w 8167828"/>
                      <a:gd name="connsiteY2" fmla="*/ 3026474 h 3026651"/>
                      <a:gd name="connsiteX3" fmla="*/ 2295 w 8167828"/>
                      <a:gd name="connsiteY3" fmla="*/ 1577910 h 3026651"/>
                      <a:gd name="connsiteX4" fmla="*/ 767 w 8167828"/>
                      <a:gd name="connsiteY4" fmla="*/ 106969 h 3026651"/>
                      <a:gd name="connsiteX5" fmla="*/ 4068271 w 8167828"/>
                      <a:gd name="connsiteY5" fmla="*/ 1525866 h 3026651"/>
                      <a:gd name="connsiteX6" fmla="*/ 8167828 w 8167828"/>
                      <a:gd name="connsiteY6" fmla="*/ 0 h 3026651"/>
                      <a:gd name="connsiteX0" fmla="*/ 8167828 w 8167828"/>
                      <a:gd name="connsiteY0" fmla="*/ 0 h 3027228"/>
                      <a:gd name="connsiteX1" fmla="*/ 8145760 w 8167828"/>
                      <a:gd name="connsiteY1" fmla="*/ 1686913 h 3027228"/>
                      <a:gd name="connsiteX2" fmla="*/ 4123353 w 8167828"/>
                      <a:gd name="connsiteY2" fmla="*/ 3026474 h 3027228"/>
                      <a:gd name="connsiteX3" fmla="*/ 2295 w 8167828"/>
                      <a:gd name="connsiteY3" fmla="*/ 1577910 h 3027228"/>
                      <a:gd name="connsiteX4" fmla="*/ 767 w 8167828"/>
                      <a:gd name="connsiteY4" fmla="*/ 106969 h 3027228"/>
                      <a:gd name="connsiteX5" fmla="*/ 4068271 w 8167828"/>
                      <a:gd name="connsiteY5" fmla="*/ 1525866 h 3027228"/>
                      <a:gd name="connsiteX6" fmla="*/ 8167828 w 8167828"/>
                      <a:gd name="connsiteY6" fmla="*/ 0 h 3027228"/>
                      <a:gd name="connsiteX0" fmla="*/ 8156794 w 8156794"/>
                      <a:gd name="connsiteY0" fmla="*/ 0 h 2933483"/>
                      <a:gd name="connsiteX1" fmla="*/ 8145760 w 8156794"/>
                      <a:gd name="connsiteY1" fmla="*/ 1593168 h 2933483"/>
                      <a:gd name="connsiteX2" fmla="*/ 4123353 w 8156794"/>
                      <a:gd name="connsiteY2" fmla="*/ 2932729 h 2933483"/>
                      <a:gd name="connsiteX3" fmla="*/ 2295 w 8156794"/>
                      <a:gd name="connsiteY3" fmla="*/ 1484165 h 2933483"/>
                      <a:gd name="connsiteX4" fmla="*/ 767 w 8156794"/>
                      <a:gd name="connsiteY4" fmla="*/ 13224 h 2933483"/>
                      <a:gd name="connsiteX5" fmla="*/ 4068271 w 8156794"/>
                      <a:gd name="connsiteY5" fmla="*/ 1432121 h 2933483"/>
                      <a:gd name="connsiteX6" fmla="*/ 8156794 w 8156794"/>
                      <a:gd name="connsiteY6" fmla="*/ 0 h 2933483"/>
                      <a:gd name="connsiteX0" fmla="*/ 8156794 w 8156794"/>
                      <a:gd name="connsiteY0" fmla="*/ 0 h 2933483"/>
                      <a:gd name="connsiteX1" fmla="*/ 8145760 w 8156794"/>
                      <a:gd name="connsiteY1" fmla="*/ 1593168 h 2933483"/>
                      <a:gd name="connsiteX2" fmla="*/ 4123353 w 8156794"/>
                      <a:gd name="connsiteY2" fmla="*/ 2932729 h 2933483"/>
                      <a:gd name="connsiteX3" fmla="*/ 2295 w 8156794"/>
                      <a:gd name="connsiteY3" fmla="*/ 1484165 h 2933483"/>
                      <a:gd name="connsiteX4" fmla="*/ 767 w 8156794"/>
                      <a:gd name="connsiteY4" fmla="*/ 13224 h 2933483"/>
                      <a:gd name="connsiteX5" fmla="*/ 4068271 w 8156794"/>
                      <a:gd name="connsiteY5" fmla="*/ 1432121 h 2933483"/>
                      <a:gd name="connsiteX6" fmla="*/ 8156794 w 8156794"/>
                      <a:gd name="connsiteY6" fmla="*/ 0 h 2933483"/>
                      <a:gd name="connsiteX0" fmla="*/ 8123689 w 8145760"/>
                      <a:gd name="connsiteY0" fmla="*/ 13560 h 2920259"/>
                      <a:gd name="connsiteX1" fmla="*/ 8145760 w 8145760"/>
                      <a:gd name="connsiteY1" fmla="*/ 1579944 h 2920259"/>
                      <a:gd name="connsiteX2" fmla="*/ 4123353 w 8145760"/>
                      <a:gd name="connsiteY2" fmla="*/ 2919505 h 2920259"/>
                      <a:gd name="connsiteX3" fmla="*/ 2295 w 8145760"/>
                      <a:gd name="connsiteY3" fmla="*/ 1470941 h 2920259"/>
                      <a:gd name="connsiteX4" fmla="*/ 767 w 8145760"/>
                      <a:gd name="connsiteY4" fmla="*/ 0 h 2920259"/>
                      <a:gd name="connsiteX5" fmla="*/ 4068271 w 8145760"/>
                      <a:gd name="connsiteY5" fmla="*/ 1418897 h 2920259"/>
                      <a:gd name="connsiteX6" fmla="*/ 8123689 w 8145760"/>
                      <a:gd name="connsiteY6" fmla="*/ 13560 h 2920259"/>
                      <a:gd name="connsiteX0" fmla="*/ 8178863 w 8178863"/>
                      <a:gd name="connsiteY0" fmla="*/ 26952 h 2920259"/>
                      <a:gd name="connsiteX1" fmla="*/ 8145760 w 8178863"/>
                      <a:gd name="connsiteY1" fmla="*/ 1579944 h 2920259"/>
                      <a:gd name="connsiteX2" fmla="*/ 4123353 w 8178863"/>
                      <a:gd name="connsiteY2" fmla="*/ 2919505 h 2920259"/>
                      <a:gd name="connsiteX3" fmla="*/ 2295 w 8178863"/>
                      <a:gd name="connsiteY3" fmla="*/ 1470941 h 2920259"/>
                      <a:gd name="connsiteX4" fmla="*/ 767 w 8178863"/>
                      <a:gd name="connsiteY4" fmla="*/ 0 h 2920259"/>
                      <a:gd name="connsiteX5" fmla="*/ 4068271 w 8178863"/>
                      <a:gd name="connsiteY5" fmla="*/ 1418897 h 2920259"/>
                      <a:gd name="connsiteX6" fmla="*/ 8178863 w 8178863"/>
                      <a:gd name="connsiteY6" fmla="*/ 26952 h 2920259"/>
                      <a:gd name="connsiteX0" fmla="*/ 8167827 w 8167827"/>
                      <a:gd name="connsiteY0" fmla="*/ 40343 h 2920259"/>
                      <a:gd name="connsiteX1" fmla="*/ 8145760 w 8167827"/>
                      <a:gd name="connsiteY1" fmla="*/ 1579944 h 2920259"/>
                      <a:gd name="connsiteX2" fmla="*/ 4123353 w 8167827"/>
                      <a:gd name="connsiteY2" fmla="*/ 2919505 h 2920259"/>
                      <a:gd name="connsiteX3" fmla="*/ 2295 w 8167827"/>
                      <a:gd name="connsiteY3" fmla="*/ 1470941 h 2920259"/>
                      <a:gd name="connsiteX4" fmla="*/ 767 w 8167827"/>
                      <a:gd name="connsiteY4" fmla="*/ 0 h 2920259"/>
                      <a:gd name="connsiteX5" fmla="*/ 4068271 w 8167827"/>
                      <a:gd name="connsiteY5" fmla="*/ 1418897 h 2920259"/>
                      <a:gd name="connsiteX6" fmla="*/ 8167827 w 8167827"/>
                      <a:gd name="connsiteY6" fmla="*/ 40343 h 2920259"/>
                      <a:gd name="connsiteX0" fmla="*/ 8123687 w 8145760"/>
                      <a:gd name="connsiteY0" fmla="*/ 53735 h 2920259"/>
                      <a:gd name="connsiteX1" fmla="*/ 8145760 w 8145760"/>
                      <a:gd name="connsiteY1" fmla="*/ 1579944 h 2920259"/>
                      <a:gd name="connsiteX2" fmla="*/ 4123353 w 8145760"/>
                      <a:gd name="connsiteY2" fmla="*/ 2919505 h 2920259"/>
                      <a:gd name="connsiteX3" fmla="*/ 2295 w 8145760"/>
                      <a:gd name="connsiteY3" fmla="*/ 1470941 h 2920259"/>
                      <a:gd name="connsiteX4" fmla="*/ 767 w 8145760"/>
                      <a:gd name="connsiteY4" fmla="*/ 0 h 2920259"/>
                      <a:gd name="connsiteX5" fmla="*/ 4068271 w 8145760"/>
                      <a:gd name="connsiteY5" fmla="*/ 1418897 h 2920259"/>
                      <a:gd name="connsiteX6" fmla="*/ 8123687 w 8145760"/>
                      <a:gd name="connsiteY6" fmla="*/ 53735 h 2920259"/>
                      <a:gd name="connsiteX0" fmla="*/ 8161918 w 8161918"/>
                      <a:gd name="connsiteY0" fmla="*/ 0 h 2943855"/>
                      <a:gd name="connsiteX1" fmla="*/ 8145760 w 8161918"/>
                      <a:gd name="connsiteY1" fmla="*/ 1603540 h 2943855"/>
                      <a:gd name="connsiteX2" fmla="*/ 4123353 w 8161918"/>
                      <a:gd name="connsiteY2" fmla="*/ 2943101 h 2943855"/>
                      <a:gd name="connsiteX3" fmla="*/ 2295 w 8161918"/>
                      <a:gd name="connsiteY3" fmla="*/ 1494537 h 2943855"/>
                      <a:gd name="connsiteX4" fmla="*/ 767 w 8161918"/>
                      <a:gd name="connsiteY4" fmla="*/ 23596 h 2943855"/>
                      <a:gd name="connsiteX5" fmla="*/ 4068271 w 8161918"/>
                      <a:gd name="connsiteY5" fmla="*/ 1442493 h 2943855"/>
                      <a:gd name="connsiteX6" fmla="*/ 8161918 w 8161918"/>
                      <a:gd name="connsiteY6" fmla="*/ 0 h 2943855"/>
                      <a:gd name="connsiteX0" fmla="*/ 8144926 w 8145760"/>
                      <a:gd name="connsiteY0" fmla="*/ 43424 h 2920259"/>
                      <a:gd name="connsiteX1" fmla="*/ 8145760 w 8145760"/>
                      <a:gd name="connsiteY1" fmla="*/ 1579944 h 2920259"/>
                      <a:gd name="connsiteX2" fmla="*/ 4123353 w 8145760"/>
                      <a:gd name="connsiteY2" fmla="*/ 2919505 h 2920259"/>
                      <a:gd name="connsiteX3" fmla="*/ 2295 w 8145760"/>
                      <a:gd name="connsiteY3" fmla="*/ 1470941 h 2920259"/>
                      <a:gd name="connsiteX4" fmla="*/ 767 w 8145760"/>
                      <a:gd name="connsiteY4" fmla="*/ 0 h 2920259"/>
                      <a:gd name="connsiteX5" fmla="*/ 4068271 w 8145760"/>
                      <a:gd name="connsiteY5" fmla="*/ 1418897 h 2920259"/>
                      <a:gd name="connsiteX6" fmla="*/ 8144926 w 8145760"/>
                      <a:gd name="connsiteY6" fmla="*/ 43424 h 2920259"/>
                      <a:gd name="connsiteX0" fmla="*/ 8161918 w 8161918"/>
                      <a:gd name="connsiteY0" fmla="*/ 0 h 2959321"/>
                      <a:gd name="connsiteX1" fmla="*/ 8145760 w 8161918"/>
                      <a:gd name="connsiteY1" fmla="*/ 1619006 h 2959321"/>
                      <a:gd name="connsiteX2" fmla="*/ 4123353 w 8161918"/>
                      <a:gd name="connsiteY2" fmla="*/ 2958567 h 2959321"/>
                      <a:gd name="connsiteX3" fmla="*/ 2295 w 8161918"/>
                      <a:gd name="connsiteY3" fmla="*/ 1510003 h 2959321"/>
                      <a:gd name="connsiteX4" fmla="*/ 767 w 8161918"/>
                      <a:gd name="connsiteY4" fmla="*/ 39062 h 2959321"/>
                      <a:gd name="connsiteX5" fmla="*/ 4068271 w 8161918"/>
                      <a:gd name="connsiteY5" fmla="*/ 1457959 h 2959321"/>
                      <a:gd name="connsiteX6" fmla="*/ 8161918 w 8161918"/>
                      <a:gd name="connsiteY6" fmla="*/ 0 h 2959321"/>
                      <a:gd name="connsiteX0" fmla="*/ 8161918 w 8162752"/>
                      <a:gd name="connsiteY0" fmla="*/ 0 h 2959488"/>
                      <a:gd name="connsiteX1" fmla="*/ 8162752 w 8162752"/>
                      <a:gd name="connsiteY1" fmla="*/ 1629317 h 2959488"/>
                      <a:gd name="connsiteX2" fmla="*/ 4123353 w 8162752"/>
                      <a:gd name="connsiteY2" fmla="*/ 2958567 h 2959488"/>
                      <a:gd name="connsiteX3" fmla="*/ 2295 w 8162752"/>
                      <a:gd name="connsiteY3" fmla="*/ 1510003 h 2959488"/>
                      <a:gd name="connsiteX4" fmla="*/ 767 w 8162752"/>
                      <a:gd name="connsiteY4" fmla="*/ 39062 h 2959488"/>
                      <a:gd name="connsiteX5" fmla="*/ 4068271 w 8162752"/>
                      <a:gd name="connsiteY5" fmla="*/ 1457959 h 2959488"/>
                      <a:gd name="connsiteX6" fmla="*/ 8161918 w 8162752"/>
                      <a:gd name="connsiteY6" fmla="*/ 0 h 2959488"/>
                      <a:gd name="connsiteX0" fmla="*/ 8165930 w 8166764"/>
                      <a:gd name="connsiteY0" fmla="*/ 7337 h 2966825"/>
                      <a:gd name="connsiteX1" fmla="*/ 8166764 w 8166764"/>
                      <a:gd name="connsiteY1" fmla="*/ 1636654 h 2966825"/>
                      <a:gd name="connsiteX2" fmla="*/ 4127365 w 8166764"/>
                      <a:gd name="connsiteY2" fmla="*/ 2965904 h 2966825"/>
                      <a:gd name="connsiteX3" fmla="*/ 6307 w 8166764"/>
                      <a:gd name="connsiteY3" fmla="*/ 1517340 h 2966825"/>
                      <a:gd name="connsiteX4" fmla="*/ 532 w 8166764"/>
                      <a:gd name="connsiteY4" fmla="*/ 0 h 2966825"/>
                      <a:gd name="connsiteX5" fmla="*/ 4072283 w 8166764"/>
                      <a:gd name="connsiteY5" fmla="*/ 1465296 h 2966825"/>
                      <a:gd name="connsiteX6" fmla="*/ 8165930 w 8166764"/>
                      <a:gd name="connsiteY6" fmla="*/ 7337 h 2966825"/>
                      <a:gd name="connsiteX0" fmla="*/ 8168119 w 8168953"/>
                      <a:gd name="connsiteY0" fmla="*/ 7337 h 2966682"/>
                      <a:gd name="connsiteX1" fmla="*/ 8168953 w 8168953"/>
                      <a:gd name="connsiteY1" fmla="*/ 1636654 h 2966682"/>
                      <a:gd name="connsiteX2" fmla="*/ 4129554 w 8168953"/>
                      <a:gd name="connsiteY2" fmla="*/ 2965904 h 2966682"/>
                      <a:gd name="connsiteX3" fmla="*/ 0 w 8168953"/>
                      <a:gd name="connsiteY3" fmla="*/ 1527651 h 2966682"/>
                      <a:gd name="connsiteX4" fmla="*/ 2721 w 8168953"/>
                      <a:gd name="connsiteY4" fmla="*/ 0 h 2966682"/>
                      <a:gd name="connsiteX5" fmla="*/ 4074472 w 8168953"/>
                      <a:gd name="connsiteY5" fmla="*/ 1465296 h 2966682"/>
                      <a:gd name="connsiteX6" fmla="*/ 8168119 w 8168953"/>
                      <a:gd name="connsiteY6" fmla="*/ 7337 h 2966682"/>
                      <a:gd name="connsiteX0" fmla="*/ 8168119 w 8168953"/>
                      <a:gd name="connsiteY0" fmla="*/ 7337 h 3100377"/>
                      <a:gd name="connsiteX1" fmla="*/ 8168953 w 8168953"/>
                      <a:gd name="connsiteY1" fmla="*/ 1636654 h 3100377"/>
                      <a:gd name="connsiteX2" fmla="*/ 4118520 w 8168953"/>
                      <a:gd name="connsiteY2" fmla="*/ 3099826 h 3100377"/>
                      <a:gd name="connsiteX3" fmla="*/ 0 w 8168953"/>
                      <a:gd name="connsiteY3" fmla="*/ 1527651 h 3100377"/>
                      <a:gd name="connsiteX4" fmla="*/ 2721 w 8168953"/>
                      <a:gd name="connsiteY4" fmla="*/ 0 h 3100377"/>
                      <a:gd name="connsiteX5" fmla="*/ 4074472 w 8168953"/>
                      <a:gd name="connsiteY5" fmla="*/ 1465296 h 3100377"/>
                      <a:gd name="connsiteX6" fmla="*/ 8168119 w 8168953"/>
                      <a:gd name="connsiteY6" fmla="*/ 7337 h 3100377"/>
                      <a:gd name="connsiteX0" fmla="*/ 8168119 w 8168953"/>
                      <a:gd name="connsiteY0" fmla="*/ 7337 h 3100429"/>
                      <a:gd name="connsiteX1" fmla="*/ 8168953 w 8168953"/>
                      <a:gd name="connsiteY1" fmla="*/ 1636654 h 3100429"/>
                      <a:gd name="connsiteX2" fmla="*/ 4118520 w 8168953"/>
                      <a:gd name="connsiteY2" fmla="*/ 3099826 h 3100429"/>
                      <a:gd name="connsiteX3" fmla="*/ 0 w 8168953"/>
                      <a:gd name="connsiteY3" fmla="*/ 1527651 h 3100429"/>
                      <a:gd name="connsiteX4" fmla="*/ 2721 w 8168953"/>
                      <a:gd name="connsiteY4" fmla="*/ 0 h 3100429"/>
                      <a:gd name="connsiteX5" fmla="*/ 4074472 w 8168953"/>
                      <a:gd name="connsiteY5" fmla="*/ 1465296 h 3100429"/>
                      <a:gd name="connsiteX6" fmla="*/ 8168119 w 8168953"/>
                      <a:gd name="connsiteY6" fmla="*/ 7337 h 3100429"/>
                      <a:gd name="connsiteX0" fmla="*/ 8165849 w 8166683"/>
                      <a:gd name="connsiteY0" fmla="*/ 7337 h 3099826"/>
                      <a:gd name="connsiteX1" fmla="*/ 8166683 w 8166683"/>
                      <a:gd name="connsiteY1" fmla="*/ 1636654 h 3099826"/>
                      <a:gd name="connsiteX2" fmla="*/ 4116250 w 8166683"/>
                      <a:gd name="connsiteY2" fmla="*/ 3099826 h 3099826"/>
                      <a:gd name="connsiteX3" fmla="*/ 8764 w 8166683"/>
                      <a:gd name="connsiteY3" fmla="*/ 1634789 h 3099826"/>
                      <a:gd name="connsiteX4" fmla="*/ 451 w 8166683"/>
                      <a:gd name="connsiteY4" fmla="*/ 0 h 3099826"/>
                      <a:gd name="connsiteX5" fmla="*/ 4072202 w 8166683"/>
                      <a:gd name="connsiteY5" fmla="*/ 1465296 h 3099826"/>
                      <a:gd name="connsiteX6" fmla="*/ 8165849 w 8166683"/>
                      <a:gd name="connsiteY6" fmla="*/ 7337 h 3099826"/>
                      <a:gd name="connsiteX0" fmla="*/ 8165849 w 8166683"/>
                      <a:gd name="connsiteY0" fmla="*/ 7337 h 3099826"/>
                      <a:gd name="connsiteX1" fmla="*/ 8166683 w 8166683"/>
                      <a:gd name="connsiteY1" fmla="*/ 1636654 h 3099826"/>
                      <a:gd name="connsiteX2" fmla="*/ 4116250 w 8166683"/>
                      <a:gd name="connsiteY2" fmla="*/ 3099826 h 3099826"/>
                      <a:gd name="connsiteX3" fmla="*/ 8764 w 8166683"/>
                      <a:gd name="connsiteY3" fmla="*/ 1634789 h 3099826"/>
                      <a:gd name="connsiteX4" fmla="*/ 451 w 8166683"/>
                      <a:gd name="connsiteY4" fmla="*/ 0 h 3099826"/>
                      <a:gd name="connsiteX5" fmla="*/ 4072202 w 8166683"/>
                      <a:gd name="connsiteY5" fmla="*/ 1465296 h 3099826"/>
                      <a:gd name="connsiteX6" fmla="*/ 8165849 w 8166683"/>
                      <a:gd name="connsiteY6" fmla="*/ 7337 h 3099826"/>
                      <a:gd name="connsiteX0" fmla="*/ 8165849 w 8166683"/>
                      <a:gd name="connsiteY0" fmla="*/ 7337 h 3099826"/>
                      <a:gd name="connsiteX1" fmla="*/ 8166683 w 8166683"/>
                      <a:gd name="connsiteY1" fmla="*/ 1636654 h 3099826"/>
                      <a:gd name="connsiteX2" fmla="*/ 4116250 w 8166683"/>
                      <a:gd name="connsiteY2" fmla="*/ 3099826 h 3099826"/>
                      <a:gd name="connsiteX3" fmla="*/ 8764 w 8166683"/>
                      <a:gd name="connsiteY3" fmla="*/ 1634789 h 3099826"/>
                      <a:gd name="connsiteX4" fmla="*/ 451 w 8166683"/>
                      <a:gd name="connsiteY4" fmla="*/ 0 h 3099826"/>
                      <a:gd name="connsiteX5" fmla="*/ 4061168 w 8166683"/>
                      <a:gd name="connsiteY5" fmla="*/ 1438511 h 3099826"/>
                      <a:gd name="connsiteX6" fmla="*/ 8165849 w 8166683"/>
                      <a:gd name="connsiteY6" fmla="*/ 7337 h 3099826"/>
                      <a:gd name="connsiteX0" fmla="*/ 8165849 w 8166683"/>
                      <a:gd name="connsiteY0" fmla="*/ 7337 h 3099826"/>
                      <a:gd name="connsiteX1" fmla="*/ 8166683 w 8166683"/>
                      <a:gd name="connsiteY1" fmla="*/ 1636654 h 3099826"/>
                      <a:gd name="connsiteX2" fmla="*/ 4116250 w 8166683"/>
                      <a:gd name="connsiteY2" fmla="*/ 3099826 h 3099826"/>
                      <a:gd name="connsiteX3" fmla="*/ 8764 w 8166683"/>
                      <a:gd name="connsiteY3" fmla="*/ 1634789 h 3099826"/>
                      <a:gd name="connsiteX4" fmla="*/ 451 w 8166683"/>
                      <a:gd name="connsiteY4" fmla="*/ 0 h 3099826"/>
                      <a:gd name="connsiteX5" fmla="*/ 4061168 w 8166683"/>
                      <a:gd name="connsiteY5" fmla="*/ 1438511 h 3099826"/>
                      <a:gd name="connsiteX6" fmla="*/ 8165849 w 8166683"/>
                      <a:gd name="connsiteY6" fmla="*/ 7337 h 30998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166683" h="3099826">
                        <a:moveTo>
                          <a:pt x="8165849" y="7337"/>
                        </a:moveTo>
                        <a:lnTo>
                          <a:pt x="8166683" y="1636654"/>
                        </a:lnTo>
                        <a:cubicBezTo>
                          <a:pt x="7917761" y="2728489"/>
                          <a:pt x="5475903" y="3100137"/>
                          <a:pt x="4116250" y="3099826"/>
                        </a:cubicBezTo>
                        <a:cubicBezTo>
                          <a:pt x="2756597" y="3099515"/>
                          <a:pt x="245424" y="2744647"/>
                          <a:pt x="8764" y="1634789"/>
                        </a:cubicBezTo>
                        <a:cubicBezTo>
                          <a:pt x="11928" y="1215900"/>
                          <a:pt x="-2713" y="418889"/>
                          <a:pt x="451" y="0"/>
                        </a:cubicBezTo>
                        <a:cubicBezTo>
                          <a:pt x="385485" y="953840"/>
                          <a:pt x="2700268" y="1437288"/>
                          <a:pt x="4061168" y="1438511"/>
                        </a:cubicBezTo>
                        <a:cubicBezTo>
                          <a:pt x="5422068" y="1439734"/>
                          <a:pt x="7793228" y="1089449"/>
                          <a:pt x="8165849" y="733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8C2C9"/>
                      </a:gs>
                      <a:gs pos="21000">
                        <a:schemeClr val="bg1"/>
                      </a:gs>
                      <a:gs pos="60000">
                        <a:srgbClr val="D6DCE0"/>
                      </a:gs>
                      <a:gs pos="100000">
                        <a:srgbClr val="B8C2C9"/>
                      </a:gs>
                    </a:gsLst>
                    <a:lin ang="0" scaled="0"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                   </a:t>
                    </a:r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F0EC094B-3D4A-4735-2A34-95810C805D89}"/>
                      </a:ext>
                    </a:extLst>
                  </p:cNvPr>
                  <p:cNvSpPr/>
                  <p:nvPr/>
                </p:nvSpPr>
                <p:spPr>
                  <a:xfrm>
                    <a:off x="1466704" y="2997075"/>
                    <a:ext cx="1769640" cy="619577"/>
                  </a:xfrm>
                  <a:prstGeom prst="ellipse">
                    <a:avLst/>
                  </a:prstGeom>
                  <a:solidFill>
                    <a:srgbClr val="B8C2C9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              </a:t>
                    </a:r>
                  </a:p>
                </p:txBody>
              </p: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1D652569-5F2E-5B82-8372-C73B312CADBB}"/>
                    </a:ext>
                  </a:extLst>
                </p:cNvPr>
                <p:cNvGrpSpPr/>
                <p:nvPr/>
              </p:nvGrpSpPr>
              <p:grpSpPr>
                <a:xfrm>
                  <a:off x="1977616" y="3038475"/>
                  <a:ext cx="768409" cy="553944"/>
                  <a:chOff x="1968091" y="3022600"/>
                  <a:chExt cx="768409" cy="553944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86F5FC4C-C384-E4EF-F362-33CFB8BECF7C}"/>
                      </a:ext>
                    </a:extLst>
                  </p:cNvPr>
                  <p:cNvGrpSpPr/>
                  <p:nvPr/>
                </p:nvGrpSpPr>
                <p:grpSpPr>
                  <a:xfrm>
                    <a:off x="2032000" y="3022600"/>
                    <a:ext cx="257175" cy="544419"/>
                    <a:chOff x="2441575" y="2479675"/>
                    <a:chExt cx="765175" cy="1028347"/>
                  </a:xfrm>
                </p:grpSpPr>
                <p:sp>
                  <p:nvSpPr>
                    <p:cNvPr id="77" name="Parallelogram 76">
                      <a:extLst>
                        <a:ext uri="{FF2B5EF4-FFF2-40B4-BE49-F238E27FC236}">
                          <a16:creationId xmlns:a16="http://schemas.microsoft.com/office/drawing/2014/main" id="{40EF4744-809F-CF5E-D9C3-896ADF91CA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1575" y="2479675"/>
                      <a:ext cx="765175" cy="1025525"/>
                    </a:xfrm>
                    <a:prstGeom prst="parallelogram">
                      <a:avLst>
                        <a:gd name="adj" fmla="val 62205"/>
                      </a:avLst>
                    </a:prstGeom>
                    <a:solidFill>
                      <a:srgbClr val="01119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8" name="Parallelogram 77">
                      <a:extLst>
                        <a:ext uri="{FF2B5EF4-FFF2-40B4-BE49-F238E27FC236}">
                          <a16:creationId xmlns:a16="http://schemas.microsoft.com/office/drawing/2014/main" id="{AF7FB79F-F408-98D0-5EC6-962B4D7146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71751" y="2558697"/>
                      <a:ext cx="603250" cy="949325"/>
                    </a:xfrm>
                    <a:prstGeom prst="parallelogram">
                      <a:avLst>
                        <a:gd name="adj" fmla="val 72206"/>
                      </a:avLst>
                    </a:prstGeom>
                    <a:solidFill>
                      <a:srgbClr val="8FAAD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1EABD0BC-9127-9630-8849-34B71B4E8D0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441575" y="3032125"/>
                    <a:ext cx="257175" cy="544419"/>
                    <a:chOff x="2441575" y="2479675"/>
                    <a:chExt cx="765175" cy="1028347"/>
                  </a:xfrm>
                </p:grpSpPr>
                <p:sp>
                  <p:nvSpPr>
                    <p:cNvPr id="75" name="Parallelogram 74">
                      <a:extLst>
                        <a:ext uri="{FF2B5EF4-FFF2-40B4-BE49-F238E27FC236}">
                          <a16:creationId xmlns:a16="http://schemas.microsoft.com/office/drawing/2014/main" id="{4EA4F608-D518-8BE7-7B4F-CAD2E7A694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1575" y="2479675"/>
                      <a:ext cx="765175" cy="1025525"/>
                    </a:xfrm>
                    <a:prstGeom prst="parallelogram">
                      <a:avLst>
                        <a:gd name="adj" fmla="val 62205"/>
                      </a:avLst>
                    </a:prstGeom>
                    <a:solidFill>
                      <a:srgbClr val="01119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6" name="Parallelogram 75">
                      <a:extLst>
                        <a:ext uri="{FF2B5EF4-FFF2-40B4-BE49-F238E27FC236}">
                          <a16:creationId xmlns:a16="http://schemas.microsoft.com/office/drawing/2014/main" id="{722969F9-04D5-AC9A-5731-93B11B64D5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71751" y="2558697"/>
                      <a:ext cx="603250" cy="949325"/>
                    </a:xfrm>
                    <a:prstGeom prst="parallelogram">
                      <a:avLst>
                        <a:gd name="adj" fmla="val 72206"/>
                      </a:avLst>
                    </a:prstGeom>
                    <a:solidFill>
                      <a:srgbClr val="8FAAD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62" name="Parallelogram 61">
                    <a:extLst>
                      <a:ext uri="{FF2B5EF4-FFF2-40B4-BE49-F238E27FC236}">
                        <a16:creationId xmlns:a16="http://schemas.microsoft.com/office/drawing/2014/main" id="{589AF8A9-7CC2-0016-0D98-BB8ED92F11AA}"/>
                      </a:ext>
                    </a:extLst>
                  </p:cNvPr>
                  <p:cNvSpPr/>
                  <p:nvPr/>
                </p:nvSpPr>
                <p:spPr>
                  <a:xfrm flipV="1">
                    <a:off x="2057400" y="3130550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Parallelogram 62">
                    <a:extLst>
                      <a:ext uri="{FF2B5EF4-FFF2-40B4-BE49-F238E27FC236}">
                        <a16:creationId xmlns:a16="http://schemas.microsoft.com/office/drawing/2014/main" id="{6E351886-CF63-1597-4393-5CF0B2000292}"/>
                      </a:ext>
                    </a:extLst>
                  </p:cNvPr>
                  <p:cNvSpPr/>
                  <p:nvPr/>
                </p:nvSpPr>
                <p:spPr>
                  <a:xfrm rot="17056647">
                    <a:off x="2079626" y="3187701"/>
                    <a:ext cx="2571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Parallelogram 63">
                    <a:extLst>
                      <a:ext uri="{FF2B5EF4-FFF2-40B4-BE49-F238E27FC236}">
                        <a16:creationId xmlns:a16="http://schemas.microsoft.com/office/drawing/2014/main" id="{B1D5E73C-0052-543F-8C97-C38FDC17285A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90347" y="3141540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5" name="Parallelogram 64">
                    <a:extLst>
                      <a:ext uri="{FF2B5EF4-FFF2-40B4-BE49-F238E27FC236}">
                        <a16:creationId xmlns:a16="http://schemas.microsoft.com/office/drawing/2014/main" id="{E8F4299D-AD6F-3F78-FC6E-6A346F1F2677}"/>
                      </a:ext>
                    </a:extLst>
                  </p:cNvPr>
                  <p:cNvSpPr/>
                  <p:nvPr/>
                </p:nvSpPr>
                <p:spPr>
                  <a:xfrm>
                    <a:off x="2032000" y="3162300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6" name="Parallelogram 65">
                    <a:extLst>
                      <a:ext uri="{FF2B5EF4-FFF2-40B4-BE49-F238E27FC236}">
                        <a16:creationId xmlns:a16="http://schemas.microsoft.com/office/drawing/2014/main" id="{5E2AF400-E51C-8CD1-7071-8B403413A713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627741" y="3146398"/>
                    <a:ext cx="9519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7" name="Parallelogram 66">
                    <a:extLst>
                      <a:ext uri="{FF2B5EF4-FFF2-40B4-BE49-F238E27FC236}">
                        <a16:creationId xmlns:a16="http://schemas.microsoft.com/office/drawing/2014/main" id="{FFCC51CA-4956-9699-AAED-20986B78C3E3}"/>
                      </a:ext>
                    </a:extLst>
                  </p:cNvPr>
                  <p:cNvSpPr/>
                  <p:nvPr/>
                </p:nvSpPr>
                <p:spPr>
                  <a:xfrm rot="4492456">
                    <a:off x="2397126" y="3197226"/>
                    <a:ext cx="2571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0606A9E7-5962-39E8-3B54-1AB7501B79DA}"/>
                      </a:ext>
                    </a:extLst>
                  </p:cNvPr>
                  <p:cNvGrpSpPr/>
                  <p:nvPr/>
                </p:nvGrpSpPr>
                <p:grpSpPr>
                  <a:xfrm>
                    <a:off x="1968091" y="3322545"/>
                    <a:ext cx="768409" cy="96354"/>
                    <a:chOff x="1968092" y="3319370"/>
                    <a:chExt cx="677104" cy="96354"/>
                  </a:xfrm>
                </p:grpSpPr>
                <p:sp>
                  <p:nvSpPr>
                    <p:cNvPr id="71" name="Parallelogram 70">
                      <a:extLst>
                        <a:ext uri="{FF2B5EF4-FFF2-40B4-BE49-F238E27FC236}">
                          <a16:creationId xmlns:a16="http://schemas.microsoft.com/office/drawing/2014/main" id="{B143D489-6077-14BF-6434-6EFEC14F242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12950" y="3330575"/>
                      <a:ext cx="625475" cy="60324"/>
                    </a:xfrm>
                    <a:prstGeom prst="parallelogram">
                      <a:avLst>
                        <a:gd name="adj" fmla="val 30290"/>
                      </a:avLst>
                    </a:prstGeom>
                    <a:solidFill>
                      <a:srgbClr val="01119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2" name="Parallelogram 71">
                      <a:extLst>
                        <a:ext uri="{FF2B5EF4-FFF2-40B4-BE49-F238E27FC236}">
                          <a16:creationId xmlns:a16="http://schemas.microsoft.com/office/drawing/2014/main" id="{58765E6D-50FD-F7CA-6F93-CBD2AD37CA8C}"/>
                        </a:ext>
                      </a:extLst>
                    </p:cNvPr>
                    <p:cNvSpPr/>
                    <p:nvPr/>
                  </p:nvSpPr>
                  <p:spPr>
                    <a:xfrm rot="17384936" flipV="1">
                      <a:off x="1945897" y="3341565"/>
                      <a:ext cx="95195" cy="50805"/>
                    </a:xfrm>
                    <a:prstGeom prst="parallelogram">
                      <a:avLst>
                        <a:gd name="adj" fmla="val 30290"/>
                      </a:avLst>
                    </a:prstGeom>
                    <a:solidFill>
                      <a:srgbClr val="01119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3" name="Parallelogram 72">
                      <a:extLst>
                        <a:ext uri="{FF2B5EF4-FFF2-40B4-BE49-F238E27FC236}">
                          <a16:creationId xmlns:a16="http://schemas.microsoft.com/office/drawing/2014/main" id="{8DDC56B2-25C5-3ECA-571A-0F63F5FC9A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7550" y="3362325"/>
                      <a:ext cx="650875" cy="45719"/>
                    </a:xfrm>
                    <a:prstGeom prst="parallelogram">
                      <a:avLst>
                        <a:gd name="adj" fmla="val 30290"/>
                      </a:avLst>
                    </a:prstGeom>
                    <a:solidFill>
                      <a:srgbClr val="8FAAD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4" name="Parallelogram 73">
                      <a:extLst>
                        <a:ext uri="{FF2B5EF4-FFF2-40B4-BE49-F238E27FC236}">
                          <a16:creationId xmlns:a16="http://schemas.microsoft.com/office/drawing/2014/main" id="{8303047E-7D1E-BF47-4F3B-F3917EE08E7E}"/>
                        </a:ext>
                      </a:extLst>
                    </p:cNvPr>
                    <p:cNvSpPr/>
                    <p:nvPr/>
                  </p:nvSpPr>
                  <p:spPr>
                    <a:xfrm rot="4215064" flipH="1" flipV="1">
                      <a:off x="2577455" y="3347983"/>
                      <a:ext cx="95195" cy="40287"/>
                    </a:xfrm>
                    <a:prstGeom prst="parallelogram">
                      <a:avLst>
                        <a:gd name="adj" fmla="val 30290"/>
                      </a:avLst>
                    </a:prstGeom>
                    <a:solidFill>
                      <a:srgbClr val="01119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69" name="Parallelogram 68">
                    <a:extLst>
                      <a:ext uri="{FF2B5EF4-FFF2-40B4-BE49-F238E27FC236}">
                        <a16:creationId xmlns:a16="http://schemas.microsoft.com/office/drawing/2014/main" id="{A9E1B568-8987-0900-3BC5-8A343E356951}"/>
                      </a:ext>
                    </a:extLst>
                  </p:cNvPr>
                  <p:cNvSpPr/>
                  <p:nvPr/>
                </p:nvSpPr>
                <p:spPr>
                  <a:xfrm rot="4389628">
                    <a:off x="2495482" y="3370576"/>
                    <a:ext cx="160883" cy="55150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0" name="Parallelogram 69">
                    <a:extLst>
                      <a:ext uri="{FF2B5EF4-FFF2-40B4-BE49-F238E27FC236}">
                        <a16:creationId xmlns:a16="http://schemas.microsoft.com/office/drawing/2014/main" id="{2830B4B8-412A-C00B-67C1-E076CCEB390E}"/>
                      </a:ext>
                    </a:extLst>
                  </p:cNvPr>
                  <p:cNvSpPr/>
                  <p:nvPr/>
                </p:nvSpPr>
                <p:spPr>
                  <a:xfrm rot="17068257">
                    <a:off x="2025651" y="3362326"/>
                    <a:ext cx="2571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CBD7B1B3-AA7A-59F9-2322-103DB07C5695}"/>
              </a:ext>
            </a:extLst>
          </p:cNvPr>
          <p:cNvGrpSpPr/>
          <p:nvPr/>
        </p:nvGrpSpPr>
        <p:grpSpPr>
          <a:xfrm>
            <a:off x="8343329" y="4589018"/>
            <a:ext cx="719669" cy="694685"/>
            <a:chOff x="9493249" y="5053913"/>
            <a:chExt cx="719669" cy="694685"/>
          </a:xfrm>
        </p:grpSpPr>
        <p:sp>
          <p:nvSpPr>
            <p:cNvPr id="254" name="Hexagon 253">
              <a:extLst>
                <a:ext uri="{FF2B5EF4-FFF2-40B4-BE49-F238E27FC236}">
                  <a16:creationId xmlns:a16="http://schemas.microsoft.com/office/drawing/2014/main" id="{894EC751-BEFE-5D4D-3651-94353BE622D3}"/>
                </a:ext>
              </a:extLst>
            </p:cNvPr>
            <p:cNvSpPr/>
            <p:nvPr/>
          </p:nvSpPr>
          <p:spPr>
            <a:xfrm>
              <a:off x="9493249" y="5152233"/>
              <a:ext cx="719669" cy="596365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Oval 818">
              <a:extLst>
                <a:ext uri="{FF2B5EF4-FFF2-40B4-BE49-F238E27FC236}">
                  <a16:creationId xmlns:a16="http://schemas.microsoft.com/office/drawing/2014/main" id="{3D739C41-B591-87B8-C337-E29602B35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262" y="5067007"/>
              <a:ext cx="259626" cy="180201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56" name="Group 819">
              <a:extLst>
                <a:ext uri="{FF2B5EF4-FFF2-40B4-BE49-F238E27FC236}">
                  <a16:creationId xmlns:a16="http://schemas.microsoft.com/office/drawing/2014/main" id="{F6519420-E096-4D20-9BC6-F11BDC2E2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98358" y="5053913"/>
              <a:ext cx="211046" cy="174590"/>
              <a:chOff x="2949" y="1424"/>
              <a:chExt cx="265" cy="280"/>
            </a:xfrm>
          </p:grpSpPr>
          <p:sp>
            <p:nvSpPr>
              <p:cNvPr id="297" name="Oval 820">
                <a:extLst>
                  <a:ext uri="{FF2B5EF4-FFF2-40B4-BE49-F238E27FC236}">
                    <a16:creationId xmlns:a16="http://schemas.microsoft.com/office/drawing/2014/main" id="{31A00702-818B-A7A2-980B-561D923BB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8" name="Oval 821">
                <a:extLst>
                  <a:ext uri="{FF2B5EF4-FFF2-40B4-BE49-F238E27FC236}">
                    <a16:creationId xmlns:a16="http://schemas.microsoft.com/office/drawing/2014/main" id="{EC15824F-402B-0CED-D644-49F5CEF89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9" name="Oval 822">
                <a:extLst>
                  <a:ext uri="{FF2B5EF4-FFF2-40B4-BE49-F238E27FC236}">
                    <a16:creationId xmlns:a16="http://schemas.microsoft.com/office/drawing/2014/main" id="{C295B1C8-56F8-B346-8523-001E58B0B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0" name="Oval 823">
                <a:extLst>
                  <a:ext uri="{FF2B5EF4-FFF2-40B4-BE49-F238E27FC236}">
                    <a16:creationId xmlns:a16="http://schemas.microsoft.com/office/drawing/2014/main" id="{AAE86481-64F1-9CC7-2C5C-2D813178B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1" name="Freeform 824">
                <a:extLst>
                  <a:ext uri="{FF2B5EF4-FFF2-40B4-BE49-F238E27FC236}">
                    <a16:creationId xmlns:a16="http://schemas.microsoft.com/office/drawing/2014/main" id="{10C8ED28-5349-D937-B3AE-8997CDF8A13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57" name="Freeform 825">
              <a:extLst>
                <a:ext uri="{FF2B5EF4-FFF2-40B4-BE49-F238E27FC236}">
                  <a16:creationId xmlns:a16="http://schemas.microsoft.com/office/drawing/2014/main" id="{746E256E-7BA8-7616-636A-D9570F930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4992" y="5173008"/>
              <a:ext cx="141759" cy="80436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CE0FA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8" name="Line 270">
              <a:extLst>
                <a:ext uri="{FF2B5EF4-FFF2-40B4-BE49-F238E27FC236}">
                  <a16:creationId xmlns:a16="http://schemas.microsoft.com/office/drawing/2014/main" id="{2E07B33B-DB3B-6609-FAFF-CD2FB6FEFC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3986" y="5163958"/>
              <a:ext cx="104595" cy="2969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9" name="Line 271">
              <a:extLst>
                <a:ext uri="{FF2B5EF4-FFF2-40B4-BE49-F238E27FC236}">
                  <a16:creationId xmlns:a16="http://schemas.microsoft.com/office/drawing/2014/main" id="{00459077-87A7-D4B3-C86A-53F02BEAA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08581" y="5163958"/>
              <a:ext cx="104595" cy="2956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0" name="Line 272">
              <a:extLst>
                <a:ext uri="{FF2B5EF4-FFF2-40B4-BE49-F238E27FC236}">
                  <a16:creationId xmlns:a16="http://schemas.microsoft.com/office/drawing/2014/main" id="{822E7F76-9DD6-1A8B-4AC1-34CEBFF43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3986" y="5459622"/>
              <a:ext cx="104595" cy="322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1" name="Line 273">
              <a:extLst>
                <a:ext uri="{FF2B5EF4-FFF2-40B4-BE49-F238E27FC236}">
                  <a16:creationId xmlns:a16="http://schemas.microsoft.com/office/drawing/2014/main" id="{D9A130C9-AD63-384A-34B9-3623982F99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08581" y="5459622"/>
              <a:ext cx="104595" cy="322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2" name="Line 274">
              <a:extLst>
                <a:ext uri="{FF2B5EF4-FFF2-40B4-BE49-F238E27FC236}">
                  <a16:creationId xmlns:a16="http://schemas.microsoft.com/office/drawing/2014/main" id="{E48FB9D4-5DCD-D450-A25E-95FDB8BB4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08581" y="5170587"/>
              <a:ext cx="0" cy="3212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3" name="Line 275">
              <a:extLst>
                <a:ext uri="{FF2B5EF4-FFF2-40B4-BE49-F238E27FC236}">
                  <a16:creationId xmlns:a16="http://schemas.microsoft.com/office/drawing/2014/main" id="{326EEFAB-5CAE-3642-EEA5-AACC83349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3986" y="5429127"/>
              <a:ext cx="104595" cy="318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4" name="Line 276">
              <a:extLst>
                <a:ext uri="{FF2B5EF4-FFF2-40B4-BE49-F238E27FC236}">
                  <a16:creationId xmlns:a16="http://schemas.microsoft.com/office/drawing/2014/main" id="{0D199B9D-F66B-ACBB-8144-C9D9BD96F8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708581" y="5429127"/>
              <a:ext cx="104595" cy="30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5" name="Line 277">
              <a:extLst>
                <a:ext uri="{FF2B5EF4-FFF2-40B4-BE49-F238E27FC236}">
                  <a16:creationId xmlns:a16="http://schemas.microsoft.com/office/drawing/2014/main" id="{95A1CA38-5A2D-9EF6-08F8-4F1D9AE7A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48375" y="5331899"/>
              <a:ext cx="60206" cy="24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6" name="Line 278">
              <a:extLst>
                <a:ext uri="{FF2B5EF4-FFF2-40B4-BE49-F238E27FC236}">
                  <a16:creationId xmlns:a16="http://schemas.microsoft.com/office/drawing/2014/main" id="{82E40494-7A26-3684-3C3E-8E178C5915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0" y="5331899"/>
              <a:ext cx="63267" cy="24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7" name="Line 279">
              <a:extLst>
                <a:ext uri="{FF2B5EF4-FFF2-40B4-BE49-F238E27FC236}">
                  <a16:creationId xmlns:a16="http://schemas.microsoft.com/office/drawing/2014/main" id="{C7BBFE60-47D1-6BD0-CF80-78424D0BF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28476" y="5375210"/>
              <a:ext cx="77553" cy="331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8" name="Line 280">
              <a:extLst>
                <a:ext uri="{FF2B5EF4-FFF2-40B4-BE49-F238E27FC236}">
                  <a16:creationId xmlns:a16="http://schemas.microsoft.com/office/drawing/2014/main" id="{4E19275C-CE16-189C-000C-061BDDC5F4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1" y="5381839"/>
              <a:ext cx="78063" cy="291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9" name="Line 281">
              <a:extLst>
                <a:ext uri="{FF2B5EF4-FFF2-40B4-BE49-F238E27FC236}">
                  <a16:creationId xmlns:a16="http://schemas.microsoft.com/office/drawing/2014/main" id="{25395803-2095-1511-B9B4-ED09DC489B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0" y="5287262"/>
              <a:ext cx="39797" cy="119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0" name="Line 282">
              <a:extLst>
                <a:ext uri="{FF2B5EF4-FFF2-40B4-BE49-F238E27FC236}">
                  <a16:creationId xmlns:a16="http://schemas.microsoft.com/office/drawing/2014/main" id="{E2FD6F1B-1512-7E31-DE13-29B59A7664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1" y="5225831"/>
              <a:ext cx="25001" cy="92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1" name="Line 283">
              <a:extLst>
                <a:ext uri="{FF2B5EF4-FFF2-40B4-BE49-F238E27FC236}">
                  <a16:creationId xmlns:a16="http://schemas.microsoft.com/office/drawing/2014/main" id="{436271D7-3327-231F-7AFC-784AAA2A9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63681" y="5283284"/>
              <a:ext cx="48471" cy="159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2" name="Line 284">
              <a:extLst>
                <a:ext uri="{FF2B5EF4-FFF2-40B4-BE49-F238E27FC236}">
                  <a16:creationId xmlns:a16="http://schemas.microsoft.com/office/drawing/2014/main" id="{7B6A4E01-8F7A-727C-89ED-8BD05A5FB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5111" y="5223179"/>
              <a:ext cx="28062" cy="159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CC7FC059-CA2F-3C0F-FB84-BFC091381217}"/>
                </a:ext>
              </a:extLst>
            </p:cNvPr>
            <p:cNvGrpSpPr/>
            <p:nvPr/>
          </p:nvGrpSpPr>
          <p:grpSpPr>
            <a:xfrm>
              <a:off x="9642894" y="5425476"/>
              <a:ext cx="427183" cy="191690"/>
              <a:chOff x="1503784" y="3006600"/>
              <a:chExt cx="1771786" cy="957087"/>
            </a:xfrm>
          </p:grpSpPr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98102F05-1A27-7341-6B0B-38297DEAFEB1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295" name="Freeform 294">
                  <a:extLst>
                    <a:ext uri="{FF2B5EF4-FFF2-40B4-BE49-F238E27FC236}">
                      <a16:creationId xmlns:a16="http://schemas.microsoft.com/office/drawing/2014/main" id="{8AB40953-EA68-D2A2-EB54-B3F6A8DE58BE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47B7F251-0B94-2233-F74B-1669F988DC4F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5BCE23E5-561E-8B07-FD16-E41CC27215B8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276" name="Group 275">
                  <a:extLst>
                    <a:ext uri="{FF2B5EF4-FFF2-40B4-BE49-F238E27FC236}">
                      <a16:creationId xmlns:a16="http://schemas.microsoft.com/office/drawing/2014/main" id="{DF1B479A-E70E-405B-4CD7-691375BD3F31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93" name="Parallelogram 292">
                    <a:extLst>
                      <a:ext uri="{FF2B5EF4-FFF2-40B4-BE49-F238E27FC236}">
                        <a16:creationId xmlns:a16="http://schemas.microsoft.com/office/drawing/2014/main" id="{5CB6D6BA-99B3-7859-224E-C64EB33D9DBE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4" name="Parallelogram 293">
                    <a:extLst>
                      <a:ext uri="{FF2B5EF4-FFF2-40B4-BE49-F238E27FC236}">
                        <a16:creationId xmlns:a16="http://schemas.microsoft.com/office/drawing/2014/main" id="{75FEB7E3-9659-B518-0167-C23B21763A39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76B4D284-8ECD-2226-D0F8-EA0A3E78395C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91" name="Parallelogram 290">
                    <a:extLst>
                      <a:ext uri="{FF2B5EF4-FFF2-40B4-BE49-F238E27FC236}">
                        <a16:creationId xmlns:a16="http://schemas.microsoft.com/office/drawing/2014/main" id="{E72DC062-0AB9-B4A5-DA6E-CA8C82757025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2" name="Parallelogram 291">
                    <a:extLst>
                      <a:ext uri="{FF2B5EF4-FFF2-40B4-BE49-F238E27FC236}">
                        <a16:creationId xmlns:a16="http://schemas.microsoft.com/office/drawing/2014/main" id="{30FB9E65-9358-28AB-FB63-4D3B4C74184C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78" name="Parallelogram 277">
                  <a:extLst>
                    <a:ext uri="{FF2B5EF4-FFF2-40B4-BE49-F238E27FC236}">
                      <a16:creationId xmlns:a16="http://schemas.microsoft.com/office/drawing/2014/main" id="{6F8A8CB2-25CB-7F10-BD72-E53A0DE23125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9" name="Parallelogram 278">
                  <a:extLst>
                    <a:ext uri="{FF2B5EF4-FFF2-40B4-BE49-F238E27FC236}">
                      <a16:creationId xmlns:a16="http://schemas.microsoft.com/office/drawing/2014/main" id="{ED3234C9-E736-EAD8-6CE7-A5136191C6A7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0" name="Parallelogram 279">
                  <a:extLst>
                    <a:ext uri="{FF2B5EF4-FFF2-40B4-BE49-F238E27FC236}">
                      <a16:creationId xmlns:a16="http://schemas.microsoft.com/office/drawing/2014/main" id="{8408FD8D-D0FA-FDD7-E299-E01DB6802A54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1" name="Parallelogram 280">
                  <a:extLst>
                    <a:ext uri="{FF2B5EF4-FFF2-40B4-BE49-F238E27FC236}">
                      <a16:creationId xmlns:a16="http://schemas.microsoft.com/office/drawing/2014/main" id="{2F7FB497-0841-D893-CEB9-E3E433502B2A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2" name="Parallelogram 281">
                  <a:extLst>
                    <a:ext uri="{FF2B5EF4-FFF2-40B4-BE49-F238E27FC236}">
                      <a16:creationId xmlns:a16="http://schemas.microsoft.com/office/drawing/2014/main" id="{FCCD1BB9-5590-3FEF-4239-D146D5060180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3" name="Parallelogram 282">
                  <a:extLst>
                    <a:ext uri="{FF2B5EF4-FFF2-40B4-BE49-F238E27FC236}">
                      <a16:creationId xmlns:a16="http://schemas.microsoft.com/office/drawing/2014/main" id="{E7B93924-7106-B37A-138F-AFC7A2EDA356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AC26C6D1-6811-F4ED-D41D-A0AFFE5D9A18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287" name="Parallelogram 286">
                    <a:extLst>
                      <a:ext uri="{FF2B5EF4-FFF2-40B4-BE49-F238E27FC236}">
                        <a16:creationId xmlns:a16="http://schemas.microsoft.com/office/drawing/2014/main" id="{841D95E1-7728-3122-5984-6EFACF725DC9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8" name="Parallelogram 287">
                    <a:extLst>
                      <a:ext uri="{FF2B5EF4-FFF2-40B4-BE49-F238E27FC236}">
                        <a16:creationId xmlns:a16="http://schemas.microsoft.com/office/drawing/2014/main" id="{AE39463F-1FEA-D25B-E8B1-ABFB0D4C60EE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Parallelogram 288">
                    <a:extLst>
                      <a:ext uri="{FF2B5EF4-FFF2-40B4-BE49-F238E27FC236}">
                        <a16:creationId xmlns:a16="http://schemas.microsoft.com/office/drawing/2014/main" id="{56496833-910C-B30F-6265-5732568E8E5F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0" name="Parallelogram 289">
                    <a:extLst>
                      <a:ext uri="{FF2B5EF4-FFF2-40B4-BE49-F238E27FC236}">
                        <a16:creationId xmlns:a16="http://schemas.microsoft.com/office/drawing/2014/main" id="{95373F9C-409F-4CF0-079C-1CE12BBA81C3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85" name="Parallelogram 284">
                  <a:extLst>
                    <a:ext uri="{FF2B5EF4-FFF2-40B4-BE49-F238E27FC236}">
                      <a16:creationId xmlns:a16="http://schemas.microsoft.com/office/drawing/2014/main" id="{94908ACA-9003-B83B-9649-077D39B559A7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6" name="Parallelogram 285">
                  <a:extLst>
                    <a:ext uri="{FF2B5EF4-FFF2-40B4-BE49-F238E27FC236}">
                      <a16:creationId xmlns:a16="http://schemas.microsoft.com/office/drawing/2014/main" id="{EAF82198-4F97-EAB3-B7DD-DCE09D322C33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B746B564-4CF4-9B06-EFA1-B24BE23A3BBE}"/>
              </a:ext>
            </a:extLst>
          </p:cNvPr>
          <p:cNvGrpSpPr/>
          <p:nvPr/>
        </p:nvGrpSpPr>
        <p:grpSpPr>
          <a:xfrm>
            <a:off x="5362434" y="4425608"/>
            <a:ext cx="2907835" cy="565283"/>
            <a:chOff x="1285109" y="5774722"/>
            <a:chExt cx="2907835" cy="565283"/>
          </a:xfrm>
        </p:grpSpPr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3C579653-CD84-B726-69EA-32D46D307295}"/>
                </a:ext>
              </a:extLst>
            </p:cNvPr>
            <p:cNvSpPr/>
            <p:nvPr/>
          </p:nvSpPr>
          <p:spPr>
            <a:xfrm rot="6055030" flipH="1">
              <a:off x="3198227" y="5045674"/>
              <a:ext cx="222420" cy="1767015"/>
            </a:xfrm>
            <a:custGeom>
              <a:avLst/>
              <a:gdLst>
                <a:gd name="connsiteX0" fmla="*/ 308919 w 308919"/>
                <a:gd name="connsiteY0" fmla="*/ 1754659 h 1754659"/>
                <a:gd name="connsiteX1" fmla="*/ 0 w 308919"/>
                <a:gd name="connsiteY1" fmla="*/ 827903 h 1754659"/>
                <a:gd name="connsiteX2" fmla="*/ 222421 w 308919"/>
                <a:gd name="connsiteY2" fmla="*/ 0 h 1754659"/>
                <a:gd name="connsiteX0" fmla="*/ 309817 w 309817"/>
                <a:gd name="connsiteY0" fmla="*/ 1754659 h 1754659"/>
                <a:gd name="connsiteX1" fmla="*/ 898 w 309817"/>
                <a:gd name="connsiteY1" fmla="*/ 827903 h 1754659"/>
                <a:gd name="connsiteX2" fmla="*/ 223319 w 309817"/>
                <a:gd name="connsiteY2" fmla="*/ 0 h 1754659"/>
                <a:gd name="connsiteX0" fmla="*/ 308940 w 308940"/>
                <a:gd name="connsiteY0" fmla="*/ 1754659 h 1754659"/>
                <a:gd name="connsiteX1" fmla="*/ 21 w 308940"/>
                <a:gd name="connsiteY1" fmla="*/ 827903 h 1754659"/>
                <a:gd name="connsiteX2" fmla="*/ 222442 w 308940"/>
                <a:gd name="connsiteY2" fmla="*/ 0 h 1754659"/>
                <a:gd name="connsiteX0" fmla="*/ 308959 w 308959"/>
                <a:gd name="connsiteY0" fmla="*/ 1754659 h 1754659"/>
                <a:gd name="connsiteX1" fmla="*/ 40 w 308959"/>
                <a:gd name="connsiteY1" fmla="*/ 827903 h 1754659"/>
                <a:gd name="connsiteX2" fmla="*/ 222461 w 308959"/>
                <a:gd name="connsiteY2" fmla="*/ 0 h 1754659"/>
                <a:gd name="connsiteX0" fmla="*/ 308959 w 308959"/>
                <a:gd name="connsiteY0" fmla="*/ 1754659 h 1754659"/>
                <a:gd name="connsiteX1" fmla="*/ 40 w 308959"/>
                <a:gd name="connsiteY1" fmla="*/ 827903 h 1754659"/>
                <a:gd name="connsiteX2" fmla="*/ 222461 w 308959"/>
                <a:gd name="connsiteY2" fmla="*/ 0 h 1754659"/>
                <a:gd name="connsiteX0" fmla="*/ 383080 w 383080"/>
                <a:gd name="connsiteY0" fmla="*/ 1754659 h 1754659"/>
                <a:gd name="connsiteX1" fmla="*/ 20 w 383080"/>
                <a:gd name="connsiteY1" fmla="*/ 840259 h 1754659"/>
                <a:gd name="connsiteX2" fmla="*/ 296582 w 383080"/>
                <a:gd name="connsiteY2" fmla="*/ 0 h 1754659"/>
                <a:gd name="connsiteX0" fmla="*/ 383087 w 383087"/>
                <a:gd name="connsiteY0" fmla="*/ 1754659 h 1754659"/>
                <a:gd name="connsiteX1" fmla="*/ 27 w 383087"/>
                <a:gd name="connsiteY1" fmla="*/ 840259 h 1754659"/>
                <a:gd name="connsiteX2" fmla="*/ 296589 w 383087"/>
                <a:gd name="connsiteY2" fmla="*/ 0 h 1754659"/>
                <a:gd name="connsiteX0" fmla="*/ 447747 w 447747"/>
                <a:gd name="connsiteY0" fmla="*/ 1767015 h 1767015"/>
                <a:gd name="connsiteX1" fmla="*/ 2904 w 447747"/>
                <a:gd name="connsiteY1" fmla="*/ 840259 h 1767015"/>
                <a:gd name="connsiteX2" fmla="*/ 299466 w 447747"/>
                <a:gd name="connsiteY2" fmla="*/ 0 h 1767015"/>
                <a:gd name="connsiteX0" fmla="*/ 447747 w 447747"/>
                <a:gd name="connsiteY0" fmla="*/ 1767015 h 1767015"/>
                <a:gd name="connsiteX1" fmla="*/ 2904 w 447747"/>
                <a:gd name="connsiteY1" fmla="*/ 840259 h 1767015"/>
                <a:gd name="connsiteX2" fmla="*/ 299466 w 447747"/>
                <a:gd name="connsiteY2" fmla="*/ 0 h 176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747" h="1767015">
                  <a:moveTo>
                    <a:pt x="447747" y="1767015"/>
                  </a:moveTo>
                  <a:cubicBezTo>
                    <a:pt x="221206" y="1507523"/>
                    <a:pt x="27618" y="1134762"/>
                    <a:pt x="2904" y="840259"/>
                  </a:cubicBezTo>
                  <a:cubicBezTo>
                    <a:pt x="-21810" y="545757"/>
                    <a:pt x="114115" y="263612"/>
                    <a:pt x="299466" y="0"/>
                  </a:cubicBezTo>
                </a:path>
              </a:pathLst>
            </a:custGeom>
            <a:noFill/>
            <a:ln w="57150" cap="sq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2AA19A2F-05BD-20ED-C8C8-C6ABE1F9CF5A}"/>
                </a:ext>
              </a:extLst>
            </p:cNvPr>
            <p:cNvSpPr/>
            <p:nvPr/>
          </p:nvSpPr>
          <p:spPr>
            <a:xfrm>
              <a:off x="2545492" y="5807676"/>
              <a:ext cx="864973" cy="308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909D308C-D07A-BAE0-F04D-2848A99D7F56}"/>
                </a:ext>
              </a:extLst>
            </p:cNvPr>
            <p:cNvSpPr txBox="1"/>
            <p:nvPr/>
          </p:nvSpPr>
          <p:spPr>
            <a:xfrm>
              <a:off x="1285109" y="5774722"/>
              <a:ext cx="2150585" cy="56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dirty="0"/>
                <a:t>client moves from Verizon to AT&amp;T</a:t>
              </a:r>
            </a:p>
          </p:txBody>
        </p:sp>
      </p:grpSp>
      <p:grpSp>
        <p:nvGrpSpPr>
          <p:cNvPr id="359" name="Group 652">
            <a:extLst>
              <a:ext uri="{FF2B5EF4-FFF2-40B4-BE49-F238E27FC236}">
                <a16:creationId xmlns:a16="http://schemas.microsoft.com/office/drawing/2014/main" id="{59A72F81-75EC-7AFB-43F3-36E3DC3D1C65}"/>
              </a:ext>
            </a:extLst>
          </p:cNvPr>
          <p:cNvGrpSpPr>
            <a:grpSpLocks/>
          </p:cNvGrpSpPr>
          <p:nvPr/>
        </p:nvGrpSpPr>
        <p:grpSpPr bwMode="auto">
          <a:xfrm>
            <a:off x="5577760" y="3298646"/>
            <a:ext cx="1120235" cy="1033731"/>
            <a:chOff x="2751" y="1851"/>
            <a:chExt cx="462" cy="478"/>
          </a:xfrm>
        </p:grpSpPr>
        <p:pic>
          <p:nvPicPr>
            <p:cNvPr id="362" name="Picture 653" descr="iphone_stylized_small">
              <a:extLst>
                <a:ext uri="{FF2B5EF4-FFF2-40B4-BE49-F238E27FC236}">
                  <a16:creationId xmlns:a16="http://schemas.microsoft.com/office/drawing/2014/main" id="{C895CCCD-BA1E-9401-5772-F4E7D7A3F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3" name="Picture 654" descr="antenna_radiation_stylized">
              <a:extLst>
                <a:ext uri="{FF2B5EF4-FFF2-40B4-BE49-F238E27FC236}">
                  <a16:creationId xmlns:a16="http://schemas.microsoft.com/office/drawing/2014/main" id="{3B96F81D-F69B-FDBD-0D75-C6BBADCA9C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5" name="Freeform 364">
            <a:extLst>
              <a:ext uri="{FF2B5EF4-FFF2-40B4-BE49-F238E27FC236}">
                <a16:creationId xmlns:a16="http://schemas.microsoft.com/office/drawing/2014/main" id="{C0A989AE-1C8C-5119-9B1F-FBFB6D2AAAD6}"/>
              </a:ext>
            </a:extLst>
          </p:cNvPr>
          <p:cNvSpPr/>
          <p:nvPr/>
        </p:nvSpPr>
        <p:spPr>
          <a:xfrm rot="9344246" flipH="1">
            <a:off x="5762141" y="2426014"/>
            <a:ext cx="87885" cy="802460"/>
          </a:xfrm>
          <a:custGeom>
            <a:avLst/>
            <a:gdLst>
              <a:gd name="connsiteX0" fmla="*/ 308919 w 308919"/>
              <a:gd name="connsiteY0" fmla="*/ 1754659 h 1754659"/>
              <a:gd name="connsiteX1" fmla="*/ 0 w 308919"/>
              <a:gd name="connsiteY1" fmla="*/ 827903 h 1754659"/>
              <a:gd name="connsiteX2" fmla="*/ 222421 w 308919"/>
              <a:gd name="connsiteY2" fmla="*/ 0 h 1754659"/>
              <a:gd name="connsiteX0" fmla="*/ 309817 w 309817"/>
              <a:gd name="connsiteY0" fmla="*/ 1754659 h 1754659"/>
              <a:gd name="connsiteX1" fmla="*/ 898 w 309817"/>
              <a:gd name="connsiteY1" fmla="*/ 827903 h 1754659"/>
              <a:gd name="connsiteX2" fmla="*/ 223319 w 309817"/>
              <a:gd name="connsiteY2" fmla="*/ 0 h 1754659"/>
              <a:gd name="connsiteX0" fmla="*/ 308940 w 308940"/>
              <a:gd name="connsiteY0" fmla="*/ 1754659 h 1754659"/>
              <a:gd name="connsiteX1" fmla="*/ 21 w 308940"/>
              <a:gd name="connsiteY1" fmla="*/ 827903 h 1754659"/>
              <a:gd name="connsiteX2" fmla="*/ 222442 w 308940"/>
              <a:gd name="connsiteY2" fmla="*/ 0 h 1754659"/>
              <a:gd name="connsiteX0" fmla="*/ 308959 w 308959"/>
              <a:gd name="connsiteY0" fmla="*/ 1754659 h 1754659"/>
              <a:gd name="connsiteX1" fmla="*/ 40 w 308959"/>
              <a:gd name="connsiteY1" fmla="*/ 827903 h 1754659"/>
              <a:gd name="connsiteX2" fmla="*/ 222461 w 308959"/>
              <a:gd name="connsiteY2" fmla="*/ 0 h 1754659"/>
              <a:gd name="connsiteX0" fmla="*/ 308959 w 308959"/>
              <a:gd name="connsiteY0" fmla="*/ 1754659 h 1754659"/>
              <a:gd name="connsiteX1" fmla="*/ 40 w 308959"/>
              <a:gd name="connsiteY1" fmla="*/ 827903 h 1754659"/>
              <a:gd name="connsiteX2" fmla="*/ 222461 w 308959"/>
              <a:gd name="connsiteY2" fmla="*/ 0 h 1754659"/>
              <a:gd name="connsiteX0" fmla="*/ 383080 w 383080"/>
              <a:gd name="connsiteY0" fmla="*/ 1754659 h 1754659"/>
              <a:gd name="connsiteX1" fmla="*/ 20 w 383080"/>
              <a:gd name="connsiteY1" fmla="*/ 840259 h 1754659"/>
              <a:gd name="connsiteX2" fmla="*/ 296582 w 383080"/>
              <a:gd name="connsiteY2" fmla="*/ 0 h 1754659"/>
              <a:gd name="connsiteX0" fmla="*/ 383087 w 383087"/>
              <a:gd name="connsiteY0" fmla="*/ 1754659 h 1754659"/>
              <a:gd name="connsiteX1" fmla="*/ 27 w 383087"/>
              <a:gd name="connsiteY1" fmla="*/ 840259 h 1754659"/>
              <a:gd name="connsiteX2" fmla="*/ 296589 w 383087"/>
              <a:gd name="connsiteY2" fmla="*/ 0 h 1754659"/>
              <a:gd name="connsiteX0" fmla="*/ 447747 w 447747"/>
              <a:gd name="connsiteY0" fmla="*/ 1767015 h 1767015"/>
              <a:gd name="connsiteX1" fmla="*/ 2904 w 447747"/>
              <a:gd name="connsiteY1" fmla="*/ 840259 h 1767015"/>
              <a:gd name="connsiteX2" fmla="*/ 299466 w 447747"/>
              <a:gd name="connsiteY2" fmla="*/ 0 h 1767015"/>
              <a:gd name="connsiteX0" fmla="*/ 447747 w 447747"/>
              <a:gd name="connsiteY0" fmla="*/ 1767015 h 1767015"/>
              <a:gd name="connsiteX1" fmla="*/ 2904 w 447747"/>
              <a:gd name="connsiteY1" fmla="*/ 840259 h 1767015"/>
              <a:gd name="connsiteX2" fmla="*/ 299466 w 447747"/>
              <a:gd name="connsiteY2" fmla="*/ 0 h 176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747" h="1767015">
                <a:moveTo>
                  <a:pt x="447747" y="1767015"/>
                </a:moveTo>
                <a:cubicBezTo>
                  <a:pt x="221206" y="1507523"/>
                  <a:pt x="27618" y="1134762"/>
                  <a:pt x="2904" y="840259"/>
                </a:cubicBezTo>
                <a:cubicBezTo>
                  <a:pt x="-21810" y="545757"/>
                  <a:pt x="114115" y="263612"/>
                  <a:pt x="299466" y="0"/>
                </a:cubicBezTo>
              </a:path>
            </a:pathLst>
          </a:custGeom>
          <a:noFill/>
          <a:ln w="57150" cap="sq">
            <a:solidFill>
              <a:srgbClr val="C00000"/>
            </a:solidFill>
            <a:headEnd type="non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Freeform 367">
            <a:extLst>
              <a:ext uri="{FF2B5EF4-FFF2-40B4-BE49-F238E27FC236}">
                <a16:creationId xmlns:a16="http://schemas.microsoft.com/office/drawing/2014/main" id="{503D255B-3BA2-6E48-F7E1-4F637ADE4769}"/>
              </a:ext>
            </a:extLst>
          </p:cNvPr>
          <p:cNvSpPr/>
          <p:nvPr/>
        </p:nvSpPr>
        <p:spPr>
          <a:xfrm>
            <a:off x="10252126" y="331409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BF77BAFA-562B-1D02-3551-2807F200FD05}"/>
              </a:ext>
            </a:extLst>
          </p:cNvPr>
          <p:cNvGrpSpPr/>
          <p:nvPr/>
        </p:nvGrpSpPr>
        <p:grpSpPr>
          <a:xfrm>
            <a:off x="10867680" y="1079919"/>
            <a:ext cx="687393" cy="721548"/>
            <a:chOff x="5203089" y="1751190"/>
            <a:chExt cx="858331" cy="662414"/>
          </a:xfrm>
        </p:grpSpPr>
        <p:sp>
          <p:nvSpPr>
            <p:cNvPr id="370" name="Freeform 369">
              <a:extLst>
                <a:ext uri="{FF2B5EF4-FFF2-40B4-BE49-F238E27FC236}">
                  <a16:creationId xmlns:a16="http://schemas.microsoft.com/office/drawing/2014/main" id="{3E5B7F8A-D85D-23B1-4935-4512A21A70D8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1" name="Freeform 370">
              <a:extLst>
                <a:ext uri="{FF2B5EF4-FFF2-40B4-BE49-F238E27FC236}">
                  <a16:creationId xmlns:a16="http://schemas.microsoft.com/office/drawing/2014/main" id="{B985556A-4758-5CF5-4D12-4D236E5E2AFB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DA7D3A9B-1FE4-4960-6C0D-CECEF167273D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9BDBA7E3-1C08-58FF-D00F-4F03E79537D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360E613C-E43C-34EE-3516-2D9114E5970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9ADF1D0F-4B26-9FC9-CEC3-EB78DA9FA1B4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AD4B5101-0BDA-270D-C508-B8CEBA51BF35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E7043121-3D47-741C-7A2F-8C079E83F087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9E3B3058-C14F-752A-F437-3008EA69877C}"/>
              </a:ext>
            </a:extLst>
          </p:cNvPr>
          <p:cNvGrpSpPr/>
          <p:nvPr/>
        </p:nvGrpSpPr>
        <p:grpSpPr>
          <a:xfrm>
            <a:off x="10801151" y="346040"/>
            <a:ext cx="594613" cy="648336"/>
            <a:chOff x="5203089" y="1751190"/>
            <a:chExt cx="858331" cy="662414"/>
          </a:xfrm>
        </p:grpSpPr>
        <p:sp>
          <p:nvSpPr>
            <p:cNvPr id="379" name="Freeform 378">
              <a:extLst>
                <a:ext uri="{FF2B5EF4-FFF2-40B4-BE49-F238E27FC236}">
                  <a16:creationId xmlns:a16="http://schemas.microsoft.com/office/drawing/2014/main" id="{F66CA672-E7E3-250F-DD61-B8EC7A07D6B1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0" name="Freeform 379">
              <a:extLst>
                <a:ext uri="{FF2B5EF4-FFF2-40B4-BE49-F238E27FC236}">
                  <a16:creationId xmlns:a16="http://schemas.microsoft.com/office/drawing/2014/main" id="{FE15ED07-B44A-1FBA-B32D-85A000BD0F00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AED41A63-E29C-A806-75C8-72AB767212C1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AB5BBA96-441D-08F5-A46E-C89006587D74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5F3A81DB-20AE-FB6B-2932-5A8B07416D58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584D8DD6-BA7D-79EB-873E-0EF13C18AEF6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78642ABE-DDBC-DFB1-460A-8B2D02C675C6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F513EF79-AF16-4D75-1FEA-AA8F358CB93A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90548537-CFF2-570F-34D4-5527C9AD609B}"/>
              </a:ext>
            </a:extLst>
          </p:cNvPr>
          <p:cNvSpPr txBox="1"/>
          <p:nvPr/>
        </p:nvSpPr>
        <p:spPr>
          <a:xfrm>
            <a:off x="10947747" y="1829806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/>
              <a:t>datacenter 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network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9347164F-9170-1FCA-8635-AE9DB2030174}"/>
              </a:ext>
            </a:extLst>
          </p:cNvPr>
          <p:cNvSpPr txBox="1"/>
          <p:nvPr/>
        </p:nvSpPr>
        <p:spPr>
          <a:xfrm>
            <a:off x="10092998" y="1380117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content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provider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network</a:t>
            </a:r>
            <a:endParaRPr lang="en-US" sz="1000" dirty="0"/>
          </a:p>
        </p:txBody>
      </p: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CACD12A7-9CA5-A198-9515-8286F110071C}"/>
              </a:ext>
            </a:extLst>
          </p:cNvPr>
          <p:cNvCxnSpPr>
            <a:cxnSpLocks/>
            <a:endCxn id="18" idx="7"/>
          </p:cNvCxnSpPr>
          <p:nvPr/>
        </p:nvCxnSpPr>
        <p:spPr>
          <a:xfrm flipH="1">
            <a:off x="10899443" y="1808247"/>
            <a:ext cx="22742" cy="79911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10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380460"/>
            <a:ext cx="10965608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Mobility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635CF3A-1F07-4049-BD65-BA853BE5E941}"/>
              </a:ext>
            </a:extLst>
          </p:cNvPr>
          <p:cNvSpPr txBox="1">
            <a:spLocks noChangeArrowheads="1"/>
          </p:cNvSpPr>
          <p:nvPr/>
        </p:nvSpPr>
        <p:spPr>
          <a:xfrm>
            <a:off x="1010557" y="1440226"/>
            <a:ext cx="10699222" cy="309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defRPr/>
            </a:pPr>
            <a:r>
              <a:rPr lang="en-US" sz="3200" dirty="0">
                <a:solidFill>
                  <a:srgbClr val="C00000"/>
                </a:solidFill>
              </a:rPr>
              <a:t>let network (routers) handle it: </a:t>
            </a:r>
          </a:p>
          <a:p>
            <a:pPr lvl="1" indent="-339725">
              <a:defRPr/>
            </a:pPr>
            <a:r>
              <a:rPr lang="en-US" sz="2800" dirty="0"/>
              <a:t>routers advertise well-known name, address (e.g., permanent 32-bit IP address), or number (e.g., cell #) of visiting mobile node via usual routing table exchange</a:t>
            </a:r>
          </a:p>
          <a:p>
            <a:pPr lvl="1" indent="-339725">
              <a:defRPr/>
            </a:pPr>
            <a:r>
              <a:rPr lang="en-US" sz="2800" dirty="0"/>
              <a:t>Internet routing could do this already </a:t>
            </a:r>
            <a:r>
              <a:rPr lang="en-US" sz="2800" i="1" dirty="0">
                <a:solidFill>
                  <a:srgbClr val="0012A0"/>
                </a:solidFill>
              </a:rPr>
              <a:t>with no </a:t>
            </a:r>
            <a:r>
              <a:rPr lang="en-US" sz="2800" dirty="0"/>
              <a:t>changes! Routing tables indicate where each mobile located via longest prefix match!</a:t>
            </a:r>
          </a:p>
        </p:txBody>
      </p:sp>
    </p:spTree>
    <p:extLst>
      <p:ext uri="{BB962C8B-B14F-4D97-AF65-F5344CB8AC3E}">
        <p14:creationId xmlns:p14="http://schemas.microsoft.com/office/powerpoint/2010/main" val="94243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380460"/>
            <a:ext cx="10965608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Mobility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635CF3A-1F07-4049-BD65-BA853BE5E941}"/>
              </a:ext>
            </a:extLst>
          </p:cNvPr>
          <p:cNvSpPr txBox="1">
            <a:spLocks noChangeArrowheads="1"/>
          </p:cNvSpPr>
          <p:nvPr/>
        </p:nvSpPr>
        <p:spPr>
          <a:xfrm>
            <a:off x="1010557" y="1440226"/>
            <a:ext cx="10699222" cy="309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let network (routers) handle it: </a:t>
            </a:r>
          </a:p>
          <a:p>
            <a:pPr lvl="1" indent="-339725">
              <a:buClr>
                <a:schemeClr val="bg1">
                  <a:lumMod val="75000"/>
                </a:schemeClr>
              </a:buClr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routers advertise well-known name, address (e.g., permanent 32-bit IP address), or number (e.g., cell #) of visiting mobile node via usual routing table exchange</a:t>
            </a:r>
          </a:p>
          <a:p>
            <a:pPr lvl="1" indent="-339725">
              <a:buClr>
                <a:schemeClr val="bg1">
                  <a:lumMod val="75000"/>
                </a:schemeClr>
              </a:buClr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Internet routing could do this already </a:t>
            </a:r>
            <a:r>
              <a:rPr lang="en-US" sz="2800" i="1" dirty="0">
                <a:solidFill>
                  <a:schemeClr val="bg1">
                    <a:lumMod val="75000"/>
                  </a:schemeClr>
                </a:solidFill>
              </a:rPr>
              <a:t>with no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changes! Routing tables indicate where each mobile located via longest prefix match!</a:t>
            </a:r>
          </a:p>
          <a:p>
            <a:pPr lvl="1" indent="-339725">
              <a:buClr>
                <a:schemeClr val="bg1">
                  <a:lumMod val="75000"/>
                </a:schemeClr>
              </a:buClr>
              <a:defRPr/>
            </a:pP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753F458-51F8-7341-A2F3-08E71E4DFE10}"/>
              </a:ext>
            </a:extLst>
          </p:cNvPr>
          <p:cNvSpPr txBox="1">
            <a:spLocks noChangeArrowheads="1"/>
          </p:cNvSpPr>
          <p:nvPr/>
        </p:nvSpPr>
        <p:spPr>
          <a:xfrm>
            <a:off x="1092444" y="4101538"/>
            <a:ext cx="10535449" cy="235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defRPr/>
            </a:pPr>
            <a:r>
              <a:rPr lang="en-US" sz="3200" dirty="0">
                <a:solidFill>
                  <a:srgbClr val="C00000"/>
                </a:solidFill>
              </a:rPr>
              <a:t>let end-systems handle it: </a:t>
            </a:r>
            <a:r>
              <a:rPr lang="en-US" sz="3200" dirty="0"/>
              <a:t>functionality at the “edge”</a:t>
            </a:r>
          </a:p>
          <a:p>
            <a:pPr lvl="1" indent="-290513">
              <a:defRPr/>
            </a:pPr>
            <a:r>
              <a:rPr lang="en-US" sz="2800" i="1" dirty="0">
                <a:solidFill>
                  <a:srgbClr val="011199"/>
                </a:solidFill>
              </a:rPr>
              <a:t>indirect routing:</a:t>
            </a:r>
            <a:r>
              <a:rPr lang="en-US" sz="2800" dirty="0">
                <a:solidFill>
                  <a:srgbClr val="011199"/>
                </a:solidFill>
              </a:rPr>
              <a:t> </a:t>
            </a:r>
            <a:r>
              <a:rPr lang="en-US" sz="2800" dirty="0"/>
              <a:t>communication from correspondent to mobile goes through home network, then forwarded to remote mobile</a:t>
            </a:r>
          </a:p>
          <a:p>
            <a:pPr lvl="1" indent="-290513">
              <a:defRPr/>
            </a:pPr>
            <a:r>
              <a:rPr lang="en-US" sz="2800" i="1" dirty="0">
                <a:solidFill>
                  <a:srgbClr val="011199"/>
                </a:solidFill>
              </a:rPr>
              <a:t>direct routing:</a:t>
            </a:r>
            <a:r>
              <a:rPr lang="en-US" sz="2800" dirty="0">
                <a:solidFill>
                  <a:srgbClr val="011199"/>
                </a:solidFill>
              </a:rPr>
              <a:t> </a:t>
            </a:r>
            <a:r>
              <a:rPr lang="en-US" sz="2800" dirty="0"/>
              <a:t>correspondent gets foreign address of mobile, send directly to mobile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E929CD-BD07-844C-B171-F0D97433B71D}"/>
              </a:ext>
            </a:extLst>
          </p:cNvPr>
          <p:cNvGrpSpPr/>
          <p:nvPr/>
        </p:nvGrpSpPr>
        <p:grpSpPr>
          <a:xfrm>
            <a:off x="5094548" y="1851951"/>
            <a:ext cx="2271713" cy="1743075"/>
            <a:chOff x="3101975" y="1770063"/>
            <a:chExt cx="2271713" cy="1743075"/>
          </a:xfrm>
        </p:grpSpPr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586DEAB4-8AD5-C14E-A99E-EF0AF3BFD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488" y="1770063"/>
              <a:ext cx="1887537" cy="174307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A8F5BF46-C17B-AF46-9495-456D8D43F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0463" y="1944688"/>
              <a:ext cx="1133475" cy="136525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D16F08E7-A82A-6F4D-AB93-FFF1DB60E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975" y="1958975"/>
              <a:ext cx="2271713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not </a:t>
              </a:r>
            </a:p>
            <a:p>
              <a:pPr algn="ctr"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scalable</a:t>
              </a:r>
            </a:p>
            <a:p>
              <a:pPr algn="ctr"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 to billions of</a:t>
              </a:r>
            </a:p>
            <a:p>
              <a:pPr algn="ctr"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  mobiles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275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380460"/>
            <a:ext cx="10965608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Contacting a mobile friend: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6" name="Rectangle 3">
            <a:extLst>
              <a:ext uri="{FF2B5EF4-FFF2-40B4-BE49-F238E27FC236}">
                <a16:creationId xmlns:a16="http://schemas.microsoft.com/office/drawing/2014/main" id="{10C398DB-2763-A841-AE31-774DDE65C9A0}"/>
              </a:ext>
            </a:extLst>
          </p:cNvPr>
          <p:cNvSpPr txBox="1">
            <a:spLocks noChangeArrowheads="1"/>
          </p:cNvSpPr>
          <p:nvPr/>
        </p:nvSpPr>
        <p:spPr>
          <a:xfrm>
            <a:off x="1392072" y="2532703"/>
            <a:ext cx="4553496" cy="1446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dirty="0"/>
              <a:t>search all phone books?</a:t>
            </a:r>
          </a:p>
          <a:p>
            <a:pPr>
              <a:spcBef>
                <a:spcPts val="600"/>
              </a:spcBef>
              <a:defRPr/>
            </a:pPr>
            <a:r>
              <a:rPr lang="en-US" dirty="0"/>
              <a:t>expect her to let you know where he/she is?</a:t>
            </a:r>
          </a:p>
        </p:txBody>
      </p:sp>
      <p:pic>
        <p:nvPicPr>
          <p:cNvPr id="157" name="Picture 4" descr="worldf">
            <a:extLst>
              <a:ext uri="{FF2B5EF4-FFF2-40B4-BE49-F238E27FC236}">
                <a16:creationId xmlns:a16="http://schemas.microsoft.com/office/drawing/2014/main" id="{E4F2C176-D600-AD47-9307-B0F2E740F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01892" y="2973984"/>
            <a:ext cx="48133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8" name="Picture 5" descr="Alice">
            <a:extLst>
              <a:ext uri="{FF2B5EF4-FFF2-40B4-BE49-F238E27FC236}">
                <a16:creationId xmlns:a16="http://schemas.microsoft.com/office/drawing/2014/main" id="{A3C4AA4C-C167-3540-AF71-0669A017A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755" y="4599584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" name="Picture 6" descr="Bob">
            <a:extLst>
              <a:ext uri="{FF2B5EF4-FFF2-40B4-BE49-F238E27FC236}">
                <a16:creationId xmlns:a16="http://schemas.microsoft.com/office/drawing/2014/main" id="{27C03823-8CD4-D14F-89DC-C4A512966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342" y="2396134"/>
            <a:ext cx="676275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" name="Text Box 7">
            <a:extLst>
              <a:ext uri="{FF2B5EF4-FFF2-40B4-BE49-F238E27FC236}">
                <a16:creationId xmlns:a16="http://schemas.microsoft.com/office/drawing/2014/main" id="{8DBBD923-4D1B-814A-93A7-2FA2CA4A1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2817" y="861021"/>
            <a:ext cx="26447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latin typeface="+mn-lt"/>
                <a:cs typeface="Arial" charset="0"/>
              </a:rPr>
              <a:t>I wonder where Alice moved to?</a:t>
            </a:r>
          </a:p>
        </p:txBody>
      </p:sp>
      <p:sp>
        <p:nvSpPr>
          <p:cNvPr id="161" name="Oval 8">
            <a:extLst>
              <a:ext uri="{FF2B5EF4-FFF2-40B4-BE49-F238E27FC236}">
                <a16:creationId xmlns:a16="http://schemas.microsoft.com/office/drawing/2014/main" id="{F436AEAE-6DA7-3F40-8328-A89D51966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417" y="773709"/>
            <a:ext cx="3168650" cy="9921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2" name="Oval 9">
            <a:extLst>
              <a:ext uri="{FF2B5EF4-FFF2-40B4-BE49-F238E27FC236}">
                <a16:creationId xmlns:a16="http://schemas.microsoft.com/office/drawing/2014/main" id="{D1DD4E87-F5E2-6C45-B4D7-8220517ED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4892" y="1665884"/>
            <a:ext cx="1387475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3" name="Oval 10">
            <a:extLst>
              <a:ext uri="{FF2B5EF4-FFF2-40B4-BE49-F238E27FC236}">
                <a16:creationId xmlns:a16="http://schemas.microsoft.com/office/drawing/2014/main" id="{E81EE3E1-AEAC-924A-97CF-7A348DFC7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6630" y="2005609"/>
            <a:ext cx="708025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4" name="Oval 11">
            <a:extLst>
              <a:ext uri="{FF2B5EF4-FFF2-40B4-BE49-F238E27FC236}">
                <a16:creationId xmlns:a16="http://schemas.microsoft.com/office/drawing/2014/main" id="{A2DCD9BC-4D38-AD4B-860A-1CA856D2B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9030" y="2205634"/>
            <a:ext cx="280987" cy="95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5" name="Rectangle 12">
            <a:extLst>
              <a:ext uri="{FF2B5EF4-FFF2-40B4-BE49-F238E27FC236}">
                <a16:creationId xmlns:a16="http://schemas.microsoft.com/office/drawing/2014/main" id="{0773B241-CD4F-5840-9A96-162A1BEE2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990" y="1453889"/>
            <a:ext cx="6689063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Consider friend frequently changing locations, how do you find him/her?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BA98B9F-9E33-7748-8BCA-BF7B412AB824}"/>
              </a:ext>
            </a:extLst>
          </p:cNvPr>
          <p:cNvSpPr txBox="1">
            <a:spLocks noChangeArrowheads="1"/>
          </p:cNvSpPr>
          <p:nvPr/>
        </p:nvSpPr>
        <p:spPr>
          <a:xfrm>
            <a:off x="1383834" y="3858994"/>
            <a:ext cx="4553496" cy="1046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dirty="0"/>
              <a:t>call his/her parents?</a:t>
            </a:r>
          </a:p>
          <a:p>
            <a:pPr>
              <a:spcBef>
                <a:spcPts val="600"/>
              </a:spcBef>
              <a:defRPr/>
            </a:pPr>
            <a:r>
              <a:rPr lang="en-US" dirty="0"/>
              <a:t>Facebook!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368555-13C0-4443-ACA7-FA4A57B92E26}"/>
              </a:ext>
            </a:extLst>
          </p:cNvPr>
          <p:cNvGrpSpPr/>
          <p:nvPr/>
        </p:nvGrpSpPr>
        <p:grpSpPr>
          <a:xfrm>
            <a:off x="1075038" y="2582562"/>
            <a:ext cx="4831492" cy="2384853"/>
            <a:chOff x="1075038" y="2582562"/>
            <a:chExt cx="4831492" cy="23848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F6FB7B-9DBD-384C-A555-0EF5F3515D21}"/>
                </a:ext>
              </a:extLst>
            </p:cNvPr>
            <p:cNvSpPr/>
            <p:nvPr/>
          </p:nvSpPr>
          <p:spPr>
            <a:xfrm>
              <a:off x="1421027" y="2582562"/>
              <a:ext cx="4485503" cy="1223319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DF07831-2F16-ED4F-8814-4D7D8EA7BA68}"/>
                </a:ext>
              </a:extLst>
            </p:cNvPr>
            <p:cNvSpPr/>
            <p:nvPr/>
          </p:nvSpPr>
          <p:spPr>
            <a:xfrm>
              <a:off x="1075038" y="3608173"/>
              <a:ext cx="3966519" cy="135924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338463D-5AF0-EB49-8B6B-3467E5C96EF8}"/>
              </a:ext>
            </a:extLst>
          </p:cNvPr>
          <p:cNvSpPr txBox="1"/>
          <p:nvPr/>
        </p:nvSpPr>
        <p:spPr>
          <a:xfrm>
            <a:off x="1037966" y="5016843"/>
            <a:ext cx="657038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importance of having a “home”: </a:t>
            </a:r>
          </a:p>
          <a:p>
            <a:pPr marL="285750" indent="-225425">
              <a:buClr>
                <a:srgbClr val="011199"/>
              </a:buClr>
              <a:buFont typeface="Wingdings" pitchFamily="2" charset="2"/>
              <a:buChar char="§"/>
            </a:pPr>
            <a:r>
              <a:rPr lang="en-US" sz="2400" dirty="0"/>
              <a:t>a definitive source of information about you</a:t>
            </a:r>
          </a:p>
          <a:p>
            <a:pPr marL="285750" indent="-225425">
              <a:buClr>
                <a:srgbClr val="011199"/>
              </a:buClr>
              <a:buFont typeface="Wingdings" pitchFamily="2" charset="2"/>
              <a:buChar char="§"/>
            </a:pPr>
            <a:r>
              <a:rPr lang="en-US" sz="2400" dirty="0"/>
              <a:t>a place where people can find out where you are</a:t>
            </a:r>
          </a:p>
        </p:txBody>
      </p:sp>
    </p:spTree>
    <p:extLst>
      <p:ext uri="{BB962C8B-B14F-4D97-AF65-F5344CB8AC3E}">
        <p14:creationId xmlns:p14="http://schemas.microsoft.com/office/powerpoint/2010/main" val="176137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380460"/>
            <a:ext cx="10965608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Home network, visited network: 4G/5G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7080D196-734C-E14A-B209-F83BE9C2605D}"/>
              </a:ext>
            </a:extLst>
          </p:cNvPr>
          <p:cNvSpPr/>
          <p:nvPr/>
        </p:nvSpPr>
        <p:spPr>
          <a:xfrm>
            <a:off x="2503064" y="1718999"/>
            <a:ext cx="2852707" cy="1606731"/>
          </a:xfrm>
          <a:custGeom>
            <a:avLst/>
            <a:gdLst>
              <a:gd name="connsiteX0" fmla="*/ 409574 w 1466206"/>
              <a:gd name="connsiteY0" fmla="*/ 41300 h 846656"/>
              <a:gd name="connsiteX1" fmla="*/ 55068 w 1466206"/>
              <a:gd name="connsiteY1" fmla="*/ 92926 h 846656"/>
              <a:gd name="connsiteX2" fmla="*/ 0 w 1466206"/>
              <a:gd name="connsiteY2" fmla="*/ 344169 h 846656"/>
              <a:gd name="connsiteX3" fmla="*/ 37859 w 1466206"/>
              <a:gd name="connsiteY3" fmla="*/ 726197 h 846656"/>
              <a:gd name="connsiteX4" fmla="*/ 320087 w 1466206"/>
              <a:gd name="connsiteY4" fmla="*/ 846656 h 846656"/>
              <a:gd name="connsiteX5" fmla="*/ 949936 w 1466206"/>
              <a:gd name="connsiteY5" fmla="*/ 777822 h 846656"/>
              <a:gd name="connsiteX6" fmla="*/ 1466206 w 1466206"/>
              <a:gd name="connsiteY6" fmla="*/ 757172 h 846656"/>
              <a:gd name="connsiteX7" fmla="*/ 1466206 w 1466206"/>
              <a:gd name="connsiteY7" fmla="*/ 357936 h 846656"/>
              <a:gd name="connsiteX8" fmla="*/ 1287232 w 1466206"/>
              <a:gd name="connsiteY8" fmla="*/ 0 h 846656"/>
              <a:gd name="connsiteX9" fmla="*/ 719336 w 1466206"/>
              <a:gd name="connsiteY9" fmla="*/ 55067 h 846656"/>
              <a:gd name="connsiteX10" fmla="*/ 409574 w 1466206"/>
              <a:gd name="connsiteY10" fmla="*/ 41300 h 846656"/>
              <a:gd name="connsiteX0" fmla="*/ 409574 w 1466206"/>
              <a:gd name="connsiteY0" fmla="*/ 41300 h 846656"/>
              <a:gd name="connsiteX1" fmla="*/ 55068 w 1466206"/>
              <a:gd name="connsiteY1" fmla="*/ 92926 h 846656"/>
              <a:gd name="connsiteX2" fmla="*/ 0 w 1466206"/>
              <a:gd name="connsiteY2" fmla="*/ 344169 h 846656"/>
              <a:gd name="connsiteX3" fmla="*/ 37859 w 1466206"/>
              <a:gd name="connsiteY3" fmla="*/ 726197 h 846656"/>
              <a:gd name="connsiteX4" fmla="*/ 320087 w 1466206"/>
              <a:gd name="connsiteY4" fmla="*/ 846656 h 846656"/>
              <a:gd name="connsiteX5" fmla="*/ 949936 w 1466206"/>
              <a:gd name="connsiteY5" fmla="*/ 777822 h 846656"/>
              <a:gd name="connsiteX6" fmla="*/ 1466206 w 1466206"/>
              <a:gd name="connsiteY6" fmla="*/ 757172 h 846656"/>
              <a:gd name="connsiteX7" fmla="*/ 1466206 w 1466206"/>
              <a:gd name="connsiteY7" fmla="*/ 357936 h 846656"/>
              <a:gd name="connsiteX8" fmla="*/ 1287232 w 1466206"/>
              <a:gd name="connsiteY8" fmla="*/ 0 h 846656"/>
              <a:gd name="connsiteX9" fmla="*/ 719336 w 1466206"/>
              <a:gd name="connsiteY9" fmla="*/ 55067 h 846656"/>
              <a:gd name="connsiteX10" fmla="*/ 409574 w 1466206"/>
              <a:gd name="connsiteY10" fmla="*/ 41300 h 846656"/>
              <a:gd name="connsiteX0" fmla="*/ 416148 w 1472780"/>
              <a:gd name="connsiteY0" fmla="*/ 41300 h 846656"/>
              <a:gd name="connsiteX1" fmla="*/ 61642 w 1472780"/>
              <a:gd name="connsiteY1" fmla="*/ 92926 h 846656"/>
              <a:gd name="connsiteX2" fmla="*/ 6574 w 1472780"/>
              <a:gd name="connsiteY2" fmla="*/ 344169 h 846656"/>
              <a:gd name="connsiteX3" fmla="*/ 44433 w 1472780"/>
              <a:gd name="connsiteY3" fmla="*/ 726197 h 846656"/>
              <a:gd name="connsiteX4" fmla="*/ 326661 w 1472780"/>
              <a:gd name="connsiteY4" fmla="*/ 846656 h 846656"/>
              <a:gd name="connsiteX5" fmla="*/ 956510 w 1472780"/>
              <a:gd name="connsiteY5" fmla="*/ 777822 h 846656"/>
              <a:gd name="connsiteX6" fmla="*/ 1472780 w 1472780"/>
              <a:gd name="connsiteY6" fmla="*/ 757172 h 846656"/>
              <a:gd name="connsiteX7" fmla="*/ 1472780 w 1472780"/>
              <a:gd name="connsiteY7" fmla="*/ 357936 h 846656"/>
              <a:gd name="connsiteX8" fmla="*/ 1293806 w 1472780"/>
              <a:gd name="connsiteY8" fmla="*/ 0 h 846656"/>
              <a:gd name="connsiteX9" fmla="*/ 725910 w 1472780"/>
              <a:gd name="connsiteY9" fmla="*/ 55067 h 846656"/>
              <a:gd name="connsiteX10" fmla="*/ 416148 w 1472780"/>
              <a:gd name="connsiteY10" fmla="*/ 41300 h 846656"/>
              <a:gd name="connsiteX0" fmla="*/ 416148 w 1472780"/>
              <a:gd name="connsiteY0" fmla="*/ 41300 h 846656"/>
              <a:gd name="connsiteX1" fmla="*/ 61642 w 1472780"/>
              <a:gd name="connsiteY1" fmla="*/ 92926 h 846656"/>
              <a:gd name="connsiteX2" fmla="*/ 6574 w 1472780"/>
              <a:gd name="connsiteY2" fmla="*/ 344169 h 846656"/>
              <a:gd name="connsiteX3" fmla="*/ 44433 w 1472780"/>
              <a:gd name="connsiteY3" fmla="*/ 726197 h 846656"/>
              <a:gd name="connsiteX4" fmla="*/ 326661 w 1472780"/>
              <a:gd name="connsiteY4" fmla="*/ 846656 h 846656"/>
              <a:gd name="connsiteX5" fmla="*/ 956510 w 1472780"/>
              <a:gd name="connsiteY5" fmla="*/ 777822 h 846656"/>
              <a:gd name="connsiteX6" fmla="*/ 1472780 w 1472780"/>
              <a:gd name="connsiteY6" fmla="*/ 757172 h 846656"/>
              <a:gd name="connsiteX7" fmla="*/ 1472780 w 1472780"/>
              <a:gd name="connsiteY7" fmla="*/ 357936 h 846656"/>
              <a:gd name="connsiteX8" fmla="*/ 1293806 w 1472780"/>
              <a:gd name="connsiteY8" fmla="*/ 0 h 846656"/>
              <a:gd name="connsiteX9" fmla="*/ 725910 w 1472780"/>
              <a:gd name="connsiteY9" fmla="*/ 55067 h 846656"/>
              <a:gd name="connsiteX10" fmla="*/ 416148 w 1472780"/>
              <a:gd name="connsiteY10" fmla="*/ 41300 h 846656"/>
              <a:gd name="connsiteX0" fmla="*/ 416148 w 1518548"/>
              <a:gd name="connsiteY0" fmla="*/ 41300 h 846656"/>
              <a:gd name="connsiteX1" fmla="*/ 61642 w 1518548"/>
              <a:gd name="connsiteY1" fmla="*/ 92926 h 846656"/>
              <a:gd name="connsiteX2" fmla="*/ 6574 w 1518548"/>
              <a:gd name="connsiteY2" fmla="*/ 344169 h 846656"/>
              <a:gd name="connsiteX3" fmla="*/ 44433 w 1518548"/>
              <a:gd name="connsiteY3" fmla="*/ 726197 h 846656"/>
              <a:gd name="connsiteX4" fmla="*/ 326661 w 1518548"/>
              <a:gd name="connsiteY4" fmla="*/ 846656 h 846656"/>
              <a:gd name="connsiteX5" fmla="*/ 956510 w 1518548"/>
              <a:gd name="connsiteY5" fmla="*/ 777822 h 846656"/>
              <a:gd name="connsiteX6" fmla="*/ 1472780 w 1518548"/>
              <a:gd name="connsiteY6" fmla="*/ 757172 h 846656"/>
              <a:gd name="connsiteX7" fmla="*/ 1472780 w 1518548"/>
              <a:gd name="connsiteY7" fmla="*/ 357936 h 846656"/>
              <a:gd name="connsiteX8" fmla="*/ 1293806 w 1518548"/>
              <a:gd name="connsiteY8" fmla="*/ 0 h 846656"/>
              <a:gd name="connsiteX9" fmla="*/ 725910 w 1518548"/>
              <a:gd name="connsiteY9" fmla="*/ 55067 h 846656"/>
              <a:gd name="connsiteX10" fmla="*/ 416148 w 1518548"/>
              <a:gd name="connsiteY10" fmla="*/ 41300 h 846656"/>
              <a:gd name="connsiteX0" fmla="*/ 416148 w 1518548"/>
              <a:gd name="connsiteY0" fmla="*/ 84063 h 889419"/>
              <a:gd name="connsiteX1" fmla="*/ 61642 w 1518548"/>
              <a:gd name="connsiteY1" fmla="*/ 135689 h 889419"/>
              <a:gd name="connsiteX2" fmla="*/ 6574 w 1518548"/>
              <a:gd name="connsiteY2" fmla="*/ 386932 h 889419"/>
              <a:gd name="connsiteX3" fmla="*/ 44433 w 1518548"/>
              <a:gd name="connsiteY3" fmla="*/ 768960 h 889419"/>
              <a:gd name="connsiteX4" fmla="*/ 326661 w 1518548"/>
              <a:gd name="connsiteY4" fmla="*/ 889419 h 889419"/>
              <a:gd name="connsiteX5" fmla="*/ 956510 w 1518548"/>
              <a:gd name="connsiteY5" fmla="*/ 820585 h 889419"/>
              <a:gd name="connsiteX6" fmla="*/ 1472780 w 1518548"/>
              <a:gd name="connsiteY6" fmla="*/ 799935 h 889419"/>
              <a:gd name="connsiteX7" fmla="*/ 1472780 w 1518548"/>
              <a:gd name="connsiteY7" fmla="*/ 400699 h 889419"/>
              <a:gd name="connsiteX8" fmla="*/ 1293806 w 1518548"/>
              <a:gd name="connsiteY8" fmla="*/ 42763 h 889419"/>
              <a:gd name="connsiteX9" fmla="*/ 725910 w 1518548"/>
              <a:gd name="connsiteY9" fmla="*/ 97830 h 889419"/>
              <a:gd name="connsiteX10" fmla="*/ 416148 w 1518548"/>
              <a:gd name="connsiteY10" fmla="*/ 84063 h 889419"/>
              <a:gd name="connsiteX0" fmla="*/ 416148 w 1518548"/>
              <a:gd name="connsiteY0" fmla="*/ 52053 h 857409"/>
              <a:gd name="connsiteX1" fmla="*/ 61642 w 1518548"/>
              <a:gd name="connsiteY1" fmla="*/ 103679 h 857409"/>
              <a:gd name="connsiteX2" fmla="*/ 6574 w 1518548"/>
              <a:gd name="connsiteY2" fmla="*/ 354922 h 857409"/>
              <a:gd name="connsiteX3" fmla="*/ 44433 w 1518548"/>
              <a:gd name="connsiteY3" fmla="*/ 736950 h 857409"/>
              <a:gd name="connsiteX4" fmla="*/ 326661 w 1518548"/>
              <a:gd name="connsiteY4" fmla="*/ 857409 h 857409"/>
              <a:gd name="connsiteX5" fmla="*/ 956510 w 1518548"/>
              <a:gd name="connsiteY5" fmla="*/ 788575 h 857409"/>
              <a:gd name="connsiteX6" fmla="*/ 1472780 w 1518548"/>
              <a:gd name="connsiteY6" fmla="*/ 767925 h 857409"/>
              <a:gd name="connsiteX7" fmla="*/ 1472780 w 1518548"/>
              <a:gd name="connsiteY7" fmla="*/ 368689 h 857409"/>
              <a:gd name="connsiteX8" fmla="*/ 1293806 w 1518548"/>
              <a:gd name="connsiteY8" fmla="*/ 10753 h 857409"/>
              <a:gd name="connsiteX9" fmla="*/ 928976 w 1518548"/>
              <a:gd name="connsiteY9" fmla="*/ 89911 h 857409"/>
              <a:gd name="connsiteX10" fmla="*/ 416148 w 1518548"/>
              <a:gd name="connsiteY10" fmla="*/ 52053 h 857409"/>
              <a:gd name="connsiteX0" fmla="*/ 430374 w 1519007"/>
              <a:gd name="connsiteY0" fmla="*/ 231021 h 857409"/>
              <a:gd name="connsiteX1" fmla="*/ 62101 w 1519007"/>
              <a:gd name="connsiteY1" fmla="*/ 103679 h 857409"/>
              <a:gd name="connsiteX2" fmla="*/ 7033 w 1519007"/>
              <a:gd name="connsiteY2" fmla="*/ 354922 h 857409"/>
              <a:gd name="connsiteX3" fmla="*/ 44892 w 1519007"/>
              <a:gd name="connsiteY3" fmla="*/ 736950 h 857409"/>
              <a:gd name="connsiteX4" fmla="*/ 327120 w 1519007"/>
              <a:gd name="connsiteY4" fmla="*/ 857409 h 857409"/>
              <a:gd name="connsiteX5" fmla="*/ 956969 w 1519007"/>
              <a:gd name="connsiteY5" fmla="*/ 788575 h 857409"/>
              <a:gd name="connsiteX6" fmla="*/ 1473239 w 1519007"/>
              <a:gd name="connsiteY6" fmla="*/ 767925 h 857409"/>
              <a:gd name="connsiteX7" fmla="*/ 1473239 w 1519007"/>
              <a:gd name="connsiteY7" fmla="*/ 368689 h 857409"/>
              <a:gd name="connsiteX8" fmla="*/ 1294265 w 1519007"/>
              <a:gd name="connsiteY8" fmla="*/ 10753 h 857409"/>
              <a:gd name="connsiteX9" fmla="*/ 929435 w 1519007"/>
              <a:gd name="connsiteY9" fmla="*/ 89911 h 857409"/>
              <a:gd name="connsiteX10" fmla="*/ 430374 w 1519007"/>
              <a:gd name="connsiteY10" fmla="*/ 231021 h 857409"/>
              <a:gd name="connsiteX0" fmla="*/ 457084 w 1545717"/>
              <a:gd name="connsiteY0" fmla="*/ 231021 h 857409"/>
              <a:gd name="connsiteX1" fmla="*/ 88811 w 1545717"/>
              <a:gd name="connsiteY1" fmla="*/ 103679 h 857409"/>
              <a:gd name="connsiteX2" fmla="*/ 33743 w 1545717"/>
              <a:gd name="connsiteY2" fmla="*/ 354922 h 857409"/>
              <a:gd name="connsiteX3" fmla="*/ 71602 w 1545717"/>
              <a:gd name="connsiteY3" fmla="*/ 736950 h 857409"/>
              <a:gd name="connsiteX4" fmla="*/ 353830 w 1545717"/>
              <a:gd name="connsiteY4" fmla="*/ 857409 h 857409"/>
              <a:gd name="connsiteX5" fmla="*/ 983679 w 1545717"/>
              <a:gd name="connsiteY5" fmla="*/ 788575 h 857409"/>
              <a:gd name="connsiteX6" fmla="*/ 1499949 w 1545717"/>
              <a:gd name="connsiteY6" fmla="*/ 767925 h 857409"/>
              <a:gd name="connsiteX7" fmla="*/ 1499949 w 1545717"/>
              <a:gd name="connsiteY7" fmla="*/ 368689 h 857409"/>
              <a:gd name="connsiteX8" fmla="*/ 1320975 w 1545717"/>
              <a:gd name="connsiteY8" fmla="*/ 10753 h 857409"/>
              <a:gd name="connsiteX9" fmla="*/ 956145 w 1545717"/>
              <a:gd name="connsiteY9" fmla="*/ 89911 h 857409"/>
              <a:gd name="connsiteX10" fmla="*/ 457084 w 1545717"/>
              <a:gd name="connsiteY10" fmla="*/ 231021 h 857409"/>
              <a:gd name="connsiteX0" fmla="*/ 563227 w 1524513"/>
              <a:gd name="connsiteY0" fmla="*/ 182837 h 857409"/>
              <a:gd name="connsiteX1" fmla="*/ 67607 w 1524513"/>
              <a:gd name="connsiteY1" fmla="*/ 103679 h 857409"/>
              <a:gd name="connsiteX2" fmla="*/ 12539 w 1524513"/>
              <a:gd name="connsiteY2" fmla="*/ 354922 h 857409"/>
              <a:gd name="connsiteX3" fmla="*/ 50398 w 1524513"/>
              <a:gd name="connsiteY3" fmla="*/ 736950 h 857409"/>
              <a:gd name="connsiteX4" fmla="*/ 332626 w 1524513"/>
              <a:gd name="connsiteY4" fmla="*/ 857409 h 857409"/>
              <a:gd name="connsiteX5" fmla="*/ 962475 w 1524513"/>
              <a:gd name="connsiteY5" fmla="*/ 788575 h 857409"/>
              <a:gd name="connsiteX6" fmla="*/ 1478745 w 1524513"/>
              <a:gd name="connsiteY6" fmla="*/ 767925 h 857409"/>
              <a:gd name="connsiteX7" fmla="*/ 1478745 w 1524513"/>
              <a:gd name="connsiteY7" fmla="*/ 368689 h 857409"/>
              <a:gd name="connsiteX8" fmla="*/ 1299771 w 1524513"/>
              <a:gd name="connsiteY8" fmla="*/ 10753 h 857409"/>
              <a:gd name="connsiteX9" fmla="*/ 934941 w 1524513"/>
              <a:gd name="connsiteY9" fmla="*/ 89911 h 857409"/>
              <a:gd name="connsiteX10" fmla="*/ 563227 w 1524513"/>
              <a:gd name="connsiteY10" fmla="*/ 182837 h 857409"/>
              <a:gd name="connsiteX0" fmla="*/ 563227 w 1539800"/>
              <a:gd name="connsiteY0" fmla="*/ 182837 h 857409"/>
              <a:gd name="connsiteX1" fmla="*/ 67607 w 1539800"/>
              <a:gd name="connsiteY1" fmla="*/ 103679 h 857409"/>
              <a:gd name="connsiteX2" fmla="*/ 12539 w 1539800"/>
              <a:gd name="connsiteY2" fmla="*/ 354922 h 857409"/>
              <a:gd name="connsiteX3" fmla="*/ 50398 w 1539800"/>
              <a:gd name="connsiteY3" fmla="*/ 736950 h 857409"/>
              <a:gd name="connsiteX4" fmla="*/ 332626 w 1539800"/>
              <a:gd name="connsiteY4" fmla="*/ 857409 h 857409"/>
              <a:gd name="connsiteX5" fmla="*/ 752525 w 1539800"/>
              <a:gd name="connsiteY5" fmla="*/ 726625 h 857409"/>
              <a:gd name="connsiteX6" fmla="*/ 1478745 w 1539800"/>
              <a:gd name="connsiteY6" fmla="*/ 767925 h 857409"/>
              <a:gd name="connsiteX7" fmla="*/ 1478745 w 1539800"/>
              <a:gd name="connsiteY7" fmla="*/ 368689 h 857409"/>
              <a:gd name="connsiteX8" fmla="*/ 1299771 w 1539800"/>
              <a:gd name="connsiteY8" fmla="*/ 10753 h 857409"/>
              <a:gd name="connsiteX9" fmla="*/ 934941 w 1539800"/>
              <a:gd name="connsiteY9" fmla="*/ 89911 h 857409"/>
              <a:gd name="connsiteX10" fmla="*/ 563227 w 1539800"/>
              <a:gd name="connsiteY10" fmla="*/ 182837 h 857409"/>
              <a:gd name="connsiteX0" fmla="*/ 563227 w 1539800"/>
              <a:gd name="connsiteY0" fmla="*/ 182837 h 857409"/>
              <a:gd name="connsiteX1" fmla="*/ 67607 w 1539800"/>
              <a:gd name="connsiteY1" fmla="*/ 103679 h 857409"/>
              <a:gd name="connsiteX2" fmla="*/ 12539 w 1539800"/>
              <a:gd name="connsiteY2" fmla="*/ 354922 h 857409"/>
              <a:gd name="connsiteX3" fmla="*/ 50398 w 1539800"/>
              <a:gd name="connsiteY3" fmla="*/ 736950 h 857409"/>
              <a:gd name="connsiteX4" fmla="*/ 332626 w 1539800"/>
              <a:gd name="connsiteY4" fmla="*/ 857409 h 857409"/>
              <a:gd name="connsiteX5" fmla="*/ 752525 w 1539800"/>
              <a:gd name="connsiteY5" fmla="*/ 726625 h 857409"/>
              <a:gd name="connsiteX6" fmla="*/ 1478745 w 1539800"/>
              <a:gd name="connsiteY6" fmla="*/ 767925 h 857409"/>
              <a:gd name="connsiteX7" fmla="*/ 1478745 w 1539800"/>
              <a:gd name="connsiteY7" fmla="*/ 368689 h 857409"/>
              <a:gd name="connsiteX8" fmla="*/ 1299771 w 1539800"/>
              <a:gd name="connsiteY8" fmla="*/ 10753 h 857409"/>
              <a:gd name="connsiteX9" fmla="*/ 934941 w 1539800"/>
              <a:gd name="connsiteY9" fmla="*/ 89911 h 857409"/>
              <a:gd name="connsiteX10" fmla="*/ 563227 w 1539800"/>
              <a:gd name="connsiteY10" fmla="*/ 182837 h 857409"/>
              <a:gd name="connsiteX0" fmla="*/ 563227 w 1539800"/>
              <a:gd name="connsiteY0" fmla="*/ 95020 h 769592"/>
              <a:gd name="connsiteX1" fmla="*/ 67607 w 1539800"/>
              <a:gd name="connsiteY1" fmla="*/ 15862 h 769592"/>
              <a:gd name="connsiteX2" fmla="*/ 12539 w 1539800"/>
              <a:gd name="connsiteY2" fmla="*/ 267105 h 769592"/>
              <a:gd name="connsiteX3" fmla="*/ 50398 w 1539800"/>
              <a:gd name="connsiteY3" fmla="*/ 649133 h 769592"/>
              <a:gd name="connsiteX4" fmla="*/ 332626 w 1539800"/>
              <a:gd name="connsiteY4" fmla="*/ 769592 h 769592"/>
              <a:gd name="connsiteX5" fmla="*/ 752525 w 1539800"/>
              <a:gd name="connsiteY5" fmla="*/ 638808 h 769592"/>
              <a:gd name="connsiteX6" fmla="*/ 1478745 w 1539800"/>
              <a:gd name="connsiteY6" fmla="*/ 680108 h 769592"/>
              <a:gd name="connsiteX7" fmla="*/ 1478745 w 1539800"/>
              <a:gd name="connsiteY7" fmla="*/ 280872 h 769592"/>
              <a:gd name="connsiteX8" fmla="*/ 1299771 w 1539800"/>
              <a:gd name="connsiteY8" fmla="*/ 50279 h 769592"/>
              <a:gd name="connsiteX9" fmla="*/ 934941 w 1539800"/>
              <a:gd name="connsiteY9" fmla="*/ 2094 h 769592"/>
              <a:gd name="connsiteX10" fmla="*/ 563227 w 1539800"/>
              <a:gd name="connsiteY10" fmla="*/ 95020 h 769592"/>
              <a:gd name="connsiteX0" fmla="*/ 563227 w 1539800"/>
              <a:gd name="connsiteY0" fmla="*/ 95020 h 769592"/>
              <a:gd name="connsiteX1" fmla="*/ 67607 w 1539800"/>
              <a:gd name="connsiteY1" fmla="*/ 15862 h 769592"/>
              <a:gd name="connsiteX2" fmla="*/ 12539 w 1539800"/>
              <a:gd name="connsiteY2" fmla="*/ 267105 h 769592"/>
              <a:gd name="connsiteX3" fmla="*/ 50398 w 1539800"/>
              <a:gd name="connsiteY3" fmla="*/ 649133 h 769592"/>
              <a:gd name="connsiteX4" fmla="*/ 332626 w 1539800"/>
              <a:gd name="connsiteY4" fmla="*/ 769592 h 769592"/>
              <a:gd name="connsiteX5" fmla="*/ 752525 w 1539800"/>
              <a:gd name="connsiteY5" fmla="*/ 638808 h 769592"/>
              <a:gd name="connsiteX6" fmla="*/ 1478745 w 1539800"/>
              <a:gd name="connsiteY6" fmla="*/ 680108 h 769592"/>
              <a:gd name="connsiteX7" fmla="*/ 1478745 w 1539800"/>
              <a:gd name="connsiteY7" fmla="*/ 280872 h 769592"/>
              <a:gd name="connsiteX8" fmla="*/ 1299771 w 1539800"/>
              <a:gd name="connsiteY8" fmla="*/ 50279 h 769592"/>
              <a:gd name="connsiteX9" fmla="*/ 934941 w 1539800"/>
              <a:gd name="connsiteY9" fmla="*/ 2094 h 769592"/>
              <a:gd name="connsiteX10" fmla="*/ 563227 w 1539800"/>
              <a:gd name="connsiteY10" fmla="*/ 95020 h 769592"/>
              <a:gd name="connsiteX0" fmla="*/ 580156 w 1556729"/>
              <a:gd name="connsiteY0" fmla="*/ 95020 h 769592"/>
              <a:gd name="connsiteX1" fmla="*/ 349414 w 1556729"/>
              <a:gd name="connsiteY1" fmla="*/ 232475 h 769592"/>
              <a:gd name="connsiteX2" fmla="*/ 29468 w 1556729"/>
              <a:gd name="connsiteY2" fmla="*/ 267105 h 769592"/>
              <a:gd name="connsiteX3" fmla="*/ 67327 w 1556729"/>
              <a:gd name="connsiteY3" fmla="*/ 649133 h 769592"/>
              <a:gd name="connsiteX4" fmla="*/ 349555 w 1556729"/>
              <a:gd name="connsiteY4" fmla="*/ 769592 h 769592"/>
              <a:gd name="connsiteX5" fmla="*/ 769454 w 1556729"/>
              <a:gd name="connsiteY5" fmla="*/ 638808 h 769592"/>
              <a:gd name="connsiteX6" fmla="*/ 1495674 w 1556729"/>
              <a:gd name="connsiteY6" fmla="*/ 680108 h 769592"/>
              <a:gd name="connsiteX7" fmla="*/ 1495674 w 1556729"/>
              <a:gd name="connsiteY7" fmla="*/ 280872 h 769592"/>
              <a:gd name="connsiteX8" fmla="*/ 1316700 w 1556729"/>
              <a:gd name="connsiteY8" fmla="*/ 50279 h 769592"/>
              <a:gd name="connsiteX9" fmla="*/ 951870 w 1556729"/>
              <a:gd name="connsiteY9" fmla="*/ 2094 h 769592"/>
              <a:gd name="connsiteX10" fmla="*/ 580156 w 1556729"/>
              <a:gd name="connsiteY10" fmla="*/ 95020 h 769592"/>
              <a:gd name="connsiteX0" fmla="*/ 552462 w 1529035"/>
              <a:gd name="connsiteY0" fmla="*/ 95020 h 769592"/>
              <a:gd name="connsiteX1" fmla="*/ 321720 w 1529035"/>
              <a:gd name="connsiteY1" fmla="*/ 232475 h 769592"/>
              <a:gd name="connsiteX2" fmla="*/ 1774 w 1529035"/>
              <a:gd name="connsiteY2" fmla="*/ 267105 h 769592"/>
              <a:gd name="connsiteX3" fmla="*/ 205181 w 1529035"/>
              <a:gd name="connsiteY3" fmla="*/ 597734 h 769592"/>
              <a:gd name="connsiteX4" fmla="*/ 321861 w 1529035"/>
              <a:gd name="connsiteY4" fmla="*/ 769592 h 769592"/>
              <a:gd name="connsiteX5" fmla="*/ 741760 w 1529035"/>
              <a:gd name="connsiteY5" fmla="*/ 638808 h 769592"/>
              <a:gd name="connsiteX6" fmla="*/ 1467980 w 1529035"/>
              <a:gd name="connsiteY6" fmla="*/ 680108 h 769592"/>
              <a:gd name="connsiteX7" fmla="*/ 1467980 w 1529035"/>
              <a:gd name="connsiteY7" fmla="*/ 280872 h 769592"/>
              <a:gd name="connsiteX8" fmla="*/ 1289006 w 1529035"/>
              <a:gd name="connsiteY8" fmla="*/ 50279 h 769592"/>
              <a:gd name="connsiteX9" fmla="*/ 924176 w 1529035"/>
              <a:gd name="connsiteY9" fmla="*/ 2094 h 769592"/>
              <a:gd name="connsiteX10" fmla="*/ 552462 w 1529035"/>
              <a:gd name="connsiteY10" fmla="*/ 95020 h 769592"/>
              <a:gd name="connsiteX0" fmla="*/ 552568 w 1529141"/>
              <a:gd name="connsiteY0" fmla="*/ 95020 h 697308"/>
              <a:gd name="connsiteX1" fmla="*/ 321826 w 1529141"/>
              <a:gd name="connsiteY1" fmla="*/ 232475 h 697308"/>
              <a:gd name="connsiteX2" fmla="*/ 1880 w 1529141"/>
              <a:gd name="connsiteY2" fmla="*/ 267105 h 697308"/>
              <a:gd name="connsiteX3" fmla="*/ 205287 w 1529141"/>
              <a:gd name="connsiteY3" fmla="*/ 597734 h 697308"/>
              <a:gd name="connsiteX4" fmla="*/ 526144 w 1529141"/>
              <a:gd name="connsiteY4" fmla="*/ 563993 h 697308"/>
              <a:gd name="connsiteX5" fmla="*/ 741866 w 1529141"/>
              <a:gd name="connsiteY5" fmla="*/ 638808 h 697308"/>
              <a:gd name="connsiteX6" fmla="*/ 1468086 w 1529141"/>
              <a:gd name="connsiteY6" fmla="*/ 680108 h 697308"/>
              <a:gd name="connsiteX7" fmla="*/ 1468086 w 1529141"/>
              <a:gd name="connsiteY7" fmla="*/ 280872 h 697308"/>
              <a:gd name="connsiteX8" fmla="*/ 1289112 w 1529141"/>
              <a:gd name="connsiteY8" fmla="*/ 50279 h 697308"/>
              <a:gd name="connsiteX9" fmla="*/ 924282 w 1529141"/>
              <a:gd name="connsiteY9" fmla="*/ 2094 h 697308"/>
              <a:gd name="connsiteX10" fmla="*/ 552568 w 1529141"/>
              <a:gd name="connsiteY10" fmla="*/ 95020 h 697308"/>
              <a:gd name="connsiteX0" fmla="*/ 503604 w 1480177"/>
              <a:gd name="connsiteY0" fmla="*/ 95020 h 697308"/>
              <a:gd name="connsiteX1" fmla="*/ 272862 w 1480177"/>
              <a:gd name="connsiteY1" fmla="*/ 232475 h 697308"/>
              <a:gd name="connsiteX2" fmla="*/ 2581 w 1480177"/>
              <a:gd name="connsiteY2" fmla="*/ 384590 h 697308"/>
              <a:gd name="connsiteX3" fmla="*/ 156323 w 1480177"/>
              <a:gd name="connsiteY3" fmla="*/ 597734 h 697308"/>
              <a:gd name="connsiteX4" fmla="*/ 477180 w 1480177"/>
              <a:gd name="connsiteY4" fmla="*/ 563993 h 697308"/>
              <a:gd name="connsiteX5" fmla="*/ 692902 w 1480177"/>
              <a:gd name="connsiteY5" fmla="*/ 638808 h 697308"/>
              <a:gd name="connsiteX6" fmla="*/ 1419122 w 1480177"/>
              <a:gd name="connsiteY6" fmla="*/ 680108 h 697308"/>
              <a:gd name="connsiteX7" fmla="*/ 1419122 w 1480177"/>
              <a:gd name="connsiteY7" fmla="*/ 280872 h 697308"/>
              <a:gd name="connsiteX8" fmla="*/ 1240148 w 1480177"/>
              <a:gd name="connsiteY8" fmla="*/ 50279 h 697308"/>
              <a:gd name="connsiteX9" fmla="*/ 875318 w 1480177"/>
              <a:gd name="connsiteY9" fmla="*/ 2094 h 697308"/>
              <a:gd name="connsiteX10" fmla="*/ 503604 w 1480177"/>
              <a:gd name="connsiteY10" fmla="*/ 95020 h 697308"/>
              <a:gd name="connsiteX0" fmla="*/ 503604 w 1480177"/>
              <a:gd name="connsiteY0" fmla="*/ 95020 h 697308"/>
              <a:gd name="connsiteX1" fmla="*/ 272862 w 1480177"/>
              <a:gd name="connsiteY1" fmla="*/ 232475 h 697308"/>
              <a:gd name="connsiteX2" fmla="*/ 2581 w 1480177"/>
              <a:gd name="connsiteY2" fmla="*/ 384590 h 697308"/>
              <a:gd name="connsiteX3" fmla="*/ 156323 w 1480177"/>
              <a:gd name="connsiteY3" fmla="*/ 597734 h 697308"/>
              <a:gd name="connsiteX4" fmla="*/ 477180 w 1480177"/>
              <a:gd name="connsiteY4" fmla="*/ 563993 h 697308"/>
              <a:gd name="connsiteX5" fmla="*/ 692902 w 1480177"/>
              <a:gd name="connsiteY5" fmla="*/ 638808 h 697308"/>
              <a:gd name="connsiteX6" fmla="*/ 1419122 w 1480177"/>
              <a:gd name="connsiteY6" fmla="*/ 680108 h 697308"/>
              <a:gd name="connsiteX7" fmla="*/ 1419122 w 1480177"/>
              <a:gd name="connsiteY7" fmla="*/ 280872 h 697308"/>
              <a:gd name="connsiteX8" fmla="*/ 1240148 w 1480177"/>
              <a:gd name="connsiteY8" fmla="*/ 50279 h 697308"/>
              <a:gd name="connsiteX9" fmla="*/ 875318 w 1480177"/>
              <a:gd name="connsiteY9" fmla="*/ 2094 h 697308"/>
              <a:gd name="connsiteX10" fmla="*/ 503604 w 1480177"/>
              <a:gd name="connsiteY10" fmla="*/ 95020 h 697308"/>
              <a:gd name="connsiteX0" fmla="*/ 504713 w 1481286"/>
              <a:gd name="connsiteY0" fmla="*/ 95020 h 700752"/>
              <a:gd name="connsiteX1" fmla="*/ 273971 w 1481286"/>
              <a:gd name="connsiteY1" fmla="*/ 232475 h 700752"/>
              <a:gd name="connsiteX2" fmla="*/ 3690 w 1481286"/>
              <a:gd name="connsiteY2" fmla="*/ 384590 h 700752"/>
              <a:gd name="connsiteX3" fmla="*/ 157432 w 1481286"/>
              <a:gd name="connsiteY3" fmla="*/ 597734 h 700752"/>
              <a:gd name="connsiteX4" fmla="*/ 694011 w 1481286"/>
              <a:gd name="connsiteY4" fmla="*/ 638808 h 700752"/>
              <a:gd name="connsiteX5" fmla="*/ 1420231 w 1481286"/>
              <a:gd name="connsiteY5" fmla="*/ 680108 h 700752"/>
              <a:gd name="connsiteX6" fmla="*/ 1420231 w 1481286"/>
              <a:gd name="connsiteY6" fmla="*/ 280872 h 700752"/>
              <a:gd name="connsiteX7" fmla="*/ 1241257 w 1481286"/>
              <a:gd name="connsiteY7" fmla="*/ 50279 h 700752"/>
              <a:gd name="connsiteX8" fmla="*/ 876427 w 1481286"/>
              <a:gd name="connsiteY8" fmla="*/ 2094 h 700752"/>
              <a:gd name="connsiteX9" fmla="*/ 504713 w 1481286"/>
              <a:gd name="connsiteY9" fmla="*/ 95020 h 700752"/>
              <a:gd name="connsiteX0" fmla="*/ 501024 w 1477597"/>
              <a:gd name="connsiteY0" fmla="*/ 95020 h 700752"/>
              <a:gd name="connsiteX1" fmla="*/ 270282 w 1477597"/>
              <a:gd name="connsiteY1" fmla="*/ 232475 h 700752"/>
              <a:gd name="connsiteX2" fmla="*/ 1 w 1477597"/>
              <a:gd name="connsiteY2" fmla="*/ 384590 h 700752"/>
              <a:gd name="connsiteX3" fmla="*/ 269626 w 1477597"/>
              <a:gd name="connsiteY3" fmla="*/ 583049 h 700752"/>
              <a:gd name="connsiteX4" fmla="*/ 690322 w 1477597"/>
              <a:gd name="connsiteY4" fmla="*/ 638808 h 700752"/>
              <a:gd name="connsiteX5" fmla="*/ 1416542 w 1477597"/>
              <a:gd name="connsiteY5" fmla="*/ 680108 h 700752"/>
              <a:gd name="connsiteX6" fmla="*/ 1416542 w 1477597"/>
              <a:gd name="connsiteY6" fmla="*/ 280872 h 700752"/>
              <a:gd name="connsiteX7" fmla="*/ 1237568 w 1477597"/>
              <a:gd name="connsiteY7" fmla="*/ 50279 h 700752"/>
              <a:gd name="connsiteX8" fmla="*/ 872738 w 1477597"/>
              <a:gd name="connsiteY8" fmla="*/ 2094 h 700752"/>
              <a:gd name="connsiteX9" fmla="*/ 501024 w 1477597"/>
              <a:gd name="connsiteY9" fmla="*/ 95020 h 700752"/>
              <a:gd name="connsiteX0" fmla="*/ 501024 w 1477597"/>
              <a:gd name="connsiteY0" fmla="*/ 95020 h 700752"/>
              <a:gd name="connsiteX1" fmla="*/ 270282 w 1477597"/>
              <a:gd name="connsiteY1" fmla="*/ 232475 h 700752"/>
              <a:gd name="connsiteX2" fmla="*/ 1 w 1477597"/>
              <a:gd name="connsiteY2" fmla="*/ 384590 h 700752"/>
              <a:gd name="connsiteX3" fmla="*/ 269626 w 1477597"/>
              <a:gd name="connsiteY3" fmla="*/ 583049 h 700752"/>
              <a:gd name="connsiteX4" fmla="*/ 690322 w 1477597"/>
              <a:gd name="connsiteY4" fmla="*/ 638808 h 700752"/>
              <a:gd name="connsiteX5" fmla="*/ 1416542 w 1477597"/>
              <a:gd name="connsiteY5" fmla="*/ 680108 h 700752"/>
              <a:gd name="connsiteX6" fmla="*/ 1416542 w 1477597"/>
              <a:gd name="connsiteY6" fmla="*/ 280872 h 700752"/>
              <a:gd name="connsiteX7" fmla="*/ 1237568 w 1477597"/>
              <a:gd name="connsiteY7" fmla="*/ 50279 h 700752"/>
              <a:gd name="connsiteX8" fmla="*/ 872738 w 1477597"/>
              <a:gd name="connsiteY8" fmla="*/ 2094 h 700752"/>
              <a:gd name="connsiteX9" fmla="*/ 501024 w 1477597"/>
              <a:gd name="connsiteY9" fmla="*/ 95020 h 700752"/>
              <a:gd name="connsiteX0" fmla="*/ 423768 w 1400341"/>
              <a:gd name="connsiteY0" fmla="*/ 95020 h 700752"/>
              <a:gd name="connsiteX1" fmla="*/ 193026 w 1400341"/>
              <a:gd name="connsiteY1" fmla="*/ 232475 h 700752"/>
              <a:gd name="connsiteX2" fmla="*/ 1 w 1400341"/>
              <a:gd name="connsiteY2" fmla="*/ 432318 h 700752"/>
              <a:gd name="connsiteX3" fmla="*/ 192370 w 1400341"/>
              <a:gd name="connsiteY3" fmla="*/ 583049 h 700752"/>
              <a:gd name="connsiteX4" fmla="*/ 613066 w 1400341"/>
              <a:gd name="connsiteY4" fmla="*/ 638808 h 700752"/>
              <a:gd name="connsiteX5" fmla="*/ 1339286 w 1400341"/>
              <a:gd name="connsiteY5" fmla="*/ 680108 h 700752"/>
              <a:gd name="connsiteX6" fmla="*/ 1339286 w 1400341"/>
              <a:gd name="connsiteY6" fmla="*/ 280872 h 700752"/>
              <a:gd name="connsiteX7" fmla="*/ 1160312 w 1400341"/>
              <a:gd name="connsiteY7" fmla="*/ 50279 h 700752"/>
              <a:gd name="connsiteX8" fmla="*/ 795482 w 1400341"/>
              <a:gd name="connsiteY8" fmla="*/ 2094 h 700752"/>
              <a:gd name="connsiteX9" fmla="*/ 423768 w 1400341"/>
              <a:gd name="connsiteY9" fmla="*/ 95020 h 700752"/>
              <a:gd name="connsiteX0" fmla="*/ 423768 w 1411583"/>
              <a:gd name="connsiteY0" fmla="*/ 95020 h 719845"/>
              <a:gd name="connsiteX1" fmla="*/ 193026 w 1411583"/>
              <a:gd name="connsiteY1" fmla="*/ 232475 h 719845"/>
              <a:gd name="connsiteX2" fmla="*/ 1 w 1411583"/>
              <a:gd name="connsiteY2" fmla="*/ 432318 h 719845"/>
              <a:gd name="connsiteX3" fmla="*/ 192370 w 1411583"/>
              <a:gd name="connsiteY3" fmla="*/ 583049 h 719845"/>
              <a:gd name="connsiteX4" fmla="*/ 459775 w 1411583"/>
              <a:gd name="connsiteY4" fmla="*/ 696223 h 719845"/>
              <a:gd name="connsiteX5" fmla="*/ 1339286 w 1411583"/>
              <a:gd name="connsiteY5" fmla="*/ 680108 h 719845"/>
              <a:gd name="connsiteX6" fmla="*/ 1339286 w 1411583"/>
              <a:gd name="connsiteY6" fmla="*/ 280872 h 719845"/>
              <a:gd name="connsiteX7" fmla="*/ 1160312 w 1411583"/>
              <a:gd name="connsiteY7" fmla="*/ 50279 h 719845"/>
              <a:gd name="connsiteX8" fmla="*/ 795482 w 1411583"/>
              <a:gd name="connsiteY8" fmla="*/ 2094 h 719845"/>
              <a:gd name="connsiteX9" fmla="*/ 423768 w 1411583"/>
              <a:gd name="connsiteY9" fmla="*/ 95020 h 719845"/>
              <a:gd name="connsiteX0" fmla="*/ 423768 w 1411583"/>
              <a:gd name="connsiteY0" fmla="*/ 95020 h 698293"/>
              <a:gd name="connsiteX1" fmla="*/ 193026 w 1411583"/>
              <a:gd name="connsiteY1" fmla="*/ 232475 h 698293"/>
              <a:gd name="connsiteX2" fmla="*/ 1 w 1411583"/>
              <a:gd name="connsiteY2" fmla="*/ 432318 h 698293"/>
              <a:gd name="connsiteX3" fmla="*/ 192370 w 1411583"/>
              <a:gd name="connsiteY3" fmla="*/ 583049 h 698293"/>
              <a:gd name="connsiteX4" fmla="*/ 459775 w 1411583"/>
              <a:gd name="connsiteY4" fmla="*/ 696223 h 698293"/>
              <a:gd name="connsiteX5" fmla="*/ 1339286 w 1411583"/>
              <a:gd name="connsiteY5" fmla="*/ 680108 h 698293"/>
              <a:gd name="connsiteX6" fmla="*/ 1339286 w 1411583"/>
              <a:gd name="connsiteY6" fmla="*/ 280872 h 698293"/>
              <a:gd name="connsiteX7" fmla="*/ 1160312 w 1411583"/>
              <a:gd name="connsiteY7" fmla="*/ 50279 h 698293"/>
              <a:gd name="connsiteX8" fmla="*/ 795482 w 1411583"/>
              <a:gd name="connsiteY8" fmla="*/ 2094 h 698293"/>
              <a:gd name="connsiteX9" fmla="*/ 423768 w 1411583"/>
              <a:gd name="connsiteY9" fmla="*/ 95020 h 698293"/>
              <a:gd name="connsiteX0" fmla="*/ 423768 w 1411583"/>
              <a:gd name="connsiteY0" fmla="*/ 95020 h 698293"/>
              <a:gd name="connsiteX1" fmla="*/ 193026 w 1411583"/>
              <a:gd name="connsiteY1" fmla="*/ 232475 h 698293"/>
              <a:gd name="connsiteX2" fmla="*/ 1 w 1411583"/>
              <a:gd name="connsiteY2" fmla="*/ 432318 h 698293"/>
              <a:gd name="connsiteX3" fmla="*/ 192370 w 1411583"/>
              <a:gd name="connsiteY3" fmla="*/ 583049 h 698293"/>
              <a:gd name="connsiteX4" fmla="*/ 256766 w 1411583"/>
              <a:gd name="connsiteY4" fmla="*/ 558307 h 698293"/>
              <a:gd name="connsiteX5" fmla="*/ 459775 w 1411583"/>
              <a:gd name="connsiteY5" fmla="*/ 696223 h 698293"/>
              <a:gd name="connsiteX6" fmla="*/ 1339286 w 1411583"/>
              <a:gd name="connsiteY6" fmla="*/ 680108 h 698293"/>
              <a:gd name="connsiteX7" fmla="*/ 1339286 w 1411583"/>
              <a:gd name="connsiteY7" fmla="*/ 280872 h 698293"/>
              <a:gd name="connsiteX8" fmla="*/ 1160312 w 1411583"/>
              <a:gd name="connsiteY8" fmla="*/ 50279 h 698293"/>
              <a:gd name="connsiteX9" fmla="*/ 795482 w 1411583"/>
              <a:gd name="connsiteY9" fmla="*/ 2094 h 698293"/>
              <a:gd name="connsiteX10" fmla="*/ 423768 w 1411583"/>
              <a:gd name="connsiteY10" fmla="*/ 95020 h 698293"/>
              <a:gd name="connsiteX0" fmla="*/ 424367 w 1412182"/>
              <a:gd name="connsiteY0" fmla="*/ 95020 h 698293"/>
              <a:gd name="connsiteX1" fmla="*/ 193625 w 1412182"/>
              <a:gd name="connsiteY1" fmla="*/ 232475 h 698293"/>
              <a:gd name="connsiteX2" fmla="*/ 600 w 1412182"/>
              <a:gd name="connsiteY2" fmla="*/ 432318 h 698293"/>
              <a:gd name="connsiteX3" fmla="*/ 257365 w 1412182"/>
              <a:gd name="connsiteY3" fmla="*/ 558307 h 698293"/>
              <a:gd name="connsiteX4" fmla="*/ 460374 w 1412182"/>
              <a:gd name="connsiteY4" fmla="*/ 696223 h 698293"/>
              <a:gd name="connsiteX5" fmla="*/ 1339885 w 1412182"/>
              <a:gd name="connsiteY5" fmla="*/ 680108 h 698293"/>
              <a:gd name="connsiteX6" fmla="*/ 1339885 w 1412182"/>
              <a:gd name="connsiteY6" fmla="*/ 280872 h 698293"/>
              <a:gd name="connsiteX7" fmla="*/ 1160911 w 1412182"/>
              <a:gd name="connsiteY7" fmla="*/ 50279 h 698293"/>
              <a:gd name="connsiteX8" fmla="*/ 796081 w 1412182"/>
              <a:gd name="connsiteY8" fmla="*/ 2094 h 698293"/>
              <a:gd name="connsiteX9" fmla="*/ 424367 w 1412182"/>
              <a:gd name="connsiteY9" fmla="*/ 95020 h 698293"/>
              <a:gd name="connsiteX0" fmla="*/ 423978 w 1411793"/>
              <a:gd name="connsiteY0" fmla="*/ 95020 h 698293"/>
              <a:gd name="connsiteX1" fmla="*/ 193236 w 1411793"/>
              <a:gd name="connsiteY1" fmla="*/ 232475 h 698293"/>
              <a:gd name="connsiteX2" fmla="*/ 211 w 1411793"/>
              <a:gd name="connsiteY2" fmla="*/ 432318 h 698293"/>
              <a:gd name="connsiteX3" fmla="*/ 229925 w 1411793"/>
              <a:gd name="connsiteY3" fmla="*/ 587014 h 698293"/>
              <a:gd name="connsiteX4" fmla="*/ 459985 w 1411793"/>
              <a:gd name="connsiteY4" fmla="*/ 696223 h 698293"/>
              <a:gd name="connsiteX5" fmla="*/ 1339496 w 1411793"/>
              <a:gd name="connsiteY5" fmla="*/ 680108 h 698293"/>
              <a:gd name="connsiteX6" fmla="*/ 1339496 w 1411793"/>
              <a:gd name="connsiteY6" fmla="*/ 280872 h 698293"/>
              <a:gd name="connsiteX7" fmla="*/ 1160522 w 1411793"/>
              <a:gd name="connsiteY7" fmla="*/ 50279 h 698293"/>
              <a:gd name="connsiteX8" fmla="*/ 795692 w 1411793"/>
              <a:gd name="connsiteY8" fmla="*/ 2094 h 698293"/>
              <a:gd name="connsiteX9" fmla="*/ 423978 w 1411793"/>
              <a:gd name="connsiteY9" fmla="*/ 95020 h 698293"/>
              <a:gd name="connsiteX0" fmla="*/ 423978 w 1411793"/>
              <a:gd name="connsiteY0" fmla="*/ 95020 h 698293"/>
              <a:gd name="connsiteX1" fmla="*/ 193236 w 1411793"/>
              <a:gd name="connsiteY1" fmla="*/ 232475 h 698293"/>
              <a:gd name="connsiteX2" fmla="*/ 211 w 1411793"/>
              <a:gd name="connsiteY2" fmla="*/ 432318 h 698293"/>
              <a:gd name="connsiteX3" fmla="*/ 229925 w 1411793"/>
              <a:gd name="connsiteY3" fmla="*/ 587014 h 698293"/>
              <a:gd name="connsiteX4" fmla="*/ 459985 w 1411793"/>
              <a:gd name="connsiteY4" fmla="*/ 696223 h 698293"/>
              <a:gd name="connsiteX5" fmla="*/ 1339496 w 1411793"/>
              <a:gd name="connsiteY5" fmla="*/ 680108 h 698293"/>
              <a:gd name="connsiteX6" fmla="*/ 1339496 w 1411793"/>
              <a:gd name="connsiteY6" fmla="*/ 280872 h 698293"/>
              <a:gd name="connsiteX7" fmla="*/ 1160522 w 1411793"/>
              <a:gd name="connsiteY7" fmla="*/ 50279 h 698293"/>
              <a:gd name="connsiteX8" fmla="*/ 795692 w 1411793"/>
              <a:gd name="connsiteY8" fmla="*/ 2094 h 698293"/>
              <a:gd name="connsiteX9" fmla="*/ 423978 w 1411793"/>
              <a:gd name="connsiteY9" fmla="*/ 95020 h 698293"/>
              <a:gd name="connsiteX0" fmla="*/ 423978 w 1463644"/>
              <a:gd name="connsiteY0" fmla="*/ 95020 h 698036"/>
              <a:gd name="connsiteX1" fmla="*/ 193236 w 1463644"/>
              <a:gd name="connsiteY1" fmla="*/ 232475 h 698036"/>
              <a:gd name="connsiteX2" fmla="*/ 211 w 1463644"/>
              <a:gd name="connsiteY2" fmla="*/ 432318 h 698036"/>
              <a:gd name="connsiteX3" fmla="*/ 229925 w 1463644"/>
              <a:gd name="connsiteY3" fmla="*/ 587014 h 698036"/>
              <a:gd name="connsiteX4" fmla="*/ 459985 w 1463644"/>
              <a:gd name="connsiteY4" fmla="*/ 696223 h 698036"/>
              <a:gd name="connsiteX5" fmla="*/ 1339496 w 1463644"/>
              <a:gd name="connsiteY5" fmla="*/ 680108 h 698036"/>
              <a:gd name="connsiteX6" fmla="*/ 1438685 w 1463644"/>
              <a:gd name="connsiteY6" fmla="*/ 284974 h 698036"/>
              <a:gd name="connsiteX7" fmla="*/ 1160522 w 1463644"/>
              <a:gd name="connsiteY7" fmla="*/ 50279 h 698036"/>
              <a:gd name="connsiteX8" fmla="*/ 795692 w 1463644"/>
              <a:gd name="connsiteY8" fmla="*/ 2094 h 698036"/>
              <a:gd name="connsiteX9" fmla="*/ 423978 w 1463644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7207 h 700223"/>
              <a:gd name="connsiteX1" fmla="*/ 193312 w 1463720"/>
              <a:gd name="connsiteY1" fmla="*/ 234662 h 700223"/>
              <a:gd name="connsiteX2" fmla="*/ 287 w 1463720"/>
              <a:gd name="connsiteY2" fmla="*/ 434505 h 700223"/>
              <a:gd name="connsiteX3" fmla="*/ 230001 w 1463720"/>
              <a:gd name="connsiteY3" fmla="*/ 589201 h 700223"/>
              <a:gd name="connsiteX4" fmla="*/ 460061 w 1463720"/>
              <a:gd name="connsiteY4" fmla="*/ 698410 h 700223"/>
              <a:gd name="connsiteX5" fmla="*/ 1339572 w 1463720"/>
              <a:gd name="connsiteY5" fmla="*/ 682295 h 700223"/>
              <a:gd name="connsiteX6" fmla="*/ 1438761 w 1463720"/>
              <a:gd name="connsiteY6" fmla="*/ 287161 h 700223"/>
              <a:gd name="connsiteX7" fmla="*/ 1160598 w 1463720"/>
              <a:gd name="connsiteY7" fmla="*/ 52466 h 700223"/>
              <a:gd name="connsiteX8" fmla="*/ 865707 w 1463720"/>
              <a:gd name="connsiteY8" fmla="*/ 31458 h 700223"/>
              <a:gd name="connsiteX9" fmla="*/ 795768 w 1463720"/>
              <a:gd name="connsiteY9" fmla="*/ 4281 h 700223"/>
              <a:gd name="connsiteX10" fmla="*/ 424054 w 1463720"/>
              <a:gd name="connsiteY10" fmla="*/ 97207 h 700223"/>
              <a:gd name="connsiteX0" fmla="*/ 424054 w 1463720"/>
              <a:gd name="connsiteY0" fmla="*/ 70669 h 673685"/>
              <a:gd name="connsiteX1" fmla="*/ 193312 w 1463720"/>
              <a:gd name="connsiteY1" fmla="*/ 208124 h 673685"/>
              <a:gd name="connsiteX2" fmla="*/ 287 w 1463720"/>
              <a:gd name="connsiteY2" fmla="*/ 407967 h 673685"/>
              <a:gd name="connsiteX3" fmla="*/ 230001 w 1463720"/>
              <a:gd name="connsiteY3" fmla="*/ 562663 h 673685"/>
              <a:gd name="connsiteX4" fmla="*/ 460061 w 1463720"/>
              <a:gd name="connsiteY4" fmla="*/ 671872 h 673685"/>
              <a:gd name="connsiteX5" fmla="*/ 1339572 w 1463720"/>
              <a:gd name="connsiteY5" fmla="*/ 655757 h 673685"/>
              <a:gd name="connsiteX6" fmla="*/ 1438761 w 1463720"/>
              <a:gd name="connsiteY6" fmla="*/ 260623 h 673685"/>
              <a:gd name="connsiteX7" fmla="*/ 1160598 w 1463720"/>
              <a:gd name="connsiteY7" fmla="*/ 25928 h 673685"/>
              <a:gd name="connsiteX8" fmla="*/ 865707 w 1463720"/>
              <a:gd name="connsiteY8" fmla="*/ 4920 h 673685"/>
              <a:gd name="connsiteX9" fmla="*/ 424054 w 1463720"/>
              <a:gd name="connsiteY9" fmla="*/ 70669 h 673685"/>
              <a:gd name="connsiteX0" fmla="*/ 423973 w 1463639"/>
              <a:gd name="connsiteY0" fmla="*/ 70669 h 673685"/>
              <a:gd name="connsiteX1" fmla="*/ 270277 w 1463639"/>
              <a:gd name="connsiteY1" fmla="*/ 216081 h 673685"/>
              <a:gd name="connsiteX2" fmla="*/ 206 w 1463639"/>
              <a:gd name="connsiteY2" fmla="*/ 407967 h 673685"/>
              <a:gd name="connsiteX3" fmla="*/ 229920 w 1463639"/>
              <a:gd name="connsiteY3" fmla="*/ 562663 h 673685"/>
              <a:gd name="connsiteX4" fmla="*/ 459980 w 1463639"/>
              <a:gd name="connsiteY4" fmla="*/ 671872 h 673685"/>
              <a:gd name="connsiteX5" fmla="*/ 1339491 w 1463639"/>
              <a:gd name="connsiteY5" fmla="*/ 655757 h 673685"/>
              <a:gd name="connsiteX6" fmla="*/ 1438680 w 1463639"/>
              <a:gd name="connsiteY6" fmla="*/ 260623 h 673685"/>
              <a:gd name="connsiteX7" fmla="*/ 1160517 w 1463639"/>
              <a:gd name="connsiteY7" fmla="*/ 25928 h 673685"/>
              <a:gd name="connsiteX8" fmla="*/ 865626 w 1463639"/>
              <a:gd name="connsiteY8" fmla="*/ 4920 h 673685"/>
              <a:gd name="connsiteX9" fmla="*/ 423973 w 1463639"/>
              <a:gd name="connsiteY9" fmla="*/ 70669 h 673685"/>
              <a:gd name="connsiteX0" fmla="*/ 461508 w 1463639"/>
              <a:gd name="connsiteY0" fmla="*/ 13990 h 680664"/>
              <a:gd name="connsiteX1" fmla="*/ 270277 w 1463639"/>
              <a:gd name="connsiteY1" fmla="*/ 223060 h 680664"/>
              <a:gd name="connsiteX2" fmla="*/ 206 w 1463639"/>
              <a:gd name="connsiteY2" fmla="*/ 414946 h 680664"/>
              <a:gd name="connsiteX3" fmla="*/ 229920 w 1463639"/>
              <a:gd name="connsiteY3" fmla="*/ 569642 h 680664"/>
              <a:gd name="connsiteX4" fmla="*/ 459980 w 1463639"/>
              <a:gd name="connsiteY4" fmla="*/ 678851 h 680664"/>
              <a:gd name="connsiteX5" fmla="*/ 1339491 w 1463639"/>
              <a:gd name="connsiteY5" fmla="*/ 662736 h 680664"/>
              <a:gd name="connsiteX6" fmla="*/ 1438680 w 1463639"/>
              <a:gd name="connsiteY6" fmla="*/ 267602 h 680664"/>
              <a:gd name="connsiteX7" fmla="*/ 1160517 w 1463639"/>
              <a:gd name="connsiteY7" fmla="*/ 32907 h 680664"/>
              <a:gd name="connsiteX8" fmla="*/ 865626 w 1463639"/>
              <a:gd name="connsiteY8" fmla="*/ 11899 h 680664"/>
              <a:gd name="connsiteX9" fmla="*/ 461508 w 1463639"/>
              <a:gd name="connsiteY9" fmla="*/ 13990 h 68066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160517 w 1463639"/>
              <a:gd name="connsiteY7" fmla="*/ 36057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202003 w 1463639"/>
              <a:gd name="connsiteY7" fmla="*/ 34465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202003 w 1463639"/>
              <a:gd name="connsiteY7" fmla="*/ 34465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1194"/>
              <a:gd name="connsiteY0" fmla="*/ 17140 h 684068"/>
              <a:gd name="connsiteX1" fmla="*/ 270277 w 1461194"/>
              <a:gd name="connsiteY1" fmla="*/ 226210 h 684068"/>
              <a:gd name="connsiteX2" fmla="*/ 206 w 1461194"/>
              <a:gd name="connsiteY2" fmla="*/ 418096 h 684068"/>
              <a:gd name="connsiteX3" fmla="*/ 229920 w 1461194"/>
              <a:gd name="connsiteY3" fmla="*/ 572792 h 684068"/>
              <a:gd name="connsiteX4" fmla="*/ 511344 w 1461194"/>
              <a:gd name="connsiteY4" fmla="*/ 683593 h 684068"/>
              <a:gd name="connsiteX5" fmla="*/ 1339491 w 1461194"/>
              <a:gd name="connsiteY5" fmla="*/ 665886 h 684068"/>
              <a:gd name="connsiteX6" fmla="*/ 1438680 w 1461194"/>
              <a:gd name="connsiteY6" fmla="*/ 270752 h 684068"/>
              <a:gd name="connsiteX7" fmla="*/ 1202003 w 1461194"/>
              <a:gd name="connsiteY7" fmla="*/ 34465 h 684068"/>
              <a:gd name="connsiteX8" fmla="*/ 875503 w 1461194"/>
              <a:gd name="connsiteY8" fmla="*/ 3909 h 684068"/>
              <a:gd name="connsiteX9" fmla="*/ 461508 w 1461194"/>
              <a:gd name="connsiteY9" fmla="*/ 17140 h 684068"/>
              <a:gd name="connsiteX0" fmla="*/ 461508 w 1461194"/>
              <a:gd name="connsiteY0" fmla="*/ 17140 h 700889"/>
              <a:gd name="connsiteX1" fmla="*/ 270277 w 1461194"/>
              <a:gd name="connsiteY1" fmla="*/ 226210 h 700889"/>
              <a:gd name="connsiteX2" fmla="*/ 206 w 1461194"/>
              <a:gd name="connsiteY2" fmla="*/ 418096 h 700889"/>
              <a:gd name="connsiteX3" fmla="*/ 229920 w 1461194"/>
              <a:gd name="connsiteY3" fmla="*/ 572792 h 700889"/>
              <a:gd name="connsiteX4" fmla="*/ 511344 w 1461194"/>
              <a:gd name="connsiteY4" fmla="*/ 683593 h 700889"/>
              <a:gd name="connsiteX5" fmla="*/ 1339491 w 1461194"/>
              <a:gd name="connsiteY5" fmla="*/ 665886 h 700889"/>
              <a:gd name="connsiteX6" fmla="*/ 1438680 w 1461194"/>
              <a:gd name="connsiteY6" fmla="*/ 270752 h 700889"/>
              <a:gd name="connsiteX7" fmla="*/ 1202003 w 1461194"/>
              <a:gd name="connsiteY7" fmla="*/ 34465 h 700889"/>
              <a:gd name="connsiteX8" fmla="*/ 875503 w 1461194"/>
              <a:gd name="connsiteY8" fmla="*/ 3909 h 700889"/>
              <a:gd name="connsiteX9" fmla="*/ 461508 w 1461194"/>
              <a:gd name="connsiteY9" fmla="*/ 17140 h 700889"/>
              <a:gd name="connsiteX0" fmla="*/ 462271 w 1461957"/>
              <a:gd name="connsiteY0" fmla="*/ 17140 h 700889"/>
              <a:gd name="connsiteX1" fmla="*/ 271040 w 1461957"/>
              <a:gd name="connsiteY1" fmla="*/ 226210 h 700889"/>
              <a:gd name="connsiteX2" fmla="*/ 969 w 1461957"/>
              <a:gd name="connsiteY2" fmla="*/ 418096 h 700889"/>
              <a:gd name="connsiteX3" fmla="*/ 191173 w 1461957"/>
              <a:gd name="connsiteY3" fmla="*/ 596664 h 700889"/>
              <a:gd name="connsiteX4" fmla="*/ 512107 w 1461957"/>
              <a:gd name="connsiteY4" fmla="*/ 683593 h 700889"/>
              <a:gd name="connsiteX5" fmla="*/ 1340254 w 1461957"/>
              <a:gd name="connsiteY5" fmla="*/ 665886 h 700889"/>
              <a:gd name="connsiteX6" fmla="*/ 1439443 w 1461957"/>
              <a:gd name="connsiteY6" fmla="*/ 270752 h 700889"/>
              <a:gd name="connsiteX7" fmla="*/ 1202766 w 1461957"/>
              <a:gd name="connsiteY7" fmla="*/ 34465 h 700889"/>
              <a:gd name="connsiteX8" fmla="*/ 876266 w 1461957"/>
              <a:gd name="connsiteY8" fmla="*/ 3909 h 700889"/>
              <a:gd name="connsiteX9" fmla="*/ 462271 w 1461957"/>
              <a:gd name="connsiteY9" fmla="*/ 17140 h 700889"/>
              <a:gd name="connsiteX0" fmla="*/ 461558 w 1461244"/>
              <a:gd name="connsiteY0" fmla="*/ 17140 h 700889"/>
              <a:gd name="connsiteX1" fmla="*/ 270327 w 1461244"/>
              <a:gd name="connsiteY1" fmla="*/ 226210 h 700889"/>
              <a:gd name="connsiteX2" fmla="*/ 256 w 1461244"/>
              <a:gd name="connsiteY2" fmla="*/ 418096 h 700889"/>
              <a:gd name="connsiteX3" fmla="*/ 190460 w 1461244"/>
              <a:gd name="connsiteY3" fmla="*/ 596664 h 700889"/>
              <a:gd name="connsiteX4" fmla="*/ 511394 w 1461244"/>
              <a:gd name="connsiteY4" fmla="*/ 683593 h 700889"/>
              <a:gd name="connsiteX5" fmla="*/ 1339541 w 1461244"/>
              <a:gd name="connsiteY5" fmla="*/ 665886 h 700889"/>
              <a:gd name="connsiteX6" fmla="*/ 1438730 w 1461244"/>
              <a:gd name="connsiteY6" fmla="*/ 270752 h 700889"/>
              <a:gd name="connsiteX7" fmla="*/ 1202053 w 1461244"/>
              <a:gd name="connsiteY7" fmla="*/ 34465 h 700889"/>
              <a:gd name="connsiteX8" fmla="*/ 875553 w 1461244"/>
              <a:gd name="connsiteY8" fmla="*/ 3909 h 700889"/>
              <a:gd name="connsiteX9" fmla="*/ 461558 w 1461244"/>
              <a:gd name="connsiteY9" fmla="*/ 17140 h 700889"/>
              <a:gd name="connsiteX0" fmla="*/ 463884 w 1463570"/>
              <a:gd name="connsiteY0" fmla="*/ 17140 h 700889"/>
              <a:gd name="connsiteX1" fmla="*/ 272653 w 1463570"/>
              <a:gd name="connsiteY1" fmla="*/ 226210 h 700889"/>
              <a:gd name="connsiteX2" fmla="*/ 2582 w 1463570"/>
              <a:gd name="connsiteY2" fmla="*/ 418096 h 700889"/>
              <a:gd name="connsiteX3" fmla="*/ 155251 w 1463570"/>
              <a:gd name="connsiteY3" fmla="*/ 630085 h 700889"/>
              <a:gd name="connsiteX4" fmla="*/ 513720 w 1463570"/>
              <a:gd name="connsiteY4" fmla="*/ 683593 h 700889"/>
              <a:gd name="connsiteX5" fmla="*/ 1341867 w 1463570"/>
              <a:gd name="connsiteY5" fmla="*/ 665886 h 700889"/>
              <a:gd name="connsiteX6" fmla="*/ 1441056 w 1463570"/>
              <a:gd name="connsiteY6" fmla="*/ 270752 h 700889"/>
              <a:gd name="connsiteX7" fmla="*/ 1204379 w 1463570"/>
              <a:gd name="connsiteY7" fmla="*/ 34465 h 700889"/>
              <a:gd name="connsiteX8" fmla="*/ 877879 w 1463570"/>
              <a:gd name="connsiteY8" fmla="*/ 3909 h 700889"/>
              <a:gd name="connsiteX9" fmla="*/ 463884 w 1463570"/>
              <a:gd name="connsiteY9" fmla="*/ 17140 h 700889"/>
              <a:gd name="connsiteX0" fmla="*/ 463884 w 1465533"/>
              <a:gd name="connsiteY0" fmla="*/ 17140 h 708314"/>
              <a:gd name="connsiteX1" fmla="*/ 272653 w 1465533"/>
              <a:gd name="connsiteY1" fmla="*/ 226210 h 708314"/>
              <a:gd name="connsiteX2" fmla="*/ 2582 w 1465533"/>
              <a:gd name="connsiteY2" fmla="*/ 418096 h 708314"/>
              <a:gd name="connsiteX3" fmla="*/ 155251 w 1465533"/>
              <a:gd name="connsiteY3" fmla="*/ 630085 h 708314"/>
              <a:gd name="connsiteX4" fmla="*/ 472234 w 1465533"/>
              <a:gd name="connsiteY4" fmla="*/ 699508 h 708314"/>
              <a:gd name="connsiteX5" fmla="*/ 1341867 w 1465533"/>
              <a:gd name="connsiteY5" fmla="*/ 665886 h 708314"/>
              <a:gd name="connsiteX6" fmla="*/ 1441056 w 1465533"/>
              <a:gd name="connsiteY6" fmla="*/ 270752 h 708314"/>
              <a:gd name="connsiteX7" fmla="*/ 1204379 w 1465533"/>
              <a:gd name="connsiteY7" fmla="*/ 34465 h 708314"/>
              <a:gd name="connsiteX8" fmla="*/ 877879 w 1465533"/>
              <a:gd name="connsiteY8" fmla="*/ 3909 h 708314"/>
              <a:gd name="connsiteX9" fmla="*/ 463884 w 1465533"/>
              <a:gd name="connsiteY9" fmla="*/ 17140 h 708314"/>
              <a:gd name="connsiteX0" fmla="*/ 463884 w 1467792"/>
              <a:gd name="connsiteY0" fmla="*/ 17140 h 717887"/>
              <a:gd name="connsiteX1" fmla="*/ 272653 w 1467792"/>
              <a:gd name="connsiteY1" fmla="*/ 226210 h 717887"/>
              <a:gd name="connsiteX2" fmla="*/ 2582 w 1467792"/>
              <a:gd name="connsiteY2" fmla="*/ 418096 h 717887"/>
              <a:gd name="connsiteX3" fmla="*/ 155251 w 1467792"/>
              <a:gd name="connsiteY3" fmla="*/ 630085 h 717887"/>
              <a:gd name="connsiteX4" fmla="*/ 426797 w 1467792"/>
              <a:gd name="connsiteY4" fmla="*/ 715423 h 717887"/>
              <a:gd name="connsiteX5" fmla="*/ 1341867 w 1467792"/>
              <a:gd name="connsiteY5" fmla="*/ 665886 h 717887"/>
              <a:gd name="connsiteX6" fmla="*/ 1441056 w 1467792"/>
              <a:gd name="connsiteY6" fmla="*/ 270752 h 717887"/>
              <a:gd name="connsiteX7" fmla="*/ 1204379 w 1467792"/>
              <a:gd name="connsiteY7" fmla="*/ 34465 h 717887"/>
              <a:gd name="connsiteX8" fmla="*/ 877879 w 1467792"/>
              <a:gd name="connsiteY8" fmla="*/ 3909 h 717887"/>
              <a:gd name="connsiteX9" fmla="*/ 463884 w 1467792"/>
              <a:gd name="connsiteY9" fmla="*/ 17140 h 717887"/>
              <a:gd name="connsiteX0" fmla="*/ 467587 w 1471495"/>
              <a:gd name="connsiteY0" fmla="*/ 17140 h 717887"/>
              <a:gd name="connsiteX1" fmla="*/ 276356 w 1471495"/>
              <a:gd name="connsiteY1" fmla="*/ 226210 h 717887"/>
              <a:gd name="connsiteX2" fmla="*/ 6285 w 1471495"/>
              <a:gd name="connsiteY2" fmla="*/ 418096 h 717887"/>
              <a:gd name="connsiteX3" fmla="*/ 117468 w 1471495"/>
              <a:gd name="connsiteY3" fmla="*/ 633268 h 717887"/>
              <a:gd name="connsiteX4" fmla="*/ 430500 w 1471495"/>
              <a:gd name="connsiteY4" fmla="*/ 715423 h 717887"/>
              <a:gd name="connsiteX5" fmla="*/ 1345570 w 1471495"/>
              <a:gd name="connsiteY5" fmla="*/ 665886 h 717887"/>
              <a:gd name="connsiteX6" fmla="*/ 1444759 w 1471495"/>
              <a:gd name="connsiteY6" fmla="*/ 270752 h 717887"/>
              <a:gd name="connsiteX7" fmla="*/ 1208082 w 1471495"/>
              <a:gd name="connsiteY7" fmla="*/ 34465 h 717887"/>
              <a:gd name="connsiteX8" fmla="*/ 881582 w 1471495"/>
              <a:gd name="connsiteY8" fmla="*/ 3909 h 717887"/>
              <a:gd name="connsiteX9" fmla="*/ 467587 w 1471495"/>
              <a:gd name="connsiteY9" fmla="*/ 17140 h 717887"/>
              <a:gd name="connsiteX0" fmla="*/ 437440 w 1471495"/>
              <a:gd name="connsiteY0" fmla="*/ 12273 h 732696"/>
              <a:gd name="connsiteX1" fmla="*/ 276356 w 1471495"/>
              <a:gd name="connsiteY1" fmla="*/ 241019 h 732696"/>
              <a:gd name="connsiteX2" fmla="*/ 6285 w 1471495"/>
              <a:gd name="connsiteY2" fmla="*/ 432905 h 732696"/>
              <a:gd name="connsiteX3" fmla="*/ 117468 w 1471495"/>
              <a:gd name="connsiteY3" fmla="*/ 648077 h 732696"/>
              <a:gd name="connsiteX4" fmla="*/ 430500 w 1471495"/>
              <a:gd name="connsiteY4" fmla="*/ 730232 h 732696"/>
              <a:gd name="connsiteX5" fmla="*/ 1345570 w 1471495"/>
              <a:gd name="connsiteY5" fmla="*/ 680695 h 732696"/>
              <a:gd name="connsiteX6" fmla="*/ 1444759 w 1471495"/>
              <a:gd name="connsiteY6" fmla="*/ 285561 h 732696"/>
              <a:gd name="connsiteX7" fmla="*/ 1208082 w 1471495"/>
              <a:gd name="connsiteY7" fmla="*/ 49274 h 732696"/>
              <a:gd name="connsiteX8" fmla="*/ 881582 w 1471495"/>
              <a:gd name="connsiteY8" fmla="*/ 18718 h 732696"/>
              <a:gd name="connsiteX9" fmla="*/ 437440 w 1471495"/>
              <a:gd name="connsiteY9" fmla="*/ 12273 h 732696"/>
              <a:gd name="connsiteX0" fmla="*/ 437440 w 1471495"/>
              <a:gd name="connsiteY0" fmla="*/ 27540 h 747963"/>
              <a:gd name="connsiteX1" fmla="*/ 276356 w 1471495"/>
              <a:gd name="connsiteY1" fmla="*/ 256286 h 747963"/>
              <a:gd name="connsiteX2" fmla="*/ 6285 w 1471495"/>
              <a:gd name="connsiteY2" fmla="*/ 448172 h 747963"/>
              <a:gd name="connsiteX3" fmla="*/ 117468 w 1471495"/>
              <a:gd name="connsiteY3" fmla="*/ 663344 h 747963"/>
              <a:gd name="connsiteX4" fmla="*/ 430500 w 1471495"/>
              <a:gd name="connsiteY4" fmla="*/ 745499 h 747963"/>
              <a:gd name="connsiteX5" fmla="*/ 1345570 w 1471495"/>
              <a:gd name="connsiteY5" fmla="*/ 695962 h 747963"/>
              <a:gd name="connsiteX6" fmla="*/ 1444759 w 1471495"/>
              <a:gd name="connsiteY6" fmla="*/ 300828 h 747963"/>
              <a:gd name="connsiteX7" fmla="*/ 1208082 w 1471495"/>
              <a:gd name="connsiteY7" fmla="*/ 64541 h 747963"/>
              <a:gd name="connsiteX8" fmla="*/ 906076 w 1471495"/>
              <a:gd name="connsiteY8" fmla="*/ 0 h 747963"/>
              <a:gd name="connsiteX9" fmla="*/ 437440 w 1471495"/>
              <a:gd name="connsiteY9" fmla="*/ 27540 h 747963"/>
              <a:gd name="connsiteX0" fmla="*/ 437440 w 1471495"/>
              <a:gd name="connsiteY0" fmla="*/ 27540 h 747963"/>
              <a:gd name="connsiteX1" fmla="*/ 276356 w 1471495"/>
              <a:gd name="connsiteY1" fmla="*/ 256286 h 747963"/>
              <a:gd name="connsiteX2" fmla="*/ 6285 w 1471495"/>
              <a:gd name="connsiteY2" fmla="*/ 448172 h 747963"/>
              <a:gd name="connsiteX3" fmla="*/ 117468 w 1471495"/>
              <a:gd name="connsiteY3" fmla="*/ 663344 h 747963"/>
              <a:gd name="connsiteX4" fmla="*/ 430500 w 1471495"/>
              <a:gd name="connsiteY4" fmla="*/ 745499 h 747963"/>
              <a:gd name="connsiteX5" fmla="*/ 1345570 w 1471495"/>
              <a:gd name="connsiteY5" fmla="*/ 695962 h 747963"/>
              <a:gd name="connsiteX6" fmla="*/ 1444759 w 1471495"/>
              <a:gd name="connsiteY6" fmla="*/ 300828 h 747963"/>
              <a:gd name="connsiteX7" fmla="*/ 1213735 w 1471495"/>
              <a:gd name="connsiteY7" fmla="*/ 87794 h 747963"/>
              <a:gd name="connsiteX8" fmla="*/ 906076 w 1471495"/>
              <a:gd name="connsiteY8" fmla="*/ 0 h 747963"/>
              <a:gd name="connsiteX9" fmla="*/ 437440 w 1471495"/>
              <a:gd name="connsiteY9" fmla="*/ 27540 h 747963"/>
              <a:gd name="connsiteX0" fmla="*/ 435352 w 1469407"/>
              <a:gd name="connsiteY0" fmla="*/ 27540 h 747963"/>
              <a:gd name="connsiteX1" fmla="*/ 236062 w 1469407"/>
              <a:gd name="connsiteY1" fmla="*/ 246705 h 747963"/>
              <a:gd name="connsiteX2" fmla="*/ 4197 w 1469407"/>
              <a:gd name="connsiteY2" fmla="*/ 448172 h 747963"/>
              <a:gd name="connsiteX3" fmla="*/ 115380 w 1469407"/>
              <a:gd name="connsiteY3" fmla="*/ 663344 h 747963"/>
              <a:gd name="connsiteX4" fmla="*/ 428412 w 1469407"/>
              <a:gd name="connsiteY4" fmla="*/ 745499 h 747963"/>
              <a:gd name="connsiteX5" fmla="*/ 1343482 w 1469407"/>
              <a:gd name="connsiteY5" fmla="*/ 695962 h 747963"/>
              <a:gd name="connsiteX6" fmla="*/ 1442671 w 1469407"/>
              <a:gd name="connsiteY6" fmla="*/ 300828 h 747963"/>
              <a:gd name="connsiteX7" fmla="*/ 1211647 w 1469407"/>
              <a:gd name="connsiteY7" fmla="*/ 87794 h 747963"/>
              <a:gd name="connsiteX8" fmla="*/ 903988 w 1469407"/>
              <a:gd name="connsiteY8" fmla="*/ 0 h 747963"/>
              <a:gd name="connsiteX9" fmla="*/ 435352 w 1469407"/>
              <a:gd name="connsiteY9" fmla="*/ 27540 h 747963"/>
              <a:gd name="connsiteX0" fmla="*/ 287738 w 1469407"/>
              <a:gd name="connsiteY0" fmla="*/ 16581 h 752973"/>
              <a:gd name="connsiteX1" fmla="*/ 236062 w 1469407"/>
              <a:gd name="connsiteY1" fmla="*/ 251715 h 752973"/>
              <a:gd name="connsiteX2" fmla="*/ 4197 w 1469407"/>
              <a:gd name="connsiteY2" fmla="*/ 453182 h 752973"/>
              <a:gd name="connsiteX3" fmla="*/ 115380 w 1469407"/>
              <a:gd name="connsiteY3" fmla="*/ 668354 h 752973"/>
              <a:gd name="connsiteX4" fmla="*/ 428412 w 1469407"/>
              <a:gd name="connsiteY4" fmla="*/ 750509 h 752973"/>
              <a:gd name="connsiteX5" fmla="*/ 1343482 w 1469407"/>
              <a:gd name="connsiteY5" fmla="*/ 700972 h 752973"/>
              <a:gd name="connsiteX6" fmla="*/ 1442671 w 1469407"/>
              <a:gd name="connsiteY6" fmla="*/ 305838 h 752973"/>
              <a:gd name="connsiteX7" fmla="*/ 1211647 w 1469407"/>
              <a:gd name="connsiteY7" fmla="*/ 92804 h 752973"/>
              <a:gd name="connsiteX8" fmla="*/ 903988 w 1469407"/>
              <a:gd name="connsiteY8" fmla="*/ 5010 h 752973"/>
              <a:gd name="connsiteX9" fmla="*/ 287738 w 1469407"/>
              <a:gd name="connsiteY9" fmla="*/ 16581 h 75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9407" h="752973">
                <a:moveTo>
                  <a:pt x="287738" y="16581"/>
                </a:moveTo>
                <a:cubicBezTo>
                  <a:pt x="175672" y="50448"/>
                  <a:pt x="283319" y="178948"/>
                  <a:pt x="236062" y="251715"/>
                </a:cubicBezTo>
                <a:cubicBezTo>
                  <a:pt x="188805" y="324482"/>
                  <a:pt x="24311" y="383742"/>
                  <a:pt x="4197" y="453182"/>
                </a:cubicBezTo>
                <a:cubicBezTo>
                  <a:pt x="-15917" y="522622"/>
                  <a:pt x="38751" y="624370"/>
                  <a:pt x="115380" y="668354"/>
                </a:cubicBezTo>
                <a:cubicBezTo>
                  <a:pt x="159947" y="687216"/>
                  <a:pt x="239726" y="734993"/>
                  <a:pt x="428412" y="750509"/>
                </a:cubicBezTo>
                <a:cubicBezTo>
                  <a:pt x="892473" y="747161"/>
                  <a:pt x="1174439" y="775084"/>
                  <a:pt x="1343482" y="700972"/>
                </a:cubicBezTo>
                <a:cubicBezTo>
                  <a:pt x="1512525" y="626860"/>
                  <a:pt x="1472500" y="432033"/>
                  <a:pt x="1442671" y="305838"/>
                </a:cubicBezTo>
                <a:cubicBezTo>
                  <a:pt x="1383013" y="186526"/>
                  <a:pt x="1329938" y="245894"/>
                  <a:pt x="1211647" y="92804"/>
                </a:cubicBezTo>
                <a:cubicBezTo>
                  <a:pt x="1108624" y="44719"/>
                  <a:pt x="964793" y="13041"/>
                  <a:pt x="903988" y="5010"/>
                </a:cubicBezTo>
                <a:cubicBezTo>
                  <a:pt x="781231" y="12467"/>
                  <a:pt x="399804" y="-17286"/>
                  <a:pt x="287738" y="16581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87E994F-38E6-B040-A2E7-7CF42989927D}"/>
              </a:ext>
            </a:extLst>
          </p:cNvPr>
          <p:cNvSpPr txBox="1"/>
          <p:nvPr/>
        </p:nvSpPr>
        <p:spPr>
          <a:xfrm rot="2707326">
            <a:off x="2148628" y="3370019"/>
            <a:ext cx="550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600" dirty="0"/>
              <a:t>…</a:t>
            </a:r>
            <a:endParaRPr lang="en-US" sz="1600" dirty="0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97CDB320-2043-C944-A2BA-DABB6A36F261}"/>
              </a:ext>
            </a:extLst>
          </p:cNvPr>
          <p:cNvCxnSpPr/>
          <p:nvPr/>
        </p:nvCxnSpPr>
        <p:spPr>
          <a:xfrm>
            <a:off x="2238602" y="2907499"/>
            <a:ext cx="302994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3C4DBF3-FB30-3749-A0F9-14C19842B56F}"/>
              </a:ext>
            </a:extLst>
          </p:cNvPr>
          <p:cNvCxnSpPr/>
          <p:nvPr/>
        </p:nvCxnSpPr>
        <p:spPr>
          <a:xfrm flipV="1">
            <a:off x="2844129" y="3258019"/>
            <a:ext cx="159615" cy="25555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F0958FA-8990-F642-AC55-A5CB468EF690}"/>
              </a:ext>
            </a:extLst>
          </p:cNvPr>
          <p:cNvCxnSpPr/>
          <p:nvPr/>
        </p:nvCxnSpPr>
        <p:spPr>
          <a:xfrm flipH="1">
            <a:off x="5095459" y="2849070"/>
            <a:ext cx="55699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Freeform 198">
            <a:extLst>
              <a:ext uri="{FF2B5EF4-FFF2-40B4-BE49-F238E27FC236}">
                <a16:creationId xmlns:a16="http://schemas.microsoft.com/office/drawing/2014/main" id="{2946FA78-D859-E44C-A723-418BF152A4C9}"/>
              </a:ext>
            </a:extLst>
          </p:cNvPr>
          <p:cNvSpPr/>
          <p:nvPr/>
        </p:nvSpPr>
        <p:spPr>
          <a:xfrm>
            <a:off x="4778877" y="4372935"/>
            <a:ext cx="2644013" cy="1366652"/>
          </a:xfrm>
          <a:custGeom>
            <a:avLst/>
            <a:gdLst>
              <a:gd name="connsiteX0" fmla="*/ 409574 w 1466206"/>
              <a:gd name="connsiteY0" fmla="*/ 41300 h 846656"/>
              <a:gd name="connsiteX1" fmla="*/ 55068 w 1466206"/>
              <a:gd name="connsiteY1" fmla="*/ 92926 h 846656"/>
              <a:gd name="connsiteX2" fmla="*/ 0 w 1466206"/>
              <a:gd name="connsiteY2" fmla="*/ 344169 h 846656"/>
              <a:gd name="connsiteX3" fmla="*/ 37859 w 1466206"/>
              <a:gd name="connsiteY3" fmla="*/ 726197 h 846656"/>
              <a:gd name="connsiteX4" fmla="*/ 320087 w 1466206"/>
              <a:gd name="connsiteY4" fmla="*/ 846656 h 846656"/>
              <a:gd name="connsiteX5" fmla="*/ 949936 w 1466206"/>
              <a:gd name="connsiteY5" fmla="*/ 777822 h 846656"/>
              <a:gd name="connsiteX6" fmla="*/ 1466206 w 1466206"/>
              <a:gd name="connsiteY6" fmla="*/ 757172 h 846656"/>
              <a:gd name="connsiteX7" fmla="*/ 1466206 w 1466206"/>
              <a:gd name="connsiteY7" fmla="*/ 357936 h 846656"/>
              <a:gd name="connsiteX8" fmla="*/ 1287232 w 1466206"/>
              <a:gd name="connsiteY8" fmla="*/ 0 h 846656"/>
              <a:gd name="connsiteX9" fmla="*/ 719336 w 1466206"/>
              <a:gd name="connsiteY9" fmla="*/ 55067 h 846656"/>
              <a:gd name="connsiteX10" fmla="*/ 409574 w 1466206"/>
              <a:gd name="connsiteY10" fmla="*/ 41300 h 846656"/>
              <a:gd name="connsiteX0" fmla="*/ 409574 w 1466206"/>
              <a:gd name="connsiteY0" fmla="*/ 41300 h 846656"/>
              <a:gd name="connsiteX1" fmla="*/ 55068 w 1466206"/>
              <a:gd name="connsiteY1" fmla="*/ 92926 h 846656"/>
              <a:gd name="connsiteX2" fmla="*/ 0 w 1466206"/>
              <a:gd name="connsiteY2" fmla="*/ 344169 h 846656"/>
              <a:gd name="connsiteX3" fmla="*/ 37859 w 1466206"/>
              <a:gd name="connsiteY3" fmla="*/ 726197 h 846656"/>
              <a:gd name="connsiteX4" fmla="*/ 320087 w 1466206"/>
              <a:gd name="connsiteY4" fmla="*/ 846656 h 846656"/>
              <a:gd name="connsiteX5" fmla="*/ 949936 w 1466206"/>
              <a:gd name="connsiteY5" fmla="*/ 777822 h 846656"/>
              <a:gd name="connsiteX6" fmla="*/ 1466206 w 1466206"/>
              <a:gd name="connsiteY6" fmla="*/ 757172 h 846656"/>
              <a:gd name="connsiteX7" fmla="*/ 1466206 w 1466206"/>
              <a:gd name="connsiteY7" fmla="*/ 357936 h 846656"/>
              <a:gd name="connsiteX8" fmla="*/ 1287232 w 1466206"/>
              <a:gd name="connsiteY8" fmla="*/ 0 h 846656"/>
              <a:gd name="connsiteX9" fmla="*/ 719336 w 1466206"/>
              <a:gd name="connsiteY9" fmla="*/ 55067 h 846656"/>
              <a:gd name="connsiteX10" fmla="*/ 409574 w 1466206"/>
              <a:gd name="connsiteY10" fmla="*/ 41300 h 846656"/>
              <a:gd name="connsiteX0" fmla="*/ 416148 w 1472780"/>
              <a:gd name="connsiteY0" fmla="*/ 41300 h 846656"/>
              <a:gd name="connsiteX1" fmla="*/ 61642 w 1472780"/>
              <a:gd name="connsiteY1" fmla="*/ 92926 h 846656"/>
              <a:gd name="connsiteX2" fmla="*/ 6574 w 1472780"/>
              <a:gd name="connsiteY2" fmla="*/ 344169 h 846656"/>
              <a:gd name="connsiteX3" fmla="*/ 44433 w 1472780"/>
              <a:gd name="connsiteY3" fmla="*/ 726197 h 846656"/>
              <a:gd name="connsiteX4" fmla="*/ 326661 w 1472780"/>
              <a:gd name="connsiteY4" fmla="*/ 846656 h 846656"/>
              <a:gd name="connsiteX5" fmla="*/ 956510 w 1472780"/>
              <a:gd name="connsiteY5" fmla="*/ 777822 h 846656"/>
              <a:gd name="connsiteX6" fmla="*/ 1472780 w 1472780"/>
              <a:gd name="connsiteY6" fmla="*/ 757172 h 846656"/>
              <a:gd name="connsiteX7" fmla="*/ 1472780 w 1472780"/>
              <a:gd name="connsiteY7" fmla="*/ 357936 h 846656"/>
              <a:gd name="connsiteX8" fmla="*/ 1293806 w 1472780"/>
              <a:gd name="connsiteY8" fmla="*/ 0 h 846656"/>
              <a:gd name="connsiteX9" fmla="*/ 725910 w 1472780"/>
              <a:gd name="connsiteY9" fmla="*/ 55067 h 846656"/>
              <a:gd name="connsiteX10" fmla="*/ 416148 w 1472780"/>
              <a:gd name="connsiteY10" fmla="*/ 41300 h 846656"/>
              <a:gd name="connsiteX0" fmla="*/ 416148 w 1472780"/>
              <a:gd name="connsiteY0" fmla="*/ 41300 h 846656"/>
              <a:gd name="connsiteX1" fmla="*/ 61642 w 1472780"/>
              <a:gd name="connsiteY1" fmla="*/ 92926 h 846656"/>
              <a:gd name="connsiteX2" fmla="*/ 6574 w 1472780"/>
              <a:gd name="connsiteY2" fmla="*/ 344169 h 846656"/>
              <a:gd name="connsiteX3" fmla="*/ 44433 w 1472780"/>
              <a:gd name="connsiteY3" fmla="*/ 726197 h 846656"/>
              <a:gd name="connsiteX4" fmla="*/ 326661 w 1472780"/>
              <a:gd name="connsiteY4" fmla="*/ 846656 h 846656"/>
              <a:gd name="connsiteX5" fmla="*/ 956510 w 1472780"/>
              <a:gd name="connsiteY5" fmla="*/ 777822 h 846656"/>
              <a:gd name="connsiteX6" fmla="*/ 1472780 w 1472780"/>
              <a:gd name="connsiteY6" fmla="*/ 757172 h 846656"/>
              <a:gd name="connsiteX7" fmla="*/ 1472780 w 1472780"/>
              <a:gd name="connsiteY7" fmla="*/ 357936 h 846656"/>
              <a:gd name="connsiteX8" fmla="*/ 1293806 w 1472780"/>
              <a:gd name="connsiteY8" fmla="*/ 0 h 846656"/>
              <a:gd name="connsiteX9" fmla="*/ 725910 w 1472780"/>
              <a:gd name="connsiteY9" fmla="*/ 55067 h 846656"/>
              <a:gd name="connsiteX10" fmla="*/ 416148 w 1472780"/>
              <a:gd name="connsiteY10" fmla="*/ 41300 h 846656"/>
              <a:gd name="connsiteX0" fmla="*/ 416148 w 1518548"/>
              <a:gd name="connsiteY0" fmla="*/ 41300 h 846656"/>
              <a:gd name="connsiteX1" fmla="*/ 61642 w 1518548"/>
              <a:gd name="connsiteY1" fmla="*/ 92926 h 846656"/>
              <a:gd name="connsiteX2" fmla="*/ 6574 w 1518548"/>
              <a:gd name="connsiteY2" fmla="*/ 344169 h 846656"/>
              <a:gd name="connsiteX3" fmla="*/ 44433 w 1518548"/>
              <a:gd name="connsiteY3" fmla="*/ 726197 h 846656"/>
              <a:gd name="connsiteX4" fmla="*/ 326661 w 1518548"/>
              <a:gd name="connsiteY4" fmla="*/ 846656 h 846656"/>
              <a:gd name="connsiteX5" fmla="*/ 956510 w 1518548"/>
              <a:gd name="connsiteY5" fmla="*/ 777822 h 846656"/>
              <a:gd name="connsiteX6" fmla="*/ 1472780 w 1518548"/>
              <a:gd name="connsiteY6" fmla="*/ 757172 h 846656"/>
              <a:gd name="connsiteX7" fmla="*/ 1472780 w 1518548"/>
              <a:gd name="connsiteY7" fmla="*/ 357936 h 846656"/>
              <a:gd name="connsiteX8" fmla="*/ 1293806 w 1518548"/>
              <a:gd name="connsiteY8" fmla="*/ 0 h 846656"/>
              <a:gd name="connsiteX9" fmla="*/ 725910 w 1518548"/>
              <a:gd name="connsiteY9" fmla="*/ 55067 h 846656"/>
              <a:gd name="connsiteX10" fmla="*/ 416148 w 1518548"/>
              <a:gd name="connsiteY10" fmla="*/ 41300 h 846656"/>
              <a:gd name="connsiteX0" fmla="*/ 416148 w 1518548"/>
              <a:gd name="connsiteY0" fmla="*/ 84063 h 889419"/>
              <a:gd name="connsiteX1" fmla="*/ 61642 w 1518548"/>
              <a:gd name="connsiteY1" fmla="*/ 135689 h 889419"/>
              <a:gd name="connsiteX2" fmla="*/ 6574 w 1518548"/>
              <a:gd name="connsiteY2" fmla="*/ 386932 h 889419"/>
              <a:gd name="connsiteX3" fmla="*/ 44433 w 1518548"/>
              <a:gd name="connsiteY3" fmla="*/ 768960 h 889419"/>
              <a:gd name="connsiteX4" fmla="*/ 326661 w 1518548"/>
              <a:gd name="connsiteY4" fmla="*/ 889419 h 889419"/>
              <a:gd name="connsiteX5" fmla="*/ 956510 w 1518548"/>
              <a:gd name="connsiteY5" fmla="*/ 820585 h 889419"/>
              <a:gd name="connsiteX6" fmla="*/ 1472780 w 1518548"/>
              <a:gd name="connsiteY6" fmla="*/ 799935 h 889419"/>
              <a:gd name="connsiteX7" fmla="*/ 1472780 w 1518548"/>
              <a:gd name="connsiteY7" fmla="*/ 400699 h 889419"/>
              <a:gd name="connsiteX8" fmla="*/ 1293806 w 1518548"/>
              <a:gd name="connsiteY8" fmla="*/ 42763 h 889419"/>
              <a:gd name="connsiteX9" fmla="*/ 725910 w 1518548"/>
              <a:gd name="connsiteY9" fmla="*/ 97830 h 889419"/>
              <a:gd name="connsiteX10" fmla="*/ 416148 w 1518548"/>
              <a:gd name="connsiteY10" fmla="*/ 84063 h 889419"/>
              <a:gd name="connsiteX0" fmla="*/ 416148 w 1518548"/>
              <a:gd name="connsiteY0" fmla="*/ 52053 h 857409"/>
              <a:gd name="connsiteX1" fmla="*/ 61642 w 1518548"/>
              <a:gd name="connsiteY1" fmla="*/ 103679 h 857409"/>
              <a:gd name="connsiteX2" fmla="*/ 6574 w 1518548"/>
              <a:gd name="connsiteY2" fmla="*/ 354922 h 857409"/>
              <a:gd name="connsiteX3" fmla="*/ 44433 w 1518548"/>
              <a:gd name="connsiteY3" fmla="*/ 736950 h 857409"/>
              <a:gd name="connsiteX4" fmla="*/ 326661 w 1518548"/>
              <a:gd name="connsiteY4" fmla="*/ 857409 h 857409"/>
              <a:gd name="connsiteX5" fmla="*/ 956510 w 1518548"/>
              <a:gd name="connsiteY5" fmla="*/ 788575 h 857409"/>
              <a:gd name="connsiteX6" fmla="*/ 1472780 w 1518548"/>
              <a:gd name="connsiteY6" fmla="*/ 767925 h 857409"/>
              <a:gd name="connsiteX7" fmla="*/ 1472780 w 1518548"/>
              <a:gd name="connsiteY7" fmla="*/ 368689 h 857409"/>
              <a:gd name="connsiteX8" fmla="*/ 1293806 w 1518548"/>
              <a:gd name="connsiteY8" fmla="*/ 10753 h 857409"/>
              <a:gd name="connsiteX9" fmla="*/ 928976 w 1518548"/>
              <a:gd name="connsiteY9" fmla="*/ 89911 h 857409"/>
              <a:gd name="connsiteX10" fmla="*/ 416148 w 1518548"/>
              <a:gd name="connsiteY10" fmla="*/ 52053 h 857409"/>
              <a:gd name="connsiteX0" fmla="*/ 430374 w 1519007"/>
              <a:gd name="connsiteY0" fmla="*/ 231021 h 857409"/>
              <a:gd name="connsiteX1" fmla="*/ 62101 w 1519007"/>
              <a:gd name="connsiteY1" fmla="*/ 103679 h 857409"/>
              <a:gd name="connsiteX2" fmla="*/ 7033 w 1519007"/>
              <a:gd name="connsiteY2" fmla="*/ 354922 h 857409"/>
              <a:gd name="connsiteX3" fmla="*/ 44892 w 1519007"/>
              <a:gd name="connsiteY3" fmla="*/ 736950 h 857409"/>
              <a:gd name="connsiteX4" fmla="*/ 327120 w 1519007"/>
              <a:gd name="connsiteY4" fmla="*/ 857409 h 857409"/>
              <a:gd name="connsiteX5" fmla="*/ 956969 w 1519007"/>
              <a:gd name="connsiteY5" fmla="*/ 788575 h 857409"/>
              <a:gd name="connsiteX6" fmla="*/ 1473239 w 1519007"/>
              <a:gd name="connsiteY6" fmla="*/ 767925 h 857409"/>
              <a:gd name="connsiteX7" fmla="*/ 1473239 w 1519007"/>
              <a:gd name="connsiteY7" fmla="*/ 368689 h 857409"/>
              <a:gd name="connsiteX8" fmla="*/ 1294265 w 1519007"/>
              <a:gd name="connsiteY8" fmla="*/ 10753 h 857409"/>
              <a:gd name="connsiteX9" fmla="*/ 929435 w 1519007"/>
              <a:gd name="connsiteY9" fmla="*/ 89911 h 857409"/>
              <a:gd name="connsiteX10" fmla="*/ 430374 w 1519007"/>
              <a:gd name="connsiteY10" fmla="*/ 231021 h 857409"/>
              <a:gd name="connsiteX0" fmla="*/ 457084 w 1545717"/>
              <a:gd name="connsiteY0" fmla="*/ 231021 h 857409"/>
              <a:gd name="connsiteX1" fmla="*/ 88811 w 1545717"/>
              <a:gd name="connsiteY1" fmla="*/ 103679 h 857409"/>
              <a:gd name="connsiteX2" fmla="*/ 33743 w 1545717"/>
              <a:gd name="connsiteY2" fmla="*/ 354922 h 857409"/>
              <a:gd name="connsiteX3" fmla="*/ 71602 w 1545717"/>
              <a:gd name="connsiteY3" fmla="*/ 736950 h 857409"/>
              <a:gd name="connsiteX4" fmla="*/ 353830 w 1545717"/>
              <a:gd name="connsiteY4" fmla="*/ 857409 h 857409"/>
              <a:gd name="connsiteX5" fmla="*/ 983679 w 1545717"/>
              <a:gd name="connsiteY5" fmla="*/ 788575 h 857409"/>
              <a:gd name="connsiteX6" fmla="*/ 1499949 w 1545717"/>
              <a:gd name="connsiteY6" fmla="*/ 767925 h 857409"/>
              <a:gd name="connsiteX7" fmla="*/ 1499949 w 1545717"/>
              <a:gd name="connsiteY7" fmla="*/ 368689 h 857409"/>
              <a:gd name="connsiteX8" fmla="*/ 1320975 w 1545717"/>
              <a:gd name="connsiteY8" fmla="*/ 10753 h 857409"/>
              <a:gd name="connsiteX9" fmla="*/ 956145 w 1545717"/>
              <a:gd name="connsiteY9" fmla="*/ 89911 h 857409"/>
              <a:gd name="connsiteX10" fmla="*/ 457084 w 1545717"/>
              <a:gd name="connsiteY10" fmla="*/ 231021 h 857409"/>
              <a:gd name="connsiteX0" fmla="*/ 563227 w 1524513"/>
              <a:gd name="connsiteY0" fmla="*/ 182837 h 857409"/>
              <a:gd name="connsiteX1" fmla="*/ 67607 w 1524513"/>
              <a:gd name="connsiteY1" fmla="*/ 103679 h 857409"/>
              <a:gd name="connsiteX2" fmla="*/ 12539 w 1524513"/>
              <a:gd name="connsiteY2" fmla="*/ 354922 h 857409"/>
              <a:gd name="connsiteX3" fmla="*/ 50398 w 1524513"/>
              <a:gd name="connsiteY3" fmla="*/ 736950 h 857409"/>
              <a:gd name="connsiteX4" fmla="*/ 332626 w 1524513"/>
              <a:gd name="connsiteY4" fmla="*/ 857409 h 857409"/>
              <a:gd name="connsiteX5" fmla="*/ 962475 w 1524513"/>
              <a:gd name="connsiteY5" fmla="*/ 788575 h 857409"/>
              <a:gd name="connsiteX6" fmla="*/ 1478745 w 1524513"/>
              <a:gd name="connsiteY6" fmla="*/ 767925 h 857409"/>
              <a:gd name="connsiteX7" fmla="*/ 1478745 w 1524513"/>
              <a:gd name="connsiteY7" fmla="*/ 368689 h 857409"/>
              <a:gd name="connsiteX8" fmla="*/ 1299771 w 1524513"/>
              <a:gd name="connsiteY8" fmla="*/ 10753 h 857409"/>
              <a:gd name="connsiteX9" fmla="*/ 934941 w 1524513"/>
              <a:gd name="connsiteY9" fmla="*/ 89911 h 857409"/>
              <a:gd name="connsiteX10" fmla="*/ 563227 w 1524513"/>
              <a:gd name="connsiteY10" fmla="*/ 182837 h 857409"/>
              <a:gd name="connsiteX0" fmla="*/ 563227 w 1539800"/>
              <a:gd name="connsiteY0" fmla="*/ 182837 h 857409"/>
              <a:gd name="connsiteX1" fmla="*/ 67607 w 1539800"/>
              <a:gd name="connsiteY1" fmla="*/ 103679 h 857409"/>
              <a:gd name="connsiteX2" fmla="*/ 12539 w 1539800"/>
              <a:gd name="connsiteY2" fmla="*/ 354922 h 857409"/>
              <a:gd name="connsiteX3" fmla="*/ 50398 w 1539800"/>
              <a:gd name="connsiteY3" fmla="*/ 736950 h 857409"/>
              <a:gd name="connsiteX4" fmla="*/ 332626 w 1539800"/>
              <a:gd name="connsiteY4" fmla="*/ 857409 h 857409"/>
              <a:gd name="connsiteX5" fmla="*/ 752525 w 1539800"/>
              <a:gd name="connsiteY5" fmla="*/ 726625 h 857409"/>
              <a:gd name="connsiteX6" fmla="*/ 1478745 w 1539800"/>
              <a:gd name="connsiteY6" fmla="*/ 767925 h 857409"/>
              <a:gd name="connsiteX7" fmla="*/ 1478745 w 1539800"/>
              <a:gd name="connsiteY7" fmla="*/ 368689 h 857409"/>
              <a:gd name="connsiteX8" fmla="*/ 1299771 w 1539800"/>
              <a:gd name="connsiteY8" fmla="*/ 10753 h 857409"/>
              <a:gd name="connsiteX9" fmla="*/ 934941 w 1539800"/>
              <a:gd name="connsiteY9" fmla="*/ 89911 h 857409"/>
              <a:gd name="connsiteX10" fmla="*/ 563227 w 1539800"/>
              <a:gd name="connsiteY10" fmla="*/ 182837 h 857409"/>
              <a:gd name="connsiteX0" fmla="*/ 563227 w 1539800"/>
              <a:gd name="connsiteY0" fmla="*/ 182837 h 857409"/>
              <a:gd name="connsiteX1" fmla="*/ 67607 w 1539800"/>
              <a:gd name="connsiteY1" fmla="*/ 103679 h 857409"/>
              <a:gd name="connsiteX2" fmla="*/ 12539 w 1539800"/>
              <a:gd name="connsiteY2" fmla="*/ 354922 h 857409"/>
              <a:gd name="connsiteX3" fmla="*/ 50398 w 1539800"/>
              <a:gd name="connsiteY3" fmla="*/ 736950 h 857409"/>
              <a:gd name="connsiteX4" fmla="*/ 332626 w 1539800"/>
              <a:gd name="connsiteY4" fmla="*/ 857409 h 857409"/>
              <a:gd name="connsiteX5" fmla="*/ 752525 w 1539800"/>
              <a:gd name="connsiteY5" fmla="*/ 726625 h 857409"/>
              <a:gd name="connsiteX6" fmla="*/ 1478745 w 1539800"/>
              <a:gd name="connsiteY6" fmla="*/ 767925 h 857409"/>
              <a:gd name="connsiteX7" fmla="*/ 1478745 w 1539800"/>
              <a:gd name="connsiteY7" fmla="*/ 368689 h 857409"/>
              <a:gd name="connsiteX8" fmla="*/ 1299771 w 1539800"/>
              <a:gd name="connsiteY8" fmla="*/ 10753 h 857409"/>
              <a:gd name="connsiteX9" fmla="*/ 934941 w 1539800"/>
              <a:gd name="connsiteY9" fmla="*/ 89911 h 857409"/>
              <a:gd name="connsiteX10" fmla="*/ 563227 w 1539800"/>
              <a:gd name="connsiteY10" fmla="*/ 182837 h 857409"/>
              <a:gd name="connsiteX0" fmla="*/ 563227 w 1539800"/>
              <a:gd name="connsiteY0" fmla="*/ 95020 h 769592"/>
              <a:gd name="connsiteX1" fmla="*/ 67607 w 1539800"/>
              <a:gd name="connsiteY1" fmla="*/ 15862 h 769592"/>
              <a:gd name="connsiteX2" fmla="*/ 12539 w 1539800"/>
              <a:gd name="connsiteY2" fmla="*/ 267105 h 769592"/>
              <a:gd name="connsiteX3" fmla="*/ 50398 w 1539800"/>
              <a:gd name="connsiteY3" fmla="*/ 649133 h 769592"/>
              <a:gd name="connsiteX4" fmla="*/ 332626 w 1539800"/>
              <a:gd name="connsiteY4" fmla="*/ 769592 h 769592"/>
              <a:gd name="connsiteX5" fmla="*/ 752525 w 1539800"/>
              <a:gd name="connsiteY5" fmla="*/ 638808 h 769592"/>
              <a:gd name="connsiteX6" fmla="*/ 1478745 w 1539800"/>
              <a:gd name="connsiteY6" fmla="*/ 680108 h 769592"/>
              <a:gd name="connsiteX7" fmla="*/ 1478745 w 1539800"/>
              <a:gd name="connsiteY7" fmla="*/ 280872 h 769592"/>
              <a:gd name="connsiteX8" fmla="*/ 1299771 w 1539800"/>
              <a:gd name="connsiteY8" fmla="*/ 50279 h 769592"/>
              <a:gd name="connsiteX9" fmla="*/ 934941 w 1539800"/>
              <a:gd name="connsiteY9" fmla="*/ 2094 h 769592"/>
              <a:gd name="connsiteX10" fmla="*/ 563227 w 1539800"/>
              <a:gd name="connsiteY10" fmla="*/ 95020 h 769592"/>
              <a:gd name="connsiteX0" fmla="*/ 563227 w 1539800"/>
              <a:gd name="connsiteY0" fmla="*/ 95020 h 769592"/>
              <a:gd name="connsiteX1" fmla="*/ 67607 w 1539800"/>
              <a:gd name="connsiteY1" fmla="*/ 15862 h 769592"/>
              <a:gd name="connsiteX2" fmla="*/ 12539 w 1539800"/>
              <a:gd name="connsiteY2" fmla="*/ 267105 h 769592"/>
              <a:gd name="connsiteX3" fmla="*/ 50398 w 1539800"/>
              <a:gd name="connsiteY3" fmla="*/ 649133 h 769592"/>
              <a:gd name="connsiteX4" fmla="*/ 332626 w 1539800"/>
              <a:gd name="connsiteY4" fmla="*/ 769592 h 769592"/>
              <a:gd name="connsiteX5" fmla="*/ 752525 w 1539800"/>
              <a:gd name="connsiteY5" fmla="*/ 638808 h 769592"/>
              <a:gd name="connsiteX6" fmla="*/ 1478745 w 1539800"/>
              <a:gd name="connsiteY6" fmla="*/ 680108 h 769592"/>
              <a:gd name="connsiteX7" fmla="*/ 1478745 w 1539800"/>
              <a:gd name="connsiteY7" fmla="*/ 280872 h 769592"/>
              <a:gd name="connsiteX8" fmla="*/ 1299771 w 1539800"/>
              <a:gd name="connsiteY8" fmla="*/ 50279 h 769592"/>
              <a:gd name="connsiteX9" fmla="*/ 934941 w 1539800"/>
              <a:gd name="connsiteY9" fmla="*/ 2094 h 769592"/>
              <a:gd name="connsiteX10" fmla="*/ 563227 w 1539800"/>
              <a:gd name="connsiteY10" fmla="*/ 95020 h 769592"/>
              <a:gd name="connsiteX0" fmla="*/ 580156 w 1556729"/>
              <a:gd name="connsiteY0" fmla="*/ 95020 h 769592"/>
              <a:gd name="connsiteX1" fmla="*/ 349414 w 1556729"/>
              <a:gd name="connsiteY1" fmla="*/ 232475 h 769592"/>
              <a:gd name="connsiteX2" fmla="*/ 29468 w 1556729"/>
              <a:gd name="connsiteY2" fmla="*/ 267105 h 769592"/>
              <a:gd name="connsiteX3" fmla="*/ 67327 w 1556729"/>
              <a:gd name="connsiteY3" fmla="*/ 649133 h 769592"/>
              <a:gd name="connsiteX4" fmla="*/ 349555 w 1556729"/>
              <a:gd name="connsiteY4" fmla="*/ 769592 h 769592"/>
              <a:gd name="connsiteX5" fmla="*/ 769454 w 1556729"/>
              <a:gd name="connsiteY5" fmla="*/ 638808 h 769592"/>
              <a:gd name="connsiteX6" fmla="*/ 1495674 w 1556729"/>
              <a:gd name="connsiteY6" fmla="*/ 680108 h 769592"/>
              <a:gd name="connsiteX7" fmla="*/ 1495674 w 1556729"/>
              <a:gd name="connsiteY7" fmla="*/ 280872 h 769592"/>
              <a:gd name="connsiteX8" fmla="*/ 1316700 w 1556729"/>
              <a:gd name="connsiteY8" fmla="*/ 50279 h 769592"/>
              <a:gd name="connsiteX9" fmla="*/ 951870 w 1556729"/>
              <a:gd name="connsiteY9" fmla="*/ 2094 h 769592"/>
              <a:gd name="connsiteX10" fmla="*/ 580156 w 1556729"/>
              <a:gd name="connsiteY10" fmla="*/ 95020 h 769592"/>
              <a:gd name="connsiteX0" fmla="*/ 552462 w 1529035"/>
              <a:gd name="connsiteY0" fmla="*/ 95020 h 769592"/>
              <a:gd name="connsiteX1" fmla="*/ 321720 w 1529035"/>
              <a:gd name="connsiteY1" fmla="*/ 232475 h 769592"/>
              <a:gd name="connsiteX2" fmla="*/ 1774 w 1529035"/>
              <a:gd name="connsiteY2" fmla="*/ 267105 h 769592"/>
              <a:gd name="connsiteX3" fmla="*/ 205181 w 1529035"/>
              <a:gd name="connsiteY3" fmla="*/ 597734 h 769592"/>
              <a:gd name="connsiteX4" fmla="*/ 321861 w 1529035"/>
              <a:gd name="connsiteY4" fmla="*/ 769592 h 769592"/>
              <a:gd name="connsiteX5" fmla="*/ 741760 w 1529035"/>
              <a:gd name="connsiteY5" fmla="*/ 638808 h 769592"/>
              <a:gd name="connsiteX6" fmla="*/ 1467980 w 1529035"/>
              <a:gd name="connsiteY6" fmla="*/ 680108 h 769592"/>
              <a:gd name="connsiteX7" fmla="*/ 1467980 w 1529035"/>
              <a:gd name="connsiteY7" fmla="*/ 280872 h 769592"/>
              <a:gd name="connsiteX8" fmla="*/ 1289006 w 1529035"/>
              <a:gd name="connsiteY8" fmla="*/ 50279 h 769592"/>
              <a:gd name="connsiteX9" fmla="*/ 924176 w 1529035"/>
              <a:gd name="connsiteY9" fmla="*/ 2094 h 769592"/>
              <a:gd name="connsiteX10" fmla="*/ 552462 w 1529035"/>
              <a:gd name="connsiteY10" fmla="*/ 95020 h 769592"/>
              <a:gd name="connsiteX0" fmla="*/ 552568 w 1529141"/>
              <a:gd name="connsiteY0" fmla="*/ 95020 h 697308"/>
              <a:gd name="connsiteX1" fmla="*/ 321826 w 1529141"/>
              <a:gd name="connsiteY1" fmla="*/ 232475 h 697308"/>
              <a:gd name="connsiteX2" fmla="*/ 1880 w 1529141"/>
              <a:gd name="connsiteY2" fmla="*/ 267105 h 697308"/>
              <a:gd name="connsiteX3" fmla="*/ 205287 w 1529141"/>
              <a:gd name="connsiteY3" fmla="*/ 597734 h 697308"/>
              <a:gd name="connsiteX4" fmla="*/ 526144 w 1529141"/>
              <a:gd name="connsiteY4" fmla="*/ 563993 h 697308"/>
              <a:gd name="connsiteX5" fmla="*/ 741866 w 1529141"/>
              <a:gd name="connsiteY5" fmla="*/ 638808 h 697308"/>
              <a:gd name="connsiteX6" fmla="*/ 1468086 w 1529141"/>
              <a:gd name="connsiteY6" fmla="*/ 680108 h 697308"/>
              <a:gd name="connsiteX7" fmla="*/ 1468086 w 1529141"/>
              <a:gd name="connsiteY7" fmla="*/ 280872 h 697308"/>
              <a:gd name="connsiteX8" fmla="*/ 1289112 w 1529141"/>
              <a:gd name="connsiteY8" fmla="*/ 50279 h 697308"/>
              <a:gd name="connsiteX9" fmla="*/ 924282 w 1529141"/>
              <a:gd name="connsiteY9" fmla="*/ 2094 h 697308"/>
              <a:gd name="connsiteX10" fmla="*/ 552568 w 1529141"/>
              <a:gd name="connsiteY10" fmla="*/ 95020 h 697308"/>
              <a:gd name="connsiteX0" fmla="*/ 503604 w 1480177"/>
              <a:gd name="connsiteY0" fmla="*/ 95020 h 697308"/>
              <a:gd name="connsiteX1" fmla="*/ 272862 w 1480177"/>
              <a:gd name="connsiteY1" fmla="*/ 232475 h 697308"/>
              <a:gd name="connsiteX2" fmla="*/ 2581 w 1480177"/>
              <a:gd name="connsiteY2" fmla="*/ 384590 h 697308"/>
              <a:gd name="connsiteX3" fmla="*/ 156323 w 1480177"/>
              <a:gd name="connsiteY3" fmla="*/ 597734 h 697308"/>
              <a:gd name="connsiteX4" fmla="*/ 477180 w 1480177"/>
              <a:gd name="connsiteY4" fmla="*/ 563993 h 697308"/>
              <a:gd name="connsiteX5" fmla="*/ 692902 w 1480177"/>
              <a:gd name="connsiteY5" fmla="*/ 638808 h 697308"/>
              <a:gd name="connsiteX6" fmla="*/ 1419122 w 1480177"/>
              <a:gd name="connsiteY6" fmla="*/ 680108 h 697308"/>
              <a:gd name="connsiteX7" fmla="*/ 1419122 w 1480177"/>
              <a:gd name="connsiteY7" fmla="*/ 280872 h 697308"/>
              <a:gd name="connsiteX8" fmla="*/ 1240148 w 1480177"/>
              <a:gd name="connsiteY8" fmla="*/ 50279 h 697308"/>
              <a:gd name="connsiteX9" fmla="*/ 875318 w 1480177"/>
              <a:gd name="connsiteY9" fmla="*/ 2094 h 697308"/>
              <a:gd name="connsiteX10" fmla="*/ 503604 w 1480177"/>
              <a:gd name="connsiteY10" fmla="*/ 95020 h 697308"/>
              <a:gd name="connsiteX0" fmla="*/ 503604 w 1480177"/>
              <a:gd name="connsiteY0" fmla="*/ 95020 h 697308"/>
              <a:gd name="connsiteX1" fmla="*/ 272862 w 1480177"/>
              <a:gd name="connsiteY1" fmla="*/ 232475 h 697308"/>
              <a:gd name="connsiteX2" fmla="*/ 2581 w 1480177"/>
              <a:gd name="connsiteY2" fmla="*/ 384590 h 697308"/>
              <a:gd name="connsiteX3" fmla="*/ 156323 w 1480177"/>
              <a:gd name="connsiteY3" fmla="*/ 597734 h 697308"/>
              <a:gd name="connsiteX4" fmla="*/ 477180 w 1480177"/>
              <a:gd name="connsiteY4" fmla="*/ 563993 h 697308"/>
              <a:gd name="connsiteX5" fmla="*/ 692902 w 1480177"/>
              <a:gd name="connsiteY5" fmla="*/ 638808 h 697308"/>
              <a:gd name="connsiteX6" fmla="*/ 1419122 w 1480177"/>
              <a:gd name="connsiteY6" fmla="*/ 680108 h 697308"/>
              <a:gd name="connsiteX7" fmla="*/ 1419122 w 1480177"/>
              <a:gd name="connsiteY7" fmla="*/ 280872 h 697308"/>
              <a:gd name="connsiteX8" fmla="*/ 1240148 w 1480177"/>
              <a:gd name="connsiteY8" fmla="*/ 50279 h 697308"/>
              <a:gd name="connsiteX9" fmla="*/ 875318 w 1480177"/>
              <a:gd name="connsiteY9" fmla="*/ 2094 h 697308"/>
              <a:gd name="connsiteX10" fmla="*/ 503604 w 1480177"/>
              <a:gd name="connsiteY10" fmla="*/ 95020 h 697308"/>
              <a:gd name="connsiteX0" fmla="*/ 504713 w 1481286"/>
              <a:gd name="connsiteY0" fmla="*/ 95020 h 700752"/>
              <a:gd name="connsiteX1" fmla="*/ 273971 w 1481286"/>
              <a:gd name="connsiteY1" fmla="*/ 232475 h 700752"/>
              <a:gd name="connsiteX2" fmla="*/ 3690 w 1481286"/>
              <a:gd name="connsiteY2" fmla="*/ 384590 h 700752"/>
              <a:gd name="connsiteX3" fmla="*/ 157432 w 1481286"/>
              <a:gd name="connsiteY3" fmla="*/ 597734 h 700752"/>
              <a:gd name="connsiteX4" fmla="*/ 694011 w 1481286"/>
              <a:gd name="connsiteY4" fmla="*/ 638808 h 700752"/>
              <a:gd name="connsiteX5" fmla="*/ 1420231 w 1481286"/>
              <a:gd name="connsiteY5" fmla="*/ 680108 h 700752"/>
              <a:gd name="connsiteX6" fmla="*/ 1420231 w 1481286"/>
              <a:gd name="connsiteY6" fmla="*/ 280872 h 700752"/>
              <a:gd name="connsiteX7" fmla="*/ 1241257 w 1481286"/>
              <a:gd name="connsiteY7" fmla="*/ 50279 h 700752"/>
              <a:gd name="connsiteX8" fmla="*/ 876427 w 1481286"/>
              <a:gd name="connsiteY8" fmla="*/ 2094 h 700752"/>
              <a:gd name="connsiteX9" fmla="*/ 504713 w 1481286"/>
              <a:gd name="connsiteY9" fmla="*/ 95020 h 700752"/>
              <a:gd name="connsiteX0" fmla="*/ 501024 w 1477597"/>
              <a:gd name="connsiteY0" fmla="*/ 95020 h 700752"/>
              <a:gd name="connsiteX1" fmla="*/ 270282 w 1477597"/>
              <a:gd name="connsiteY1" fmla="*/ 232475 h 700752"/>
              <a:gd name="connsiteX2" fmla="*/ 1 w 1477597"/>
              <a:gd name="connsiteY2" fmla="*/ 384590 h 700752"/>
              <a:gd name="connsiteX3" fmla="*/ 269626 w 1477597"/>
              <a:gd name="connsiteY3" fmla="*/ 583049 h 700752"/>
              <a:gd name="connsiteX4" fmla="*/ 690322 w 1477597"/>
              <a:gd name="connsiteY4" fmla="*/ 638808 h 700752"/>
              <a:gd name="connsiteX5" fmla="*/ 1416542 w 1477597"/>
              <a:gd name="connsiteY5" fmla="*/ 680108 h 700752"/>
              <a:gd name="connsiteX6" fmla="*/ 1416542 w 1477597"/>
              <a:gd name="connsiteY6" fmla="*/ 280872 h 700752"/>
              <a:gd name="connsiteX7" fmla="*/ 1237568 w 1477597"/>
              <a:gd name="connsiteY7" fmla="*/ 50279 h 700752"/>
              <a:gd name="connsiteX8" fmla="*/ 872738 w 1477597"/>
              <a:gd name="connsiteY8" fmla="*/ 2094 h 700752"/>
              <a:gd name="connsiteX9" fmla="*/ 501024 w 1477597"/>
              <a:gd name="connsiteY9" fmla="*/ 95020 h 700752"/>
              <a:gd name="connsiteX0" fmla="*/ 501024 w 1477597"/>
              <a:gd name="connsiteY0" fmla="*/ 95020 h 700752"/>
              <a:gd name="connsiteX1" fmla="*/ 270282 w 1477597"/>
              <a:gd name="connsiteY1" fmla="*/ 232475 h 700752"/>
              <a:gd name="connsiteX2" fmla="*/ 1 w 1477597"/>
              <a:gd name="connsiteY2" fmla="*/ 384590 h 700752"/>
              <a:gd name="connsiteX3" fmla="*/ 269626 w 1477597"/>
              <a:gd name="connsiteY3" fmla="*/ 583049 h 700752"/>
              <a:gd name="connsiteX4" fmla="*/ 690322 w 1477597"/>
              <a:gd name="connsiteY4" fmla="*/ 638808 h 700752"/>
              <a:gd name="connsiteX5" fmla="*/ 1416542 w 1477597"/>
              <a:gd name="connsiteY5" fmla="*/ 680108 h 700752"/>
              <a:gd name="connsiteX6" fmla="*/ 1416542 w 1477597"/>
              <a:gd name="connsiteY6" fmla="*/ 280872 h 700752"/>
              <a:gd name="connsiteX7" fmla="*/ 1237568 w 1477597"/>
              <a:gd name="connsiteY7" fmla="*/ 50279 h 700752"/>
              <a:gd name="connsiteX8" fmla="*/ 872738 w 1477597"/>
              <a:gd name="connsiteY8" fmla="*/ 2094 h 700752"/>
              <a:gd name="connsiteX9" fmla="*/ 501024 w 1477597"/>
              <a:gd name="connsiteY9" fmla="*/ 95020 h 700752"/>
              <a:gd name="connsiteX0" fmla="*/ 423768 w 1400341"/>
              <a:gd name="connsiteY0" fmla="*/ 95020 h 700752"/>
              <a:gd name="connsiteX1" fmla="*/ 193026 w 1400341"/>
              <a:gd name="connsiteY1" fmla="*/ 232475 h 700752"/>
              <a:gd name="connsiteX2" fmla="*/ 1 w 1400341"/>
              <a:gd name="connsiteY2" fmla="*/ 432318 h 700752"/>
              <a:gd name="connsiteX3" fmla="*/ 192370 w 1400341"/>
              <a:gd name="connsiteY3" fmla="*/ 583049 h 700752"/>
              <a:gd name="connsiteX4" fmla="*/ 613066 w 1400341"/>
              <a:gd name="connsiteY4" fmla="*/ 638808 h 700752"/>
              <a:gd name="connsiteX5" fmla="*/ 1339286 w 1400341"/>
              <a:gd name="connsiteY5" fmla="*/ 680108 h 700752"/>
              <a:gd name="connsiteX6" fmla="*/ 1339286 w 1400341"/>
              <a:gd name="connsiteY6" fmla="*/ 280872 h 700752"/>
              <a:gd name="connsiteX7" fmla="*/ 1160312 w 1400341"/>
              <a:gd name="connsiteY7" fmla="*/ 50279 h 700752"/>
              <a:gd name="connsiteX8" fmla="*/ 795482 w 1400341"/>
              <a:gd name="connsiteY8" fmla="*/ 2094 h 700752"/>
              <a:gd name="connsiteX9" fmla="*/ 423768 w 1400341"/>
              <a:gd name="connsiteY9" fmla="*/ 95020 h 700752"/>
              <a:gd name="connsiteX0" fmla="*/ 423768 w 1411583"/>
              <a:gd name="connsiteY0" fmla="*/ 95020 h 719845"/>
              <a:gd name="connsiteX1" fmla="*/ 193026 w 1411583"/>
              <a:gd name="connsiteY1" fmla="*/ 232475 h 719845"/>
              <a:gd name="connsiteX2" fmla="*/ 1 w 1411583"/>
              <a:gd name="connsiteY2" fmla="*/ 432318 h 719845"/>
              <a:gd name="connsiteX3" fmla="*/ 192370 w 1411583"/>
              <a:gd name="connsiteY3" fmla="*/ 583049 h 719845"/>
              <a:gd name="connsiteX4" fmla="*/ 459775 w 1411583"/>
              <a:gd name="connsiteY4" fmla="*/ 696223 h 719845"/>
              <a:gd name="connsiteX5" fmla="*/ 1339286 w 1411583"/>
              <a:gd name="connsiteY5" fmla="*/ 680108 h 719845"/>
              <a:gd name="connsiteX6" fmla="*/ 1339286 w 1411583"/>
              <a:gd name="connsiteY6" fmla="*/ 280872 h 719845"/>
              <a:gd name="connsiteX7" fmla="*/ 1160312 w 1411583"/>
              <a:gd name="connsiteY7" fmla="*/ 50279 h 719845"/>
              <a:gd name="connsiteX8" fmla="*/ 795482 w 1411583"/>
              <a:gd name="connsiteY8" fmla="*/ 2094 h 719845"/>
              <a:gd name="connsiteX9" fmla="*/ 423768 w 1411583"/>
              <a:gd name="connsiteY9" fmla="*/ 95020 h 719845"/>
              <a:gd name="connsiteX0" fmla="*/ 423768 w 1411583"/>
              <a:gd name="connsiteY0" fmla="*/ 95020 h 698293"/>
              <a:gd name="connsiteX1" fmla="*/ 193026 w 1411583"/>
              <a:gd name="connsiteY1" fmla="*/ 232475 h 698293"/>
              <a:gd name="connsiteX2" fmla="*/ 1 w 1411583"/>
              <a:gd name="connsiteY2" fmla="*/ 432318 h 698293"/>
              <a:gd name="connsiteX3" fmla="*/ 192370 w 1411583"/>
              <a:gd name="connsiteY3" fmla="*/ 583049 h 698293"/>
              <a:gd name="connsiteX4" fmla="*/ 459775 w 1411583"/>
              <a:gd name="connsiteY4" fmla="*/ 696223 h 698293"/>
              <a:gd name="connsiteX5" fmla="*/ 1339286 w 1411583"/>
              <a:gd name="connsiteY5" fmla="*/ 680108 h 698293"/>
              <a:gd name="connsiteX6" fmla="*/ 1339286 w 1411583"/>
              <a:gd name="connsiteY6" fmla="*/ 280872 h 698293"/>
              <a:gd name="connsiteX7" fmla="*/ 1160312 w 1411583"/>
              <a:gd name="connsiteY7" fmla="*/ 50279 h 698293"/>
              <a:gd name="connsiteX8" fmla="*/ 795482 w 1411583"/>
              <a:gd name="connsiteY8" fmla="*/ 2094 h 698293"/>
              <a:gd name="connsiteX9" fmla="*/ 423768 w 1411583"/>
              <a:gd name="connsiteY9" fmla="*/ 95020 h 698293"/>
              <a:gd name="connsiteX0" fmla="*/ 423768 w 1411583"/>
              <a:gd name="connsiteY0" fmla="*/ 95020 h 698293"/>
              <a:gd name="connsiteX1" fmla="*/ 193026 w 1411583"/>
              <a:gd name="connsiteY1" fmla="*/ 232475 h 698293"/>
              <a:gd name="connsiteX2" fmla="*/ 1 w 1411583"/>
              <a:gd name="connsiteY2" fmla="*/ 432318 h 698293"/>
              <a:gd name="connsiteX3" fmla="*/ 192370 w 1411583"/>
              <a:gd name="connsiteY3" fmla="*/ 583049 h 698293"/>
              <a:gd name="connsiteX4" fmla="*/ 256766 w 1411583"/>
              <a:gd name="connsiteY4" fmla="*/ 558307 h 698293"/>
              <a:gd name="connsiteX5" fmla="*/ 459775 w 1411583"/>
              <a:gd name="connsiteY5" fmla="*/ 696223 h 698293"/>
              <a:gd name="connsiteX6" fmla="*/ 1339286 w 1411583"/>
              <a:gd name="connsiteY6" fmla="*/ 680108 h 698293"/>
              <a:gd name="connsiteX7" fmla="*/ 1339286 w 1411583"/>
              <a:gd name="connsiteY7" fmla="*/ 280872 h 698293"/>
              <a:gd name="connsiteX8" fmla="*/ 1160312 w 1411583"/>
              <a:gd name="connsiteY8" fmla="*/ 50279 h 698293"/>
              <a:gd name="connsiteX9" fmla="*/ 795482 w 1411583"/>
              <a:gd name="connsiteY9" fmla="*/ 2094 h 698293"/>
              <a:gd name="connsiteX10" fmla="*/ 423768 w 1411583"/>
              <a:gd name="connsiteY10" fmla="*/ 95020 h 698293"/>
              <a:gd name="connsiteX0" fmla="*/ 424367 w 1412182"/>
              <a:gd name="connsiteY0" fmla="*/ 95020 h 698293"/>
              <a:gd name="connsiteX1" fmla="*/ 193625 w 1412182"/>
              <a:gd name="connsiteY1" fmla="*/ 232475 h 698293"/>
              <a:gd name="connsiteX2" fmla="*/ 600 w 1412182"/>
              <a:gd name="connsiteY2" fmla="*/ 432318 h 698293"/>
              <a:gd name="connsiteX3" fmla="*/ 257365 w 1412182"/>
              <a:gd name="connsiteY3" fmla="*/ 558307 h 698293"/>
              <a:gd name="connsiteX4" fmla="*/ 460374 w 1412182"/>
              <a:gd name="connsiteY4" fmla="*/ 696223 h 698293"/>
              <a:gd name="connsiteX5" fmla="*/ 1339885 w 1412182"/>
              <a:gd name="connsiteY5" fmla="*/ 680108 h 698293"/>
              <a:gd name="connsiteX6" fmla="*/ 1339885 w 1412182"/>
              <a:gd name="connsiteY6" fmla="*/ 280872 h 698293"/>
              <a:gd name="connsiteX7" fmla="*/ 1160911 w 1412182"/>
              <a:gd name="connsiteY7" fmla="*/ 50279 h 698293"/>
              <a:gd name="connsiteX8" fmla="*/ 796081 w 1412182"/>
              <a:gd name="connsiteY8" fmla="*/ 2094 h 698293"/>
              <a:gd name="connsiteX9" fmla="*/ 424367 w 1412182"/>
              <a:gd name="connsiteY9" fmla="*/ 95020 h 698293"/>
              <a:gd name="connsiteX0" fmla="*/ 423978 w 1411793"/>
              <a:gd name="connsiteY0" fmla="*/ 95020 h 698293"/>
              <a:gd name="connsiteX1" fmla="*/ 193236 w 1411793"/>
              <a:gd name="connsiteY1" fmla="*/ 232475 h 698293"/>
              <a:gd name="connsiteX2" fmla="*/ 211 w 1411793"/>
              <a:gd name="connsiteY2" fmla="*/ 432318 h 698293"/>
              <a:gd name="connsiteX3" fmla="*/ 229925 w 1411793"/>
              <a:gd name="connsiteY3" fmla="*/ 587014 h 698293"/>
              <a:gd name="connsiteX4" fmla="*/ 459985 w 1411793"/>
              <a:gd name="connsiteY4" fmla="*/ 696223 h 698293"/>
              <a:gd name="connsiteX5" fmla="*/ 1339496 w 1411793"/>
              <a:gd name="connsiteY5" fmla="*/ 680108 h 698293"/>
              <a:gd name="connsiteX6" fmla="*/ 1339496 w 1411793"/>
              <a:gd name="connsiteY6" fmla="*/ 280872 h 698293"/>
              <a:gd name="connsiteX7" fmla="*/ 1160522 w 1411793"/>
              <a:gd name="connsiteY7" fmla="*/ 50279 h 698293"/>
              <a:gd name="connsiteX8" fmla="*/ 795692 w 1411793"/>
              <a:gd name="connsiteY8" fmla="*/ 2094 h 698293"/>
              <a:gd name="connsiteX9" fmla="*/ 423978 w 1411793"/>
              <a:gd name="connsiteY9" fmla="*/ 95020 h 698293"/>
              <a:gd name="connsiteX0" fmla="*/ 423978 w 1411793"/>
              <a:gd name="connsiteY0" fmla="*/ 95020 h 698293"/>
              <a:gd name="connsiteX1" fmla="*/ 193236 w 1411793"/>
              <a:gd name="connsiteY1" fmla="*/ 232475 h 698293"/>
              <a:gd name="connsiteX2" fmla="*/ 211 w 1411793"/>
              <a:gd name="connsiteY2" fmla="*/ 432318 h 698293"/>
              <a:gd name="connsiteX3" fmla="*/ 229925 w 1411793"/>
              <a:gd name="connsiteY3" fmla="*/ 587014 h 698293"/>
              <a:gd name="connsiteX4" fmla="*/ 459985 w 1411793"/>
              <a:gd name="connsiteY4" fmla="*/ 696223 h 698293"/>
              <a:gd name="connsiteX5" fmla="*/ 1339496 w 1411793"/>
              <a:gd name="connsiteY5" fmla="*/ 680108 h 698293"/>
              <a:gd name="connsiteX6" fmla="*/ 1339496 w 1411793"/>
              <a:gd name="connsiteY6" fmla="*/ 280872 h 698293"/>
              <a:gd name="connsiteX7" fmla="*/ 1160522 w 1411793"/>
              <a:gd name="connsiteY7" fmla="*/ 50279 h 698293"/>
              <a:gd name="connsiteX8" fmla="*/ 795692 w 1411793"/>
              <a:gd name="connsiteY8" fmla="*/ 2094 h 698293"/>
              <a:gd name="connsiteX9" fmla="*/ 423978 w 1411793"/>
              <a:gd name="connsiteY9" fmla="*/ 95020 h 698293"/>
              <a:gd name="connsiteX0" fmla="*/ 423978 w 1463644"/>
              <a:gd name="connsiteY0" fmla="*/ 95020 h 698036"/>
              <a:gd name="connsiteX1" fmla="*/ 193236 w 1463644"/>
              <a:gd name="connsiteY1" fmla="*/ 232475 h 698036"/>
              <a:gd name="connsiteX2" fmla="*/ 211 w 1463644"/>
              <a:gd name="connsiteY2" fmla="*/ 432318 h 698036"/>
              <a:gd name="connsiteX3" fmla="*/ 229925 w 1463644"/>
              <a:gd name="connsiteY3" fmla="*/ 587014 h 698036"/>
              <a:gd name="connsiteX4" fmla="*/ 459985 w 1463644"/>
              <a:gd name="connsiteY4" fmla="*/ 696223 h 698036"/>
              <a:gd name="connsiteX5" fmla="*/ 1339496 w 1463644"/>
              <a:gd name="connsiteY5" fmla="*/ 680108 h 698036"/>
              <a:gd name="connsiteX6" fmla="*/ 1438685 w 1463644"/>
              <a:gd name="connsiteY6" fmla="*/ 284974 h 698036"/>
              <a:gd name="connsiteX7" fmla="*/ 1160522 w 1463644"/>
              <a:gd name="connsiteY7" fmla="*/ 50279 h 698036"/>
              <a:gd name="connsiteX8" fmla="*/ 795692 w 1463644"/>
              <a:gd name="connsiteY8" fmla="*/ 2094 h 698036"/>
              <a:gd name="connsiteX9" fmla="*/ 423978 w 1463644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7207 h 700223"/>
              <a:gd name="connsiteX1" fmla="*/ 193312 w 1463720"/>
              <a:gd name="connsiteY1" fmla="*/ 234662 h 700223"/>
              <a:gd name="connsiteX2" fmla="*/ 287 w 1463720"/>
              <a:gd name="connsiteY2" fmla="*/ 434505 h 700223"/>
              <a:gd name="connsiteX3" fmla="*/ 230001 w 1463720"/>
              <a:gd name="connsiteY3" fmla="*/ 589201 h 700223"/>
              <a:gd name="connsiteX4" fmla="*/ 460061 w 1463720"/>
              <a:gd name="connsiteY4" fmla="*/ 698410 h 700223"/>
              <a:gd name="connsiteX5" fmla="*/ 1339572 w 1463720"/>
              <a:gd name="connsiteY5" fmla="*/ 682295 h 700223"/>
              <a:gd name="connsiteX6" fmla="*/ 1438761 w 1463720"/>
              <a:gd name="connsiteY6" fmla="*/ 287161 h 700223"/>
              <a:gd name="connsiteX7" fmla="*/ 1160598 w 1463720"/>
              <a:gd name="connsiteY7" fmla="*/ 52466 h 700223"/>
              <a:gd name="connsiteX8" fmla="*/ 865707 w 1463720"/>
              <a:gd name="connsiteY8" fmla="*/ 31458 h 700223"/>
              <a:gd name="connsiteX9" fmla="*/ 795768 w 1463720"/>
              <a:gd name="connsiteY9" fmla="*/ 4281 h 700223"/>
              <a:gd name="connsiteX10" fmla="*/ 424054 w 1463720"/>
              <a:gd name="connsiteY10" fmla="*/ 97207 h 700223"/>
              <a:gd name="connsiteX0" fmla="*/ 424054 w 1463720"/>
              <a:gd name="connsiteY0" fmla="*/ 70669 h 673685"/>
              <a:gd name="connsiteX1" fmla="*/ 193312 w 1463720"/>
              <a:gd name="connsiteY1" fmla="*/ 208124 h 673685"/>
              <a:gd name="connsiteX2" fmla="*/ 287 w 1463720"/>
              <a:gd name="connsiteY2" fmla="*/ 407967 h 673685"/>
              <a:gd name="connsiteX3" fmla="*/ 230001 w 1463720"/>
              <a:gd name="connsiteY3" fmla="*/ 562663 h 673685"/>
              <a:gd name="connsiteX4" fmla="*/ 460061 w 1463720"/>
              <a:gd name="connsiteY4" fmla="*/ 671872 h 673685"/>
              <a:gd name="connsiteX5" fmla="*/ 1339572 w 1463720"/>
              <a:gd name="connsiteY5" fmla="*/ 655757 h 673685"/>
              <a:gd name="connsiteX6" fmla="*/ 1438761 w 1463720"/>
              <a:gd name="connsiteY6" fmla="*/ 260623 h 673685"/>
              <a:gd name="connsiteX7" fmla="*/ 1160598 w 1463720"/>
              <a:gd name="connsiteY7" fmla="*/ 25928 h 673685"/>
              <a:gd name="connsiteX8" fmla="*/ 865707 w 1463720"/>
              <a:gd name="connsiteY8" fmla="*/ 4920 h 673685"/>
              <a:gd name="connsiteX9" fmla="*/ 424054 w 1463720"/>
              <a:gd name="connsiteY9" fmla="*/ 70669 h 673685"/>
              <a:gd name="connsiteX0" fmla="*/ 423973 w 1463639"/>
              <a:gd name="connsiteY0" fmla="*/ 70669 h 673685"/>
              <a:gd name="connsiteX1" fmla="*/ 270277 w 1463639"/>
              <a:gd name="connsiteY1" fmla="*/ 216081 h 673685"/>
              <a:gd name="connsiteX2" fmla="*/ 206 w 1463639"/>
              <a:gd name="connsiteY2" fmla="*/ 407967 h 673685"/>
              <a:gd name="connsiteX3" fmla="*/ 229920 w 1463639"/>
              <a:gd name="connsiteY3" fmla="*/ 562663 h 673685"/>
              <a:gd name="connsiteX4" fmla="*/ 459980 w 1463639"/>
              <a:gd name="connsiteY4" fmla="*/ 671872 h 673685"/>
              <a:gd name="connsiteX5" fmla="*/ 1339491 w 1463639"/>
              <a:gd name="connsiteY5" fmla="*/ 655757 h 673685"/>
              <a:gd name="connsiteX6" fmla="*/ 1438680 w 1463639"/>
              <a:gd name="connsiteY6" fmla="*/ 260623 h 673685"/>
              <a:gd name="connsiteX7" fmla="*/ 1160517 w 1463639"/>
              <a:gd name="connsiteY7" fmla="*/ 25928 h 673685"/>
              <a:gd name="connsiteX8" fmla="*/ 865626 w 1463639"/>
              <a:gd name="connsiteY8" fmla="*/ 4920 h 673685"/>
              <a:gd name="connsiteX9" fmla="*/ 423973 w 1463639"/>
              <a:gd name="connsiteY9" fmla="*/ 70669 h 673685"/>
              <a:gd name="connsiteX0" fmla="*/ 461508 w 1463639"/>
              <a:gd name="connsiteY0" fmla="*/ 13990 h 680664"/>
              <a:gd name="connsiteX1" fmla="*/ 270277 w 1463639"/>
              <a:gd name="connsiteY1" fmla="*/ 223060 h 680664"/>
              <a:gd name="connsiteX2" fmla="*/ 206 w 1463639"/>
              <a:gd name="connsiteY2" fmla="*/ 414946 h 680664"/>
              <a:gd name="connsiteX3" fmla="*/ 229920 w 1463639"/>
              <a:gd name="connsiteY3" fmla="*/ 569642 h 680664"/>
              <a:gd name="connsiteX4" fmla="*/ 459980 w 1463639"/>
              <a:gd name="connsiteY4" fmla="*/ 678851 h 680664"/>
              <a:gd name="connsiteX5" fmla="*/ 1339491 w 1463639"/>
              <a:gd name="connsiteY5" fmla="*/ 662736 h 680664"/>
              <a:gd name="connsiteX6" fmla="*/ 1438680 w 1463639"/>
              <a:gd name="connsiteY6" fmla="*/ 267602 h 680664"/>
              <a:gd name="connsiteX7" fmla="*/ 1160517 w 1463639"/>
              <a:gd name="connsiteY7" fmla="*/ 32907 h 680664"/>
              <a:gd name="connsiteX8" fmla="*/ 865626 w 1463639"/>
              <a:gd name="connsiteY8" fmla="*/ 11899 h 680664"/>
              <a:gd name="connsiteX9" fmla="*/ 461508 w 1463639"/>
              <a:gd name="connsiteY9" fmla="*/ 13990 h 68066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160517 w 1463639"/>
              <a:gd name="connsiteY7" fmla="*/ 36057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202003 w 1463639"/>
              <a:gd name="connsiteY7" fmla="*/ 34465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202003 w 1463639"/>
              <a:gd name="connsiteY7" fmla="*/ 34465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1194"/>
              <a:gd name="connsiteY0" fmla="*/ 17140 h 684068"/>
              <a:gd name="connsiteX1" fmla="*/ 270277 w 1461194"/>
              <a:gd name="connsiteY1" fmla="*/ 226210 h 684068"/>
              <a:gd name="connsiteX2" fmla="*/ 206 w 1461194"/>
              <a:gd name="connsiteY2" fmla="*/ 418096 h 684068"/>
              <a:gd name="connsiteX3" fmla="*/ 229920 w 1461194"/>
              <a:gd name="connsiteY3" fmla="*/ 572792 h 684068"/>
              <a:gd name="connsiteX4" fmla="*/ 511344 w 1461194"/>
              <a:gd name="connsiteY4" fmla="*/ 683593 h 684068"/>
              <a:gd name="connsiteX5" fmla="*/ 1339491 w 1461194"/>
              <a:gd name="connsiteY5" fmla="*/ 665886 h 684068"/>
              <a:gd name="connsiteX6" fmla="*/ 1438680 w 1461194"/>
              <a:gd name="connsiteY6" fmla="*/ 270752 h 684068"/>
              <a:gd name="connsiteX7" fmla="*/ 1202003 w 1461194"/>
              <a:gd name="connsiteY7" fmla="*/ 34465 h 684068"/>
              <a:gd name="connsiteX8" fmla="*/ 875503 w 1461194"/>
              <a:gd name="connsiteY8" fmla="*/ 3909 h 684068"/>
              <a:gd name="connsiteX9" fmla="*/ 461508 w 1461194"/>
              <a:gd name="connsiteY9" fmla="*/ 17140 h 684068"/>
              <a:gd name="connsiteX0" fmla="*/ 461508 w 1461194"/>
              <a:gd name="connsiteY0" fmla="*/ 17140 h 700889"/>
              <a:gd name="connsiteX1" fmla="*/ 270277 w 1461194"/>
              <a:gd name="connsiteY1" fmla="*/ 226210 h 700889"/>
              <a:gd name="connsiteX2" fmla="*/ 206 w 1461194"/>
              <a:gd name="connsiteY2" fmla="*/ 418096 h 700889"/>
              <a:gd name="connsiteX3" fmla="*/ 229920 w 1461194"/>
              <a:gd name="connsiteY3" fmla="*/ 572792 h 700889"/>
              <a:gd name="connsiteX4" fmla="*/ 511344 w 1461194"/>
              <a:gd name="connsiteY4" fmla="*/ 683593 h 700889"/>
              <a:gd name="connsiteX5" fmla="*/ 1339491 w 1461194"/>
              <a:gd name="connsiteY5" fmla="*/ 665886 h 700889"/>
              <a:gd name="connsiteX6" fmla="*/ 1438680 w 1461194"/>
              <a:gd name="connsiteY6" fmla="*/ 270752 h 700889"/>
              <a:gd name="connsiteX7" fmla="*/ 1202003 w 1461194"/>
              <a:gd name="connsiteY7" fmla="*/ 34465 h 700889"/>
              <a:gd name="connsiteX8" fmla="*/ 875503 w 1461194"/>
              <a:gd name="connsiteY8" fmla="*/ 3909 h 700889"/>
              <a:gd name="connsiteX9" fmla="*/ 461508 w 1461194"/>
              <a:gd name="connsiteY9" fmla="*/ 17140 h 700889"/>
              <a:gd name="connsiteX0" fmla="*/ 462271 w 1461957"/>
              <a:gd name="connsiteY0" fmla="*/ 17140 h 700889"/>
              <a:gd name="connsiteX1" fmla="*/ 271040 w 1461957"/>
              <a:gd name="connsiteY1" fmla="*/ 226210 h 700889"/>
              <a:gd name="connsiteX2" fmla="*/ 969 w 1461957"/>
              <a:gd name="connsiteY2" fmla="*/ 418096 h 700889"/>
              <a:gd name="connsiteX3" fmla="*/ 191173 w 1461957"/>
              <a:gd name="connsiteY3" fmla="*/ 596664 h 700889"/>
              <a:gd name="connsiteX4" fmla="*/ 512107 w 1461957"/>
              <a:gd name="connsiteY4" fmla="*/ 683593 h 700889"/>
              <a:gd name="connsiteX5" fmla="*/ 1340254 w 1461957"/>
              <a:gd name="connsiteY5" fmla="*/ 665886 h 700889"/>
              <a:gd name="connsiteX6" fmla="*/ 1439443 w 1461957"/>
              <a:gd name="connsiteY6" fmla="*/ 270752 h 700889"/>
              <a:gd name="connsiteX7" fmla="*/ 1202766 w 1461957"/>
              <a:gd name="connsiteY7" fmla="*/ 34465 h 700889"/>
              <a:gd name="connsiteX8" fmla="*/ 876266 w 1461957"/>
              <a:gd name="connsiteY8" fmla="*/ 3909 h 700889"/>
              <a:gd name="connsiteX9" fmla="*/ 462271 w 1461957"/>
              <a:gd name="connsiteY9" fmla="*/ 17140 h 700889"/>
              <a:gd name="connsiteX0" fmla="*/ 461558 w 1461244"/>
              <a:gd name="connsiteY0" fmla="*/ 17140 h 700889"/>
              <a:gd name="connsiteX1" fmla="*/ 270327 w 1461244"/>
              <a:gd name="connsiteY1" fmla="*/ 226210 h 700889"/>
              <a:gd name="connsiteX2" fmla="*/ 256 w 1461244"/>
              <a:gd name="connsiteY2" fmla="*/ 418096 h 700889"/>
              <a:gd name="connsiteX3" fmla="*/ 190460 w 1461244"/>
              <a:gd name="connsiteY3" fmla="*/ 596664 h 700889"/>
              <a:gd name="connsiteX4" fmla="*/ 511394 w 1461244"/>
              <a:gd name="connsiteY4" fmla="*/ 683593 h 700889"/>
              <a:gd name="connsiteX5" fmla="*/ 1339541 w 1461244"/>
              <a:gd name="connsiteY5" fmla="*/ 665886 h 700889"/>
              <a:gd name="connsiteX6" fmla="*/ 1438730 w 1461244"/>
              <a:gd name="connsiteY6" fmla="*/ 270752 h 700889"/>
              <a:gd name="connsiteX7" fmla="*/ 1202053 w 1461244"/>
              <a:gd name="connsiteY7" fmla="*/ 34465 h 700889"/>
              <a:gd name="connsiteX8" fmla="*/ 875553 w 1461244"/>
              <a:gd name="connsiteY8" fmla="*/ 3909 h 700889"/>
              <a:gd name="connsiteX9" fmla="*/ 461558 w 1461244"/>
              <a:gd name="connsiteY9" fmla="*/ 17140 h 700889"/>
              <a:gd name="connsiteX0" fmla="*/ 463884 w 1463570"/>
              <a:gd name="connsiteY0" fmla="*/ 17140 h 700889"/>
              <a:gd name="connsiteX1" fmla="*/ 272653 w 1463570"/>
              <a:gd name="connsiteY1" fmla="*/ 226210 h 700889"/>
              <a:gd name="connsiteX2" fmla="*/ 2582 w 1463570"/>
              <a:gd name="connsiteY2" fmla="*/ 418096 h 700889"/>
              <a:gd name="connsiteX3" fmla="*/ 155251 w 1463570"/>
              <a:gd name="connsiteY3" fmla="*/ 630085 h 700889"/>
              <a:gd name="connsiteX4" fmla="*/ 513720 w 1463570"/>
              <a:gd name="connsiteY4" fmla="*/ 683593 h 700889"/>
              <a:gd name="connsiteX5" fmla="*/ 1341867 w 1463570"/>
              <a:gd name="connsiteY5" fmla="*/ 665886 h 700889"/>
              <a:gd name="connsiteX6" fmla="*/ 1441056 w 1463570"/>
              <a:gd name="connsiteY6" fmla="*/ 270752 h 700889"/>
              <a:gd name="connsiteX7" fmla="*/ 1204379 w 1463570"/>
              <a:gd name="connsiteY7" fmla="*/ 34465 h 700889"/>
              <a:gd name="connsiteX8" fmla="*/ 877879 w 1463570"/>
              <a:gd name="connsiteY8" fmla="*/ 3909 h 700889"/>
              <a:gd name="connsiteX9" fmla="*/ 463884 w 1463570"/>
              <a:gd name="connsiteY9" fmla="*/ 17140 h 700889"/>
              <a:gd name="connsiteX0" fmla="*/ 463884 w 1465533"/>
              <a:gd name="connsiteY0" fmla="*/ 17140 h 708314"/>
              <a:gd name="connsiteX1" fmla="*/ 272653 w 1465533"/>
              <a:gd name="connsiteY1" fmla="*/ 226210 h 708314"/>
              <a:gd name="connsiteX2" fmla="*/ 2582 w 1465533"/>
              <a:gd name="connsiteY2" fmla="*/ 418096 h 708314"/>
              <a:gd name="connsiteX3" fmla="*/ 155251 w 1465533"/>
              <a:gd name="connsiteY3" fmla="*/ 630085 h 708314"/>
              <a:gd name="connsiteX4" fmla="*/ 472234 w 1465533"/>
              <a:gd name="connsiteY4" fmla="*/ 699508 h 708314"/>
              <a:gd name="connsiteX5" fmla="*/ 1341867 w 1465533"/>
              <a:gd name="connsiteY5" fmla="*/ 665886 h 708314"/>
              <a:gd name="connsiteX6" fmla="*/ 1441056 w 1465533"/>
              <a:gd name="connsiteY6" fmla="*/ 270752 h 708314"/>
              <a:gd name="connsiteX7" fmla="*/ 1204379 w 1465533"/>
              <a:gd name="connsiteY7" fmla="*/ 34465 h 708314"/>
              <a:gd name="connsiteX8" fmla="*/ 877879 w 1465533"/>
              <a:gd name="connsiteY8" fmla="*/ 3909 h 708314"/>
              <a:gd name="connsiteX9" fmla="*/ 463884 w 1465533"/>
              <a:gd name="connsiteY9" fmla="*/ 17140 h 708314"/>
              <a:gd name="connsiteX0" fmla="*/ 463884 w 1467792"/>
              <a:gd name="connsiteY0" fmla="*/ 17140 h 717887"/>
              <a:gd name="connsiteX1" fmla="*/ 272653 w 1467792"/>
              <a:gd name="connsiteY1" fmla="*/ 226210 h 717887"/>
              <a:gd name="connsiteX2" fmla="*/ 2582 w 1467792"/>
              <a:gd name="connsiteY2" fmla="*/ 418096 h 717887"/>
              <a:gd name="connsiteX3" fmla="*/ 155251 w 1467792"/>
              <a:gd name="connsiteY3" fmla="*/ 630085 h 717887"/>
              <a:gd name="connsiteX4" fmla="*/ 426797 w 1467792"/>
              <a:gd name="connsiteY4" fmla="*/ 715423 h 717887"/>
              <a:gd name="connsiteX5" fmla="*/ 1341867 w 1467792"/>
              <a:gd name="connsiteY5" fmla="*/ 665886 h 717887"/>
              <a:gd name="connsiteX6" fmla="*/ 1441056 w 1467792"/>
              <a:gd name="connsiteY6" fmla="*/ 270752 h 717887"/>
              <a:gd name="connsiteX7" fmla="*/ 1204379 w 1467792"/>
              <a:gd name="connsiteY7" fmla="*/ 34465 h 717887"/>
              <a:gd name="connsiteX8" fmla="*/ 877879 w 1467792"/>
              <a:gd name="connsiteY8" fmla="*/ 3909 h 717887"/>
              <a:gd name="connsiteX9" fmla="*/ 463884 w 1467792"/>
              <a:gd name="connsiteY9" fmla="*/ 17140 h 717887"/>
              <a:gd name="connsiteX0" fmla="*/ 467587 w 1471495"/>
              <a:gd name="connsiteY0" fmla="*/ 17140 h 717887"/>
              <a:gd name="connsiteX1" fmla="*/ 276356 w 1471495"/>
              <a:gd name="connsiteY1" fmla="*/ 226210 h 717887"/>
              <a:gd name="connsiteX2" fmla="*/ 6285 w 1471495"/>
              <a:gd name="connsiteY2" fmla="*/ 418096 h 717887"/>
              <a:gd name="connsiteX3" fmla="*/ 117468 w 1471495"/>
              <a:gd name="connsiteY3" fmla="*/ 633268 h 717887"/>
              <a:gd name="connsiteX4" fmla="*/ 430500 w 1471495"/>
              <a:gd name="connsiteY4" fmla="*/ 715423 h 717887"/>
              <a:gd name="connsiteX5" fmla="*/ 1345570 w 1471495"/>
              <a:gd name="connsiteY5" fmla="*/ 665886 h 717887"/>
              <a:gd name="connsiteX6" fmla="*/ 1444759 w 1471495"/>
              <a:gd name="connsiteY6" fmla="*/ 270752 h 717887"/>
              <a:gd name="connsiteX7" fmla="*/ 1208082 w 1471495"/>
              <a:gd name="connsiteY7" fmla="*/ 34465 h 717887"/>
              <a:gd name="connsiteX8" fmla="*/ 881582 w 1471495"/>
              <a:gd name="connsiteY8" fmla="*/ 3909 h 717887"/>
              <a:gd name="connsiteX9" fmla="*/ 467587 w 1471495"/>
              <a:gd name="connsiteY9" fmla="*/ 17140 h 717887"/>
              <a:gd name="connsiteX0" fmla="*/ 437440 w 1471495"/>
              <a:gd name="connsiteY0" fmla="*/ 12273 h 732696"/>
              <a:gd name="connsiteX1" fmla="*/ 276356 w 1471495"/>
              <a:gd name="connsiteY1" fmla="*/ 241019 h 732696"/>
              <a:gd name="connsiteX2" fmla="*/ 6285 w 1471495"/>
              <a:gd name="connsiteY2" fmla="*/ 432905 h 732696"/>
              <a:gd name="connsiteX3" fmla="*/ 117468 w 1471495"/>
              <a:gd name="connsiteY3" fmla="*/ 648077 h 732696"/>
              <a:gd name="connsiteX4" fmla="*/ 430500 w 1471495"/>
              <a:gd name="connsiteY4" fmla="*/ 730232 h 732696"/>
              <a:gd name="connsiteX5" fmla="*/ 1345570 w 1471495"/>
              <a:gd name="connsiteY5" fmla="*/ 680695 h 732696"/>
              <a:gd name="connsiteX6" fmla="*/ 1444759 w 1471495"/>
              <a:gd name="connsiteY6" fmla="*/ 285561 h 732696"/>
              <a:gd name="connsiteX7" fmla="*/ 1208082 w 1471495"/>
              <a:gd name="connsiteY7" fmla="*/ 49274 h 732696"/>
              <a:gd name="connsiteX8" fmla="*/ 881582 w 1471495"/>
              <a:gd name="connsiteY8" fmla="*/ 18718 h 732696"/>
              <a:gd name="connsiteX9" fmla="*/ 437440 w 1471495"/>
              <a:gd name="connsiteY9" fmla="*/ 12273 h 732696"/>
              <a:gd name="connsiteX0" fmla="*/ 437440 w 1471495"/>
              <a:gd name="connsiteY0" fmla="*/ 27540 h 747963"/>
              <a:gd name="connsiteX1" fmla="*/ 276356 w 1471495"/>
              <a:gd name="connsiteY1" fmla="*/ 256286 h 747963"/>
              <a:gd name="connsiteX2" fmla="*/ 6285 w 1471495"/>
              <a:gd name="connsiteY2" fmla="*/ 448172 h 747963"/>
              <a:gd name="connsiteX3" fmla="*/ 117468 w 1471495"/>
              <a:gd name="connsiteY3" fmla="*/ 663344 h 747963"/>
              <a:gd name="connsiteX4" fmla="*/ 430500 w 1471495"/>
              <a:gd name="connsiteY4" fmla="*/ 745499 h 747963"/>
              <a:gd name="connsiteX5" fmla="*/ 1345570 w 1471495"/>
              <a:gd name="connsiteY5" fmla="*/ 695962 h 747963"/>
              <a:gd name="connsiteX6" fmla="*/ 1444759 w 1471495"/>
              <a:gd name="connsiteY6" fmla="*/ 300828 h 747963"/>
              <a:gd name="connsiteX7" fmla="*/ 1208082 w 1471495"/>
              <a:gd name="connsiteY7" fmla="*/ 64541 h 747963"/>
              <a:gd name="connsiteX8" fmla="*/ 906076 w 1471495"/>
              <a:gd name="connsiteY8" fmla="*/ 0 h 747963"/>
              <a:gd name="connsiteX9" fmla="*/ 437440 w 1471495"/>
              <a:gd name="connsiteY9" fmla="*/ 27540 h 747963"/>
              <a:gd name="connsiteX0" fmla="*/ 437440 w 1471495"/>
              <a:gd name="connsiteY0" fmla="*/ 27540 h 747963"/>
              <a:gd name="connsiteX1" fmla="*/ 276356 w 1471495"/>
              <a:gd name="connsiteY1" fmla="*/ 256286 h 747963"/>
              <a:gd name="connsiteX2" fmla="*/ 6285 w 1471495"/>
              <a:gd name="connsiteY2" fmla="*/ 448172 h 747963"/>
              <a:gd name="connsiteX3" fmla="*/ 117468 w 1471495"/>
              <a:gd name="connsiteY3" fmla="*/ 663344 h 747963"/>
              <a:gd name="connsiteX4" fmla="*/ 430500 w 1471495"/>
              <a:gd name="connsiteY4" fmla="*/ 745499 h 747963"/>
              <a:gd name="connsiteX5" fmla="*/ 1345570 w 1471495"/>
              <a:gd name="connsiteY5" fmla="*/ 695962 h 747963"/>
              <a:gd name="connsiteX6" fmla="*/ 1444759 w 1471495"/>
              <a:gd name="connsiteY6" fmla="*/ 300828 h 747963"/>
              <a:gd name="connsiteX7" fmla="*/ 1213735 w 1471495"/>
              <a:gd name="connsiteY7" fmla="*/ 87794 h 747963"/>
              <a:gd name="connsiteX8" fmla="*/ 906076 w 1471495"/>
              <a:gd name="connsiteY8" fmla="*/ 0 h 747963"/>
              <a:gd name="connsiteX9" fmla="*/ 437440 w 1471495"/>
              <a:gd name="connsiteY9" fmla="*/ 27540 h 747963"/>
              <a:gd name="connsiteX0" fmla="*/ 435352 w 1469407"/>
              <a:gd name="connsiteY0" fmla="*/ 27540 h 747963"/>
              <a:gd name="connsiteX1" fmla="*/ 236062 w 1469407"/>
              <a:gd name="connsiteY1" fmla="*/ 246705 h 747963"/>
              <a:gd name="connsiteX2" fmla="*/ 4197 w 1469407"/>
              <a:gd name="connsiteY2" fmla="*/ 448172 h 747963"/>
              <a:gd name="connsiteX3" fmla="*/ 115380 w 1469407"/>
              <a:gd name="connsiteY3" fmla="*/ 663344 h 747963"/>
              <a:gd name="connsiteX4" fmla="*/ 428412 w 1469407"/>
              <a:gd name="connsiteY4" fmla="*/ 745499 h 747963"/>
              <a:gd name="connsiteX5" fmla="*/ 1343482 w 1469407"/>
              <a:gd name="connsiteY5" fmla="*/ 695962 h 747963"/>
              <a:gd name="connsiteX6" fmla="*/ 1442671 w 1469407"/>
              <a:gd name="connsiteY6" fmla="*/ 300828 h 747963"/>
              <a:gd name="connsiteX7" fmla="*/ 1211647 w 1469407"/>
              <a:gd name="connsiteY7" fmla="*/ 87794 h 747963"/>
              <a:gd name="connsiteX8" fmla="*/ 903988 w 1469407"/>
              <a:gd name="connsiteY8" fmla="*/ 0 h 747963"/>
              <a:gd name="connsiteX9" fmla="*/ 435352 w 1469407"/>
              <a:gd name="connsiteY9" fmla="*/ 27540 h 747963"/>
              <a:gd name="connsiteX0" fmla="*/ 287738 w 1469407"/>
              <a:gd name="connsiteY0" fmla="*/ 16581 h 752973"/>
              <a:gd name="connsiteX1" fmla="*/ 236062 w 1469407"/>
              <a:gd name="connsiteY1" fmla="*/ 251715 h 752973"/>
              <a:gd name="connsiteX2" fmla="*/ 4197 w 1469407"/>
              <a:gd name="connsiteY2" fmla="*/ 453182 h 752973"/>
              <a:gd name="connsiteX3" fmla="*/ 115380 w 1469407"/>
              <a:gd name="connsiteY3" fmla="*/ 668354 h 752973"/>
              <a:gd name="connsiteX4" fmla="*/ 428412 w 1469407"/>
              <a:gd name="connsiteY4" fmla="*/ 750509 h 752973"/>
              <a:gd name="connsiteX5" fmla="*/ 1343482 w 1469407"/>
              <a:gd name="connsiteY5" fmla="*/ 700972 h 752973"/>
              <a:gd name="connsiteX6" fmla="*/ 1442671 w 1469407"/>
              <a:gd name="connsiteY6" fmla="*/ 305838 h 752973"/>
              <a:gd name="connsiteX7" fmla="*/ 1211647 w 1469407"/>
              <a:gd name="connsiteY7" fmla="*/ 92804 h 752973"/>
              <a:gd name="connsiteX8" fmla="*/ 903988 w 1469407"/>
              <a:gd name="connsiteY8" fmla="*/ 5010 h 752973"/>
              <a:gd name="connsiteX9" fmla="*/ 287738 w 1469407"/>
              <a:gd name="connsiteY9" fmla="*/ 16581 h 75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9407" h="752973">
                <a:moveTo>
                  <a:pt x="287738" y="16581"/>
                </a:moveTo>
                <a:cubicBezTo>
                  <a:pt x="175672" y="50448"/>
                  <a:pt x="283319" y="178948"/>
                  <a:pt x="236062" y="251715"/>
                </a:cubicBezTo>
                <a:cubicBezTo>
                  <a:pt x="188805" y="324482"/>
                  <a:pt x="24311" y="383742"/>
                  <a:pt x="4197" y="453182"/>
                </a:cubicBezTo>
                <a:cubicBezTo>
                  <a:pt x="-15917" y="522622"/>
                  <a:pt x="38751" y="624370"/>
                  <a:pt x="115380" y="668354"/>
                </a:cubicBezTo>
                <a:cubicBezTo>
                  <a:pt x="159947" y="687216"/>
                  <a:pt x="239726" y="734993"/>
                  <a:pt x="428412" y="750509"/>
                </a:cubicBezTo>
                <a:cubicBezTo>
                  <a:pt x="892473" y="747161"/>
                  <a:pt x="1174439" y="775084"/>
                  <a:pt x="1343482" y="700972"/>
                </a:cubicBezTo>
                <a:cubicBezTo>
                  <a:pt x="1512525" y="626860"/>
                  <a:pt x="1472500" y="432033"/>
                  <a:pt x="1442671" y="305838"/>
                </a:cubicBezTo>
                <a:cubicBezTo>
                  <a:pt x="1383013" y="186526"/>
                  <a:pt x="1329938" y="245894"/>
                  <a:pt x="1211647" y="92804"/>
                </a:cubicBezTo>
                <a:cubicBezTo>
                  <a:pt x="1108624" y="44719"/>
                  <a:pt x="964793" y="13041"/>
                  <a:pt x="903988" y="5010"/>
                </a:cubicBezTo>
                <a:cubicBezTo>
                  <a:pt x="781231" y="12467"/>
                  <a:pt x="399804" y="-17286"/>
                  <a:pt x="287738" y="16581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62B6E20-C521-884A-A57F-1904212B35E8}"/>
              </a:ext>
            </a:extLst>
          </p:cNvPr>
          <p:cNvSpPr txBox="1"/>
          <p:nvPr/>
        </p:nvSpPr>
        <p:spPr>
          <a:xfrm>
            <a:off x="5102481" y="5085311"/>
            <a:ext cx="1799468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dirty="0">
                <a:solidFill>
                  <a:srgbClr val="C00000"/>
                </a:solidFill>
                <a:latin typeface="Calibri"/>
              </a:rPr>
              <a:t>visited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mobile </a:t>
            </a:r>
          </a:p>
          <a:p>
            <a:pPr algn="ctr">
              <a:lnSpc>
                <a:spcPct val="80000"/>
              </a:lnSpc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carrier network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11A11EED-A3C8-E847-8061-02F7F20DEFB2}"/>
              </a:ext>
            </a:extLst>
          </p:cNvPr>
          <p:cNvCxnSpPr/>
          <p:nvPr/>
        </p:nvCxnSpPr>
        <p:spPr>
          <a:xfrm>
            <a:off x="4812849" y="4686815"/>
            <a:ext cx="287182" cy="23930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D99350B9-3753-CD44-9AF8-27047BA0AEA3}"/>
              </a:ext>
            </a:extLst>
          </p:cNvPr>
          <p:cNvSpPr txBox="1"/>
          <p:nvPr/>
        </p:nvSpPr>
        <p:spPr>
          <a:xfrm rot="3420582">
            <a:off x="4321324" y="5592850"/>
            <a:ext cx="4794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350" dirty="0"/>
              <a:t>…</a:t>
            </a:r>
            <a:endParaRPr lang="en-US" sz="1350" dirty="0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FE8750A2-5D30-134B-9BFC-D60232BFE001}"/>
              </a:ext>
            </a:extLst>
          </p:cNvPr>
          <p:cNvCxnSpPr/>
          <p:nvPr/>
        </p:nvCxnSpPr>
        <p:spPr>
          <a:xfrm>
            <a:off x="4475884" y="5256847"/>
            <a:ext cx="302994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3A76DA3-7E23-D946-A2E5-A0CB1E875DF4}"/>
              </a:ext>
            </a:extLst>
          </p:cNvPr>
          <p:cNvCxnSpPr/>
          <p:nvPr/>
        </p:nvCxnSpPr>
        <p:spPr>
          <a:xfrm flipV="1">
            <a:off x="5076209" y="5675136"/>
            <a:ext cx="159615" cy="25555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D555D20F-D5EB-294E-8B93-895FCD65FA7F}"/>
              </a:ext>
            </a:extLst>
          </p:cNvPr>
          <p:cNvCxnSpPr>
            <a:cxnSpLocks/>
          </p:cNvCxnSpPr>
          <p:nvPr/>
        </p:nvCxnSpPr>
        <p:spPr>
          <a:xfrm>
            <a:off x="6077864" y="3859400"/>
            <a:ext cx="0" cy="61039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Freeform 209">
            <a:extLst>
              <a:ext uri="{FF2B5EF4-FFF2-40B4-BE49-F238E27FC236}">
                <a16:creationId xmlns:a16="http://schemas.microsoft.com/office/drawing/2014/main" id="{9BDB87DE-5BDD-E74B-AEEE-5AB053C11EC7}"/>
              </a:ext>
            </a:extLst>
          </p:cNvPr>
          <p:cNvSpPr/>
          <p:nvPr/>
        </p:nvSpPr>
        <p:spPr>
          <a:xfrm>
            <a:off x="5458020" y="2675678"/>
            <a:ext cx="1906785" cy="1233276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551784 w 1934789"/>
              <a:gd name="connsiteY0" fmla="*/ 540513 h 1886326"/>
              <a:gd name="connsiteX1" fmla="*/ 191432 w 1934789"/>
              <a:gd name="connsiteY1" fmla="*/ 946072 h 1886326"/>
              <a:gd name="connsiteX2" fmla="*/ 113085 w 1934789"/>
              <a:gd name="connsiteY2" fmla="*/ 1743684 h 1886326"/>
              <a:gd name="connsiteX3" fmla="*/ 1769169 w 1934789"/>
              <a:gd name="connsiteY3" fmla="*/ 1846509 h 1886326"/>
              <a:gd name="connsiteX4" fmla="*/ 1788297 w 1934789"/>
              <a:gd name="connsiteY4" fmla="*/ 1298227 h 1886326"/>
              <a:gd name="connsiteX5" fmla="*/ 1409514 w 1934789"/>
              <a:gd name="connsiteY5" fmla="*/ 1052213 h 1886326"/>
              <a:gd name="connsiteX6" fmla="*/ 1719730 w 1934789"/>
              <a:gd name="connsiteY6" fmla="*/ 532271 h 1886326"/>
              <a:gd name="connsiteX7" fmla="*/ 1588145 w 1934789"/>
              <a:gd name="connsiteY7" fmla="*/ 126690 h 1886326"/>
              <a:gd name="connsiteX8" fmla="*/ 1030516 w 1934789"/>
              <a:gd name="connsiteY8" fmla="*/ 27077 h 1886326"/>
              <a:gd name="connsiteX9" fmla="*/ 551784 w 1934789"/>
              <a:gd name="connsiteY9" fmla="*/ 540513 h 1886326"/>
              <a:gd name="connsiteX0" fmla="*/ 551784 w 1900403"/>
              <a:gd name="connsiteY0" fmla="*/ 540513 h 1886326"/>
              <a:gd name="connsiteX1" fmla="*/ 191432 w 1900403"/>
              <a:gd name="connsiteY1" fmla="*/ 946072 h 1886326"/>
              <a:gd name="connsiteX2" fmla="*/ 113085 w 1900403"/>
              <a:gd name="connsiteY2" fmla="*/ 1743684 h 1886326"/>
              <a:gd name="connsiteX3" fmla="*/ 1769169 w 1900403"/>
              <a:gd name="connsiteY3" fmla="*/ 1846509 h 1886326"/>
              <a:gd name="connsiteX4" fmla="*/ 1788297 w 1900403"/>
              <a:gd name="connsiteY4" fmla="*/ 1298227 h 1886326"/>
              <a:gd name="connsiteX5" fmla="*/ 1719730 w 1900403"/>
              <a:gd name="connsiteY5" fmla="*/ 532271 h 1886326"/>
              <a:gd name="connsiteX6" fmla="*/ 1588145 w 1900403"/>
              <a:gd name="connsiteY6" fmla="*/ 126690 h 1886326"/>
              <a:gd name="connsiteX7" fmla="*/ 1030516 w 1900403"/>
              <a:gd name="connsiteY7" fmla="*/ 27077 h 1886326"/>
              <a:gd name="connsiteX8" fmla="*/ 551784 w 1900403"/>
              <a:gd name="connsiteY8" fmla="*/ 540513 h 1886326"/>
              <a:gd name="connsiteX0" fmla="*/ 551784 w 2140248"/>
              <a:gd name="connsiteY0" fmla="*/ 540513 h 1886326"/>
              <a:gd name="connsiteX1" fmla="*/ 191432 w 2140248"/>
              <a:gd name="connsiteY1" fmla="*/ 946072 h 1886326"/>
              <a:gd name="connsiteX2" fmla="*/ 113085 w 2140248"/>
              <a:gd name="connsiteY2" fmla="*/ 1743684 h 1886326"/>
              <a:gd name="connsiteX3" fmla="*/ 1769169 w 2140248"/>
              <a:gd name="connsiteY3" fmla="*/ 1846509 h 1886326"/>
              <a:gd name="connsiteX4" fmla="*/ 1788297 w 2140248"/>
              <a:gd name="connsiteY4" fmla="*/ 1298227 h 1886326"/>
              <a:gd name="connsiteX5" fmla="*/ 2137828 w 2140248"/>
              <a:gd name="connsiteY5" fmla="*/ 516390 h 1886326"/>
              <a:gd name="connsiteX6" fmla="*/ 1588145 w 2140248"/>
              <a:gd name="connsiteY6" fmla="*/ 126690 h 1886326"/>
              <a:gd name="connsiteX7" fmla="*/ 1030516 w 2140248"/>
              <a:gd name="connsiteY7" fmla="*/ 27077 h 1886326"/>
              <a:gd name="connsiteX8" fmla="*/ 551784 w 2140248"/>
              <a:gd name="connsiteY8" fmla="*/ 540513 h 1886326"/>
              <a:gd name="connsiteX0" fmla="*/ 839 w 2332590"/>
              <a:gd name="connsiteY0" fmla="*/ 234577 h 1866234"/>
              <a:gd name="connsiteX1" fmla="*/ 383774 w 2332590"/>
              <a:gd name="connsiteY1" fmla="*/ 925980 h 1866234"/>
              <a:gd name="connsiteX2" fmla="*/ 305427 w 2332590"/>
              <a:gd name="connsiteY2" fmla="*/ 1723592 h 1866234"/>
              <a:gd name="connsiteX3" fmla="*/ 1961511 w 2332590"/>
              <a:gd name="connsiteY3" fmla="*/ 1826417 h 1866234"/>
              <a:gd name="connsiteX4" fmla="*/ 1980639 w 2332590"/>
              <a:gd name="connsiteY4" fmla="*/ 1278135 h 1866234"/>
              <a:gd name="connsiteX5" fmla="*/ 2330170 w 2332590"/>
              <a:gd name="connsiteY5" fmla="*/ 496298 h 1866234"/>
              <a:gd name="connsiteX6" fmla="*/ 1780487 w 2332590"/>
              <a:gd name="connsiteY6" fmla="*/ 106598 h 1866234"/>
              <a:gd name="connsiteX7" fmla="*/ 1222858 w 2332590"/>
              <a:gd name="connsiteY7" fmla="*/ 6985 h 1866234"/>
              <a:gd name="connsiteX8" fmla="*/ 839 w 2332590"/>
              <a:gd name="connsiteY8" fmla="*/ 234577 h 1866234"/>
              <a:gd name="connsiteX0" fmla="*/ 169859 w 2501610"/>
              <a:gd name="connsiteY0" fmla="*/ 234577 h 1866234"/>
              <a:gd name="connsiteX1" fmla="*/ 41784 w 2501610"/>
              <a:gd name="connsiteY1" fmla="*/ 925980 h 1866234"/>
              <a:gd name="connsiteX2" fmla="*/ 474447 w 2501610"/>
              <a:gd name="connsiteY2" fmla="*/ 1723592 h 1866234"/>
              <a:gd name="connsiteX3" fmla="*/ 2130531 w 2501610"/>
              <a:gd name="connsiteY3" fmla="*/ 1826417 h 1866234"/>
              <a:gd name="connsiteX4" fmla="*/ 2149659 w 2501610"/>
              <a:gd name="connsiteY4" fmla="*/ 1278135 h 1866234"/>
              <a:gd name="connsiteX5" fmla="*/ 2499190 w 2501610"/>
              <a:gd name="connsiteY5" fmla="*/ 496298 h 1866234"/>
              <a:gd name="connsiteX6" fmla="*/ 1949507 w 2501610"/>
              <a:gd name="connsiteY6" fmla="*/ 106598 h 1866234"/>
              <a:gd name="connsiteX7" fmla="*/ 1391878 w 2501610"/>
              <a:gd name="connsiteY7" fmla="*/ 6985 h 1866234"/>
              <a:gd name="connsiteX8" fmla="*/ 169859 w 2501610"/>
              <a:gd name="connsiteY8" fmla="*/ 234577 h 1866234"/>
              <a:gd name="connsiteX0" fmla="*/ 169859 w 2521114"/>
              <a:gd name="connsiteY0" fmla="*/ 234577 h 1866234"/>
              <a:gd name="connsiteX1" fmla="*/ 41784 w 2521114"/>
              <a:gd name="connsiteY1" fmla="*/ 925980 h 1866234"/>
              <a:gd name="connsiteX2" fmla="*/ 474447 w 2521114"/>
              <a:gd name="connsiteY2" fmla="*/ 1723592 h 1866234"/>
              <a:gd name="connsiteX3" fmla="*/ 2130531 w 2521114"/>
              <a:gd name="connsiteY3" fmla="*/ 1826417 h 1866234"/>
              <a:gd name="connsiteX4" fmla="*/ 2149659 w 2521114"/>
              <a:gd name="connsiteY4" fmla="*/ 1278135 h 1866234"/>
              <a:gd name="connsiteX5" fmla="*/ 2386606 w 2521114"/>
              <a:gd name="connsiteY5" fmla="*/ 1096675 h 1866234"/>
              <a:gd name="connsiteX6" fmla="*/ 2499190 w 2521114"/>
              <a:gd name="connsiteY6" fmla="*/ 496298 h 1866234"/>
              <a:gd name="connsiteX7" fmla="*/ 1949507 w 2521114"/>
              <a:gd name="connsiteY7" fmla="*/ 106598 h 1866234"/>
              <a:gd name="connsiteX8" fmla="*/ 1391878 w 2521114"/>
              <a:gd name="connsiteY8" fmla="*/ 6985 h 1866234"/>
              <a:gd name="connsiteX9" fmla="*/ 169859 w 2521114"/>
              <a:gd name="connsiteY9" fmla="*/ 234577 h 1866234"/>
              <a:gd name="connsiteX0" fmla="*/ 76021 w 2427276"/>
              <a:gd name="connsiteY0" fmla="*/ 234577 h 1866880"/>
              <a:gd name="connsiteX1" fmla="*/ 156994 w 2427276"/>
              <a:gd name="connsiteY1" fmla="*/ 910100 h 1866880"/>
              <a:gd name="connsiteX2" fmla="*/ 380609 w 2427276"/>
              <a:gd name="connsiteY2" fmla="*/ 1723592 h 1866880"/>
              <a:gd name="connsiteX3" fmla="*/ 2036693 w 2427276"/>
              <a:gd name="connsiteY3" fmla="*/ 1826417 h 1866880"/>
              <a:gd name="connsiteX4" fmla="*/ 2055821 w 2427276"/>
              <a:gd name="connsiteY4" fmla="*/ 1278135 h 1866880"/>
              <a:gd name="connsiteX5" fmla="*/ 2292768 w 2427276"/>
              <a:gd name="connsiteY5" fmla="*/ 1096675 h 1866880"/>
              <a:gd name="connsiteX6" fmla="*/ 2405352 w 2427276"/>
              <a:gd name="connsiteY6" fmla="*/ 496298 h 1866880"/>
              <a:gd name="connsiteX7" fmla="*/ 1855669 w 2427276"/>
              <a:gd name="connsiteY7" fmla="*/ 106598 h 1866880"/>
              <a:gd name="connsiteX8" fmla="*/ 1298040 w 2427276"/>
              <a:gd name="connsiteY8" fmla="*/ 6985 h 1866880"/>
              <a:gd name="connsiteX9" fmla="*/ 76021 w 2427276"/>
              <a:gd name="connsiteY9" fmla="*/ 234577 h 1866880"/>
              <a:gd name="connsiteX0" fmla="*/ 65838 w 2417093"/>
              <a:gd name="connsiteY0" fmla="*/ 146138 h 1778441"/>
              <a:gd name="connsiteX1" fmla="*/ 146811 w 2417093"/>
              <a:gd name="connsiteY1" fmla="*/ 821661 h 1778441"/>
              <a:gd name="connsiteX2" fmla="*/ 370426 w 2417093"/>
              <a:gd name="connsiteY2" fmla="*/ 1635153 h 1778441"/>
              <a:gd name="connsiteX3" fmla="*/ 2026510 w 2417093"/>
              <a:gd name="connsiteY3" fmla="*/ 1737978 h 1778441"/>
              <a:gd name="connsiteX4" fmla="*/ 2045638 w 2417093"/>
              <a:gd name="connsiteY4" fmla="*/ 1189696 h 1778441"/>
              <a:gd name="connsiteX5" fmla="*/ 2282585 w 2417093"/>
              <a:gd name="connsiteY5" fmla="*/ 1008236 h 1778441"/>
              <a:gd name="connsiteX6" fmla="*/ 2395169 w 2417093"/>
              <a:gd name="connsiteY6" fmla="*/ 407859 h 1778441"/>
              <a:gd name="connsiteX7" fmla="*/ 1845486 w 2417093"/>
              <a:gd name="connsiteY7" fmla="*/ 18159 h 1778441"/>
              <a:gd name="connsiteX8" fmla="*/ 1148491 w 2417093"/>
              <a:gd name="connsiteY8" fmla="*/ 252030 h 1778441"/>
              <a:gd name="connsiteX9" fmla="*/ 65838 w 2417093"/>
              <a:gd name="connsiteY9" fmla="*/ 146138 h 1778441"/>
              <a:gd name="connsiteX0" fmla="*/ 171178 w 2522433"/>
              <a:gd name="connsiteY0" fmla="*/ 146138 h 1778441"/>
              <a:gd name="connsiteX1" fmla="*/ 252151 w 2522433"/>
              <a:gd name="connsiteY1" fmla="*/ 821661 h 1778441"/>
              <a:gd name="connsiteX2" fmla="*/ 475766 w 2522433"/>
              <a:gd name="connsiteY2" fmla="*/ 1635153 h 1778441"/>
              <a:gd name="connsiteX3" fmla="*/ 2131850 w 2522433"/>
              <a:gd name="connsiteY3" fmla="*/ 1737978 h 1778441"/>
              <a:gd name="connsiteX4" fmla="*/ 2150978 w 2522433"/>
              <a:gd name="connsiteY4" fmla="*/ 1189696 h 1778441"/>
              <a:gd name="connsiteX5" fmla="*/ 2387925 w 2522433"/>
              <a:gd name="connsiteY5" fmla="*/ 1008236 h 1778441"/>
              <a:gd name="connsiteX6" fmla="*/ 2500509 w 2522433"/>
              <a:gd name="connsiteY6" fmla="*/ 407859 h 1778441"/>
              <a:gd name="connsiteX7" fmla="*/ 1950826 w 2522433"/>
              <a:gd name="connsiteY7" fmla="*/ 18159 h 1778441"/>
              <a:gd name="connsiteX8" fmla="*/ 1253831 w 2522433"/>
              <a:gd name="connsiteY8" fmla="*/ 252030 h 1778441"/>
              <a:gd name="connsiteX9" fmla="*/ 171178 w 2522433"/>
              <a:gd name="connsiteY9" fmla="*/ 146138 h 1778441"/>
              <a:gd name="connsiteX0" fmla="*/ 171180 w 2522435"/>
              <a:gd name="connsiteY0" fmla="*/ 128058 h 1760361"/>
              <a:gd name="connsiteX1" fmla="*/ 252153 w 2522435"/>
              <a:gd name="connsiteY1" fmla="*/ 803581 h 1760361"/>
              <a:gd name="connsiteX2" fmla="*/ 475768 w 2522435"/>
              <a:gd name="connsiteY2" fmla="*/ 1617073 h 1760361"/>
              <a:gd name="connsiteX3" fmla="*/ 2131852 w 2522435"/>
              <a:gd name="connsiteY3" fmla="*/ 1719898 h 1760361"/>
              <a:gd name="connsiteX4" fmla="*/ 2150980 w 2522435"/>
              <a:gd name="connsiteY4" fmla="*/ 1171616 h 1760361"/>
              <a:gd name="connsiteX5" fmla="*/ 2387927 w 2522435"/>
              <a:gd name="connsiteY5" fmla="*/ 990156 h 1760361"/>
              <a:gd name="connsiteX6" fmla="*/ 2500511 w 2522435"/>
              <a:gd name="connsiteY6" fmla="*/ 389779 h 1760361"/>
              <a:gd name="connsiteX7" fmla="*/ 1950828 w 2522435"/>
              <a:gd name="connsiteY7" fmla="*/ 79 h 1760361"/>
              <a:gd name="connsiteX8" fmla="*/ 1253833 w 2522435"/>
              <a:gd name="connsiteY8" fmla="*/ 233950 h 1760361"/>
              <a:gd name="connsiteX9" fmla="*/ 171180 w 2522435"/>
              <a:gd name="connsiteY9" fmla="*/ 128058 h 1760361"/>
              <a:gd name="connsiteX0" fmla="*/ 171180 w 2522435"/>
              <a:gd name="connsiteY0" fmla="*/ 128058 h 1760361"/>
              <a:gd name="connsiteX1" fmla="*/ 252153 w 2522435"/>
              <a:gd name="connsiteY1" fmla="*/ 803581 h 1760361"/>
              <a:gd name="connsiteX2" fmla="*/ 475768 w 2522435"/>
              <a:gd name="connsiteY2" fmla="*/ 1617073 h 1760361"/>
              <a:gd name="connsiteX3" fmla="*/ 2131852 w 2522435"/>
              <a:gd name="connsiteY3" fmla="*/ 1719898 h 1760361"/>
              <a:gd name="connsiteX4" fmla="*/ 2150980 w 2522435"/>
              <a:gd name="connsiteY4" fmla="*/ 1171616 h 1760361"/>
              <a:gd name="connsiteX5" fmla="*/ 2387927 w 2522435"/>
              <a:gd name="connsiteY5" fmla="*/ 990156 h 1760361"/>
              <a:gd name="connsiteX6" fmla="*/ 2500511 w 2522435"/>
              <a:gd name="connsiteY6" fmla="*/ 389779 h 1760361"/>
              <a:gd name="connsiteX7" fmla="*/ 1950828 w 2522435"/>
              <a:gd name="connsiteY7" fmla="*/ 79 h 1760361"/>
              <a:gd name="connsiteX8" fmla="*/ 1253833 w 2522435"/>
              <a:gd name="connsiteY8" fmla="*/ 233950 h 1760361"/>
              <a:gd name="connsiteX9" fmla="*/ 171180 w 2522435"/>
              <a:gd name="connsiteY9" fmla="*/ 128058 h 1760361"/>
              <a:gd name="connsiteX0" fmla="*/ 171180 w 2502931"/>
              <a:gd name="connsiteY0" fmla="*/ 128058 h 1760361"/>
              <a:gd name="connsiteX1" fmla="*/ 252153 w 2502931"/>
              <a:gd name="connsiteY1" fmla="*/ 803581 h 1760361"/>
              <a:gd name="connsiteX2" fmla="*/ 475768 w 2502931"/>
              <a:gd name="connsiteY2" fmla="*/ 1617073 h 1760361"/>
              <a:gd name="connsiteX3" fmla="*/ 2131852 w 2502931"/>
              <a:gd name="connsiteY3" fmla="*/ 1719898 h 1760361"/>
              <a:gd name="connsiteX4" fmla="*/ 2150980 w 2502931"/>
              <a:gd name="connsiteY4" fmla="*/ 1171616 h 1760361"/>
              <a:gd name="connsiteX5" fmla="*/ 2500511 w 2502931"/>
              <a:gd name="connsiteY5" fmla="*/ 389779 h 1760361"/>
              <a:gd name="connsiteX6" fmla="*/ 1950828 w 2502931"/>
              <a:gd name="connsiteY6" fmla="*/ 79 h 1760361"/>
              <a:gd name="connsiteX7" fmla="*/ 1253833 w 2502931"/>
              <a:gd name="connsiteY7" fmla="*/ 233950 h 1760361"/>
              <a:gd name="connsiteX8" fmla="*/ 171180 w 2502931"/>
              <a:gd name="connsiteY8" fmla="*/ 128058 h 1760361"/>
              <a:gd name="connsiteX0" fmla="*/ 171180 w 2502931"/>
              <a:gd name="connsiteY0" fmla="*/ 137721 h 1770024"/>
              <a:gd name="connsiteX1" fmla="*/ 252153 w 2502931"/>
              <a:gd name="connsiteY1" fmla="*/ 813244 h 1770024"/>
              <a:gd name="connsiteX2" fmla="*/ 475768 w 2502931"/>
              <a:gd name="connsiteY2" fmla="*/ 1626736 h 1770024"/>
              <a:gd name="connsiteX3" fmla="*/ 2131852 w 2502931"/>
              <a:gd name="connsiteY3" fmla="*/ 1729561 h 1770024"/>
              <a:gd name="connsiteX4" fmla="*/ 2150980 w 2502931"/>
              <a:gd name="connsiteY4" fmla="*/ 1181279 h 1770024"/>
              <a:gd name="connsiteX5" fmla="*/ 2500511 w 2502931"/>
              <a:gd name="connsiteY5" fmla="*/ 631296 h 1770024"/>
              <a:gd name="connsiteX6" fmla="*/ 1950828 w 2502931"/>
              <a:gd name="connsiteY6" fmla="*/ 9742 h 1770024"/>
              <a:gd name="connsiteX7" fmla="*/ 1253833 w 2502931"/>
              <a:gd name="connsiteY7" fmla="*/ 243613 h 1770024"/>
              <a:gd name="connsiteX8" fmla="*/ 171180 w 2502931"/>
              <a:gd name="connsiteY8" fmla="*/ 137721 h 1770024"/>
              <a:gd name="connsiteX0" fmla="*/ 171180 w 2500973"/>
              <a:gd name="connsiteY0" fmla="*/ 137721 h 1770024"/>
              <a:gd name="connsiteX1" fmla="*/ 252153 w 2500973"/>
              <a:gd name="connsiteY1" fmla="*/ 813244 h 1770024"/>
              <a:gd name="connsiteX2" fmla="*/ 475768 w 2500973"/>
              <a:gd name="connsiteY2" fmla="*/ 1626736 h 1770024"/>
              <a:gd name="connsiteX3" fmla="*/ 2131852 w 2500973"/>
              <a:gd name="connsiteY3" fmla="*/ 1729561 h 1770024"/>
              <a:gd name="connsiteX4" fmla="*/ 2150980 w 2500973"/>
              <a:gd name="connsiteY4" fmla="*/ 1181279 h 1770024"/>
              <a:gd name="connsiteX5" fmla="*/ 2500511 w 2500973"/>
              <a:gd name="connsiteY5" fmla="*/ 631296 h 1770024"/>
              <a:gd name="connsiteX6" fmla="*/ 1950828 w 2500973"/>
              <a:gd name="connsiteY6" fmla="*/ 9742 h 1770024"/>
              <a:gd name="connsiteX7" fmla="*/ 1253833 w 2500973"/>
              <a:gd name="connsiteY7" fmla="*/ 243613 h 1770024"/>
              <a:gd name="connsiteX8" fmla="*/ 171180 w 2500973"/>
              <a:gd name="connsiteY8" fmla="*/ 137721 h 1770024"/>
              <a:gd name="connsiteX0" fmla="*/ 171180 w 2501811"/>
              <a:gd name="connsiteY0" fmla="*/ 130586 h 1762889"/>
              <a:gd name="connsiteX1" fmla="*/ 252153 w 2501811"/>
              <a:gd name="connsiteY1" fmla="*/ 806109 h 1762889"/>
              <a:gd name="connsiteX2" fmla="*/ 475768 w 2501811"/>
              <a:gd name="connsiteY2" fmla="*/ 1619601 h 1762889"/>
              <a:gd name="connsiteX3" fmla="*/ 2131852 w 2501811"/>
              <a:gd name="connsiteY3" fmla="*/ 1722426 h 1762889"/>
              <a:gd name="connsiteX4" fmla="*/ 2150980 w 2501811"/>
              <a:gd name="connsiteY4" fmla="*/ 1174144 h 1762889"/>
              <a:gd name="connsiteX5" fmla="*/ 2500511 w 2501811"/>
              <a:gd name="connsiteY5" fmla="*/ 624161 h 1762889"/>
              <a:gd name="connsiteX6" fmla="*/ 1950828 w 2501811"/>
              <a:gd name="connsiteY6" fmla="*/ 2607 h 1762889"/>
              <a:gd name="connsiteX7" fmla="*/ 1253833 w 2501811"/>
              <a:gd name="connsiteY7" fmla="*/ 236478 h 1762889"/>
              <a:gd name="connsiteX8" fmla="*/ 171180 w 2501811"/>
              <a:gd name="connsiteY8" fmla="*/ 130586 h 1762889"/>
              <a:gd name="connsiteX0" fmla="*/ 171180 w 2513555"/>
              <a:gd name="connsiteY0" fmla="*/ 130586 h 1760577"/>
              <a:gd name="connsiteX1" fmla="*/ 252153 w 2513555"/>
              <a:gd name="connsiteY1" fmla="*/ 806109 h 1760577"/>
              <a:gd name="connsiteX2" fmla="*/ 475768 w 2513555"/>
              <a:gd name="connsiteY2" fmla="*/ 1619601 h 1760577"/>
              <a:gd name="connsiteX3" fmla="*/ 2131852 w 2513555"/>
              <a:gd name="connsiteY3" fmla="*/ 1722426 h 1760577"/>
              <a:gd name="connsiteX4" fmla="*/ 2324097 w 2513555"/>
              <a:gd name="connsiteY4" fmla="*/ 1205471 h 1760577"/>
              <a:gd name="connsiteX5" fmla="*/ 2500511 w 2513555"/>
              <a:gd name="connsiteY5" fmla="*/ 624161 h 1760577"/>
              <a:gd name="connsiteX6" fmla="*/ 1950828 w 2513555"/>
              <a:gd name="connsiteY6" fmla="*/ 2607 h 1760577"/>
              <a:gd name="connsiteX7" fmla="*/ 1253833 w 2513555"/>
              <a:gd name="connsiteY7" fmla="*/ 236478 h 1760577"/>
              <a:gd name="connsiteX8" fmla="*/ 171180 w 2513555"/>
              <a:gd name="connsiteY8" fmla="*/ 130586 h 1760577"/>
              <a:gd name="connsiteX0" fmla="*/ 169093 w 2511468"/>
              <a:gd name="connsiteY0" fmla="*/ 130586 h 1731316"/>
              <a:gd name="connsiteX1" fmla="*/ 250066 w 2511468"/>
              <a:gd name="connsiteY1" fmla="*/ 806109 h 1731316"/>
              <a:gd name="connsiteX2" fmla="*/ 410729 w 2511468"/>
              <a:gd name="connsiteY2" fmla="*/ 1478627 h 1731316"/>
              <a:gd name="connsiteX3" fmla="*/ 2129765 w 2511468"/>
              <a:gd name="connsiteY3" fmla="*/ 1722426 h 1731316"/>
              <a:gd name="connsiteX4" fmla="*/ 2322010 w 2511468"/>
              <a:gd name="connsiteY4" fmla="*/ 1205471 h 1731316"/>
              <a:gd name="connsiteX5" fmla="*/ 2498424 w 2511468"/>
              <a:gd name="connsiteY5" fmla="*/ 624161 h 1731316"/>
              <a:gd name="connsiteX6" fmla="*/ 1948741 w 2511468"/>
              <a:gd name="connsiteY6" fmla="*/ 2607 h 1731316"/>
              <a:gd name="connsiteX7" fmla="*/ 1251746 w 2511468"/>
              <a:gd name="connsiteY7" fmla="*/ 236478 h 1731316"/>
              <a:gd name="connsiteX8" fmla="*/ 169093 w 2511468"/>
              <a:gd name="connsiteY8" fmla="*/ 130586 h 1731316"/>
              <a:gd name="connsiteX0" fmla="*/ 169092 w 2515686"/>
              <a:gd name="connsiteY0" fmla="*/ 130586 h 1580338"/>
              <a:gd name="connsiteX1" fmla="*/ 250065 w 2515686"/>
              <a:gd name="connsiteY1" fmla="*/ 806109 h 1580338"/>
              <a:gd name="connsiteX2" fmla="*/ 410728 w 2515686"/>
              <a:gd name="connsiteY2" fmla="*/ 1478627 h 1580338"/>
              <a:gd name="connsiteX3" fmla="*/ 1767791 w 2515686"/>
              <a:gd name="connsiteY3" fmla="*/ 1550126 h 1580338"/>
              <a:gd name="connsiteX4" fmla="*/ 2322009 w 2515686"/>
              <a:gd name="connsiteY4" fmla="*/ 1205471 h 1580338"/>
              <a:gd name="connsiteX5" fmla="*/ 2498423 w 2515686"/>
              <a:gd name="connsiteY5" fmla="*/ 624161 h 1580338"/>
              <a:gd name="connsiteX6" fmla="*/ 1948740 w 2515686"/>
              <a:gd name="connsiteY6" fmla="*/ 2607 h 1580338"/>
              <a:gd name="connsiteX7" fmla="*/ 1251745 w 2515686"/>
              <a:gd name="connsiteY7" fmla="*/ 236478 h 1580338"/>
              <a:gd name="connsiteX8" fmla="*/ 169092 w 2515686"/>
              <a:gd name="connsiteY8" fmla="*/ 130586 h 1580338"/>
              <a:gd name="connsiteX0" fmla="*/ 216909 w 2371233"/>
              <a:gd name="connsiteY0" fmla="*/ 97731 h 1580287"/>
              <a:gd name="connsiteX1" fmla="*/ 105612 w 2371233"/>
              <a:gd name="connsiteY1" fmla="*/ 806058 h 1580287"/>
              <a:gd name="connsiteX2" fmla="*/ 266275 w 2371233"/>
              <a:gd name="connsiteY2" fmla="*/ 1478576 h 1580287"/>
              <a:gd name="connsiteX3" fmla="*/ 1623338 w 2371233"/>
              <a:gd name="connsiteY3" fmla="*/ 1550075 h 1580287"/>
              <a:gd name="connsiteX4" fmla="*/ 2177556 w 2371233"/>
              <a:gd name="connsiteY4" fmla="*/ 1205420 h 1580287"/>
              <a:gd name="connsiteX5" fmla="*/ 2353970 w 2371233"/>
              <a:gd name="connsiteY5" fmla="*/ 624110 h 1580287"/>
              <a:gd name="connsiteX6" fmla="*/ 1804287 w 2371233"/>
              <a:gd name="connsiteY6" fmla="*/ 2556 h 1580287"/>
              <a:gd name="connsiteX7" fmla="*/ 1107292 w 2371233"/>
              <a:gd name="connsiteY7" fmla="*/ 236427 h 1580287"/>
              <a:gd name="connsiteX8" fmla="*/ 216909 w 2371233"/>
              <a:gd name="connsiteY8" fmla="*/ 97731 h 1580287"/>
              <a:gd name="connsiteX0" fmla="*/ 212838 w 2367162"/>
              <a:gd name="connsiteY0" fmla="*/ 97731 h 1599445"/>
              <a:gd name="connsiteX1" fmla="*/ 101541 w 2367162"/>
              <a:gd name="connsiteY1" fmla="*/ 806058 h 1599445"/>
              <a:gd name="connsiteX2" fmla="*/ 179803 w 2367162"/>
              <a:gd name="connsiteY2" fmla="*/ 1516849 h 1599445"/>
              <a:gd name="connsiteX3" fmla="*/ 1619267 w 2367162"/>
              <a:gd name="connsiteY3" fmla="*/ 1550075 h 1599445"/>
              <a:gd name="connsiteX4" fmla="*/ 2173485 w 2367162"/>
              <a:gd name="connsiteY4" fmla="*/ 1205420 h 1599445"/>
              <a:gd name="connsiteX5" fmla="*/ 2349899 w 2367162"/>
              <a:gd name="connsiteY5" fmla="*/ 624110 h 1599445"/>
              <a:gd name="connsiteX6" fmla="*/ 1800216 w 2367162"/>
              <a:gd name="connsiteY6" fmla="*/ 2556 h 1599445"/>
              <a:gd name="connsiteX7" fmla="*/ 1103221 w 2367162"/>
              <a:gd name="connsiteY7" fmla="*/ 236427 h 1599445"/>
              <a:gd name="connsiteX8" fmla="*/ 212838 w 2367162"/>
              <a:gd name="connsiteY8" fmla="*/ 97731 h 1599445"/>
              <a:gd name="connsiteX0" fmla="*/ 274217 w 2428541"/>
              <a:gd name="connsiteY0" fmla="*/ 97731 h 1563328"/>
              <a:gd name="connsiteX1" fmla="*/ 162920 w 2428541"/>
              <a:gd name="connsiteY1" fmla="*/ 806058 h 1563328"/>
              <a:gd name="connsiteX2" fmla="*/ 241182 w 2428541"/>
              <a:gd name="connsiteY2" fmla="*/ 1516849 h 1563328"/>
              <a:gd name="connsiteX3" fmla="*/ 1680646 w 2428541"/>
              <a:gd name="connsiteY3" fmla="*/ 1550075 h 1563328"/>
              <a:gd name="connsiteX4" fmla="*/ 2234864 w 2428541"/>
              <a:gd name="connsiteY4" fmla="*/ 1205420 h 1563328"/>
              <a:gd name="connsiteX5" fmla="*/ 2411278 w 2428541"/>
              <a:gd name="connsiteY5" fmla="*/ 624110 h 1563328"/>
              <a:gd name="connsiteX6" fmla="*/ 1861595 w 2428541"/>
              <a:gd name="connsiteY6" fmla="*/ 2556 h 1563328"/>
              <a:gd name="connsiteX7" fmla="*/ 1164600 w 2428541"/>
              <a:gd name="connsiteY7" fmla="*/ 236427 h 1563328"/>
              <a:gd name="connsiteX8" fmla="*/ 274217 w 2428541"/>
              <a:gd name="connsiteY8" fmla="*/ 97731 h 15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8541" h="1563328">
                <a:moveTo>
                  <a:pt x="274217" y="97731"/>
                </a:moveTo>
                <a:cubicBezTo>
                  <a:pt x="-131398" y="291421"/>
                  <a:pt x="168426" y="569538"/>
                  <a:pt x="162920" y="806058"/>
                </a:cubicBezTo>
                <a:cubicBezTo>
                  <a:pt x="157414" y="1042578"/>
                  <a:pt x="-247990" y="1551404"/>
                  <a:pt x="241182" y="1516849"/>
                </a:cubicBezTo>
                <a:cubicBezTo>
                  <a:pt x="730354" y="1482294"/>
                  <a:pt x="1348366" y="1601980"/>
                  <a:pt x="1680646" y="1550075"/>
                </a:cubicBezTo>
                <a:cubicBezTo>
                  <a:pt x="2012926" y="1498170"/>
                  <a:pt x="2113092" y="1359748"/>
                  <a:pt x="2234864" y="1205420"/>
                </a:cubicBezTo>
                <a:cubicBezTo>
                  <a:pt x="2356636" y="1051093"/>
                  <a:pt x="2473489" y="824587"/>
                  <a:pt x="2411278" y="624110"/>
                </a:cubicBezTo>
                <a:cubicBezTo>
                  <a:pt x="2349067" y="423633"/>
                  <a:pt x="2314322" y="32821"/>
                  <a:pt x="1861595" y="2556"/>
                </a:cubicBezTo>
                <a:cubicBezTo>
                  <a:pt x="1408868" y="-27709"/>
                  <a:pt x="1429163" y="220565"/>
                  <a:pt x="1164600" y="236427"/>
                </a:cubicBezTo>
                <a:cubicBezTo>
                  <a:pt x="900037" y="252289"/>
                  <a:pt x="679832" y="-95959"/>
                  <a:pt x="274217" y="97731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F537804-A156-0041-AB71-11C22E8D4FC7}"/>
              </a:ext>
            </a:extLst>
          </p:cNvPr>
          <p:cNvSpPr txBox="1"/>
          <p:nvPr/>
        </p:nvSpPr>
        <p:spPr>
          <a:xfrm>
            <a:off x="5580284" y="3007662"/>
            <a:ext cx="1651799" cy="738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prstClr val="black"/>
                </a:solidFill>
                <a:latin typeface="Calibri"/>
              </a:rPr>
              <a:t>public Internet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and 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prstClr val="black"/>
                </a:solidFill>
                <a:latin typeface="Calibri"/>
              </a:rPr>
              <a:t>inter-carrier IPX</a:t>
            </a:r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C59AC48-6BA2-804A-ABA5-AC6744028CB8}"/>
              </a:ext>
            </a:extLst>
          </p:cNvPr>
          <p:cNvSpPr txBox="1"/>
          <p:nvPr/>
        </p:nvSpPr>
        <p:spPr>
          <a:xfrm rot="4115069">
            <a:off x="4421149" y="3355768"/>
            <a:ext cx="550996" cy="90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600" dirty="0"/>
              <a:t>…</a:t>
            </a:r>
            <a:endParaRPr lang="en-US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28B823-8E0E-164D-BF15-E3758119B508}"/>
              </a:ext>
            </a:extLst>
          </p:cNvPr>
          <p:cNvGrpSpPr/>
          <p:nvPr/>
        </p:nvGrpSpPr>
        <p:grpSpPr>
          <a:xfrm>
            <a:off x="5752811" y="4473502"/>
            <a:ext cx="763454" cy="668861"/>
            <a:chOff x="7270567" y="5238206"/>
            <a:chExt cx="763454" cy="668861"/>
          </a:xfrm>
        </p:grpSpPr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C6F274D0-EC3C-904B-B17A-2AF299BDE1DF}"/>
                </a:ext>
              </a:extLst>
            </p:cNvPr>
            <p:cNvGrpSpPr/>
            <p:nvPr/>
          </p:nvGrpSpPr>
          <p:grpSpPr>
            <a:xfrm>
              <a:off x="7302136" y="5238206"/>
              <a:ext cx="591681" cy="375090"/>
              <a:chOff x="7493876" y="2774731"/>
              <a:chExt cx="1481958" cy="894622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85BA0991-B0E6-8445-B738-2D4E94C6707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019FD3A6-FC5F-F147-8AD5-52186E15C336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0857E0B8-2206-9E4C-A0BD-6869B1E5B164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42" name="Freeform 241">
                  <a:extLst>
                    <a:ext uri="{FF2B5EF4-FFF2-40B4-BE49-F238E27FC236}">
                      <a16:creationId xmlns:a16="http://schemas.microsoft.com/office/drawing/2014/main" id="{8BC19A48-5375-FC40-8C32-C81C35BA7ECA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Freeform 242">
                  <a:extLst>
                    <a:ext uri="{FF2B5EF4-FFF2-40B4-BE49-F238E27FC236}">
                      <a16:creationId xmlns:a16="http://schemas.microsoft.com/office/drawing/2014/main" id="{85AD9FBF-E5E8-F04E-8500-D6104D22BBDC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Freeform 243">
                  <a:extLst>
                    <a:ext uri="{FF2B5EF4-FFF2-40B4-BE49-F238E27FC236}">
                      <a16:creationId xmlns:a16="http://schemas.microsoft.com/office/drawing/2014/main" id="{FC4A90EA-9F50-4E4A-AE2D-F63AF9E51BC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Freeform 244">
                  <a:extLst>
                    <a:ext uri="{FF2B5EF4-FFF2-40B4-BE49-F238E27FC236}">
                      <a16:creationId xmlns:a16="http://schemas.microsoft.com/office/drawing/2014/main" id="{8908A055-8199-AC43-B14C-866CBCFFAE73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A40432A6-DFBE-2C4A-8A56-6426DA4F510D}"/>
                </a:ext>
              </a:extLst>
            </p:cNvPr>
            <p:cNvSpPr txBox="1"/>
            <p:nvPr/>
          </p:nvSpPr>
          <p:spPr>
            <a:xfrm>
              <a:off x="7270567" y="5568513"/>
              <a:ext cx="763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P-GW</a:t>
              </a: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31F02399-E1D9-FB43-AD59-26548344023C}"/>
              </a:ext>
            </a:extLst>
          </p:cNvPr>
          <p:cNvGrpSpPr/>
          <p:nvPr/>
        </p:nvGrpSpPr>
        <p:grpSpPr>
          <a:xfrm>
            <a:off x="4591901" y="2498785"/>
            <a:ext cx="763454" cy="668861"/>
            <a:chOff x="7270567" y="5238206"/>
            <a:chExt cx="763454" cy="668861"/>
          </a:xfrm>
        </p:grpSpPr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D614B020-ED5D-5644-AECB-0544E2761C00}"/>
                </a:ext>
              </a:extLst>
            </p:cNvPr>
            <p:cNvGrpSpPr/>
            <p:nvPr/>
          </p:nvGrpSpPr>
          <p:grpSpPr>
            <a:xfrm>
              <a:off x="7302136" y="5238206"/>
              <a:ext cx="591681" cy="375090"/>
              <a:chOff x="7493876" y="2774731"/>
              <a:chExt cx="1481958" cy="894622"/>
            </a:xfrm>
          </p:grpSpPr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20122CEA-C90E-C343-A412-D71D11DF7B5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43807674-4BD1-E84F-A598-9AE45A96073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D581F774-7914-534A-9989-AF909D80675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54" name="Freeform 253">
                  <a:extLst>
                    <a:ext uri="{FF2B5EF4-FFF2-40B4-BE49-F238E27FC236}">
                      <a16:creationId xmlns:a16="http://schemas.microsoft.com/office/drawing/2014/main" id="{39879E72-F3AD-F644-9C83-FDDD85AAD7B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Freeform 254">
                  <a:extLst>
                    <a:ext uri="{FF2B5EF4-FFF2-40B4-BE49-F238E27FC236}">
                      <a16:creationId xmlns:a16="http://schemas.microsoft.com/office/drawing/2014/main" id="{DF935CA5-74F1-1244-9CEC-C5567C1D097E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Freeform 255">
                  <a:extLst>
                    <a:ext uri="{FF2B5EF4-FFF2-40B4-BE49-F238E27FC236}">
                      <a16:creationId xmlns:a16="http://schemas.microsoft.com/office/drawing/2014/main" id="{CD517E56-85D1-A44C-A630-86D05449F66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7" name="Freeform 256">
                  <a:extLst>
                    <a:ext uri="{FF2B5EF4-FFF2-40B4-BE49-F238E27FC236}">
                      <a16:creationId xmlns:a16="http://schemas.microsoft.com/office/drawing/2014/main" id="{2E012050-BD17-E54D-BF24-93E68E6783C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0977BEC-1F83-9243-8F9C-4B0499BB3123}"/>
                </a:ext>
              </a:extLst>
            </p:cNvPr>
            <p:cNvSpPr txBox="1"/>
            <p:nvPr/>
          </p:nvSpPr>
          <p:spPr>
            <a:xfrm>
              <a:off x="7270567" y="5568513"/>
              <a:ext cx="763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P-GW</a:t>
              </a:r>
            </a:p>
          </p:txBody>
        </p:sp>
      </p:grpSp>
      <p:sp>
        <p:nvSpPr>
          <p:cNvPr id="258" name="TextBox 257">
            <a:extLst>
              <a:ext uri="{FF2B5EF4-FFF2-40B4-BE49-F238E27FC236}">
                <a16:creationId xmlns:a16="http://schemas.microsoft.com/office/drawing/2014/main" id="{BD96136B-AF9F-5E4C-8318-156320CE9E91}"/>
              </a:ext>
            </a:extLst>
          </p:cNvPr>
          <p:cNvSpPr txBox="1"/>
          <p:nvPr/>
        </p:nvSpPr>
        <p:spPr>
          <a:xfrm>
            <a:off x="2670196" y="2586680"/>
            <a:ext cx="1799468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dirty="0">
                <a:solidFill>
                  <a:srgbClr val="C00000"/>
                </a:solidFill>
                <a:latin typeface="Calibri"/>
              </a:rPr>
              <a:t>home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mobile </a:t>
            </a:r>
          </a:p>
          <a:p>
            <a:pPr algn="ctr">
              <a:lnSpc>
                <a:spcPct val="80000"/>
              </a:lnSpc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carrier network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E7BF5-A5DE-B04E-AE27-96E4EB53DB5C}"/>
              </a:ext>
            </a:extLst>
          </p:cNvPr>
          <p:cNvGrpSpPr/>
          <p:nvPr/>
        </p:nvGrpSpPr>
        <p:grpSpPr>
          <a:xfrm>
            <a:off x="3452123" y="1771605"/>
            <a:ext cx="1442258" cy="736694"/>
            <a:chOff x="3056709" y="2599509"/>
            <a:chExt cx="1442258" cy="736694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65583272-23FB-E143-8AEA-C857A3B3C0A5}"/>
                </a:ext>
              </a:extLst>
            </p:cNvPr>
            <p:cNvSpPr txBox="1"/>
            <p:nvPr/>
          </p:nvSpPr>
          <p:spPr>
            <a:xfrm>
              <a:off x="3507285" y="2702843"/>
              <a:ext cx="99168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Home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Subscriber 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Server</a:t>
              </a:r>
              <a:endParaRPr lang="en-US" sz="788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1A911407-11F5-DF41-B59C-F7FC45684383}"/>
                </a:ext>
              </a:extLst>
            </p:cNvPr>
            <p:cNvGrpSpPr/>
            <p:nvPr/>
          </p:nvGrpSpPr>
          <p:grpSpPr>
            <a:xfrm>
              <a:off x="3056709" y="2599509"/>
              <a:ext cx="543008" cy="736694"/>
              <a:chOff x="9181074" y="2063579"/>
              <a:chExt cx="1008323" cy="1351004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30EF06A6-FBD2-884A-99A8-00581B74DF5D}"/>
                  </a:ext>
                </a:extLst>
              </p:cNvPr>
              <p:cNvGrpSpPr/>
              <p:nvPr/>
            </p:nvGrpSpPr>
            <p:grpSpPr>
              <a:xfrm>
                <a:off x="9309047" y="2092807"/>
                <a:ext cx="439787" cy="517111"/>
                <a:chOff x="4501086" y="2717689"/>
                <a:chExt cx="347435" cy="424729"/>
              </a:xfrm>
            </p:grpSpPr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7139FE2F-57AE-A442-BC84-FF2083E46F20}"/>
                    </a:ext>
                  </a:extLst>
                </p:cNvPr>
                <p:cNvSpPr/>
                <p:nvPr/>
              </p:nvSpPr>
              <p:spPr>
                <a:xfrm>
                  <a:off x="4501086" y="2764691"/>
                  <a:ext cx="345572" cy="328307"/>
                </a:xfrm>
                <a:prstGeom prst="rect">
                  <a:avLst/>
                </a:prstGeom>
                <a:gradFill>
                  <a:gsLst>
                    <a:gs pos="1000">
                      <a:srgbClr val="CDD3D7"/>
                    </a:gs>
                    <a:gs pos="100000">
                      <a:srgbClr val="E7ECF0"/>
                    </a:gs>
                  </a:gsLst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340" name="Oval 339">
                  <a:extLst>
                    <a:ext uri="{FF2B5EF4-FFF2-40B4-BE49-F238E27FC236}">
                      <a16:creationId xmlns:a16="http://schemas.microsoft.com/office/drawing/2014/main" id="{FB2A3CFD-C5B7-CD43-9772-81DC99F124DB}"/>
                    </a:ext>
                  </a:extLst>
                </p:cNvPr>
                <p:cNvSpPr/>
                <p:nvPr/>
              </p:nvSpPr>
              <p:spPr>
                <a:xfrm>
                  <a:off x="4501086" y="2717689"/>
                  <a:ext cx="345572" cy="98840"/>
                </a:xfrm>
                <a:prstGeom prst="ellipse">
                  <a:avLst/>
                </a:prstGeom>
                <a:solidFill>
                  <a:srgbClr val="E2E7EA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341" name="Oval 340">
                  <a:extLst>
                    <a:ext uri="{FF2B5EF4-FFF2-40B4-BE49-F238E27FC236}">
                      <a16:creationId xmlns:a16="http://schemas.microsoft.com/office/drawing/2014/main" id="{436D4F8E-064E-634F-A0A5-CCDE398D420D}"/>
                    </a:ext>
                  </a:extLst>
                </p:cNvPr>
                <p:cNvSpPr/>
                <p:nvPr/>
              </p:nvSpPr>
              <p:spPr>
                <a:xfrm>
                  <a:off x="4502949" y="3043578"/>
                  <a:ext cx="345572" cy="98840"/>
                </a:xfrm>
                <a:prstGeom prst="ellipse">
                  <a:avLst/>
                </a:prstGeom>
                <a:solidFill>
                  <a:srgbClr val="CDD3D7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DF81FCBB-4325-AE4E-B359-F9C9D3A7B474}"/>
                    </a:ext>
                  </a:extLst>
                </p:cNvPr>
                <p:cNvSpPr/>
                <p:nvPr/>
              </p:nvSpPr>
              <p:spPr>
                <a:xfrm>
                  <a:off x="4504261" y="3036961"/>
                  <a:ext cx="339222" cy="52862"/>
                </a:xfrm>
                <a:prstGeom prst="rect">
                  <a:avLst/>
                </a:prstGeom>
                <a:solidFill>
                  <a:srgbClr val="CDD3D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288" name="Can 287">
                <a:extLst>
                  <a:ext uri="{FF2B5EF4-FFF2-40B4-BE49-F238E27FC236}">
                    <a16:creationId xmlns:a16="http://schemas.microsoft.com/office/drawing/2014/main" id="{CD19D7C9-92F7-8F48-BBA7-CAD91AB38298}"/>
                  </a:ext>
                </a:extLst>
              </p:cNvPr>
              <p:cNvSpPr/>
              <p:nvPr/>
            </p:nvSpPr>
            <p:spPr>
              <a:xfrm>
                <a:off x="9181074" y="2063579"/>
                <a:ext cx="630195" cy="568410"/>
              </a:xfrm>
              <a:prstGeom prst="can">
                <a:avLst/>
              </a:prstGeom>
              <a:gradFill>
                <a:gsLst>
                  <a:gs pos="38000">
                    <a:schemeClr val="bg1">
                      <a:lumMod val="95000"/>
                    </a:schemeClr>
                  </a:gs>
                  <a:gs pos="0">
                    <a:srgbClr val="C4CDD3"/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89" name="Picture 288" descr="A screen shot of a computer&#10;&#10;Description automatically generated">
                <a:extLst>
                  <a:ext uri="{FF2B5EF4-FFF2-40B4-BE49-F238E27FC236}">
                    <a16:creationId xmlns:a16="http://schemas.microsoft.com/office/drawing/2014/main" id="{C52594C5-88D2-CE4D-BBA2-4A0E56AE12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43539" y="2209860"/>
                <a:ext cx="645858" cy="1204723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9F438D4-2023-514E-9F13-019E5C64AE3D}"/>
              </a:ext>
            </a:extLst>
          </p:cNvPr>
          <p:cNvGrpSpPr/>
          <p:nvPr/>
        </p:nvGrpSpPr>
        <p:grpSpPr>
          <a:xfrm>
            <a:off x="1018903" y="1502227"/>
            <a:ext cx="1874623" cy="1214848"/>
            <a:chOff x="9013371" y="2795450"/>
            <a:chExt cx="1874623" cy="1214848"/>
          </a:xfrm>
        </p:grpSpPr>
        <p:sp>
          <p:nvSpPr>
            <p:cNvPr id="528" name="Hexagon 527">
              <a:extLst>
                <a:ext uri="{FF2B5EF4-FFF2-40B4-BE49-F238E27FC236}">
                  <a16:creationId xmlns:a16="http://schemas.microsoft.com/office/drawing/2014/main" id="{E81B9E93-34AD-0E47-91A1-C1DB16008ED0}"/>
                </a:ext>
              </a:extLst>
            </p:cNvPr>
            <p:cNvSpPr/>
            <p:nvPr/>
          </p:nvSpPr>
          <p:spPr>
            <a:xfrm>
              <a:off x="9013371" y="2967390"/>
              <a:ext cx="1306286" cy="1042908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69AE70FE-61CC-B148-B52F-5A99CC4D3D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60584" y="3639030"/>
              <a:ext cx="927410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2DE9DE8-7DF9-2C41-B031-9A9057D8E6B9}"/>
                </a:ext>
              </a:extLst>
            </p:cNvPr>
            <p:cNvGrpSpPr/>
            <p:nvPr/>
          </p:nvGrpSpPr>
          <p:grpSpPr>
            <a:xfrm>
              <a:off x="9274627" y="2795450"/>
              <a:ext cx="810933" cy="985003"/>
              <a:chOff x="9236146" y="2789414"/>
              <a:chExt cx="888604" cy="1226172"/>
            </a:xfrm>
          </p:grpSpPr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1ABA19B2-069D-974B-B19A-FADE33515DA2}"/>
                  </a:ext>
                </a:extLst>
              </p:cNvPr>
              <p:cNvGrpSpPr/>
              <p:nvPr/>
            </p:nvGrpSpPr>
            <p:grpSpPr>
              <a:xfrm>
                <a:off x="9236146" y="2789414"/>
                <a:ext cx="466245" cy="953439"/>
                <a:chOff x="6476205" y="1279015"/>
                <a:chExt cx="466245" cy="953439"/>
              </a:xfrm>
            </p:grpSpPr>
            <p:grpSp>
              <p:nvGrpSpPr>
                <p:cNvPr id="563" name="Group 817">
                  <a:extLst>
                    <a:ext uri="{FF2B5EF4-FFF2-40B4-BE49-F238E27FC236}">
                      <a16:creationId xmlns:a16="http://schemas.microsoft.com/office/drawing/2014/main" id="{8355346E-1156-9F48-ADF6-0088825529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76205" y="1279015"/>
                  <a:ext cx="466245" cy="434369"/>
                  <a:chOff x="2920" y="1424"/>
                  <a:chExt cx="326" cy="320"/>
                </a:xfrm>
              </p:grpSpPr>
              <p:sp>
                <p:nvSpPr>
                  <p:cNvPr id="580" name="Oval 818">
                    <a:extLst>
                      <a:ext uri="{FF2B5EF4-FFF2-40B4-BE49-F238E27FC236}">
                        <a16:creationId xmlns:a16="http://schemas.microsoft.com/office/drawing/2014/main" id="{BE5DD2EA-BF2C-6D47-8C13-222E8E42AA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0" y="1445"/>
                    <a:ext cx="326" cy="289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grpSp>
                <p:nvGrpSpPr>
                  <p:cNvPr id="581" name="Group 819">
                    <a:extLst>
                      <a:ext uri="{FF2B5EF4-FFF2-40B4-BE49-F238E27FC236}">
                        <a16:creationId xmlns:a16="http://schemas.microsoft.com/office/drawing/2014/main" id="{40A41EB1-D652-9648-AD77-5BB73250584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49" y="1424"/>
                    <a:ext cx="265" cy="280"/>
                    <a:chOff x="2949" y="1424"/>
                    <a:chExt cx="265" cy="280"/>
                  </a:xfrm>
                </p:grpSpPr>
                <p:sp>
                  <p:nvSpPr>
                    <p:cNvPr id="583" name="Oval 820">
                      <a:extLst>
                        <a:ext uri="{FF2B5EF4-FFF2-40B4-BE49-F238E27FC236}">
                          <a16:creationId xmlns:a16="http://schemas.microsoft.com/office/drawing/2014/main" id="{4E92FFBE-EFDB-0940-B72F-ECF7B47B61E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30" y="1545"/>
                      <a:ext cx="107" cy="92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0111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584" name="Oval 821">
                      <a:extLst>
                        <a:ext uri="{FF2B5EF4-FFF2-40B4-BE49-F238E27FC236}">
                          <a16:creationId xmlns:a16="http://schemas.microsoft.com/office/drawing/2014/main" id="{B855AC0A-0947-8545-ADFB-F53A5D233B0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06" y="1525"/>
                      <a:ext cx="154" cy="131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0111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585" name="Oval 822">
                      <a:extLst>
                        <a:ext uri="{FF2B5EF4-FFF2-40B4-BE49-F238E27FC236}">
                          <a16:creationId xmlns:a16="http://schemas.microsoft.com/office/drawing/2014/main" id="{EA441C59-606A-D947-9E3F-7E898A73F57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83" y="1501"/>
                      <a:ext cx="203" cy="179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0111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586" name="Oval 823">
                      <a:extLst>
                        <a:ext uri="{FF2B5EF4-FFF2-40B4-BE49-F238E27FC236}">
                          <a16:creationId xmlns:a16="http://schemas.microsoft.com/office/drawing/2014/main" id="{FCA18B08-CF6B-254C-AF3B-1A019458734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49" y="1476"/>
                      <a:ext cx="265" cy="228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0111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587" name="Freeform 824">
                      <a:extLst>
                        <a:ext uri="{FF2B5EF4-FFF2-40B4-BE49-F238E27FC236}">
                          <a16:creationId xmlns:a16="http://schemas.microsoft.com/office/drawing/2014/main" id="{7369674D-4882-D24B-9BF6-76A27B8F532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987" y="1424"/>
                      <a:ext cx="205" cy="143"/>
                    </a:xfrm>
                    <a:custGeom>
                      <a:avLst/>
                      <a:gdLst>
                        <a:gd name="T0" fmla="*/ 0 w 1180"/>
                        <a:gd name="T1" fmla="*/ 0 h 956"/>
                        <a:gd name="T2" fmla="*/ 0 w 1180"/>
                        <a:gd name="T3" fmla="*/ 0 h 956"/>
                        <a:gd name="T4" fmla="*/ 0 w 1180"/>
                        <a:gd name="T5" fmla="*/ 0 h 956"/>
                        <a:gd name="T6" fmla="*/ 0 w 1180"/>
                        <a:gd name="T7" fmla="*/ 0 h 956"/>
                        <a:gd name="T8" fmla="*/ 0 w 1180"/>
                        <a:gd name="T9" fmla="*/ 0 h 956"/>
                        <a:gd name="T10" fmla="*/ 0 w 1180"/>
                        <a:gd name="T11" fmla="*/ 0 h 956"/>
                        <a:gd name="T12" fmla="*/ 0 w 1180"/>
                        <a:gd name="T13" fmla="*/ 0 h 956"/>
                        <a:gd name="T14" fmla="*/ 0 w 1180"/>
                        <a:gd name="T15" fmla="*/ 0 h 956"/>
                        <a:gd name="T16" fmla="*/ 0 w 1180"/>
                        <a:gd name="T17" fmla="*/ 0 h 956"/>
                        <a:gd name="T18" fmla="*/ 0 w 1180"/>
                        <a:gd name="T19" fmla="*/ 0 h 95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0" t="0" r="r" b="b"/>
                      <a:pathLst>
                        <a:path w="1180" h="956">
                          <a:moveTo>
                            <a:pt x="499" y="7"/>
                          </a:moveTo>
                          <a:lnTo>
                            <a:pt x="0" y="780"/>
                          </a:lnTo>
                          <a:lnTo>
                            <a:pt x="134" y="885"/>
                          </a:lnTo>
                          <a:lnTo>
                            <a:pt x="366" y="920"/>
                          </a:lnTo>
                          <a:lnTo>
                            <a:pt x="534" y="956"/>
                          </a:lnTo>
                          <a:lnTo>
                            <a:pt x="829" y="949"/>
                          </a:lnTo>
                          <a:lnTo>
                            <a:pt x="1096" y="850"/>
                          </a:lnTo>
                          <a:lnTo>
                            <a:pt x="1180" y="801"/>
                          </a:lnTo>
                          <a:lnTo>
                            <a:pt x="668" y="0"/>
                          </a:lnTo>
                          <a:lnTo>
                            <a:pt x="499" y="7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19050" cmpd="sng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 dirty="0"/>
                    </a:p>
                  </p:txBody>
                </p:sp>
              </p:grpSp>
              <p:sp>
                <p:nvSpPr>
                  <p:cNvPr id="582" name="Freeform 825">
                    <a:extLst>
                      <a:ext uri="{FF2B5EF4-FFF2-40B4-BE49-F238E27FC236}">
                        <a16:creationId xmlns:a16="http://schemas.microsoft.com/office/drawing/2014/main" id="{5F935FB7-B99C-334B-B409-9068B611D3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95" y="1615"/>
                    <a:ext cx="178" cy="129"/>
                  </a:xfrm>
                  <a:custGeom>
                    <a:avLst/>
                    <a:gdLst>
                      <a:gd name="T0" fmla="*/ 0 w 1180"/>
                      <a:gd name="T1" fmla="*/ 0 h 956"/>
                      <a:gd name="T2" fmla="*/ 0 w 1180"/>
                      <a:gd name="T3" fmla="*/ 0 h 956"/>
                      <a:gd name="T4" fmla="*/ 0 w 1180"/>
                      <a:gd name="T5" fmla="*/ 0 h 956"/>
                      <a:gd name="T6" fmla="*/ 0 w 1180"/>
                      <a:gd name="T7" fmla="*/ 0 h 956"/>
                      <a:gd name="T8" fmla="*/ 0 w 1180"/>
                      <a:gd name="T9" fmla="*/ 0 h 956"/>
                      <a:gd name="T10" fmla="*/ 0 w 1180"/>
                      <a:gd name="T11" fmla="*/ 0 h 956"/>
                      <a:gd name="T12" fmla="*/ 0 w 1180"/>
                      <a:gd name="T13" fmla="*/ 0 h 956"/>
                      <a:gd name="T14" fmla="*/ 0 w 1180"/>
                      <a:gd name="T15" fmla="*/ 0 h 956"/>
                      <a:gd name="T16" fmla="*/ 0 w 1180"/>
                      <a:gd name="T17" fmla="*/ 0 h 956"/>
                      <a:gd name="T18" fmla="*/ 0 w 1180"/>
                      <a:gd name="T19" fmla="*/ 0 h 95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80" h="956">
                        <a:moveTo>
                          <a:pt x="499" y="7"/>
                        </a:moveTo>
                        <a:lnTo>
                          <a:pt x="0" y="780"/>
                        </a:lnTo>
                        <a:lnTo>
                          <a:pt x="134" y="885"/>
                        </a:lnTo>
                        <a:lnTo>
                          <a:pt x="366" y="920"/>
                        </a:lnTo>
                        <a:lnTo>
                          <a:pt x="534" y="956"/>
                        </a:lnTo>
                        <a:lnTo>
                          <a:pt x="829" y="949"/>
                        </a:lnTo>
                        <a:lnTo>
                          <a:pt x="1096" y="850"/>
                        </a:lnTo>
                        <a:lnTo>
                          <a:pt x="1180" y="801"/>
                        </a:lnTo>
                        <a:lnTo>
                          <a:pt x="668" y="0"/>
                        </a:lnTo>
                        <a:lnTo>
                          <a:pt x="499" y="7"/>
                        </a:lnTo>
                        <a:close/>
                      </a:path>
                    </a:pathLst>
                  </a:custGeom>
                  <a:solidFill>
                    <a:srgbClr val="9CE0FA"/>
                  </a:solidFill>
                  <a:ln w="19050" cmpd="sng">
                    <a:noFill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564" name="Group 398">
                  <a:extLst>
                    <a:ext uri="{FF2B5EF4-FFF2-40B4-BE49-F238E27FC236}">
                      <a16:creationId xmlns:a16="http://schemas.microsoft.com/office/drawing/2014/main" id="{D22A9C7B-07EA-E542-BA2A-BF5812F3A0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27789" y="1518577"/>
                  <a:ext cx="375668" cy="713877"/>
                  <a:chOff x="3130" y="3288"/>
                  <a:chExt cx="410" cy="742"/>
                </a:xfrm>
              </p:grpSpPr>
              <p:sp>
                <p:nvSpPr>
                  <p:cNvPr id="565" name="Line 270">
                    <a:extLst>
                      <a:ext uri="{FF2B5EF4-FFF2-40B4-BE49-F238E27FC236}">
                        <a16:creationId xmlns:a16="http://schemas.microsoft.com/office/drawing/2014/main" id="{E4046004-439A-BD45-8005-348F297868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30" y="3288"/>
                    <a:ext cx="205" cy="67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66" name="Line 271">
                    <a:extLst>
                      <a:ext uri="{FF2B5EF4-FFF2-40B4-BE49-F238E27FC236}">
                        <a16:creationId xmlns:a16="http://schemas.microsoft.com/office/drawing/2014/main" id="{A7AD7C06-0581-F542-ADA3-676121B70F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35" y="3288"/>
                    <a:ext cx="205" cy="66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67" name="Line 272">
                    <a:extLst>
                      <a:ext uri="{FF2B5EF4-FFF2-40B4-BE49-F238E27FC236}">
                        <a16:creationId xmlns:a16="http://schemas.microsoft.com/office/drawing/2014/main" id="{C2A4A300-ACC7-F145-937A-0669DA177C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30" y="3957"/>
                    <a:ext cx="205" cy="7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68" name="Line 273">
                    <a:extLst>
                      <a:ext uri="{FF2B5EF4-FFF2-40B4-BE49-F238E27FC236}">
                        <a16:creationId xmlns:a16="http://schemas.microsoft.com/office/drawing/2014/main" id="{06098FCE-7EAA-824B-96DF-942C4F4D54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35" y="3957"/>
                    <a:ext cx="205" cy="7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69" name="Line 274">
                    <a:extLst>
                      <a:ext uri="{FF2B5EF4-FFF2-40B4-BE49-F238E27FC236}">
                        <a16:creationId xmlns:a16="http://schemas.microsoft.com/office/drawing/2014/main" id="{8A872DE1-A45C-F046-B5B9-A8A7C12BAF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35" y="3303"/>
                    <a:ext cx="0" cy="72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70" name="Line 275">
                    <a:extLst>
                      <a:ext uri="{FF2B5EF4-FFF2-40B4-BE49-F238E27FC236}">
                        <a16:creationId xmlns:a16="http://schemas.microsoft.com/office/drawing/2014/main" id="{830028A5-659C-6345-B426-E5E1AAC7CBC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30" y="3888"/>
                    <a:ext cx="205" cy="7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71" name="Line 276">
                    <a:extLst>
                      <a:ext uri="{FF2B5EF4-FFF2-40B4-BE49-F238E27FC236}">
                        <a16:creationId xmlns:a16="http://schemas.microsoft.com/office/drawing/2014/main" id="{5690F3F8-7EB8-BC4A-ACB5-9339F780FD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335" y="3888"/>
                    <a:ext cx="205" cy="6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72" name="Line 277">
                    <a:extLst>
                      <a:ext uri="{FF2B5EF4-FFF2-40B4-BE49-F238E27FC236}">
                        <a16:creationId xmlns:a16="http://schemas.microsoft.com/office/drawing/2014/main" id="{4643A681-5431-BD42-A426-E69E67DDD9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7" y="3668"/>
                    <a:ext cx="118" cy="5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73" name="Line 278">
                    <a:extLst>
                      <a:ext uri="{FF2B5EF4-FFF2-40B4-BE49-F238E27FC236}">
                        <a16:creationId xmlns:a16="http://schemas.microsoft.com/office/drawing/2014/main" id="{8CD16DA5-85A7-A14F-A0DE-21E2F32479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5" y="3668"/>
                    <a:ext cx="124" cy="5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74" name="Line 279">
                    <a:extLst>
                      <a:ext uri="{FF2B5EF4-FFF2-40B4-BE49-F238E27FC236}">
                        <a16:creationId xmlns:a16="http://schemas.microsoft.com/office/drawing/2014/main" id="{7AF4C5F4-5454-CF47-A771-7F1288FC57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78" y="3766"/>
                    <a:ext cx="152" cy="7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75" name="Line 280">
                    <a:extLst>
                      <a:ext uri="{FF2B5EF4-FFF2-40B4-BE49-F238E27FC236}">
                        <a16:creationId xmlns:a16="http://schemas.microsoft.com/office/drawing/2014/main" id="{50493D14-A26B-CF48-B438-2DC4C389E9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5" y="3781"/>
                    <a:ext cx="153" cy="6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76" name="Line 281">
                    <a:extLst>
                      <a:ext uri="{FF2B5EF4-FFF2-40B4-BE49-F238E27FC236}">
                        <a16:creationId xmlns:a16="http://schemas.microsoft.com/office/drawing/2014/main" id="{798B2709-09B4-FD4D-954E-1799C66601E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5" y="3567"/>
                    <a:ext cx="78" cy="2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77" name="Line 282">
                    <a:extLst>
                      <a:ext uri="{FF2B5EF4-FFF2-40B4-BE49-F238E27FC236}">
                        <a16:creationId xmlns:a16="http://schemas.microsoft.com/office/drawing/2014/main" id="{579652B7-634C-D642-ADF4-4DCCDF3F2D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5" y="3428"/>
                    <a:ext cx="49" cy="2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78" name="Line 283">
                    <a:extLst>
                      <a:ext uri="{FF2B5EF4-FFF2-40B4-BE49-F238E27FC236}">
                        <a16:creationId xmlns:a16="http://schemas.microsoft.com/office/drawing/2014/main" id="{F9F8FAE7-8FBE-2241-BC65-0942FFC630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47" y="3558"/>
                    <a:ext cx="95" cy="3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79" name="Line 284">
                    <a:extLst>
                      <a:ext uri="{FF2B5EF4-FFF2-40B4-BE49-F238E27FC236}">
                        <a16:creationId xmlns:a16="http://schemas.microsoft.com/office/drawing/2014/main" id="{09E32734-A5CD-B548-B324-27828189A8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89" y="3422"/>
                    <a:ext cx="55" cy="3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588" name="Group 587">
                <a:extLst>
                  <a:ext uri="{FF2B5EF4-FFF2-40B4-BE49-F238E27FC236}">
                    <a16:creationId xmlns:a16="http://schemas.microsoft.com/office/drawing/2014/main" id="{9B800BA2-7BF8-3244-AE5B-D784AF33B15F}"/>
                  </a:ext>
                </a:extLst>
              </p:cNvPr>
              <p:cNvGrpSpPr/>
              <p:nvPr/>
            </p:nvGrpSpPr>
            <p:grpSpPr>
              <a:xfrm>
                <a:off x="9357602" y="3598288"/>
                <a:ext cx="767148" cy="417298"/>
                <a:chOff x="1503784" y="3006600"/>
                <a:chExt cx="1771786" cy="957087"/>
              </a:xfrm>
            </p:grpSpPr>
            <p:grpSp>
              <p:nvGrpSpPr>
                <p:cNvPr id="589" name="Group 588">
                  <a:extLst>
                    <a:ext uri="{FF2B5EF4-FFF2-40B4-BE49-F238E27FC236}">
                      <a16:creationId xmlns:a16="http://schemas.microsoft.com/office/drawing/2014/main" id="{164479F9-FB31-4E41-B318-6B0DA7EED4FE}"/>
                    </a:ext>
                  </a:extLst>
                </p:cNvPr>
                <p:cNvGrpSpPr/>
                <p:nvPr/>
              </p:nvGrpSpPr>
              <p:grpSpPr>
                <a:xfrm>
                  <a:off x="1503784" y="3006600"/>
                  <a:ext cx="1771786" cy="957087"/>
                  <a:chOff x="1465684" y="2997075"/>
                  <a:chExt cx="1771786" cy="957087"/>
                </a:xfrm>
              </p:grpSpPr>
              <p:sp>
                <p:nvSpPr>
                  <p:cNvPr id="610" name="Freeform 609">
                    <a:extLst>
                      <a:ext uri="{FF2B5EF4-FFF2-40B4-BE49-F238E27FC236}">
                        <a16:creationId xmlns:a16="http://schemas.microsoft.com/office/drawing/2014/main" id="{396AD631-278B-2C42-A394-4FD631BC2090}"/>
                      </a:ext>
                    </a:extLst>
                  </p:cNvPr>
                  <p:cNvSpPr/>
                  <p:nvPr/>
                </p:nvSpPr>
                <p:spPr>
                  <a:xfrm>
                    <a:off x="1465684" y="3328365"/>
                    <a:ext cx="1771786" cy="625797"/>
                  </a:xfrm>
                  <a:custGeom>
                    <a:avLst/>
                    <a:gdLst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46482 w 8187558"/>
                      <a:gd name="connsiteY5" fmla="*/ 157655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46482 w 8187558"/>
                      <a:gd name="connsiteY5" fmla="*/ 157655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46482 w 8187558"/>
                      <a:gd name="connsiteY5" fmla="*/ 157655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46482 w 8187558"/>
                      <a:gd name="connsiteY5" fmla="*/ 157655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88524 w 8187558"/>
                      <a:gd name="connsiteY5" fmla="*/ 1597573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88524 w 8187558"/>
                      <a:gd name="connsiteY5" fmla="*/ 1597573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76538 w 8176538"/>
                      <a:gd name="connsiteY0" fmla="*/ 0 h 2638097"/>
                      <a:gd name="connsiteX1" fmla="*/ 8176538 w 8176538"/>
                      <a:gd name="connsiteY1" fmla="*/ 1271752 h 2638097"/>
                      <a:gd name="connsiteX2" fmla="*/ 4088015 w 8176538"/>
                      <a:gd name="connsiteY2" fmla="*/ 2638097 h 2638097"/>
                      <a:gd name="connsiteX3" fmla="*/ 0 w 8176538"/>
                      <a:gd name="connsiteY3" fmla="*/ 1269888 h 2638097"/>
                      <a:gd name="connsiteX4" fmla="*/ 20511 w 8176538"/>
                      <a:gd name="connsiteY4" fmla="*/ 147145 h 2638097"/>
                      <a:gd name="connsiteX5" fmla="*/ 4088015 w 8176538"/>
                      <a:gd name="connsiteY5" fmla="*/ 1566042 h 2638097"/>
                      <a:gd name="connsiteX6" fmla="*/ 8176538 w 8176538"/>
                      <a:gd name="connsiteY6" fmla="*/ 0 h 2638097"/>
                      <a:gd name="connsiteX0" fmla="*/ 8176538 w 8176538"/>
                      <a:gd name="connsiteY0" fmla="*/ 0 h 2772020"/>
                      <a:gd name="connsiteX1" fmla="*/ 8176538 w 8176538"/>
                      <a:gd name="connsiteY1" fmla="*/ 1271752 h 2772020"/>
                      <a:gd name="connsiteX2" fmla="*/ 4099034 w 8176538"/>
                      <a:gd name="connsiteY2" fmla="*/ 2772020 h 2772020"/>
                      <a:gd name="connsiteX3" fmla="*/ 0 w 8176538"/>
                      <a:gd name="connsiteY3" fmla="*/ 1269888 h 2772020"/>
                      <a:gd name="connsiteX4" fmla="*/ 20511 w 8176538"/>
                      <a:gd name="connsiteY4" fmla="*/ 147145 h 2772020"/>
                      <a:gd name="connsiteX5" fmla="*/ 4088015 w 8176538"/>
                      <a:gd name="connsiteY5" fmla="*/ 1566042 h 2772020"/>
                      <a:gd name="connsiteX6" fmla="*/ 8176538 w 8176538"/>
                      <a:gd name="connsiteY6" fmla="*/ 0 h 2772020"/>
                      <a:gd name="connsiteX0" fmla="*/ 8176538 w 8176538"/>
                      <a:gd name="connsiteY0" fmla="*/ 0 h 2772339"/>
                      <a:gd name="connsiteX1" fmla="*/ 8176538 w 8176538"/>
                      <a:gd name="connsiteY1" fmla="*/ 1378890 h 2772339"/>
                      <a:gd name="connsiteX2" fmla="*/ 4099034 w 8176538"/>
                      <a:gd name="connsiteY2" fmla="*/ 2772020 h 2772339"/>
                      <a:gd name="connsiteX3" fmla="*/ 0 w 8176538"/>
                      <a:gd name="connsiteY3" fmla="*/ 1269888 h 2772339"/>
                      <a:gd name="connsiteX4" fmla="*/ 20511 w 8176538"/>
                      <a:gd name="connsiteY4" fmla="*/ 147145 h 2772339"/>
                      <a:gd name="connsiteX5" fmla="*/ 4088015 w 8176538"/>
                      <a:gd name="connsiteY5" fmla="*/ 1566042 h 2772339"/>
                      <a:gd name="connsiteX6" fmla="*/ 8176538 w 8176538"/>
                      <a:gd name="connsiteY6" fmla="*/ 0 h 2772339"/>
                      <a:gd name="connsiteX0" fmla="*/ 8176538 w 8176538"/>
                      <a:gd name="connsiteY0" fmla="*/ 0 h 2825888"/>
                      <a:gd name="connsiteX1" fmla="*/ 8176538 w 8176538"/>
                      <a:gd name="connsiteY1" fmla="*/ 1378890 h 2825888"/>
                      <a:gd name="connsiteX2" fmla="*/ 4099034 w 8176538"/>
                      <a:gd name="connsiteY2" fmla="*/ 2825590 h 2825888"/>
                      <a:gd name="connsiteX3" fmla="*/ 0 w 8176538"/>
                      <a:gd name="connsiteY3" fmla="*/ 1269888 h 2825888"/>
                      <a:gd name="connsiteX4" fmla="*/ 20511 w 8176538"/>
                      <a:gd name="connsiteY4" fmla="*/ 147145 h 2825888"/>
                      <a:gd name="connsiteX5" fmla="*/ 4088015 w 8176538"/>
                      <a:gd name="connsiteY5" fmla="*/ 1566042 h 2825888"/>
                      <a:gd name="connsiteX6" fmla="*/ 8176538 w 8176538"/>
                      <a:gd name="connsiteY6" fmla="*/ 0 h 2825888"/>
                      <a:gd name="connsiteX0" fmla="*/ 8165518 w 8165518"/>
                      <a:gd name="connsiteY0" fmla="*/ 0 h 2825606"/>
                      <a:gd name="connsiteX1" fmla="*/ 8165518 w 8165518"/>
                      <a:gd name="connsiteY1" fmla="*/ 1378890 h 2825606"/>
                      <a:gd name="connsiteX2" fmla="*/ 4088014 w 8165518"/>
                      <a:gd name="connsiteY2" fmla="*/ 2825590 h 2825606"/>
                      <a:gd name="connsiteX3" fmla="*/ 0 w 8165518"/>
                      <a:gd name="connsiteY3" fmla="*/ 1403811 h 2825606"/>
                      <a:gd name="connsiteX4" fmla="*/ 9491 w 8165518"/>
                      <a:gd name="connsiteY4" fmla="*/ 147145 h 2825606"/>
                      <a:gd name="connsiteX5" fmla="*/ 4076995 w 8165518"/>
                      <a:gd name="connsiteY5" fmla="*/ 1566042 h 2825606"/>
                      <a:gd name="connsiteX6" fmla="*/ 8165518 w 8165518"/>
                      <a:gd name="connsiteY6" fmla="*/ 0 h 2825606"/>
                      <a:gd name="connsiteX0" fmla="*/ 8165518 w 8165518"/>
                      <a:gd name="connsiteY0" fmla="*/ 0 h 2879174"/>
                      <a:gd name="connsiteX1" fmla="*/ 8165518 w 8165518"/>
                      <a:gd name="connsiteY1" fmla="*/ 1378890 h 2879174"/>
                      <a:gd name="connsiteX2" fmla="*/ 4132092 w 8165518"/>
                      <a:gd name="connsiteY2" fmla="*/ 2879159 h 2879174"/>
                      <a:gd name="connsiteX3" fmla="*/ 0 w 8165518"/>
                      <a:gd name="connsiteY3" fmla="*/ 1403811 h 2879174"/>
                      <a:gd name="connsiteX4" fmla="*/ 9491 w 8165518"/>
                      <a:gd name="connsiteY4" fmla="*/ 147145 h 2879174"/>
                      <a:gd name="connsiteX5" fmla="*/ 4076995 w 8165518"/>
                      <a:gd name="connsiteY5" fmla="*/ 1566042 h 2879174"/>
                      <a:gd name="connsiteX6" fmla="*/ 8165518 w 8165518"/>
                      <a:gd name="connsiteY6" fmla="*/ 0 h 2879174"/>
                      <a:gd name="connsiteX0" fmla="*/ 8165518 w 8176537"/>
                      <a:gd name="connsiteY0" fmla="*/ 0 h 2879410"/>
                      <a:gd name="connsiteX1" fmla="*/ 8176537 w 8176537"/>
                      <a:gd name="connsiteY1" fmla="*/ 1499420 h 2879410"/>
                      <a:gd name="connsiteX2" fmla="*/ 4132092 w 8176537"/>
                      <a:gd name="connsiteY2" fmla="*/ 2879159 h 2879410"/>
                      <a:gd name="connsiteX3" fmla="*/ 0 w 8176537"/>
                      <a:gd name="connsiteY3" fmla="*/ 1403811 h 2879410"/>
                      <a:gd name="connsiteX4" fmla="*/ 9491 w 8176537"/>
                      <a:gd name="connsiteY4" fmla="*/ 147145 h 2879410"/>
                      <a:gd name="connsiteX5" fmla="*/ 4076995 w 8176537"/>
                      <a:gd name="connsiteY5" fmla="*/ 1566042 h 2879410"/>
                      <a:gd name="connsiteX6" fmla="*/ 8165518 w 8176537"/>
                      <a:gd name="connsiteY6" fmla="*/ 0 h 2879410"/>
                      <a:gd name="connsiteX0" fmla="*/ 8165518 w 8176537"/>
                      <a:gd name="connsiteY0" fmla="*/ 0 h 2879262"/>
                      <a:gd name="connsiteX1" fmla="*/ 8176537 w 8176537"/>
                      <a:gd name="connsiteY1" fmla="*/ 1499420 h 2879262"/>
                      <a:gd name="connsiteX2" fmla="*/ 4132092 w 8176537"/>
                      <a:gd name="connsiteY2" fmla="*/ 2879159 h 2879262"/>
                      <a:gd name="connsiteX3" fmla="*/ 0 w 8176537"/>
                      <a:gd name="connsiteY3" fmla="*/ 1403811 h 2879262"/>
                      <a:gd name="connsiteX4" fmla="*/ 9491 w 8176537"/>
                      <a:gd name="connsiteY4" fmla="*/ 147145 h 2879262"/>
                      <a:gd name="connsiteX5" fmla="*/ 4076995 w 8176537"/>
                      <a:gd name="connsiteY5" fmla="*/ 1566042 h 2879262"/>
                      <a:gd name="connsiteX6" fmla="*/ 8165518 w 8176537"/>
                      <a:gd name="connsiteY6" fmla="*/ 0 h 2879262"/>
                      <a:gd name="connsiteX0" fmla="*/ 8165518 w 8176537"/>
                      <a:gd name="connsiteY0" fmla="*/ 0 h 2879163"/>
                      <a:gd name="connsiteX1" fmla="*/ 8176537 w 8176537"/>
                      <a:gd name="connsiteY1" fmla="*/ 1499420 h 2879163"/>
                      <a:gd name="connsiteX2" fmla="*/ 4132092 w 8176537"/>
                      <a:gd name="connsiteY2" fmla="*/ 2879159 h 2879163"/>
                      <a:gd name="connsiteX3" fmla="*/ 0 w 8176537"/>
                      <a:gd name="connsiteY3" fmla="*/ 1510948 h 2879163"/>
                      <a:gd name="connsiteX4" fmla="*/ 9491 w 8176537"/>
                      <a:gd name="connsiteY4" fmla="*/ 147145 h 2879163"/>
                      <a:gd name="connsiteX5" fmla="*/ 4076995 w 8176537"/>
                      <a:gd name="connsiteY5" fmla="*/ 1566042 h 2879163"/>
                      <a:gd name="connsiteX6" fmla="*/ 8165518 w 8176537"/>
                      <a:gd name="connsiteY6" fmla="*/ 0 h 2879163"/>
                      <a:gd name="connsiteX0" fmla="*/ 8165518 w 8198577"/>
                      <a:gd name="connsiteY0" fmla="*/ 0 h 2879451"/>
                      <a:gd name="connsiteX1" fmla="*/ 8198577 w 8198577"/>
                      <a:gd name="connsiteY1" fmla="*/ 1606558 h 2879451"/>
                      <a:gd name="connsiteX2" fmla="*/ 4132092 w 8198577"/>
                      <a:gd name="connsiteY2" fmla="*/ 2879159 h 2879451"/>
                      <a:gd name="connsiteX3" fmla="*/ 0 w 8198577"/>
                      <a:gd name="connsiteY3" fmla="*/ 1510948 h 2879451"/>
                      <a:gd name="connsiteX4" fmla="*/ 9491 w 8198577"/>
                      <a:gd name="connsiteY4" fmla="*/ 147145 h 2879451"/>
                      <a:gd name="connsiteX5" fmla="*/ 4076995 w 8198577"/>
                      <a:gd name="connsiteY5" fmla="*/ 1566042 h 2879451"/>
                      <a:gd name="connsiteX6" fmla="*/ 8165518 w 8198577"/>
                      <a:gd name="connsiteY6" fmla="*/ 0 h 2879451"/>
                      <a:gd name="connsiteX0" fmla="*/ 8165518 w 8165518"/>
                      <a:gd name="connsiteY0" fmla="*/ 0 h 2880066"/>
                      <a:gd name="connsiteX1" fmla="*/ 8165518 w 8165518"/>
                      <a:gd name="connsiteY1" fmla="*/ 1673520 h 2880066"/>
                      <a:gd name="connsiteX2" fmla="*/ 4132092 w 8165518"/>
                      <a:gd name="connsiteY2" fmla="*/ 2879159 h 2880066"/>
                      <a:gd name="connsiteX3" fmla="*/ 0 w 8165518"/>
                      <a:gd name="connsiteY3" fmla="*/ 1510948 h 2880066"/>
                      <a:gd name="connsiteX4" fmla="*/ 9491 w 8165518"/>
                      <a:gd name="connsiteY4" fmla="*/ 147145 h 2880066"/>
                      <a:gd name="connsiteX5" fmla="*/ 4076995 w 8165518"/>
                      <a:gd name="connsiteY5" fmla="*/ 1566042 h 2880066"/>
                      <a:gd name="connsiteX6" fmla="*/ 8165518 w 8165518"/>
                      <a:gd name="connsiteY6" fmla="*/ 0 h 2880066"/>
                      <a:gd name="connsiteX0" fmla="*/ 8156794 w 8156794"/>
                      <a:gd name="connsiteY0" fmla="*/ 0 h 2879270"/>
                      <a:gd name="connsiteX1" fmla="*/ 8156794 w 8156794"/>
                      <a:gd name="connsiteY1" fmla="*/ 1673520 h 2879270"/>
                      <a:gd name="connsiteX2" fmla="*/ 4123368 w 8156794"/>
                      <a:gd name="connsiteY2" fmla="*/ 2879159 h 2879270"/>
                      <a:gd name="connsiteX3" fmla="*/ 2295 w 8156794"/>
                      <a:gd name="connsiteY3" fmla="*/ 1618086 h 2879270"/>
                      <a:gd name="connsiteX4" fmla="*/ 767 w 8156794"/>
                      <a:gd name="connsiteY4" fmla="*/ 147145 h 2879270"/>
                      <a:gd name="connsiteX5" fmla="*/ 4068271 w 8156794"/>
                      <a:gd name="connsiteY5" fmla="*/ 1566042 h 2879270"/>
                      <a:gd name="connsiteX6" fmla="*/ 8156794 w 8156794"/>
                      <a:gd name="connsiteY6" fmla="*/ 0 h 2879270"/>
                      <a:gd name="connsiteX0" fmla="*/ 8156794 w 8156794"/>
                      <a:gd name="connsiteY0" fmla="*/ 0 h 2973000"/>
                      <a:gd name="connsiteX1" fmla="*/ 8156794 w 8156794"/>
                      <a:gd name="connsiteY1" fmla="*/ 1673520 h 2973000"/>
                      <a:gd name="connsiteX2" fmla="*/ 4134388 w 8156794"/>
                      <a:gd name="connsiteY2" fmla="*/ 2972904 h 2973000"/>
                      <a:gd name="connsiteX3" fmla="*/ 2295 w 8156794"/>
                      <a:gd name="connsiteY3" fmla="*/ 1618086 h 2973000"/>
                      <a:gd name="connsiteX4" fmla="*/ 767 w 8156794"/>
                      <a:gd name="connsiteY4" fmla="*/ 147145 h 2973000"/>
                      <a:gd name="connsiteX5" fmla="*/ 4068271 w 8156794"/>
                      <a:gd name="connsiteY5" fmla="*/ 1566042 h 2973000"/>
                      <a:gd name="connsiteX6" fmla="*/ 8156794 w 8156794"/>
                      <a:gd name="connsiteY6" fmla="*/ 0 h 2973000"/>
                      <a:gd name="connsiteX0" fmla="*/ 8156794 w 8156794"/>
                      <a:gd name="connsiteY0" fmla="*/ 0 h 2973000"/>
                      <a:gd name="connsiteX1" fmla="*/ 8156794 w 8156794"/>
                      <a:gd name="connsiteY1" fmla="*/ 1673520 h 2973000"/>
                      <a:gd name="connsiteX2" fmla="*/ 4134388 w 8156794"/>
                      <a:gd name="connsiteY2" fmla="*/ 2972904 h 2973000"/>
                      <a:gd name="connsiteX3" fmla="*/ 2295 w 8156794"/>
                      <a:gd name="connsiteY3" fmla="*/ 1618086 h 2973000"/>
                      <a:gd name="connsiteX4" fmla="*/ 767 w 8156794"/>
                      <a:gd name="connsiteY4" fmla="*/ 147145 h 2973000"/>
                      <a:gd name="connsiteX5" fmla="*/ 4068271 w 8156794"/>
                      <a:gd name="connsiteY5" fmla="*/ 1566042 h 2973000"/>
                      <a:gd name="connsiteX6" fmla="*/ 8156794 w 8156794"/>
                      <a:gd name="connsiteY6" fmla="*/ 0 h 2973000"/>
                      <a:gd name="connsiteX0" fmla="*/ 8156794 w 8156794"/>
                      <a:gd name="connsiteY0" fmla="*/ 0 h 2973000"/>
                      <a:gd name="connsiteX1" fmla="*/ 8156794 w 8156794"/>
                      <a:gd name="connsiteY1" fmla="*/ 1673520 h 2973000"/>
                      <a:gd name="connsiteX2" fmla="*/ 4134388 w 8156794"/>
                      <a:gd name="connsiteY2" fmla="*/ 2972904 h 2973000"/>
                      <a:gd name="connsiteX3" fmla="*/ 2295 w 8156794"/>
                      <a:gd name="connsiteY3" fmla="*/ 1618086 h 2973000"/>
                      <a:gd name="connsiteX4" fmla="*/ 767 w 8156794"/>
                      <a:gd name="connsiteY4" fmla="*/ 147145 h 2973000"/>
                      <a:gd name="connsiteX5" fmla="*/ 4068271 w 8156794"/>
                      <a:gd name="connsiteY5" fmla="*/ 1566042 h 2973000"/>
                      <a:gd name="connsiteX6" fmla="*/ 8156794 w 8156794"/>
                      <a:gd name="connsiteY6" fmla="*/ 0 h 2973000"/>
                      <a:gd name="connsiteX0" fmla="*/ 8156794 w 8156794"/>
                      <a:gd name="connsiteY0" fmla="*/ 0 h 2973020"/>
                      <a:gd name="connsiteX1" fmla="*/ 8156794 w 8156794"/>
                      <a:gd name="connsiteY1" fmla="*/ 1673520 h 2973020"/>
                      <a:gd name="connsiteX2" fmla="*/ 4134388 w 8156794"/>
                      <a:gd name="connsiteY2" fmla="*/ 2972904 h 2973020"/>
                      <a:gd name="connsiteX3" fmla="*/ 2295 w 8156794"/>
                      <a:gd name="connsiteY3" fmla="*/ 1618086 h 2973020"/>
                      <a:gd name="connsiteX4" fmla="*/ 767 w 8156794"/>
                      <a:gd name="connsiteY4" fmla="*/ 147145 h 2973020"/>
                      <a:gd name="connsiteX5" fmla="*/ 4068271 w 8156794"/>
                      <a:gd name="connsiteY5" fmla="*/ 1566042 h 2973020"/>
                      <a:gd name="connsiteX6" fmla="*/ 8156794 w 8156794"/>
                      <a:gd name="connsiteY6" fmla="*/ 0 h 2973020"/>
                      <a:gd name="connsiteX0" fmla="*/ 8156794 w 8156794"/>
                      <a:gd name="connsiteY0" fmla="*/ 0 h 2973021"/>
                      <a:gd name="connsiteX1" fmla="*/ 8156794 w 8156794"/>
                      <a:gd name="connsiteY1" fmla="*/ 1673520 h 2973021"/>
                      <a:gd name="connsiteX2" fmla="*/ 4134388 w 8156794"/>
                      <a:gd name="connsiteY2" fmla="*/ 2972904 h 2973021"/>
                      <a:gd name="connsiteX3" fmla="*/ 2295 w 8156794"/>
                      <a:gd name="connsiteY3" fmla="*/ 1618086 h 2973021"/>
                      <a:gd name="connsiteX4" fmla="*/ 767 w 8156794"/>
                      <a:gd name="connsiteY4" fmla="*/ 147145 h 2973021"/>
                      <a:gd name="connsiteX5" fmla="*/ 4068271 w 8156794"/>
                      <a:gd name="connsiteY5" fmla="*/ 1566042 h 2973021"/>
                      <a:gd name="connsiteX6" fmla="*/ 8156794 w 8156794"/>
                      <a:gd name="connsiteY6" fmla="*/ 0 h 2973021"/>
                      <a:gd name="connsiteX0" fmla="*/ 8156794 w 8156794"/>
                      <a:gd name="connsiteY0" fmla="*/ 0 h 2973021"/>
                      <a:gd name="connsiteX1" fmla="*/ 8156794 w 8156794"/>
                      <a:gd name="connsiteY1" fmla="*/ 1673520 h 2973021"/>
                      <a:gd name="connsiteX2" fmla="*/ 4134388 w 8156794"/>
                      <a:gd name="connsiteY2" fmla="*/ 2972904 h 2973021"/>
                      <a:gd name="connsiteX3" fmla="*/ 2295 w 8156794"/>
                      <a:gd name="connsiteY3" fmla="*/ 1618086 h 2973021"/>
                      <a:gd name="connsiteX4" fmla="*/ 767 w 8156794"/>
                      <a:gd name="connsiteY4" fmla="*/ 147145 h 2973021"/>
                      <a:gd name="connsiteX5" fmla="*/ 4068271 w 8156794"/>
                      <a:gd name="connsiteY5" fmla="*/ 1566042 h 2973021"/>
                      <a:gd name="connsiteX6" fmla="*/ 8156794 w 8156794"/>
                      <a:gd name="connsiteY6" fmla="*/ 0 h 2973021"/>
                      <a:gd name="connsiteX0" fmla="*/ 8156794 w 8156794"/>
                      <a:gd name="connsiteY0" fmla="*/ 0 h 2973021"/>
                      <a:gd name="connsiteX1" fmla="*/ 8156794 w 8156794"/>
                      <a:gd name="connsiteY1" fmla="*/ 1673520 h 2973021"/>
                      <a:gd name="connsiteX2" fmla="*/ 4134388 w 8156794"/>
                      <a:gd name="connsiteY2" fmla="*/ 2972904 h 2973021"/>
                      <a:gd name="connsiteX3" fmla="*/ 2295 w 8156794"/>
                      <a:gd name="connsiteY3" fmla="*/ 1618086 h 2973021"/>
                      <a:gd name="connsiteX4" fmla="*/ 767 w 8156794"/>
                      <a:gd name="connsiteY4" fmla="*/ 147145 h 2973021"/>
                      <a:gd name="connsiteX5" fmla="*/ 4068271 w 8156794"/>
                      <a:gd name="connsiteY5" fmla="*/ 1566042 h 2973021"/>
                      <a:gd name="connsiteX6" fmla="*/ 8156794 w 8156794"/>
                      <a:gd name="connsiteY6" fmla="*/ 0 h 2973021"/>
                      <a:gd name="connsiteX0" fmla="*/ 8156794 w 8156794"/>
                      <a:gd name="connsiteY0" fmla="*/ 0 h 2973021"/>
                      <a:gd name="connsiteX1" fmla="*/ 8156794 w 8156794"/>
                      <a:gd name="connsiteY1" fmla="*/ 1673520 h 2973021"/>
                      <a:gd name="connsiteX2" fmla="*/ 4134388 w 8156794"/>
                      <a:gd name="connsiteY2" fmla="*/ 2972904 h 2973021"/>
                      <a:gd name="connsiteX3" fmla="*/ 2295 w 8156794"/>
                      <a:gd name="connsiteY3" fmla="*/ 1618086 h 2973021"/>
                      <a:gd name="connsiteX4" fmla="*/ 767 w 8156794"/>
                      <a:gd name="connsiteY4" fmla="*/ 147145 h 2973021"/>
                      <a:gd name="connsiteX5" fmla="*/ 4068271 w 8156794"/>
                      <a:gd name="connsiteY5" fmla="*/ 1566042 h 2973021"/>
                      <a:gd name="connsiteX6" fmla="*/ 8156794 w 8156794"/>
                      <a:gd name="connsiteY6" fmla="*/ 0 h 2973021"/>
                      <a:gd name="connsiteX0" fmla="*/ 8156794 w 8156794"/>
                      <a:gd name="connsiteY0" fmla="*/ 0 h 2973141"/>
                      <a:gd name="connsiteX1" fmla="*/ 8156794 w 8156794"/>
                      <a:gd name="connsiteY1" fmla="*/ 1673520 h 2973141"/>
                      <a:gd name="connsiteX2" fmla="*/ 4134388 w 8156794"/>
                      <a:gd name="connsiteY2" fmla="*/ 2972904 h 2973141"/>
                      <a:gd name="connsiteX3" fmla="*/ 2295 w 8156794"/>
                      <a:gd name="connsiteY3" fmla="*/ 1618086 h 2973141"/>
                      <a:gd name="connsiteX4" fmla="*/ 767 w 8156794"/>
                      <a:gd name="connsiteY4" fmla="*/ 147145 h 2973141"/>
                      <a:gd name="connsiteX5" fmla="*/ 4068271 w 8156794"/>
                      <a:gd name="connsiteY5" fmla="*/ 1566042 h 2973141"/>
                      <a:gd name="connsiteX6" fmla="*/ 8156794 w 8156794"/>
                      <a:gd name="connsiteY6" fmla="*/ 0 h 2973141"/>
                      <a:gd name="connsiteX0" fmla="*/ 8156794 w 8156794"/>
                      <a:gd name="connsiteY0" fmla="*/ 0 h 3066827"/>
                      <a:gd name="connsiteX1" fmla="*/ 8156794 w 8156794"/>
                      <a:gd name="connsiteY1" fmla="*/ 1673520 h 3066827"/>
                      <a:gd name="connsiteX2" fmla="*/ 4123353 w 8156794"/>
                      <a:gd name="connsiteY2" fmla="*/ 3066650 h 3066827"/>
                      <a:gd name="connsiteX3" fmla="*/ 2295 w 8156794"/>
                      <a:gd name="connsiteY3" fmla="*/ 1618086 h 3066827"/>
                      <a:gd name="connsiteX4" fmla="*/ 767 w 8156794"/>
                      <a:gd name="connsiteY4" fmla="*/ 147145 h 3066827"/>
                      <a:gd name="connsiteX5" fmla="*/ 4068271 w 8156794"/>
                      <a:gd name="connsiteY5" fmla="*/ 1566042 h 3066827"/>
                      <a:gd name="connsiteX6" fmla="*/ 8156794 w 8156794"/>
                      <a:gd name="connsiteY6" fmla="*/ 0 h 3066827"/>
                      <a:gd name="connsiteX0" fmla="*/ 8123689 w 8156794"/>
                      <a:gd name="connsiteY0" fmla="*/ 0 h 2999866"/>
                      <a:gd name="connsiteX1" fmla="*/ 8156794 w 8156794"/>
                      <a:gd name="connsiteY1" fmla="*/ 1606559 h 2999866"/>
                      <a:gd name="connsiteX2" fmla="*/ 4123353 w 8156794"/>
                      <a:gd name="connsiteY2" fmla="*/ 2999689 h 2999866"/>
                      <a:gd name="connsiteX3" fmla="*/ 2295 w 8156794"/>
                      <a:gd name="connsiteY3" fmla="*/ 1551125 h 2999866"/>
                      <a:gd name="connsiteX4" fmla="*/ 767 w 8156794"/>
                      <a:gd name="connsiteY4" fmla="*/ 80184 h 2999866"/>
                      <a:gd name="connsiteX5" fmla="*/ 4068271 w 8156794"/>
                      <a:gd name="connsiteY5" fmla="*/ 1499081 h 2999866"/>
                      <a:gd name="connsiteX6" fmla="*/ 8123689 w 8156794"/>
                      <a:gd name="connsiteY6" fmla="*/ 0 h 2999866"/>
                      <a:gd name="connsiteX0" fmla="*/ 8167828 w 8167828"/>
                      <a:gd name="connsiteY0" fmla="*/ 0 h 3026651"/>
                      <a:gd name="connsiteX1" fmla="*/ 8156794 w 8167828"/>
                      <a:gd name="connsiteY1" fmla="*/ 1633344 h 3026651"/>
                      <a:gd name="connsiteX2" fmla="*/ 4123353 w 8167828"/>
                      <a:gd name="connsiteY2" fmla="*/ 3026474 h 3026651"/>
                      <a:gd name="connsiteX3" fmla="*/ 2295 w 8167828"/>
                      <a:gd name="connsiteY3" fmla="*/ 1577910 h 3026651"/>
                      <a:gd name="connsiteX4" fmla="*/ 767 w 8167828"/>
                      <a:gd name="connsiteY4" fmla="*/ 106969 h 3026651"/>
                      <a:gd name="connsiteX5" fmla="*/ 4068271 w 8167828"/>
                      <a:gd name="connsiteY5" fmla="*/ 1525866 h 3026651"/>
                      <a:gd name="connsiteX6" fmla="*/ 8167828 w 8167828"/>
                      <a:gd name="connsiteY6" fmla="*/ 0 h 3026651"/>
                      <a:gd name="connsiteX0" fmla="*/ 8167828 w 8167828"/>
                      <a:gd name="connsiteY0" fmla="*/ 0 h 3027228"/>
                      <a:gd name="connsiteX1" fmla="*/ 8145760 w 8167828"/>
                      <a:gd name="connsiteY1" fmla="*/ 1686913 h 3027228"/>
                      <a:gd name="connsiteX2" fmla="*/ 4123353 w 8167828"/>
                      <a:gd name="connsiteY2" fmla="*/ 3026474 h 3027228"/>
                      <a:gd name="connsiteX3" fmla="*/ 2295 w 8167828"/>
                      <a:gd name="connsiteY3" fmla="*/ 1577910 h 3027228"/>
                      <a:gd name="connsiteX4" fmla="*/ 767 w 8167828"/>
                      <a:gd name="connsiteY4" fmla="*/ 106969 h 3027228"/>
                      <a:gd name="connsiteX5" fmla="*/ 4068271 w 8167828"/>
                      <a:gd name="connsiteY5" fmla="*/ 1525866 h 3027228"/>
                      <a:gd name="connsiteX6" fmla="*/ 8167828 w 8167828"/>
                      <a:gd name="connsiteY6" fmla="*/ 0 h 3027228"/>
                      <a:gd name="connsiteX0" fmla="*/ 8156794 w 8156794"/>
                      <a:gd name="connsiteY0" fmla="*/ 0 h 2933483"/>
                      <a:gd name="connsiteX1" fmla="*/ 8145760 w 8156794"/>
                      <a:gd name="connsiteY1" fmla="*/ 1593168 h 2933483"/>
                      <a:gd name="connsiteX2" fmla="*/ 4123353 w 8156794"/>
                      <a:gd name="connsiteY2" fmla="*/ 2932729 h 2933483"/>
                      <a:gd name="connsiteX3" fmla="*/ 2295 w 8156794"/>
                      <a:gd name="connsiteY3" fmla="*/ 1484165 h 2933483"/>
                      <a:gd name="connsiteX4" fmla="*/ 767 w 8156794"/>
                      <a:gd name="connsiteY4" fmla="*/ 13224 h 2933483"/>
                      <a:gd name="connsiteX5" fmla="*/ 4068271 w 8156794"/>
                      <a:gd name="connsiteY5" fmla="*/ 1432121 h 2933483"/>
                      <a:gd name="connsiteX6" fmla="*/ 8156794 w 8156794"/>
                      <a:gd name="connsiteY6" fmla="*/ 0 h 2933483"/>
                      <a:gd name="connsiteX0" fmla="*/ 8156794 w 8156794"/>
                      <a:gd name="connsiteY0" fmla="*/ 0 h 2933483"/>
                      <a:gd name="connsiteX1" fmla="*/ 8145760 w 8156794"/>
                      <a:gd name="connsiteY1" fmla="*/ 1593168 h 2933483"/>
                      <a:gd name="connsiteX2" fmla="*/ 4123353 w 8156794"/>
                      <a:gd name="connsiteY2" fmla="*/ 2932729 h 2933483"/>
                      <a:gd name="connsiteX3" fmla="*/ 2295 w 8156794"/>
                      <a:gd name="connsiteY3" fmla="*/ 1484165 h 2933483"/>
                      <a:gd name="connsiteX4" fmla="*/ 767 w 8156794"/>
                      <a:gd name="connsiteY4" fmla="*/ 13224 h 2933483"/>
                      <a:gd name="connsiteX5" fmla="*/ 4068271 w 8156794"/>
                      <a:gd name="connsiteY5" fmla="*/ 1432121 h 2933483"/>
                      <a:gd name="connsiteX6" fmla="*/ 8156794 w 8156794"/>
                      <a:gd name="connsiteY6" fmla="*/ 0 h 2933483"/>
                      <a:gd name="connsiteX0" fmla="*/ 8123689 w 8145760"/>
                      <a:gd name="connsiteY0" fmla="*/ 13560 h 2920259"/>
                      <a:gd name="connsiteX1" fmla="*/ 8145760 w 8145760"/>
                      <a:gd name="connsiteY1" fmla="*/ 1579944 h 2920259"/>
                      <a:gd name="connsiteX2" fmla="*/ 4123353 w 8145760"/>
                      <a:gd name="connsiteY2" fmla="*/ 2919505 h 2920259"/>
                      <a:gd name="connsiteX3" fmla="*/ 2295 w 8145760"/>
                      <a:gd name="connsiteY3" fmla="*/ 1470941 h 2920259"/>
                      <a:gd name="connsiteX4" fmla="*/ 767 w 8145760"/>
                      <a:gd name="connsiteY4" fmla="*/ 0 h 2920259"/>
                      <a:gd name="connsiteX5" fmla="*/ 4068271 w 8145760"/>
                      <a:gd name="connsiteY5" fmla="*/ 1418897 h 2920259"/>
                      <a:gd name="connsiteX6" fmla="*/ 8123689 w 8145760"/>
                      <a:gd name="connsiteY6" fmla="*/ 13560 h 2920259"/>
                      <a:gd name="connsiteX0" fmla="*/ 8178863 w 8178863"/>
                      <a:gd name="connsiteY0" fmla="*/ 26952 h 2920259"/>
                      <a:gd name="connsiteX1" fmla="*/ 8145760 w 8178863"/>
                      <a:gd name="connsiteY1" fmla="*/ 1579944 h 2920259"/>
                      <a:gd name="connsiteX2" fmla="*/ 4123353 w 8178863"/>
                      <a:gd name="connsiteY2" fmla="*/ 2919505 h 2920259"/>
                      <a:gd name="connsiteX3" fmla="*/ 2295 w 8178863"/>
                      <a:gd name="connsiteY3" fmla="*/ 1470941 h 2920259"/>
                      <a:gd name="connsiteX4" fmla="*/ 767 w 8178863"/>
                      <a:gd name="connsiteY4" fmla="*/ 0 h 2920259"/>
                      <a:gd name="connsiteX5" fmla="*/ 4068271 w 8178863"/>
                      <a:gd name="connsiteY5" fmla="*/ 1418897 h 2920259"/>
                      <a:gd name="connsiteX6" fmla="*/ 8178863 w 8178863"/>
                      <a:gd name="connsiteY6" fmla="*/ 26952 h 2920259"/>
                      <a:gd name="connsiteX0" fmla="*/ 8167827 w 8167827"/>
                      <a:gd name="connsiteY0" fmla="*/ 40343 h 2920259"/>
                      <a:gd name="connsiteX1" fmla="*/ 8145760 w 8167827"/>
                      <a:gd name="connsiteY1" fmla="*/ 1579944 h 2920259"/>
                      <a:gd name="connsiteX2" fmla="*/ 4123353 w 8167827"/>
                      <a:gd name="connsiteY2" fmla="*/ 2919505 h 2920259"/>
                      <a:gd name="connsiteX3" fmla="*/ 2295 w 8167827"/>
                      <a:gd name="connsiteY3" fmla="*/ 1470941 h 2920259"/>
                      <a:gd name="connsiteX4" fmla="*/ 767 w 8167827"/>
                      <a:gd name="connsiteY4" fmla="*/ 0 h 2920259"/>
                      <a:gd name="connsiteX5" fmla="*/ 4068271 w 8167827"/>
                      <a:gd name="connsiteY5" fmla="*/ 1418897 h 2920259"/>
                      <a:gd name="connsiteX6" fmla="*/ 8167827 w 8167827"/>
                      <a:gd name="connsiteY6" fmla="*/ 40343 h 2920259"/>
                      <a:gd name="connsiteX0" fmla="*/ 8123687 w 8145760"/>
                      <a:gd name="connsiteY0" fmla="*/ 53735 h 2920259"/>
                      <a:gd name="connsiteX1" fmla="*/ 8145760 w 8145760"/>
                      <a:gd name="connsiteY1" fmla="*/ 1579944 h 2920259"/>
                      <a:gd name="connsiteX2" fmla="*/ 4123353 w 8145760"/>
                      <a:gd name="connsiteY2" fmla="*/ 2919505 h 2920259"/>
                      <a:gd name="connsiteX3" fmla="*/ 2295 w 8145760"/>
                      <a:gd name="connsiteY3" fmla="*/ 1470941 h 2920259"/>
                      <a:gd name="connsiteX4" fmla="*/ 767 w 8145760"/>
                      <a:gd name="connsiteY4" fmla="*/ 0 h 2920259"/>
                      <a:gd name="connsiteX5" fmla="*/ 4068271 w 8145760"/>
                      <a:gd name="connsiteY5" fmla="*/ 1418897 h 2920259"/>
                      <a:gd name="connsiteX6" fmla="*/ 8123687 w 8145760"/>
                      <a:gd name="connsiteY6" fmla="*/ 53735 h 2920259"/>
                      <a:gd name="connsiteX0" fmla="*/ 8161918 w 8161918"/>
                      <a:gd name="connsiteY0" fmla="*/ 0 h 2943855"/>
                      <a:gd name="connsiteX1" fmla="*/ 8145760 w 8161918"/>
                      <a:gd name="connsiteY1" fmla="*/ 1603540 h 2943855"/>
                      <a:gd name="connsiteX2" fmla="*/ 4123353 w 8161918"/>
                      <a:gd name="connsiteY2" fmla="*/ 2943101 h 2943855"/>
                      <a:gd name="connsiteX3" fmla="*/ 2295 w 8161918"/>
                      <a:gd name="connsiteY3" fmla="*/ 1494537 h 2943855"/>
                      <a:gd name="connsiteX4" fmla="*/ 767 w 8161918"/>
                      <a:gd name="connsiteY4" fmla="*/ 23596 h 2943855"/>
                      <a:gd name="connsiteX5" fmla="*/ 4068271 w 8161918"/>
                      <a:gd name="connsiteY5" fmla="*/ 1442493 h 2943855"/>
                      <a:gd name="connsiteX6" fmla="*/ 8161918 w 8161918"/>
                      <a:gd name="connsiteY6" fmla="*/ 0 h 2943855"/>
                      <a:gd name="connsiteX0" fmla="*/ 8144926 w 8145760"/>
                      <a:gd name="connsiteY0" fmla="*/ 43424 h 2920259"/>
                      <a:gd name="connsiteX1" fmla="*/ 8145760 w 8145760"/>
                      <a:gd name="connsiteY1" fmla="*/ 1579944 h 2920259"/>
                      <a:gd name="connsiteX2" fmla="*/ 4123353 w 8145760"/>
                      <a:gd name="connsiteY2" fmla="*/ 2919505 h 2920259"/>
                      <a:gd name="connsiteX3" fmla="*/ 2295 w 8145760"/>
                      <a:gd name="connsiteY3" fmla="*/ 1470941 h 2920259"/>
                      <a:gd name="connsiteX4" fmla="*/ 767 w 8145760"/>
                      <a:gd name="connsiteY4" fmla="*/ 0 h 2920259"/>
                      <a:gd name="connsiteX5" fmla="*/ 4068271 w 8145760"/>
                      <a:gd name="connsiteY5" fmla="*/ 1418897 h 2920259"/>
                      <a:gd name="connsiteX6" fmla="*/ 8144926 w 8145760"/>
                      <a:gd name="connsiteY6" fmla="*/ 43424 h 2920259"/>
                      <a:gd name="connsiteX0" fmla="*/ 8161918 w 8161918"/>
                      <a:gd name="connsiteY0" fmla="*/ 0 h 2959321"/>
                      <a:gd name="connsiteX1" fmla="*/ 8145760 w 8161918"/>
                      <a:gd name="connsiteY1" fmla="*/ 1619006 h 2959321"/>
                      <a:gd name="connsiteX2" fmla="*/ 4123353 w 8161918"/>
                      <a:gd name="connsiteY2" fmla="*/ 2958567 h 2959321"/>
                      <a:gd name="connsiteX3" fmla="*/ 2295 w 8161918"/>
                      <a:gd name="connsiteY3" fmla="*/ 1510003 h 2959321"/>
                      <a:gd name="connsiteX4" fmla="*/ 767 w 8161918"/>
                      <a:gd name="connsiteY4" fmla="*/ 39062 h 2959321"/>
                      <a:gd name="connsiteX5" fmla="*/ 4068271 w 8161918"/>
                      <a:gd name="connsiteY5" fmla="*/ 1457959 h 2959321"/>
                      <a:gd name="connsiteX6" fmla="*/ 8161918 w 8161918"/>
                      <a:gd name="connsiteY6" fmla="*/ 0 h 2959321"/>
                      <a:gd name="connsiteX0" fmla="*/ 8161918 w 8162752"/>
                      <a:gd name="connsiteY0" fmla="*/ 0 h 2959488"/>
                      <a:gd name="connsiteX1" fmla="*/ 8162752 w 8162752"/>
                      <a:gd name="connsiteY1" fmla="*/ 1629317 h 2959488"/>
                      <a:gd name="connsiteX2" fmla="*/ 4123353 w 8162752"/>
                      <a:gd name="connsiteY2" fmla="*/ 2958567 h 2959488"/>
                      <a:gd name="connsiteX3" fmla="*/ 2295 w 8162752"/>
                      <a:gd name="connsiteY3" fmla="*/ 1510003 h 2959488"/>
                      <a:gd name="connsiteX4" fmla="*/ 767 w 8162752"/>
                      <a:gd name="connsiteY4" fmla="*/ 39062 h 2959488"/>
                      <a:gd name="connsiteX5" fmla="*/ 4068271 w 8162752"/>
                      <a:gd name="connsiteY5" fmla="*/ 1457959 h 2959488"/>
                      <a:gd name="connsiteX6" fmla="*/ 8161918 w 8162752"/>
                      <a:gd name="connsiteY6" fmla="*/ 0 h 2959488"/>
                      <a:gd name="connsiteX0" fmla="*/ 8165930 w 8166764"/>
                      <a:gd name="connsiteY0" fmla="*/ 7337 h 2966825"/>
                      <a:gd name="connsiteX1" fmla="*/ 8166764 w 8166764"/>
                      <a:gd name="connsiteY1" fmla="*/ 1636654 h 2966825"/>
                      <a:gd name="connsiteX2" fmla="*/ 4127365 w 8166764"/>
                      <a:gd name="connsiteY2" fmla="*/ 2965904 h 2966825"/>
                      <a:gd name="connsiteX3" fmla="*/ 6307 w 8166764"/>
                      <a:gd name="connsiteY3" fmla="*/ 1517340 h 2966825"/>
                      <a:gd name="connsiteX4" fmla="*/ 532 w 8166764"/>
                      <a:gd name="connsiteY4" fmla="*/ 0 h 2966825"/>
                      <a:gd name="connsiteX5" fmla="*/ 4072283 w 8166764"/>
                      <a:gd name="connsiteY5" fmla="*/ 1465296 h 2966825"/>
                      <a:gd name="connsiteX6" fmla="*/ 8165930 w 8166764"/>
                      <a:gd name="connsiteY6" fmla="*/ 7337 h 2966825"/>
                      <a:gd name="connsiteX0" fmla="*/ 8168119 w 8168953"/>
                      <a:gd name="connsiteY0" fmla="*/ 7337 h 2966682"/>
                      <a:gd name="connsiteX1" fmla="*/ 8168953 w 8168953"/>
                      <a:gd name="connsiteY1" fmla="*/ 1636654 h 2966682"/>
                      <a:gd name="connsiteX2" fmla="*/ 4129554 w 8168953"/>
                      <a:gd name="connsiteY2" fmla="*/ 2965904 h 2966682"/>
                      <a:gd name="connsiteX3" fmla="*/ 0 w 8168953"/>
                      <a:gd name="connsiteY3" fmla="*/ 1527651 h 2966682"/>
                      <a:gd name="connsiteX4" fmla="*/ 2721 w 8168953"/>
                      <a:gd name="connsiteY4" fmla="*/ 0 h 2966682"/>
                      <a:gd name="connsiteX5" fmla="*/ 4074472 w 8168953"/>
                      <a:gd name="connsiteY5" fmla="*/ 1465296 h 2966682"/>
                      <a:gd name="connsiteX6" fmla="*/ 8168119 w 8168953"/>
                      <a:gd name="connsiteY6" fmla="*/ 7337 h 2966682"/>
                      <a:gd name="connsiteX0" fmla="*/ 8168119 w 8168953"/>
                      <a:gd name="connsiteY0" fmla="*/ 7337 h 3100377"/>
                      <a:gd name="connsiteX1" fmla="*/ 8168953 w 8168953"/>
                      <a:gd name="connsiteY1" fmla="*/ 1636654 h 3100377"/>
                      <a:gd name="connsiteX2" fmla="*/ 4118520 w 8168953"/>
                      <a:gd name="connsiteY2" fmla="*/ 3099826 h 3100377"/>
                      <a:gd name="connsiteX3" fmla="*/ 0 w 8168953"/>
                      <a:gd name="connsiteY3" fmla="*/ 1527651 h 3100377"/>
                      <a:gd name="connsiteX4" fmla="*/ 2721 w 8168953"/>
                      <a:gd name="connsiteY4" fmla="*/ 0 h 3100377"/>
                      <a:gd name="connsiteX5" fmla="*/ 4074472 w 8168953"/>
                      <a:gd name="connsiteY5" fmla="*/ 1465296 h 3100377"/>
                      <a:gd name="connsiteX6" fmla="*/ 8168119 w 8168953"/>
                      <a:gd name="connsiteY6" fmla="*/ 7337 h 3100377"/>
                      <a:gd name="connsiteX0" fmla="*/ 8168119 w 8168953"/>
                      <a:gd name="connsiteY0" fmla="*/ 7337 h 3100429"/>
                      <a:gd name="connsiteX1" fmla="*/ 8168953 w 8168953"/>
                      <a:gd name="connsiteY1" fmla="*/ 1636654 h 3100429"/>
                      <a:gd name="connsiteX2" fmla="*/ 4118520 w 8168953"/>
                      <a:gd name="connsiteY2" fmla="*/ 3099826 h 3100429"/>
                      <a:gd name="connsiteX3" fmla="*/ 0 w 8168953"/>
                      <a:gd name="connsiteY3" fmla="*/ 1527651 h 3100429"/>
                      <a:gd name="connsiteX4" fmla="*/ 2721 w 8168953"/>
                      <a:gd name="connsiteY4" fmla="*/ 0 h 3100429"/>
                      <a:gd name="connsiteX5" fmla="*/ 4074472 w 8168953"/>
                      <a:gd name="connsiteY5" fmla="*/ 1465296 h 3100429"/>
                      <a:gd name="connsiteX6" fmla="*/ 8168119 w 8168953"/>
                      <a:gd name="connsiteY6" fmla="*/ 7337 h 3100429"/>
                      <a:gd name="connsiteX0" fmla="*/ 8165849 w 8166683"/>
                      <a:gd name="connsiteY0" fmla="*/ 7337 h 3099826"/>
                      <a:gd name="connsiteX1" fmla="*/ 8166683 w 8166683"/>
                      <a:gd name="connsiteY1" fmla="*/ 1636654 h 3099826"/>
                      <a:gd name="connsiteX2" fmla="*/ 4116250 w 8166683"/>
                      <a:gd name="connsiteY2" fmla="*/ 3099826 h 3099826"/>
                      <a:gd name="connsiteX3" fmla="*/ 8764 w 8166683"/>
                      <a:gd name="connsiteY3" fmla="*/ 1634789 h 3099826"/>
                      <a:gd name="connsiteX4" fmla="*/ 451 w 8166683"/>
                      <a:gd name="connsiteY4" fmla="*/ 0 h 3099826"/>
                      <a:gd name="connsiteX5" fmla="*/ 4072202 w 8166683"/>
                      <a:gd name="connsiteY5" fmla="*/ 1465296 h 3099826"/>
                      <a:gd name="connsiteX6" fmla="*/ 8165849 w 8166683"/>
                      <a:gd name="connsiteY6" fmla="*/ 7337 h 3099826"/>
                      <a:gd name="connsiteX0" fmla="*/ 8165849 w 8166683"/>
                      <a:gd name="connsiteY0" fmla="*/ 7337 h 3099826"/>
                      <a:gd name="connsiteX1" fmla="*/ 8166683 w 8166683"/>
                      <a:gd name="connsiteY1" fmla="*/ 1636654 h 3099826"/>
                      <a:gd name="connsiteX2" fmla="*/ 4116250 w 8166683"/>
                      <a:gd name="connsiteY2" fmla="*/ 3099826 h 3099826"/>
                      <a:gd name="connsiteX3" fmla="*/ 8764 w 8166683"/>
                      <a:gd name="connsiteY3" fmla="*/ 1634789 h 3099826"/>
                      <a:gd name="connsiteX4" fmla="*/ 451 w 8166683"/>
                      <a:gd name="connsiteY4" fmla="*/ 0 h 3099826"/>
                      <a:gd name="connsiteX5" fmla="*/ 4072202 w 8166683"/>
                      <a:gd name="connsiteY5" fmla="*/ 1465296 h 3099826"/>
                      <a:gd name="connsiteX6" fmla="*/ 8165849 w 8166683"/>
                      <a:gd name="connsiteY6" fmla="*/ 7337 h 3099826"/>
                      <a:gd name="connsiteX0" fmla="*/ 8165849 w 8166683"/>
                      <a:gd name="connsiteY0" fmla="*/ 7337 h 3099826"/>
                      <a:gd name="connsiteX1" fmla="*/ 8166683 w 8166683"/>
                      <a:gd name="connsiteY1" fmla="*/ 1636654 h 3099826"/>
                      <a:gd name="connsiteX2" fmla="*/ 4116250 w 8166683"/>
                      <a:gd name="connsiteY2" fmla="*/ 3099826 h 3099826"/>
                      <a:gd name="connsiteX3" fmla="*/ 8764 w 8166683"/>
                      <a:gd name="connsiteY3" fmla="*/ 1634789 h 3099826"/>
                      <a:gd name="connsiteX4" fmla="*/ 451 w 8166683"/>
                      <a:gd name="connsiteY4" fmla="*/ 0 h 3099826"/>
                      <a:gd name="connsiteX5" fmla="*/ 4061168 w 8166683"/>
                      <a:gd name="connsiteY5" fmla="*/ 1438511 h 3099826"/>
                      <a:gd name="connsiteX6" fmla="*/ 8165849 w 8166683"/>
                      <a:gd name="connsiteY6" fmla="*/ 7337 h 3099826"/>
                      <a:gd name="connsiteX0" fmla="*/ 8165849 w 8166683"/>
                      <a:gd name="connsiteY0" fmla="*/ 7337 h 3099826"/>
                      <a:gd name="connsiteX1" fmla="*/ 8166683 w 8166683"/>
                      <a:gd name="connsiteY1" fmla="*/ 1636654 h 3099826"/>
                      <a:gd name="connsiteX2" fmla="*/ 4116250 w 8166683"/>
                      <a:gd name="connsiteY2" fmla="*/ 3099826 h 3099826"/>
                      <a:gd name="connsiteX3" fmla="*/ 8764 w 8166683"/>
                      <a:gd name="connsiteY3" fmla="*/ 1634789 h 3099826"/>
                      <a:gd name="connsiteX4" fmla="*/ 451 w 8166683"/>
                      <a:gd name="connsiteY4" fmla="*/ 0 h 3099826"/>
                      <a:gd name="connsiteX5" fmla="*/ 4061168 w 8166683"/>
                      <a:gd name="connsiteY5" fmla="*/ 1438511 h 3099826"/>
                      <a:gd name="connsiteX6" fmla="*/ 8165849 w 8166683"/>
                      <a:gd name="connsiteY6" fmla="*/ 7337 h 30998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166683" h="3099826">
                        <a:moveTo>
                          <a:pt x="8165849" y="7337"/>
                        </a:moveTo>
                        <a:lnTo>
                          <a:pt x="8166683" y="1636654"/>
                        </a:lnTo>
                        <a:cubicBezTo>
                          <a:pt x="7917761" y="2728489"/>
                          <a:pt x="5475903" y="3100137"/>
                          <a:pt x="4116250" y="3099826"/>
                        </a:cubicBezTo>
                        <a:cubicBezTo>
                          <a:pt x="2756597" y="3099515"/>
                          <a:pt x="245424" y="2744647"/>
                          <a:pt x="8764" y="1634789"/>
                        </a:cubicBezTo>
                        <a:cubicBezTo>
                          <a:pt x="11928" y="1215900"/>
                          <a:pt x="-2713" y="418889"/>
                          <a:pt x="451" y="0"/>
                        </a:cubicBezTo>
                        <a:cubicBezTo>
                          <a:pt x="385485" y="953840"/>
                          <a:pt x="2700268" y="1437288"/>
                          <a:pt x="4061168" y="1438511"/>
                        </a:cubicBezTo>
                        <a:cubicBezTo>
                          <a:pt x="5422068" y="1439734"/>
                          <a:pt x="7793228" y="1089449"/>
                          <a:pt x="8165849" y="733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8C2C9"/>
                      </a:gs>
                      <a:gs pos="21000">
                        <a:schemeClr val="bg1"/>
                      </a:gs>
                      <a:gs pos="60000">
                        <a:srgbClr val="D6DCE0"/>
                      </a:gs>
                      <a:gs pos="100000">
                        <a:srgbClr val="B8C2C9"/>
                      </a:gs>
                    </a:gsLst>
                    <a:lin ang="0" scaled="0"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                   </a:t>
                    </a:r>
                  </a:p>
                </p:txBody>
              </p:sp>
              <p:sp>
                <p:nvSpPr>
                  <p:cNvPr id="611" name="Oval 610">
                    <a:extLst>
                      <a:ext uri="{FF2B5EF4-FFF2-40B4-BE49-F238E27FC236}">
                        <a16:creationId xmlns:a16="http://schemas.microsoft.com/office/drawing/2014/main" id="{FA13CE55-9735-7948-BCB9-C01BFA8A7A5A}"/>
                      </a:ext>
                    </a:extLst>
                  </p:cNvPr>
                  <p:cNvSpPr/>
                  <p:nvPr/>
                </p:nvSpPr>
                <p:spPr>
                  <a:xfrm>
                    <a:off x="1466704" y="2997075"/>
                    <a:ext cx="1769640" cy="619577"/>
                  </a:xfrm>
                  <a:prstGeom prst="ellipse">
                    <a:avLst/>
                  </a:prstGeom>
                  <a:solidFill>
                    <a:srgbClr val="B8C2C9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              </a:t>
                    </a:r>
                  </a:p>
                </p:txBody>
              </p:sp>
            </p:grpSp>
            <p:grpSp>
              <p:nvGrpSpPr>
                <p:cNvPr id="590" name="Group 589">
                  <a:extLst>
                    <a:ext uri="{FF2B5EF4-FFF2-40B4-BE49-F238E27FC236}">
                      <a16:creationId xmlns:a16="http://schemas.microsoft.com/office/drawing/2014/main" id="{6324C101-4F8F-DF41-B5EE-B23A5CB52BC9}"/>
                    </a:ext>
                  </a:extLst>
                </p:cNvPr>
                <p:cNvGrpSpPr/>
                <p:nvPr/>
              </p:nvGrpSpPr>
              <p:grpSpPr>
                <a:xfrm>
                  <a:off x="1977616" y="3038475"/>
                  <a:ext cx="768409" cy="553944"/>
                  <a:chOff x="1968091" y="3022600"/>
                  <a:chExt cx="768409" cy="553944"/>
                </a:xfrm>
              </p:grpSpPr>
              <p:grpSp>
                <p:nvGrpSpPr>
                  <p:cNvPr id="591" name="Group 590">
                    <a:extLst>
                      <a:ext uri="{FF2B5EF4-FFF2-40B4-BE49-F238E27FC236}">
                        <a16:creationId xmlns:a16="http://schemas.microsoft.com/office/drawing/2014/main" id="{F2608708-8CFB-684A-A379-46C34069B1C5}"/>
                      </a:ext>
                    </a:extLst>
                  </p:cNvPr>
                  <p:cNvGrpSpPr/>
                  <p:nvPr/>
                </p:nvGrpSpPr>
                <p:grpSpPr>
                  <a:xfrm>
                    <a:off x="2032000" y="3022600"/>
                    <a:ext cx="257175" cy="544419"/>
                    <a:chOff x="2441575" y="2479675"/>
                    <a:chExt cx="765175" cy="1028347"/>
                  </a:xfrm>
                </p:grpSpPr>
                <p:sp>
                  <p:nvSpPr>
                    <p:cNvPr id="608" name="Parallelogram 607">
                      <a:extLst>
                        <a:ext uri="{FF2B5EF4-FFF2-40B4-BE49-F238E27FC236}">
                          <a16:creationId xmlns:a16="http://schemas.microsoft.com/office/drawing/2014/main" id="{B5E19B5A-56A6-3445-98A2-36A95BD8DC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1575" y="2479675"/>
                      <a:ext cx="765175" cy="1025525"/>
                    </a:xfrm>
                    <a:prstGeom prst="parallelogram">
                      <a:avLst>
                        <a:gd name="adj" fmla="val 62205"/>
                      </a:avLst>
                    </a:prstGeom>
                    <a:solidFill>
                      <a:srgbClr val="01119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09" name="Parallelogram 608">
                      <a:extLst>
                        <a:ext uri="{FF2B5EF4-FFF2-40B4-BE49-F238E27FC236}">
                          <a16:creationId xmlns:a16="http://schemas.microsoft.com/office/drawing/2014/main" id="{61FDF9F0-0340-AE46-BD39-DE55231245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71751" y="2558697"/>
                      <a:ext cx="603250" cy="949325"/>
                    </a:xfrm>
                    <a:prstGeom prst="parallelogram">
                      <a:avLst>
                        <a:gd name="adj" fmla="val 72206"/>
                      </a:avLst>
                    </a:prstGeom>
                    <a:solidFill>
                      <a:srgbClr val="8FAAD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592" name="Group 591">
                    <a:extLst>
                      <a:ext uri="{FF2B5EF4-FFF2-40B4-BE49-F238E27FC236}">
                        <a16:creationId xmlns:a16="http://schemas.microsoft.com/office/drawing/2014/main" id="{3711B5A7-19CE-C744-A12D-7E69159C86D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441575" y="3032125"/>
                    <a:ext cx="257175" cy="544419"/>
                    <a:chOff x="2441575" y="2479675"/>
                    <a:chExt cx="765175" cy="1028347"/>
                  </a:xfrm>
                </p:grpSpPr>
                <p:sp>
                  <p:nvSpPr>
                    <p:cNvPr id="606" name="Parallelogram 605">
                      <a:extLst>
                        <a:ext uri="{FF2B5EF4-FFF2-40B4-BE49-F238E27FC236}">
                          <a16:creationId xmlns:a16="http://schemas.microsoft.com/office/drawing/2014/main" id="{85610F23-AB44-5149-9B19-577F32200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1575" y="2479675"/>
                      <a:ext cx="765175" cy="1025525"/>
                    </a:xfrm>
                    <a:prstGeom prst="parallelogram">
                      <a:avLst>
                        <a:gd name="adj" fmla="val 62205"/>
                      </a:avLst>
                    </a:prstGeom>
                    <a:solidFill>
                      <a:srgbClr val="01119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07" name="Parallelogram 606">
                      <a:extLst>
                        <a:ext uri="{FF2B5EF4-FFF2-40B4-BE49-F238E27FC236}">
                          <a16:creationId xmlns:a16="http://schemas.microsoft.com/office/drawing/2014/main" id="{793421F7-AE70-4840-A298-B81B283240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71751" y="2558697"/>
                      <a:ext cx="603250" cy="949325"/>
                    </a:xfrm>
                    <a:prstGeom prst="parallelogram">
                      <a:avLst>
                        <a:gd name="adj" fmla="val 72206"/>
                      </a:avLst>
                    </a:prstGeom>
                    <a:solidFill>
                      <a:srgbClr val="8FAAD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593" name="Parallelogram 592">
                    <a:extLst>
                      <a:ext uri="{FF2B5EF4-FFF2-40B4-BE49-F238E27FC236}">
                        <a16:creationId xmlns:a16="http://schemas.microsoft.com/office/drawing/2014/main" id="{28C747CE-0619-BD4D-BEC5-1CE45C08C212}"/>
                      </a:ext>
                    </a:extLst>
                  </p:cNvPr>
                  <p:cNvSpPr/>
                  <p:nvPr/>
                </p:nvSpPr>
                <p:spPr>
                  <a:xfrm flipV="1">
                    <a:off x="2057400" y="3130550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4" name="Parallelogram 593">
                    <a:extLst>
                      <a:ext uri="{FF2B5EF4-FFF2-40B4-BE49-F238E27FC236}">
                        <a16:creationId xmlns:a16="http://schemas.microsoft.com/office/drawing/2014/main" id="{18DADDC3-0160-A14A-93D5-0FCD873451CD}"/>
                      </a:ext>
                    </a:extLst>
                  </p:cNvPr>
                  <p:cNvSpPr/>
                  <p:nvPr/>
                </p:nvSpPr>
                <p:spPr>
                  <a:xfrm rot="17056647">
                    <a:off x="2079626" y="3187701"/>
                    <a:ext cx="2571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5" name="Parallelogram 594">
                    <a:extLst>
                      <a:ext uri="{FF2B5EF4-FFF2-40B4-BE49-F238E27FC236}">
                        <a16:creationId xmlns:a16="http://schemas.microsoft.com/office/drawing/2014/main" id="{8ABD8EFD-E281-AE4F-9E56-B4C4C05BB342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90347" y="3141540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6" name="Parallelogram 595">
                    <a:extLst>
                      <a:ext uri="{FF2B5EF4-FFF2-40B4-BE49-F238E27FC236}">
                        <a16:creationId xmlns:a16="http://schemas.microsoft.com/office/drawing/2014/main" id="{BA9D39F0-180B-3145-96F3-09C38F1E621C}"/>
                      </a:ext>
                    </a:extLst>
                  </p:cNvPr>
                  <p:cNvSpPr/>
                  <p:nvPr/>
                </p:nvSpPr>
                <p:spPr>
                  <a:xfrm>
                    <a:off x="2032000" y="3162300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7" name="Parallelogram 596">
                    <a:extLst>
                      <a:ext uri="{FF2B5EF4-FFF2-40B4-BE49-F238E27FC236}">
                        <a16:creationId xmlns:a16="http://schemas.microsoft.com/office/drawing/2014/main" id="{48547D95-6E11-FD4E-92D3-27BF02018AF7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627741" y="3146398"/>
                    <a:ext cx="9519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8" name="Parallelogram 597">
                    <a:extLst>
                      <a:ext uri="{FF2B5EF4-FFF2-40B4-BE49-F238E27FC236}">
                        <a16:creationId xmlns:a16="http://schemas.microsoft.com/office/drawing/2014/main" id="{D6D84691-9046-5540-A912-1048C4050517}"/>
                      </a:ext>
                    </a:extLst>
                  </p:cNvPr>
                  <p:cNvSpPr/>
                  <p:nvPr/>
                </p:nvSpPr>
                <p:spPr>
                  <a:xfrm rot="4492456">
                    <a:off x="2397126" y="3197226"/>
                    <a:ext cx="2571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599" name="Group 598">
                    <a:extLst>
                      <a:ext uri="{FF2B5EF4-FFF2-40B4-BE49-F238E27FC236}">
                        <a16:creationId xmlns:a16="http://schemas.microsoft.com/office/drawing/2014/main" id="{F70C24D7-52AD-B64B-A8ED-86169599DC9F}"/>
                      </a:ext>
                    </a:extLst>
                  </p:cNvPr>
                  <p:cNvGrpSpPr/>
                  <p:nvPr/>
                </p:nvGrpSpPr>
                <p:grpSpPr>
                  <a:xfrm>
                    <a:off x="1968091" y="3322545"/>
                    <a:ext cx="768409" cy="96354"/>
                    <a:chOff x="1968092" y="3319370"/>
                    <a:chExt cx="677104" cy="96354"/>
                  </a:xfrm>
                </p:grpSpPr>
                <p:sp>
                  <p:nvSpPr>
                    <p:cNvPr id="602" name="Parallelogram 601">
                      <a:extLst>
                        <a:ext uri="{FF2B5EF4-FFF2-40B4-BE49-F238E27FC236}">
                          <a16:creationId xmlns:a16="http://schemas.microsoft.com/office/drawing/2014/main" id="{A274A1EB-5E05-FF47-B172-0289A00C3AA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12950" y="3330575"/>
                      <a:ext cx="625475" cy="60324"/>
                    </a:xfrm>
                    <a:prstGeom prst="parallelogram">
                      <a:avLst>
                        <a:gd name="adj" fmla="val 30290"/>
                      </a:avLst>
                    </a:prstGeom>
                    <a:solidFill>
                      <a:srgbClr val="01119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03" name="Parallelogram 602">
                      <a:extLst>
                        <a:ext uri="{FF2B5EF4-FFF2-40B4-BE49-F238E27FC236}">
                          <a16:creationId xmlns:a16="http://schemas.microsoft.com/office/drawing/2014/main" id="{AF042C84-43DF-E14C-A9DE-CD8165974697}"/>
                        </a:ext>
                      </a:extLst>
                    </p:cNvPr>
                    <p:cNvSpPr/>
                    <p:nvPr/>
                  </p:nvSpPr>
                  <p:spPr>
                    <a:xfrm rot="17384936" flipV="1">
                      <a:off x="1945897" y="3341565"/>
                      <a:ext cx="95195" cy="50805"/>
                    </a:xfrm>
                    <a:prstGeom prst="parallelogram">
                      <a:avLst>
                        <a:gd name="adj" fmla="val 30290"/>
                      </a:avLst>
                    </a:prstGeom>
                    <a:solidFill>
                      <a:srgbClr val="01119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04" name="Parallelogram 603">
                      <a:extLst>
                        <a:ext uri="{FF2B5EF4-FFF2-40B4-BE49-F238E27FC236}">
                          <a16:creationId xmlns:a16="http://schemas.microsoft.com/office/drawing/2014/main" id="{112863FC-E5D9-1E42-A57E-41123A603E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7550" y="3362325"/>
                      <a:ext cx="650875" cy="45719"/>
                    </a:xfrm>
                    <a:prstGeom prst="parallelogram">
                      <a:avLst>
                        <a:gd name="adj" fmla="val 30290"/>
                      </a:avLst>
                    </a:prstGeom>
                    <a:solidFill>
                      <a:srgbClr val="8FAAD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05" name="Parallelogram 604">
                      <a:extLst>
                        <a:ext uri="{FF2B5EF4-FFF2-40B4-BE49-F238E27FC236}">
                          <a16:creationId xmlns:a16="http://schemas.microsoft.com/office/drawing/2014/main" id="{9A130DDB-EDAD-CB4F-8CB5-475D23AA60F4}"/>
                        </a:ext>
                      </a:extLst>
                    </p:cNvPr>
                    <p:cNvSpPr/>
                    <p:nvPr/>
                  </p:nvSpPr>
                  <p:spPr>
                    <a:xfrm rot="4215064" flipH="1" flipV="1">
                      <a:off x="2577455" y="3347983"/>
                      <a:ext cx="95195" cy="40287"/>
                    </a:xfrm>
                    <a:prstGeom prst="parallelogram">
                      <a:avLst>
                        <a:gd name="adj" fmla="val 30290"/>
                      </a:avLst>
                    </a:prstGeom>
                    <a:solidFill>
                      <a:srgbClr val="01119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600" name="Parallelogram 599">
                    <a:extLst>
                      <a:ext uri="{FF2B5EF4-FFF2-40B4-BE49-F238E27FC236}">
                        <a16:creationId xmlns:a16="http://schemas.microsoft.com/office/drawing/2014/main" id="{E6EAAF14-CE70-214B-8F54-329CED7EE534}"/>
                      </a:ext>
                    </a:extLst>
                  </p:cNvPr>
                  <p:cNvSpPr/>
                  <p:nvPr/>
                </p:nvSpPr>
                <p:spPr>
                  <a:xfrm rot="4389628">
                    <a:off x="2495482" y="3370576"/>
                    <a:ext cx="160883" cy="55150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01" name="Parallelogram 600">
                    <a:extLst>
                      <a:ext uri="{FF2B5EF4-FFF2-40B4-BE49-F238E27FC236}">
                        <a16:creationId xmlns:a16="http://schemas.microsoft.com/office/drawing/2014/main" id="{211635BF-C2A1-BF48-9A26-C3A8BEA987E2}"/>
                      </a:ext>
                    </a:extLst>
                  </p:cNvPr>
                  <p:cNvSpPr/>
                  <p:nvPr/>
                </p:nvSpPr>
                <p:spPr>
                  <a:xfrm rot="17068257">
                    <a:off x="2025651" y="3362326"/>
                    <a:ext cx="2571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EE0A592-B733-464E-B259-F7978DD2BE15}"/>
              </a:ext>
            </a:extLst>
          </p:cNvPr>
          <p:cNvGrpSpPr/>
          <p:nvPr/>
        </p:nvGrpSpPr>
        <p:grpSpPr>
          <a:xfrm>
            <a:off x="1669048" y="2706129"/>
            <a:ext cx="719669" cy="694685"/>
            <a:chOff x="9493249" y="5053913"/>
            <a:chExt cx="719669" cy="694685"/>
          </a:xfrm>
        </p:grpSpPr>
        <p:sp>
          <p:nvSpPr>
            <p:cNvPr id="613" name="Hexagon 612">
              <a:extLst>
                <a:ext uri="{FF2B5EF4-FFF2-40B4-BE49-F238E27FC236}">
                  <a16:creationId xmlns:a16="http://schemas.microsoft.com/office/drawing/2014/main" id="{D0E82154-6B9D-9D42-AF0E-5EB61337AF48}"/>
                </a:ext>
              </a:extLst>
            </p:cNvPr>
            <p:cNvSpPr/>
            <p:nvPr/>
          </p:nvSpPr>
          <p:spPr>
            <a:xfrm>
              <a:off x="9493249" y="5152233"/>
              <a:ext cx="719669" cy="596365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8" name="Oval 818">
              <a:extLst>
                <a:ext uri="{FF2B5EF4-FFF2-40B4-BE49-F238E27FC236}">
                  <a16:creationId xmlns:a16="http://schemas.microsoft.com/office/drawing/2014/main" id="{54735919-8719-5442-888C-641719BCD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262" y="5067007"/>
              <a:ext cx="259626" cy="180201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59" name="Group 819">
              <a:extLst>
                <a:ext uri="{FF2B5EF4-FFF2-40B4-BE49-F238E27FC236}">
                  <a16:creationId xmlns:a16="http://schemas.microsoft.com/office/drawing/2014/main" id="{57ADA568-44E2-184B-9712-C2FCD87BC2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98358" y="5053913"/>
              <a:ext cx="211046" cy="174590"/>
              <a:chOff x="2949" y="1424"/>
              <a:chExt cx="265" cy="280"/>
            </a:xfrm>
          </p:grpSpPr>
          <p:sp>
            <p:nvSpPr>
              <p:cNvPr id="661" name="Oval 820">
                <a:extLst>
                  <a:ext uri="{FF2B5EF4-FFF2-40B4-BE49-F238E27FC236}">
                    <a16:creationId xmlns:a16="http://schemas.microsoft.com/office/drawing/2014/main" id="{E6B5558B-13B2-2C42-95F3-584FC0FF4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62" name="Oval 821">
                <a:extLst>
                  <a:ext uri="{FF2B5EF4-FFF2-40B4-BE49-F238E27FC236}">
                    <a16:creationId xmlns:a16="http://schemas.microsoft.com/office/drawing/2014/main" id="{50075FA2-41D5-7044-BAE2-EE54BBBA5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63" name="Oval 822">
                <a:extLst>
                  <a:ext uri="{FF2B5EF4-FFF2-40B4-BE49-F238E27FC236}">
                    <a16:creationId xmlns:a16="http://schemas.microsoft.com/office/drawing/2014/main" id="{31BF2026-0FB1-E344-B3E2-B2DFCFF49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64" name="Oval 823">
                <a:extLst>
                  <a:ext uri="{FF2B5EF4-FFF2-40B4-BE49-F238E27FC236}">
                    <a16:creationId xmlns:a16="http://schemas.microsoft.com/office/drawing/2014/main" id="{045858ED-E0D3-2947-8FCB-8DBEC3A2D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65" name="Freeform 824">
                <a:extLst>
                  <a:ext uri="{FF2B5EF4-FFF2-40B4-BE49-F238E27FC236}">
                    <a16:creationId xmlns:a16="http://schemas.microsoft.com/office/drawing/2014/main" id="{E5E275BC-9700-424B-9BEB-9613FB736C8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60" name="Freeform 825">
              <a:extLst>
                <a:ext uri="{FF2B5EF4-FFF2-40B4-BE49-F238E27FC236}">
                  <a16:creationId xmlns:a16="http://schemas.microsoft.com/office/drawing/2014/main" id="{ECB5D4CE-5FC9-DC4E-89ED-A0BB7E0BA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4992" y="5173008"/>
              <a:ext cx="141759" cy="80436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CE0FA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Line 270">
              <a:extLst>
                <a:ext uri="{FF2B5EF4-FFF2-40B4-BE49-F238E27FC236}">
                  <a16:creationId xmlns:a16="http://schemas.microsoft.com/office/drawing/2014/main" id="{FA08DB75-567F-6542-8492-F7659339A9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3986" y="5163958"/>
              <a:ext cx="104595" cy="2969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4" name="Line 271">
              <a:extLst>
                <a:ext uri="{FF2B5EF4-FFF2-40B4-BE49-F238E27FC236}">
                  <a16:creationId xmlns:a16="http://schemas.microsoft.com/office/drawing/2014/main" id="{11CD1AD9-1F3F-D840-8797-C7B943D00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08581" y="5163958"/>
              <a:ext cx="104595" cy="2956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5" name="Line 272">
              <a:extLst>
                <a:ext uri="{FF2B5EF4-FFF2-40B4-BE49-F238E27FC236}">
                  <a16:creationId xmlns:a16="http://schemas.microsoft.com/office/drawing/2014/main" id="{13035F41-6389-7A4F-BB76-14A927BE0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3986" y="5459622"/>
              <a:ext cx="104595" cy="322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6" name="Line 273">
              <a:extLst>
                <a:ext uri="{FF2B5EF4-FFF2-40B4-BE49-F238E27FC236}">
                  <a16:creationId xmlns:a16="http://schemas.microsoft.com/office/drawing/2014/main" id="{39127D53-B9D4-DE4E-B8F3-A2FE1F9958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08581" y="5459622"/>
              <a:ext cx="104595" cy="322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7" name="Line 274">
              <a:extLst>
                <a:ext uri="{FF2B5EF4-FFF2-40B4-BE49-F238E27FC236}">
                  <a16:creationId xmlns:a16="http://schemas.microsoft.com/office/drawing/2014/main" id="{8223DB97-5A26-9346-80A3-F121ACBDE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08581" y="5170587"/>
              <a:ext cx="0" cy="3212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8" name="Line 275">
              <a:extLst>
                <a:ext uri="{FF2B5EF4-FFF2-40B4-BE49-F238E27FC236}">
                  <a16:creationId xmlns:a16="http://schemas.microsoft.com/office/drawing/2014/main" id="{199623AA-0954-1B42-9AE5-5ACA76BD3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3986" y="5429127"/>
              <a:ext cx="104595" cy="318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9" name="Line 276">
              <a:extLst>
                <a:ext uri="{FF2B5EF4-FFF2-40B4-BE49-F238E27FC236}">
                  <a16:creationId xmlns:a16="http://schemas.microsoft.com/office/drawing/2014/main" id="{EEDDE26F-70FB-104D-9F4B-917F4E5EBB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708581" y="5429127"/>
              <a:ext cx="104595" cy="30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0" name="Line 277">
              <a:extLst>
                <a:ext uri="{FF2B5EF4-FFF2-40B4-BE49-F238E27FC236}">
                  <a16:creationId xmlns:a16="http://schemas.microsoft.com/office/drawing/2014/main" id="{1910E0AB-9CFB-2844-9986-FAFC7B296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48375" y="5331899"/>
              <a:ext cx="60206" cy="24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1" name="Line 278">
              <a:extLst>
                <a:ext uri="{FF2B5EF4-FFF2-40B4-BE49-F238E27FC236}">
                  <a16:creationId xmlns:a16="http://schemas.microsoft.com/office/drawing/2014/main" id="{5358B212-AF66-8B4C-9A35-A4A5C570D4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0" y="5331899"/>
              <a:ext cx="63267" cy="24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2" name="Line 279">
              <a:extLst>
                <a:ext uri="{FF2B5EF4-FFF2-40B4-BE49-F238E27FC236}">
                  <a16:creationId xmlns:a16="http://schemas.microsoft.com/office/drawing/2014/main" id="{DFEB40D1-4403-5343-A0BE-65F96D94E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28476" y="5375210"/>
              <a:ext cx="77553" cy="331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3" name="Line 280">
              <a:extLst>
                <a:ext uri="{FF2B5EF4-FFF2-40B4-BE49-F238E27FC236}">
                  <a16:creationId xmlns:a16="http://schemas.microsoft.com/office/drawing/2014/main" id="{C6254C2C-45AE-1244-9897-9880F6CD8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1" y="5381839"/>
              <a:ext cx="78063" cy="291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4" name="Line 281">
              <a:extLst>
                <a:ext uri="{FF2B5EF4-FFF2-40B4-BE49-F238E27FC236}">
                  <a16:creationId xmlns:a16="http://schemas.microsoft.com/office/drawing/2014/main" id="{129A5F22-BF79-FB43-9297-80AB718DA2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0" y="5287262"/>
              <a:ext cx="39797" cy="119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5" name="Line 282">
              <a:extLst>
                <a:ext uri="{FF2B5EF4-FFF2-40B4-BE49-F238E27FC236}">
                  <a16:creationId xmlns:a16="http://schemas.microsoft.com/office/drawing/2014/main" id="{17C95245-522E-1844-BE3E-7FD4E56D89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1" y="5225831"/>
              <a:ext cx="25001" cy="92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6" name="Line 283">
              <a:extLst>
                <a:ext uri="{FF2B5EF4-FFF2-40B4-BE49-F238E27FC236}">
                  <a16:creationId xmlns:a16="http://schemas.microsoft.com/office/drawing/2014/main" id="{FCAA33DA-9E95-9146-8301-55AA080D5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63681" y="5283284"/>
              <a:ext cx="48471" cy="159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7" name="Line 284">
              <a:extLst>
                <a:ext uri="{FF2B5EF4-FFF2-40B4-BE49-F238E27FC236}">
                  <a16:creationId xmlns:a16="http://schemas.microsoft.com/office/drawing/2014/main" id="{0D051C37-4CE3-3440-95F2-9A6D70344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5111" y="5223179"/>
              <a:ext cx="28062" cy="159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17" name="Group 616">
              <a:extLst>
                <a:ext uri="{FF2B5EF4-FFF2-40B4-BE49-F238E27FC236}">
                  <a16:creationId xmlns:a16="http://schemas.microsoft.com/office/drawing/2014/main" id="{41745780-3333-9046-9015-7488C78644C2}"/>
                </a:ext>
              </a:extLst>
            </p:cNvPr>
            <p:cNvGrpSpPr/>
            <p:nvPr/>
          </p:nvGrpSpPr>
          <p:grpSpPr>
            <a:xfrm>
              <a:off x="9642894" y="5425476"/>
              <a:ext cx="427183" cy="191690"/>
              <a:chOff x="1503784" y="3006600"/>
              <a:chExt cx="1771786" cy="957087"/>
            </a:xfrm>
          </p:grpSpPr>
          <p:grpSp>
            <p:nvGrpSpPr>
              <p:cNvPr id="618" name="Group 617">
                <a:extLst>
                  <a:ext uri="{FF2B5EF4-FFF2-40B4-BE49-F238E27FC236}">
                    <a16:creationId xmlns:a16="http://schemas.microsoft.com/office/drawing/2014/main" id="{A58F1511-1E0A-4445-A939-3898B2867F71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639" name="Freeform 638">
                  <a:extLst>
                    <a:ext uri="{FF2B5EF4-FFF2-40B4-BE49-F238E27FC236}">
                      <a16:creationId xmlns:a16="http://schemas.microsoft.com/office/drawing/2014/main" id="{1283E28E-82D8-5143-A734-4413A36494AF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640" name="Oval 639">
                  <a:extLst>
                    <a:ext uri="{FF2B5EF4-FFF2-40B4-BE49-F238E27FC236}">
                      <a16:creationId xmlns:a16="http://schemas.microsoft.com/office/drawing/2014/main" id="{F984C4EF-F9D4-2046-B211-E0A99A1EF0E6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619" name="Group 618">
                <a:extLst>
                  <a:ext uri="{FF2B5EF4-FFF2-40B4-BE49-F238E27FC236}">
                    <a16:creationId xmlns:a16="http://schemas.microsoft.com/office/drawing/2014/main" id="{39BBCE51-8659-4646-8EC1-5E99E32742CD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620" name="Group 619">
                  <a:extLst>
                    <a:ext uri="{FF2B5EF4-FFF2-40B4-BE49-F238E27FC236}">
                      <a16:creationId xmlns:a16="http://schemas.microsoft.com/office/drawing/2014/main" id="{C68FD663-5CA3-3442-89A9-3CA321EAC45B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637" name="Parallelogram 636">
                    <a:extLst>
                      <a:ext uri="{FF2B5EF4-FFF2-40B4-BE49-F238E27FC236}">
                        <a16:creationId xmlns:a16="http://schemas.microsoft.com/office/drawing/2014/main" id="{0ED3B0B9-417F-2644-BA76-E82F31021621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8" name="Parallelogram 637">
                    <a:extLst>
                      <a:ext uri="{FF2B5EF4-FFF2-40B4-BE49-F238E27FC236}">
                        <a16:creationId xmlns:a16="http://schemas.microsoft.com/office/drawing/2014/main" id="{9901B493-3DB6-034A-AA81-E0643E106CE9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621" name="Group 620">
                  <a:extLst>
                    <a:ext uri="{FF2B5EF4-FFF2-40B4-BE49-F238E27FC236}">
                      <a16:creationId xmlns:a16="http://schemas.microsoft.com/office/drawing/2014/main" id="{93D6CD13-4E18-C143-A054-EC13DEFD8841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635" name="Parallelogram 634">
                    <a:extLst>
                      <a:ext uri="{FF2B5EF4-FFF2-40B4-BE49-F238E27FC236}">
                        <a16:creationId xmlns:a16="http://schemas.microsoft.com/office/drawing/2014/main" id="{55D41DEE-375F-2643-8759-908631388DD6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6" name="Parallelogram 635">
                    <a:extLst>
                      <a:ext uri="{FF2B5EF4-FFF2-40B4-BE49-F238E27FC236}">
                        <a16:creationId xmlns:a16="http://schemas.microsoft.com/office/drawing/2014/main" id="{643AB043-C39C-6946-BACB-C748015E1144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22" name="Parallelogram 621">
                  <a:extLst>
                    <a:ext uri="{FF2B5EF4-FFF2-40B4-BE49-F238E27FC236}">
                      <a16:creationId xmlns:a16="http://schemas.microsoft.com/office/drawing/2014/main" id="{FD113F07-B613-4043-99C4-4E81FE864B34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3" name="Parallelogram 622">
                  <a:extLst>
                    <a:ext uri="{FF2B5EF4-FFF2-40B4-BE49-F238E27FC236}">
                      <a16:creationId xmlns:a16="http://schemas.microsoft.com/office/drawing/2014/main" id="{02051A52-64F3-8846-A832-73861520A570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4" name="Parallelogram 623">
                  <a:extLst>
                    <a:ext uri="{FF2B5EF4-FFF2-40B4-BE49-F238E27FC236}">
                      <a16:creationId xmlns:a16="http://schemas.microsoft.com/office/drawing/2014/main" id="{F3061D52-9CE7-624A-B1C7-F6338930EE25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5" name="Parallelogram 624">
                  <a:extLst>
                    <a:ext uri="{FF2B5EF4-FFF2-40B4-BE49-F238E27FC236}">
                      <a16:creationId xmlns:a16="http://schemas.microsoft.com/office/drawing/2014/main" id="{E42E9B3C-D7DB-6E47-855F-5B16C4B9F017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6" name="Parallelogram 625">
                  <a:extLst>
                    <a:ext uri="{FF2B5EF4-FFF2-40B4-BE49-F238E27FC236}">
                      <a16:creationId xmlns:a16="http://schemas.microsoft.com/office/drawing/2014/main" id="{9C195EBD-60CA-5743-9C5D-9EF3C970A76E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7" name="Parallelogram 626">
                  <a:extLst>
                    <a:ext uri="{FF2B5EF4-FFF2-40B4-BE49-F238E27FC236}">
                      <a16:creationId xmlns:a16="http://schemas.microsoft.com/office/drawing/2014/main" id="{4CD20E16-6200-F345-8904-740ECAB16F19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28" name="Group 627">
                  <a:extLst>
                    <a:ext uri="{FF2B5EF4-FFF2-40B4-BE49-F238E27FC236}">
                      <a16:creationId xmlns:a16="http://schemas.microsoft.com/office/drawing/2014/main" id="{DE1A0FE1-5981-364B-8A0C-084923C923A7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631" name="Parallelogram 630">
                    <a:extLst>
                      <a:ext uri="{FF2B5EF4-FFF2-40B4-BE49-F238E27FC236}">
                        <a16:creationId xmlns:a16="http://schemas.microsoft.com/office/drawing/2014/main" id="{88BB6B27-5909-314B-9F3E-EA1761133D95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2" name="Parallelogram 631">
                    <a:extLst>
                      <a:ext uri="{FF2B5EF4-FFF2-40B4-BE49-F238E27FC236}">
                        <a16:creationId xmlns:a16="http://schemas.microsoft.com/office/drawing/2014/main" id="{B97E8B11-D730-8047-A539-1E52AB03F84A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3" name="Parallelogram 632">
                    <a:extLst>
                      <a:ext uri="{FF2B5EF4-FFF2-40B4-BE49-F238E27FC236}">
                        <a16:creationId xmlns:a16="http://schemas.microsoft.com/office/drawing/2014/main" id="{4AED2015-9021-884B-B47D-197F1226A27F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4" name="Parallelogram 633">
                    <a:extLst>
                      <a:ext uri="{FF2B5EF4-FFF2-40B4-BE49-F238E27FC236}">
                        <a16:creationId xmlns:a16="http://schemas.microsoft.com/office/drawing/2014/main" id="{4DE15F2B-32A9-9744-A28F-6476BF11B55C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29" name="Parallelogram 628">
                  <a:extLst>
                    <a:ext uri="{FF2B5EF4-FFF2-40B4-BE49-F238E27FC236}">
                      <a16:creationId xmlns:a16="http://schemas.microsoft.com/office/drawing/2014/main" id="{3C00C2E8-6E5D-2148-A38C-0A06B73DBD8A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0" name="Parallelogram 629">
                  <a:extLst>
                    <a:ext uri="{FF2B5EF4-FFF2-40B4-BE49-F238E27FC236}">
                      <a16:creationId xmlns:a16="http://schemas.microsoft.com/office/drawing/2014/main" id="{CF688BA2-4741-0E49-88B8-F43F38199772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06663400-3C5A-8845-98AF-5008BBA2DAC8}"/>
              </a:ext>
            </a:extLst>
          </p:cNvPr>
          <p:cNvGrpSpPr/>
          <p:nvPr/>
        </p:nvGrpSpPr>
        <p:grpSpPr>
          <a:xfrm>
            <a:off x="2498237" y="3340441"/>
            <a:ext cx="719669" cy="694685"/>
            <a:chOff x="9493249" y="5053913"/>
            <a:chExt cx="719669" cy="694685"/>
          </a:xfrm>
        </p:grpSpPr>
        <p:sp>
          <p:nvSpPr>
            <p:cNvPr id="667" name="Hexagon 666">
              <a:extLst>
                <a:ext uri="{FF2B5EF4-FFF2-40B4-BE49-F238E27FC236}">
                  <a16:creationId xmlns:a16="http://schemas.microsoft.com/office/drawing/2014/main" id="{7458CC80-20A9-E54C-98B5-CE109091E2A3}"/>
                </a:ext>
              </a:extLst>
            </p:cNvPr>
            <p:cNvSpPr/>
            <p:nvPr/>
          </p:nvSpPr>
          <p:spPr>
            <a:xfrm>
              <a:off x="9493249" y="5152233"/>
              <a:ext cx="719669" cy="596365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8" name="Oval 818">
              <a:extLst>
                <a:ext uri="{FF2B5EF4-FFF2-40B4-BE49-F238E27FC236}">
                  <a16:creationId xmlns:a16="http://schemas.microsoft.com/office/drawing/2014/main" id="{2E656D59-78AD-A140-9083-12054A6F4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262" y="5067007"/>
              <a:ext cx="259626" cy="180201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69" name="Group 819">
              <a:extLst>
                <a:ext uri="{FF2B5EF4-FFF2-40B4-BE49-F238E27FC236}">
                  <a16:creationId xmlns:a16="http://schemas.microsoft.com/office/drawing/2014/main" id="{E6C9E26A-F436-1B40-9593-2254C2DC8D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98358" y="5053913"/>
              <a:ext cx="211046" cy="174590"/>
              <a:chOff x="2949" y="1424"/>
              <a:chExt cx="265" cy="280"/>
            </a:xfrm>
          </p:grpSpPr>
          <p:sp>
            <p:nvSpPr>
              <p:cNvPr id="710" name="Oval 820">
                <a:extLst>
                  <a:ext uri="{FF2B5EF4-FFF2-40B4-BE49-F238E27FC236}">
                    <a16:creationId xmlns:a16="http://schemas.microsoft.com/office/drawing/2014/main" id="{9EFC1F76-8172-BE41-9600-F75391EB7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11" name="Oval 821">
                <a:extLst>
                  <a:ext uri="{FF2B5EF4-FFF2-40B4-BE49-F238E27FC236}">
                    <a16:creationId xmlns:a16="http://schemas.microsoft.com/office/drawing/2014/main" id="{5A33C6CC-A5B7-DA48-A8F4-974E5990E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12" name="Oval 822">
                <a:extLst>
                  <a:ext uri="{FF2B5EF4-FFF2-40B4-BE49-F238E27FC236}">
                    <a16:creationId xmlns:a16="http://schemas.microsoft.com/office/drawing/2014/main" id="{ED46D6DD-6865-9D47-BDEC-6B4214E3F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13" name="Oval 823">
                <a:extLst>
                  <a:ext uri="{FF2B5EF4-FFF2-40B4-BE49-F238E27FC236}">
                    <a16:creationId xmlns:a16="http://schemas.microsoft.com/office/drawing/2014/main" id="{44A6ECFE-BC93-F54A-8521-96BBA7C4F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14" name="Freeform 824">
                <a:extLst>
                  <a:ext uri="{FF2B5EF4-FFF2-40B4-BE49-F238E27FC236}">
                    <a16:creationId xmlns:a16="http://schemas.microsoft.com/office/drawing/2014/main" id="{D98EA004-91D4-264E-BA00-970A4DACB7B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70" name="Freeform 825">
              <a:extLst>
                <a:ext uri="{FF2B5EF4-FFF2-40B4-BE49-F238E27FC236}">
                  <a16:creationId xmlns:a16="http://schemas.microsoft.com/office/drawing/2014/main" id="{A49D820F-3B88-0B4E-BE93-55F9130E0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4992" y="5173008"/>
              <a:ext cx="141759" cy="80436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CE0FA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Line 270">
              <a:extLst>
                <a:ext uri="{FF2B5EF4-FFF2-40B4-BE49-F238E27FC236}">
                  <a16:creationId xmlns:a16="http://schemas.microsoft.com/office/drawing/2014/main" id="{CAC2F182-169D-4A4B-8444-81F6B8B4AB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3986" y="5163958"/>
              <a:ext cx="104595" cy="2969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72" name="Line 271">
              <a:extLst>
                <a:ext uri="{FF2B5EF4-FFF2-40B4-BE49-F238E27FC236}">
                  <a16:creationId xmlns:a16="http://schemas.microsoft.com/office/drawing/2014/main" id="{B8303C47-8DE9-4A42-A620-C560C8F68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08581" y="5163958"/>
              <a:ext cx="104595" cy="2956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73" name="Line 272">
              <a:extLst>
                <a:ext uri="{FF2B5EF4-FFF2-40B4-BE49-F238E27FC236}">
                  <a16:creationId xmlns:a16="http://schemas.microsoft.com/office/drawing/2014/main" id="{B41BFE20-C705-6E40-A7BA-9B6E19759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3986" y="5459622"/>
              <a:ext cx="104595" cy="322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74" name="Line 273">
              <a:extLst>
                <a:ext uri="{FF2B5EF4-FFF2-40B4-BE49-F238E27FC236}">
                  <a16:creationId xmlns:a16="http://schemas.microsoft.com/office/drawing/2014/main" id="{F4854A33-FBBE-DC4A-9EF8-D628971241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08581" y="5459622"/>
              <a:ext cx="104595" cy="322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75" name="Line 274">
              <a:extLst>
                <a:ext uri="{FF2B5EF4-FFF2-40B4-BE49-F238E27FC236}">
                  <a16:creationId xmlns:a16="http://schemas.microsoft.com/office/drawing/2014/main" id="{5DEBC8FB-818F-E147-A253-FC9432701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08581" y="5170587"/>
              <a:ext cx="0" cy="3212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76" name="Line 275">
              <a:extLst>
                <a:ext uri="{FF2B5EF4-FFF2-40B4-BE49-F238E27FC236}">
                  <a16:creationId xmlns:a16="http://schemas.microsoft.com/office/drawing/2014/main" id="{9A2658AB-DBCB-B840-BDDC-8B52140CA7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3986" y="5429127"/>
              <a:ext cx="104595" cy="318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77" name="Line 276">
              <a:extLst>
                <a:ext uri="{FF2B5EF4-FFF2-40B4-BE49-F238E27FC236}">
                  <a16:creationId xmlns:a16="http://schemas.microsoft.com/office/drawing/2014/main" id="{8B20B956-FAAF-4A46-982F-AB240FA8CA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708581" y="5429127"/>
              <a:ext cx="104595" cy="30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78" name="Line 277">
              <a:extLst>
                <a:ext uri="{FF2B5EF4-FFF2-40B4-BE49-F238E27FC236}">
                  <a16:creationId xmlns:a16="http://schemas.microsoft.com/office/drawing/2014/main" id="{53BA3699-F505-FD46-828A-DDDAD42F6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48375" y="5331899"/>
              <a:ext cx="60206" cy="24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79" name="Line 278">
              <a:extLst>
                <a:ext uri="{FF2B5EF4-FFF2-40B4-BE49-F238E27FC236}">
                  <a16:creationId xmlns:a16="http://schemas.microsoft.com/office/drawing/2014/main" id="{F533CC11-973F-CF4E-A0D2-DC2DB4125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0" y="5331899"/>
              <a:ext cx="63267" cy="24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80" name="Line 279">
              <a:extLst>
                <a:ext uri="{FF2B5EF4-FFF2-40B4-BE49-F238E27FC236}">
                  <a16:creationId xmlns:a16="http://schemas.microsoft.com/office/drawing/2014/main" id="{4418C7A0-BF40-2B44-9150-F23FF7E5E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28476" y="5375210"/>
              <a:ext cx="77553" cy="331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81" name="Line 280">
              <a:extLst>
                <a:ext uri="{FF2B5EF4-FFF2-40B4-BE49-F238E27FC236}">
                  <a16:creationId xmlns:a16="http://schemas.microsoft.com/office/drawing/2014/main" id="{4AEA9854-0115-134F-B712-B2707F1779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1" y="5381839"/>
              <a:ext cx="78063" cy="291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82" name="Line 281">
              <a:extLst>
                <a:ext uri="{FF2B5EF4-FFF2-40B4-BE49-F238E27FC236}">
                  <a16:creationId xmlns:a16="http://schemas.microsoft.com/office/drawing/2014/main" id="{9E1A5026-105D-1044-BD70-54FB92999E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0" y="5287262"/>
              <a:ext cx="39797" cy="119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83" name="Line 282">
              <a:extLst>
                <a:ext uri="{FF2B5EF4-FFF2-40B4-BE49-F238E27FC236}">
                  <a16:creationId xmlns:a16="http://schemas.microsoft.com/office/drawing/2014/main" id="{FF3F5895-E97B-AD44-85AC-C674DC8A3E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1" y="5225831"/>
              <a:ext cx="25001" cy="92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84" name="Line 283">
              <a:extLst>
                <a:ext uri="{FF2B5EF4-FFF2-40B4-BE49-F238E27FC236}">
                  <a16:creationId xmlns:a16="http://schemas.microsoft.com/office/drawing/2014/main" id="{8BC2FDA0-3221-DE4F-BC2A-62AF5D180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63681" y="5283284"/>
              <a:ext cx="48471" cy="159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85" name="Line 284">
              <a:extLst>
                <a:ext uri="{FF2B5EF4-FFF2-40B4-BE49-F238E27FC236}">
                  <a16:creationId xmlns:a16="http://schemas.microsoft.com/office/drawing/2014/main" id="{9F70C213-CC21-1C4D-9BDF-D368655E2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5111" y="5223179"/>
              <a:ext cx="28062" cy="159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86" name="Group 685">
              <a:extLst>
                <a:ext uri="{FF2B5EF4-FFF2-40B4-BE49-F238E27FC236}">
                  <a16:creationId xmlns:a16="http://schemas.microsoft.com/office/drawing/2014/main" id="{BBBDBFC9-174F-754C-8344-72AB2278C4AC}"/>
                </a:ext>
              </a:extLst>
            </p:cNvPr>
            <p:cNvGrpSpPr/>
            <p:nvPr/>
          </p:nvGrpSpPr>
          <p:grpSpPr>
            <a:xfrm>
              <a:off x="9642894" y="5425476"/>
              <a:ext cx="427183" cy="191690"/>
              <a:chOff x="1503784" y="3006600"/>
              <a:chExt cx="1771786" cy="957087"/>
            </a:xfrm>
          </p:grpSpPr>
          <p:grpSp>
            <p:nvGrpSpPr>
              <p:cNvPr id="687" name="Group 686">
                <a:extLst>
                  <a:ext uri="{FF2B5EF4-FFF2-40B4-BE49-F238E27FC236}">
                    <a16:creationId xmlns:a16="http://schemas.microsoft.com/office/drawing/2014/main" id="{502421E0-44D0-BD4E-9618-B04FCEBFE83F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708" name="Freeform 707">
                  <a:extLst>
                    <a:ext uri="{FF2B5EF4-FFF2-40B4-BE49-F238E27FC236}">
                      <a16:creationId xmlns:a16="http://schemas.microsoft.com/office/drawing/2014/main" id="{41D17627-90FB-1847-84ED-3FFCBBA588B5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709" name="Oval 708">
                  <a:extLst>
                    <a:ext uri="{FF2B5EF4-FFF2-40B4-BE49-F238E27FC236}">
                      <a16:creationId xmlns:a16="http://schemas.microsoft.com/office/drawing/2014/main" id="{3618E46D-6BC0-8246-9475-80C818FE0ABC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688" name="Group 687">
                <a:extLst>
                  <a:ext uri="{FF2B5EF4-FFF2-40B4-BE49-F238E27FC236}">
                    <a16:creationId xmlns:a16="http://schemas.microsoft.com/office/drawing/2014/main" id="{91A2BDAC-E56D-184A-B55B-F31CBE3F63EE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689" name="Group 688">
                  <a:extLst>
                    <a:ext uri="{FF2B5EF4-FFF2-40B4-BE49-F238E27FC236}">
                      <a16:creationId xmlns:a16="http://schemas.microsoft.com/office/drawing/2014/main" id="{EAA65592-0AA6-6146-978A-1DD5D9AAE244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706" name="Parallelogram 705">
                    <a:extLst>
                      <a:ext uri="{FF2B5EF4-FFF2-40B4-BE49-F238E27FC236}">
                        <a16:creationId xmlns:a16="http://schemas.microsoft.com/office/drawing/2014/main" id="{BACA0608-7BDA-8548-9EF6-76BB67B9EB9A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07" name="Parallelogram 706">
                    <a:extLst>
                      <a:ext uri="{FF2B5EF4-FFF2-40B4-BE49-F238E27FC236}">
                        <a16:creationId xmlns:a16="http://schemas.microsoft.com/office/drawing/2014/main" id="{D155F5E8-E884-3644-B31A-F4748D7D0EC4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690" name="Group 689">
                  <a:extLst>
                    <a:ext uri="{FF2B5EF4-FFF2-40B4-BE49-F238E27FC236}">
                      <a16:creationId xmlns:a16="http://schemas.microsoft.com/office/drawing/2014/main" id="{93AEBD0E-4ED6-0C4C-ADE5-9CB920A3C91C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704" name="Parallelogram 703">
                    <a:extLst>
                      <a:ext uri="{FF2B5EF4-FFF2-40B4-BE49-F238E27FC236}">
                        <a16:creationId xmlns:a16="http://schemas.microsoft.com/office/drawing/2014/main" id="{48F50BB9-DBE7-0A40-BEF7-E5AA65281C96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05" name="Parallelogram 704">
                    <a:extLst>
                      <a:ext uri="{FF2B5EF4-FFF2-40B4-BE49-F238E27FC236}">
                        <a16:creationId xmlns:a16="http://schemas.microsoft.com/office/drawing/2014/main" id="{5210B519-B255-F44D-ABAB-072CA4754DC6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91" name="Parallelogram 690">
                  <a:extLst>
                    <a:ext uri="{FF2B5EF4-FFF2-40B4-BE49-F238E27FC236}">
                      <a16:creationId xmlns:a16="http://schemas.microsoft.com/office/drawing/2014/main" id="{ED589CB4-8D93-E34F-A057-B7F19006A273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2" name="Parallelogram 691">
                  <a:extLst>
                    <a:ext uri="{FF2B5EF4-FFF2-40B4-BE49-F238E27FC236}">
                      <a16:creationId xmlns:a16="http://schemas.microsoft.com/office/drawing/2014/main" id="{63D2CB76-5C1A-7F4B-893D-AF68E238C265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3" name="Parallelogram 692">
                  <a:extLst>
                    <a:ext uri="{FF2B5EF4-FFF2-40B4-BE49-F238E27FC236}">
                      <a16:creationId xmlns:a16="http://schemas.microsoft.com/office/drawing/2014/main" id="{43A4EA28-E41C-1949-9B67-535B80CD27D0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4" name="Parallelogram 693">
                  <a:extLst>
                    <a:ext uri="{FF2B5EF4-FFF2-40B4-BE49-F238E27FC236}">
                      <a16:creationId xmlns:a16="http://schemas.microsoft.com/office/drawing/2014/main" id="{A3DEDAB4-FE99-3246-B3A0-B04E2AB1B315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5" name="Parallelogram 694">
                  <a:extLst>
                    <a:ext uri="{FF2B5EF4-FFF2-40B4-BE49-F238E27FC236}">
                      <a16:creationId xmlns:a16="http://schemas.microsoft.com/office/drawing/2014/main" id="{AD99151F-A99B-FF40-AB5F-3A418EF3AB01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6" name="Parallelogram 695">
                  <a:extLst>
                    <a:ext uri="{FF2B5EF4-FFF2-40B4-BE49-F238E27FC236}">
                      <a16:creationId xmlns:a16="http://schemas.microsoft.com/office/drawing/2014/main" id="{E9C67F0E-5169-FC47-8A97-4EED85AB9A28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97" name="Group 696">
                  <a:extLst>
                    <a:ext uri="{FF2B5EF4-FFF2-40B4-BE49-F238E27FC236}">
                      <a16:creationId xmlns:a16="http://schemas.microsoft.com/office/drawing/2014/main" id="{0A77F01A-0889-5B4B-91EC-767FF0890250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700" name="Parallelogram 699">
                    <a:extLst>
                      <a:ext uri="{FF2B5EF4-FFF2-40B4-BE49-F238E27FC236}">
                        <a16:creationId xmlns:a16="http://schemas.microsoft.com/office/drawing/2014/main" id="{D965BDA7-F9F8-954B-A0C0-D749113B978F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01" name="Parallelogram 700">
                    <a:extLst>
                      <a:ext uri="{FF2B5EF4-FFF2-40B4-BE49-F238E27FC236}">
                        <a16:creationId xmlns:a16="http://schemas.microsoft.com/office/drawing/2014/main" id="{49FAF3EA-64F7-C145-ABC2-D975460CAE47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02" name="Parallelogram 701">
                    <a:extLst>
                      <a:ext uri="{FF2B5EF4-FFF2-40B4-BE49-F238E27FC236}">
                        <a16:creationId xmlns:a16="http://schemas.microsoft.com/office/drawing/2014/main" id="{25214C8E-5BB1-A04A-B42B-C981BD1461BD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03" name="Parallelogram 702">
                    <a:extLst>
                      <a:ext uri="{FF2B5EF4-FFF2-40B4-BE49-F238E27FC236}">
                        <a16:creationId xmlns:a16="http://schemas.microsoft.com/office/drawing/2014/main" id="{6453038D-1349-E943-8C58-1EB850006C1D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98" name="Parallelogram 697">
                  <a:extLst>
                    <a:ext uri="{FF2B5EF4-FFF2-40B4-BE49-F238E27FC236}">
                      <a16:creationId xmlns:a16="http://schemas.microsoft.com/office/drawing/2014/main" id="{E485A5FE-5591-874C-9CB9-43D9BE87E884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9" name="Parallelogram 698">
                  <a:extLst>
                    <a:ext uri="{FF2B5EF4-FFF2-40B4-BE49-F238E27FC236}">
                      <a16:creationId xmlns:a16="http://schemas.microsoft.com/office/drawing/2014/main" id="{888D5BA7-1DB3-D840-849C-1AC8BAE0FE49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830A8F35-19D8-8640-9E0D-8E362B995AD0}"/>
              </a:ext>
            </a:extLst>
          </p:cNvPr>
          <p:cNvGrpSpPr/>
          <p:nvPr/>
        </p:nvGrpSpPr>
        <p:grpSpPr>
          <a:xfrm>
            <a:off x="4182882" y="4123040"/>
            <a:ext cx="719669" cy="694685"/>
            <a:chOff x="9493249" y="5053913"/>
            <a:chExt cx="719669" cy="694685"/>
          </a:xfrm>
        </p:grpSpPr>
        <p:sp>
          <p:nvSpPr>
            <p:cNvPr id="716" name="Hexagon 715">
              <a:extLst>
                <a:ext uri="{FF2B5EF4-FFF2-40B4-BE49-F238E27FC236}">
                  <a16:creationId xmlns:a16="http://schemas.microsoft.com/office/drawing/2014/main" id="{596601BF-D1DC-2346-9452-2099914F0E65}"/>
                </a:ext>
              </a:extLst>
            </p:cNvPr>
            <p:cNvSpPr/>
            <p:nvPr/>
          </p:nvSpPr>
          <p:spPr>
            <a:xfrm>
              <a:off x="9493249" y="5152233"/>
              <a:ext cx="719669" cy="596365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7" name="Oval 818">
              <a:extLst>
                <a:ext uri="{FF2B5EF4-FFF2-40B4-BE49-F238E27FC236}">
                  <a16:creationId xmlns:a16="http://schemas.microsoft.com/office/drawing/2014/main" id="{4190A27F-4508-E64B-BC91-819453B2B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262" y="5067007"/>
              <a:ext cx="259626" cy="180201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18" name="Group 819">
              <a:extLst>
                <a:ext uri="{FF2B5EF4-FFF2-40B4-BE49-F238E27FC236}">
                  <a16:creationId xmlns:a16="http://schemas.microsoft.com/office/drawing/2014/main" id="{DB03C313-D507-564D-AB1C-E584CC2C1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98358" y="5053913"/>
              <a:ext cx="211046" cy="174590"/>
              <a:chOff x="2949" y="1424"/>
              <a:chExt cx="265" cy="280"/>
            </a:xfrm>
          </p:grpSpPr>
          <p:sp>
            <p:nvSpPr>
              <p:cNvPr id="759" name="Oval 820">
                <a:extLst>
                  <a:ext uri="{FF2B5EF4-FFF2-40B4-BE49-F238E27FC236}">
                    <a16:creationId xmlns:a16="http://schemas.microsoft.com/office/drawing/2014/main" id="{429AE1EC-E66F-8A4B-96EF-B091D8026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60" name="Oval 821">
                <a:extLst>
                  <a:ext uri="{FF2B5EF4-FFF2-40B4-BE49-F238E27FC236}">
                    <a16:creationId xmlns:a16="http://schemas.microsoft.com/office/drawing/2014/main" id="{4FC85941-B37C-C847-ADA9-4C0F87F49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61" name="Oval 822">
                <a:extLst>
                  <a:ext uri="{FF2B5EF4-FFF2-40B4-BE49-F238E27FC236}">
                    <a16:creationId xmlns:a16="http://schemas.microsoft.com/office/drawing/2014/main" id="{3F0BE6D2-B0F6-0E40-90C6-0A55A8652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62" name="Oval 823">
                <a:extLst>
                  <a:ext uri="{FF2B5EF4-FFF2-40B4-BE49-F238E27FC236}">
                    <a16:creationId xmlns:a16="http://schemas.microsoft.com/office/drawing/2014/main" id="{48365C5A-FE27-4545-97F9-F79110FEF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63" name="Freeform 824">
                <a:extLst>
                  <a:ext uri="{FF2B5EF4-FFF2-40B4-BE49-F238E27FC236}">
                    <a16:creationId xmlns:a16="http://schemas.microsoft.com/office/drawing/2014/main" id="{D9DCBD05-86AA-814D-AE1A-D651EC5BAD5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19" name="Freeform 825">
              <a:extLst>
                <a:ext uri="{FF2B5EF4-FFF2-40B4-BE49-F238E27FC236}">
                  <a16:creationId xmlns:a16="http://schemas.microsoft.com/office/drawing/2014/main" id="{9CB7900B-CF42-3A4E-A892-842BA176A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4992" y="5173008"/>
              <a:ext cx="141759" cy="80436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CE0FA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0" name="Line 270">
              <a:extLst>
                <a:ext uri="{FF2B5EF4-FFF2-40B4-BE49-F238E27FC236}">
                  <a16:creationId xmlns:a16="http://schemas.microsoft.com/office/drawing/2014/main" id="{D465C52C-A8F1-274F-89F1-089E2F8866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3986" y="5163958"/>
              <a:ext cx="104595" cy="2969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1" name="Line 271">
              <a:extLst>
                <a:ext uri="{FF2B5EF4-FFF2-40B4-BE49-F238E27FC236}">
                  <a16:creationId xmlns:a16="http://schemas.microsoft.com/office/drawing/2014/main" id="{F8F8A094-BA0A-9C45-A325-429051EDE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08581" y="5163958"/>
              <a:ext cx="104595" cy="2956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2" name="Line 272">
              <a:extLst>
                <a:ext uri="{FF2B5EF4-FFF2-40B4-BE49-F238E27FC236}">
                  <a16:creationId xmlns:a16="http://schemas.microsoft.com/office/drawing/2014/main" id="{B1F9F68A-814D-6141-9807-57E3B35E2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3986" y="5459622"/>
              <a:ext cx="104595" cy="322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3" name="Line 273">
              <a:extLst>
                <a:ext uri="{FF2B5EF4-FFF2-40B4-BE49-F238E27FC236}">
                  <a16:creationId xmlns:a16="http://schemas.microsoft.com/office/drawing/2014/main" id="{D7DE79C8-2C43-EA40-AA70-F757F43ECC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08581" y="5459622"/>
              <a:ext cx="104595" cy="322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4" name="Line 274">
              <a:extLst>
                <a:ext uri="{FF2B5EF4-FFF2-40B4-BE49-F238E27FC236}">
                  <a16:creationId xmlns:a16="http://schemas.microsoft.com/office/drawing/2014/main" id="{906AF96A-B26A-4A41-AF9D-4F5D7157C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08581" y="5170587"/>
              <a:ext cx="0" cy="3212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5" name="Line 275">
              <a:extLst>
                <a:ext uri="{FF2B5EF4-FFF2-40B4-BE49-F238E27FC236}">
                  <a16:creationId xmlns:a16="http://schemas.microsoft.com/office/drawing/2014/main" id="{49A0EDC5-E7DC-974D-92E8-2AABF19A85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3986" y="5429127"/>
              <a:ext cx="104595" cy="318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6" name="Line 276">
              <a:extLst>
                <a:ext uri="{FF2B5EF4-FFF2-40B4-BE49-F238E27FC236}">
                  <a16:creationId xmlns:a16="http://schemas.microsoft.com/office/drawing/2014/main" id="{2E0024AB-4C91-3441-8DF9-E8B48A936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708581" y="5429127"/>
              <a:ext cx="104595" cy="30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7" name="Line 277">
              <a:extLst>
                <a:ext uri="{FF2B5EF4-FFF2-40B4-BE49-F238E27FC236}">
                  <a16:creationId xmlns:a16="http://schemas.microsoft.com/office/drawing/2014/main" id="{30E417DC-5728-9947-81D3-955921F9A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48375" y="5331899"/>
              <a:ext cx="60206" cy="24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8" name="Line 278">
              <a:extLst>
                <a:ext uri="{FF2B5EF4-FFF2-40B4-BE49-F238E27FC236}">
                  <a16:creationId xmlns:a16="http://schemas.microsoft.com/office/drawing/2014/main" id="{3C3F1198-A46E-7B48-829C-3F90169260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0" y="5331899"/>
              <a:ext cx="63267" cy="24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9" name="Line 279">
              <a:extLst>
                <a:ext uri="{FF2B5EF4-FFF2-40B4-BE49-F238E27FC236}">
                  <a16:creationId xmlns:a16="http://schemas.microsoft.com/office/drawing/2014/main" id="{DABF2387-BF28-934B-82F6-B00009523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28476" y="5375210"/>
              <a:ext cx="77553" cy="331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0" name="Line 280">
              <a:extLst>
                <a:ext uri="{FF2B5EF4-FFF2-40B4-BE49-F238E27FC236}">
                  <a16:creationId xmlns:a16="http://schemas.microsoft.com/office/drawing/2014/main" id="{40FA4443-1644-F44C-83E3-1919496B74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1" y="5381839"/>
              <a:ext cx="78063" cy="291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1" name="Line 281">
              <a:extLst>
                <a:ext uri="{FF2B5EF4-FFF2-40B4-BE49-F238E27FC236}">
                  <a16:creationId xmlns:a16="http://schemas.microsoft.com/office/drawing/2014/main" id="{AE7C7110-6B02-E64F-82E7-F24363D2B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0" y="5287262"/>
              <a:ext cx="39797" cy="119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2" name="Line 282">
              <a:extLst>
                <a:ext uri="{FF2B5EF4-FFF2-40B4-BE49-F238E27FC236}">
                  <a16:creationId xmlns:a16="http://schemas.microsoft.com/office/drawing/2014/main" id="{628DB85F-4CFB-EC4A-9876-A850A69CC6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1" y="5225831"/>
              <a:ext cx="25001" cy="92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3" name="Line 283">
              <a:extLst>
                <a:ext uri="{FF2B5EF4-FFF2-40B4-BE49-F238E27FC236}">
                  <a16:creationId xmlns:a16="http://schemas.microsoft.com/office/drawing/2014/main" id="{C32EDBE6-ACAE-6C46-9B60-043516FCA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63681" y="5283284"/>
              <a:ext cx="48471" cy="159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4" name="Line 284">
              <a:extLst>
                <a:ext uri="{FF2B5EF4-FFF2-40B4-BE49-F238E27FC236}">
                  <a16:creationId xmlns:a16="http://schemas.microsoft.com/office/drawing/2014/main" id="{5948C242-ED5C-2749-8FC5-92FC18029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5111" y="5223179"/>
              <a:ext cx="28062" cy="159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35" name="Group 734">
              <a:extLst>
                <a:ext uri="{FF2B5EF4-FFF2-40B4-BE49-F238E27FC236}">
                  <a16:creationId xmlns:a16="http://schemas.microsoft.com/office/drawing/2014/main" id="{D5692DFB-438E-1648-A49C-814AC788873F}"/>
                </a:ext>
              </a:extLst>
            </p:cNvPr>
            <p:cNvGrpSpPr/>
            <p:nvPr/>
          </p:nvGrpSpPr>
          <p:grpSpPr>
            <a:xfrm>
              <a:off x="9642894" y="5425476"/>
              <a:ext cx="427183" cy="191690"/>
              <a:chOff x="1503784" y="3006600"/>
              <a:chExt cx="1771786" cy="957087"/>
            </a:xfrm>
          </p:grpSpPr>
          <p:grpSp>
            <p:nvGrpSpPr>
              <p:cNvPr id="736" name="Group 735">
                <a:extLst>
                  <a:ext uri="{FF2B5EF4-FFF2-40B4-BE49-F238E27FC236}">
                    <a16:creationId xmlns:a16="http://schemas.microsoft.com/office/drawing/2014/main" id="{CFDECF85-5A30-B345-820D-1C24E39D73FD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757" name="Freeform 756">
                  <a:extLst>
                    <a:ext uri="{FF2B5EF4-FFF2-40B4-BE49-F238E27FC236}">
                      <a16:creationId xmlns:a16="http://schemas.microsoft.com/office/drawing/2014/main" id="{B757F8A2-D672-B54A-B75F-83380EEC9250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758" name="Oval 757">
                  <a:extLst>
                    <a:ext uri="{FF2B5EF4-FFF2-40B4-BE49-F238E27FC236}">
                      <a16:creationId xmlns:a16="http://schemas.microsoft.com/office/drawing/2014/main" id="{645ED142-358E-A24A-9783-9C88841ECC96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737" name="Group 736">
                <a:extLst>
                  <a:ext uri="{FF2B5EF4-FFF2-40B4-BE49-F238E27FC236}">
                    <a16:creationId xmlns:a16="http://schemas.microsoft.com/office/drawing/2014/main" id="{AB5FC987-57B8-5E48-8830-37D27401F0EB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738" name="Group 737">
                  <a:extLst>
                    <a:ext uri="{FF2B5EF4-FFF2-40B4-BE49-F238E27FC236}">
                      <a16:creationId xmlns:a16="http://schemas.microsoft.com/office/drawing/2014/main" id="{96872CF1-7B84-8C41-9EE8-AAFD93AF6E1E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755" name="Parallelogram 754">
                    <a:extLst>
                      <a:ext uri="{FF2B5EF4-FFF2-40B4-BE49-F238E27FC236}">
                        <a16:creationId xmlns:a16="http://schemas.microsoft.com/office/drawing/2014/main" id="{E3BE5235-0197-424B-8161-718A3320D933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56" name="Parallelogram 755">
                    <a:extLst>
                      <a:ext uri="{FF2B5EF4-FFF2-40B4-BE49-F238E27FC236}">
                        <a16:creationId xmlns:a16="http://schemas.microsoft.com/office/drawing/2014/main" id="{A20BE235-D317-424D-95CE-14476A42EF4E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739" name="Group 738">
                  <a:extLst>
                    <a:ext uri="{FF2B5EF4-FFF2-40B4-BE49-F238E27FC236}">
                      <a16:creationId xmlns:a16="http://schemas.microsoft.com/office/drawing/2014/main" id="{92082098-89FE-E147-9755-2D872C1E42B9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753" name="Parallelogram 752">
                    <a:extLst>
                      <a:ext uri="{FF2B5EF4-FFF2-40B4-BE49-F238E27FC236}">
                        <a16:creationId xmlns:a16="http://schemas.microsoft.com/office/drawing/2014/main" id="{FA604FD6-045F-B54B-9531-4453B0ACEE24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54" name="Parallelogram 753">
                    <a:extLst>
                      <a:ext uri="{FF2B5EF4-FFF2-40B4-BE49-F238E27FC236}">
                        <a16:creationId xmlns:a16="http://schemas.microsoft.com/office/drawing/2014/main" id="{76AF5183-61B1-2644-98B4-E34D2DADB93B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740" name="Parallelogram 739">
                  <a:extLst>
                    <a:ext uri="{FF2B5EF4-FFF2-40B4-BE49-F238E27FC236}">
                      <a16:creationId xmlns:a16="http://schemas.microsoft.com/office/drawing/2014/main" id="{1FE381BF-C4E3-7149-8A4D-C31F086E8363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1" name="Parallelogram 740">
                  <a:extLst>
                    <a:ext uri="{FF2B5EF4-FFF2-40B4-BE49-F238E27FC236}">
                      <a16:creationId xmlns:a16="http://schemas.microsoft.com/office/drawing/2014/main" id="{6C7BF2D6-6894-CB45-8018-CA29D5385A73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2" name="Parallelogram 741">
                  <a:extLst>
                    <a:ext uri="{FF2B5EF4-FFF2-40B4-BE49-F238E27FC236}">
                      <a16:creationId xmlns:a16="http://schemas.microsoft.com/office/drawing/2014/main" id="{A499246C-D379-F14B-BF6C-BDB73A61B66D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3" name="Parallelogram 742">
                  <a:extLst>
                    <a:ext uri="{FF2B5EF4-FFF2-40B4-BE49-F238E27FC236}">
                      <a16:creationId xmlns:a16="http://schemas.microsoft.com/office/drawing/2014/main" id="{34768D10-7AFD-8847-9B4D-4409E50FE02B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4" name="Parallelogram 743">
                  <a:extLst>
                    <a:ext uri="{FF2B5EF4-FFF2-40B4-BE49-F238E27FC236}">
                      <a16:creationId xmlns:a16="http://schemas.microsoft.com/office/drawing/2014/main" id="{74BB7C19-35F0-824A-84B3-C924F2FBEB93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5" name="Parallelogram 744">
                  <a:extLst>
                    <a:ext uri="{FF2B5EF4-FFF2-40B4-BE49-F238E27FC236}">
                      <a16:creationId xmlns:a16="http://schemas.microsoft.com/office/drawing/2014/main" id="{A7DB9545-5C09-E849-AA41-E11C5AD0B07A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746" name="Group 745">
                  <a:extLst>
                    <a:ext uri="{FF2B5EF4-FFF2-40B4-BE49-F238E27FC236}">
                      <a16:creationId xmlns:a16="http://schemas.microsoft.com/office/drawing/2014/main" id="{BF82CBA6-3B9F-0243-9ACC-D945E3EF86B5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749" name="Parallelogram 748">
                    <a:extLst>
                      <a:ext uri="{FF2B5EF4-FFF2-40B4-BE49-F238E27FC236}">
                        <a16:creationId xmlns:a16="http://schemas.microsoft.com/office/drawing/2014/main" id="{DAD6565B-B67A-9942-BF0B-731C26210B59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50" name="Parallelogram 749">
                    <a:extLst>
                      <a:ext uri="{FF2B5EF4-FFF2-40B4-BE49-F238E27FC236}">
                        <a16:creationId xmlns:a16="http://schemas.microsoft.com/office/drawing/2014/main" id="{1217E082-BC4E-064E-BA3E-052E3B64CEA1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51" name="Parallelogram 750">
                    <a:extLst>
                      <a:ext uri="{FF2B5EF4-FFF2-40B4-BE49-F238E27FC236}">
                        <a16:creationId xmlns:a16="http://schemas.microsoft.com/office/drawing/2014/main" id="{E8D75B47-F5C3-7341-9A91-72BBF363ACD2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52" name="Parallelogram 751">
                    <a:extLst>
                      <a:ext uri="{FF2B5EF4-FFF2-40B4-BE49-F238E27FC236}">
                        <a16:creationId xmlns:a16="http://schemas.microsoft.com/office/drawing/2014/main" id="{3B3C9418-FE87-4A4F-BE0F-4D6B0F1B6319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747" name="Parallelogram 746">
                  <a:extLst>
                    <a:ext uri="{FF2B5EF4-FFF2-40B4-BE49-F238E27FC236}">
                      <a16:creationId xmlns:a16="http://schemas.microsoft.com/office/drawing/2014/main" id="{37814276-0F4E-904B-B6BC-8C14558D9213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8" name="Parallelogram 747">
                  <a:extLst>
                    <a:ext uri="{FF2B5EF4-FFF2-40B4-BE49-F238E27FC236}">
                      <a16:creationId xmlns:a16="http://schemas.microsoft.com/office/drawing/2014/main" id="{A544FFBF-DF93-3043-86AD-24A7D5E91A73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764" name="Group 763">
            <a:extLst>
              <a:ext uri="{FF2B5EF4-FFF2-40B4-BE49-F238E27FC236}">
                <a16:creationId xmlns:a16="http://schemas.microsoft.com/office/drawing/2014/main" id="{CAEE0EA2-FBAE-3E44-B0C6-FEF0FFD5C584}"/>
              </a:ext>
            </a:extLst>
          </p:cNvPr>
          <p:cNvGrpSpPr/>
          <p:nvPr/>
        </p:nvGrpSpPr>
        <p:grpSpPr>
          <a:xfrm>
            <a:off x="3816299" y="4843850"/>
            <a:ext cx="719669" cy="694685"/>
            <a:chOff x="9493249" y="5053913"/>
            <a:chExt cx="719669" cy="694685"/>
          </a:xfrm>
        </p:grpSpPr>
        <p:sp>
          <p:nvSpPr>
            <p:cNvPr id="765" name="Hexagon 764">
              <a:extLst>
                <a:ext uri="{FF2B5EF4-FFF2-40B4-BE49-F238E27FC236}">
                  <a16:creationId xmlns:a16="http://schemas.microsoft.com/office/drawing/2014/main" id="{A04EE13F-7365-4741-928F-434BBE34817C}"/>
                </a:ext>
              </a:extLst>
            </p:cNvPr>
            <p:cNvSpPr/>
            <p:nvPr/>
          </p:nvSpPr>
          <p:spPr>
            <a:xfrm>
              <a:off x="9493249" y="5152233"/>
              <a:ext cx="719669" cy="596365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6" name="Oval 818">
              <a:extLst>
                <a:ext uri="{FF2B5EF4-FFF2-40B4-BE49-F238E27FC236}">
                  <a16:creationId xmlns:a16="http://schemas.microsoft.com/office/drawing/2014/main" id="{255E3784-EE08-4A4F-87EB-9DE485431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262" y="5067007"/>
              <a:ext cx="259626" cy="180201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67" name="Group 819">
              <a:extLst>
                <a:ext uri="{FF2B5EF4-FFF2-40B4-BE49-F238E27FC236}">
                  <a16:creationId xmlns:a16="http://schemas.microsoft.com/office/drawing/2014/main" id="{C70EE73D-4E43-AB4A-8EC4-EB7691F0F8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98358" y="5053913"/>
              <a:ext cx="211046" cy="174590"/>
              <a:chOff x="2949" y="1424"/>
              <a:chExt cx="265" cy="280"/>
            </a:xfrm>
          </p:grpSpPr>
          <p:sp>
            <p:nvSpPr>
              <p:cNvPr id="808" name="Oval 820">
                <a:extLst>
                  <a:ext uri="{FF2B5EF4-FFF2-40B4-BE49-F238E27FC236}">
                    <a16:creationId xmlns:a16="http://schemas.microsoft.com/office/drawing/2014/main" id="{049D1049-9131-3644-9F90-589C8FA7B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" name="Oval 821">
                <a:extLst>
                  <a:ext uri="{FF2B5EF4-FFF2-40B4-BE49-F238E27FC236}">
                    <a16:creationId xmlns:a16="http://schemas.microsoft.com/office/drawing/2014/main" id="{3E2ECF5F-F913-A146-A4C7-E87A0BAD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" name="Oval 822">
                <a:extLst>
                  <a:ext uri="{FF2B5EF4-FFF2-40B4-BE49-F238E27FC236}">
                    <a16:creationId xmlns:a16="http://schemas.microsoft.com/office/drawing/2014/main" id="{3E925781-15CD-1741-8752-CE8F552E7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1" name="Oval 823">
                <a:extLst>
                  <a:ext uri="{FF2B5EF4-FFF2-40B4-BE49-F238E27FC236}">
                    <a16:creationId xmlns:a16="http://schemas.microsoft.com/office/drawing/2014/main" id="{E29FC35F-7B04-6A4D-AE12-34BACC980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2" name="Freeform 824">
                <a:extLst>
                  <a:ext uri="{FF2B5EF4-FFF2-40B4-BE49-F238E27FC236}">
                    <a16:creationId xmlns:a16="http://schemas.microsoft.com/office/drawing/2014/main" id="{A76EA987-FFC2-E94A-8162-FA6ABF82305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68" name="Freeform 825">
              <a:extLst>
                <a:ext uri="{FF2B5EF4-FFF2-40B4-BE49-F238E27FC236}">
                  <a16:creationId xmlns:a16="http://schemas.microsoft.com/office/drawing/2014/main" id="{7D4C7BB6-CA67-1B43-8719-5D0CE2C3B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4992" y="5173008"/>
              <a:ext cx="141759" cy="80436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CE0FA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Line 270">
              <a:extLst>
                <a:ext uri="{FF2B5EF4-FFF2-40B4-BE49-F238E27FC236}">
                  <a16:creationId xmlns:a16="http://schemas.microsoft.com/office/drawing/2014/main" id="{66D25438-3EDC-1C4D-867C-2F6F16B58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3986" y="5163958"/>
              <a:ext cx="104595" cy="2969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Line 271">
              <a:extLst>
                <a:ext uri="{FF2B5EF4-FFF2-40B4-BE49-F238E27FC236}">
                  <a16:creationId xmlns:a16="http://schemas.microsoft.com/office/drawing/2014/main" id="{F9AAE899-3562-B540-BDDD-D50B57F7A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08581" y="5163958"/>
              <a:ext cx="104595" cy="2956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Line 272">
              <a:extLst>
                <a:ext uri="{FF2B5EF4-FFF2-40B4-BE49-F238E27FC236}">
                  <a16:creationId xmlns:a16="http://schemas.microsoft.com/office/drawing/2014/main" id="{8C8BB1D0-9BF4-E34E-8725-D5F6A7C0B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3986" y="5459622"/>
              <a:ext cx="104595" cy="322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Line 273">
              <a:extLst>
                <a:ext uri="{FF2B5EF4-FFF2-40B4-BE49-F238E27FC236}">
                  <a16:creationId xmlns:a16="http://schemas.microsoft.com/office/drawing/2014/main" id="{63CE7442-A88B-A544-98BB-67456F3776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08581" y="5459622"/>
              <a:ext cx="104595" cy="322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3" name="Line 274">
              <a:extLst>
                <a:ext uri="{FF2B5EF4-FFF2-40B4-BE49-F238E27FC236}">
                  <a16:creationId xmlns:a16="http://schemas.microsoft.com/office/drawing/2014/main" id="{BB3B7F09-8D68-6344-87D5-8065AAB2F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08581" y="5170587"/>
              <a:ext cx="0" cy="3212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4" name="Line 275">
              <a:extLst>
                <a:ext uri="{FF2B5EF4-FFF2-40B4-BE49-F238E27FC236}">
                  <a16:creationId xmlns:a16="http://schemas.microsoft.com/office/drawing/2014/main" id="{57C40FC1-5C12-D94E-BCB6-3462795413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3986" y="5429127"/>
              <a:ext cx="104595" cy="318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5" name="Line 276">
              <a:extLst>
                <a:ext uri="{FF2B5EF4-FFF2-40B4-BE49-F238E27FC236}">
                  <a16:creationId xmlns:a16="http://schemas.microsoft.com/office/drawing/2014/main" id="{1791DC45-1FF0-0643-99EB-F40C4DC531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708581" y="5429127"/>
              <a:ext cx="104595" cy="30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6" name="Line 277">
              <a:extLst>
                <a:ext uri="{FF2B5EF4-FFF2-40B4-BE49-F238E27FC236}">
                  <a16:creationId xmlns:a16="http://schemas.microsoft.com/office/drawing/2014/main" id="{A272EFD1-949B-1940-AF54-508CBC80D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48375" y="5331899"/>
              <a:ext cx="60206" cy="24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Line 278">
              <a:extLst>
                <a:ext uri="{FF2B5EF4-FFF2-40B4-BE49-F238E27FC236}">
                  <a16:creationId xmlns:a16="http://schemas.microsoft.com/office/drawing/2014/main" id="{787A9645-0A9D-AC41-AF4E-DB1D6AED86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0" y="5331899"/>
              <a:ext cx="63267" cy="24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8" name="Line 279">
              <a:extLst>
                <a:ext uri="{FF2B5EF4-FFF2-40B4-BE49-F238E27FC236}">
                  <a16:creationId xmlns:a16="http://schemas.microsoft.com/office/drawing/2014/main" id="{90B092E3-A32F-BF47-85CA-EC49D84D3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28476" y="5375210"/>
              <a:ext cx="77553" cy="331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9" name="Line 280">
              <a:extLst>
                <a:ext uri="{FF2B5EF4-FFF2-40B4-BE49-F238E27FC236}">
                  <a16:creationId xmlns:a16="http://schemas.microsoft.com/office/drawing/2014/main" id="{D32D4B96-4BEC-F046-AF6A-8AC1B160D0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1" y="5381839"/>
              <a:ext cx="78063" cy="291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0" name="Line 281">
              <a:extLst>
                <a:ext uri="{FF2B5EF4-FFF2-40B4-BE49-F238E27FC236}">
                  <a16:creationId xmlns:a16="http://schemas.microsoft.com/office/drawing/2014/main" id="{062BA8E2-D940-5343-97BE-7710C525B6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0" y="5287262"/>
              <a:ext cx="39797" cy="119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1" name="Line 282">
              <a:extLst>
                <a:ext uri="{FF2B5EF4-FFF2-40B4-BE49-F238E27FC236}">
                  <a16:creationId xmlns:a16="http://schemas.microsoft.com/office/drawing/2014/main" id="{6AA033C3-98E8-C74D-A69E-33B6A3C206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1" y="5225831"/>
              <a:ext cx="25001" cy="92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Line 283">
              <a:extLst>
                <a:ext uri="{FF2B5EF4-FFF2-40B4-BE49-F238E27FC236}">
                  <a16:creationId xmlns:a16="http://schemas.microsoft.com/office/drawing/2014/main" id="{6EF32645-7D63-6147-860A-A733F5F3D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63681" y="5283284"/>
              <a:ext cx="48471" cy="159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Line 284">
              <a:extLst>
                <a:ext uri="{FF2B5EF4-FFF2-40B4-BE49-F238E27FC236}">
                  <a16:creationId xmlns:a16="http://schemas.microsoft.com/office/drawing/2014/main" id="{BF592783-6E2D-7644-96FF-4AFF0980F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5111" y="5223179"/>
              <a:ext cx="28062" cy="159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4" name="Group 783">
              <a:extLst>
                <a:ext uri="{FF2B5EF4-FFF2-40B4-BE49-F238E27FC236}">
                  <a16:creationId xmlns:a16="http://schemas.microsoft.com/office/drawing/2014/main" id="{9587E7FA-11EB-294A-9FEB-6C548EEFCA07}"/>
                </a:ext>
              </a:extLst>
            </p:cNvPr>
            <p:cNvGrpSpPr/>
            <p:nvPr/>
          </p:nvGrpSpPr>
          <p:grpSpPr>
            <a:xfrm>
              <a:off x="9642894" y="5425476"/>
              <a:ext cx="427183" cy="191690"/>
              <a:chOff x="1503784" y="3006600"/>
              <a:chExt cx="1771786" cy="957087"/>
            </a:xfrm>
          </p:grpSpPr>
          <p:grpSp>
            <p:nvGrpSpPr>
              <p:cNvPr id="785" name="Group 784">
                <a:extLst>
                  <a:ext uri="{FF2B5EF4-FFF2-40B4-BE49-F238E27FC236}">
                    <a16:creationId xmlns:a16="http://schemas.microsoft.com/office/drawing/2014/main" id="{648F1CC7-AF5C-3F4E-9479-3E811D5520A4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806" name="Freeform 805">
                  <a:extLst>
                    <a:ext uri="{FF2B5EF4-FFF2-40B4-BE49-F238E27FC236}">
                      <a16:creationId xmlns:a16="http://schemas.microsoft.com/office/drawing/2014/main" id="{E7FC8000-3556-234D-B8F1-4DC59F937BBD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807" name="Oval 806">
                  <a:extLst>
                    <a:ext uri="{FF2B5EF4-FFF2-40B4-BE49-F238E27FC236}">
                      <a16:creationId xmlns:a16="http://schemas.microsoft.com/office/drawing/2014/main" id="{69F06B0F-D584-D346-910E-F125E0A75853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786" name="Group 785">
                <a:extLst>
                  <a:ext uri="{FF2B5EF4-FFF2-40B4-BE49-F238E27FC236}">
                    <a16:creationId xmlns:a16="http://schemas.microsoft.com/office/drawing/2014/main" id="{47C29260-398D-D047-9CFF-7A84CFCDB2BC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787" name="Group 786">
                  <a:extLst>
                    <a:ext uri="{FF2B5EF4-FFF2-40B4-BE49-F238E27FC236}">
                      <a16:creationId xmlns:a16="http://schemas.microsoft.com/office/drawing/2014/main" id="{F29CDF63-20C2-8940-AF6B-A07600178A7D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804" name="Parallelogram 803">
                    <a:extLst>
                      <a:ext uri="{FF2B5EF4-FFF2-40B4-BE49-F238E27FC236}">
                        <a16:creationId xmlns:a16="http://schemas.microsoft.com/office/drawing/2014/main" id="{C83C8BC1-1B26-CE4D-A9F2-69C7B0F3B1AC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05" name="Parallelogram 804">
                    <a:extLst>
                      <a:ext uri="{FF2B5EF4-FFF2-40B4-BE49-F238E27FC236}">
                        <a16:creationId xmlns:a16="http://schemas.microsoft.com/office/drawing/2014/main" id="{AE5216F4-7D22-0845-B843-D9867BAB4DB7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788" name="Group 787">
                  <a:extLst>
                    <a:ext uri="{FF2B5EF4-FFF2-40B4-BE49-F238E27FC236}">
                      <a16:creationId xmlns:a16="http://schemas.microsoft.com/office/drawing/2014/main" id="{29C186AF-4E8F-D646-9696-B52C8E3E4718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802" name="Parallelogram 801">
                    <a:extLst>
                      <a:ext uri="{FF2B5EF4-FFF2-40B4-BE49-F238E27FC236}">
                        <a16:creationId xmlns:a16="http://schemas.microsoft.com/office/drawing/2014/main" id="{835B1671-CF81-1045-AE9B-8E94CCD3D7AE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03" name="Parallelogram 802">
                    <a:extLst>
                      <a:ext uri="{FF2B5EF4-FFF2-40B4-BE49-F238E27FC236}">
                        <a16:creationId xmlns:a16="http://schemas.microsoft.com/office/drawing/2014/main" id="{9F286462-75D0-8B42-8ACF-3F6F04CF5729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789" name="Parallelogram 788">
                  <a:extLst>
                    <a:ext uri="{FF2B5EF4-FFF2-40B4-BE49-F238E27FC236}">
                      <a16:creationId xmlns:a16="http://schemas.microsoft.com/office/drawing/2014/main" id="{3A5F09C0-83AA-7344-A31C-F6776041AD7C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0" name="Parallelogram 789">
                  <a:extLst>
                    <a:ext uri="{FF2B5EF4-FFF2-40B4-BE49-F238E27FC236}">
                      <a16:creationId xmlns:a16="http://schemas.microsoft.com/office/drawing/2014/main" id="{28D3A6BF-DE47-814D-A553-5EE5C1AC869E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1" name="Parallelogram 790">
                  <a:extLst>
                    <a:ext uri="{FF2B5EF4-FFF2-40B4-BE49-F238E27FC236}">
                      <a16:creationId xmlns:a16="http://schemas.microsoft.com/office/drawing/2014/main" id="{B3B28740-BE09-104D-BF9A-F00802052208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2" name="Parallelogram 791">
                  <a:extLst>
                    <a:ext uri="{FF2B5EF4-FFF2-40B4-BE49-F238E27FC236}">
                      <a16:creationId xmlns:a16="http://schemas.microsoft.com/office/drawing/2014/main" id="{3C2EE5E8-087A-934C-A1C5-DD0AABD36B03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3" name="Parallelogram 792">
                  <a:extLst>
                    <a:ext uri="{FF2B5EF4-FFF2-40B4-BE49-F238E27FC236}">
                      <a16:creationId xmlns:a16="http://schemas.microsoft.com/office/drawing/2014/main" id="{3D73E832-B778-904A-BE77-6E2EA7B55DC2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4" name="Parallelogram 793">
                  <a:extLst>
                    <a:ext uri="{FF2B5EF4-FFF2-40B4-BE49-F238E27FC236}">
                      <a16:creationId xmlns:a16="http://schemas.microsoft.com/office/drawing/2014/main" id="{6C4D9E5A-8FB1-A744-8D9F-8EF78CE817FF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795" name="Group 794">
                  <a:extLst>
                    <a:ext uri="{FF2B5EF4-FFF2-40B4-BE49-F238E27FC236}">
                      <a16:creationId xmlns:a16="http://schemas.microsoft.com/office/drawing/2014/main" id="{98397303-D4E5-B843-9BBB-638101C26AB3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798" name="Parallelogram 797">
                    <a:extLst>
                      <a:ext uri="{FF2B5EF4-FFF2-40B4-BE49-F238E27FC236}">
                        <a16:creationId xmlns:a16="http://schemas.microsoft.com/office/drawing/2014/main" id="{4775D62C-04B7-4747-A3EB-02BBC8A95003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99" name="Parallelogram 798">
                    <a:extLst>
                      <a:ext uri="{FF2B5EF4-FFF2-40B4-BE49-F238E27FC236}">
                        <a16:creationId xmlns:a16="http://schemas.microsoft.com/office/drawing/2014/main" id="{7A32E366-7650-914E-9FE4-5ADD57B4FFF4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00" name="Parallelogram 799">
                    <a:extLst>
                      <a:ext uri="{FF2B5EF4-FFF2-40B4-BE49-F238E27FC236}">
                        <a16:creationId xmlns:a16="http://schemas.microsoft.com/office/drawing/2014/main" id="{0D2B1DAA-3886-EC46-83E3-C3871DEC9ECE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01" name="Parallelogram 800">
                    <a:extLst>
                      <a:ext uri="{FF2B5EF4-FFF2-40B4-BE49-F238E27FC236}">
                        <a16:creationId xmlns:a16="http://schemas.microsoft.com/office/drawing/2014/main" id="{125D7EF7-2B72-2240-B050-DA28515D60FF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796" name="Parallelogram 795">
                  <a:extLst>
                    <a:ext uri="{FF2B5EF4-FFF2-40B4-BE49-F238E27FC236}">
                      <a16:creationId xmlns:a16="http://schemas.microsoft.com/office/drawing/2014/main" id="{6C6F9A9C-C0E8-3A43-B801-DD5CE1DCB173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7" name="Parallelogram 796">
                  <a:extLst>
                    <a:ext uri="{FF2B5EF4-FFF2-40B4-BE49-F238E27FC236}">
                      <a16:creationId xmlns:a16="http://schemas.microsoft.com/office/drawing/2014/main" id="{4EE2BDA2-EEF4-2749-9AD5-12F071E8DB6C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813" name="Group 812">
            <a:extLst>
              <a:ext uri="{FF2B5EF4-FFF2-40B4-BE49-F238E27FC236}">
                <a16:creationId xmlns:a16="http://schemas.microsoft.com/office/drawing/2014/main" id="{50866889-B6AA-D948-B394-53132391AA1C}"/>
              </a:ext>
            </a:extLst>
          </p:cNvPr>
          <p:cNvGrpSpPr/>
          <p:nvPr/>
        </p:nvGrpSpPr>
        <p:grpSpPr>
          <a:xfrm>
            <a:off x="4565941" y="5741775"/>
            <a:ext cx="719669" cy="694685"/>
            <a:chOff x="9493249" y="5053913"/>
            <a:chExt cx="719669" cy="694685"/>
          </a:xfrm>
        </p:grpSpPr>
        <p:sp>
          <p:nvSpPr>
            <p:cNvPr id="814" name="Hexagon 813">
              <a:extLst>
                <a:ext uri="{FF2B5EF4-FFF2-40B4-BE49-F238E27FC236}">
                  <a16:creationId xmlns:a16="http://schemas.microsoft.com/office/drawing/2014/main" id="{F22EC102-BDF1-4544-8C7C-7B2D5D2E1E78}"/>
                </a:ext>
              </a:extLst>
            </p:cNvPr>
            <p:cNvSpPr/>
            <p:nvPr/>
          </p:nvSpPr>
          <p:spPr>
            <a:xfrm>
              <a:off x="9493249" y="5152233"/>
              <a:ext cx="719669" cy="596365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5" name="Oval 818">
              <a:extLst>
                <a:ext uri="{FF2B5EF4-FFF2-40B4-BE49-F238E27FC236}">
                  <a16:creationId xmlns:a16="http://schemas.microsoft.com/office/drawing/2014/main" id="{D6FDADFC-67F1-B74A-988E-F7F57D33C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262" y="5067007"/>
              <a:ext cx="259626" cy="180201"/>
            </a:xfrm>
            <a:prstGeom prst="ellipse">
              <a:avLst/>
            </a:prstGeom>
            <a:noFill/>
            <a:ln w="6350">
              <a:solidFill>
                <a:srgbClr val="0111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816" name="Group 819">
              <a:extLst>
                <a:ext uri="{FF2B5EF4-FFF2-40B4-BE49-F238E27FC236}">
                  <a16:creationId xmlns:a16="http://schemas.microsoft.com/office/drawing/2014/main" id="{0FA04658-47D0-A249-9C11-9657B9D52D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98358" y="5053913"/>
              <a:ext cx="211046" cy="174590"/>
              <a:chOff x="2949" y="1424"/>
              <a:chExt cx="265" cy="280"/>
            </a:xfrm>
          </p:grpSpPr>
          <p:sp>
            <p:nvSpPr>
              <p:cNvPr id="857" name="Oval 820">
                <a:extLst>
                  <a:ext uri="{FF2B5EF4-FFF2-40B4-BE49-F238E27FC236}">
                    <a16:creationId xmlns:a16="http://schemas.microsoft.com/office/drawing/2014/main" id="{85304651-A16B-8A46-AC64-A83DF4081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58" name="Oval 821">
                <a:extLst>
                  <a:ext uri="{FF2B5EF4-FFF2-40B4-BE49-F238E27FC236}">
                    <a16:creationId xmlns:a16="http://schemas.microsoft.com/office/drawing/2014/main" id="{435386D1-80FC-004D-BDAA-4A494937B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59" name="Oval 822">
                <a:extLst>
                  <a:ext uri="{FF2B5EF4-FFF2-40B4-BE49-F238E27FC236}">
                    <a16:creationId xmlns:a16="http://schemas.microsoft.com/office/drawing/2014/main" id="{561ADA22-D9A0-E640-9D3F-6877D80AC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" name="Oval 823">
                <a:extLst>
                  <a:ext uri="{FF2B5EF4-FFF2-40B4-BE49-F238E27FC236}">
                    <a16:creationId xmlns:a16="http://schemas.microsoft.com/office/drawing/2014/main" id="{5E10797C-0B3F-9B4E-8A51-0D7ACC5B5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635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" name="Freeform 824">
                <a:extLst>
                  <a:ext uri="{FF2B5EF4-FFF2-40B4-BE49-F238E27FC236}">
                    <a16:creationId xmlns:a16="http://schemas.microsoft.com/office/drawing/2014/main" id="{EEA0A16C-5451-174A-A438-D4E539755EB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17" name="Freeform 825">
              <a:extLst>
                <a:ext uri="{FF2B5EF4-FFF2-40B4-BE49-F238E27FC236}">
                  <a16:creationId xmlns:a16="http://schemas.microsoft.com/office/drawing/2014/main" id="{86693FE3-B588-5848-9D02-14813196D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4992" y="5173008"/>
              <a:ext cx="141759" cy="80436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CE0FA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Line 270">
              <a:extLst>
                <a:ext uri="{FF2B5EF4-FFF2-40B4-BE49-F238E27FC236}">
                  <a16:creationId xmlns:a16="http://schemas.microsoft.com/office/drawing/2014/main" id="{C8145D45-90DA-A447-A659-C9C9ADED6F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3986" y="5163958"/>
              <a:ext cx="104595" cy="2969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9" name="Line 271">
              <a:extLst>
                <a:ext uri="{FF2B5EF4-FFF2-40B4-BE49-F238E27FC236}">
                  <a16:creationId xmlns:a16="http://schemas.microsoft.com/office/drawing/2014/main" id="{E442A74F-EF4B-0B44-9E85-9849D9377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08581" y="5163958"/>
              <a:ext cx="104595" cy="2956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20" name="Line 272">
              <a:extLst>
                <a:ext uri="{FF2B5EF4-FFF2-40B4-BE49-F238E27FC236}">
                  <a16:creationId xmlns:a16="http://schemas.microsoft.com/office/drawing/2014/main" id="{CF26427E-D804-B544-B59B-E3FCF614A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3986" y="5459622"/>
              <a:ext cx="104595" cy="322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21" name="Line 273">
              <a:extLst>
                <a:ext uri="{FF2B5EF4-FFF2-40B4-BE49-F238E27FC236}">
                  <a16:creationId xmlns:a16="http://schemas.microsoft.com/office/drawing/2014/main" id="{C65278EE-904F-8B47-8DF7-F64E83F40E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08581" y="5459622"/>
              <a:ext cx="104595" cy="322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22" name="Line 274">
              <a:extLst>
                <a:ext uri="{FF2B5EF4-FFF2-40B4-BE49-F238E27FC236}">
                  <a16:creationId xmlns:a16="http://schemas.microsoft.com/office/drawing/2014/main" id="{87D8CA5E-BA2F-1842-A5A3-BDBA7BD92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08581" y="5170587"/>
              <a:ext cx="0" cy="3212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23" name="Line 275">
              <a:extLst>
                <a:ext uri="{FF2B5EF4-FFF2-40B4-BE49-F238E27FC236}">
                  <a16:creationId xmlns:a16="http://schemas.microsoft.com/office/drawing/2014/main" id="{3D1D8663-14DE-A847-94A0-FDF4949507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3986" y="5429127"/>
              <a:ext cx="104595" cy="318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24" name="Line 276">
              <a:extLst>
                <a:ext uri="{FF2B5EF4-FFF2-40B4-BE49-F238E27FC236}">
                  <a16:creationId xmlns:a16="http://schemas.microsoft.com/office/drawing/2014/main" id="{822F21EC-ED67-C041-A1F4-FD5645560D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708581" y="5429127"/>
              <a:ext cx="104595" cy="30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25" name="Line 277">
              <a:extLst>
                <a:ext uri="{FF2B5EF4-FFF2-40B4-BE49-F238E27FC236}">
                  <a16:creationId xmlns:a16="http://schemas.microsoft.com/office/drawing/2014/main" id="{8D23FF66-B0BD-0E4E-BC3D-095B41868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48375" y="5331899"/>
              <a:ext cx="60206" cy="24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26" name="Line 278">
              <a:extLst>
                <a:ext uri="{FF2B5EF4-FFF2-40B4-BE49-F238E27FC236}">
                  <a16:creationId xmlns:a16="http://schemas.microsoft.com/office/drawing/2014/main" id="{CB01E18C-9B73-3B47-A857-548D044794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0" y="5331899"/>
              <a:ext cx="63267" cy="24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27" name="Line 279">
              <a:extLst>
                <a:ext uri="{FF2B5EF4-FFF2-40B4-BE49-F238E27FC236}">
                  <a16:creationId xmlns:a16="http://schemas.microsoft.com/office/drawing/2014/main" id="{405F1172-A773-1648-8129-E4F11B407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28476" y="5375210"/>
              <a:ext cx="77553" cy="331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28" name="Line 280">
              <a:extLst>
                <a:ext uri="{FF2B5EF4-FFF2-40B4-BE49-F238E27FC236}">
                  <a16:creationId xmlns:a16="http://schemas.microsoft.com/office/drawing/2014/main" id="{A14B4D51-AB85-BF48-8010-22F7A73D5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1" y="5381839"/>
              <a:ext cx="78063" cy="291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29" name="Line 281">
              <a:extLst>
                <a:ext uri="{FF2B5EF4-FFF2-40B4-BE49-F238E27FC236}">
                  <a16:creationId xmlns:a16="http://schemas.microsoft.com/office/drawing/2014/main" id="{AD5EDB03-AC8D-0D4C-A812-706ABDB59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0" y="5287262"/>
              <a:ext cx="39797" cy="119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0" name="Line 282">
              <a:extLst>
                <a:ext uri="{FF2B5EF4-FFF2-40B4-BE49-F238E27FC236}">
                  <a16:creationId xmlns:a16="http://schemas.microsoft.com/office/drawing/2014/main" id="{095366CF-7AFC-BA48-A4EB-6D3618022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8581" y="5225831"/>
              <a:ext cx="25001" cy="92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1" name="Line 283">
              <a:extLst>
                <a:ext uri="{FF2B5EF4-FFF2-40B4-BE49-F238E27FC236}">
                  <a16:creationId xmlns:a16="http://schemas.microsoft.com/office/drawing/2014/main" id="{3C66034D-E54A-1840-A37F-89060E3A4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63681" y="5283284"/>
              <a:ext cx="48471" cy="159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2" name="Line 284">
              <a:extLst>
                <a:ext uri="{FF2B5EF4-FFF2-40B4-BE49-F238E27FC236}">
                  <a16:creationId xmlns:a16="http://schemas.microsoft.com/office/drawing/2014/main" id="{32134953-6011-9041-BCBB-73D2232F3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5111" y="5223179"/>
              <a:ext cx="28062" cy="159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833" name="Group 832">
              <a:extLst>
                <a:ext uri="{FF2B5EF4-FFF2-40B4-BE49-F238E27FC236}">
                  <a16:creationId xmlns:a16="http://schemas.microsoft.com/office/drawing/2014/main" id="{3392934C-27AE-E240-9C31-CEDE05CEA5BA}"/>
                </a:ext>
              </a:extLst>
            </p:cNvPr>
            <p:cNvGrpSpPr/>
            <p:nvPr/>
          </p:nvGrpSpPr>
          <p:grpSpPr>
            <a:xfrm>
              <a:off x="9642894" y="5425476"/>
              <a:ext cx="427183" cy="191690"/>
              <a:chOff x="1503784" y="3006600"/>
              <a:chExt cx="1771786" cy="957087"/>
            </a:xfrm>
          </p:grpSpPr>
          <p:grpSp>
            <p:nvGrpSpPr>
              <p:cNvPr id="834" name="Group 833">
                <a:extLst>
                  <a:ext uri="{FF2B5EF4-FFF2-40B4-BE49-F238E27FC236}">
                    <a16:creationId xmlns:a16="http://schemas.microsoft.com/office/drawing/2014/main" id="{AA6E2B5B-64C6-4D4B-8785-F32FCCA5B2CB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855" name="Freeform 854">
                  <a:extLst>
                    <a:ext uri="{FF2B5EF4-FFF2-40B4-BE49-F238E27FC236}">
                      <a16:creationId xmlns:a16="http://schemas.microsoft.com/office/drawing/2014/main" id="{ADF2A9A6-3503-2D4E-A38B-ADAA27444317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856" name="Oval 855">
                  <a:extLst>
                    <a:ext uri="{FF2B5EF4-FFF2-40B4-BE49-F238E27FC236}">
                      <a16:creationId xmlns:a16="http://schemas.microsoft.com/office/drawing/2014/main" id="{C827AD14-7719-6F40-A39C-E15984D22774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835" name="Group 834">
                <a:extLst>
                  <a:ext uri="{FF2B5EF4-FFF2-40B4-BE49-F238E27FC236}">
                    <a16:creationId xmlns:a16="http://schemas.microsoft.com/office/drawing/2014/main" id="{8CF2C970-069F-C648-A20D-72CF582B05FF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836" name="Group 835">
                  <a:extLst>
                    <a:ext uri="{FF2B5EF4-FFF2-40B4-BE49-F238E27FC236}">
                      <a16:creationId xmlns:a16="http://schemas.microsoft.com/office/drawing/2014/main" id="{272C7798-17B8-1145-BD2B-3C05A9956617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853" name="Parallelogram 852">
                    <a:extLst>
                      <a:ext uri="{FF2B5EF4-FFF2-40B4-BE49-F238E27FC236}">
                        <a16:creationId xmlns:a16="http://schemas.microsoft.com/office/drawing/2014/main" id="{C3C46624-74E5-104C-A4F8-159A33F2CEE3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4" name="Parallelogram 853">
                    <a:extLst>
                      <a:ext uri="{FF2B5EF4-FFF2-40B4-BE49-F238E27FC236}">
                        <a16:creationId xmlns:a16="http://schemas.microsoft.com/office/drawing/2014/main" id="{21BDD09B-F75B-4845-A5F0-E40B071ABD9B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837" name="Group 836">
                  <a:extLst>
                    <a:ext uri="{FF2B5EF4-FFF2-40B4-BE49-F238E27FC236}">
                      <a16:creationId xmlns:a16="http://schemas.microsoft.com/office/drawing/2014/main" id="{4FDEF230-3D92-364F-9042-B6056E9A8ADA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851" name="Parallelogram 850">
                    <a:extLst>
                      <a:ext uri="{FF2B5EF4-FFF2-40B4-BE49-F238E27FC236}">
                        <a16:creationId xmlns:a16="http://schemas.microsoft.com/office/drawing/2014/main" id="{73DA77F6-643B-0443-85A7-A9D04EA4BAC5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2" name="Parallelogram 851">
                    <a:extLst>
                      <a:ext uri="{FF2B5EF4-FFF2-40B4-BE49-F238E27FC236}">
                        <a16:creationId xmlns:a16="http://schemas.microsoft.com/office/drawing/2014/main" id="{ACDBFEA3-E5DD-3A4C-B0FB-84461F73780E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38" name="Parallelogram 837">
                  <a:extLst>
                    <a:ext uri="{FF2B5EF4-FFF2-40B4-BE49-F238E27FC236}">
                      <a16:creationId xmlns:a16="http://schemas.microsoft.com/office/drawing/2014/main" id="{A7912577-7B08-A349-B71A-189C59BE47BB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9" name="Parallelogram 838">
                  <a:extLst>
                    <a:ext uri="{FF2B5EF4-FFF2-40B4-BE49-F238E27FC236}">
                      <a16:creationId xmlns:a16="http://schemas.microsoft.com/office/drawing/2014/main" id="{CD98412E-6F44-4849-809E-BE46F70DDD5C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0" name="Parallelogram 839">
                  <a:extLst>
                    <a:ext uri="{FF2B5EF4-FFF2-40B4-BE49-F238E27FC236}">
                      <a16:creationId xmlns:a16="http://schemas.microsoft.com/office/drawing/2014/main" id="{CFC6DCC8-01C6-2C48-A17F-F576172E5AE1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1" name="Parallelogram 840">
                  <a:extLst>
                    <a:ext uri="{FF2B5EF4-FFF2-40B4-BE49-F238E27FC236}">
                      <a16:creationId xmlns:a16="http://schemas.microsoft.com/office/drawing/2014/main" id="{C672F788-BE02-214D-AED6-3CE20DAAF8F5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2" name="Parallelogram 841">
                  <a:extLst>
                    <a:ext uri="{FF2B5EF4-FFF2-40B4-BE49-F238E27FC236}">
                      <a16:creationId xmlns:a16="http://schemas.microsoft.com/office/drawing/2014/main" id="{97CE087F-B8BF-6644-83B7-2293EBFBA320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3" name="Parallelogram 842">
                  <a:extLst>
                    <a:ext uri="{FF2B5EF4-FFF2-40B4-BE49-F238E27FC236}">
                      <a16:creationId xmlns:a16="http://schemas.microsoft.com/office/drawing/2014/main" id="{B3B9222B-5C12-D44D-B485-07C1E59EFBC5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844" name="Group 843">
                  <a:extLst>
                    <a:ext uri="{FF2B5EF4-FFF2-40B4-BE49-F238E27FC236}">
                      <a16:creationId xmlns:a16="http://schemas.microsoft.com/office/drawing/2014/main" id="{7DCF8C86-7B1D-7448-B550-4BEE8D0EC348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847" name="Parallelogram 846">
                    <a:extLst>
                      <a:ext uri="{FF2B5EF4-FFF2-40B4-BE49-F238E27FC236}">
                        <a16:creationId xmlns:a16="http://schemas.microsoft.com/office/drawing/2014/main" id="{E517A46F-F1EC-4744-A61C-D14FCB5C585D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48" name="Parallelogram 847">
                    <a:extLst>
                      <a:ext uri="{FF2B5EF4-FFF2-40B4-BE49-F238E27FC236}">
                        <a16:creationId xmlns:a16="http://schemas.microsoft.com/office/drawing/2014/main" id="{84ABD763-434B-CE4D-A0CF-A7B5FEBE1791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49" name="Parallelogram 848">
                    <a:extLst>
                      <a:ext uri="{FF2B5EF4-FFF2-40B4-BE49-F238E27FC236}">
                        <a16:creationId xmlns:a16="http://schemas.microsoft.com/office/drawing/2014/main" id="{4848CE2F-FE99-3549-A5A0-B1C266B232F7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0" name="Parallelogram 849">
                    <a:extLst>
                      <a:ext uri="{FF2B5EF4-FFF2-40B4-BE49-F238E27FC236}">
                        <a16:creationId xmlns:a16="http://schemas.microsoft.com/office/drawing/2014/main" id="{439E4552-D475-1C4B-8CA4-BF58D844946F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45" name="Parallelogram 844">
                  <a:extLst>
                    <a:ext uri="{FF2B5EF4-FFF2-40B4-BE49-F238E27FC236}">
                      <a16:creationId xmlns:a16="http://schemas.microsoft.com/office/drawing/2014/main" id="{84AB8CA2-EA64-BB4F-A95C-793884B62C50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6" name="Parallelogram 845">
                  <a:extLst>
                    <a:ext uri="{FF2B5EF4-FFF2-40B4-BE49-F238E27FC236}">
                      <a16:creationId xmlns:a16="http://schemas.microsoft.com/office/drawing/2014/main" id="{CC300C4A-C442-D945-81C8-AA6C5820DE8D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91FCB5-641F-2348-97AA-A43AECA2CDD6}"/>
              </a:ext>
            </a:extLst>
          </p:cNvPr>
          <p:cNvGrpSpPr/>
          <p:nvPr/>
        </p:nvGrpSpPr>
        <p:grpSpPr>
          <a:xfrm>
            <a:off x="297592" y="2743200"/>
            <a:ext cx="1803057" cy="1767015"/>
            <a:chOff x="297592" y="2743200"/>
            <a:chExt cx="1803057" cy="1767015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E5A54F6-C06E-234B-8472-A131E2AF0B63}"/>
                </a:ext>
              </a:extLst>
            </p:cNvPr>
            <p:cNvSpPr/>
            <p:nvPr/>
          </p:nvSpPr>
          <p:spPr>
            <a:xfrm>
              <a:off x="1025611" y="2743200"/>
              <a:ext cx="222420" cy="1767015"/>
            </a:xfrm>
            <a:custGeom>
              <a:avLst/>
              <a:gdLst>
                <a:gd name="connsiteX0" fmla="*/ 308919 w 308919"/>
                <a:gd name="connsiteY0" fmla="*/ 1754659 h 1754659"/>
                <a:gd name="connsiteX1" fmla="*/ 0 w 308919"/>
                <a:gd name="connsiteY1" fmla="*/ 827903 h 1754659"/>
                <a:gd name="connsiteX2" fmla="*/ 222421 w 308919"/>
                <a:gd name="connsiteY2" fmla="*/ 0 h 1754659"/>
                <a:gd name="connsiteX0" fmla="*/ 309817 w 309817"/>
                <a:gd name="connsiteY0" fmla="*/ 1754659 h 1754659"/>
                <a:gd name="connsiteX1" fmla="*/ 898 w 309817"/>
                <a:gd name="connsiteY1" fmla="*/ 827903 h 1754659"/>
                <a:gd name="connsiteX2" fmla="*/ 223319 w 309817"/>
                <a:gd name="connsiteY2" fmla="*/ 0 h 1754659"/>
                <a:gd name="connsiteX0" fmla="*/ 308940 w 308940"/>
                <a:gd name="connsiteY0" fmla="*/ 1754659 h 1754659"/>
                <a:gd name="connsiteX1" fmla="*/ 21 w 308940"/>
                <a:gd name="connsiteY1" fmla="*/ 827903 h 1754659"/>
                <a:gd name="connsiteX2" fmla="*/ 222442 w 308940"/>
                <a:gd name="connsiteY2" fmla="*/ 0 h 1754659"/>
                <a:gd name="connsiteX0" fmla="*/ 308959 w 308959"/>
                <a:gd name="connsiteY0" fmla="*/ 1754659 h 1754659"/>
                <a:gd name="connsiteX1" fmla="*/ 40 w 308959"/>
                <a:gd name="connsiteY1" fmla="*/ 827903 h 1754659"/>
                <a:gd name="connsiteX2" fmla="*/ 222461 w 308959"/>
                <a:gd name="connsiteY2" fmla="*/ 0 h 1754659"/>
                <a:gd name="connsiteX0" fmla="*/ 308959 w 308959"/>
                <a:gd name="connsiteY0" fmla="*/ 1754659 h 1754659"/>
                <a:gd name="connsiteX1" fmla="*/ 40 w 308959"/>
                <a:gd name="connsiteY1" fmla="*/ 827903 h 1754659"/>
                <a:gd name="connsiteX2" fmla="*/ 222461 w 308959"/>
                <a:gd name="connsiteY2" fmla="*/ 0 h 1754659"/>
                <a:gd name="connsiteX0" fmla="*/ 383080 w 383080"/>
                <a:gd name="connsiteY0" fmla="*/ 1754659 h 1754659"/>
                <a:gd name="connsiteX1" fmla="*/ 20 w 383080"/>
                <a:gd name="connsiteY1" fmla="*/ 840259 h 1754659"/>
                <a:gd name="connsiteX2" fmla="*/ 296582 w 383080"/>
                <a:gd name="connsiteY2" fmla="*/ 0 h 1754659"/>
                <a:gd name="connsiteX0" fmla="*/ 383087 w 383087"/>
                <a:gd name="connsiteY0" fmla="*/ 1754659 h 1754659"/>
                <a:gd name="connsiteX1" fmla="*/ 27 w 383087"/>
                <a:gd name="connsiteY1" fmla="*/ 840259 h 1754659"/>
                <a:gd name="connsiteX2" fmla="*/ 296589 w 383087"/>
                <a:gd name="connsiteY2" fmla="*/ 0 h 1754659"/>
                <a:gd name="connsiteX0" fmla="*/ 447747 w 447747"/>
                <a:gd name="connsiteY0" fmla="*/ 1767015 h 1767015"/>
                <a:gd name="connsiteX1" fmla="*/ 2904 w 447747"/>
                <a:gd name="connsiteY1" fmla="*/ 840259 h 1767015"/>
                <a:gd name="connsiteX2" fmla="*/ 299466 w 447747"/>
                <a:gd name="connsiteY2" fmla="*/ 0 h 1767015"/>
                <a:gd name="connsiteX0" fmla="*/ 447747 w 447747"/>
                <a:gd name="connsiteY0" fmla="*/ 1767015 h 1767015"/>
                <a:gd name="connsiteX1" fmla="*/ 2904 w 447747"/>
                <a:gd name="connsiteY1" fmla="*/ 840259 h 1767015"/>
                <a:gd name="connsiteX2" fmla="*/ 299466 w 447747"/>
                <a:gd name="connsiteY2" fmla="*/ 0 h 176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747" h="1767015">
                  <a:moveTo>
                    <a:pt x="447747" y="1767015"/>
                  </a:moveTo>
                  <a:cubicBezTo>
                    <a:pt x="221206" y="1507523"/>
                    <a:pt x="27618" y="1134762"/>
                    <a:pt x="2904" y="840259"/>
                  </a:cubicBezTo>
                  <a:cubicBezTo>
                    <a:pt x="-21810" y="545757"/>
                    <a:pt x="114115" y="263612"/>
                    <a:pt x="299466" y="0"/>
                  </a:cubicBezTo>
                </a:path>
              </a:pathLst>
            </a:custGeom>
            <a:noFill/>
            <a:ln w="57150" cap="sq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277BCA-1815-BC4C-AA95-F74EBDB9DD15}"/>
                </a:ext>
              </a:extLst>
            </p:cNvPr>
            <p:cNvSpPr txBox="1"/>
            <p:nvPr/>
          </p:nvSpPr>
          <p:spPr>
            <a:xfrm>
              <a:off x="297592" y="3558745"/>
              <a:ext cx="18030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in home network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E06EB2C-2AF2-564F-8BFE-AEBC2D3CD857}"/>
              </a:ext>
            </a:extLst>
          </p:cNvPr>
          <p:cNvGrpSpPr/>
          <p:nvPr/>
        </p:nvGrpSpPr>
        <p:grpSpPr>
          <a:xfrm>
            <a:off x="1632637" y="5774722"/>
            <a:ext cx="2560307" cy="565283"/>
            <a:chOff x="1632637" y="5774722"/>
            <a:chExt cx="2560307" cy="565283"/>
          </a:xfrm>
        </p:grpSpPr>
        <p:sp>
          <p:nvSpPr>
            <p:cNvPr id="862" name="Freeform 861">
              <a:extLst>
                <a:ext uri="{FF2B5EF4-FFF2-40B4-BE49-F238E27FC236}">
                  <a16:creationId xmlns:a16="http://schemas.microsoft.com/office/drawing/2014/main" id="{969F83E7-DD93-C34D-BDDD-A5B88474DAE8}"/>
                </a:ext>
              </a:extLst>
            </p:cNvPr>
            <p:cNvSpPr/>
            <p:nvPr/>
          </p:nvSpPr>
          <p:spPr>
            <a:xfrm rot="6055030" flipH="1">
              <a:off x="3198227" y="5045674"/>
              <a:ext cx="222420" cy="1767015"/>
            </a:xfrm>
            <a:custGeom>
              <a:avLst/>
              <a:gdLst>
                <a:gd name="connsiteX0" fmla="*/ 308919 w 308919"/>
                <a:gd name="connsiteY0" fmla="*/ 1754659 h 1754659"/>
                <a:gd name="connsiteX1" fmla="*/ 0 w 308919"/>
                <a:gd name="connsiteY1" fmla="*/ 827903 h 1754659"/>
                <a:gd name="connsiteX2" fmla="*/ 222421 w 308919"/>
                <a:gd name="connsiteY2" fmla="*/ 0 h 1754659"/>
                <a:gd name="connsiteX0" fmla="*/ 309817 w 309817"/>
                <a:gd name="connsiteY0" fmla="*/ 1754659 h 1754659"/>
                <a:gd name="connsiteX1" fmla="*/ 898 w 309817"/>
                <a:gd name="connsiteY1" fmla="*/ 827903 h 1754659"/>
                <a:gd name="connsiteX2" fmla="*/ 223319 w 309817"/>
                <a:gd name="connsiteY2" fmla="*/ 0 h 1754659"/>
                <a:gd name="connsiteX0" fmla="*/ 308940 w 308940"/>
                <a:gd name="connsiteY0" fmla="*/ 1754659 h 1754659"/>
                <a:gd name="connsiteX1" fmla="*/ 21 w 308940"/>
                <a:gd name="connsiteY1" fmla="*/ 827903 h 1754659"/>
                <a:gd name="connsiteX2" fmla="*/ 222442 w 308940"/>
                <a:gd name="connsiteY2" fmla="*/ 0 h 1754659"/>
                <a:gd name="connsiteX0" fmla="*/ 308959 w 308959"/>
                <a:gd name="connsiteY0" fmla="*/ 1754659 h 1754659"/>
                <a:gd name="connsiteX1" fmla="*/ 40 w 308959"/>
                <a:gd name="connsiteY1" fmla="*/ 827903 h 1754659"/>
                <a:gd name="connsiteX2" fmla="*/ 222461 w 308959"/>
                <a:gd name="connsiteY2" fmla="*/ 0 h 1754659"/>
                <a:gd name="connsiteX0" fmla="*/ 308959 w 308959"/>
                <a:gd name="connsiteY0" fmla="*/ 1754659 h 1754659"/>
                <a:gd name="connsiteX1" fmla="*/ 40 w 308959"/>
                <a:gd name="connsiteY1" fmla="*/ 827903 h 1754659"/>
                <a:gd name="connsiteX2" fmla="*/ 222461 w 308959"/>
                <a:gd name="connsiteY2" fmla="*/ 0 h 1754659"/>
                <a:gd name="connsiteX0" fmla="*/ 383080 w 383080"/>
                <a:gd name="connsiteY0" fmla="*/ 1754659 h 1754659"/>
                <a:gd name="connsiteX1" fmla="*/ 20 w 383080"/>
                <a:gd name="connsiteY1" fmla="*/ 840259 h 1754659"/>
                <a:gd name="connsiteX2" fmla="*/ 296582 w 383080"/>
                <a:gd name="connsiteY2" fmla="*/ 0 h 1754659"/>
                <a:gd name="connsiteX0" fmla="*/ 383087 w 383087"/>
                <a:gd name="connsiteY0" fmla="*/ 1754659 h 1754659"/>
                <a:gd name="connsiteX1" fmla="*/ 27 w 383087"/>
                <a:gd name="connsiteY1" fmla="*/ 840259 h 1754659"/>
                <a:gd name="connsiteX2" fmla="*/ 296589 w 383087"/>
                <a:gd name="connsiteY2" fmla="*/ 0 h 1754659"/>
                <a:gd name="connsiteX0" fmla="*/ 447747 w 447747"/>
                <a:gd name="connsiteY0" fmla="*/ 1767015 h 1767015"/>
                <a:gd name="connsiteX1" fmla="*/ 2904 w 447747"/>
                <a:gd name="connsiteY1" fmla="*/ 840259 h 1767015"/>
                <a:gd name="connsiteX2" fmla="*/ 299466 w 447747"/>
                <a:gd name="connsiteY2" fmla="*/ 0 h 1767015"/>
                <a:gd name="connsiteX0" fmla="*/ 447747 w 447747"/>
                <a:gd name="connsiteY0" fmla="*/ 1767015 h 1767015"/>
                <a:gd name="connsiteX1" fmla="*/ 2904 w 447747"/>
                <a:gd name="connsiteY1" fmla="*/ 840259 h 1767015"/>
                <a:gd name="connsiteX2" fmla="*/ 299466 w 447747"/>
                <a:gd name="connsiteY2" fmla="*/ 0 h 176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747" h="1767015">
                  <a:moveTo>
                    <a:pt x="447747" y="1767015"/>
                  </a:moveTo>
                  <a:cubicBezTo>
                    <a:pt x="221206" y="1507523"/>
                    <a:pt x="27618" y="1134762"/>
                    <a:pt x="2904" y="840259"/>
                  </a:cubicBezTo>
                  <a:cubicBezTo>
                    <a:pt x="-21810" y="545757"/>
                    <a:pt x="114115" y="263612"/>
                    <a:pt x="299466" y="0"/>
                  </a:cubicBezTo>
                </a:path>
              </a:pathLst>
            </a:custGeom>
            <a:noFill/>
            <a:ln w="57150" cap="sq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F582916-C8F2-7F44-8DB5-43D1CC485CFE}"/>
                </a:ext>
              </a:extLst>
            </p:cNvPr>
            <p:cNvSpPr/>
            <p:nvPr/>
          </p:nvSpPr>
          <p:spPr>
            <a:xfrm>
              <a:off x="2545492" y="5807676"/>
              <a:ext cx="864973" cy="308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1E316A1E-FFC3-254C-BCC6-96F842684437}"/>
                </a:ext>
              </a:extLst>
            </p:cNvPr>
            <p:cNvSpPr txBox="1"/>
            <p:nvPr/>
          </p:nvSpPr>
          <p:spPr>
            <a:xfrm>
              <a:off x="1632637" y="5774722"/>
              <a:ext cx="1803057" cy="56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dirty="0"/>
                <a:t>roaming in visited network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C2034F-345B-AB4C-8CD3-6FDFAF53B3A9}"/>
              </a:ext>
            </a:extLst>
          </p:cNvPr>
          <p:cNvGrpSpPr/>
          <p:nvPr/>
        </p:nvGrpSpPr>
        <p:grpSpPr>
          <a:xfrm>
            <a:off x="153945" y="4497859"/>
            <a:ext cx="2436745" cy="1674611"/>
            <a:chOff x="153945" y="4485503"/>
            <a:chExt cx="2436745" cy="1674611"/>
          </a:xfrm>
        </p:grpSpPr>
        <p:grpSp>
          <p:nvGrpSpPr>
            <p:cNvPr id="532" name="Group 652">
              <a:extLst>
                <a:ext uri="{FF2B5EF4-FFF2-40B4-BE49-F238E27FC236}">
                  <a16:creationId xmlns:a16="http://schemas.microsoft.com/office/drawing/2014/main" id="{3DC00342-C328-A645-AC5B-0389C0D3D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0455" y="4485503"/>
              <a:ext cx="1120235" cy="1033731"/>
              <a:chOff x="2751" y="1851"/>
              <a:chExt cx="462" cy="478"/>
            </a:xfrm>
          </p:grpSpPr>
          <p:pic>
            <p:nvPicPr>
              <p:cNvPr id="533" name="Picture 653" descr="iphone_stylized_small">
                <a:extLst>
                  <a:ext uri="{FF2B5EF4-FFF2-40B4-BE49-F238E27FC236}">
                    <a16:creationId xmlns:a16="http://schemas.microsoft.com/office/drawing/2014/main" id="{16C5E168-59BC-CF49-9E39-ADC8B06C2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4" name="Picture 654" descr="antenna_radiation_stylized">
                <a:extLst>
                  <a:ext uri="{FF2B5EF4-FFF2-40B4-BE49-F238E27FC236}">
                    <a16:creationId xmlns:a16="http://schemas.microsoft.com/office/drawing/2014/main" id="{A3AB432B-6684-8143-A08B-2C65CCE5BB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3" name="Picture 12" descr="A picture containing sitting, drawing, bus&#10;&#10;Description automatically generated">
              <a:extLst>
                <a:ext uri="{FF2B5EF4-FFF2-40B4-BE49-F238E27FC236}">
                  <a16:creationId xmlns:a16="http://schemas.microsoft.com/office/drawing/2014/main" id="{5C225106-FF30-5748-BF60-20F51C7E9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91220" y="4757350"/>
              <a:ext cx="625223" cy="353541"/>
            </a:xfrm>
            <a:prstGeom prst="rect">
              <a:avLst/>
            </a:prstGeom>
          </p:spPr>
        </p:pic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D0B1A4EE-CC5C-BE41-87F7-B8980CDE2664}"/>
                </a:ext>
              </a:extLst>
            </p:cNvPr>
            <p:cNvSpPr txBox="1"/>
            <p:nvPr/>
          </p:nvSpPr>
          <p:spPr>
            <a:xfrm>
              <a:off x="153945" y="5123933"/>
              <a:ext cx="1803057" cy="1036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dirty="0"/>
                <a:t>SIM card: </a:t>
              </a:r>
              <a:r>
                <a:rPr lang="en-US" i="1" dirty="0">
                  <a:solidFill>
                    <a:srgbClr val="011199"/>
                  </a:solidFill>
                </a:rPr>
                <a:t>global</a:t>
              </a:r>
              <a:r>
                <a:rPr lang="en-US" dirty="0"/>
                <a:t> identify info including  home network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846DCA0-ABB9-8C40-B849-41A2E4A57580}"/>
              </a:ext>
            </a:extLst>
          </p:cNvPr>
          <p:cNvGrpSpPr/>
          <p:nvPr/>
        </p:nvGrpSpPr>
        <p:grpSpPr>
          <a:xfrm>
            <a:off x="4905633" y="1557329"/>
            <a:ext cx="7006281" cy="1593206"/>
            <a:chOff x="4905633" y="1557329"/>
            <a:chExt cx="7006281" cy="1593206"/>
          </a:xfrm>
        </p:grpSpPr>
        <p:sp>
          <p:nvSpPr>
            <p:cNvPr id="866" name="Rectangle 4">
              <a:extLst>
                <a:ext uri="{FF2B5EF4-FFF2-40B4-BE49-F238E27FC236}">
                  <a16:creationId xmlns:a16="http://schemas.microsoft.com/office/drawing/2014/main" id="{95A8744F-5E99-5649-A199-59AADEC46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043" y="1557329"/>
              <a:ext cx="4057871" cy="1593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ts val="400"/>
                </a:spcBef>
                <a:buClr>
                  <a:srgbClr val="000099"/>
                </a:buClr>
                <a:buSzPct val="75000"/>
                <a:tabLst>
                  <a:tab pos="746125" algn="l"/>
                </a:tabLst>
                <a:defRPr/>
              </a:pPr>
              <a:r>
                <a:rPr lang="en-US" sz="2800" dirty="0">
                  <a:solidFill>
                    <a:srgbClr val="C00000"/>
                  </a:solidFill>
                </a:rPr>
                <a:t>home network:</a:t>
              </a:r>
            </a:p>
            <a:p>
              <a:pPr marL="403225" indent="-342900">
                <a:lnSpc>
                  <a:spcPct val="90000"/>
                </a:lnSpc>
                <a:spcBef>
                  <a:spcPts val="4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>
                  <a:tab pos="746125" algn="l"/>
                </a:tabLst>
                <a:defRPr/>
              </a:pPr>
              <a:r>
                <a:rPr lang="en-US" sz="2400" dirty="0"/>
                <a:t>(paid) service plan with cellular provider, e.g., Verizon, Orange</a:t>
              </a:r>
            </a:p>
            <a:p>
              <a:pPr marL="403225" indent="-342900">
                <a:lnSpc>
                  <a:spcPct val="90000"/>
                </a:lnSpc>
                <a:spcBef>
                  <a:spcPts val="4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>
                  <a:tab pos="746125" algn="l"/>
                </a:tabLst>
                <a:defRPr/>
              </a:pPr>
              <a:r>
                <a:rPr lang="en-US" sz="2400" dirty="0"/>
                <a:t>home network HSS stores identify &amp; services info</a:t>
              </a:r>
              <a:endParaRPr lang="en-US" sz="2400" dirty="0">
                <a:cs typeface="+mn-cs"/>
              </a:endParaRPr>
            </a:p>
          </p:txBody>
        </p:sp>
        <p:cxnSp>
          <p:nvCxnSpPr>
            <p:cNvPr id="867" name="Straight Connector 866">
              <a:extLst>
                <a:ext uri="{FF2B5EF4-FFF2-40B4-BE49-F238E27FC236}">
                  <a16:creationId xmlns:a16="http://schemas.microsoft.com/office/drawing/2014/main" id="{B7C2ACBA-0FF2-974F-AC05-2D288F07C692}"/>
                </a:ext>
              </a:extLst>
            </p:cNvPr>
            <p:cNvCxnSpPr>
              <a:cxnSpLocks/>
            </p:cNvCxnSpPr>
            <p:nvPr/>
          </p:nvCxnSpPr>
          <p:spPr>
            <a:xfrm>
              <a:off x="4905633" y="2141837"/>
              <a:ext cx="294841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39D9C8FB-27B9-5145-B9CE-99561DEB6107}"/>
              </a:ext>
            </a:extLst>
          </p:cNvPr>
          <p:cNvGrpSpPr/>
          <p:nvPr/>
        </p:nvGrpSpPr>
        <p:grpSpPr>
          <a:xfrm>
            <a:off x="6645728" y="4044712"/>
            <a:ext cx="5255301" cy="2176473"/>
            <a:chOff x="6656614" y="1508341"/>
            <a:chExt cx="5255301" cy="2176473"/>
          </a:xfrm>
        </p:grpSpPr>
        <p:sp>
          <p:nvSpPr>
            <p:cNvPr id="368" name="Rectangle 4">
              <a:extLst>
                <a:ext uri="{FF2B5EF4-FFF2-40B4-BE49-F238E27FC236}">
                  <a16:creationId xmlns:a16="http://schemas.microsoft.com/office/drawing/2014/main" id="{F9A9C184-3C18-184C-9284-8A0C20110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7587" y="1508341"/>
              <a:ext cx="4014328" cy="2176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ts val="400"/>
                </a:spcBef>
                <a:buClr>
                  <a:srgbClr val="000099"/>
                </a:buClr>
                <a:buSzPct val="75000"/>
                <a:tabLst>
                  <a:tab pos="746125" algn="l"/>
                </a:tabLst>
                <a:defRPr/>
              </a:pPr>
              <a:r>
                <a:rPr lang="en-US" sz="2800" dirty="0">
                  <a:solidFill>
                    <a:srgbClr val="C00000"/>
                  </a:solidFill>
                </a:rPr>
                <a:t>visited network:</a:t>
              </a:r>
            </a:p>
            <a:p>
              <a:pPr marL="403225" indent="-342900">
                <a:lnSpc>
                  <a:spcPct val="90000"/>
                </a:lnSpc>
                <a:spcBef>
                  <a:spcPts val="4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>
                  <a:tab pos="746125" algn="l"/>
                </a:tabLst>
                <a:defRPr/>
              </a:pPr>
              <a:r>
                <a:rPr lang="en-US" sz="2400" dirty="0"/>
                <a:t>any network other than your home network</a:t>
              </a:r>
            </a:p>
            <a:p>
              <a:pPr marL="403225" indent="-342900">
                <a:lnSpc>
                  <a:spcPct val="90000"/>
                </a:lnSpc>
                <a:spcBef>
                  <a:spcPts val="4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>
                  <a:tab pos="746125" algn="l"/>
                </a:tabLst>
                <a:defRPr/>
              </a:pPr>
              <a:r>
                <a:rPr lang="en-US" sz="2400" dirty="0"/>
                <a:t>service agreement with other networks: to provide access to visiting mobile</a:t>
              </a:r>
              <a:endParaRPr lang="en-US" sz="2400" dirty="0">
                <a:cs typeface="+mn-cs"/>
              </a:endParaRPr>
            </a:p>
          </p:txBody>
        </p: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469B8B4D-8876-E34D-8C8E-91AC46630DCA}"/>
                </a:ext>
              </a:extLst>
            </p:cNvPr>
            <p:cNvCxnSpPr>
              <a:cxnSpLocks/>
            </p:cNvCxnSpPr>
            <p:nvPr/>
          </p:nvCxnSpPr>
          <p:spPr>
            <a:xfrm>
              <a:off x="6656614" y="2386765"/>
              <a:ext cx="1524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708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380460"/>
            <a:ext cx="10965608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Home network, visited network: ISP/WiFi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7080D196-734C-E14A-B209-F83BE9C2605D}"/>
              </a:ext>
            </a:extLst>
          </p:cNvPr>
          <p:cNvSpPr/>
          <p:nvPr/>
        </p:nvSpPr>
        <p:spPr>
          <a:xfrm>
            <a:off x="2503064" y="1718999"/>
            <a:ext cx="2852707" cy="1606731"/>
          </a:xfrm>
          <a:custGeom>
            <a:avLst/>
            <a:gdLst>
              <a:gd name="connsiteX0" fmla="*/ 409574 w 1466206"/>
              <a:gd name="connsiteY0" fmla="*/ 41300 h 846656"/>
              <a:gd name="connsiteX1" fmla="*/ 55068 w 1466206"/>
              <a:gd name="connsiteY1" fmla="*/ 92926 h 846656"/>
              <a:gd name="connsiteX2" fmla="*/ 0 w 1466206"/>
              <a:gd name="connsiteY2" fmla="*/ 344169 h 846656"/>
              <a:gd name="connsiteX3" fmla="*/ 37859 w 1466206"/>
              <a:gd name="connsiteY3" fmla="*/ 726197 h 846656"/>
              <a:gd name="connsiteX4" fmla="*/ 320087 w 1466206"/>
              <a:gd name="connsiteY4" fmla="*/ 846656 h 846656"/>
              <a:gd name="connsiteX5" fmla="*/ 949936 w 1466206"/>
              <a:gd name="connsiteY5" fmla="*/ 777822 h 846656"/>
              <a:gd name="connsiteX6" fmla="*/ 1466206 w 1466206"/>
              <a:gd name="connsiteY6" fmla="*/ 757172 h 846656"/>
              <a:gd name="connsiteX7" fmla="*/ 1466206 w 1466206"/>
              <a:gd name="connsiteY7" fmla="*/ 357936 h 846656"/>
              <a:gd name="connsiteX8" fmla="*/ 1287232 w 1466206"/>
              <a:gd name="connsiteY8" fmla="*/ 0 h 846656"/>
              <a:gd name="connsiteX9" fmla="*/ 719336 w 1466206"/>
              <a:gd name="connsiteY9" fmla="*/ 55067 h 846656"/>
              <a:gd name="connsiteX10" fmla="*/ 409574 w 1466206"/>
              <a:gd name="connsiteY10" fmla="*/ 41300 h 846656"/>
              <a:gd name="connsiteX0" fmla="*/ 409574 w 1466206"/>
              <a:gd name="connsiteY0" fmla="*/ 41300 h 846656"/>
              <a:gd name="connsiteX1" fmla="*/ 55068 w 1466206"/>
              <a:gd name="connsiteY1" fmla="*/ 92926 h 846656"/>
              <a:gd name="connsiteX2" fmla="*/ 0 w 1466206"/>
              <a:gd name="connsiteY2" fmla="*/ 344169 h 846656"/>
              <a:gd name="connsiteX3" fmla="*/ 37859 w 1466206"/>
              <a:gd name="connsiteY3" fmla="*/ 726197 h 846656"/>
              <a:gd name="connsiteX4" fmla="*/ 320087 w 1466206"/>
              <a:gd name="connsiteY4" fmla="*/ 846656 h 846656"/>
              <a:gd name="connsiteX5" fmla="*/ 949936 w 1466206"/>
              <a:gd name="connsiteY5" fmla="*/ 777822 h 846656"/>
              <a:gd name="connsiteX6" fmla="*/ 1466206 w 1466206"/>
              <a:gd name="connsiteY6" fmla="*/ 757172 h 846656"/>
              <a:gd name="connsiteX7" fmla="*/ 1466206 w 1466206"/>
              <a:gd name="connsiteY7" fmla="*/ 357936 h 846656"/>
              <a:gd name="connsiteX8" fmla="*/ 1287232 w 1466206"/>
              <a:gd name="connsiteY8" fmla="*/ 0 h 846656"/>
              <a:gd name="connsiteX9" fmla="*/ 719336 w 1466206"/>
              <a:gd name="connsiteY9" fmla="*/ 55067 h 846656"/>
              <a:gd name="connsiteX10" fmla="*/ 409574 w 1466206"/>
              <a:gd name="connsiteY10" fmla="*/ 41300 h 846656"/>
              <a:gd name="connsiteX0" fmla="*/ 416148 w 1472780"/>
              <a:gd name="connsiteY0" fmla="*/ 41300 h 846656"/>
              <a:gd name="connsiteX1" fmla="*/ 61642 w 1472780"/>
              <a:gd name="connsiteY1" fmla="*/ 92926 h 846656"/>
              <a:gd name="connsiteX2" fmla="*/ 6574 w 1472780"/>
              <a:gd name="connsiteY2" fmla="*/ 344169 h 846656"/>
              <a:gd name="connsiteX3" fmla="*/ 44433 w 1472780"/>
              <a:gd name="connsiteY3" fmla="*/ 726197 h 846656"/>
              <a:gd name="connsiteX4" fmla="*/ 326661 w 1472780"/>
              <a:gd name="connsiteY4" fmla="*/ 846656 h 846656"/>
              <a:gd name="connsiteX5" fmla="*/ 956510 w 1472780"/>
              <a:gd name="connsiteY5" fmla="*/ 777822 h 846656"/>
              <a:gd name="connsiteX6" fmla="*/ 1472780 w 1472780"/>
              <a:gd name="connsiteY6" fmla="*/ 757172 h 846656"/>
              <a:gd name="connsiteX7" fmla="*/ 1472780 w 1472780"/>
              <a:gd name="connsiteY7" fmla="*/ 357936 h 846656"/>
              <a:gd name="connsiteX8" fmla="*/ 1293806 w 1472780"/>
              <a:gd name="connsiteY8" fmla="*/ 0 h 846656"/>
              <a:gd name="connsiteX9" fmla="*/ 725910 w 1472780"/>
              <a:gd name="connsiteY9" fmla="*/ 55067 h 846656"/>
              <a:gd name="connsiteX10" fmla="*/ 416148 w 1472780"/>
              <a:gd name="connsiteY10" fmla="*/ 41300 h 846656"/>
              <a:gd name="connsiteX0" fmla="*/ 416148 w 1472780"/>
              <a:gd name="connsiteY0" fmla="*/ 41300 h 846656"/>
              <a:gd name="connsiteX1" fmla="*/ 61642 w 1472780"/>
              <a:gd name="connsiteY1" fmla="*/ 92926 h 846656"/>
              <a:gd name="connsiteX2" fmla="*/ 6574 w 1472780"/>
              <a:gd name="connsiteY2" fmla="*/ 344169 h 846656"/>
              <a:gd name="connsiteX3" fmla="*/ 44433 w 1472780"/>
              <a:gd name="connsiteY3" fmla="*/ 726197 h 846656"/>
              <a:gd name="connsiteX4" fmla="*/ 326661 w 1472780"/>
              <a:gd name="connsiteY4" fmla="*/ 846656 h 846656"/>
              <a:gd name="connsiteX5" fmla="*/ 956510 w 1472780"/>
              <a:gd name="connsiteY5" fmla="*/ 777822 h 846656"/>
              <a:gd name="connsiteX6" fmla="*/ 1472780 w 1472780"/>
              <a:gd name="connsiteY6" fmla="*/ 757172 h 846656"/>
              <a:gd name="connsiteX7" fmla="*/ 1472780 w 1472780"/>
              <a:gd name="connsiteY7" fmla="*/ 357936 h 846656"/>
              <a:gd name="connsiteX8" fmla="*/ 1293806 w 1472780"/>
              <a:gd name="connsiteY8" fmla="*/ 0 h 846656"/>
              <a:gd name="connsiteX9" fmla="*/ 725910 w 1472780"/>
              <a:gd name="connsiteY9" fmla="*/ 55067 h 846656"/>
              <a:gd name="connsiteX10" fmla="*/ 416148 w 1472780"/>
              <a:gd name="connsiteY10" fmla="*/ 41300 h 846656"/>
              <a:gd name="connsiteX0" fmla="*/ 416148 w 1518548"/>
              <a:gd name="connsiteY0" fmla="*/ 41300 h 846656"/>
              <a:gd name="connsiteX1" fmla="*/ 61642 w 1518548"/>
              <a:gd name="connsiteY1" fmla="*/ 92926 h 846656"/>
              <a:gd name="connsiteX2" fmla="*/ 6574 w 1518548"/>
              <a:gd name="connsiteY2" fmla="*/ 344169 h 846656"/>
              <a:gd name="connsiteX3" fmla="*/ 44433 w 1518548"/>
              <a:gd name="connsiteY3" fmla="*/ 726197 h 846656"/>
              <a:gd name="connsiteX4" fmla="*/ 326661 w 1518548"/>
              <a:gd name="connsiteY4" fmla="*/ 846656 h 846656"/>
              <a:gd name="connsiteX5" fmla="*/ 956510 w 1518548"/>
              <a:gd name="connsiteY5" fmla="*/ 777822 h 846656"/>
              <a:gd name="connsiteX6" fmla="*/ 1472780 w 1518548"/>
              <a:gd name="connsiteY6" fmla="*/ 757172 h 846656"/>
              <a:gd name="connsiteX7" fmla="*/ 1472780 w 1518548"/>
              <a:gd name="connsiteY7" fmla="*/ 357936 h 846656"/>
              <a:gd name="connsiteX8" fmla="*/ 1293806 w 1518548"/>
              <a:gd name="connsiteY8" fmla="*/ 0 h 846656"/>
              <a:gd name="connsiteX9" fmla="*/ 725910 w 1518548"/>
              <a:gd name="connsiteY9" fmla="*/ 55067 h 846656"/>
              <a:gd name="connsiteX10" fmla="*/ 416148 w 1518548"/>
              <a:gd name="connsiteY10" fmla="*/ 41300 h 846656"/>
              <a:gd name="connsiteX0" fmla="*/ 416148 w 1518548"/>
              <a:gd name="connsiteY0" fmla="*/ 84063 h 889419"/>
              <a:gd name="connsiteX1" fmla="*/ 61642 w 1518548"/>
              <a:gd name="connsiteY1" fmla="*/ 135689 h 889419"/>
              <a:gd name="connsiteX2" fmla="*/ 6574 w 1518548"/>
              <a:gd name="connsiteY2" fmla="*/ 386932 h 889419"/>
              <a:gd name="connsiteX3" fmla="*/ 44433 w 1518548"/>
              <a:gd name="connsiteY3" fmla="*/ 768960 h 889419"/>
              <a:gd name="connsiteX4" fmla="*/ 326661 w 1518548"/>
              <a:gd name="connsiteY4" fmla="*/ 889419 h 889419"/>
              <a:gd name="connsiteX5" fmla="*/ 956510 w 1518548"/>
              <a:gd name="connsiteY5" fmla="*/ 820585 h 889419"/>
              <a:gd name="connsiteX6" fmla="*/ 1472780 w 1518548"/>
              <a:gd name="connsiteY6" fmla="*/ 799935 h 889419"/>
              <a:gd name="connsiteX7" fmla="*/ 1472780 w 1518548"/>
              <a:gd name="connsiteY7" fmla="*/ 400699 h 889419"/>
              <a:gd name="connsiteX8" fmla="*/ 1293806 w 1518548"/>
              <a:gd name="connsiteY8" fmla="*/ 42763 h 889419"/>
              <a:gd name="connsiteX9" fmla="*/ 725910 w 1518548"/>
              <a:gd name="connsiteY9" fmla="*/ 97830 h 889419"/>
              <a:gd name="connsiteX10" fmla="*/ 416148 w 1518548"/>
              <a:gd name="connsiteY10" fmla="*/ 84063 h 889419"/>
              <a:gd name="connsiteX0" fmla="*/ 416148 w 1518548"/>
              <a:gd name="connsiteY0" fmla="*/ 52053 h 857409"/>
              <a:gd name="connsiteX1" fmla="*/ 61642 w 1518548"/>
              <a:gd name="connsiteY1" fmla="*/ 103679 h 857409"/>
              <a:gd name="connsiteX2" fmla="*/ 6574 w 1518548"/>
              <a:gd name="connsiteY2" fmla="*/ 354922 h 857409"/>
              <a:gd name="connsiteX3" fmla="*/ 44433 w 1518548"/>
              <a:gd name="connsiteY3" fmla="*/ 736950 h 857409"/>
              <a:gd name="connsiteX4" fmla="*/ 326661 w 1518548"/>
              <a:gd name="connsiteY4" fmla="*/ 857409 h 857409"/>
              <a:gd name="connsiteX5" fmla="*/ 956510 w 1518548"/>
              <a:gd name="connsiteY5" fmla="*/ 788575 h 857409"/>
              <a:gd name="connsiteX6" fmla="*/ 1472780 w 1518548"/>
              <a:gd name="connsiteY6" fmla="*/ 767925 h 857409"/>
              <a:gd name="connsiteX7" fmla="*/ 1472780 w 1518548"/>
              <a:gd name="connsiteY7" fmla="*/ 368689 h 857409"/>
              <a:gd name="connsiteX8" fmla="*/ 1293806 w 1518548"/>
              <a:gd name="connsiteY8" fmla="*/ 10753 h 857409"/>
              <a:gd name="connsiteX9" fmla="*/ 928976 w 1518548"/>
              <a:gd name="connsiteY9" fmla="*/ 89911 h 857409"/>
              <a:gd name="connsiteX10" fmla="*/ 416148 w 1518548"/>
              <a:gd name="connsiteY10" fmla="*/ 52053 h 857409"/>
              <a:gd name="connsiteX0" fmla="*/ 430374 w 1519007"/>
              <a:gd name="connsiteY0" fmla="*/ 231021 h 857409"/>
              <a:gd name="connsiteX1" fmla="*/ 62101 w 1519007"/>
              <a:gd name="connsiteY1" fmla="*/ 103679 h 857409"/>
              <a:gd name="connsiteX2" fmla="*/ 7033 w 1519007"/>
              <a:gd name="connsiteY2" fmla="*/ 354922 h 857409"/>
              <a:gd name="connsiteX3" fmla="*/ 44892 w 1519007"/>
              <a:gd name="connsiteY3" fmla="*/ 736950 h 857409"/>
              <a:gd name="connsiteX4" fmla="*/ 327120 w 1519007"/>
              <a:gd name="connsiteY4" fmla="*/ 857409 h 857409"/>
              <a:gd name="connsiteX5" fmla="*/ 956969 w 1519007"/>
              <a:gd name="connsiteY5" fmla="*/ 788575 h 857409"/>
              <a:gd name="connsiteX6" fmla="*/ 1473239 w 1519007"/>
              <a:gd name="connsiteY6" fmla="*/ 767925 h 857409"/>
              <a:gd name="connsiteX7" fmla="*/ 1473239 w 1519007"/>
              <a:gd name="connsiteY7" fmla="*/ 368689 h 857409"/>
              <a:gd name="connsiteX8" fmla="*/ 1294265 w 1519007"/>
              <a:gd name="connsiteY8" fmla="*/ 10753 h 857409"/>
              <a:gd name="connsiteX9" fmla="*/ 929435 w 1519007"/>
              <a:gd name="connsiteY9" fmla="*/ 89911 h 857409"/>
              <a:gd name="connsiteX10" fmla="*/ 430374 w 1519007"/>
              <a:gd name="connsiteY10" fmla="*/ 231021 h 857409"/>
              <a:gd name="connsiteX0" fmla="*/ 457084 w 1545717"/>
              <a:gd name="connsiteY0" fmla="*/ 231021 h 857409"/>
              <a:gd name="connsiteX1" fmla="*/ 88811 w 1545717"/>
              <a:gd name="connsiteY1" fmla="*/ 103679 h 857409"/>
              <a:gd name="connsiteX2" fmla="*/ 33743 w 1545717"/>
              <a:gd name="connsiteY2" fmla="*/ 354922 h 857409"/>
              <a:gd name="connsiteX3" fmla="*/ 71602 w 1545717"/>
              <a:gd name="connsiteY3" fmla="*/ 736950 h 857409"/>
              <a:gd name="connsiteX4" fmla="*/ 353830 w 1545717"/>
              <a:gd name="connsiteY4" fmla="*/ 857409 h 857409"/>
              <a:gd name="connsiteX5" fmla="*/ 983679 w 1545717"/>
              <a:gd name="connsiteY5" fmla="*/ 788575 h 857409"/>
              <a:gd name="connsiteX6" fmla="*/ 1499949 w 1545717"/>
              <a:gd name="connsiteY6" fmla="*/ 767925 h 857409"/>
              <a:gd name="connsiteX7" fmla="*/ 1499949 w 1545717"/>
              <a:gd name="connsiteY7" fmla="*/ 368689 h 857409"/>
              <a:gd name="connsiteX8" fmla="*/ 1320975 w 1545717"/>
              <a:gd name="connsiteY8" fmla="*/ 10753 h 857409"/>
              <a:gd name="connsiteX9" fmla="*/ 956145 w 1545717"/>
              <a:gd name="connsiteY9" fmla="*/ 89911 h 857409"/>
              <a:gd name="connsiteX10" fmla="*/ 457084 w 1545717"/>
              <a:gd name="connsiteY10" fmla="*/ 231021 h 857409"/>
              <a:gd name="connsiteX0" fmla="*/ 563227 w 1524513"/>
              <a:gd name="connsiteY0" fmla="*/ 182837 h 857409"/>
              <a:gd name="connsiteX1" fmla="*/ 67607 w 1524513"/>
              <a:gd name="connsiteY1" fmla="*/ 103679 h 857409"/>
              <a:gd name="connsiteX2" fmla="*/ 12539 w 1524513"/>
              <a:gd name="connsiteY2" fmla="*/ 354922 h 857409"/>
              <a:gd name="connsiteX3" fmla="*/ 50398 w 1524513"/>
              <a:gd name="connsiteY3" fmla="*/ 736950 h 857409"/>
              <a:gd name="connsiteX4" fmla="*/ 332626 w 1524513"/>
              <a:gd name="connsiteY4" fmla="*/ 857409 h 857409"/>
              <a:gd name="connsiteX5" fmla="*/ 962475 w 1524513"/>
              <a:gd name="connsiteY5" fmla="*/ 788575 h 857409"/>
              <a:gd name="connsiteX6" fmla="*/ 1478745 w 1524513"/>
              <a:gd name="connsiteY6" fmla="*/ 767925 h 857409"/>
              <a:gd name="connsiteX7" fmla="*/ 1478745 w 1524513"/>
              <a:gd name="connsiteY7" fmla="*/ 368689 h 857409"/>
              <a:gd name="connsiteX8" fmla="*/ 1299771 w 1524513"/>
              <a:gd name="connsiteY8" fmla="*/ 10753 h 857409"/>
              <a:gd name="connsiteX9" fmla="*/ 934941 w 1524513"/>
              <a:gd name="connsiteY9" fmla="*/ 89911 h 857409"/>
              <a:gd name="connsiteX10" fmla="*/ 563227 w 1524513"/>
              <a:gd name="connsiteY10" fmla="*/ 182837 h 857409"/>
              <a:gd name="connsiteX0" fmla="*/ 563227 w 1539800"/>
              <a:gd name="connsiteY0" fmla="*/ 182837 h 857409"/>
              <a:gd name="connsiteX1" fmla="*/ 67607 w 1539800"/>
              <a:gd name="connsiteY1" fmla="*/ 103679 h 857409"/>
              <a:gd name="connsiteX2" fmla="*/ 12539 w 1539800"/>
              <a:gd name="connsiteY2" fmla="*/ 354922 h 857409"/>
              <a:gd name="connsiteX3" fmla="*/ 50398 w 1539800"/>
              <a:gd name="connsiteY3" fmla="*/ 736950 h 857409"/>
              <a:gd name="connsiteX4" fmla="*/ 332626 w 1539800"/>
              <a:gd name="connsiteY4" fmla="*/ 857409 h 857409"/>
              <a:gd name="connsiteX5" fmla="*/ 752525 w 1539800"/>
              <a:gd name="connsiteY5" fmla="*/ 726625 h 857409"/>
              <a:gd name="connsiteX6" fmla="*/ 1478745 w 1539800"/>
              <a:gd name="connsiteY6" fmla="*/ 767925 h 857409"/>
              <a:gd name="connsiteX7" fmla="*/ 1478745 w 1539800"/>
              <a:gd name="connsiteY7" fmla="*/ 368689 h 857409"/>
              <a:gd name="connsiteX8" fmla="*/ 1299771 w 1539800"/>
              <a:gd name="connsiteY8" fmla="*/ 10753 h 857409"/>
              <a:gd name="connsiteX9" fmla="*/ 934941 w 1539800"/>
              <a:gd name="connsiteY9" fmla="*/ 89911 h 857409"/>
              <a:gd name="connsiteX10" fmla="*/ 563227 w 1539800"/>
              <a:gd name="connsiteY10" fmla="*/ 182837 h 857409"/>
              <a:gd name="connsiteX0" fmla="*/ 563227 w 1539800"/>
              <a:gd name="connsiteY0" fmla="*/ 182837 h 857409"/>
              <a:gd name="connsiteX1" fmla="*/ 67607 w 1539800"/>
              <a:gd name="connsiteY1" fmla="*/ 103679 h 857409"/>
              <a:gd name="connsiteX2" fmla="*/ 12539 w 1539800"/>
              <a:gd name="connsiteY2" fmla="*/ 354922 h 857409"/>
              <a:gd name="connsiteX3" fmla="*/ 50398 w 1539800"/>
              <a:gd name="connsiteY3" fmla="*/ 736950 h 857409"/>
              <a:gd name="connsiteX4" fmla="*/ 332626 w 1539800"/>
              <a:gd name="connsiteY4" fmla="*/ 857409 h 857409"/>
              <a:gd name="connsiteX5" fmla="*/ 752525 w 1539800"/>
              <a:gd name="connsiteY5" fmla="*/ 726625 h 857409"/>
              <a:gd name="connsiteX6" fmla="*/ 1478745 w 1539800"/>
              <a:gd name="connsiteY6" fmla="*/ 767925 h 857409"/>
              <a:gd name="connsiteX7" fmla="*/ 1478745 w 1539800"/>
              <a:gd name="connsiteY7" fmla="*/ 368689 h 857409"/>
              <a:gd name="connsiteX8" fmla="*/ 1299771 w 1539800"/>
              <a:gd name="connsiteY8" fmla="*/ 10753 h 857409"/>
              <a:gd name="connsiteX9" fmla="*/ 934941 w 1539800"/>
              <a:gd name="connsiteY9" fmla="*/ 89911 h 857409"/>
              <a:gd name="connsiteX10" fmla="*/ 563227 w 1539800"/>
              <a:gd name="connsiteY10" fmla="*/ 182837 h 857409"/>
              <a:gd name="connsiteX0" fmla="*/ 563227 w 1539800"/>
              <a:gd name="connsiteY0" fmla="*/ 95020 h 769592"/>
              <a:gd name="connsiteX1" fmla="*/ 67607 w 1539800"/>
              <a:gd name="connsiteY1" fmla="*/ 15862 h 769592"/>
              <a:gd name="connsiteX2" fmla="*/ 12539 w 1539800"/>
              <a:gd name="connsiteY2" fmla="*/ 267105 h 769592"/>
              <a:gd name="connsiteX3" fmla="*/ 50398 w 1539800"/>
              <a:gd name="connsiteY3" fmla="*/ 649133 h 769592"/>
              <a:gd name="connsiteX4" fmla="*/ 332626 w 1539800"/>
              <a:gd name="connsiteY4" fmla="*/ 769592 h 769592"/>
              <a:gd name="connsiteX5" fmla="*/ 752525 w 1539800"/>
              <a:gd name="connsiteY5" fmla="*/ 638808 h 769592"/>
              <a:gd name="connsiteX6" fmla="*/ 1478745 w 1539800"/>
              <a:gd name="connsiteY6" fmla="*/ 680108 h 769592"/>
              <a:gd name="connsiteX7" fmla="*/ 1478745 w 1539800"/>
              <a:gd name="connsiteY7" fmla="*/ 280872 h 769592"/>
              <a:gd name="connsiteX8" fmla="*/ 1299771 w 1539800"/>
              <a:gd name="connsiteY8" fmla="*/ 50279 h 769592"/>
              <a:gd name="connsiteX9" fmla="*/ 934941 w 1539800"/>
              <a:gd name="connsiteY9" fmla="*/ 2094 h 769592"/>
              <a:gd name="connsiteX10" fmla="*/ 563227 w 1539800"/>
              <a:gd name="connsiteY10" fmla="*/ 95020 h 769592"/>
              <a:gd name="connsiteX0" fmla="*/ 563227 w 1539800"/>
              <a:gd name="connsiteY0" fmla="*/ 95020 h 769592"/>
              <a:gd name="connsiteX1" fmla="*/ 67607 w 1539800"/>
              <a:gd name="connsiteY1" fmla="*/ 15862 h 769592"/>
              <a:gd name="connsiteX2" fmla="*/ 12539 w 1539800"/>
              <a:gd name="connsiteY2" fmla="*/ 267105 h 769592"/>
              <a:gd name="connsiteX3" fmla="*/ 50398 w 1539800"/>
              <a:gd name="connsiteY3" fmla="*/ 649133 h 769592"/>
              <a:gd name="connsiteX4" fmla="*/ 332626 w 1539800"/>
              <a:gd name="connsiteY4" fmla="*/ 769592 h 769592"/>
              <a:gd name="connsiteX5" fmla="*/ 752525 w 1539800"/>
              <a:gd name="connsiteY5" fmla="*/ 638808 h 769592"/>
              <a:gd name="connsiteX6" fmla="*/ 1478745 w 1539800"/>
              <a:gd name="connsiteY6" fmla="*/ 680108 h 769592"/>
              <a:gd name="connsiteX7" fmla="*/ 1478745 w 1539800"/>
              <a:gd name="connsiteY7" fmla="*/ 280872 h 769592"/>
              <a:gd name="connsiteX8" fmla="*/ 1299771 w 1539800"/>
              <a:gd name="connsiteY8" fmla="*/ 50279 h 769592"/>
              <a:gd name="connsiteX9" fmla="*/ 934941 w 1539800"/>
              <a:gd name="connsiteY9" fmla="*/ 2094 h 769592"/>
              <a:gd name="connsiteX10" fmla="*/ 563227 w 1539800"/>
              <a:gd name="connsiteY10" fmla="*/ 95020 h 769592"/>
              <a:gd name="connsiteX0" fmla="*/ 580156 w 1556729"/>
              <a:gd name="connsiteY0" fmla="*/ 95020 h 769592"/>
              <a:gd name="connsiteX1" fmla="*/ 349414 w 1556729"/>
              <a:gd name="connsiteY1" fmla="*/ 232475 h 769592"/>
              <a:gd name="connsiteX2" fmla="*/ 29468 w 1556729"/>
              <a:gd name="connsiteY2" fmla="*/ 267105 h 769592"/>
              <a:gd name="connsiteX3" fmla="*/ 67327 w 1556729"/>
              <a:gd name="connsiteY3" fmla="*/ 649133 h 769592"/>
              <a:gd name="connsiteX4" fmla="*/ 349555 w 1556729"/>
              <a:gd name="connsiteY4" fmla="*/ 769592 h 769592"/>
              <a:gd name="connsiteX5" fmla="*/ 769454 w 1556729"/>
              <a:gd name="connsiteY5" fmla="*/ 638808 h 769592"/>
              <a:gd name="connsiteX6" fmla="*/ 1495674 w 1556729"/>
              <a:gd name="connsiteY6" fmla="*/ 680108 h 769592"/>
              <a:gd name="connsiteX7" fmla="*/ 1495674 w 1556729"/>
              <a:gd name="connsiteY7" fmla="*/ 280872 h 769592"/>
              <a:gd name="connsiteX8" fmla="*/ 1316700 w 1556729"/>
              <a:gd name="connsiteY8" fmla="*/ 50279 h 769592"/>
              <a:gd name="connsiteX9" fmla="*/ 951870 w 1556729"/>
              <a:gd name="connsiteY9" fmla="*/ 2094 h 769592"/>
              <a:gd name="connsiteX10" fmla="*/ 580156 w 1556729"/>
              <a:gd name="connsiteY10" fmla="*/ 95020 h 769592"/>
              <a:gd name="connsiteX0" fmla="*/ 552462 w 1529035"/>
              <a:gd name="connsiteY0" fmla="*/ 95020 h 769592"/>
              <a:gd name="connsiteX1" fmla="*/ 321720 w 1529035"/>
              <a:gd name="connsiteY1" fmla="*/ 232475 h 769592"/>
              <a:gd name="connsiteX2" fmla="*/ 1774 w 1529035"/>
              <a:gd name="connsiteY2" fmla="*/ 267105 h 769592"/>
              <a:gd name="connsiteX3" fmla="*/ 205181 w 1529035"/>
              <a:gd name="connsiteY3" fmla="*/ 597734 h 769592"/>
              <a:gd name="connsiteX4" fmla="*/ 321861 w 1529035"/>
              <a:gd name="connsiteY4" fmla="*/ 769592 h 769592"/>
              <a:gd name="connsiteX5" fmla="*/ 741760 w 1529035"/>
              <a:gd name="connsiteY5" fmla="*/ 638808 h 769592"/>
              <a:gd name="connsiteX6" fmla="*/ 1467980 w 1529035"/>
              <a:gd name="connsiteY6" fmla="*/ 680108 h 769592"/>
              <a:gd name="connsiteX7" fmla="*/ 1467980 w 1529035"/>
              <a:gd name="connsiteY7" fmla="*/ 280872 h 769592"/>
              <a:gd name="connsiteX8" fmla="*/ 1289006 w 1529035"/>
              <a:gd name="connsiteY8" fmla="*/ 50279 h 769592"/>
              <a:gd name="connsiteX9" fmla="*/ 924176 w 1529035"/>
              <a:gd name="connsiteY9" fmla="*/ 2094 h 769592"/>
              <a:gd name="connsiteX10" fmla="*/ 552462 w 1529035"/>
              <a:gd name="connsiteY10" fmla="*/ 95020 h 769592"/>
              <a:gd name="connsiteX0" fmla="*/ 552568 w 1529141"/>
              <a:gd name="connsiteY0" fmla="*/ 95020 h 697308"/>
              <a:gd name="connsiteX1" fmla="*/ 321826 w 1529141"/>
              <a:gd name="connsiteY1" fmla="*/ 232475 h 697308"/>
              <a:gd name="connsiteX2" fmla="*/ 1880 w 1529141"/>
              <a:gd name="connsiteY2" fmla="*/ 267105 h 697308"/>
              <a:gd name="connsiteX3" fmla="*/ 205287 w 1529141"/>
              <a:gd name="connsiteY3" fmla="*/ 597734 h 697308"/>
              <a:gd name="connsiteX4" fmla="*/ 526144 w 1529141"/>
              <a:gd name="connsiteY4" fmla="*/ 563993 h 697308"/>
              <a:gd name="connsiteX5" fmla="*/ 741866 w 1529141"/>
              <a:gd name="connsiteY5" fmla="*/ 638808 h 697308"/>
              <a:gd name="connsiteX6" fmla="*/ 1468086 w 1529141"/>
              <a:gd name="connsiteY6" fmla="*/ 680108 h 697308"/>
              <a:gd name="connsiteX7" fmla="*/ 1468086 w 1529141"/>
              <a:gd name="connsiteY7" fmla="*/ 280872 h 697308"/>
              <a:gd name="connsiteX8" fmla="*/ 1289112 w 1529141"/>
              <a:gd name="connsiteY8" fmla="*/ 50279 h 697308"/>
              <a:gd name="connsiteX9" fmla="*/ 924282 w 1529141"/>
              <a:gd name="connsiteY9" fmla="*/ 2094 h 697308"/>
              <a:gd name="connsiteX10" fmla="*/ 552568 w 1529141"/>
              <a:gd name="connsiteY10" fmla="*/ 95020 h 697308"/>
              <a:gd name="connsiteX0" fmla="*/ 503604 w 1480177"/>
              <a:gd name="connsiteY0" fmla="*/ 95020 h 697308"/>
              <a:gd name="connsiteX1" fmla="*/ 272862 w 1480177"/>
              <a:gd name="connsiteY1" fmla="*/ 232475 h 697308"/>
              <a:gd name="connsiteX2" fmla="*/ 2581 w 1480177"/>
              <a:gd name="connsiteY2" fmla="*/ 384590 h 697308"/>
              <a:gd name="connsiteX3" fmla="*/ 156323 w 1480177"/>
              <a:gd name="connsiteY3" fmla="*/ 597734 h 697308"/>
              <a:gd name="connsiteX4" fmla="*/ 477180 w 1480177"/>
              <a:gd name="connsiteY4" fmla="*/ 563993 h 697308"/>
              <a:gd name="connsiteX5" fmla="*/ 692902 w 1480177"/>
              <a:gd name="connsiteY5" fmla="*/ 638808 h 697308"/>
              <a:gd name="connsiteX6" fmla="*/ 1419122 w 1480177"/>
              <a:gd name="connsiteY6" fmla="*/ 680108 h 697308"/>
              <a:gd name="connsiteX7" fmla="*/ 1419122 w 1480177"/>
              <a:gd name="connsiteY7" fmla="*/ 280872 h 697308"/>
              <a:gd name="connsiteX8" fmla="*/ 1240148 w 1480177"/>
              <a:gd name="connsiteY8" fmla="*/ 50279 h 697308"/>
              <a:gd name="connsiteX9" fmla="*/ 875318 w 1480177"/>
              <a:gd name="connsiteY9" fmla="*/ 2094 h 697308"/>
              <a:gd name="connsiteX10" fmla="*/ 503604 w 1480177"/>
              <a:gd name="connsiteY10" fmla="*/ 95020 h 697308"/>
              <a:gd name="connsiteX0" fmla="*/ 503604 w 1480177"/>
              <a:gd name="connsiteY0" fmla="*/ 95020 h 697308"/>
              <a:gd name="connsiteX1" fmla="*/ 272862 w 1480177"/>
              <a:gd name="connsiteY1" fmla="*/ 232475 h 697308"/>
              <a:gd name="connsiteX2" fmla="*/ 2581 w 1480177"/>
              <a:gd name="connsiteY2" fmla="*/ 384590 h 697308"/>
              <a:gd name="connsiteX3" fmla="*/ 156323 w 1480177"/>
              <a:gd name="connsiteY3" fmla="*/ 597734 h 697308"/>
              <a:gd name="connsiteX4" fmla="*/ 477180 w 1480177"/>
              <a:gd name="connsiteY4" fmla="*/ 563993 h 697308"/>
              <a:gd name="connsiteX5" fmla="*/ 692902 w 1480177"/>
              <a:gd name="connsiteY5" fmla="*/ 638808 h 697308"/>
              <a:gd name="connsiteX6" fmla="*/ 1419122 w 1480177"/>
              <a:gd name="connsiteY6" fmla="*/ 680108 h 697308"/>
              <a:gd name="connsiteX7" fmla="*/ 1419122 w 1480177"/>
              <a:gd name="connsiteY7" fmla="*/ 280872 h 697308"/>
              <a:gd name="connsiteX8" fmla="*/ 1240148 w 1480177"/>
              <a:gd name="connsiteY8" fmla="*/ 50279 h 697308"/>
              <a:gd name="connsiteX9" fmla="*/ 875318 w 1480177"/>
              <a:gd name="connsiteY9" fmla="*/ 2094 h 697308"/>
              <a:gd name="connsiteX10" fmla="*/ 503604 w 1480177"/>
              <a:gd name="connsiteY10" fmla="*/ 95020 h 697308"/>
              <a:gd name="connsiteX0" fmla="*/ 504713 w 1481286"/>
              <a:gd name="connsiteY0" fmla="*/ 95020 h 700752"/>
              <a:gd name="connsiteX1" fmla="*/ 273971 w 1481286"/>
              <a:gd name="connsiteY1" fmla="*/ 232475 h 700752"/>
              <a:gd name="connsiteX2" fmla="*/ 3690 w 1481286"/>
              <a:gd name="connsiteY2" fmla="*/ 384590 h 700752"/>
              <a:gd name="connsiteX3" fmla="*/ 157432 w 1481286"/>
              <a:gd name="connsiteY3" fmla="*/ 597734 h 700752"/>
              <a:gd name="connsiteX4" fmla="*/ 694011 w 1481286"/>
              <a:gd name="connsiteY4" fmla="*/ 638808 h 700752"/>
              <a:gd name="connsiteX5" fmla="*/ 1420231 w 1481286"/>
              <a:gd name="connsiteY5" fmla="*/ 680108 h 700752"/>
              <a:gd name="connsiteX6" fmla="*/ 1420231 w 1481286"/>
              <a:gd name="connsiteY6" fmla="*/ 280872 h 700752"/>
              <a:gd name="connsiteX7" fmla="*/ 1241257 w 1481286"/>
              <a:gd name="connsiteY7" fmla="*/ 50279 h 700752"/>
              <a:gd name="connsiteX8" fmla="*/ 876427 w 1481286"/>
              <a:gd name="connsiteY8" fmla="*/ 2094 h 700752"/>
              <a:gd name="connsiteX9" fmla="*/ 504713 w 1481286"/>
              <a:gd name="connsiteY9" fmla="*/ 95020 h 700752"/>
              <a:gd name="connsiteX0" fmla="*/ 501024 w 1477597"/>
              <a:gd name="connsiteY0" fmla="*/ 95020 h 700752"/>
              <a:gd name="connsiteX1" fmla="*/ 270282 w 1477597"/>
              <a:gd name="connsiteY1" fmla="*/ 232475 h 700752"/>
              <a:gd name="connsiteX2" fmla="*/ 1 w 1477597"/>
              <a:gd name="connsiteY2" fmla="*/ 384590 h 700752"/>
              <a:gd name="connsiteX3" fmla="*/ 269626 w 1477597"/>
              <a:gd name="connsiteY3" fmla="*/ 583049 h 700752"/>
              <a:gd name="connsiteX4" fmla="*/ 690322 w 1477597"/>
              <a:gd name="connsiteY4" fmla="*/ 638808 h 700752"/>
              <a:gd name="connsiteX5" fmla="*/ 1416542 w 1477597"/>
              <a:gd name="connsiteY5" fmla="*/ 680108 h 700752"/>
              <a:gd name="connsiteX6" fmla="*/ 1416542 w 1477597"/>
              <a:gd name="connsiteY6" fmla="*/ 280872 h 700752"/>
              <a:gd name="connsiteX7" fmla="*/ 1237568 w 1477597"/>
              <a:gd name="connsiteY7" fmla="*/ 50279 h 700752"/>
              <a:gd name="connsiteX8" fmla="*/ 872738 w 1477597"/>
              <a:gd name="connsiteY8" fmla="*/ 2094 h 700752"/>
              <a:gd name="connsiteX9" fmla="*/ 501024 w 1477597"/>
              <a:gd name="connsiteY9" fmla="*/ 95020 h 700752"/>
              <a:gd name="connsiteX0" fmla="*/ 501024 w 1477597"/>
              <a:gd name="connsiteY0" fmla="*/ 95020 h 700752"/>
              <a:gd name="connsiteX1" fmla="*/ 270282 w 1477597"/>
              <a:gd name="connsiteY1" fmla="*/ 232475 h 700752"/>
              <a:gd name="connsiteX2" fmla="*/ 1 w 1477597"/>
              <a:gd name="connsiteY2" fmla="*/ 384590 h 700752"/>
              <a:gd name="connsiteX3" fmla="*/ 269626 w 1477597"/>
              <a:gd name="connsiteY3" fmla="*/ 583049 h 700752"/>
              <a:gd name="connsiteX4" fmla="*/ 690322 w 1477597"/>
              <a:gd name="connsiteY4" fmla="*/ 638808 h 700752"/>
              <a:gd name="connsiteX5" fmla="*/ 1416542 w 1477597"/>
              <a:gd name="connsiteY5" fmla="*/ 680108 h 700752"/>
              <a:gd name="connsiteX6" fmla="*/ 1416542 w 1477597"/>
              <a:gd name="connsiteY6" fmla="*/ 280872 h 700752"/>
              <a:gd name="connsiteX7" fmla="*/ 1237568 w 1477597"/>
              <a:gd name="connsiteY7" fmla="*/ 50279 h 700752"/>
              <a:gd name="connsiteX8" fmla="*/ 872738 w 1477597"/>
              <a:gd name="connsiteY8" fmla="*/ 2094 h 700752"/>
              <a:gd name="connsiteX9" fmla="*/ 501024 w 1477597"/>
              <a:gd name="connsiteY9" fmla="*/ 95020 h 700752"/>
              <a:gd name="connsiteX0" fmla="*/ 423768 w 1400341"/>
              <a:gd name="connsiteY0" fmla="*/ 95020 h 700752"/>
              <a:gd name="connsiteX1" fmla="*/ 193026 w 1400341"/>
              <a:gd name="connsiteY1" fmla="*/ 232475 h 700752"/>
              <a:gd name="connsiteX2" fmla="*/ 1 w 1400341"/>
              <a:gd name="connsiteY2" fmla="*/ 432318 h 700752"/>
              <a:gd name="connsiteX3" fmla="*/ 192370 w 1400341"/>
              <a:gd name="connsiteY3" fmla="*/ 583049 h 700752"/>
              <a:gd name="connsiteX4" fmla="*/ 613066 w 1400341"/>
              <a:gd name="connsiteY4" fmla="*/ 638808 h 700752"/>
              <a:gd name="connsiteX5" fmla="*/ 1339286 w 1400341"/>
              <a:gd name="connsiteY5" fmla="*/ 680108 h 700752"/>
              <a:gd name="connsiteX6" fmla="*/ 1339286 w 1400341"/>
              <a:gd name="connsiteY6" fmla="*/ 280872 h 700752"/>
              <a:gd name="connsiteX7" fmla="*/ 1160312 w 1400341"/>
              <a:gd name="connsiteY7" fmla="*/ 50279 h 700752"/>
              <a:gd name="connsiteX8" fmla="*/ 795482 w 1400341"/>
              <a:gd name="connsiteY8" fmla="*/ 2094 h 700752"/>
              <a:gd name="connsiteX9" fmla="*/ 423768 w 1400341"/>
              <a:gd name="connsiteY9" fmla="*/ 95020 h 700752"/>
              <a:gd name="connsiteX0" fmla="*/ 423768 w 1411583"/>
              <a:gd name="connsiteY0" fmla="*/ 95020 h 719845"/>
              <a:gd name="connsiteX1" fmla="*/ 193026 w 1411583"/>
              <a:gd name="connsiteY1" fmla="*/ 232475 h 719845"/>
              <a:gd name="connsiteX2" fmla="*/ 1 w 1411583"/>
              <a:gd name="connsiteY2" fmla="*/ 432318 h 719845"/>
              <a:gd name="connsiteX3" fmla="*/ 192370 w 1411583"/>
              <a:gd name="connsiteY3" fmla="*/ 583049 h 719845"/>
              <a:gd name="connsiteX4" fmla="*/ 459775 w 1411583"/>
              <a:gd name="connsiteY4" fmla="*/ 696223 h 719845"/>
              <a:gd name="connsiteX5" fmla="*/ 1339286 w 1411583"/>
              <a:gd name="connsiteY5" fmla="*/ 680108 h 719845"/>
              <a:gd name="connsiteX6" fmla="*/ 1339286 w 1411583"/>
              <a:gd name="connsiteY6" fmla="*/ 280872 h 719845"/>
              <a:gd name="connsiteX7" fmla="*/ 1160312 w 1411583"/>
              <a:gd name="connsiteY7" fmla="*/ 50279 h 719845"/>
              <a:gd name="connsiteX8" fmla="*/ 795482 w 1411583"/>
              <a:gd name="connsiteY8" fmla="*/ 2094 h 719845"/>
              <a:gd name="connsiteX9" fmla="*/ 423768 w 1411583"/>
              <a:gd name="connsiteY9" fmla="*/ 95020 h 719845"/>
              <a:gd name="connsiteX0" fmla="*/ 423768 w 1411583"/>
              <a:gd name="connsiteY0" fmla="*/ 95020 h 698293"/>
              <a:gd name="connsiteX1" fmla="*/ 193026 w 1411583"/>
              <a:gd name="connsiteY1" fmla="*/ 232475 h 698293"/>
              <a:gd name="connsiteX2" fmla="*/ 1 w 1411583"/>
              <a:gd name="connsiteY2" fmla="*/ 432318 h 698293"/>
              <a:gd name="connsiteX3" fmla="*/ 192370 w 1411583"/>
              <a:gd name="connsiteY3" fmla="*/ 583049 h 698293"/>
              <a:gd name="connsiteX4" fmla="*/ 459775 w 1411583"/>
              <a:gd name="connsiteY4" fmla="*/ 696223 h 698293"/>
              <a:gd name="connsiteX5" fmla="*/ 1339286 w 1411583"/>
              <a:gd name="connsiteY5" fmla="*/ 680108 h 698293"/>
              <a:gd name="connsiteX6" fmla="*/ 1339286 w 1411583"/>
              <a:gd name="connsiteY6" fmla="*/ 280872 h 698293"/>
              <a:gd name="connsiteX7" fmla="*/ 1160312 w 1411583"/>
              <a:gd name="connsiteY7" fmla="*/ 50279 h 698293"/>
              <a:gd name="connsiteX8" fmla="*/ 795482 w 1411583"/>
              <a:gd name="connsiteY8" fmla="*/ 2094 h 698293"/>
              <a:gd name="connsiteX9" fmla="*/ 423768 w 1411583"/>
              <a:gd name="connsiteY9" fmla="*/ 95020 h 698293"/>
              <a:gd name="connsiteX0" fmla="*/ 423768 w 1411583"/>
              <a:gd name="connsiteY0" fmla="*/ 95020 h 698293"/>
              <a:gd name="connsiteX1" fmla="*/ 193026 w 1411583"/>
              <a:gd name="connsiteY1" fmla="*/ 232475 h 698293"/>
              <a:gd name="connsiteX2" fmla="*/ 1 w 1411583"/>
              <a:gd name="connsiteY2" fmla="*/ 432318 h 698293"/>
              <a:gd name="connsiteX3" fmla="*/ 192370 w 1411583"/>
              <a:gd name="connsiteY3" fmla="*/ 583049 h 698293"/>
              <a:gd name="connsiteX4" fmla="*/ 256766 w 1411583"/>
              <a:gd name="connsiteY4" fmla="*/ 558307 h 698293"/>
              <a:gd name="connsiteX5" fmla="*/ 459775 w 1411583"/>
              <a:gd name="connsiteY5" fmla="*/ 696223 h 698293"/>
              <a:gd name="connsiteX6" fmla="*/ 1339286 w 1411583"/>
              <a:gd name="connsiteY6" fmla="*/ 680108 h 698293"/>
              <a:gd name="connsiteX7" fmla="*/ 1339286 w 1411583"/>
              <a:gd name="connsiteY7" fmla="*/ 280872 h 698293"/>
              <a:gd name="connsiteX8" fmla="*/ 1160312 w 1411583"/>
              <a:gd name="connsiteY8" fmla="*/ 50279 h 698293"/>
              <a:gd name="connsiteX9" fmla="*/ 795482 w 1411583"/>
              <a:gd name="connsiteY9" fmla="*/ 2094 h 698293"/>
              <a:gd name="connsiteX10" fmla="*/ 423768 w 1411583"/>
              <a:gd name="connsiteY10" fmla="*/ 95020 h 698293"/>
              <a:gd name="connsiteX0" fmla="*/ 424367 w 1412182"/>
              <a:gd name="connsiteY0" fmla="*/ 95020 h 698293"/>
              <a:gd name="connsiteX1" fmla="*/ 193625 w 1412182"/>
              <a:gd name="connsiteY1" fmla="*/ 232475 h 698293"/>
              <a:gd name="connsiteX2" fmla="*/ 600 w 1412182"/>
              <a:gd name="connsiteY2" fmla="*/ 432318 h 698293"/>
              <a:gd name="connsiteX3" fmla="*/ 257365 w 1412182"/>
              <a:gd name="connsiteY3" fmla="*/ 558307 h 698293"/>
              <a:gd name="connsiteX4" fmla="*/ 460374 w 1412182"/>
              <a:gd name="connsiteY4" fmla="*/ 696223 h 698293"/>
              <a:gd name="connsiteX5" fmla="*/ 1339885 w 1412182"/>
              <a:gd name="connsiteY5" fmla="*/ 680108 h 698293"/>
              <a:gd name="connsiteX6" fmla="*/ 1339885 w 1412182"/>
              <a:gd name="connsiteY6" fmla="*/ 280872 h 698293"/>
              <a:gd name="connsiteX7" fmla="*/ 1160911 w 1412182"/>
              <a:gd name="connsiteY7" fmla="*/ 50279 h 698293"/>
              <a:gd name="connsiteX8" fmla="*/ 796081 w 1412182"/>
              <a:gd name="connsiteY8" fmla="*/ 2094 h 698293"/>
              <a:gd name="connsiteX9" fmla="*/ 424367 w 1412182"/>
              <a:gd name="connsiteY9" fmla="*/ 95020 h 698293"/>
              <a:gd name="connsiteX0" fmla="*/ 423978 w 1411793"/>
              <a:gd name="connsiteY0" fmla="*/ 95020 h 698293"/>
              <a:gd name="connsiteX1" fmla="*/ 193236 w 1411793"/>
              <a:gd name="connsiteY1" fmla="*/ 232475 h 698293"/>
              <a:gd name="connsiteX2" fmla="*/ 211 w 1411793"/>
              <a:gd name="connsiteY2" fmla="*/ 432318 h 698293"/>
              <a:gd name="connsiteX3" fmla="*/ 229925 w 1411793"/>
              <a:gd name="connsiteY3" fmla="*/ 587014 h 698293"/>
              <a:gd name="connsiteX4" fmla="*/ 459985 w 1411793"/>
              <a:gd name="connsiteY4" fmla="*/ 696223 h 698293"/>
              <a:gd name="connsiteX5" fmla="*/ 1339496 w 1411793"/>
              <a:gd name="connsiteY5" fmla="*/ 680108 h 698293"/>
              <a:gd name="connsiteX6" fmla="*/ 1339496 w 1411793"/>
              <a:gd name="connsiteY6" fmla="*/ 280872 h 698293"/>
              <a:gd name="connsiteX7" fmla="*/ 1160522 w 1411793"/>
              <a:gd name="connsiteY7" fmla="*/ 50279 h 698293"/>
              <a:gd name="connsiteX8" fmla="*/ 795692 w 1411793"/>
              <a:gd name="connsiteY8" fmla="*/ 2094 h 698293"/>
              <a:gd name="connsiteX9" fmla="*/ 423978 w 1411793"/>
              <a:gd name="connsiteY9" fmla="*/ 95020 h 698293"/>
              <a:gd name="connsiteX0" fmla="*/ 423978 w 1411793"/>
              <a:gd name="connsiteY0" fmla="*/ 95020 h 698293"/>
              <a:gd name="connsiteX1" fmla="*/ 193236 w 1411793"/>
              <a:gd name="connsiteY1" fmla="*/ 232475 h 698293"/>
              <a:gd name="connsiteX2" fmla="*/ 211 w 1411793"/>
              <a:gd name="connsiteY2" fmla="*/ 432318 h 698293"/>
              <a:gd name="connsiteX3" fmla="*/ 229925 w 1411793"/>
              <a:gd name="connsiteY3" fmla="*/ 587014 h 698293"/>
              <a:gd name="connsiteX4" fmla="*/ 459985 w 1411793"/>
              <a:gd name="connsiteY4" fmla="*/ 696223 h 698293"/>
              <a:gd name="connsiteX5" fmla="*/ 1339496 w 1411793"/>
              <a:gd name="connsiteY5" fmla="*/ 680108 h 698293"/>
              <a:gd name="connsiteX6" fmla="*/ 1339496 w 1411793"/>
              <a:gd name="connsiteY6" fmla="*/ 280872 h 698293"/>
              <a:gd name="connsiteX7" fmla="*/ 1160522 w 1411793"/>
              <a:gd name="connsiteY7" fmla="*/ 50279 h 698293"/>
              <a:gd name="connsiteX8" fmla="*/ 795692 w 1411793"/>
              <a:gd name="connsiteY8" fmla="*/ 2094 h 698293"/>
              <a:gd name="connsiteX9" fmla="*/ 423978 w 1411793"/>
              <a:gd name="connsiteY9" fmla="*/ 95020 h 698293"/>
              <a:gd name="connsiteX0" fmla="*/ 423978 w 1463644"/>
              <a:gd name="connsiteY0" fmla="*/ 95020 h 698036"/>
              <a:gd name="connsiteX1" fmla="*/ 193236 w 1463644"/>
              <a:gd name="connsiteY1" fmla="*/ 232475 h 698036"/>
              <a:gd name="connsiteX2" fmla="*/ 211 w 1463644"/>
              <a:gd name="connsiteY2" fmla="*/ 432318 h 698036"/>
              <a:gd name="connsiteX3" fmla="*/ 229925 w 1463644"/>
              <a:gd name="connsiteY3" fmla="*/ 587014 h 698036"/>
              <a:gd name="connsiteX4" fmla="*/ 459985 w 1463644"/>
              <a:gd name="connsiteY4" fmla="*/ 696223 h 698036"/>
              <a:gd name="connsiteX5" fmla="*/ 1339496 w 1463644"/>
              <a:gd name="connsiteY5" fmla="*/ 680108 h 698036"/>
              <a:gd name="connsiteX6" fmla="*/ 1438685 w 1463644"/>
              <a:gd name="connsiteY6" fmla="*/ 284974 h 698036"/>
              <a:gd name="connsiteX7" fmla="*/ 1160522 w 1463644"/>
              <a:gd name="connsiteY7" fmla="*/ 50279 h 698036"/>
              <a:gd name="connsiteX8" fmla="*/ 795692 w 1463644"/>
              <a:gd name="connsiteY8" fmla="*/ 2094 h 698036"/>
              <a:gd name="connsiteX9" fmla="*/ 423978 w 1463644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7207 h 700223"/>
              <a:gd name="connsiteX1" fmla="*/ 193312 w 1463720"/>
              <a:gd name="connsiteY1" fmla="*/ 234662 h 700223"/>
              <a:gd name="connsiteX2" fmla="*/ 287 w 1463720"/>
              <a:gd name="connsiteY2" fmla="*/ 434505 h 700223"/>
              <a:gd name="connsiteX3" fmla="*/ 230001 w 1463720"/>
              <a:gd name="connsiteY3" fmla="*/ 589201 h 700223"/>
              <a:gd name="connsiteX4" fmla="*/ 460061 w 1463720"/>
              <a:gd name="connsiteY4" fmla="*/ 698410 h 700223"/>
              <a:gd name="connsiteX5" fmla="*/ 1339572 w 1463720"/>
              <a:gd name="connsiteY5" fmla="*/ 682295 h 700223"/>
              <a:gd name="connsiteX6" fmla="*/ 1438761 w 1463720"/>
              <a:gd name="connsiteY6" fmla="*/ 287161 h 700223"/>
              <a:gd name="connsiteX7" fmla="*/ 1160598 w 1463720"/>
              <a:gd name="connsiteY7" fmla="*/ 52466 h 700223"/>
              <a:gd name="connsiteX8" fmla="*/ 865707 w 1463720"/>
              <a:gd name="connsiteY8" fmla="*/ 31458 h 700223"/>
              <a:gd name="connsiteX9" fmla="*/ 795768 w 1463720"/>
              <a:gd name="connsiteY9" fmla="*/ 4281 h 700223"/>
              <a:gd name="connsiteX10" fmla="*/ 424054 w 1463720"/>
              <a:gd name="connsiteY10" fmla="*/ 97207 h 700223"/>
              <a:gd name="connsiteX0" fmla="*/ 424054 w 1463720"/>
              <a:gd name="connsiteY0" fmla="*/ 70669 h 673685"/>
              <a:gd name="connsiteX1" fmla="*/ 193312 w 1463720"/>
              <a:gd name="connsiteY1" fmla="*/ 208124 h 673685"/>
              <a:gd name="connsiteX2" fmla="*/ 287 w 1463720"/>
              <a:gd name="connsiteY2" fmla="*/ 407967 h 673685"/>
              <a:gd name="connsiteX3" fmla="*/ 230001 w 1463720"/>
              <a:gd name="connsiteY3" fmla="*/ 562663 h 673685"/>
              <a:gd name="connsiteX4" fmla="*/ 460061 w 1463720"/>
              <a:gd name="connsiteY4" fmla="*/ 671872 h 673685"/>
              <a:gd name="connsiteX5" fmla="*/ 1339572 w 1463720"/>
              <a:gd name="connsiteY5" fmla="*/ 655757 h 673685"/>
              <a:gd name="connsiteX6" fmla="*/ 1438761 w 1463720"/>
              <a:gd name="connsiteY6" fmla="*/ 260623 h 673685"/>
              <a:gd name="connsiteX7" fmla="*/ 1160598 w 1463720"/>
              <a:gd name="connsiteY7" fmla="*/ 25928 h 673685"/>
              <a:gd name="connsiteX8" fmla="*/ 865707 w 1463720"/>
              <a:gd name="connsiteY8" fmla="*/ 4920 h 673685"/>
              <a:gd name="connsiteX9" fmla="*/ 424054 w 1463720"/>
              <a:gd name="connsiteY9" fmla="*/ 70669 h 673685"/>
              <a:gd name="connsiteX0" fmla="*/ 423973 w 1463639"/>
              <a:gd name="connsiteY0" fmla="*/ 70669 h 673685"/>
              <a:gd name="connsiteX1" fmla="*/ 270277 w 1463639"/>
              <a:gd name="connsiteY1" fmla="*/ 216081 h 673685"/>
              <a:gd name="connsiteX2" fmla="*/ 206 w 1463639"/>
              <a:gd name="connsiteY2" fmla="*/ 407967 h 673685"/>
              <a:gd name="connsiteX3" fmla="*/ 229920 w 1463639"/>
              <a:gd name="connsiteY3" fmla="*/ 562663 h 673685"/>
              <a:gd name="connsiteX4" fmla="*/ 459980 w 1463639"/>
              <a:gd name="connsiteY4" fmla="*/ 671872 h 673685"/>
              <a:gd name="connsiteX5" fmla="*/ 1339491 w 1463639"/>
              <a:gd name="connsiteY5" fmla="*/ 655757 h 673685"/>
              <a:gd name="connsiteX6" fmla="*/ 1438680 w 1463639"/>
              <a:gd name="connsiteY6" fmla="*/ 260623 h 673685"/>
              <a:gd name="connsiteX7" fmla="*/ 1160517 w 1463639"/>
              <a:gd name="connsiteY7" fmla="*/ 25928 h 673685"/>
              <a:gd name="connsiteX8" fmla="*/ 865626 w 1463639"/>
              <a:gd name="connsiteY8" fmla="*/ 4920 h 673685"/>
              <a:gd name="connsiteX9" fmla="*/ 423973 w 1463639"/>
              <a:gd name="connsiteY9" fmla="*/ 70669 h 673685"/>
              <a:gd name="connsiteX0" fmla="*/ 461508 w 1463639"/>
              <a:gd name="connsiteY0" fmla="*/ 13990 h 680664"/>
              <a:gd name="connsiteX1" fmla="*/ 270277 w 1463639"/>
              <a:gd name="connsiteY1" fmla="*/ 223060 h 680664"/>
              <a:gd name="connsiteX2" fmla="*/ 206 w 1463639"/>
              <a:gd name="connsiteY2" fmla="*/ 414946 h 680664"/>
              <a:gd name="connsiteX3" fmla="*/ 229920 w 1463639"/>
              <a:gd name="connsiteY3" fmla="*/ 569642 h 680664"/>
              <a:gd name="connsiteX4" fmla="*/ 459980 w 1463639"/>
              <a:gd name="connsiteY4" fmla="*/ 678851 h 680664"/>
              <a:gd name="connsiteX5" fmla="*/ 1339491 w 1463639"/>
              <a:gd name="connsiteY5" fmla="*/ 662736 h 680664"/>
              <a:gd name="connsiteX6" fmla="*/ 1438680 w 1463639"/>
              <a:gd name="connsiteY6" fmla="*/ 267602 h 680664"/>
              <a:gd name="connsiteX7" fmla="*/ 1160517 w 1463639"/>
              <a:gd name="connsiteY7" fmla="*/ 32907 h 680664"/>
              <a:gd name="connsiteX8" fmla="*/ 865626 w 1463639"/>
              <a:gd name="connsiteY8" fmla="*/ 11899 h 680664"/>
              <a:gd name="connsiteX9" fmla="*/ 461508 w 1463639"/>
              <a:gd name="connsiteY9" fmla="*/ 13990 h 68066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160517 w 1463639"/>
              <a:gd name="connsiteY7" fmla="*/ 36057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202003 w 1463639"/>
              <a:gd name="connsiteY7" fmla="*/ 34465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202003 w 1463639"/>
              <a:gd name="connsiteY7" fmla="*/ 34465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1194"/>
              <a:gd name="connsiteY0" fmla="*/ 17140 h 684068"/>
              <a:gd name="connsiteX1" fmla="*/ 270277 w 1461194"/>
              <a:gd name="connsiteY1" fmla="*/ 226210 h 684068"/>
              <a:gd name="connsiteX2" fmla="*/ 206 w 1461194"/>
              <a:gd name="connsiteY2" fmla="*/ 418096 h 684068"/>
              <a:gd name="connsiteX3" fmla="*/ 229920 w 1461194"/>
              <a:gd name="connsiteY3" fmla="*/ 572792 h 684068"/>
              <a:gd name="connsiteX4" fmla="*/ 511344 w 1461194"/>
              <a:gd name="connsiteY4" fmla="*/ 683593 h 684068"/>
              <a:gd name="connsiteX5" fmla="*/ 1339491 w 1461194"/>
              <a:gd name="connsiteY5" fmla="*/ 665886 h 684068"/>
              <a:gd name="connsiteX6" fmla="*/ 1438680 w 1461194"/>
              <a:gd name="connsiteY6" fmla="*/ 270752 h 684068"/>
              <a:gd name="connsiteX7" fmla="*/ 1202003 w 1461194"/>
              <a:gd name="connsiteY7" fmla="*/ 34465 h 684068"/>
              <a:gd name="connsiteX8" fmla="*/ 875503 w 1461194"/>
              <a:gd name="connsiteY8" fmla="*/ 3909 h 684068"/>
              <a:gd name="connsiteX9" fmla="*/ 461508 w 1461194"/>
              <a:gd name="connsiteY9" fmla="*/ 17140 h 684068"/>
              <a:gd name="connsiteX0" fmla="*/ 461508 w 1461194"/>
              <a:gd name="connsiteY0" fmla="*/ 17140 h 700889"/>
              <a:gd name="connsiteX1" fmla="*/ 270277 w 1461194"/>
              <a:gd name="connsiteY1" fmla="*/ 226210 h 700889"/>
              <a:gd name="connsiteX2" fmla="*/ 206 w 1461194"/>
              <a:gd name="connsiteY2" fmla="*/ 418096 h 700889"/>
              <a:gd name="connsiteX3" fmla="*/ 229920 w 1461194"/>
              <a:gd name="connsiteY3" fmla="*/ 572792 h 700889"/>
              <a:gd name="connsiteX4" fmla="*/ 511344 w 1461194"/>
              <a:gd name="connsiteY4" fmla="*/ 683593 h 700889"/>
              <a:gd name="connsiteX5" fmla="*/ 1339491 w 1461194"/>
              <a:gd name="connsiteY5" fmla="*/ 665886 h 700889"/>
              <a:gd name="connsiteX6" fmla="*/ 1438680 w 1461194"/>
              <a:gd name="connsiteY6" fmla="*/ 270752 h 700889"/>
              <a:gd name="connsiteX7" fmla="*/ 1202003 w 1461194"/>
              <a:gd name="connsiteY7" fmla="*/ 34465 h 700889"/>
              <a:gd name="connsiteX8" fmla="*/ 875503 w 1461194"/>
              <a:gd name="connsiteY8" fmla="*/ 3909 h 700889"/>
              <a:gd name="connsiteX9" fmla="*/ 461508 w 1461194"/>
              <a:gd name="connsiteY9" fmla="*/ 17140 h 700889"/>
              <a:gd name="connsiteX0" fmla="*/ 462271 w 1461957"/>
              <a:gd name="connsiteY0" fmla="*/ 17140 h 700889"/>
              <a:gd name="connsiteX1" fmla="*/ 271040 w 1461957"/>
              <a:gd name="connsiteY1" fmla="*/ 226210 h 700889"/>
              <a:gd name="connsiteX2" fmla="*/ 969 w 1461957"/>
              <a:gd name="connsiteY2" fmla="*/ 418096 h 700889"/>
              <a:gd name="connsiteX3" fmla="*/ 191173 w 1461957"/>
              <a:gd name="connsiteY3" fmla="*/ 596664 h 700889"/>
              <a:gd name="connsiteX4" fmla="*/ 512107 w 1461957"/>
              <a:gd name="connsiteY4" fmla="*/ 683593 h 700889"/>
              <a:gd name="connsiteX5" fmla="*/ 1340254 w 1461957"/>
              <a:gd name="connsiteY5" fmla="*/ 665886 h 700889"/>
              <a:gd name="connsiteX6" fmla="*/ 1439443 w 1461957"/>
              <a:gd name="connsiteY6" fmla="*/ 270752 h 700889"/>
              <a:gd name="connsiteX7" fmla="*/ 1202766 w 1461957"/>
              <a:gd name="connsiteY7" fmla="*/ 34465 h 700889"/>
              <a:gd name="connsiteX8" fmla="*/ 876266 w 1461957"/>
              <a:gd name="connsiteY8" fmla="*/ 3909 h 700889"/>
              <a:gd name="connsiteX9" fmla="*/ 462271 w 1461957"/>
              <a:gd name="connsiteY9" fmla="*/ 17140 h 700889"/>
              <a:gd name="connsiteX0" fmla="*/ 461558 w 1461244"/>
              <a:gd name="connsiteY0" fmla="*/ 17140 h 700889"/>
              <a:gd name="connsiteX1" fmla="*/ 270327 w 1461244"/>
              <a:gd name="connsiteY1" fmla="*/ 226210 h 700889"/>
              <a:gd name="connsiteX2" fmla="*/ 256 w 1461244"/>
              <a:gd name="connsiteY2" fmla="*/ 418096 h 700889"/>
              <a:gd name="connsiteX3" fmla="*/ 190460 w 1461244"/>
              <a:gd name="connsiteY3" fmla="*/ 596664 h 700889"/>
              <a:gd name="connsiteX4" fmla="*/ 511394 w 1461244"/>
              <a:gd name="connsiteY4" fmla="*/ 683593 h 700889"/>
              <a:gd name="connsiteX5" fmla="*/ 1339541 w 1461244"/>
              <a:gd name="connsiteY5" fmla="*/ 665886 h 700889"/>
              <a:gd name="connsiteX6" fmla="*/ 1438730 w 1461244"/>
              <a:gd name="connsiteY6" fmla="*/ 270752 h 700889"/>
              <a:gd name="connsiteX7" fmla="*/ 1202053 w 1461244"/>
              <a:gd name="connsiteY7" fmla="*/ 34465 h 700889"/>
              <a:gd name="connsiteX8" fmla="*/ 875553 w 1461244"/>
              <a:gd name="connsiteY8" fmla="*/ 3909 h 700889"/>
              <a:gd name="connsiteX9" fmla="*/ 461558 w 1461244"/>
              <a:gd name="connsiteY9" fmla="*/ 17140 h 700889"/>
              <a:gd name="connsiteX0" fmla="*/ 463884 w 1463570"/>
              <a:gd name="connsiteY0" fmla="*/ 17140 h 700889"/>
              <a:gd name="connsiteX1" fmla="*/ 272653 w 1463570"/>
              <a:gd name="connsiteY1" fmla="*/ 226210 h 700889"/>
              <a:gd name="connsiteX2" fmla="*/ 2582 w 1463570"/>
              <a:gd name="connsiteY2" fmla="*/ 418096 h 700889"/>
              <a:gd name="connsiteX3" fmla="*/ 155251 w 1463570"/>
              <a:gd name="connsiteY3" fmla="*/ 630085 h 700889"/>
              <a:gd name="connsiteX4" fmla="*/ 513720 w 1463570"/>
              <a:gd name="connsiteY4" fmla="*/ 683593 h 700889"/>
              <a:gd name="connsiteX5" fmla="*/ 1341867 w 1463570"/>
              <a:gd name="connsiteY5" fmla="*/ 665886 h 700889"/>
              <a:gd name="connsiteX6" fmla="*/ 1441056 w 1463570"/>
              <a:gd name="connsiteY6" fmla="*/ 270752 h 700889"/>
              <a:gd name="connsiteX7" fmla="*/ 1204379 w 1463570"/>
              <a:gd name="connsiteY7" fmla="*/ 34465 h 700889"/>
              <a:gd name="connsiteX8" fmla="*/ 877879 w 1463570"/>
              <a:gd name="connsiteY8" fmla="*/ 3909 h 700889"/>
              <a:gd name="connsiteX9" fmla="*/ 463884 w 1463570"/>
              <a:gd name="connsiteY9" fmla="*/ 17140 h 700889"/>
              <a:gd name="connsiteX0" fmla="*/ 463884 w 1465533"/>
              <a:gd name="connsiteY0" fmla="*/ 17140 h 708314"/>
              <a:gd name="connsiteX1" fmla="*/ 272653 w 1465533"/>
              <a:gd name="connsiteY1" fmla="*/ 226210 h 708314"/>
              <a:gd name="connsiteX2" fmla="*/ 2582 w 1465533"/>
              <a:gd name="connsiteY2" fmla="*/ 418096 h 708314"/>
              <a:gd name="connsiteX3" fmla="*/ 155251 w 1465533"/>
              <a:gd name="connsiteY3" fmla="*/ 630085 h 708314"/>
              <a:gd name="connsiteX4" fmla="*/ 472234 w 1465533"/>
              <a:gd name="connsiteY4" fmla="*/ 699508 h 708314"/>
              <a:gd name="connsiteX5" fmla="*/ 1341867 w 1465533"/>
              <a:gd name="connsiteY5" fmla="*/ 665886 h 708314"/>
              <a:gd name="connsiteX6" fmla="*/ 1441056 w 1465533"/>
              <a:gd name="connsiteY6" fmla="*/ 270752 h 708314"/>
              <a:gd name="connsiteX7" fmla="*/ 1204379 w 1465533"/>
              <a:gd name="connsiteY7" fmla="*/ 34465 h 708314"/>
              <a:gd name="connsiteX8" fmla="*/ 877879 w 1465533"/>
              <a:gd name="connsiteY8" fmla="*/ 3909 h 708314"/>
              <a:gd name="connsiteX9" fmla="*/ 463884 w 1465533"/>
              <a:gd name="connsiteY9" fmla="*/ 17140 h 708314"/>
              <a:gd name="connsiteX0" fmla="*/ 463884 w 1467792"/>
              <a:gd name="connsiteY0" fmla="*/ 17140 h 717887"/>
              <a:gd name="connsiteX1" fmla="*/ 272653 w 1467792"/>
              <a:gd name="connsiteY1" fmla="*/ 226210 h 717887"/>
              <a:gd name="connsiteX2" fmla="*/ 2582 w 1467792"/>
              <a:gd name="connsiteY2" fmla="*/ 418096 h 717887"/>
              <a:gd name="connsiteX3" fmla="*/ 155251 w 1467792"/>
              <a:gd name="connsiteY3" fmla="*/ 630085 h 717887"/>
              <a:gd name="connsiteX4" fmla="*/ 426797 w 1467792"/>
              <a:gd name="connsiteY4" fmla="*/ 715423 h 717887"/>
              <a:gd name="connsiteX5" fmla="*/ 1341867 w 1467792"/>
              <a:gd name="connsiteY5" fmla="*/ 665886 h 717887"/>
              <a:gd name="connsiteX6" fmla="*/ 1441056 w 1467792"/>
              <a:gd name="connsiteY6" fmla="*/ 270752 h 717887"/>
              <a:gd name="connsiteX7" fmla="*/ 1204379 w 1467792"/>
              <a:gd name="connsiteY7" fmla="*/ 34465 h 717887"/>
              <a:gd name="connsiteX8" fmla="*/ 877879 w 1467792"/>
              <a:gd name="connsiteY8" fmla="*/ 3909 h 717887"/>
              <a:gd name="connsiteX9" fmla="*/ 463884 w 1467792"/>
              <a:gd name="connsiteY9" fmla="*/ 17140 h 717887"/>
              <a:gd name="connsiteX0" fmla="*/ 467587 w 1471495"/>
              <a:gd name="connsiteY0" fmla="*/ 17140 h 717887"/>
              <a:gd name="connsiteX1" fmla="*/ 276356 w 1471495"/>
              <a:gd name="connsiteY1" fmla="*/ 226210 h 717887"/>
              <a:gd name="connsiteX2" fmla="*/ 6285 w 1471495"/>
              <a:gd name="connsiteY2" fmla="*/ 418096 h 717887"/>
              <a:gd name="connsiteX3" fmla="*/ 117468 w 1471495"/>
              <a:gd name="connsiteY3" fmla="*/ 633268 h 717887"/>
              <a:gd name="connsiteX4" fmla="*/ 430500 w 1471495"/>
              <a:gd name="connsiteY4" fmla="*/ 715423 h 717887"/>
              <a:gd name="connsiteX5" fmla="*/ 1345570 w 1471495"/>
              <a:gd name="connsiteY5" fmla="*/ 665886 h 717887"/>
              <a:gd name="connsiteX6" fmla="*/ 1444759 w 1471495"/>
              <a:gd name="connsiteY6" fmla="*/ 270752 h 717887"/>
              <a:gd name="connsiteX7" fmla="*/ 1208082 w 1471495"/>
              <a:gd name="connsiteY7" fmla="*/ 34465 h 717887"/>
              <a:gd name="connsiteX8" fmla="*/ 881582 w 1471495"/>
              <a:gd name="connsiteY8" fmla="*/ 3909 h 717887"/>
              <a:gd name="connsiteX9" fmla="*/ 467587 w 1471495"/>
              <a:gd name="connsiteY9" fmla="*/ 17140 h 717887"/>
              <a:gd name="connsiteX0" fmla="*/ 437440 w 1471495"/>
              <a:gd name="connsiteY0" fmla="*/ 12273 h 732696"/>
              <a:gd name="connsiteX1" fmla="*/ 276356 w 1471495"/>
              <a:gd name="connsiteY1" fmla="*/ 241019 h 732696"/>
              <a:gd name="connsiteX2" fmla="*/ 6285 w 1471495"/>
              <a:gd name="connsiteY2" fmla="*/ 432905 h 732696"/>
              <a:gd name="connsiteX3" fmla="*/ 117468 w 1471495"/>
              <a:gd name="connsiteY3" fmla="*/ 648077 h 732696"/>
              <a:gd name="connsiteX4" fmla="*/ 430500 w 1471495"/>
              <a:gd name="connsiteY4" fmla="*/ 730232 h 732696"/>
              <a:gd name="connsiteX5" fmla="*/ 1345570 w 1471495"/>
              <a:gd name="connsiteY5" fmla="*/ 680695 h 732696"/>
              <a:gd name="connsiteX6" fmla="*/ 1444759 w 1471495"/>
              <a:gd name="connsiteY6" fmla="*/ 285561 h 732696"/>
              <a:gd name="connsiteX7" fmla="*/ 1208082 w 1471495"/>
              <a:gd name="connsiteY7" fmla="*/ 49274 h 732696"/>
              <a:gd name="connsiteX8" fmla="*/ 881582 w 1471495"/>
              <a:gd name="connsiteY8" fmla="*/ 18718 h 732696"/>
              <a:gd name="connsiteX9" fmla="*/ 437440 w 1471495"/>
              <a:gd name="connsiteY9" fmla="*/ 12273 h 732696"/>
              <a:gd name="connsiteX0" fmla="*/ 437440 w 1471495"/>
              <a:gd name="connsiteY0" fmla="*/ 27540 h 747963"/>
              <a:gd name="connsiteX1" fmla="*/ 276356 w 1471495"/>
              <a:gd name="connsiteY1" fmla="*/ 256286 h 747963"/>
              <a:gd name="connsiteX2" fmla="*/ 6285 w 1471495"/>
              <a:gd name="connsiteY2" fmla="*/ 448172 h 747963"/>
              <a:gd name="connsiteX3" fmla="*/ 117468 w 1471495"/>
              <a:gd name="connsiteY3" fmla="*/ 663344 h 747963"/>
              <a:gd name="connsiteX4" fmla="*/ 430500 w 1471495"/>
              <a:gd name="connsiteY4" fmla="*/ 745499 h 747963"/>
              <a:gd name="connsiteX5" fmla="*/ 1345570 w 1471495"/>
              <a:gd name="connsiteY5" fmla="*/ 695962 h 747963"/>
              <a:gd name="connsiteX6" fmla="*/ 1444759 w 1471495"/>
              <a:gd name="connsiteY6" fmla="*/ 300828 h 747963"/>
              <a:gd name="connsiteX7" fmla="*/ 1208082 w 1471495"/>
              <a:gd name="connsiteY7" fmla="*/ 64541 h 747963"/>
              <a:gd name="connsiteX8" fmla="*/ 906076 w 1471495"/>
              <a:gd name="connsiteY8" fmla="*/ 0 h 747963"/>
              <a:gd name="connsiteX9" fmla="*/ 437440 w 1471495"/>
              <a:gd name="connsiteY9" fmla="*/ 27540 h 747963"/>
              <a:gd name="connsiteX0" fmla="*/ 437440 w 1471495"/>
              <a:gd name="connsiteY0" fmla="*/ 27540 h 747963"/>
              <a:gd name="connsiteX1" fmla="*/ 276356 w 1471495"/>
              <a:gd name="connsiteY1" fmla="*/ 256286 h 747963"/>
              <a:gd name="connsiteX2" fmla="*/ 6285 w 1471495"/>
              <a:gd name="connsiteY2" fmla="*/ 448172 h 747963"/>
              <a:gd name="connsiteX3" fmla="*/ 117468 w 1471495"/>
              <a:gd name="connsiteY3" fmla="*/ 663344 h 747963"/>
              <a:gd name="connsiteX4" fmla="*/ 430500 w 1471495"/>
              <a:gd name="connsiteY4" fmla="*/ 745499 h 747963"/>
              <a:gd name="connsiteX5" fmla="*/ 1345570 w 1471495"/>
              <a:gd name="connsiteY5" fmla="*/ 695962 h 747963"/>
              <a:gd name="connsiteX6" fmla="*/ 1444759 w 1471495"/>
              <a:gd name="connsiteY6" fmla="*/ 300828 h 747963"/>
              <a:gd name="connsiteX7" fmla="*/ 1213735 w 1471495"/>
              <a:gd name="connsiteY7" fmla="*/ 87794 h 747963"/>
              <a:gd name="connsiteX8" fmla="*/ 906076 w 1471495"/>
              <a:gd name="connsiteY8" fmla="*/ 0 h 747963"/>
              <a:gd name="connsiteX9" fmla="*/ 437440 w 1471495"/>
              <a:gd name="connsiteY9" fmla="*/ 27540 h 747963"/>
              <a:gd name="connsiteX0" fmla="*/ 435352 w 1469407"/>
              <a:gd name="connsiteY0" fmla="*/ 27540 h 747963"/>
              <a:gd name="connsiteX1" fmla="*/ 236062 w 1469407"/>
              <a:gd name="connsiteY1" fmla="*/ 246705 h 747963"/>
              <a:gd name="connsiteX2" fmla="*/ 4197 w 1469407"/>
              <a:gd name="connsiteY2" fmla="*/ 448172 h 747963"/>
              <a:gd name="connsiteX3" fmla="*/ 115380 w 1469407"/>
              <a:gd name="connsiteY3" fmla="*/ 663344 h 747963"/>
              <a:gd name="connsiteX4" fmla="*/ 428412 w 1469407"/>
              <a:gd name="connsiteY4" fmla="*/ 745499 h 747963"/>
              <a:gd name="connsiteX5" fmla="*/ 1343482 w 1469407"/>
              <a:gd name="connsiteY5" fmla="*/ 695962 h 747963"/>
              <a:gd name="connsiteX6" fmla="*/ 1442671 w 1469407"/>
              <a:gd name="connsiteY6" fmla="*/ 300828 h 747963"/>
              <a:gd name="connsiteX7" fmla="*/ 1211647 w 1469407"/>
              <a:gd name="connsiteY7" fmla="*/ 87794 h 747963"/>
              <a:gd name="connsiteX8" fmla="*/ 903988 w 1469407"/>
              <a:gd name="connsiteY8" fmla="*/ 0 h 747963"/>
              <a:gd name="connsiteX9" fmla="*/ 435352 w 1469407"/>
              <a:gd name="connsiteY9" fmla="*/ 27540 h 747963"/>
              <a:gd name="connsiteX0" fmla="*/ 287738 w 1469407"/>
              <a:gd name="connsiteY0" fmla="*/ 16581 h 752973"/>
              <a:gd name="connsiteX1" fmla="*/ 236062 w 1469407"/>
              <a:gd name="connsiteY1" fmla="*/ 251715 h 752973"/>
              <a:gd name="connsiteX2" fmla="*/ 4197 w 1469407"/>
              <a:gd name="connsiteY2" fmla="*/ 453182 h 752973"/>
              <a:gd name="connsiteX3" fmla="*/ 115380 w 1469407"/>
              <a:gd name="connsiteY3" fmla="*/ 668354 h 752973"/>
              <a:gd name="connsiteX4" fmla="*/ 428412 w 1469407"/>
              <a:gd name="connsiteY4" fmla="*/ 750509 h 752973"/>
              <a:gd name="connsiteX5" fmla="*/ 1343482 w 1469407"/>
              <a:gd name="connsiteY5" fmla="*/ 700972 h 752973"/>
              <a:gd name="connsiteX6" fmla="*/ 1442671 w 1469407"/>
              <a:gd name="connsiteY6" fmla="*/ 305838 h 752973"/>
              <a:gd name="connsiteX7" fmla="*/ 1211647 w 1469407"/>
              <a:gd name="connsiteY7" fmla="*/ 92804 h 752973"/>
              <a:gd name="connsiteX8" fmla="*/ 903988 w 1469407"/>
              <a:gd name="connsiteY8" fmla="*/ 5010 h 752973"/>
              <a:gd name="connsiteX9" fmla="*/ 287738 w 1469407"/>
              <a:gd name="connsiteY9" fmla="*/ 16581 h 75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9407" h="752973">
                <a:moveTo>
                  <a:pt x="287738" y="16581"/>
                </a:moveTo>
                <a:cubicBezTo>
                  <a:pt x="175672" y="50448"/>
                  <a:pt x="283319" y="178948"/>
                  <a:pt x="236062" y="251715"/>
                </a:cubicBezTo>
                <a:cubicBezTo>
                  <a:pt x="188805" y="324482"/>
                  <a:pt x="24311" y="383742"/>
                  <a:pt x="4197" y="453182"/>
                </a:cubicBezTo>
                <a:cubicBezTo>
                  <a:pt x="-15917" y="522622"/>
                  <a:pt x="38751" y="624370"/>
                  <a:pt x="115380" y="668354"/>
                </a:cubicBezTo>
                <a:cubicBezTo>
                  <a:pt x="159947" y="687216"/>
                  <a:pt x="239726" y="734993"/>
                  <a:pt x="428412" y="750509"/>
                </a:cubicBezTo>
                <a:cubicBezTo>
                  <a:pt x="892473" y="747161"/>
                  <a:pt x="1174439" y="775084"/>
                  <a:pt x="1343482" y="700972"/>
                </a:cubicBezTo>
                <a:cubicBezTo>
                  <a:pt x="1512525" y="626860"/>
                  <a:pt x="1472500" y="432033"/>
                  <a:pt x="1442671" y="305838"/>
                </a:cubicBezTo>
                <a:cubicBezTo>
                  <a:pt x="1383013" y="186526"/>
                  <a:pt x="1329938" y="245894"/>
                  <a:pt x="1211647" y="92804"/>
                </a:cubicBezTo>
                <a:cubicBezTo>
                  <a:pt x="1108624" y="44719"/>
                  <a:pt x="964793" y="13041"/>
                  <a:pt x="903988" y="5010"/>
                </a:cubicBezTo>
                <a:cubicBezTo>
                  <a:pt x="781231" y="12467"/>
                  <a:pt x="399804" y="-17286"/>
                  <a:pt x="287738" y="16581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87E994F-38E6-B040-A2E7-7CF42989927D}"/>
              </a:ext>
            </a:extLst>
          </p:cNvPr>
          <p:cNvSpPr txBox="1"/>
          <p:nvPr/>
        </p:nvSpPr>
        <p:spPr>
          <a:xfrm rot="2707326">
            <a:off x="2148628" y="3370019"/>
            <a:ext cx="550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600" dirty="0"/>
              <a:t>…</a:t>
            </a:r>
            <a:endParaRPr lang="en-US" sz="1600" dirty="0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97CDB320-2043-C944-A2BA-DABB6A36F261}"/>
              </a:ext>
            </a:extLst>
          </p:cNvPr>
          <p:cNvCxnSpPr/>
          <p:nvPr/>
        </p:nvCxnSpPr>
        <p:spPr>
          <a:xfrm>
            <a:off x="2238602" y="2907499"/>
            <a:ext cx="302994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3C4DBF3-FB30-3749-A0F9-14C19842B56F}"/>
              </a:ext>
            </a:extLst>
          </p:cNvPr>
          <p:cNvCxnSpPr/>
          <p:nvPr/>
        </p:nvCxnSpPr>
        <p:spPr>
          <a:xfrm flipV="1">
            <a:off x="2844129" y="3258019"/>
            <a:ext cx="159615" cy="25555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F0958FA-8990-F642-AC55-A5CB468EF690}"/>
              </a:ext>
            </a:extLst>
          </p:cNvPr>
          <p:cNvCxnSpPr/>
          <p:nvPr/>
        </p:nvCxnSpPr>
        <p:spPr>
          <a:xfrm flipH="1">
            <a:off x="5095459" y="2849070"/>
            <a:ext cx="55699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Freeform 198">
            <a:extLst>
              <a:ext uri="{FF2B5EF4-FFF2-40B4-BE49-F238E27FC236}">
                <a16:creationId xmlns:a16="http://schemas.microsoft.com/office/drawing/2014/main" id="{2946FA78-D859-E44C-A723-418BF152A4C9}"/>
              </a:ext>
            </a:extLst>
          </p:cNvPr>
          <p:cNvSpPr/>
          <p:nvPr/>
        </p:nvSpPr>
        <p:spPr>
          <a:xfrm>
            <a:off x="4778877" y="4372935"/>
            <a:ext cx="2644013" cy="1366652"/>
          </a:xfrm>
          <a:custGeom>
            <a:avLst/>
            <a:gdLst>
              <a:gd name="connsiteX0" fmla="*/ 409574 w 1466206"/>
              <a:gd name="connsiteY0" fmla="*/ 41300 h 846656"/>
              <a:gd name="connsiteX1" fmla="*/ 55068 w 1466206"/>
              <a:gd name="connsiteY1" fmla="*/ 92926 h 846656"/>
              <a:gd name="connsiteX2" fmla="*/ 0 w 1466206"/>
              <a:gd name="connsiteY2" fmla="*/ 344169 h 846656"/>
              <a:gd name="connsiteX3" fmla="*/ 37859 w 1466206"/>
              <a:gd name="connsiteY3" fmla="*/ 726197 h 846656"/>
              <a:gd name="connsiteX4" fmla="*/ 320087 w 1466206"/>
              <a:gd name="connsiteY4" fmla="*/ 846656 h 846656"/>
              <a:gd name="connsiteX5" fmla="*/ 949936 w 1466206"/>
              <a:gd name="connsiteY5" fmla="*/ 777822 h 846656"/>
              <a:gd name="connsiteX6" fmla="*/ 1466206 w 1466206"/>
              <a:gd name="connsiteY6" fmla="*/ 757172 h 846656"/>
              <a:gd name="connsiteX7" fmla="*/ 1466206 w 1466206"/>
              <a:gd name="connsiteY7" fmla="*/ 357936 h 846656"/>
              <a:gd name="connsiteX8" fmla="*/ 1287232 w 1466206"/>
              <a:gd name="connsiteY8" fmla="*/ 0 h 846656"/>
              <a:gd name="connsiteX9" fmla="*/ 719336 w 1466206"/>
              <a:gd name="connsiteY9" fmla="*/ 55067 h 846656"/>
              <a:gd name="connsiteX10" fmla="*/ 409574 w 1466206"/>
              <a:gd name="connsiteY10" fmla="*/ 41300 h 846656"/>
              <a:gd name="connsiteX0" fmla="*/ 409574 w 1466206"/>
              <a:gd name="connsiteY0" fmla="*/ 41300 h 846656"/>
              <a:gd name="connsiteX1" fmla="*/ 55068 w 1466206"/>
              <a:gd name="connsiteY1" fmla="*/ 92926 h 846656"/>
              <a:gd name="connsiteX2" fmla="*/ 0 w 1466206"/>
              <a:gd name="connsiteY2" fmla="*/ 344169 h 846656"/>
              <a:gd name="connsiteX3" fmla="*/ 37859 w 1466206"/>
              <a:gd name="connsiteY3" fmla="*/ 726197 h 846656"/>
              <a:gd name="connsiteX4" fmla="*/ 320087 w 1466206"/>
              <a:gd name="connsiteY4" fmla="*/ 846656 h 846656"/>
              <a:gd name="connsiteX5" fmla="*/ 949936 w 1466206"/>
              <a:gd name="connsiteY5" fmla="*/ 777822 h 846656"/>
              <a:gd name="connsiteX6" fmla="*/ 1466206 w 1466206"/>
              <a:gd name="connsiteY6" fmla="*/ 757172 h 846656"/>
              <a:gd name="connsiteX7" fmla="*/ 1466206 w 1466206"/>
              <a:gd name="connsiteY7" fmla="*/ 357936 h 846656"/>
              <a:gd name="connsiteX8" fmla="*/ 1287232 w 1466206"/>
              <a:gd name="connsiteY8" fmla="*/ 0 h 846656"/>
              <a:gd name="connsiteX9" fmla="*/ 719336 w 1466206"/>
              <a:gd name="connsiteY9" fmla="*/ 55067 h 846656"/>
              <a:gd name="connsiteX10" fmla="*/ 409574 w 1466206"/>
              <a:gd name="connsiteY10" fmla="*/ 41300 h 846656"/>
              <a:gd name="connsiteX0" fmla="*/ 416148 w 1472780"/>
              <a:gd name="connsiteY0" fmla="*/ 41300 h 846656"/>
              <a:gd name="connsiteX1" fmla="*/ 61642 w 1472780"/>
              <a:gd name="connsiteY1" fmla="*/ 92926 h 846656"/>
              <a:gd name="connsiteX2" fmla="*/ 6574 w 1472780"/>
              <a:gd name="connsiteY2" fmla="*/ 344169 h 846656"/>
              <a:gd name="connsiteX3" fmla="*/ 44433 w 1472780"/>
              <a:gd name="connsiteY3" fmla="*/ 726197 h 846656"/>
              <a:gd name="connsiteX4" fmla="*/ 326661 w 1472780"/>
              <a:gd name="connsiteY4" fmla="*/ 846656 h 846656"/>
              <a:gd name="connsiteX5" fmla="*/ 956510 w 1472780"/>
              <a:gd name="connsiteY5" fmla="*/ 777822 h 846656"/>
              <a:gd name="connsiteX6" fmla="*/ 1472780 w 1472780"/>
              <a:gd name="connsiteY6" fmla="*/ 757172 h 846656"/>
              <a:gd name="connsiteX7" fmla="*/ 1472780 w 1472780"/>
              <a:gd name="connsiteY7" fmla="*/ 357936 h 846656"/>
              <a:gd name="connsiteX8" fmla="*/ 1293806 w 1472780"/>
              <a:gd name="connsiteY8" fmla="*/ 0 h 846656"/>
              <a:gd name="connsiteX9" fmla="*/ 725910 w 1472780"/>
              <a:gd name="connsiteY9" fmla="*/ 55067 h 846656"/>
              <a:gd name="connsiteX10" fmla="*/ 416148 w 1472780"/>
              <a:gd name="connsiteY10" fmla="*/ 41300 h 846656"/>
              <a:gd name="connsiteX0" fmla="*/ 416148 w 1472780"/>
              <a:gd name="connsiteY0" fmla="*/ 41300 h 846656"/>
              <a:gd name="connsiteX1" fmla="*/ 61642 w 1472780"/>
              <a:gd name="connsiteY1" fmla="*/ 92926 h 846656"/>
              <a:gd name="connsiteX2" fmla="*/ 6574 w 1472780"/>
              <a:gd name="connsiteY2" fmla="*/ 344169 h 846656"/>
              <a:gd name="connsiteX3" fmla="*/ 44433 w 1472780"/>
              <a:gd name="connsiteY3" fmla="*/ 726197 h 846656"/>
              <a:gd name="connsiteX4" fmla="*/ 326661 w 1472780"/>
              <a:gd name="connsiteY4" fmla="*/ 846656 h 846656"/>
              <a:gd name="connsiteX5" fmla="*/ 956510 w 1472780"/>
              <a:gd name="connsiteY5" fmla="*/ 777822 h 846656"/>
              <a:gd name="connsiteX6" fmla="*/ 1472780 w 1472780"/>
              <a:gd name="connsiteY6" fmla="*/ 757172 h 846656"/>
              <a:gd name="connsiteX7" fmla="*/ 1472780 w 1472780"/>
              <a:gd name="connsiteY7" fmla="*/ 357936 h 846656"/>
              <a:gd name="connsiteX8" fmla="*/ 1293806 w 1472780"/>
              <a:gd name="connsiteY8" fmla="*/ 0 h 846656"/>
              <a:gd name="connsiteX9" fmla="*/ 725910 w 1472780"/>
              <a:gd name="connsiteY9" fmla="*/ 55067 h 846656"/>
              <a:gd name="connsiteX10" fmla="*/ 416148 w 1472780"/>
              <a:gd name="connsiteY10" fmla="*/ 41300 h 846656"/>
              <a:gd name="connsiteX0" fmla="*/ 416148 w 1518548"/>
              <a:gd name="connsiteY0" fmla="*/ 41300 h 846656"/>
              <a:gd name="connsiteX1" fmla="*/ 61642 w 1518548"/>
              <a:gd name="connsiteY1" fmla="*/ 92926 h 846656"/>
              <a:gd name="connsiteX2" fmla="*/ 6574 w 1518548"/>
              <a:gd name="connsiteY2" fmla="*/ 344169 h 846656"/>
              <a:gd name="connsiteX3" fmla="*/ 44433 w 1518548"/>
              <a:gd name="connsiteY3" fmla="*/ 726197 h 846656"/>
              <a:gd name="connsiteX4" fmla="*/ 326661 w 1518548"/>
              <a:gd name="connsiteY4" fmla="*/ 846656 h 846656"/>
              <a:gd name="connsiteX5" fmla="*/ 956510 w 1518548"/>
              <a:gd name="connsiteY5" fmla="*/ 777822 h 846656"/>
              <a:gd name="connsiteX6" fmla="*/ 1472780 w 1518548"/>
              <a:gd name="connsiteY6" fmla="*/ 757172 h 846656"/>
              <a:gd name="connsiteX7" fmla="*/ 1472780 w 1518548"/>
              <a:gd name="connsiteY7" fmla="*/ 357936 h 846656"/>
              <a:gd name="connsiteX8" fmla="*/ 1293806 w 1518548"/>
              <a:gd name="connsiteY8" fmla="*/ 0 h 846656"/>
              <a:gd name="connsiteX9" fmla="*/ 725910 w 1518548"/>
              <a:gd name="connsiteY9" fmla="*/ 55067 h 846656"/>
              <a:gd name="connsiteX10" fmla="*/ 416148 w 1518548"/>
              <a:gd name="connsiteY10" fmla="*/ 41300 h 846656"/>
              <a:gd name="connsiteX0" fmla="*/ 416148 w 1518548"/>
              <a:gd name="connsiteY0" fmla="*/ 84063 h 889419"/>
              <a:gd name="connsiteX1" fmla="*/ 61642 w 1518548"/>
              <a:gd name="connsiteY1" fmla="*/ 135689 h 889419"/>
              <a:gd name="connsiteX2" fmla="*/ 6574 w 1518548"/>
              <a:gd name="connsiteY2" fmla="*/ 386932 h 889419"/>
              <a:gd name="connsiteX3" fmla="*/ 44433 w 1518548"/>
              <a:gd name="connsiteY3" fmla="*/ 768960 h 889419"/>
              <a:gd name="connsiteX4" fmla="*/ 326661 w 1518548"/>
              <a:gd name="connsiteY4" fmla="*/ 889419 h 889419"/>
              <a:gd name="connsiteX5" fmla="*/ 956510 w 1518548"/>
              <a:gd name="connsiteY5" fmla="*/ 820585 h 889419"/>
              <a:gd name="connsiteX6" fmla="*/ 1472780 w 1518548"/>
              <a:gd name="connsiteY6" fmla="*/ 799935 h 889419"/>
              <a:gd name="connsiteX7" fmla="*/ 1472780 w 1518548"/>
              <a:gd name="connsiteY7" fmla="*/ 400699 h 889419"/>
              <a:gd name="connsiteX8" fmla="*/ 1293806 w 1518548"/>
              <a:gd name="connsiteY8" fmla="*/ 42763 h 889419"/>
              <a:gd name="connsiteX9" fmla="*/ 725910 w 1518548"/>
              <a:gd name="connsiteY9" fmla="*/ 97830 h 889419"/>
              <a:gd name="connsiteX10" fmla="*/ 416148 w 1518548"/>
              <a:gd name="connsiteY10" fmla="*/ 84063 h 889419"/>
              <a:gd name="connsiteX0" fmla="*/ 416148 w 1518548"/>
              <a:gd name="connsiteY0" fmla="*/ 52053 h 857409"/>
              <a:gd name="connsiteX1" fmla="*/ 61642 w 1518548"/>
              <a:gd name="connsiteY1" fmla="*/ 103679 h 857409"/>
              <a:gd name="connsiteX2" fmla="*/ 6574 w 1518548"/>
              <a:gd name="connsiteY2" fmla="*/ 354922 h 857409"/>
              <a:gd name="connsiteX3" fmla="*/ 44433 w 1518548"/>
              <a:gd name="connsiteY3" fmla="*/ 736950 h 857409"/>
              <a:gd name="connsiteX4" fmla="*/ 326661 w 1518548"/>
              <a:gd name="connsiteY4" fmla="*/ 857409 h 857409"/>
              <a:gd name="connsiteX5" fmla="*/ 956510 w 1518548"/>
              <a:gd name="connsiteY5" fmla="*/ 788575 h 857409"/>
              <a:gd name="connsiteX6" fmla="*/ 1472780 w 1518548"/>
              <a:gd name="connsiteY6" fmla="*/ 767925 h 857409"/>
              <a:gd name="connsiteX7" fmla="*/ 1472780 w 1518548"/>
              <a:gd name="connsiteY7" fmla="*/ 368689 h 857409"/>
              <a:gd name="connsiteX8" fmla="*/ 1293806 w 1518548"/>
              <a:gd name="connsiteY8" fmla="*/ 10753 h 857409"/>
              <a:gd name="connsiteX9" fmla="*/ 928976 w 1518548"/>
              <a:gd name="connsiteY9" fmla="*/ 89911 h 857409"/>
              <a:gd name="connsiteX10" fmla="*/ 416148 w 1518548"/>
              <a:gd name="connsiteY10" fmla="*/ 52053 h 857409"/>
              <a:gd name="connsiteX0" fmla="*/ 430374 w 1519007"/>
              <a:gd name="connsiteY0" fmla="*/ 231021 h 857409"/>
              <a:gd name="connsiteX1" fmla="*/ 62101 w 1519007"/>
              <a:gd name="connsiteY1" fmla="*/ 103679 h 857409"/>
              <a:gd name="connsiteX2" fmla="*/ 7033 w 1519007"/>
              <a:gd name="connsiteY2" fmla="*/ 354922 h 857409"/>
              <a:gd name="connsiteX3" fmla="*/ 44892 w 1519007"/>
              <a:gd name="connsiteY3" fmla="*/ 736950 h 857409"/>
              <a:gd name="connsiteX4" fmla="*/ 327120 w 1519007"/>
              <a:gd name="connsiteY4" fmla="*/ 857409 h 857409"/>
              <a:gd name="connsiteX5" fmla="*/ 956969 w 1519007"/>
              <a:gd name="connsiteY5" fmla="*/ 788575 h 857409"/>
              <a:gd name="connsiteX6" fmla="*/ 1473239 w 1519007"/>
              <a:gd name="connsiteY6" fmla="*/ 767925 h 857409"/>
              <a:gd name="connsiteX7" fmla="*/ 1473239 w 1519007"/>
              <a:gd name="connsiteY7" fmla="*/ 368689 h 857409"/>
              <a:gd name="connsiteX8" fmla="*/ 1294265 w 1519007"/>
              <a:gd name="connsiteY8" fmla="*/ 10753 h 857409"/>
              <a:gd name="connsiteX9" fmla="*/ 929435 w 1519007"/>
              <a:gd name="connsiteY9" fmla="*/ 89911 h 857409"/>
              <a:gd name="connsiteX10" fmla="*/ 430374 w 1519007"/>
              <a:gd name="connsiteY10" fmla="*/ 231021 h 857409"/>
              <a:gd name="connsiteX0" fmla="*/ 457084 w 1545717"/>
              <a:gd name="connsiteY0" fmla="*/ 231021 h 857409"/>
              <a:gd name="connsiteX1" fmla="*/ 88811 w 1545717"/>
              <a:gd name="connsiteY1" fmla="*/ 103679 h 857409"/>
              <a:gd name="connsiteX2" fmla="*/ 33743 w 1545717"/>
              <a:gd name="connsiteY2" fmla="*/ 354922 h 857409"/>
              <a:gd name="connsiteX3" fmla="*/ 71602 w 1545717"/>
              <a:gd name="connsiteY3" fmla="*/ 736950 h 857409"/>
              <a:gd name="connsiteX4" fmla="*/ 353830 w 1545717"/>
              <a:gd name="connsiteY4" fmla="*/ 857409 h 857409"/>
              <a:gd name="connsiteX5" fmla="*/ 983679 w 1545717"/>
              <a:gd name="connsiteY5" fmla="*/ 788575 h 857409"/>
              <a:gd name="connsiteX6" fmla="*/ 1499949 w 1545717"/>
              <a:gd name="connsiteY6" fmla="*/ 767925 h 857409"/>
              <a:gd name="connsiteX7" fmla="*/ 1499949 w 1545717"/>
              <a:gd name="connsiteY7" fmla="*/ 368689 h 857409"/>
              <a:gd name="connsiteX8" fmla="*/ 1320975 w 1545717"/>
              <a:gd name="connsiteY8" fmla="*/ 10753 h 857409"/>
              <a:gd name="connsiteX9" fmla="*/ 956145 w 1545717"/>
              <a:gd name="connsiteY9" fmla="*/ 89911 h 857409"/>
              <a:gd name="connsiteX10" fmla="*/ 457084 w 1545717"/>
              <a:gd name="connsiteY10" fmla="*/ 231021 h 857409"/>
              <a:gd name="connsiteX0" fmla="*/ 563227 w 1524513"/>
              <a:gd name="connsiteY0" fmla="*/ 182837 h 857409"/>
              <a:gd name="connsiteX1" fmla="*/ 67607 w 1524513"/>
              <a:gd name="connsiteY1" fmla="*/ 103679 h 857409"/>
              <a:gd name="connsiteX2" fmla="*/ 12539 w 1524513"/>
              <a:gd name="connsiteY2" fmla="*/ 354922 h 857409"/>
              <a:gd name="connsiteX3" fmla="*/ 50398 w 1524513"/>
              <a:gd name="connsiteY3" fmla="*/ 736950 h 857409"/>
              <a:gd name="connsiteX4" fmla="*/ 332626 w 1524513"/>
              <a:gd name="connsiteY4" fmla="*/ 857409 h 857409"/>
              <a:gd name="connsiteX5" fmla="*/ 962475 w 1524513"/>
              <a:gd name="connsiteY5" fmla="*/ 788575 h 857409"/>
              <a:gd name="connsiteX6" fmla="*/ 1478745 w 1524513"/>
              <a:gd name="connsiteY6" fmla="*/ 767925 h 857409"/>
              <a:gd name="connsiteX7" fmla="*/ 1478745 w 1524513"/>
              <a:gd name="connsiteY7" fmla="*/ 368689 h 857409"/>
              <a:gd name="connsiteX8" fmla="*/ 1299771 w 1524513"/>
              <a:gd name="connsiteY8" fmla="*/ 10753 h 857409"/>
              <a:gd name="connsiteX9" fmla="*/ 934941 w 1524513"/>
              <a:gd name="connsiteY9" fmla="*/ 89911 h 857409"/>
              <a:gd name="connsiteX10" fmla="*/ 563227 w 1524513"/>
              <a:gd name="connsiteY10" fmla="*/ 182837 h 857409"/>
              <a:gd name="connsiteX0" fmla="*/ 563227 w 1539800"/>
              <a:gd name="connsiteY0" fmla="*/ 182837 h 857409"/>
              <a:gd name="connsiteX1" fmla="*/ 67607 w 1539800"/>
              <a:gd name="connsiteY1" fmla="*/ 103679 h 857409"/>
              <a:gd name="connsiteX2" fmla="*/ 12539 w 1539800"/>
              <a:gd name="connsiteY2" fmla="*/ 354922 h 857409"/>
              <a:gd name="connsiteX3" fmla="*/ 50398 w 1539800"/>
              <a:gd name="connsiteY3" fmla="*/ 736950 h 857409"/>
              <a:gd name="connsiteX4" fmla="*/ 332626 w 1539800"/>
              <a:gd name="connsiteY4" fmla="*/ 857409 h 857409"/>
              <a:gd name="connsiteX5" fmla="*/ 752525 w 1539800"/>
              <a:gd name="connsiteY5" fmla="*/ 726625 h 857409"/>
              <a:gd name="connsiteX6" fmla="*/ 1478745 w 1539800"/>
              <a:gd name="connsiteY6" fmla="*/ 767925 h 857409"/>
              <a:gd name="connsiteX7" fmla="*/ 1478745 w 1539800"/>
              <a:gd name="connsiteY7" fmla="*/ 368689 h 857409"/>
              <a:gd name="connsiteX8" fmla="*/ 1299771 w 1539800"/>
              <a:gd name="connsiteY8" fmla="*/ 10753 h 857409"/>
              <a:gd name="connsiteX9" fmla="*/ 934941 w 1539800"/>
              <a:gd name="connsiteY9" fmla="*/ 89911 h 857409"/>
              <a:gd name="connsiteX10" fmla="*/ 563227 w 1539800"/>
              <a:gd name="connsiteY10" fmla="*/ 182837 h 857409"/>
              <a:gd name="connsiteX0" fmla="*/ 563227 w 1539800"/>
              <a:gd name="connsiteY0" fmla="*/ 182837 h 857409"/>
              <a:gd name="connsiteX1" fmla="*/ 67607 w 1539800"/>
              <a:gd name="connsiteY1" fmla="*/ 103679 h 857409"/>
              <a:gd name="connsiteX2" fmla="*/ 12539 w 1539800"/>
              <a:gd name="connsiteY2" fmla="*/ 354922 h 857409"/>
              <a:gd name="connsiteX3" fmla="*/ 50398 w 1539800"/>
              <a:gd name="connsiteY3" fmla="*/ 736950 h 857409"/>
              <a:gd name="connsiteX4" fmla="*/ 332626 w 1539800"/>
              <a:gd name="connsiteY4" fmla="*/ 857409 h 857409"/>
              <a:gd name="connsiteX5" fmla="*/ 752525 w 1539800"/>
              <a:gd name="connsiteY5" fmla="*/ 726625 h 857409"/>
              <a:gd name="connsiteX6" fmla="*/ 1478745 w 1539800"/>
              <a:gd name="connsiteY6" fmla="*/ 767925 h 857409"/>
              <a:gd name="connsiteX7" fmla="*/ 1478745 w 1539800"/>
              <a:gd name="connsiteY7" fmla="*/ 368689 h 857409"/>
              <a:gd name="connsiteX8" fmla="*/ 1299771 w 1539800"/>
              <a:gd name="connsiteY8" fmla="*/ 10753 h 857409"/>
              <a:gd name="connsiteX9" fmla="*/ 934941 w 1539800"/>
              <a:gd name="connsiteY9" fmla="*/ 89911 h 857409"/>
              <a:gd name="connsiteX10" fmla="*/ 563227 w 1539800"/>
              <a:gd name="connsiteY10" fmla="*/ 182837 h 857409"/>
              <a:gd name="connsiteX0" fmla="*/ 563227 w 1539800"/>
              <a:gd name="connsiteY0" fmla="*/ 95020 h 769592"/>
              <a:gd name="connsiteX1" fmla="*/ 67607 w 1539800"/>
              <a:gd name="connsiteY1" fmla="*/ 15862 h 769592"/>
              <a:gd name="connsiteX2" fmla="*/ 12539 w 1539800"/>
              <a:gd name="connsiteY2" fmla="*/ 267105 h 769592"/>
              <a:gd name="connsiteX3" fmla="*/ 50398 w 1539800"/>
              <a:gd name="connsiteY3" fmla="*/ 649133 h 769592"/>
              <a:gd name="connsiteX4" fmla="*/ 332626 w 1539800"/>
              <a:gd name="connsiteY4" fmla="*/ 769592 h 769592"/>
              <a:gd name="connsiteX5" fmla="*/ 752525 w 1539800"/>
              <a:gd name="connsiteY5" fmla="*/ 638808 h 769592"/>
              <a:gd name="connsiteX6" fmla="*/ 1478745 w 1539800"/>
              <a:gd name="connsiteY6" fmla="*/ 680108 h 769592"/>
              <a:gd name="connsiteX7" fmla="*/ 1478745 w 1539800"/>
              <a:gd name="connsiteY7" fmla="*/ 280872 h 769592"/>
              <a:gd name="connsiteX8" fmla="*/ 1299771 w 1539800"/>
              <a:gd name="connsiteY8" fmla="*/ 50279 h 769592"/>
              <a:gd name="connsiteX9" fmla="*/ 934941 w 1539800"/>
              <a:gd name="connsiteY9" fmla="*/ 2094 h 769592"/>
              <a:gd name="connsiteX10" fmla="*/ 563227 w 1539800"/>
              <a:gd name="connsiteY10" fmla="*/ 95020 h 769592"/>
              <a:gd name="connsiteX0" fmla="*/ 563227 w 1539800"/>
              <a:gd name="connsiteY0" fmla="*/ 95020 h 769592"/>
              <a:gd name="connsiteX1" fmla="*/ 67607 w 1539800"/>
              <a:gd name="connsiteY1" fmla="*/ 15862 h 769592"/>
              <a:gd name="connsiteX2" fmla="*/ 12539 w 1539800"/>
              <a:gd name="connsiteY2" fmla="*/ 267105 h 769592"/>
              <a:gd name="connsiteX3" fmla="*/ 50398 w 1539800"/>
              <a:gd name="connsiteY3" fmla="*/ 649133 h 769592"/>
              <a:gd name="connsiteX4" fmla="*/ 332626 w 1539800"/>
              <a:gd name="connsiteY4" fmla="*/ 769592 h 769592"/>
              <a:gd name="connsiteX5" fmla="*/ 752525 w 1539800"/>
              <a:gd name="connsiteY5" fmla="*/ 638808 h 769592"/>
              <a:gd name="connsiteX6" fmla="*/ 1478745 w 1539800"/>
              <a:gd name="connsiteY6" fmla="*/ 680108 h 769592"/>
              <a:gd name="connsiteX7" fmla="*/ 1478745 w 1539800"/>
              <a:gd name="connsiteY7" fmla="*/ 280872 h 769592"/>
              <a:gd name="connsiteX8" fmla="*/ 1299771 w 1539800"/>
              <a:gd name="connsiteY8" fmla="*/ 50279 h 769592"/>
              <a:gd name="connsiteX9" fmla="*/ 934941 w 1539800"/>
              <a:gd name="connsiteY9" fmla="*/ 2094 h 769592"/>
              <a:gd name="connsiteX10" fmla="*/ 563227 w 1539800"/>
              <a:gd name="connsiteY10" fmla="*/ 95020 h 769592"/>
              <a:gd name="connsiteX0" fmla="*/ 580156 w 1556729"/>
              <a:gd name="connsiteY0" fmla="*/ 95020 h 769592"/>
              <a:gd name="connsiteX1" fmla="*/ 349414 w 1556729"/>
              <a:gd name="connsiteY1" fmla="*/ 232475 h 769592"/>
              <a:gd name="connsiteX2" fmla="*/ 29468 w 1556729"/>
              <a:gd name="connsiteY2" fmla="*/ 267105 h 769592"/>
              <a:gd name="connsiteX3" fmla="*/ 67327 w 1556729"/>
              <a:gd name="connsiteY3" fmla="*/ 649133 h 769592"/>
              <a:gd name="connsiteX4" fmla="*/ 349555 w 1556729"/>
              <a:gd name="connsiteY4" fmla="*/ 769592 h 769592"/>
              <a:gd name="connsiteX5" fmla="*/ 769454 w 1556729"/>
              <a:gd name="connsiteY5" fmla="*/ 638808 h 769592"/>
              <a:gd name="connsiteX6" fmla="*/ 1495674 w 1556729"/>
              <a:gd name="connsiteY6" fmla="*/ 680108 h 769592"/>
              <a:gd name="connsiteX7" fmla="*/ 1495674 w 1556729"/>
              <a:gd name="connsiteY7" fmla="*/ 280872 h 769592"/>
              <a:gd name="connsiteX8" fmla="*/ 1316700 w 1556729"/>
              <a:gd name="connsiteY8" fmla="*/ 50279 h 769592"/>
              <a:gd name="connsiteX9" fmla="*/ 951870 w 1556729"/>
              <a:gd name="connsiteY9" fmla="*/ 2094 h 769592"/>
              <a:gd name="connsiteX10" fmla="*/ 580156 w 1556729"/>
              <a:gd name="connsiteY10" fmla="*/ 95020 h 769592"/>
              <a:gd name="connsiteX0" fmla="*/ 552462 w 1529035"/>
              <a:gd name="connsiteY0" fmla="*/ 95020 h 769592"/>
              <a:gd name="connsiteX1" fmla="*/ 321720 w 1529035"/>
              <a:gd name="connsiteY1" fmla="*/ 232475 h 769592"/>
              <a:gd name="connsiteX2" fmla="*/ 1774 w 1529035"/>
              <a:gd name="connsiteY2" fmla="*/ 267105 h 769592"/>
              <a:gd name="connsiteX3" fmla="*/ 205181 w 1529035"/>
              <a:gd name="connsiteY3" fmla="*/ 597734 h 769592"/>
              <a:gd name="connsiteX4" fmla="*/ 321861 w 1529035"/>
              <a:gd name="connsiteY4" fmla="*/ 769592 h 769592"/>
              <a:gd name="connsiteX5" fmla="*/ 741760 w 1529035"/>
              <a:gd name="connsiteY5" fmla="*/ 638808 h 769592"/>
              <a:gd name="connsiteX6" fmla="*/ 1467980 w 1529035"/>
              <a:gd name="connsiteY6" fmla="*/ 680108 h 769592"/>
              <a:gd name="connsiteX7" fmla="*/ 1467980 w 1529035"/>
              <a:gd name="connsiteY7" fmla="*/ 280872 h 769592"/>
              <a:gd name="connsiteX8" fmla="*/ 1289006 w 1529035"/>
              <a:gd name="connsiteY8" fmla="*/ 50279 h 769592"/>
              <a:gd name="connsiteX9" fmla="*/ 924176 w 1529035"/>
              <a:gd name="connsiteY9" fmla="*/ 2094 h 769592"/>
              <a:gd name="connsiteX10" fmla="*/ 552462 w 1529035"/>
              <a:gd name="connsiteY10" fmla="*/ 95020 h 769592"/>
              <a:gd name="connsiteX0" fmla="*/ 552568 w 1529141"/>
              <a:gd name="connsiteY0" fmla="*/ 95020 h 697308"/>
              <a:gd name="connsiteX1" fmla="*/ 321826 w 1529141"/>
              <a:gd name="connsiteY1" fmla="*/ 232475 h 697308"/>
              <a:gd name="connsiteX2" fmla="*/ 1880 w 1529141"/>
              <a:gd name="connsiteY2" fmla="*/ 267105 h 697308"/>
              <a:gd name="connsiteX3" fmla="*/ 205287 w 1529141"/>
              <a:gd name="connsiteY3" fmla="*/ 597734 h 697308"/>
              <a:gd name="connsiteX4" fmla="*/ 526144 w 1529141"/>
              <a:gd name="connsiteY4" fmla="*/ 563993 h 697308"/>
              <a:gd name="connsiteX5" fmla="*/ 741866 w 1529141"/>
              <a:gd name="connsiteY5" fmla="*/ 638808 h 697308"/>
              <a:gd name="connsiteX6" fmla="*/ 1468086 w 1529141"/>
              <a:gd name="connsiteY6" fmla="*/ 680108 h 697308"/>
              <a:gd name="connsiteX7" fmla="*/ 1468086 w 1529141"/>
              <a:gd name="connsiteY7" fmla="*/ 280872 h 697308"/>
              <a:gd name="connsiteX8" fmla="*/ 1289112 w 1529141"/>
              <a:gd name="connsiteY8" fmla="*/ 50279 h 697308"/>
              <a:gd name="connsiteX9" fmla="*/ 924282 w 1529141"/>
              <a:gd name="connsiteY9" fmla="*/ 2094 h 697308"/>
              <a:gd name="connsiteX10" fmla="*/ 552568 w 1529141"/>
              <a:gd name="connsiteY10" fmla="*/ 95020 h 697308"/>
              <a:gd name="connsiteX0" fmla="*/ 503604 w 1480177"/>
              <a:gd name="connsiteY0" fmla="*/ 95020 h 697308"/>
              <a:gd name="connsiteX1" fmla="*/ 272862 w 1480177"/>
              <a:gd name="connsiteY1" fmla="*/ 232475 h 697308"/>
              <a:gd name="connsiteX2" fmla="*/ 2581 w 1480177"/>
              <a:gd name="connsiteY2" fmla="*/ 384590 h 697308"/>
              <a:gd name="connsiteX3" fmla="*/ 156323 w 1480177"/>
              <a:gd name="connsiteY3" fmla="*/ 597734 h 697308"/>
              <a:gd name="connsiteX4" fmla="*/ 477180 w 1480177"/>
              <a:gd name="connsiteY4" fmla="*/ 563993 h 697308"/>
              <a:gd name="connsiteX5" fmla="*/ 692902 w 1480177"/>
              <a:gd name="connsiteY5" fmla="*/ 638808 h 697308"/>
              <a:gd name="connsiteX6" fmla="*/ 1419122 w 1480177"/>
              <a:gd name="connsiteY6" fmla="*/ 680108 h 697308"/>
              <a:gd name="connsiteX7" fmla="*/ 1419122 w 1480177"/>
              <a:gd name="connsiteY7" fmla="*/ 280872 h 697308"/>
              <a:gd name="connsiteX8" fmla="*/ 1240148 w 1480177"/>
              <a:gd name="connsiteY8" fmla="*/ 50279 h 697308"/>
              <a:gd name="connsiteX9" fmla="*/ 875318 w 1480177"/>
              <a:gd name="connsiteY9" fmla="*/ 2094 h 697308"/>
              <a:gd name="connsiteX10" fmla="*/ 503604 w 1480177"/>
              <a:gd name="connsiteY10" fmla="*/ 95020 h 697308"/>
              <a:gd name="connsiteX0" fmla="*/ 503604 w 1480177"/>
              <a:gd name="connsiteY0" fmla="*/ 95020 h 697308"/>
              <a:gd name="connsiteX1" fmla="*/ 272862 w 1480177"/>
              <a:gd name="connsiteY1" fmla="*/ 232475 h 697308"/>
              <a:gd name="connsiteX2" fmla="*/ 2581 w 1480177"/>
              <a:gd name="connsiteY2" fmla="*/ 384590 h 697308"/>
              <a:gd name="connsiteX3" fmla="*/ 156323 w 1480177"/>
              <a:gd name="connsiteY3" fmla="*/ 597734 h 697308"/>
              <a:gd name="connsiteX4" fmla="*/ 477180 w 1480177"/>
              <a:gd name="connsiteY4" fmla="*/ 563993 h 697308"/>
              <a:gd name="connsiteX5" fmla="*/ 692902 w 1480177"/>
              <a:gd name="connsiteY5" fmla="*/ 638808 h 697308"/>
              <a:gd name="connsiteX6" fmla="*/ 1419122 w 1480177"/>
              <a:gd name="connsiteY6" fmla="*/ 680108 h 697308"/>
              <a:gd name="connsiteX7" fmla="*/ 1419122 w 1480177"/>
              <a:gd name="connsiteY7" fmla="*/ 280872 h 697308"/>
              <a:gd name="connsiteX8" fmla="*/ 1240148 w 1480177"/>
              <a:gd name="connsiteY8" fmla="*/ 50279 h 697308"/>
              <a:gd name="connsiteX9" fmla="*/ 875318 w 1480177"/>
              <a:gd name="connsiteY9" fmla="*/ 2094 h 697308"/>
              <a:gd name="connsiteX10" fmla="*/ 503604 w 1480177"/>
              <a:gd name="connsiteY10" fmla="*/ 95020 h 697308"/>
              <a:gd name="connsiteX0" fmla="*/ 504713 w 1481286"/>
              <a:gd name="connsiteY0" fmla="*/ 95020 h 700752"/>
              <a:gd name="connsiteX1" fmla="*/ 273971 w 1481286"/>
              <a:gd name="connsiteY1" fmla="*/ 232475 h 700752"/>
              <a:gd name="connsiteX2" fmla="*/ 3690 w 1481286"/>
              <a:gd name="connsiteY2" fmla="*/ 384590 h 700752"/>
              <a:gd name="connsiteX3" fmla="*/ 157432 w 1481286"/>
              <a:gd name="connsiteY3" fmla="*/ 597734 h 700752"/>
              <a:gd name="connsiteX4" fmla="*/ 694011 w 1481286"/>
              <a:gd name="connsiteY4" fmla="*/ 638808 h 700752"/>
              <a:gd name="connsiteX5" fmla="*/ 1420231 w 1481286"/>
              <a:gd name="connsiteY5" fmla="*/ 680108 h 700752"/>
              <a:gd name="connsiteX6" fmla="*/ 1420231 w 1481286"/>
              <a:gd name="connsiteY6" fmla="*/ 280872 h 700752"/>
              <a:gd name="connsiteX7" fmla="*/ 1241257 w 1481286"/>
              <a:gd name="connsiteY7" fmla="*/ 50279 h 700752"/>
              <a:gd name="connsiteX8" fmla="*/ 876427 w 1481286"/>
              <a:gd name="connsiteY8" fmla="*/ 2094 h 700752"/>
              <a:gd name="connsiteX9" fmla="*/ 504713 w 1481286"/>
              <a:gd name="connsiteY9" fmla="*/ 95020 h 700752"/>
              <a:gd name="connsiteX0" fmla="*/ 501024 w 1477597"/>
              <a:gd name="connsiteY0" fmla="*/ 95020 h 700752"/>
              <a:gd name="connsiteX1" fmla="*/ 270282 w 1477597"/>
              <a:gd name="connsiteY1" fmla="*/ 232475 h 700752"/>
              <a:gd name="connsiteX2" fmla="*/ 1 w 1477597"/>
              <a:gd name="connsiteY2" fmla="*/ 384590 h 700752"/>
              <a:gd name="connsiteX3" fmla="*/ 269626 w 1477597"/>
              <a:gd name="connsiteY3" fmla="*/ 583049 h 700752"/>
              <a:gd name="connsiteX4" fmla="*/ 690322 w 1477597"/>
              <a:gd name="connsiteY4" fmla="*/ 638808 h 700752"/>
              <a:gd name="connsiteX5" fmla="*/ 1416542 w 1477597"/>
              <a:gd name="connsiteY5" fmla="*/ 680108 h 700752"/>
              <a:gd name="connsiteX6" fmla="*/ 1416542 w 1477597"/>
              <a:gd name="connsiteY6" fmla="*/ 280872 h 700752"/>
              <a:gd name="connsiteX7" fmla="*/ 1237568 w 1477597"/>
              <a:gd name="connsiteY7" fmla="*/ 50279 h 700752"/>
              <a:gd name="connsiteX8" fmla="*/ 872738 w 1477597"/>
              <a:gd name="connsiteY8" fmla="*/ 2094 h 700752"/>
              <a:gd name="connsiteX9" fmla="*/ 501024 w 1477597"/>
              <a:gd name="connsiteY9" fmla="*/ 95020 h 700752"/>
              <a:gd name="connsiteX0" fmla="*/ 501024 w 1477597"/>
              <a:gd name="connsiteY0" fmla="*/ 95020 h 700752"/>
              <a:gd name="connsiteX1" fmla="*/ 270282 w 1477597"/>
              <a:gd name="connsiteY1" fmla="*/ 232475 h 700752"/>
              <a:gd name="connsiteX2" fmla="*/ 1 w 1477597"/>
              <a:gd name="connsiteY2" fmla="*/ 384590 h 700752"/>
              <a:gd name="connsiteX3" fmla="*/ 269626 w 1477597"/>
              <a:gd name="connsiteY3" fmla="*/ 583049 h 700752"/>
              <a:gd name="connsiteX4" fmla="*/ 690322 w 1477597"/>
              <a:gd name="connsiteY4" fmla="*/ 638808 h 700752"/>
              <a:gd name="connsiteX5" fmla="*/ 1416542 w 1477597"/>
              <a:gd name="connsiteY5" fmla="*/ 680108 h 700752"/>
              <a:gd name="connsiteX6" fmla="*/ 1416542 w 1477597"/>
              <a:gd name="connsiteY6" fmla="*/ 280872 h 700752"/>
              <a:gd name="connsiteX7" fmla="*/ 1237568 w 1477597"/>
              <a:gd name="connsiteY7" fmla="*/ 50279 h 700752"/>
              <a:gd name="connsiteX8" fmla="*/ 872738 w 1477597"/>
              <a:gd name="connsiteY8" fmla="*/ 2094 h 700752"/>
              <a:gd name="connsiteX9" fmla="*/ 501024 w 1477597"/>
              <a:gd name="connsiteY9" fmla="*/ 95020 h 700752"/>
              <a:gd name="connsiteX0" fmla="*/ 423768 w 1400341"/>
              <a:gd name="connsiteY0" fmla="*/ 95020 h 700752"/>
              <a:gd name="connsiteX1" fmla="*/ 193026 w 1400341"/>
              <a:gd name="connsiteY1" fmla="*/ 232475 h 700752"/>
              <a:gd name="connsiteX2" fmla="*/ 1 w 1400341"/>
              <a:gd name="connsiteY2" fmla="*/ 432318 h 700752"/>
              <a:gd name="connsiteX3" fmla="*/ 192370 w 1400341"/>
              <a:gd name="connsiteY3" fmla="*/ 583049 h 700752"/>
              <a:gd name="connsiteX4" fmla="*/ 613066 w 1400341"/>
              <a:gd name="connsiteY4" fmla="*/ 638808 h 700752"/>
              <a:gd name="connsiteX5" fmla="*/ 1339286 w 1400341"/>
              <a:gd name="connsiteY5" fmla="*/ 680108 h 700752"/>
              <a:gd name="connsiteX6" fmla="*/ 1339286 w 1400341"/>
              <a:gd name="connsiteY6" fmla="*/ 280872 h 700752"/>
              <a:gd name="connsiteX7" fmla="*/ 1160312 w 1400341"/>
              <a:gd name="connsiteY7" fmla="*/ 50279 h 700752"/>
              <a:gd name="connsiteX8" fmla="*/ 795482 w 1400341"/>
              <a:gd name="connsiteY8" fmla="*/ 2094 h 700752"/>
              <a:gd name="connsiteX9" fmla="*/ 423768 w 1400341"/>
              <a:gd name="connsiteY9" fmla="*/ 95020 h 700752"/>
              <a:gd name="connsiteX0" fmla="*/ 423768 w 1411583"/>
              <a:gd name="connsiteY0" fmla="*/ 95020 h 719845"/>
              <a:gd name="connsiteX1" fmla="*/ 193026 w 1411583"/>
              <a:gd name="connsiteY1" fmla="*/ 232475 h 719845"/>
              <a:gd name="connsiteX2" fmla="*/ 1 w 1411583"/>
              <a:gd name="connsiteY2" fmla="*/ 432318 h 719845"/>
              <a:gd name="connsiteX3" fmla="*/ 192370 w 1411583"/>
              <a:gd name="connsiteY3" fmla="*/ 583049 h 719845"/>
              <a:gd name="connsiteX4" fmla="*/ 459775 w 1411583"/>
              <a:gd name="connsiteY4" fmla="*/ 696223 h 719845"/>
              <a:gd name="connsiteX5" fmla="*/ 1339286 w 1411583"/>
              <a:gd name="connsiteY5" fmla="*/ 680108 h 719845"/>
              <a:gd name="connsiteX6" fmla="*/ 1339286 w 1411583"/>
              <a:gd name="connsiteY6" fmla="*/ 280872 h 719845"/>
              <a:gd name="connsiteX7" fmla="*/ 1160312 w 1411583"/>
              <a:gd name="connsiteY7" fmla="*/ 50279 h 719845"/>
              <a:gd name="connsiteX8" fmla="*/ 795482 w 1411583"/>
              <a:gd name="connsiteY8" fmla="*/ 2094 h 719845"/>
              <a:gd name="connsiteX9" fmla="*/ 423768 w 1411583"/>
              <a:gd name="connsiteY9" fmla="*/ 95020 h 719845"/>
              <a:gd name="connsiteX0" fmla="*/ 423768 w 1411583"/>
              <a:gd name="connsiteY0" fmla="*/ 95020 h 698293"/>
              <a:gd name="connsiteX1" fmla="*/ 193026 w 1411583"/>
              <a:gd name="connsiteY1" fmla="*/ 232475 h 698293"/>
              <a:gd name="connsiteX2" fmla="*/ 1 w 1411583"/>
              <a:gd name="connsiteY2" fmla="*/ 432318 h 698293"/>
              <a:gd name="connsiteX3" fmla="*/ 192370 w 1411583"/>
              <a:gd name="connsiteY3" fmla="*/ 583049 h 698293"/>
              <a:gd name="connsiteX4" fmla="*/ 459775 w 1411583"/>
              <a:gd name="connsiteY4" fmla="*/ 696223 h 698293"/>
              <a:gd name="connsiteX5" fmla="*/ 1339286 w 1411583"/>
              <a:gd name="connsiteY5" fmla="*/ 680108 h 698293"/>
              <a:gd name="connsiteX6" fmla="*/ 1339286 w 1411583"/>
              <a:gd name="connsiteY6" fmla="*/ 280872 h 698293"/>
              <a:gd name="connsiteX7" fmla="*/ 1160312 w 1411583"/>
              <a:gd name="connsiteY7" fmla="*/ 50279 h 698293"/>
              <a:gd name="connsiteX8" fmla="*/ 795482 w 1411583"/>
              <a:gd name="connsiteY8" fmla="*/ 2094 h 698293"/>
              <a:gd name="connsiteX9" fmla="*/ 423768 w 1411583"/>
              <a:gd name="connsiteY9" fmla="*/ 95020 h 698293"/>
              <a:gd name="connsiteX0" fmla="*/ 423768 w 1411583"/>
              <a:gd name="connsiteY0" fmla="*/ 95020 h 698293"/>
              <a:gd name="connsiteX1" fmla="*/ 193026 w 1411583"/>
              <a:gd name="connsiteY1" fmla="*/ 232475 h 698293"/>
              <a:gd name="connsiteX2" fmla="*/ 1 w 1411583"/>
              <a:gd name="connsiteY2" fmla="*/ 432318 h 698293"/>
              <a:gd name="connsiteX3" fmla="*/ 192370 w 1411583"/>
              <a:gd name="connsiteY3" fmla="*/ 583049 h 698293"/>
              <a:gd name="connsiteX4" fmla="*/ 256766 w 1411583"/>
              <a:gd name="connsiteY4" fmla="*/ 558307 h 698293"/>
              <a:gd name="connsiteX5" fmla="*/ 459775 w 1411583"/>
              <a:gd name="connsiteY5" fmla="*/ 696223 h 698293"/>
              <a:gd name="connsiteX6" fmla="*/ 1339286 w 1411583"/>
              <a:gd name="connsiteY6" fmla="*/ 680108 h 698293"/>
              <a:gd name="connsiteX7" fmla="*/ 1339286 w 1411583"/>
              <a:gd name="connsiteY7" fmla="*/ 280872 h 698293"/>
              <a:gd name="connsiteX8" fmla="*/ 1160312 w 1411583"/>
              <a:gd name="connsiteY8" fmla="*/ 50279 h 698293"/>
              <a:gd name="connsiteX9" fmla="*/ 795482 w 1411583"/>
              <a:gd name="connsiteY9" fmla="*/ 2094 h 698293"/>
              <a:gd name="connsiteX10" fmla="*/ 423768 w 1411583"/>
              <a:gd name="connsiteY10" fmla="*/ 95020 h 698293"/>
              <a:gd name="connsiteX0" fmla="*/ 424367 w 1412182"/>
              <a:gd name="connsiteY0" fmla="*/ 95020 h 698293"/>
              <a:gd name="connsiteX1" fmla="*/ 193625 w 1412182"/>
              <a:gd name="connsiteY1" fmla="*/ 232475 h 698293"/>
              <a:gd name="connsiteX2" fmla="*/ 600 w 1412182"/>
              <a:gd name="connsiteY2" fmla="*/ 432318 h 698293"/>
              <a:gd name="connsiteX3" fmla="*/ 257365 w 1412182"/>
              <a:gd name="connsiteY3" fmla="*/ 558307 h 698293"/>
              <a:gd name="connsiteX4" fmla="*/ 460374 w 1412182"/>
              <a:gd name="connsiteY4" fmla="*/ 696223 h 698293"/>
              <a:gd name="connsiteX5" fmla="*/ 1339885 w 1412182"/>
              <a:gd name="connsiteY5" fmla="*/ 680108 h 698293"/>
              <a:gd name="connsiteX6" fmla="*/ 1339885 w 1412182"/>
              <a:gd name="connsiteY6" fmla="*/ 280872 h 698293"/>
              <a:gd name="connsiteX7" fmla="*/ 1160911 w 1412182"/>
              <a:gd name="connsiteY7" fmla="*/ 50279 h 698293"/>
              <a:gd name="connsiteX8" fmla="*/ 796081 w 1412182"/>
              <a:gd name="connsiteY8" fmla="*/ 2094 h 698293"/>
              <a:gd name="connsiteX9" fmla="*/ 424367 w 1412182"/>
              <a:gd name="connsiteY9" fmla="*/ 95020 h 698293"/>
              <a:gd name="connsiteX0" fmla="*/ 423978 w 1411793"/>
              <a:gd name="connsiteY0" fmla="*/ 95020 h 698293"/>
              <a:gd name="connsiteX1" fmla="*/ 193236 w 1411793"/>
              <a:gd name="connsiteY1" fmla="*/ 232475 h 698293"/>
              <a:gd name="connsiteX2" fmla="*/ 211 w 1411793"/>
              <a:gd name="connsiteY2" fmla="*/ 432318 h 698293"/>
              <a:gd name="connsiteX3" fmla="*/ 229925 w 1411793"/>
              <a:gd name="connsiteY3" fmla="*/ 587014 h 698293"/>
              <a:gd name="connsiteX4" fmla="*/ 459985 w 1411793"/>
              <a:gd name="connsiteY4" fmla="*/ 696223 h 698293"/>
              <a:gd name="connsiteX5" fmla="*/ 1339496 w 1411793"/>
              <a:gd name="connsiteY5" fmla="*/ 680108 h 698293"/>
              <a:gd name="connsiteX6" fmla="*/ 1339496 w 1411793"/>
              <a:gd name="connsiteY6" fmla="*/ 280872 h 698293"/>
              <a:gd name="connsiteX7" fmla="*/ 1160522 w 1411793"/>
              <a:gd name="connsiteY7" fmla="*/ 50279 h 698293"/>
              <a:gd name="connsiteX8" fmla="*/ 795692 w 1411793"/>
              <a:gd name="connsiteY8" fmla="*/ 2094 h 698293"/>
              <a:gd name="connsiteX9" fmla="*/ 423978 w 1411793"/>
              <a:gd name="connsiteY9" fmla="*/ 95020 h 698293"/>
              <a:gd name="connsiteX0" fmla="*/ 423978 w 1411793"/>
              <a:gd name="connsiteY0" fmla="*/ 95020 h 698293"/>
              <a:gd name="connsiteX1" fmla="*/ 193236 w 1411793"/>
              <a:gd name="connsiteY1" fmla="*/ 232475 h 698293"/>
              <a:gd name="connsiteX2" fmla="*/ 211 w 1411793"/>
              <a:gd name="connsiteY2" fmla="*/ 432318 h 698293"/>
              <a:gd name="connsiteX3" fmla="*/ 229925 w 1411793"/>
              <a:gd name="connsiteY3" fmla="*/ 587014 h 698293"/>
              <a:gd name="connsiteX4" fmla="*/ 459985 w 1411793"/>
              <a:gd name="connsiteY4" fmla="*/ 696223 h 698293"/>
              <a:gd name="connsiteX5" fmla="*/ 1339496 w 1411793"/>
              <a:gd name="connsiteY5" fmla="*/ 680108 h 698293"/>
              <a:gd name="connsiteX6" fmla="*/ 1339496 w 1411793"/>
              <a:gd name="connsiteY6" fmla="*/ 280872 h 698293"/>
              <a:gd name="connsiteX7" fmla="*/ 1160522 w 1411793"/>
              <a:gd name="connsiteY7" fmla="*/ 50279 h 698293"/>
              <a:gd name="connsiteX8" fmla="*/ 795692 w 1411793"/>
              <a:gd name="connsiteY8" fmla="*/ 2094 h 698293"/>
              <a:gd name="connsiteX9" fmla="*/ 423978 w 1411793"/>
              <a:gd name="connsiteY9" fmla="*/ 95020 h 698293"/>
              <a:gd name="connsiteX0" fmla="*/ 423978 w 1463644"/>
              <a:gd name="connsiteY0" fmla="*/ 95020 h 698036"/>
              <a:gd name="connsiteX1" fmla="*/ 193236 w 1463644"/>
              <a:gd name="connsiteY1" fmla="*/ 232475 h 698036"/>
              <a:gd name="connsiteX2" fmla="*/ 211 w 1463644"/>
              <a:gd name="connsiteY2" fmla="*/ 432318 h 698036"/>
              <a:gd name="connsiteX3" fmla="*/ 229925 w 1463644"/>
              <a:gd name="connsiteY3" fmla="*/ 587014 h 698036"/>
              <a:gd name="connsiteX4" fmla="*/ 459985 w 1463644"/>
              <a:gd name="connsiteY4" fmla="*/ 696223 h 698036"/>
              <a:gd name="connsiteX5" fmla="*/ 1339496 w 1463644"/>
              <a:gd name="connsiteY5" fmla="*/ 680108 h 698036"/>
              <a:gd name="connsiteX6" fmla="*/ 1438685 w 1463644"/>
              <a:gd name="connsiteY6" fmla="*/ 284974 h 698036"/>
              <a:gd name="connsiteX7" fmla="*/ 1160522 w 1463644"/>
              <a:gd name="connsiteY7" fmla="*/ 50279 h 698036"/>
              <a:gd name="connsiteX8" fmla="*/ 795692 w 1463644"/>
              <a:gd name="connsiteY8" fmla="*/ 2094 h 698036"/>
              <a:gd name="connsiteX9" fmla="*/ 423978 w 1463644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7207 h 700223"/>
              <a:gd name="connsiteX1" fmla="*/ 193312 w 1463720"/>
              <a:gd name="connsiteY1" fmla="*/ 234662 h 700223"/>
              <a:gd name="connsiteX2" fmla="*/ 287 w 1463720"/>
              <a:gd name="connsiteY2" fmla="*/ 434505 h 700223"/>
              <a:gd name="connsiteX3" fmla="*/ 230001 w 1463720"/>
              <a:gd name="connsiteY3" fmla="*/ 589201 h 700223"/>
              <a:gd name="connsiteX4" fmla="*/ 460061 w 1463720"/>
              <a:gd name="connsiteY4" fmla="*/ 698410 h 700223"/>
              <a:gd name="connsiteX5" fmla="*/ 1339572 w 1463720"/>
              <a:gd name="connsiteY5" fmla="*/ 682295 h 700223"/>
              <a:gd name="connsiteX6" fmla="*/ 1438761 w 1463720"/>
              <a:gd name="connsiteY6" fmla="*/ 287161 h 700223"/>
              <a:gd name="connsiteX7" fmla="*/ 1160598 w 1463720"/>
              <a:gd name="connsiteY7" fmla="*/ 52466 h 700223"/>
              <a:gd name="connsiteX8" fmla="*/ 865707 w 1463720"/>
              <a:gd name="connsiteY8" fmla="*/ 31458 h 700223"/>
              <a:gd name="connsiteX9" fmla="*/ 795768 w 1463720"/>
              <a:gd name="connsiteY9" fmla="*/ 4281 h 700223"/>
              <a:gd name="connsiteX10" fmla="*/ 424054 w 1463720"/>
              <a:gd name="connsiteY10" fmla="*/ 97207 h 700223"/>
              <a:gd name="connsiteX0" fmla="*/ 424054 w 1463720"/>
              <a:gd name="connsiteY0" fmla="*/ 70669 h 673685"/>
              <a:gd name="connsiteX1" fmla="*/ 193312 w 1463720"/>
              <a:gd name="connsiteY1" fmla="*/ 208124 h 673685"/>
              <a:gd name="connsiteX2" fmla="*/ 287 w 1463720"/>
              <a:gd name="connsiteY2" fmla="*/ 407967 h 673685"/>
              <a:gd name="connsiteX3" fmla="*/ 230001 w 1463720"/>
              <a:gd name="connsiteY3" fmla="*/ 562663 h 673685"/>
              <a:gd name="connsiteX4" fmla="*/ 460061 w 1463720"/>
              <a:gd name="connsiteY4" fmla="*/ 671872 h 673685"/>
              <a:gd name="connsiteX5" fmla="*/ 1339572 w 1463720"/>
              <a:gd name="connsiteY5" fmla="*/ 655757 h 673685"/>
              <a:gd name="connsiteX6" fmla="*/ 1438761 w 1463720"/>
              <a:gd name="connsiteY6" fmla="*/ 260623 h 673685"/>
              <a:gd name="connsiteX7" fmla="*/ 1160598 w 1463720"/>
              <a:gd name="connsiteY7" fmla="*/ 25928 h 673685"/>
              <a:gd name="connsiteX8" fmla="*/ 865707 w 1463720"/>
              <a:gd name="connsiteY8" fmla="*/ 4920 h 673685"/>
              <a:gd name="connsiteX9" fmla="*/ 424054 w 1463720"/>
              <a:gd name="connsiteY9" fmla="*/ 70669 h 673685"/>
              <a:gd name="connsiteX0" fmla="*/ 423973 w 1463639"/>
              <a:gd name="connsiteY0" fmla="*/ 70669 h 673685"/>
              <a:gd name="connsiteX1" fmla="*/ 270277 w 1463639"/>
              <a:gd name="connsiteY1" fmla="*/ 216081 h 673685"/>
              <a:gd name="connsiteX2" fmla="*/ 206 w 1463639"/>
              <a:gd name="connsiteY2" fmla="*/ 407967 h 673685"/>
              <a:gd name="connsiteX3" fmla="*/ 229920 w 1463639"/>
              <a:gd name="connsiteY3" fmla="*/ 562663 h 673685"/>
              <a:gd name="connsiteX4" fmla="*/ 459980 w 1463639"/>
              <a:gd name="connsiteY4" fmla="*/ 671872 h 673685"/>
              <a:gd name="connsiteX5" fmla="*/ 1339491 w 1463639"/>
              <a:gd name="connsiteY5" fmla="*/ 655757 h 673685"/>
              <a:gd name="connsiteX6" fmla="*/ 1438680 w 1463639"/>
              <a:gd name="connsiteY6" fmla="*/ 260623 h 673685"/>
              <a:gd name="connsiteX7" fmla="*/ 1160517 w 1463639"/>
              <a:gd name="connsiteY7" fmla="*/ 25928 h 673685"/>
              <a:gd name="connsiteX8" fmla="*/ 865626 w 1463639"/>
              <a:gd name="connsiteY8" fmla="*/ 4920 h 673685"/>
              <a:gd name="connsiteX9" fmla="*/ 423973 w 1463639"/>
              <a:gd name="connsiteY9" fmla="*/ 70669 h 673685"/>
              <a:gd name="connsiteX0" fmla="*/ 461508 w 1463639"/>
              <a:gd name="connsiteY0" fmla="*/ 13990 h 680664"/>
              <a:gd name="connsiteX1" fmla="*/ 270277 w 1463639"/>
              <a:gd name="connsiteY1" fmla="*/ 223060 h 680664"/>
              <a:gd name="connsiteX2" fmla="*/ 206 w 1463639"/>
              <a:gd name="connsiteY2" fmla="*/ 414946 h 680664"/>
              <a:gd name="connsiteX3" fmla="*/ 229920 w 1463639"/>
              <a:gd name="connsiteY3" fmla="*/ 569642 h 680664"/>
              <a:gd name="connsiteX4" fmla="*/ 459980 w 1463639"/>
              <a:gd name="connsiteY4" fmla="*/ 678851 h 680664"/>
              <a:gd name="connsiteX5" fmla="*/ 1339491 w 1463639"/>
              <a:gd name="connsiteY5" fmla="*/ 662736 h 680664"/>
              <a:gd name="connsiteX6" fmla="*/ 1438680 w 1463639"/>
              <a:gd name="connsiteY6" fmla="*/ 267602 h 680664"/>
              <a:gd name="connsiteX7" fmla="*/ 1160517 w 1463639"/>
              <a:gd name="connsiteY7" fmla="*/ 32907 h 680664"/>
              <a:gd name="connsiteX8" fmla="*/ 865626 w 1463639"/>
              <a:gd name="connsiteY8" fmla="*/ 11899 h 680664"/>
              <a:gd name="connsiteX9" fmla="*/ 461508 w 1463639"/>
              <a:gd name="connsiteY9" fmla="*/ 13990 h 68066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160517 w 1463639"/>
              <a:gd name="connsiteY7" fmla="*/ 36057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202003 w 1463639"/>
              <a:gd name="connsiteY7" fmla="*/ 34465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202003 w 1463639"/>
              <a:gd name="connsiteY7" fmla="*/ 34465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1194"/>
              <a:gd name="connsiteY0" fmla="*/ 17140 h 684068"/>
              <a:gd name="connsiteX1" fmla="*/ 270277 w 1461194"/>
              <a:gd name="connsiteY1" fmla="*/ 226210 h 684068"/>
              <a:gd name="connsiteX2" fmla="*/ 206 w 1461194"/>
              <a:gd name="connsiteY2" fmla="*/ 418096 h 684068"/>
              <a:gd name="connsiteX3" fmla="*/ 229920 w 1461194"/>
              <a:gd name="connsiteY3" fmla="*/ 572792 h 684068"/>
              <a:gd name="connsiteX4" fmla="*/ 511344 w 1461194"/>
              <a:gd name="connsiteY4" fmla="*/ 683593 h 684068"/>
              <a:gd name="connsiteX5" fmla="*/ 1339491 w 1461194"/>
              <a:gd name="connsiteY5" fmla="*/ 665886 h 684068"/>
              <a:gd name="connsiteX6" fmla="*/ 1438680 w 1461194"/>
              <a:gd name="connsiteY6" fmla="*/ 270752 h 684068"/>
              <a:gd name="connsiteX7" fmla="*/ 1202003 w 1461194"/>
              <a:gd name="connsiteY7" fmla="*/ 34465 h 684068"/>
              <a:gd name="connsiteX8" fmla="*/ 875503 w 1461194"/>
              <a:gd name="connsiteY8" fmla="*/ 3909 h 684068"/>
              <a:gd name="connsiteX9" fmla="*/ 461508 w 1461194"/>
              <a:gd name="connsiteY9" fmla="*/ 17140 h 684068"/>
              <a:gd name="connsiteX0" fmla="*/ 461508 w 1461194"/>
              <a:gd name="connsiteY0" fmla="*/ 17140 h 700889"/>
              <a:gd name="connsiteX1" fmla="*/ 270277 w 1461194"/>
              <a:gd name="connsiteY1" fmla="*/ 226210 h 700889"/>
              <a:gd name="connsiteX2" fmla="*/ 206 w 1461194"/>
              <a:gd name="connsiteY2" fmla="*/ 418096 h 700889"/>
              <a:gd name="connsiteX3" fmla="*/ 229920 w 1461194"/>
              <a:gd name="connsiteY3" fmla="*/ 572792 h 700889"/>
              <a:gd name="connsiteX4" fmla="*/ 511344 w 1461194"/>
              <a:gd name="connsiteY4" fmla="*/ 683593 h 700889"/>
              <a:gd name="connsiteX5" fmla="*/ 1339491 w 1461194"/>
              <a:gd name="connsiteY5" fmla="*/ 665886 h 700889"/>
              <a:gd name="connsiteX6" fmla="*/ 1438680 w 1461194"/>
              <a:gd name="connsiteY6" fmla="*/ 270752 h 700889"/>
              <a:gd name="connsiteX7" fmla="*/ 1202003 w 1461194"/>
              <a:gd name="connsiteY7" fmla="*/ 34465 h 700889"/>
              <a:gd name="connsiteX8" fmla="*/ 875503 w 1461194"/>
              <a:gd name="connsiteY8" fmla="*/ 3909 h 700889"/>
              <a:gd name="connsiteX9" fmla="*/ 461508 w 1461194"/>
              <a:gd name="connsiteY9" fmla="*/ 17140 h 700889"/>
              <a:gd name="connsiteX0" fmla="*/ 462271 w 1461957"/>
              <a:gd name="connsiteY0" fmla="*/ 17140 h 700889"/>
              <a:gd name="connsiteX1" fmla="*/ 271040 w 1461957"/>
              <a:gd name="connsiteY1" fmla="*/ 226210 h 700889"/>
              <a:gd name="connsiteX2" fmla="*/ 969 w 1461957"/>
              <a:gd name="connsiteY2" fmla="*/ 418096 h 700889"/>
              <a:gd name="connsiteX3" fmla="*/ 191173 w 1461957"/>
              <a:gd name="connsiteY3" fmla="*/ 596664 h 700889"/>
              <a:gd name="connsiteX4" fmla="*/ 512107 w 1461957"/>
              <a:gd name="connsiteY4" fmla="*/ 683593 h 700889"/>
              <a:gd name="connsiteX5" fmla="*/ 1340254 w 1461957"/>
              <a:gd name="connsiteY5" fmla="*/ 665886 h 700889"/>
              <a:gd name="connsiteX6" fmla="*/ 1439443 w 1461957"/>
              <a:gd name="connsiteY6" fmla="*/ 270752 h 700889"/>
              <a:gd name="connsiteX7" fmla="*/ 1202766 w 1461957"/>
              <a:gd name="connsiteY7" fmla="*/ 34465 h 700889"/>
              <a:gd name="connsiteX8" fmla="*/ 876266 w 1461957"/>
              <a:gd name="connsiteY8" fmla="*/ 3909 h 700889"/>
              <a:gd name="connsiteX9" fmla="*/ 462271 w 1461957"/>
              <a:gd name="connsiteY9" fmla="*/ 17140 h 700889"/>
              <a:gd name="connsiteX0" fmla="*/ 461558 w 1461244"/>
              <a:gd name="connsiteY0" fmla="*/ 17140 h 700889"/>
              <a:gd name="connsiteX1" fmla="*/ 270327 w 1461244"/>
              <a:gd name="connsiteY1" fmla="*/ 226210 h 700889"/>
              <a:gd name="connsiteX2" fmla="*/ 256 w 1461244"/>
              <a:gd name="connsiteY2" fmla="*/ 418096 h 700889"/>
              <a:gd name="connsiteX3" fmla="*/ 190460 w 1461244"/>
              <a:gd name="connsiteY3" fmla="*/ 596664 h 700889"/>
              <a:gd name="connsiteX4" fmla="*/ 511394 w 1461244"/>
              <a:gd name="connsiteY4" fmla="*/ 683593 h 700889"/>
              <a:gd name="connsiteX5" fmla="*/ 1339541 w 1461244"/>
              <a:gd name="connsiteY5" fmla="*/ 665886 h 700889"/>
              <a:gd name="connsiteX6" fmla="*/ 1438730 w 1461244"/>
              <a:gd name="connsiteY6" fmla="*/ 270752 h 700889"/>
              <a:gd name="connsiteX7" fmla="*/ 1202053 w 1461244"/>
              <a:gd name="connsiteY7" fmla="*/ 34465 h 700889"/>
              <a:gd name="connsiteX8" fmla="*/ 875553 w 1461244"/>
              <a:gd name="connsiteY8" fmla="*/ 3909 h 700889"/>
              <a:gd name="connsiteX9" fmla="*/ 461558 w 1461244"/>
              <a:gd name="connsiteY9" fmla="*/ 17140 h 700889"/>
              <a:gd name="connsiteX0" fmla="*/ 463884 w 1463570"/>
              <a:gd name="connsiteY0" fmla="*/ 17140 h 700889"/>
              <a:gd name="connsiteX1" fmla="*/ 272653 w 1463570"/>
              <a:gd name="connsiteY1" fmla="*/ 226210 h 700889"/>
              <a:gd name="connsiteX2" fmla="*/ 2582 w 1463570"/>
              <a:gd name="connsiteY2" fmla="*/ 418096 h 700889"/>
              <a:gd name="connsiteX3" fmla="*/ 155251 w 1463570"/>
              <a:gd name="connsiteY3" fmla="*/ 630085 h 700889"/>
              <a:gd name="connsiteX4" fmla="*/ 513720 w 1463570"/>
              <a:gd name="connsiteY4" fmla="*/ 683593 h 700889"/>
              <a:gd name="connsiteX5" fmla="*/ 1341867 w 1463570"/>
              <a:gd name="connsiteY5" fmla="*/ 665886 h 700889"/>
              <a:gd name="connsiteX6" fmla="*/ 1441056 w 1463570"/>
              <a:gd name="connsiteY6" fmla="*/ 270752 h 700889"/>
              <a:gd name="connsiteX7" fmla="*/ 1204379 w 1463570"/>
              <a:gd name="connsiteY7" fmla="*/ 34465 h 700889"/>
              <a:gd name="connsiteX8" fmla="*/ 877879 w 1463570"/>
              <a:gd name="connsiteY8" fmla="*/ 3909 h 700889"/>
              <a:gd name="connsiteX9" fmla="*/ 463884 w 1463570"/>
              <a:gd name="connsiteY9" fmla="*/ 17140 h 700889"/>
              <a:gd name="connsiteX0" fmla="*/ 463884 w 1465533"/>
              <a:gd name="connsiteY0" fmla="*/ 17140 h 708314"/>
              <a:gd name="connsiteX1" fmla="*/ 272653 w 1465533"/>
              <a:gd name="connsiteY1" fmla="*/ 226210 h 708314"/>
              <a:gd name="connsiteX2" fmla="*/ 2582 w 1465533"/>
              <a:gd name="connsiteY2" fmla="*/ 418096 h 708314"/>
              <a:gd name="connsiteX3" fmla="*/ 155251 w 1465533"/>
              <a:gd name="connsiteY3" fmla="*/ 630085 h 708314"/>
              <a:gd name="connsiteX4" fmla="*/ 472234 w 1465533"/>
              <a:gd name="connsiteY4" fmla="*/ 699508 h 708314"/>
              <a:gd name="connsiteX5" fmla="*/ 1341867 w 1465533"/>
              <a:gd name="connsiteY5" fmla="*/ 665886 h 708314"/>
              <a:gd name="connsiteX6" fmla="*/ 1441056 w 1465533"/>
              <a:gd name="connsiteY6" fmla="*/ 270752 h 708314"/>
              <a:gd name="connsiteX7" fmla="*/ 1204379 w 1465533"/>
              <a:gd name="connsiteY7" fmla="*/ 34465 h 708314"/>
              <a:gd name="connsiteX8" fmla="*/ 877879 w 1465533"/>
              <a:gd name="connsiteY8" fmla="*/ 3909 h 708314"/>
              <a:gd name="connsiteX9" fmla="*/ 463884 w 1465533"/>
              <a:gd name="connsiteY9" fmla="*/ 17140 h 708314"/>
              <a:gd name="connsiteX0" fmla="*/ 463884 w 1467792"/>
              <a:gd name="connsiteY0" fmla="*/ 17140 h 717887"/>
              <a:gd name="connsiteX1" fmla="*/ 272653 w 1467792"/>
              <a:gd name="connsiteY1" fmla="*/ 226210 h 717887"/>
              <a:gd name="connsiteX2" fmla="*/ 2582 w 1467792"/>
              <a:gd name="connsiteY2" fmla="*/ 418096 h 717887"/>
              <a:gd name="connsiteX3" fmla="*/ 155251 w 1467792"/>
              <a:gd name="connsiteY3" fmla="*/ 630085 h 717887"/>
              <a:gd name="connsiteX4" fmla="*/ 426797 w 1467792"/>
              <a:gd name="connsiteY4" fmla="*/ 715423 h 717887"/>
              <a:gd name="connsiteX5" fmla="*/ 1341867 w 1467792"/>
              <a:gd name="connsiteY5" fmla="*/ 665886 h 717887"/>
              <a:gd name="connsiteX6" fmla="*/ 1441056 w 1467792"/>
              <a:gd name="connsiteY6" fmla="*/ 270752 h 717887"/>
              <a:gd name="connsiteX7" fmla="*/ 1204379 w 1467792"/>
              <a:gd name="connsiteY7" fmla="*/ 34465 h 717887"/>
              <a:gd name="connsiteX8" fmla="*/ 877879 w 1467792"/>
              <a:gd name="connsiteY8" fmla="*/ 3909 h 717887"/>
              <a:gd name="connsiteX9" fmla="*/ 463884 w 1467792"/>
              <a:gd name="connsiteY9" fmla="*/ 17140 h 717887"/>
              <a:gd name="connsiteX0" fmla="*/ 467587 w 1471495"/>
              <a:gd name="connsiteY0" fmla="*/ 17140 h 717887"/>
              <a:gd name="connsiteX1" fmla="*/ 276356 w 1471495"/>
              <a:gd name="connsiteY1" fmla="*/ 226210 h 717887"/>
              <a:gd name="connsiteX2" fmla="*/ 6285 w 1471495"/>
              <a:gd name="connsiteY2" fmla="*/ 418096 h 717887"/>
              <a:gd name="connsiteX3" fmla="*/ 117468 w 1471495"/>
              <a:gd name="connsiteY3" fmla="*/ 633268 h 717887"/>
              <a:gd name="connsiteX4" fmla="*/ 430500 w 1471495"/>
              <a:gd name="connsiteY4" fmla="*/ 715423 h 717887"/>
              <a:gd name="connsiteX5" fmla="*/ 1345570 w 1471495"/>
              <a:gd name="connsiteY5" fmla="*/ 665886 h 717887"/>
              <a:gd name="connsiteX6" fmla="*/ 1444759 w 1471495"/>
              <a:gd name="connsiteY6" fmla="*/ 270752 h 717887"/>
              <a:gd name="connsiteX7" fmla="*/ 1208082 w 1471495"/>
              <a:gd name="connsiteY7" fmla="*/ 34465 h 717887"/>
              <a:gd name="connsiteX8" fmla="*/ 881582 w 1471495"/>
              <a:gd name="connsiteY8" fmla="*/ 3909 h 717887"/>
              <a:gd name="connsiteX9" fmla="*/ 467587 w 1471495"/>
              <a:gd name="connsiteY9" fmla="*/ 17140 h 717887"/>
              <a:gd name="connsiteX0" fmla="*/ 437440 w 1471495"/>
              <a:gd name="connsiteY0" fmla="*/ 12273 h 732696"/>
              <a:gd name="connsiteX1" fmla="*/ 276356 w 1471495"/>
              <a:gd name="connsiteY1" fmla="*/ 241019 h 732696"/>
              <a:gd name="connsiteX2" fmla="*/ 6285 w 1471495"/>
              <a:gd name="connsiteY2" fmla="*/ 432905 h 732696"/>
              <a:gd name="connsiteX3" fmla="*/ 117468 w 1471495"/>
              <a:gd name="connsiteY3" fmla="*/ 648077 h 732696"/>
              <a:gd name="connsiteX4" fmla="*/ 430500 w 1471495"/>
              <a:gd name="connsiteY4" fmla="*/ 730232 h 732696"/>
              <a:gd name="connsiteX5" fmla="*/ 1345570 w 1471495"/>
              <a:gd name="connsiteY5" fmla="*/ 680695 h 732696"/>
              <a:gd name="connsiteX6" fmla="*/ 1444759 w 1471495"/>
              <a:gd name="connsiteY6" fmla="*/ 285561 h 732696"/>
              <a:gd name="connsiteX7" fmla="*/ 1208082 w 1471495"/>
              <a:gd name="connsiteY7" fmla="*/ 49274 h 732696"/>
              <a:gd name="connsiteX8" fmla="*/ 881582 w 1471495"/>
              <a:gd name="connsiteY8" fmla="*/ 18718 h 732696"/>
              <a:gd name="connsiteX9" fmla="*/ 437440 w 1471495"/>
              <a:gd name="connsiteY9" fmla="*/ 12273 h 732696"/>
              <a:gd name="connsiteX0" fmla="*/ 437440 w 1471495"/>
              <a:gd name="connsiteY0" fmla="*/ 27540 h 747963"/>
              <a:gd name="connsiteX1" fmla="*/ 276356 w 1471495"/>
              <a:gd name="connsiteY1" fmla="*/ 256286 h 747963"/>
              <a:gd name="connsiteX2" fmla="*/ 6285 w 1471495"/>
              <a:gd name="connsiteY2" fmla="*/ 448172 h 747963"/>
              <a:gd name="connsiteX3" fmla="*/ 117468 w 1471495"/>
              <a:gd name="connsiteY3" fmla="*/ 663344 h 747963"/>
              <a:gd name="connsiteX4" fmla="*/ 430500 w 1471495"/>
              <a:gd name="connsiteY4" fmla="*/ 745499 h 747963"/>
              <a:gd name="connsiteX5" fmla="*/ 1345570 w 1471495"/>
              <a:gd name="connsiteY5" fmla="*/ 695962 h 747963"/>
              <a:gd name="connsiteX6" fmla="*/ 1444759 w 1471495"/>
              <a:gd name="connsiteY6" fmla="*/ 300828 h 747963"/>
              <a:gd name="connsiteX7" fmla="*/ 1208082 w 1471495"/>
              <a:gd name="connsiteY7" fmla="*/ 64541 h 747963"/>
              <a:gd name="connsiteX8" fmla="*/ 906076 w 1471495"/>
              <a:gd name="connsiteY8" fmla="*/ 0 h 747963"/>
              <a:gd name="connsiteX9" fmla="*/ 437440 w 1471495"/>
              <a:gd name="connsiteY9" fmla="*/ 27540 h 747963"/>
              <a:gd name="connsiteX0" fmla="*/ 437440 w 1471495"/>
              <a:gd name="connsiteY0" fmla="*/ 27540 h 747963"/>
              <a:gd name="connsiteX1" fmla="*/ 276356 w 1471495"/>
              <a:gd name="connsiteY1" fmla="*/ 256286 h 747963"/>
              <a:gd name="connsiteX2" fmla="*/ 6285 w 1471495"/>
              <a:gd name="connsiteY2" fmla="*/ 448172 h 747963"/>
              <a:gd name="connsiteX3" fmla="*/ 117468 w 1471495"/>
              <a:gd name="connsiteY3" fmla="*/ 663344 h 747963"/>
              <a:gd name="connsiteX4" fmla="*/ 430500 w 1471495"/>
              <a:gd name="connsiteY4" fmla="*/ 745499 h 747963"/>
              <a:gd name="connsiteX5" fmla="*/ 1345570 w 1471495"/>
              <a:gd name="connsiteY5" fmla="*/ 695962 h 747963"/>
              <a:gd name="connsiteX6" fmla="*/ 1444759 w 1471495"/>
              <a:gd name="connsiteY6" fmla="*/ 300828 h 747963"/>
              <a:gd name="connsiteX7" fmla="*/ 1213735 w 1471495"/>
              <a:gd name="connsiteY7" fmla="*/ 87794 h 747963"/>
              <a:gd name="connsiteX8" fmla="*/ 906076 w 1471495"/>
              <a:gd name="connsiteY8" fmla="*/ 0 h 747963"/>
              <a:gd name="connsiteX9" fmla="*/ 437440 w 1471495"/>
              <a:gd name="connsiteY9" fmla="*/ 27540 h 747963"/>
              <a:gd name="connsiteX0" fmla="*/ 435352 w 1469407"/>
              <a:gd name="connsiteY0" fmla="*/ 27540 h 747963"/>
              <a:gd name="connsiteX1" fmla="*/ 236062 w 1469407"/>
              <a:gd name="connsiteY1" fmla="*/ 246705 h 747963"/>
              <a:gd name="connsiteX2" fmla="*/ 4197 w 1469407"/>
              <a:gd name="connsiteY2" fmla="*/ 448172 h 747963"/>
              <a:gd name="connsiteX3" fmla="*/ 115380 w 1469407"/>
              <a:gd name="connsiteY3" fmla="*/ 663344 h 747963"/>
              <a:gd name="connsiteX4" fmla="*/ 428412 w 1469407"/>
              <a:gd name="connsiteY4" fmla="*/ 745499 h 747963"/>
              <a:gd name="connsiteX5" fmla="*/ 1343482 w 1469407"/>
              <a:gd name="connsiteY5" fmla="*/ 695962 h 747963"/>
              <a:gd name="connsiteX6" fmla="*/ 1442671 w 1469407"/>
              <a:gd name="connsiteY6" fmla="*/ 300828 h 747963"/>
              <a:gd name="connsiteX7" fmla="*/ 1211647 w 1469407"/>
              <a:gd name="connsiteY7" fmla="*/ 87794 h 747963"/>
              <a:gd name="connsiteX8" fmla="*/ 903988 w 1469407"/>
              <a:gd name="connsiteY8" fmla="*/ 0 h 747963"/>
              <a:gd name="connsiteX9" fmla="*/ 435352 w 1469407"/>
              <a:gd name="connsiteY9" fmla="*/ 27540 h 747963"/>
              <a:gd name="connsiteX0" fmla="*/ 287738 w 1469407"/>
              <a:gd name="connsiteY0" fmla="*/ 16581 h 752973"/>
              <a:gd name="connsiteX1" fmla="*/ 236062 w 1469407"/>
              <a:gd name="connsiteY1" fmla="*/ 251715 h 752973"/>
              <a:gd name="connsiteX2" fmla="*/ 4197 w 1469407"/>
              <a:gd name="connsiteY2" fmla="*/ 453182 h 752973"/>
              <a:gd name="connsiteX3" fmla="*/ 115380 w 1469407"/>
              <a:gd name="connsiteY3" fmla="*/ 668354 h 752973"/>
              <a:gd name="connsiteX4" fmla="*/ 428412 w 1469407"/>
              <a:gd name="connsiteY4" fmla="*/ 750509 h 752973"/>
              <a:gd name="connsiteX5" fmla="*/ 1343482 w 1469407"/>
              <a:gd name="connsiteY5" fmla="*/ 700972 h 752973"/>
              <a:gd name="connsiteX6" fmla="*/ 1442671 w 1469407"/>
              <a:gd name="connsiteY6" fmla="*/ 305838 h 752973"/>
              <a:gd name="connsiteX7" fmla="*/ 1211647 w 1469407"/>
              <a:gd name="connsiteY7" fmla="*/ 92804 h 752973"/>
              <a:gd name="connsiteX8" fmla="*/ 903988 w 1469407"/>
              <a:gd name="connsiteY8" fmla="*/ 5010 h 752973"/>
              <a:gd name="connsiteX9" fmla="*/ 287738 w 1469407"/>
              <a:gd name="connsiteY9" fmla="*/ 16581 h 75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9407" h="752973">
                <a:moveTo>
                  <a:pt x="287738" y="16581"/>
                </a:moveTo>
                <a:cubicBezTo>
                  <a:pt x="175672" y="50448"/>
                  <a:pt x="283319" y="178948"/>
                  <a:pt x="236062" y="251715"/>
                </a:cubicBezTo>
                <a:cubicBezTo>
                  <a:pt x="188805" y="324482"/>
                  <a:pt x="24311" y="383742"/>
                  <a:pt x="4197" y="453182"/>
                </a:cubicBezTo>
                <a:cubicBezTo>
                  <a:pt x="-15917" y="522622"/>
                  <a:pt x="38751" y="624370"/>
                  <a:pt x="115380" y="668354"/>
                </a:cubicBezTo>
                <a:cubicBezTo>
                  <a:pt x="159947" y="687216"/>
                  <a:pt x="239726" y="734993"/>
                  <a:pt x="428412" y="750509"/>
                </a:cubicBezTo>
                <a:cubicBezTo>
                  <a:pt x="892473" y="747161"/>
                  <a:pt x="1174439" y="775084"/>
                  <a:pt x="1343482" y="700972"/>
                </a:cubicBezTo>
                <a:cubicBezTo>
                  <a:pt x="1512525" y="626860"/>
                  <a:pt x="1472500" y="432033"/>
                  <a:pt x="1442671" y="305838"/>
                </a:cubicBezTo>
                <a:cubicBezTo>
                  <a:pt x="1383013" y="186526"/>
                  <a:pt x="1329938" y="245894"/>
                  <a:pt x="1211647" y="92804"/>
                </a:cubicBezTo>
                <a:cubicBezTo>
                  <a:pt x="1108624" y="44719"/>
                  <a:pt x="964793" y="13041"/>
                  <a:pt x="903988" y="5010"/>
                </a:cubicBezTo>
                <a:cubicBezTo>
                  <a:pt x="781231" y="12467"/>
                  <a:pt x="399804" y="-17286"/>
                  <a:pt x="287738" y="16581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11A11EED-A3C8-E847-8061-02F7F20DEFB2}"/>
              </a:ext>
            </a:extLst>
          </p:cNvPr>
          <p:cNvCxnSpPr/>
          <p:nvPr/>
        </p:nvCxnSpPr>
        <p:spPr>
          <a:xfrm>
            <a:off x="4812849" y="4686815"/>
            <a:ext cx="287182" cy="23930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D99350B9-3753-CD44-9AF8-27047BA0AEA3}"/>
              </a:ext>
            </a:extLst>
          </p:cNvPr>
          <p:cNvSpPr txBox="1"/>
          <p:nvPr/>
        </p:nvSpPr>
        <p:spPr>
          <a:xfrm rot="3420582">
            <a:off x="4321324" y="5592850"/>
            <a:ext cx="4794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350" dirty="0"/>
              <a:t>…</a:t>
            </a:r>
            <a:endParaRPr lang="en-US" sz="1350" dirty="0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FE8750A2-5D30-134B-9BFC-D60232BFE001}"/>
              </a:ext>
            </a:extLst>
          </p:cNvPr>
          <p:cNvCxnSpPr/>
          <p:nvPr/>
        </p:nvCxnSpPr>
        <p:spPr>
          <a:xfrm>
            <a:off x="4475884" y="5256847"/>
            <a:ext cx="302994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3A76DA3-7E23-D946-A2E5-A0CB1E875DF4}"/>
              </a:ext>
            </a:extLst>
          </p:cNvPr>
          <p:cNvCxnSpPr/>
          <p:nvPr/>
        </p:nvCxnSpPr>
        <p:spPr>
          <a:xfrm flipV="1">
            <a:off x="5076209" y="5675136"/>
            <a:ext cx="159615" cy="25555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D555D20F-D5EB-294E-8B93-895FCD65FA7F}"/>
              </a:ext>
            </a:extLst>
          </p:cNvPr>
          <p:cNvCxnSpPr>
            <a:cxnSpLocks/>
          </p:cNvCxnSpPr>
          <p:nvPr/>
        </p:nvCxnSpPr>
        <p:spPr>
          <a:xfrm>
            <a:off x="6077864" y="3859400"/>
            <a:ext cx="0" cy="61039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Freeform 209">
            <a:extLst>
              <a:ext uri="{FF2B5EF4-FFF2-40B4-BE49-F238E27FC236}">
                <a16:creationId xmlns:a16="http://schemas.microsoft.com/office/drawing/2014/main" id="{9BDB87DE-5BDD-E74B-AEEE-5AB053C11EC7}"/>
              </a:ext>
            </a:extLst>
          </p:cNvPr>
          <p:cNvSpPr/>
          <p:nvPr/>
        </p:nvSpPr>
        <p:spPr>
          <a:xfrm>
            <a:off x="5458020" y="2675678"/>
            <a:ext cx="1906785" cy="1233276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551784 w 1934789"/>
              <a:gd name="connsiteY0" fmla="*/ 540513 h 1886326"/>
              <a:gd name="connsiteX1" fmla="*/ 191432 w 1934789"/>
              <a:gd name="connsiteY1" fmla="*/ 946072 h 1886326"/>
              <a:gd name="connsiteX2" fmla="*/ 113085 w 1934789"/>
              <a:gd name="connsiteY2" fmla="*/ 1743684 h 1886326"/>
              <a:gd name="connsiteX3" fmla="*/ 1769169 w 1934789"/>
              <a:gd name="connsiteY3" fmla="*/ 1846509 h 1886326"/>
              <a:gd name="connsiteX4" fmla="*/ 1788297 w 1934789"/>
              <a:gd name="connsiteY4" fmla="*/ 1298227 h 1886326"/>
              <a:gd name="connsiteX5" fmla="*/ 1409514 w 1934789"/>
              <a:gd name="connsiteY5" fmla="*/ 1052213 h 1886326"/>
              <a:gd name="connsiteX6" fmla="*/ 1719730 w 1934789"/>
              <a:gd name="connsiteY6" fmla="*/ 532271 h 1886326"/>
              <a:gd name="connsiteX7" fmla="*/ 1588145 w 1934789"/>
              <a:gd name="connsiteY7" fmla="*/ 126690 h 1886326"/>
              <a:gd name="connsiteX8" fmla="*/ 1030516 w 1934789"/>
              <a:gd name="connsiteY8" fmla="*/ 27077 h 1886326"/>
              <a:gd name="connsiteX9" fmla="*/ 551784 w 1934789"/>
              <a:gd name="connsiteY9" fmla="*/ 540513 h 1886326"/>
              <a:gd name="connsiteX0" fmla="*/ 551784 w 1900403"/>
              <a:gd name="connsiteY0" fmla="*/ 540513 h 1886326"/>
              <a:gd name="connsiteX1" fmla="*/ 191432 w 1900403"/>
              <a:gd name="connsiteY1" fmla="*/ 946072 h 1886326"/>
              <a:gd name="connsiteX2" fmla="*/ 113085 w 1900403"/>
              <a:gd name="connsiteY2" fmla="*/ 1743684 h 1886326"/>
              <a:gd name="connsiteX3" fmla="*/ 1769169 w 1900403"/>
              <a:gd name="connsiteY3" fmla="*/ 1846509 h 1886326"/>
              <a:gd name="connsiteX4" fmla="*/ 1788297 w 1900403"/>
              <a:gd name="connsiteY4" fmla="*/ 1298227 h 1886326"/>
              <a:gd name="connsiteX5" fmla="*/ 1719730 w 1900403"/>
              <a:gd name="connsiteY5" fmla="*/ 532271 h 1886326"/>
              <a:gd name="connsiteX6" fmla="*/ 1588145 w 1900403"/>
              <a:gd name="connsiteY6" fmla="*/ 126690 h 1886326"/>
              <a:gd name="connsiteX7" fmla="*/ 1030516 w 1900403"/>
              <a:gd name="connsiteY7" fmla="*/ 27077 h 1886326"/>
              <a:gd name="connsiteX8" fmla="*/ 551784 w 1900403"/>
              <a:gd name="connsiteY8" fmla="*/ 540513 h 1886326"/>
              <a:gd name="connsiteX0" fmla="*/ 551784 w 2140248"/>
              <a:gd name="connsiteY0" fmla="*/ 540513 h 1886326"/>
              <a:gd name="connsiteX1" fmla="*/ 191432 w 2140248"/>
              <a:gd name="connsiteY1" fmla="*/ 946072 h 1886326"/>
              <a:gd name="connsiteX2" fmla="*/ 113085 w 2140248"/>
              <a:gd name="connsiteY2" fmla="*/ 1743684 h 1886326"/>
              <a:gd name="connsiteX3" fmla="*/ 1769169 w 2140248"/>
              <a:gd name="connsiteY3" fmla="*/ 1846509 h 1886326"/>
              <a:gd name="connsiteX4" fmla="*/ 1788297 w 2140248"/>
              <a:gd name="connsiteY4" fmla="*/ 1298227 h 1886326"/>
              <a:gd name="connsiteX5" fmla="*/ 2137828 w 2140248"/>
              <a:gd name="connsiteY5" fmla="*/ 516390 h 1886326"/>
              <a:gd name="connsiteX6" fmla="*/ 1588145 w 2140248"/>
              <a:gd name="connsiteY6" fmla="*/ 126690 h 1886326"/>
              <a:gd name="connsiteX7" fmla="*/ 1030516 w 2140248"/>
              <a:gd name="connsiteY7" fmla="*/ 27077 h 1886326"/>
              <a:gd name="connsiteX8" fmla="*/ 551784 w 2140248"/>
              <a:gd name="connsiteY8" fmla="*/ 540513 h 1886326"/>
              <a:gd name="connsiteX0" fmla="*/ 839 w 2332590"/>
              <a:gd name="connsiteY0" fmla="*/ 234577 h 1866234"/>
              <a:gd name="connsiteX1" fmla="*/ 383774 w 2332590"/>
              <a:gd name="connsiteY1" fmla="*/ 925980 h 1866234"/>
              <a:gd name="connsiteX2" fmla="*/ 305427 w 2332590"/>
              <a:gd name="connsiteY2" fmla="*/ 1723592 h 1866234"/>
              <a:gd name="connsiteX3" fmla="*/ 1961511 w 2332590"/>
              <a:gd name="connsiteY3" fmla="*/ 1826417 h 1866234"/>
              <a:gd name="connsiteX4" fmla="*/ 1980639 w 2332590"/>
              <a:gd name="connsiteY4" fmla="*/ 1278135 h 1866234"/>
              <a:gd name="connsiteX5" fmla="*/ 2330170 w 2332590"/>
              <a:gd name="connsiteY5" fmla="*/ 496298 h 1866234"/>
              <a:gd name="connsiteX6" fmla="*/ 1780487 w 2332590"/>
              <a:gd name="connsiteY6" fmla="*/ 106598 h 1866234"/>
              <a:gd name="connsiteX7" fmla="*/ 1222858 w 2332590"/>
              <a:gd name="connsiteY7" fmla="*/ 6985 h 1866234"/>
              <a:gd name="connsiteX8" fmla="*/ 839 w 2332590"/>
              <a:gd name="connsiteY8" fmla="*/ 234577 h 1866234"/>
              <a:gd name="connsiteX0" fmla="*/ 169859 w 2501610"/>
              <a:gd name="connsiteY0" fmla="*/ 234577 h 1866234"/>
              <a:gd name="connsiteX1" fmla="*/ 41784 w 2501610"/>
              <a:gd name="connsiteY1" fmla="*/ 925980 h 1866234"/>
              <a:gd name="connsiteX2" fmla="*/ 474447 w 2501610"/>
              <a:gd name="connsiteY2" fmla="*/ 1723592 h 1866234"/>
              <a:gd name="connsiteX3" fmla="*/ 2130531 w 2501610"/>
              <a:gd name="connsiteY3" fmla="*/ 1826417 h 1866234"/>
              <a:gd name="connsiteX4" fmla="*/ 2149659 w 2501610"/>
              <a:gd name="connsiteY4" fmla="*/ 1278135 h 1866234"/>
              <a:gd name="connsiteX5" fmla="*/ 2499190 w 2501610"/>
              <a:gd name="connsiteY5" fmla="*/ 496298 h 1866234"/>
              <a:gd name="connsiteX6" fmla="*/ 1949507 w 2501610"/>
              <a:gd name="connsiteY6" fmla="*/ 106598 h 1866234"/>
              <a:gd name="connsiteX7" fmla="*/ 1391878 w 2501610"/>
              <a:gd name="connsiteY7" fmla="*/ 6985 h 1866234"/>
              <a:gd name="connsiteX8" fmla="*/ 169859 w 2501610"/>
              <a:gd name="connsiteY8" fmla="*/ 234577 h 1866234"/>
              <a:gd name="connsiteX0" fmla="*/ 169859 w 2521114"/>
              <a:gd name="connsiteY0" fmla="*/ 234577 h 1866234"/>
              <a:gd name="connsiteX1" fmla="*/ 41784 w 2521114"/>
              <a:gd name="connsiteY1" fmla="*/ 925980 h 1866234"/>
              <a:gd name="connsiteX2" fmla="*/ 474447 w 2521114"/>
              <a:gd name="connsiteY2" fmla="*/ 1723592 h 1866234"/>
              <a:gd name="connsiteX3" fmla="*/ 2130531 w 2521114"/>
              <a:gd name="connsiteY3" fmla="*/ 1826417 h 1866234"/>
              <a:gd name="connsiteX4" fmla="*/ 2149659 w 2521114"/>
              <a:gd name="connsiteY4" fmla="*/ 1278135 h 1866234"/>
              <a:gd name="connsiteX5" fmla="*/ 2386606 w 2521114"/>
              <a:gd name="connsiteY5" fmla="*/ 1096675 h 1866234"/>
              <a:gd name="connsiteX6" fmla="*/ 2499190 w 2521114"/>
              <a:gd name="connsiteY6" fmla="*/ 496298 h 1866234"/>
              <a:gd name="connsiteX7" fmla="*/ 1949507 w 2521114"/>
              <a:gd name="connsiteY7" fmla="*/ 106598 h 1866234"/>
              <a:gd name="connsiteX8" fmla="*/ 1391878 w 2521114"/>
              <a:gd name="connsiteY8" fmla="*/ 6985 h 1866234"/>
              <a:gd name="connsiteX9" fmla="*/ 169859 w 2521114"/>
              <a:gd name="connsiteY9" fmla="*/ 234577 h 1866234"/>
              <a:gd name="connsiteX0" fmla="*/ 76021 w 2427276"/>
              <a:gd name="connsiteY0" fmla="*/ 234577 h 1866880"/>
              <a:gd name="connsiteX1" fmla="*/ 156994 w 2427276"/>
              <a:gd name="connsiteY1" fmla="*/ 910100 h 1866880"/>
              <a:gd name="connsiteX2" fmla="*/ 380609 w 2427276"/>
              <a:gd name="connsiteY2" fmla="*/ 1723592 h 1866880"/>
              <a:gd name="connsiteX3" fmla="*/ 2036693 w 2427276"/>
              <a:gd name="connsiteY3" fmla="*/ 1826417 h 1866880"/>
              <a:gd name="connsiteX4" fmla="*/ 2055821 w 2427276"/>
              <a:gd name="connsiteY4" fmla="*/ 1278135 h 1866880"/>
              <a:gd name="connsiteX5" fmla="*/ 2292768 w 2427276"/>
              <a:gd name="connsiteY5" fmla="*/ 1096675 h 1866880"/>
              <a:gd name="connsiteX6" fmla="*/ 2405352 w 2427276"/>
              <a:gd name="connsiteY6" fmla="*/ 496298 h 1866880"/>
              <a:gd name="connsiteX7" fmla="*/ 1855669 w 2427276"/>
              <a:gd name="connsiteY7" fmla="*/ 106598 h 1866880"/>
              <a:gd name="connsiteX8" fmla="*/ 1298040 w 2427276"/>
              <a:gd name="connsiteY8" fmla="*/ 6985 h 1866880"/>
              <a:gd name="connsiteX9" fmla="*/ 76021 w 2427276"/>
              <a:gd name="connsiteY9" fmla="*/ 234577 h 1866880"/>
              <a:gd name="connsiteX0" fmla="*/ 65838 w 2417093"/>
              <a:gd name="connsiteY0" fmla="*/ 146138 h 1778441"/>
              <a:gd name="connsiteX1" fmla="*/ 146811 w 2417093"/>
              <a:gd name="connsiteY1" fmla="*/ 821661 h 1778441"/>
              <a:gd name="connsiteX2" fmla="*/ 370426 w 2417093"/>
              <a:gd name="connsiteY2" fmla="*/ 1635153 h 1778441"/>
              <a:gd name="connsiteX3" fmla="*/ 2026510 w 2417093"/>
              <a:gd name="connsiteY3" fmla="*/ 1737978 h 1778441"/>
              <a:gd name="connsiteX4" fmla="*/ 2045638 w 2417093"/>
              <a:gd name="connsiteY4" fmla="*/ 1189696 h 1778441"/>
              <a:gd name="connsiteX5" fmla="*/ 2282585 w 2417093"/>
              <a:gd name="connsiteY5" fmla="*/ 1008236 h 1778441"/>
              <a:gd name="connsiteX6" fmla="*/ 2395169 w 2417093"/>
              <a:gd name="connsiteY6" fmla="*/ 407859 h 1778441"/>
              <a:gd name="connsiteX7" fmla="*/ 1845486 w 2417093"/>
              <a:gd name="connsiteY7" fmla="*/ 18159 h 1778441"/>
              <a:gd name="connsiteX8" fmla="*/ 1148491 w 2417093"/>
              <a:gd name="connsiteY8" fmla="*/ 252030 h 1778441"/>
              <a:gd name="connsiteX9" fmla="*/ 65838 w 2417093"/>
              <a:gd name="connsiteY9" fmla="*/ 146138 h 1778441"/>
              <a:gd name="connsiteX0" fmla="*/ 171178 w 2522433"/>
              <a:gd name="connsiteY0" fmla="*/ 146138 h 1778441"/>
              <a:gd name="connsiteX1" fmla="*/ 252151 w 2522433"/>
              <a:gd name="connsiteY1" fmla="*/ 821661 h 1778441"/>
              <a:gd name="connsiteX2" fmla="*/ 475766 w 2522433"/>
              <a:gd name="connsiteY2" fmla="*/ 1635153 h 1778441"/>
              <a:gd name="connsiteX3" fmla="*/ 2131850 w 2522433"/>
              <a:gd name="connsiteY3" fmla="*/ 1737978 h 1778441"/>
              <a:gd name="connsiteX4" fmla="*/ 2150978 w 2522433"/>
              <a:gd name="connsiteY4" fmla="*/ 1189696 h 1778441"/>
              <a:gd name="connsiteX5" fmla="*/ 2387925 w 2522433"/>
              <a:gd name="connsiteY5" fmla="*/ 1008236 h 1778441"/>
              <a:gd name="connsiteX6" fmla="*/ 2500509 w 2522433"/>
              <a:gd name="connsiteY6" fmla="*/ 407859 h 1778441"/>
              <a:gd name="connsiteX7" fmla="*/ 1950826 w 2522433"/>
              <a:gd name="connsiteY7" fmla="*/ 18159 h 1778441"/>
              <a:gd name="connsiteX8" fmla="*/ 1253831 w 2522433"/>
              <a:gd name="connsiteY8" fmla="*/ 252030 h 1778441"/>
              <a:gd name="connsiteX9" fmla="*/ 171178 w 2522433"/>
              <a:gd name="connsiteY9" fmla="*/ 146138 h 1778441"/>
              <a:gd name="connsiteX0" fmla="*/ 171180 w 2522435"/>
              <a:gd name="connsiteY0" fmla="*/ 128058 h 1760361"/>
              <a:gd name="connsiteX1" fmla="*/ 252153 w 2522435"/>
              <a:gd name="connsiteY1" fmla="*/ 803581 h 1760361"/>
              <a:gd name="connsiteX2" fmla="*/ 475768 w 2522435"/>
              <a:gd name="connsiteY2" fmla="*/ 1617073 h 1760361"/>
              <a:gd name="connsiteX3" fmla="*/ 2131852 w 2522435"/>
              <a:gd name="connsiteY3" fmla="*/ 1719898 h 1760361"/>
              <a:gd name="connsiteX4" fmla="*/ 2150980 w 2522435"/>
              <a:gd name="connsiteY4" fmla="*/ 1171616 h 1760361"/>
              <a:gd name="connsiteX5" fmla="*/ 2387927 w 2522435"/>
              <a:gd name="connsiteY5" fmla="*/ 990156 h 1760361"/>
              <a:gd name="connsiteX6" fmla="*/ 2500511 w 2522435"/>
              <a:gd name="connsiteY6" fmla="*/ 389779 h 1760361"/>
              <a:gd name="connsiteX7" fmla="*/ 1950828 w 2522435"/>
              <a:gd name="connsiteY7" fmla="*/ 79 h 1760361"/>
              <a:gd name="connsiteX8" fmla="*/ 1253833 w 2522435"/>
              <a:gd name="connsiteY8" fmla="*/ 233950 h 1760361"/>
              <a:gd name="connsiteX9" fmla="*/ 171180 w 2522435"/>
              <a:gd name="connsiteY9" fmla="*/ 128058 h 1760361"/>
              <a:gd name="connsiteX0" fmla="*/ 171180 w 2522435"/>
              <a:gd name="connsiteY0" fmla="*/ 128058 h 1760361"/>
              <a:gd name="connsiteX1" fmla="*/ 252153 w 2522435"/>
              <a:gd name="connsiteY1" fmla="*/ 803581 h 1760361"/>
              <a:gd name="connsiteX2" fmla="*/ 475768 w 2522435"/>
              <a:gd name="connsiteY2" fmla="*/ 1617073 h 1760361"/>
              <a:gd name="connsiteX3" fmla="*/ 2131852 w 2522435"/>
              <a:gd name="connsiteY3" fmla="*/ 1719898 h 1760361"/>
              <a:gd name="connsiteX4" fmla="*/ 2150980 w 2522435"/>
              <a:gd name="connsiteY4" fmla="*/ 1171616 h 1760361"/>
              <a:gd name="connsiteX5" fmla="*/ 2387927 w 2522435"/>
              <a:gd name="connsiteY5" fmla="*/ 990156 h 1760361"/>
              <a:gd name="connsiteX6" fmla="*/ 2500511 w 2522435"/>
              <a:gd name="connsiteY6" fmla="*/ 389779 h 1760361"/>
              <a:gd name="connsiteX7" fmla="*/ 1950828 w 2522435"/>
              <a:gd name="connsiteY7" fmla="*/ 79 h 1760361"/>
              <a:gd name="connsiteX8" fmla="*/ 1253833 w 2522435"/>
              <a:gd name="connsiteY8" fmla="*/ 233950 h 1760361"/>
              <a:gd name="connsiteX9" fmla="*/ 171180 w 2522435"/>
              <a:gd name="connsiteY9" fmla="*/ 128058 h 1760361"/>
              <a:gd name="connsiteX0" fmla="*/ 171180 w 2502931"/>
              <a:gd name="connsiteY0" fmla="*/ 128058 h 1760361"/>
              <a:gd name="connsiteX1" fmla="*/ 252153 w 2502931"/>
              <a:gd name="connsiteY1" fmla="*/ 803581 h 1760361"/>
              <a:gd name="connsiteX2" fmla="*/ 475768 w 2502931"/>
              <a:gd name="connsiteY2" fmla="*/ 1617073 h 1760361"/>
              <a:gd name="connsiteX3" fmla="*/ 2131852 w 2502931"/>
              <a:gd name="connsiteY3" fmla="*/ 1719898 h 1760361"/>
              <a:gd name="connsiteX4" fmla="*/ 2150980 w 2502931"/>
              <a:gd name="connsiteY4" fmla="*/ 1171616 h 1760361"/>
              <a:gd name="connsiteX5" fmla="*/ 2500511 w 2502931"/>
              <a:gd name="connsiteY5" fmla="*/ 389779 h 1760361"/>
              <a:gd name="connsiteX6" fmla="*/ 1950828 w 2502931"/>
              <a:gd name="connsiteY6" fmla="*/ 79 h 1760361"/>
              <a:gd name="connsiteX7" fmla="*/ 1253833 w 2502931"/>
              <a:gd name="connsiteY7" fmla="*/ 233950 h 1760361"/>
              <a:gd name="connsiteX8" fmla="*/ 171180 w 2502931"/>
              <a:gd name="connsiteY8" fmla="*/ 128058 h 1760361"/>
              <a:gd name="connsiteX0" fmla="*/ 171180 w 2502931"/>
              <a:gd name="connsiteY0" fmla="*/ 137721 h 1770024"/>
              <a:gd name="connsiteX1" fmla="*/ 252153 w 2502931"/>
              <a:gd name="connsiteY1" fmla="*/ 813244 h 1770024"/>
              <a:gd name="connsiteX2" fmla="*/ 475768 w 2502931"/>
              <a:gd name="connsiteY2" fmla="*/ 1626736 h 1770024"/>
              <a:gd name="connsiteX3" fmla="*/ 2131852 w 2502931"/>
              <a:gd name="connsiteY3" fmla="*/ 1729561 h 1770024"/>
              <a:gd name="connsiteX4" fmla="*/ 2150980 w 2502931"/>
              <a:gd name="connsiteY4" fmla="*/ 1181279 h 1770024"/>
              <a:gd name="connsiteX5" fmla="*/ 2500511 w 2502931"/>
              <a:gd name="connsiteY5" fmla="*/ 631296 h 1770024"/>
              <a:gd name="connsiteX6" fmla="*/ 1950828 w 2502931"/>
              <a:gd name="connsiteY6" fmla="*/ 9742 h 1770024"/>
              <a:gd name="connsiteX7" fmla="*/ 1253833 w 2502931"/>
              <a:gd name="connsiteY7" fmla="*/ 243613 h 1770024"/>
              <a:gd name="connsiteX8" fmla="*/ 171180 w 2502931"/>
              <a:gd name="connsiteY8" fmla="*/ 137721 h 1770024"/>
              <a:gd name="connsiteX0" fmla="*/ 171180 w 2500973"/>
              <a:gd name="connsiteY0" fmla="*/ 137721 h 1770024"/>
              <a:gd name="connsiteX1" fmla="*/ 252153 w 2500973"/>
              <a:gd name="connsiteY1" fmla="*/ 813244 h 1770024"/>
              <a:gd name="connsiteX2" fmla="*/ 475768 w 2500973"/>
              <a:gd name="connsiteY2" fmla="*/ 1626736 h 1770024"/>
              <a:gd name="connsiteX3" fmla="*/ 2131852 w 2500973"/>
              <a:gd name="connsiteY3" fmla="*/ 1729561 h 1770024"/>
              <a:gd name="connsiteX4" fmla="*/ 2150980 w 2500973"/>
              <a:gd name="connsiteY4" fmla="*/ 1181279 h 1770024"/>
              <a:gd name="connsiteX5" fmla="*/ 2500511 w 2500973"/>
              <a:gd name="connsiteY5" fmla="*/ 631296 h 1770024"/>
              <a:gd name="connsiteX6" fmla="*/ 1950828 w 2500973"/>
              <a:gd name="connsiteY6" fmla="*/ 9742 h 1770024"/>
              <a:gd name="connsiteX7" fmla="*/ 1253833 w 2500973"/>
              <a:gd name="connsiteY7" fmla="*/ 243613 h 1770024"/>
              <a:gd name="connsiteX8" fmla="*/ 171180 w 2500973"/>
              <a:gd name="connsiteY8" fmla="*/ 137721 h 1770024"/>
              <a:gd name="connsiteX0" fmla="*/ 171180 w 2501811"/>
              <a:gd name="connsiteY0" fmla="*/ 130586 h 1762889"/>
              <a:gd name="connsiteX1" fmla="*/ 252153 w 2501811"/>
              <a:gd name="connsiteY1" fmla="*/ 806109 h 1762889"/>
              <a:gd name="connsiteX2" fmla="*/ 475768 w 2501811"/>
              <a:gd name="connsiteY2" fmla="*/ 1619601 h 1762889"/>
              <a:gd name="connsiteX3" fmla="*/ 2131852 w 2501811"/>
              <a:gd name="connsiteY3" fmla="*/ 1722426 h 1762889"/>
              <a:gd name="connsiteX4" fmla="*/ 2150980 w 2501811"/>
              <a:gd name="connsiteY4" fmla="*/ 1174144 h 1762889"/>
              <a:gd name="connsiteX5" fmla="*/ 2500511 w 2501811"/>
              <a:gd name="connsiteY5" fmla="*/ 624161 h 1762889"/>
              <a:gd name="connsiteX6" fmla="*/ 1950828 w 2501811"/>
              <a:gd name="connsiteY6" fmla="*/ 2607 h 1762889"/>
              <a:gd name="connsiteX7" fmla="*/ 1253833 w 2501811"/>
              <a:gd name="connsiteY7" fmla="*/ 236478 h 1762889"/>
              <a:gd name="connsiteX8" fmla="*/ 171180 w 2501811"/>
              <a:gd name="connsiteY8" fmla="*/ 130586 h 1762889"/>
              <a:gd name="connsiteX0" fmla="*/ 171180 w 2513555"/>
              <a:gd name="connsiteY0" fmla="*/ 130586 h 1760577"/>
              <a:gd name="connsiteX1" fmla="*/ 252153 w 2513555"/>
              <a:gd name="connsiteY1" fmla="*/ 806109 h 1760577"/>
              <a:gd name="connsiteX2" fmla="*/ 475768 w 2513555"/>
              <a:gd name="connsiteY2" fmla="*/ 1619601 h 1760577"/>
              <a:gd name="connsiteX3" fmla="*/ 2131852 w 2513555"/>
              <a:gd name="connsiteY3" fmla="*/ 1722426 h 1760577"/>
              <a:gd name="connsiteX4" fmla="*/ 2324097 w 2513555"/>
              <a:gd name="connsiteY4" fmla="*/ 1205471 h 1760577"/>
              <a:gd name="connsiteX5" fmla="*/ 2500511 w 2513555"/>
              <a:gd name="connsiteY5" fmla="*/ 624161 h 1760577"/>
              <a:gd name="connsiteX6" fmla="*/ 1950828 w 2513555"/>
              <a:gd name="connsiteY6" fmla="*/ 2607 h 1760577"/>
              <a:gd name="connsiteX7" fmla="*/ 1253833 w 2513555"/>
              <a:gd name="connsiteY7" fmla="*/ 236478 h 1760577"/>
              <a:gd name="connsiteX8" fmla="*/ 171180 w 2513555"/>
              <a:gd name="connsiteY8" fmla="*/ 130586 h 1760577"/>
              <a:gd name="connsiteX0" fmla="*/ 169093 w 2511468"/>
              <a:gd name="connsiteY0" fmla="*/ 130586 h 1731316"/>
              <a:gd name="connsiteX1" fmla="*/ 250066 w 2511468"/>
              <a:gd name="connsiteY1" fmla="*/ 806109 h 1731316"/>
              <a:gd name="connsiteX2" fmla="*/ 410729 w 2511468"/>
              <a:gd name="connsiteY2" fmla="*/ 1478627 h 1731316"/>
              <a:gd name="connsiteX3" fmla="*/ 2129765 w 2511468"/>
              <a:gd name="connsiteY3" fmla="*/ 1722426 h 1731316"/>
              <a:gd name="connsiteX4" fmla="*/ 2322010 w 2511468"/>
              <a:gd name="connsiteY4" fmla="*/ 1205471 h 1731316"/>
              <a:gd name="connsiteX5" fmla="*/ 2498424 w 2511468"/>
              <a:gd name="connsiteY5" fmla="*/ 624161 h 1731316"/>
              <a:gd name="connsiteX6" fmla="*/ 1948741 w 2511468"/>
              <a:gd name="connsiteY6" fmla="*/ 2607 h 1731316"/>
              <a:gd name="connsiteX7" fmla="*/ 1251746 w 2511468"/>
              <a:gd name="connsiteY7" fmla="*/ 236478 h 1731316"/>
              <a:gd name="connsiteX8" fmla="*/ 169093 w 2511468"/>
              <a:gd name="connsiteY8" fmla="*/ 130586 h 1731316"/>
              <a:gd name="connsiteX0" fmla="*/ 169092 w 2515686"/>
              <a:gd name="connsiteY0" fmla="*/ 130586 h 1580338"/>
              <a:gd name="connsiteX1" fmla="*/ 250065 w 2515686"/>
              <a:gd name="connsiteY1" fmla="*/ 806109 h 1580338"/>
              <a:gd name="connsiteX2" fmla="*/ 410728 w 2515686"/>
              <a:gd name="connsiteY2" fmla="*/ 1478627 h 1580338"/>
              <a:gd name="connsiteX3" fmla="*/ 1767791 w 2515686"/>
              <a:gd name="connsiteY3" fmla="*/ 1550126 h 1580338"/>
              <a:gd name="connsiteX4" fmla="*/ 2322009 w 2515686"/>
              <a:gd name="connsiteY4" fmla="*/ 1205471 h 1580338"/>
              <a:gd name="connsiteX5" fmla="*/ 2498423 w 2515686"/>
              <a:gd name="connsiteY5" fmla="*/ 624161 h 1580338"/>
              <a:gd name="connsiteX6" fmla="*/ 1948740 w 2515686"/>
              <a:gd name="connsiteY6" fmla="*/ 2607 h 1580338"/>
              <a:gd name="connsiteX7" fmla="*/ 1251745 w 2515686"/>
              <a:gd name="connsiteY7" fmla="*/ 236478 h 1580338"/>
              <a:gd name="connsiteX8" fmla="*/ 169092 w 2515686"/>
              <a:gd name="connsiteY8" fmla="*/ 130586 h 1580338"/>
              <a:gd name="connsiteX0" fmla="*/ 216909 w 2371233"/>
              <a:gd name="connsiteY0" fmla="*/ 97731 h 1580287"/>
              <a:gd name="connsiteX1" fmla="*/ 105612 w 2371233"/>
              <a:gd name="connsiteY1" fmla="*/ 806058 h 1580287"/>
              <a:gd name="connsiteX2" fmla="*/ 266275 w 2371233"/>
              <a:gd name="connsiteY2" fmla="*/ 1478576 h 1580287"/>
              <a:gd name="connsiteX3" fmla="*/ 1623338 w 2371233"/>
              <a:gd name="connsiteY3" fmla="*/ 1550075 h 1580287"/>
              <a:gd name="connsiteX4" fmla="*/ 2177556 w 2371233"/>
              <a:gd name="connsiteY4" fmla="*/ 1205420 h 1580287"/>
              <a:gd name="connsiteX5" fmla="*/ 2353970 w 2371233"/>
              <a:gd name="connsiteY5" fmla="*/ 624110 h 1580287"/>
              <a:gd name="connsiteX6" fmla="*/ 1804287 w 2371233"/>
              <a:gd name="connsiteY6" fmla="*/ 2556 h 1580287"/>
              <a:gd name="connsiteX7" fmla="*/ 1107292 w 2371233"/>
              <a:gd name="connsiteY7" fmla="*/ 236427 h 1580287"/>
              <a:gd name="connsiteX8" fmla="*/ 216909 w 2371233"/>
              <a:gd name="connsiteY8" fmla="*/ 97731 h 1580287"/>
              <a:gd name="connsiteX0" fmla="*/ 212838 w 2367162"/>
              <a:gd name="connsiteY0" fmla="*/ 97731 h 1599445"/>
              <a:gd name="connsiteX1" fmla="*/ 101541 w 2367162"/>
              <a:gd name="connsiteY1" fmla="*/ 806058 h 1599445"/>
              <a:gd name="connsiteX2" fmla="*/ 179803 w 2367162"/>
              <a:gd name="connsiteY2" fmla="*/ 1516849 h 1599445"/>
              <a:gd name="connsiteX3" fmla="*/ 1619267 w 2367162"/>
              <a:gd name="connsiteY3" fmla="*/ 1550075 h 1599445"/>
              <a:gd name="connsiteX4" fmla="*/ 2173485 w 2367162"/>
              <a:gd name="connsiteY4" fmla="*/ 1205420 h 1599445"/>
              <a:gd name="connsiteX5" fmla="*/ 2349899 w 2367162"/>
              <a:gd name="connsiteY5" fmla="*/ 624110 h 1599445"/>
              <a:gd name="connsiteX6" fmla="*/ 1800216 w 2367162"/>
              <a:gd name="connsiteY6" fmla="*/ 2556 h 1599445"/>
              <a:gd name="connsiteX7" fmla="*/ 1103221 w 2367162"/>
              <a:gd name="connsiteY7" fmla="*/ 236427 h 1599445"/>
              <a:gd name="connsiteX8" fmla="*/ 212838 w 2367162"/>
              <a:gd name="connsiteY8" fmla="*/ 97731 h 1599445"/>
              <a:gd name="connsiteX0" fmla="*/ 274217 w 2428541"/>
              <a:gd name="connsiteY0" fmla="*/ 97731 h 1563328"/>
              <a:gd name="connsiteX1" fmla="*/ 162920 w 2428541"/>
              <a:gd name="connsiteY1" fmla="*/ 806058 h 1563328"/>
              <a:gd name="connsiteX2" fmla="*/ 241182 w 2428541"/>
              <a:gd name="connsiteY2" fmla="*/ 1516849 h 1563328"/>
              <a:gd name="connsiteX3" fmla="*/ 1680646 w 2428541"/>
              <a:gd name="connsiteY3" fmla="*/ 1550075 h 1563328"/>
              <a:gd name="connsiteX4" fmla="*/ 2234864 w 2428541"/>
              <a:gd name="connsiteY4" fmla="*/ 1205420 h 1563328"/>
              <a:gd name="connsiteX5" fmla="*/ 2411278 w 2428541"/>
              <a:gd name="connsiteY5" fmla="*/ 624110 h 1563328"/>
              <a:gd name="connsiteX6" fmla="*/ 1861595 w 2428541"/>
              <a:gd name="connsiteY6" fmla="*/ 2556 h 1563328"/>
              <a:gd name="connsiteX7" fmla="*/ 1164600 w 2428541"/>
              <a:gd name="connsiteY7" fmla="*/ 236427 h 1563328"/>
              <a:gd name="connsiteX8" fmla="*/ 274217 w 2428541"/>
              <a:gd name="connsiteY8" fmla="*/ 97731 h 15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8541" h="1563328">
                <a:moveTo>
                  <a:pt x="274217" y="97731"/>
                </a:moveTo>
                <a:cubicBezTo>
                  <a:pt x="-131398" y="291421"/>
                  <a:pt x="168426" y="569538"/>
                  <a:pt x="162920" y="806058"/>
                </a:cubicBezTo>
                <a:cubicBezTo>
                  <a:pt x="157414" y="1042578"/>
                  <a:pt x="-247990" y="1551404"/>
                  <a:pt x="241182" y="1516849"/>
                </a:cubicBezTo>
                <a:cubicBezTo>
                  <a:pt x="730354" y="1482294"/>
                  <a:pt x="1348366" y="1601980"/>
                  <a:pt x="1680646" y="1550075"/>
                </a:cubicBezTo>
                <a:cubicBezTo>
                  <a:pt x="2012926" y="1498170"/>
                  <a:pt x="2113092" y="1359748"/>
                  <a:pt x="2234864" y="1205420"/>
                </a:cubicBezTo>
                <a:cubicBezTo>
                  <a:pt x="2356636" y="1051093"/>
                  <a:pt x="2473489" y="824587"/>
                  <a:pt x="2411278" y="624110"/>
                </a:cubicBezTo>
                <a:cubicBezTo>
                  <a:pt x="2349067" y="423633"/>
                  <a:pt x="2314322" y="32821"/>
                  <a:pt x="1861595" y="2556"/>
                </a:cubicBezTo>
                <a:cubicBezTo>
                  <a:pt x="1408868" y="-27709"/>
                  <a:pt x="1429163" y="220565"/>
                  <a:pt x="1164600" y="236427"/>
                </a:cubicBezTo>
                <a:cubicBezTo>
                  <a:pt x="900037" y="252289"/>
                  <a:pt x="679832" y="-95959"/>
                  <a:pt x="274217" y="97731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F537804-A156-0041-AB71-11C22E8D4FC7}"/>
              </a:ext>
            </a:extLst>
          </p:cNvPr>
          <p:cNvSpPr txBox="1"/>
          <p:nvPr/>
        </p:nvSpPr>
        <p:spPr>
          <a:xfrm>
            <a:off x="5878285" y="3072976"/>
            <a:ext cx="1061357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prstClr val="black"/>
                </a:solidFill>
                <a:latin typeface="Calibri"/>
              </a:rPr>
              <a:t>public Internet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C59AC48-6BA2-804A-ABA5-AC6744028CB8}"/>
              </a:ext>
            </a:extLst>
          </p:cNvPr>
          <p:cNvSpPr txBox="1"/>
          <p:nvPr/>
        </p:nvSpPr>
        <p:spPr>
          <a:xfrm rot="4115069">
            <a:off x="4421149" y="3355768"/>
            <a:ext cx="550996" cy="90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600" dirty="0"/>
              <a:t>…</a:t>
            </a:r>
            <a:endParaRPr lang="en-US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28B823-8E0E-164D-BF15-E3758119B508}"/>
              </a:ext>
            </a:extLst>
          </p:cNvPr>
          <p:cNvGrpSpPr/>
          <p:nvPr/>
        </p:nvGrpSpPr>
        <p:grpSpPr>
          <a:xfrm>
            <a:off x="5752811" y="4473502"/>
            <a:ext cx="763454" cy="668861"/>
            <a:chOff x="7270567" y="5238206"/>
            <a:chExt cx="763454" cy="668861"/>
          </a:xfrm>
        </p:grpSpPr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C6F274D0-EC3C-904B-B17A-2AF299BDE1DF}"/>
                </a:ext>
              </a:extLst>
            </p:cNvPr>
            <p:cNvGrpSpPr/>
            <p:nvPr/>
          </p:nvGrpSpPr>
          <p:grpSpPr>
            <a:xfrm>
              <a:off x="7302136" y="5238206"/>
              <a:ext cx="591681" cy="375090"/>
              <a:chOff x="7493876" y="2774731"/>
              <a:chExt cx="1481958" cy="894622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85BA0991-B0E6-8445-B738-2D4E94C6707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019FD3A6-FC5F-F147-8AD5-52186E15C336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0857E0B8-2206-9E4C-A0BD-6869B1E5B164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42" name="Freeform 241">
                  <a:extLst>
                    <a:ext uri="{FF2B5EF4-FFF2-40B4-BE49-F238E27FC236}">
                      <a16:creationId xmlns:a16="http://schemas.microsoft.com/office/drawing/2014/main" id="{8BC19A48-5375-FC40-8C32-C81C35BA7ECA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Freeform 242">
                  <a:extLst>
                    <a:ext uri="{FF2B5EF4-FFF2-40B4-BE49-F238E27FC236}">
                      <a16:creationId xmlns:a16="http://schemas.microsoft.com/office/drawing/2014/main" id="{85AD9FBF-E5E8-F04E-8500-D6104D22BBDC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Freeform 243">
                  <a:extLst>
                    <a:ext uri="{FF2B5EF4-FFF2-40B4-BE49-F238E27FC236}">
                      <a16:creationId xmlns:a16="http://schemas.microsoft.com/office/drawing/2014/main" id="{FC4A90EA-9F50-4E4A-AE2D-F63AF9E51BC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Freeform 244">
                  <a:extLst>
                    <a:ext uri="{FF2B5EF4-FFF2-40B4-BE49-F238E27FC236}">
                      <a16:creationId xmlns:a16="http://schemas.microsoft.com/office/drawing/2014/main" id="{8908A055-8199-AC43-B14C-866CBCFFAE73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A40432A6-DFBE-2C4A-8A56-6426DA4F510D}"/>
                </a:ext>
              </a:extLst>
            </p:cNvPr>
            <p:cNvSpPr txBox="1"/>
            <p:nvPr/>
          </p:nvSpPr>
          <p:spPr>
            <a:xfrm>
              <a:off x="7270567" y="5568513"/>
              <a:ext cx="763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D614B020-ED5D-5644-AECB-0544E2761C00}"/>
              </a:ext>
            </a:extLst>
          </p:cNvPr>
          <p:cNvGrpSpPr/>
          <p:nvPr/>
        </p:nvGrpSpPr>
        <p:grpSpPr>
          <a:xfrm>
            <a:off x="4623470" y="2613088"/>
            <a:ext cx="591681" cy="375090"/>
            <a:chOff x="7493876" y="2774731"/>
            <a:chExt cx="1481958" cy="894622"/>
          </a:xfrm>
        </p:grpSpPr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20122CEA-C90E-C343-A412-D71D11DF7B5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43807674-4BD1-E84F-A598-9AE45A9607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D581F774-7914-534A-9989-AF909D80675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4" name="Freeform 253">
                <a:extLst>
                  <a:ext uri="{FF2B5EF4-FFF2-40B4-BE49-F238E27FC236}">
                    <a16:creationId xmlns:a16="http://schemas.microsoft.com/office/drawing/2014/main" id="{39879E72-F3AD-F644-9C83-FDDD85AAD7B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Freeform 254">
                <a:extLst>
                  <a:ext uri="{FF2B5EF4-FFF2-40B4-BE49-F238E27FC236}">
                    <a16:creationId xmlns:a16="http://schemas.microsoft.com/office/drawing/2014/main" id="{DF935CA5-74F1-1244-9CEC-C5567C1D097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Freeform 255">
                <a:extLst>
                  <a:ext uri="{FF2B5EF4-FFF2-40B4-BE49-F238E27FC236}">
                    <a16:creationId xmlns:a16="http://schemas.microsoft.com/office/drawing/2014/main" id="{CD517E56-85D1-A44C-A630-86D05449F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 256">
                <a:extLst>
                  <a:ext uri="{FF2B5EF4-FFF2-40B4-BE49-F238E27FC236}">
                    <a16:creationId xmlns:a16="http://schemas.microsoft.com/office/drawing/2014/main" id="{2E012050-BD17-E54D-BF24-93E68E6783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E7BF5-A5DE-B04E-AE27-96E4EB53DB5C}"/>
              </a:ext>
            </a:extLst>
          </p:cNvPr>
          <p:cNvGrpSpPr/>
          <p:nvPr/>
        </p:nvGrpSpPr>
        <p:grpSpPr>
          <a:xfrm>
            <a:off x="3305166" y="2114504"/>
            <a:ext cx="1707651" cy="736694"/>
            <a:chOff x="3056709" y="2599509"/>
            <a:chExt cx="1707651" cy="736694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65583272-23FB-E143-8AEA-C857A3B3C0A5}"/>
                </a:ext>
              </a:extLst>
            </p:cNvPr>
            <p:cNvSpPr txBox="1"/>
            <p:nvPr/>
          </p:nvSpPr>
          <p:spPr>
            <a:xfrm>
              <a:off x="3507285" y="2702843"/>
              <a:ext cx="1257075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authentication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access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server</a:t>
              </a:r>
              <a:endParaRPr lang="en-US" sz="788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1A911407-11F5-DF41-B59C-F7FC45684383}"/>
                </a:ext>
              </a:extLst>
            </p:cNvPr>
            <p:cNvGrpSpPr/>
            <p:nvPr/>
          </p:nvGrpSpPr>
          <p:grpSpPr>
            <a:xfrm>
              <a:off x="3056709" y="2599509"/>
              <a:ext cx="543008" cy="736694"/>
              <a:chOff x="9181074" y="2063579"/>
              <a:chExt cx="1008323" cy="1351004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30EF06A6-FBD2-884A-99A8-00581B74DF5D}"/>
                  </a:ext>
                </a:extLst>
              </p:cNvPr>
              <p:cNvGrpSpPr/>
              <p:nvPr/>
            </p:nvGrpSpPr>
            <p:grpSpPr>
              <a:xfrm>
                <a:off x="9309047" y="2092807"/>
                <a:ext cx="439787" cy="517111"/>
                <a:chOff x="4501086" y="2717689"/>
                <a:chExt cx="347435" cy="424729"/>
              </a:xfrm>
            </p:grpSpPr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7139FE2F-57AE-A442-BC84-FF2083E46F20}"/>
                    </a:ext>
                  </a:extLst>
                </p:cNvPr>
                <p:cNvSpPr/>
                <p:nvPr/>
              </p:nvSpPr>
              <p:spPr>
                <a:xfrm>
                  <a:off x="4501086" y="2764691"/>
                  <a:ext cx="345572" cy="328307"/>
                </a:xfrm>
                <a:prstGeom prst="rect">
                  <a:avLst/>
                </a:prstGeom>
                <a:gradFill>
                  <a:gsLst>
                    <a:gs pos="1000">
                      <a:srgbClr val="CDD3D7"/>
                    </a:gs>
                    <a:gs pos="100000">
                      <a:srgbClr val="E7ECF0"/>
                    </a:gs>
                  </a:gsLst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340" name="Oval 339">
                  <a:extLst>
                    <a:ext uri="{FF2B5EF4-FFF2-40B4-BE49-F238E27FC236}">
                      <a16:creationId xmlns:a16="http://schemas.microsoft.com/office/drawing/2014/main" id="{FB2A3CFD-C5B7-CD43-9772-81DC99F124DB}"/>
                    </a:ext>
                  </a:extLst>
                </p:cNvPr>
                <p:cNvSpPr/>
                <p:nvPr/>
              </p:nvSpPr>
              <p:spPr>
                <a:xfrm>
                  <a:off x="4501086" y="2717689"/>
                  <a:ext cx="345572" cy="98840"/>
                </a:xfrm>
                <a:prstGeom prst="ellipse">
                  <a:avLst/>
                </a:prstGeom>
                <a:solidFill>
                  <a:srgbClr val="E2E7EA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341" name="Oval 340">
                  <a:extLst>
                    <a:ext uri="{FF2B5EF4-FFF2-40B4-BE49-F238E27FC236}">
                      <a16:creationId xmlns:a16="http://schemas.microsoft.com/office/drawing/2014/main" id="{436D4F8E-064E-634F-A0A5-CCDE398D420D}"/>
                    </a:ext>
                  </a:extLst>
                </p:cNvPr>
                <p:cNvSpPr/>
                <p:nvPr/>
              </p:nvSpPr>
              <p:spPr>
                <a:xfrm>
                  <a:off x="4502949" y="3043578"/>
                  <a:ext cx="345572" cy="98840"/>
                </a:xfrm>
                <a:prstGeom prst="ellipse">
                  <a:avLst/>
                </a:prstGeom>
                <a:solidFill>
                  <a:srgbClr val="CDD3D7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DF81FCBB-4325-AE4E-B359-F9C9D3A7B474}"/>
                    </a:ext>
                  </a:extLst>
                </p:cNvPr>
                <p:cNvSpPr/>
                <p:nvPr/>
              </p:nvSpPr>
              <p:spPr>
                <a:xfrm>
                  <a:off x="4504261" y="3036961"/>
                  <a:ext cx="339222" cy="52862"/>
                </a:xfrm>
                <a:prstGeom prst="rect">
                  <a:avLst/>
                </a:prstGeom>
                <a:solidFill>
                  <a:srgbClr val="CDD3D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288" name="Can 287">
                <a:extLst>
                  <a:ext uri="{FF2B5EF4-FFF2-40B4-BE49-F238E27FC236}">
                    <a16:creationId xmlns:a16="http://schemas.microsoft.com/office/drawing/2014/main" id="{CD19D7C9-92F7-8F48-BBA7-CAD91AB38298}"/>
                  </a:ext>
                </a:extLst>
              </p:cNvPr>
              <p:cNvSpPr/>
              <p:nvPr/>
            </p:nvSpPr>
            <p:spPr>
              <a:xfrm>
                <a:off x="9181074" y="2063579"/>
                <a:ext cx="630195" cy="568410"/>
              </a:xfrm>
              <a:prstGeom prst="can">
                <a:avLst/>
              </a:prstGeom>
              <a:gradFill>
                <a:gsLst>
                  <a:gs pos="38000">
                    <a:schemeClr val="bg1">
                      <a:lumMod val="95000"/>
                    </a:schemeClr>
                  </a:gs>
                  <a:gs pos="0">
                    <a:srgbClr val="C4CDD3"/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89" name="Picture 288" descr="A screen shot of a computer&#10;&#10;Description automatically generated">
                <a:extLst>
                  <a:ext uri="{FF2B5EF4-FFF2-40B4-BE49-F238E27FC236}">
                    <a16:creationId xmlns:a16="http://schemas.microsoft.com/office/drawing/2014/main" id="{C52594C5-88D2-CE4D-BBA2-4A0E56AE12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43539" y="2209860"/>
                <a:ext cx="645858" cy="1204723"/>
              </a:xfrm>
              <a:prstGeom prst="rect">
                <a:avLst/>
              </a:prstGeom>
            </p:spPr>
          </p:pic>
        </p:grpSp>
      </p:grp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69AE70FE-61CC-B148-B52F-5A99CC4D3D21}"/>
              </a:ext>
            </a:extLst>
          </p:cNvPr>
          <p:cNvCxnSpPr>
            <a:cxnSpLocks/>
          </p:cNvCxnSpPr>
          <p:nvPr/>
        </p:nvCxnSpPr>
        <p:spPr>
          <a:xfrm flipH="1">
            <a:off x="1966116" y="2345807"/>
            <a:ext cx="92741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91FCB5-641F-2348-97AA-A43AECA2CDD6}"/>
              </a:ext>
            </a:extLst>
          </p:cNvPr>
          <p:cNvGrpSpPr/>
          <p:nvPr/>
        </p:nvGrpSpPr>
        <p:grpSpPr>
          <a:xfrm>
            <a:off x="297593" y="2743200"/>
            <a:ext cx="1188308" cy="1767015"/>
            <a:chOff x="297593" y="2743200"/>
            <a:chExt cx="1188308" cy="1767015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E5A54F6-C06E-234B-8472-A131E2AF0B63}"/>
                </a:ext>
              </a:extLst>
            </p:cNvPr>
            <p:cNvSpPr/>
            <p:nvPr/>
          </p:nvSpPr>
          <p:spPr>
            <a:xfrm>
              <a:off x="1025611" y="2743200"/>
              <a:ext cx="222420" cy="1767015"/>
            </a:xfrm>
            <a:custGeom>
              <a:avLst/>
              <a:gdLst>
                <a:gd name="connsiteX0" fmla="*/ 308919 w 308919"/>
                <a:gd name="connsiteY0" fmla="*/ 1754659 h 1754659"/>
                <a:gd name="connsiteX1" fmla="*/ 0 w 308919"/>
                <a:gd name="connsiteY1" fmla="*/ 827903 h 1754659"/>
                <a:gd name="connsiteX2" fmla="*/ 222421 w 308919"/>
                <a:gd name="connsiteY2" fmla="*/ 0 h 1754659"/>
                <a:gd name="connsiteX0" fmla="*/ 309817 w 309817"/>
                <a:gd name="connsiteY0" fmla="*/ 1754659 h 1754659"/>
                <a:gd name="connsiteX1" fmla="*/ 898 w 309817"/>
                <a:gd name="connsiteY1" fmla="*/ 827903 h 1754659"/>
                <a:gd name="connsiteX2" fmla="*/ 223319 w 309817"/>
                <a:gd name="connsiteY2" fmla="*/ 0 h 1754659"/>
                <a:gd name="connsiteX0" fmla="*/ 308940 w 308940"/>
                <a:gd name="connsiteY0" fmla="*/ 1754659 h 1754659"/>
                <a:gd name="connsiteX1" fmla="*/ 21 w 308940"/>
                <a:gd name="connsiteY1" fmla="*/ 827903 h 1754659"/>
                <a:gd name="connsiteX2" fmla="*/ 222442 w 308940"/>
                <a:gd name="connsiteY2" fmla="*/ 0 h 1754659"/>
                <a:gd name="connsiteX0" fmla="*/ 308959 w 308959"/>
                <a:gd name="connsiteY0" fmla="*/ 1754659 h 1754659"/>
                <a:gd name="connsiteX1" fmla="*/ 40 w 308959"/>
                <a:gd name="connsiteY1" fmla="*/ 827903 h 1754659"/>
                <a:gd name="connsiteX2" fmla="*/ 222461 w 308959"/>
                <a:gd name="connsiteY2" fmla="*/ 0 h 1754659"/>
                <a:gd name="connsiteX0" fmla="*/ 308959 w 308959"/>
                <a:gd name="connsiteY0" fmla="*/ 1754659 h 1754659"/>
                <a:gd name="connsiteX1" fmla="*/ 40 w 308959"/>
                <a:gd name="connsiteY1" fmla="*/ 827903 h 1754659"/>
                <a:gd name="connsiteX2" fmla="*/ 222461 w 308959"/>
                <a:gd name="connsiteY2" fmla="*/ 0 h 1754659"/>
                <a:gd name="connsiteX0" fmla="*/ 383080 w 383080"/>
                <a:gd name="connsiteY0" fmla="*/ 1754659 h 1754659"/>
                <a:gd name="connsiteX1" fmla="*/ 20 w 383080"/>
                <a:gd name="connsiteY1" fmla="*/ 840259 h 1754659"/>
                <a:gd name="connsiteX2" fmla="*/ 296582 w 383080"/>
                <a:gd name="connsiteY2" fmla="*/ 0 h 1754659"/>
                <a:gd name="connsiteX0" fmla="*/ 383087 w 383087"/>
                <a:gd name="connsiteY0" fmla="*/ 1754659 h 1754659"/>
                <a:gd name="connsiteX1" fmla="*/ 27 w 383087"/>
                <a:gd name="connsiteY1" fmla="*/ 840259 h 1754659"/>
                <a:gd name="connsiteX2" fmla="*/ 296589 w 383087"/>
                <a:gd name="connsiteY2" fmla="*/ 0 h 1754659"/>
                <a:gd name="connsiteX0" fmla="*/ 447747 w 447747"/>
                <a:gd name="connsiteY0" fmla="*/ 1767015 h 1767015"/>
                <a:gd name="connsiteX1" fmla="*/ 2904 w 447747"/>
                <a:gd name="connsiteY1" fmla="*/ 840259 h 1767015"/>
                <a:gd name="connsiteX2" fmla="*/ 299466 w 447747"/>
                <a:gd name="connsiteY2" fmla="*/ 0 h 1767015"/>
                <a:gd name="connsiteX0" fmla="*/ 447747 w 447747"/>
                <a:gd name="connsiteY0" fmla="*/ 1767015 h 1767015"/>
                <a:gd name="connsiteX1" fmla="*/ 2904 w 447747"/>
                <a:gd name="connsiteY1" fmla="*/ 840259 h 1767015"/>
                <a:gd name="connsiteX2" fmla="*/ 299466 w 447747"/>
                <a:gd name="connsiteY2" fmla="*/ 0 h 176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747" h="1767015">
                  <a:moveTo>
                    <a:pt x="447747" y="1767015"/>
                  </a:moveTo>
                  <a:cubicBezTo>
                    <a:pt x="221206" y="1507523"/>
                    <a:pt x="27618" y="1134762"/>
                    <a:pt x="2904" y="840259"/>
                  </a:cubicBezTo>
                  <a:cubicBezTo>
                    <a:pt x="-21810" y="545757"/>
                    <a:pt x="114115" y="263612"/>
                    <a:pt x="299466" y="0"/>
                  </a:cubicBezTo>
                </a:path>
              </a:pathLst>
            </a:custGeom>
            <a:noFill/>
            <a:ln w="57150" cap="sq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277BCA-1815-BC4C-AA95-F74EBDB9DD15}"/>
                </a:ext>
              </a:extLst>
            </p:cNvPr>
            <p:cNvSpPr txBox="1"/>
            <p:nvPr/>
          </p:nvSpPr>
          <p:spPr>
            <a:xfrm>
              <a:off x="297593" y="3558745"/>
              <a:ext cx="118830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attach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E06EB2C-2AF2-564F-8BFE-AEBC2D3CD857}"/>
              </a:ext>
            </a:extLst>
          </p:cNvPr>
          <p:cNvGrpSpPr/>
          <p:nvPr/>
        </p:nvGrpSpPr>
        <p:grpSpPr>
          <a:xfrm>
            <a:off x="2425929" y="5791050"/>
            <a:ext cx="1767015" cy="329834"/>
            <a:chOff x="2425929" y="5791050"/>
            <a:chExt cx="1767015" cy="329834"/>
          </a:xfrm>
        </p:grpSpPr>
        <p:sp>
          <p:nvSpPr>
            <p:cNvPr id="862" name="Freeform 861">
              <a:extLst>
                <a:ext uri="{FF2B5EF4-FFF2-40B4-BE49-F238E27FC236}">
                  <a16:creationId xmlns:a16="http://schemas.microsoft.com/office/drawing/2014/main" id="{969F83E7-DD93-C34D-BDDD-A5B88474DAE8}"/>
                </a:ext>
              </a:extLst>
            </p:cNvPr>
            <p:cNvSpPr/>
            <p:nvPr/>
          </p:nvSpPr>
          <p:spPr>
            <a:xfrm rot="6055030" flipH="1">
              <a:off x="3198227" y="5045674"/>
              <a:ext cx="222420" cy="1767015"/>
            </a:xfrm>
            <a:custGeom>
              <a:avLst/>
              <a:gdLst>
                <a:gd name="connsiteX0" fmla="*/ 308919 w 308919"/>
                <a:gd name="connsiteY0" fmla="*/ 1754659 h 1754659"/>
                <a:gd name="connsiteX1" fmla="*/ 0 w 308919"/>
                <a:gd name="connsiteY1" fmla="*/ 827903 h 1754659"/>
                <a:gd name="connsiteX2" fmla="*/ 222421 w 308919"/>
                <a:gd name="connsiteY2" fmla="*/ 0 h 1754659"/>
                <a:gd name="connsiteX0" fmla="*/ 309817 w 309817"/>
                <a:gd name="connsiteY0" fmla="*/ 1754659 h 1754659"/>
                <a:gd name="connsiteX1" fmla="*/ 898 w 309817"/>
                <a:gd name="connsiteY1" fmla="*/ 827903 h 1754659"/>
                <a:gd name="connsiteX2" fmla="*/ 223319 w 309817"/>
                <a:gd name="connsiteY2" fmla="*/ 0 h 1754659"/>
                <a:gd name="connsiteX0" fmla="*/ 308940 w 308940"/>
                <a:gd name="connsiteY0" fmla="*/ 1754659 h 1754659"/>
                <a:gd name="connsiteX1" fmla="*/ 21 w 308940"/>
                <a:gd name="connsiteY1" fmla="*/ 827903 h 1754659"/>
                <a:gd name="connsiteX2" fmla="*/ 222442 w 308940"/>
                <a:gd name="connsiteY2" fmla="*/ 0 h 1754659"/>
                <a:gd name="connsiteX0" fmla="*/ 308959 w 308959"/>
                <a:gd name="connsiteY0" fmla="*/ 1754659 h 1754659"/>
                <a:gd name="connsiteX1" fmla="*/ 40 w 308959"/>
                <a:gd name="connsiteY1" fmla="*/ 827903 h 1754659"/>
                <a:gd name="connsiteX2" fmla="*/ 222461 w 308959"/>
                <a:gd name="connsiteY2" fmla="*/ 0 h 1754659"/>
                <a:gd name="connsiteX0" fmla="*/ 308959 w 308959"/>
                <a:gd name="connsiteY0" fmla="*/ 1754659 h 1754659"/>
                <a:gd name="connsiteX1" fmla="*/ 40 w 308959"/>
                <a:gd name="connsiteY1" fmla="*/ 827903 h 1754659"/>
                <a:gd name="connsiteX2" fmla="*/ 222461 w 308959"/>
                <a:gd name="connsiteY2" fmla="*/ 0 h 1754659"/>
                <a:gd name="connsiteX0" fmla="*/ 383080 w 383080"/>
                <a:gd name="connsiteY0" fmla="*/ 1754659 h 1754659"/>
                <a:gd name="connsiteX1" fmla="*/ 20 w 383080"/>
                <a:gd name="connsiteY1" fmla="*/ 840259 h 1754659"/>
                <a:gd name="connsiteX2" fmla="*/ 296582 w 383080"/>
                <a:gd name="connsiteY2" fmla="*/ 0 h 1754659"/>
                <a:gd name="connsiteX0" fmla="*/ 383087 w 383087"/>
                <a:gd name="connsiteY0" fmla="*/ 1754659 h 1754659"/>
                <a:gd name="connsiteX1" fmla="*/ 27 w 383087"/>
                <a:gd name="connsiteY1" fmla="*/ 840259 h 1754659"/>
                <a:gd name="connsiteX2" fmla="*/ 296589 w 383087"/>
                <a:gd name="connsiteY2" fmla="*/ 0 h 1754659"/>
                <a:gd name="connsiteX0" fmla="*/ 447747 w 447747"/>
                <a:gd name="connsiteY0" fmla="*/ 1767015 h 1767015"/>
                <a:gd name="connsiteX1" fmla="*/ 2904 w 447747"/>
                <a:gd name="connsiteY1" fmla="*/ 840259 h 1767015"/>
                <a:gd name="connsiteX2" fmla="*/ 299466 w 447747"/>
                <a:gd name="connsiteY2" fmla="*/ 0 h 1767015"/>
                <a:gd name="connsiteX0" fmla="*/ 447747 w 447747"/>
                <a:gd name="connsiteY0" fmla="*/ 1767015 h 1767015"/>
                <a:gd name="connsiteX1" fmla="*/ 2904 w 447747"/>
                <a:gd name="connsiteY1" fmla="*/ 840259 h 1767015"/>
                <a:gd name="connsiteX2" fmla="*/ 299466 w 447747"/>
                <a:gd name="connsiteY2" fmla="*/ 0 h 176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747" h="1767015">
                  <a:moveTo>
                    <a:pt x="447747" y="1767015"/>
                  </a:moveTo>
                  <a:cubicBezTo>
                    <a:pt x="221206" y="1507523"/>
                    <a:pt x="27618" y="1134762"/>
                    <a:pt x="2904" y="840259"/>
                  </a:cubicBezTo>
                  <a:cubicBezTo>
                    <a:pt x="-21810" y="545757"/>
                    <a:pt x="114115" y="263612"/>
                    <a:pt x="299466" y="0"/>
                  </a:cubicBezTo>
                </a:path>
              </a:pathLst>
            </a:custGeom>
            <a:noFill/>
            <a:ln w="57150" cap="sq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F582916-C8F2-7F44-8DB5-43D1CC485CFE}"/>
                </a:ext>
              </a:extLst>
            </p:cNvPr>
            <p:cNvSpPr/>
            <p:nvPr/>
          </p:nvSpPr>
          <p:spPr>
            <a:xfrm>
              <a:off x="2545492" y="5807676"/>
              <a:ext cx="864973" cy="308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1E316A1E-FFC3-254C-BCC6-96F842684437}"/>
                </a:ext>
              </a:extLst>
            </p:cNvPr>
            <p:cNvSpPr txBox="1"/>
            <p:nvPr/>
          </p:nvSpPr>
          <p:spPr>
            <a:xfrm>
              <a:off x="2449287" y="5791050"/>
              <a:ext cx="1051723" cy="329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dirty="0"/>
                <a:t>attach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3D41F3D-AFCE-D443-B02F-25DA166E2858}"/>
              </a:ext>
            </a:extLst>
          </p:cNvPr>
          <p:cNvGrpSpPr/>
          <p:nvPr/>
        </p:nvGrpSpPr>
        <p:grpSpPr>
          <a:xfrm>
            <a:off x="1132111" y="1715180"/>
            <a:ext cx="1038225" cy="1004887"/>
            <a:chOff x="8790214" y="1617209"/>
            <a:chExt cx="1038225" cy="1004887"/>
          </a:xfrm>
        </p:grpSpPr>
        <p:sp>
          <p:nvSpPr>
            <p:cNvPr id="371" name="Oval 23">
              <a:extLst>
                <a:ext uri="{FF2B5EF4-FFF2-40B4-BE49-F238E27FC236}">
                  <a16:creationId xmlns:a16="http://schemas.microsoft.com/office/drawing/2014/main" id="{5952E974-B93B-8B44-886C-B2E788777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0214" y="1617209"/>
              <a:ext cx="1038225" cy="1004887"/>
            </a:xfrm>
            <a:prstGeom prst="ellipse">
              <a:avLst/>
            </a:prstGeom>
            <a:solidFill>
              <a:srgbClr val="9CE0F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72" name="Group 361">
              <a:extLst>
                <a:ext uri="{FF2B5EF4-FFF2-40B4-BE49-F238E27FC236}">
                  <a16:creationId xmlns:a16="http://schemas.microsoft.com/office/drawing/2014/main" id="{C2BA1641-94ED-C448-8AE6-6DB618C45E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7902" y="1779134"/>
              <a:ext cx="396875" cy="388937"/>
              <a:chOff x="2967" y="478"/>
              <a:chExt cx="788" cy="625"/>
            </a:xfrm>
          </p:grpSpPr>
          <p:pic>
            <p:nvPicPr>
              <p:cNvPr id="373" name="Picture 358" descr="access_point_stylized_small">
                <a:extLst>
                  <a:ext uri="{FF2B5EF4-FFF2-40B4-BE49-F238E27FC236}">
                    <a16:creationId xmlns:a16="http://schemas.microsoft.com/office/drawing/2014/main" id="{AE084EE0-E940-8E4E-808A-2AA060C247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4" name="Picture 360" descr="antenna_radiation_stylized">
                <a:extLst>
                  <a:ext uri="{FF2B5EF4-FFF2-40B4-BE49-F238E27FC236}">
                    <a16:creationId xmlns:a16="http://schemas.microsoft.com/office/drawing/2014/main" id="{82F0C39A-0B16-EA40-9268-092A48B3BD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75" name="Group 356">
              <a:extLst>
                <a:ext uri="{FF2B5EF4-FFF2-40B4-BE49-F238E27FC236}">
                  <a16:creationId xmlns:a16="http://schemas.microsoft.com/office/drawing/2014/main" id="{CC1CB608-AC80-0147-B36D-9A2EE45CAF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75977" y="2226809"/>
              <a:ext cx="282575" cy="344487"/>
              <a:chOff x="313" y="1497"/>
              <a:chExt cx="1152" cy="1014"/>
            </a:xfrm>
          </p:grpSpPr>
          <p:pic>
            <p:nvPicPr>
              <p:cNvPr id="376" name="Picture 354" descr="laptop_stylized_small">
                <a:extLst>
                  <a:ext uri="{FF2B5EF4-FFF2-40B4-BE49-F238E27FC236}">
                    <a16:creationId xmlns:a16="http://schemas.microsoft.com/office/drawing/2014/main" id="{6E2EA505-E0D6-764B-9D5C-BCD2FEFB82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7" name="Picture 355" descr="antenna_stylized">
                <a:extLst>
                  <a:ext uri="{FF2B5EF4-FFF2-40B4-BE49-F238E27FC236}">
                    <a16:creationId xmlns:a16="http://schemas.microsoft.com/office/drawing/2014/main" id="{A85FBB02-569E-AB47-8C1C-C034D29CB6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78" name="Group 403">
              <a:extLst>
                <a:ext uri="{FF2B5EF4-FFF2-40B4-BE49-F238E27FC236}">
                  <a16:creationId xmlns:a16="http://schemas.microsoft.com/office/drawing/2014/main" id="{BD3F7468-5992-734C-B2B0-2A9FD45F82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82289" y="1891846"/>
              <a:ext cx="444500" cy="381000"/>
              <a:chOff x="2751" y="1851"/>
              <a:chExt cx="462" cy="478"/>
            </a:xfrm>
          </p:grpSpPr>
          <p:pic>
            <p:nvPicPr>
              <p:cNvPr id="379" name="Picture 364" descr="iphone_stylized_small">
                <a:extLst>
                  <a:ext uri="{FF2B5EF4-FFF2-40B4-BE49-F238E27FC236}">
                    <a16:creationId xmlns:a16="http://schemas.microsoft.com/office/drawing/2014/main" id="{90183E2E-B05B-7641-B0FB-A84336B6F7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0" name="Picture 402" descr="antenna_radiation_stylized">
                <a:extLst>
                  <a:ext uri="{FF2B5EF4-FFF2-40B4-BE49-F238E27FC236}">
                    <a16:creationId xmlns:a16="http://schemas.microsoft.com/office/drawing/2014/main" id="{0BCD87B1-7C64-9642-9EDB-93863AAEA3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8A63E586-45C4-414D-A89D-A45C108CCA5E}"/>
              </a:ext>
            </a:extLst>
          </p:cNvPr>
          <p:cNvGrpSpPr/>
          <p:nvPr/>
        </p:nvGrpSpPr>
        <p:grpSpPr>
          <a:xfrm>
            <a:off x="1631950" y="2736850"/>
            <a:ext cx="751114" cy="702128"/>
            <a:chOff x="8790214" y="1617209"/>
            <a:chExt cx="1038225" cy="1004887"/>
          </a:xfrm>
        </p:grpSpPr>
        <p:sp>
          <p:nvSpPr>
            <p:cNvPr id="382" name="Oval 23">
              <a:extLst>
                <a:ext uri="{FF2B5EF4-FFF2-40B4-BE49-F238E27FC236}">
                  <a16:creationId xmlns:a16="http://schemas.microsoft.com/office/drawing/2014/main" id="{69FB5EE9-A00A-0D45-9343-A5B94A315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0214" y="1617209"/>
              <a:ext cx="1038225" cy="1004887"/>
            </a:xfrm>
            <a:prstGeom prst="ellipse">
              <a:avLst/>
            </a:prstGeom>
            <a:solidFill>
              <a:srgbClr val="9CE0F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83" name="Group 361">
              <a:extLst>
                <a:ext uri="{FF2B5EF4-FFF2-40B4-BE49-F238E27FC236}">
                  <a16:creationId xmlns:a16="http://schemas.microsoft.com/office/drawing/2014/main" id="{A858EF67-8D41-C242-A415-10D99818B9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7902" y="1779134"/>
              <a:ext cx="396875" cy="388937"/>
              <a:chOff x="2967" y="478"/>
              <a:chExt cx="788" cy="625"/>
            </a:xfrm>
          </p:grpSpPr>
          <p:pic>
            <p:nvPicPr>
              <p:cNvPr id="390" name="Picture 358" descr="access_point_stylized_small">
                <a:extLst>
                  <a:ext uri="{FF2B5EF4-FFF2-40B4-BE49-F238E27FC236}">
                    <a16:creationId xmlns:a16="http://schemas.microsoft.com/office/drawing/2014/main" id="{547FDFB0-87B6-3941-A102-F072DC5A01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1" name="Picture 360" descr="antenna_radiation_stylized">
                <a:extLst>
                  <a:ext uri="{FF2B5EF4-FFF2-40B4-BE49-F238E27FC236}">
                    <a16:creationId xmlns:a16="http://schemas.microsoft.com/office/drawing/2014/main" id="{A72F20D0-2C15-964A-9606-B68E231029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84" name="Group 356">
              <a:extLst>
                <a:ext uri="{FF2B5EF4-FFF2-40B4-BE49-F238E27FC236}">
                  <a16:creationId xmlns:a16="http://schemas.microsoft.com/office/drawing/2014/main" id="{04DB64A5-F11E-8846-B2BA-F59DFB34CD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75977" y="2226809"/>
              <a:ext cx="282575" cy="344487"/>
              <a:chOff x="313" y="1497"/>
              <a:chExt cx="1152" cy="1014"/>
            </a:xfrm>
          </p:grpSpPr>
          <p:pic>
            <p:nvPicPr>
              <p:cNvPr id="388" name="Picture 354" descr="laptop_stylized_small">
                <a:extLst>
                  <a:ext uri="{FF2B5EF4-FFF2-40B4-BE49-F238E27FC236}">
                    <a16:creationId xmlns:a16="http://schemas.microsoft.com/office/drawing/2014/main" id="{3997BDFA-BB50-7145-BDA6-95B0AA8A15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9" name="Picture 355" descr="antenna_stylized">
                <a:extLst>
                  <a:ext uri="{FF2B5EF4-FFF2-40B4-BE49-F238E27FC236}">
                    <a16:creationId xmlns:a16="http://schemas.microsoft.com/office/drawing/2014/main" id="{21393C64-F6B8-E643-9084-DA69DBD01B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85" name="Group 403">
              <a:extLst>
                <a:ext uri="{FF2B5EF4-FFF2-40B4-BE49-F238E27FC236}">
                  <a16:creationId xmlns:a16="http://schemas.microsoft.com/office/drawing/2014/main" id="{84A12335-E573-8241-B7A7-457D545417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82289" y="1891846"/>
              <a:ext cx="444500" cy="381000"/>
              <a:chOff x="2751" y="1851"/>
              <a:chExt cx="462" cy="478"/>
            </a:xfrm>
          </p:grpSpPr>
          <p:pic>
            <p:nvPicPr>
              <p:cNvPr id="386" name="Picture 364" descr="iphone_stylized_small">
                <a:extLst>
                  <a:ext uri="{FF2B5EF4-FFF2-40B4-BE49-F238E27FC236}">
                    <a16:creationId xmlns:a16="http://schemas.microsoft.com/office/drawing/2014/main" id="{3E8555BA-D804-764A-AC6F-8A7D58D612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7" name="Picture 402" descr="antenna_radiation_stylized">
                <a:extLst>
                  <a:ext uri="{FF2B5EF4-FFF2-40B4-BE49-F238E27FC236}">
                    <a16:creationId xmlns:a16="http://schemas.microsoft.com/office/drawing/2014/main" id="{B5092C44-639A-2F46-B117-B56BC091C3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82CCC946-F332-0444-8738-9B4A789C216A}"/>
              </a:ext>
            </a:extLst>
          </p:cNvPr>
          <p:cNvGrpSpPr/>
          <p:nvPr/>
        </p:nvGrpSpPr>
        <p:grpSpPr>
          <a:xfrm>
            <a:off x="2460175" y="3346678"/>
            <a:ext cx="751114" cy="702128"/>
            <a:chOff x="8790214" y="1617209"/>
            <a:chExt cx="1038225" cy="1004887"/>
          </a:xfrm>
        </p:grpSpPr>
        <p:sp>
          <p:nvSpPr>
            <p:cNvPr id="393" name="Oval 23">
              <a:extLst>
                <a:ext uri="{FF2B5EF4-FFF2-40B4-BE49-F238E27FC236}">
                  <a16:creationId xmlns:a16="http://schemas.microsoft.com/office/drawing/2014/main" id="{330F0250-B67A-7C47-B809-E2741C728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0214" y="1617209"/>
              <a:ext cx="1038225" cy="1004887"/>
            </a:xfrm>
            <a:prstGeom prst="ellipse">
              <a:avLst/>
            </a:prstGeom>
            <a:solidFill>
              <a:srgbClr val="9CE0F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94" name="Group 361">
              <a:extLst>
                <a:ext uri="{FF2B5EF4-FFF2-40B4-BE49-F238E27FC236}">
                  <a16:creationId xmlns:a16="http://schemas.microsoft.com/office/drawing/2014/main" id="{107DFA4B-0CE9-8844-B4B5-1CD06B44EB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7902" y="1779134"/>
              <a:ext cx="396875" cy="388937"/>
              <a:chOff x="2967" y="478"/>
              <a:chExt cx="788" cy="625"/>
            </a:xfrm>
          </p:grpSpPr>
          <p:pic>
            <p:nvPicPr>
              <p:cNvPr id="401" name="Picture 358" descr="access_point_stylized_small">
                <a:extLst>
                  <a:ext uri="{FF2B5EF4-FFF2-40B4-BE49-F238E27FC236}">
                    <a16:creationId xmlns:a16="http://schemas.microsoft.com/office/drawing/2014/main" id="{3FC8BC7D-3171-FA44-92B0-512A0DDEA1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2" name="Picture 360" descr="antenna_radiation_stylized">
                <a:extLst>
                  <a:ext uri="{FF2B5EF4-FFF2-40B4-BE49-F238E27FC236}">
                    <a16:creationId xmlns:a16="http://schemas.microsoft.com/office/drawing/2014/main" id="{8CDFA272-7B97-5F4A-AB8F-397CE2275A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95" name="Group 356">
              <a:extLst>
                <a:ext uri="{FF2B5EF4-FFF2-40B4-BE49-F238E27FC236}">
                  <a16:creationId xmlns:a16="http://schemas.microsoft.com/office/drawing/2014/main" id="{8CB65A57-672F-7A44-B85A-92FFCE2DB1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75977" y="2226809"/>
              <a:ext cx="282575" cy="344487"/>
              <a:chOff x="313" y="1497"/>
              <a:chExt cx="1152" cy="1014"/>
            </a:xfrm>
          </p:grpSpPr>
          <p:pic>
            <p:nvPicPr>
              <p:cNvPr id="399" name="Picture 354" descr="laptop_stylized_small">
                <a:extLst>
                  <a:ext uri="{FF2B5EF4-FFF2-40B4-BE49-F238E27FC236}">
                    <a16:creationId xmlns:a16="http://schemas.microsoft.com/office/drawing/2014/main" id="{60371BD7-72E6-8045-807F-3125521401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0" name="Picture 355" descr="antenna_stylized">
                <a:extLst>
                  <a:ext uri="{FF2B5EF4-FFF2-40B4-BE49-F238E27FC236}">
                    <a16:creationId xmlns:a16="http://schemas.microsoft.com/office/drawing/2014/main" id="{866491C5-EFE9-F049-900B-3705951E76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96" name="Group 403">
              <a:extLst>
                <a:ext uri="{FF2B5EF4-FFF2-40B4-BE49-F238E27FC236}">
                  <a16:creationId xmlns:a16="http://schemas.microsoft.com/office/drawing/2014/main" id="{20E9540C-B106-5143-8526-5C19121A8A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82289" y="1891846"/>
              <a:ext cx="444500" cy="381000"/>
              <a:chOff x="2751" y="1851"/>
              <a:chExt cx="462" cy="478"/>
            </a:xfrm>
          </p:grpSpPr>
          <p:pic>
            <p:nvPicPr>
              <p:cNvPr id="397" name="Picture 364" descr="iphone_stylized_small">
                <a:extLst>
                  <a:ext uri="{FF2B5EF4-FFF2-40B4-BE49-F238E27FC236}">
                    <a16:creationId xmlns:a16="http://schemas.microsoft.com/office/drawing/2014/main" id="{D2C80B71-3FAD-C143-9CAE-EC5DBA7DEE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8" name="Picture 402" descr="antenna_radiation_stylized">
                <a:extLst>
                  <a:ext uri="{FF2B5EF4-FFF2-40B4-BE49-F238E27FC236}">
                    <a16:creationId xmlns:a16="http://schemas.microsoft.com/office/drawing/2014/main" id="{0562F7D4-5B6E-8C4D-B449-8AF8728F24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52EE72C1-3F74-4F40-89BE-5DD7A200707F}"/>
              </a:ext>
            </a:extLst>
          </p:cNvPr>
          <p:cNvGrpSpPr/>
          <p:nvPr/>
        </p:nvGrpSpPr>
        <p:grpSpPr>
          <a:xfrm>
            <a:off x="4152907" y="4182836"/>
            <a:ext cx="751114" cy="702128"/>
            <a:chOff x="8790214" y="1617209"/>
            <a:chExt cx="1038225" cy="1004887"/>
          </a:xfrm>
        </p:grpSpPr>
        <p:sp>
          <p:nvSpPr>
            <p:cNvPr id="404" name="Oval 23">
              <a:extLst>
                <a:ext uri="{FF2B5EF4-FFF2-40B4-BE49-F238E27FC236}">
                  <a16:creationId xmlns:a16="http://schemas.microsoft.com/office/drawing/2014/main" id="{39486161-1BD3-664B-8E3A-F31ECF46B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0214" y="1617209"/>
              <a:ext cx="1038225" cy="1004887"/>
            </a:xfrm>
            <a:prstGeom prst="ellipse">
              <a:avLst/>
            </a:prstGeom>
            <a:solidFill>
              <a:srgbClr val="9CE0F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05" name="Group 361">
              <a:extLst>
                <a:ext uri="{FF2B5EF4-FFF2-40B4-BE49-F238E27FC236}">
                  <a16:creationId xmlns:a16="http://schemas.microsoft.com/office/drawing/2014/main" id="{FDF4A396-785B-6743-94B6-0DBE4835B8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7902" y="1779134"/>
              <a:ext cx="396875" cy="388937"/>
              <a:chOff x="2967" y="478"/>
              <a:chExt cx="788" cy="625"/>
            </a:xfrm>
          </p:grpSpPr>
          <p:pic>
            <p:nvPicPr>
              <p:cNvPr id="412" name="Picture 358" descr="access_point_stylized_small">
                <a:extLst>
                  <a:ext uri="{FF2B5EF4-FFF2-40B4-BE49-F238E27FC236}">
                    <a16:creationId xmlns:a16="http://schemas.microsoft.com/office/drawing/2014/main" id="{EDEE91F2-8F72-5947-B8AD-DAFE1E8232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3" name="Picture 360" descr="antenna_radiation_stylized">
                <a:extLst>
                  <a:ext uri="{FF2B5EF4-FFF2-40B4-BE49-F238E27FC236}">
                    <a16:creationId xmlns:a16="http://schemas.microsoft.com/office/drawing/2014/main" id="{83E9D0C1-6EAB-E942-AC6A-ECCA9C5D4A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06" name="Group 356">
              <a:extLst>
                <a:ext uri="{FF2B5EF4-FFF2-40B4-BE49-F238E27FC236}">
                  <a16:creationId xmlns:a16="http://schemas.microsoft.com/office/drawing/2014/main" id="{EBDFE2A8-3DA2-1546-98DC-F2E92B429D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75977" y="2226809"/>
              <a:ext cx="282575" cy="344487"/>
              <a:chOff x="313" y="1497"/>
              <a:chExt cx="1152" cy="1014"/>
            </a:xfrm>
          </p:grpSpPr>
          <p:pic>
            <p:nvPicPr>
              <p:cNvPr id="410" name="Picture 354" descr="laptop_stylized_small">
                <a:extLst>
                  <a:ext uri="{FF2B5EF4-FFF2-40B4-BE49-F238E27FC236}">
                    <a16:creationId xmlns:a16="http://schemas.microsoft.com/office/drawing/2014/main" id="{34454A1B-ED13-7842-8231-884439107D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1" name="Picture 355" descr="antenna_stylized">
                <a:extLst>
                  <a:ext uri="{FF2B5EF4-FFF2-40B4-BE49-F238E27FC236}">
                    <a16:creationId xmlns:a16="http://schemas.microsoft.com/office/drawing/2014/main" id="{84AB0168-C972-F047-BA2B-CC666D14A9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07" name="Group 403">
              <a:extLst>
                <a:ext uri="{FF2B5EF4-FFF2-40B4-BE49-F238E27FC236}">
                  <a16:creationId xmlns:a16="http://schemas.microsoft.com/office/drawing/2014/main" id="{7E31A31B-7617-EC40-AD6C-1C8F60A5D4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82289" y="1891846"/>
              <a:ext cx="444500" cy="381000"/>
              <a:chOff x="2751" y="1851"/>
              <a:chExt cx="462" cy="478"/>
            </a:xfrm>
          </p:grpSpPr>
          <p:pic>
            <p:nvPicPr>
              <p:cNvPr id="408" name="Picture 364" descr="iphone_stylized_small">
                <a:extLst>
                  <a:ext uri="{FF2B5EF4-FFF2-40B4-BE49-F238E27FC236}">
                    <a16:creationId xmlns:a16="http://schemas.microsoft.com/office/drawing/2014/main" id="{7E039DD0-9F4A-AF42-98DD-B4A1009B84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9" name="Picture 402" descr="antenna_radiation_stylized">
                <a:extLst>
                  <a:ext uri="{FF2B5EF4-FFF2-40B4-BE49-F238E27FC236}">
                    <a16:creationId xmlns:a16="http://schemas.microsoft.com/office/drawing/2014/main" id="{6168528C-F7B0-E24F-99C0-5DF27B9F99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8B56345A-A248-1541-B5CC-5C3E4290B691}"/>
              </a:ext>
            </a:extLst>
          </p:cNvPr>
          <p:cNvGrpSpPr/>
          <p:nvPr/>
        </p:nvGrpSpPr>
        <p:grpSpPr>
          <a:xfrm>
            <a:off x="3837225" y="4872036"/>
            <a:ext cx="751114" cy="702128"/>
            <a:chOff x="8790214" y="1617209"/>
            <a:chExt cx="1038225" cy="1004887"/>
          </a:xfrm>
        </p:grpSpPr>
        <p:sp>
          <p:nvSpPr>
            <p:cNvPr id="415" name="Oval 23">
              <a:extLst>
                <a:ext uri="{FF2B5EF4-FFF2-40B4-BE49-F238E27FC236}">
                  <a16:creationId xmlns:a16="http://schemas.microsoft.com/office/drawing/2014/main" id="{B8A49987-ACD2-ED40-9D56-E12266A44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0214" y="1617209"/>
              <a:ext cx="1038225" cy="1004887"/>
            </a:xfrm>
            <a:prstGeom prst="ellipse">
              <a:avLst/>
            </a:prstGeom>
            <a:solidFill>
              <a:srgbClr val="9CE0F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16" name="Group 361">
              <a:extLst>
                <a:ext uri="{FF2B5EF4-FFF2-40B4-BE49-F238E27FC236}">
                  <a16:creationId xmlns:a16="http://schemas.microsoft.com/office/drawing/2014/main" id="{D521E02F-9A96-E548-B19F-AA138DE3BD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7902" y="1779134"/>
              <a:ext cx="396875" cy="388937"/>
              <a:chOff x="2967" y="478"/>
              <a:chExt cx="788" cy="625"/>
            </a:xfrm>
          </p:grpSpPr>
          <p:pic>
            <p:nvPicPr>
              <p:cNvPr id="423" name="Picture 358" descr="access_point_stylized_small">
                <a:extLst>
                  <a:ext uri="{FF2B5EF4-FFF2-40B4-BE49-F238E27FC236}">
                    <a16:creationId xmlns:a16="http://schemas.microsoft.com/office/drawing/2014/main" id="{FFC36A9A-7051-3E4B-8998-F2264408B2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4" name="Picture 360" descr="antenna_radiation_stylized">
                <a:extLst>
                  <a:ext uri="{FF2B5EF4-FFF2-40B4-BE49-F238E27FC236}">
                    <a16:creationId xmlns:a16="http://schemas.microsoft.com/office/drawing/2014/main" id="{BB59752D-3958-0E42-B2A6-6F2871DDF7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7" name="Group 356">
              <a:extLst>
                <a:ext uri="{FF2B5EF4-FFF2-40B4-BE49-F238E27FC236}">
                  <a16:creationId xmlns:a16="http://schemas.microsoft.com/office/drawing/2014/main" id="{4985CE08-EBE6-CB48-B922-AC4CB38BC3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75977" y="2226809"/>
              <a:ext cx="282575" cy="344487"/>
              <a:chOff x="313" y="1497"/>
              <a:chExt cx="1152" cy="1014"/>
            </a:xfrm>
          </p:grpSpPr>
          <p:pic>
            <p:nvPicPr>
              <p:cNvPr id="421" name="Picture 354" descr="laptop_stylized_small">
                <a:extLst>
                  <a:ext uri="{FF2B5EF4-FFF2-40B4-BE49-F238E27FC236}">
                    <a16:creationId xmlns:a16="http://schemas.microsoft.com/office/drawing/2014/main" id="{0F3F4BBB-FEAE-E24E-B1F1-90BD4F41E9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2" name="Picture 355" descr="antenna_stylized">
                <a:extLst>
                  <a:ext uri="{FF2B5EF4-FFF2-40B4-BE49-F238E27FC236}">
                    <a16:creationId xmlns:a16="http://schemas.microsoft.com/office/drawing/2014/main" id="{26764A5D-7FB7-1F4A-9280-2DEB782B2E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8" name="Group 403">
              <a:extLst>
                <a:ext uri="{FF2B5EF4-FFF2-40B4-BE49-F238E27FC236}">
                  <a16:creationId xmlns:a16="http://schemas.microsoft.com/office/drawing/2014/main" id="{8D6E283D-4418-134A-9296-F6C104BC2A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82289" y="1891846"/>
              <a:ext cx="444500" cy="381000"/>
              <a:chOff x="2751" y="1851"/>
              <a:chExt cx="462" cy="478"/>
            </a:xfrm>
          </p:grpSpPr>
          <p:pic>
            <p:nvPicPr>
              <p:cNvPr id="419" name="Picture 364" descr="iphone_stylized_small">
                <a:extLst>
                  <a:ext uri="{FF2B5EF4-FFF2-40B4-BE49-F238E27FC236}">
                    <a16:creationId xmlns:a16="http://schemas.microsoft.com/office/drawing/2014/main" id="{B50C9924-6E3E-7044-A6A5-51CD57DBD5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0" name="Picture 402" descr="antenna_radiation_stylized">
                <a:extLst>
                  <a:ext uri="{FF2B5EF4-FFF2-40B4-BE49-F238E27FC236}">
                    <a16:creationId xmlns:a16="http://schemas.microsoft.com/office/drawing/2014/main" id="{86795628-5D6A-0C42-A6B3-8F63BD7F27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43A1635D-6776-5340-BFDF-600711A109ED}"/>
              </a:ext>
            </a:extLst>
          </p:cNvPr>
          <p:cNvGrpSpPr/>
          <p:nvPr/>
        </p:nvGrpSpPr>
        <p:grpSpPr>
          <a:xfrm>
            <a:off x="4566572" y="5757178"/>
            <a:ext cx="751114" cy="702128"/>
            <a:chOff x="8790214" y="1617209"/>
            <a:chExt cx="1038225" cy="1004887"/>
          </a:xfrm>
        </p:grpSpPr>
        <p:sp>
          <p:nvSpPr>
            <p:cNvPr id="426" name="Oval 23">
              <a:extLst>
                <a:ext uri="{FF2B5EF4-FFF2-40B4-BE49-F238E27FC236}">
                  <a16:creationId xmlns:a16="http://schemas.microsoft.com/office/drawing/2014/main" id="{64AE3E01-A722-F143-9C63-5B4B273CF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0214" y="1617209"/>
              <a:ext cx="1038225" cy="1004887"/>
            </a:xfrm>
            <a:prstGeom prst="ellipse">
              <a:avLst/>
            </a:prstGeom>
            <a:solidFill>
              <a:srgbClr val="9CE0F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27" name="Group 361">
              <a:extLst>
                <a:ext uri="{FF2B5EF4-FFF2-40B4-BE49-F238E27FC236}">
                  <a16:creationId xmlns:a16="http://schemas.microsoft.com/office/drawing/2014/main" id="{DC7C5F8C-F556-9A44-8B24-21BD1B11A8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7902" y="1779134"/>
              <a:ext cx="396875" cy="388937"/>
              <a:chOff x="2967" y="478"/>
              <a:chExt cx="788" cy="625"/>
            </a:xfrm>
          </p:grpSpPr>
          <p:pic>
            <p:nvPicPr>
              <p:cNvPr id="434" name="Picture 358" descr="access_point_stylized_small">
                <a:extLst>
                  <a:ext uri="{FF2B5EF4-FFF2-40B4-BE49-F238E27FC236}">
                    <a16:creationId xmlns:a16="http://schemas.microsoft.com/office/drawing/2014/main" id="{99558A3F-FEBA-1A4A-ABB7-B5DF7ECAA0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5" name="Picture 360" descr="antenna_radiation_stylized">
                <a:extLst>
                  <a:ext uri="{FF2B5EF4-FFF2-40B4-BE49-F238E27FC236}">
                    <a16:creationId xmlns:a16="http://schemas.microsoft.com/office/drawing/2014/main" id="{CE567380-1149-EF4D-9295-7FCB018D3D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28" name="Group 356">
              <a:extLst>
                <a:ext uri="{FF2B5EF4-FFF2-40B4-BE49-F238E27FC236}">
                  <a16:creationId xmlns:a16="http://schemas.microsoft.com/office/drawing/2014/main" id="{415D2D32-9CCA-6D49-94CB-9C82938848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75977" y="2226809"/>
              <a:ext cx="282575" cy="344487"/>
              <a:chOff x="313" y="1497"/>
              <a:chExt cx="1152" cy="1014"/>
            </a:xfrm>
          </p:grpSpPr>
          <p:pic>
            <p:nvPicPr>
              <p:cNvPr id="432" name="Picture 354" descr="laptop_stylized_small">
                <a:extLst>
                  <a:ext uri="{FF2B5EF4-FFF2-40B4-BE49-F238E27FC236}">
                    <a16:creationId xmlns:a16="http://schemas.microsoft.com/office/drawing/2014/main" id="{713403ED-F466-B94C-939C-B791CAB5E1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3" name="Picture 355" descr="antenna_stylized">
                <a:extLst>
                  <a:ext uri="{FF2B5EF4-FFF2-40B4-BE49-F238E27FC236}">
                    <a16:creationId xmlns:a16="http://schemas.microsoft.com/office/drawing/2014/main" id="{DC8233F4-1507-0B4D-BEFF-02CACEFAEB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29" name="Group 403">
              <a:extLst>
                <a:ext uri="{FF2B5EF4-FFF2-40B4-BE49-F238E27FC236}">
                  <a16:creationId xmlns:a16="http://schemas.microsoft.com/office/drawing/2014/main" id="{B4FF0B20-F826-764C-9332-5D2A1EE783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82289" y="1891846"/>
              <a:ext cx="444500" cy="381000"/>
              <a:chOff x="2751" y="1851"/>
              <a:chExt cx="462" cy="478"/>
            </a:xfrm>
          </p:grpSpPr>
          <p:pic>
            <p:nvPicPr>
              <p:cNvPr id="430" name="Picture 364" descr="iphone_stylized_small">
                <a:extLst>
                  <a:ext uri="{FF2B5EF4-FFF2-40B4-BE49-F238E27FC236}">
                    <a16:creationId xmlns:a16="http://schemas.microsoft.com/office/drawing/2014/main" id="{C9F91536-9D8F-9F4E-B0B3-44CD959143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1" name="Picture 402" descr="antenna_radiation_stylized">
                <a:extLst>
                  <a:ext uri="{FF2B5EF4-FFF2-40B4-BE49-F238E27FC236}">
                    <a16:creationId xmlns:a16="http://schemas.microsoft.com/office/drawing/2014/main" id="{39AB3849-8279-2747-85F4-95282115D7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86A389B9-8F54-B449-959E-1BD8825EF998}"/>
              </a:ext>
            </a:extLst>
          </p:cNvPr>
          <p:cNvGrpSpPr/>
          <p:nvPr/>
        </p:nvGrpSpPr>
        <p:grpSpPr>
          <a:xfrm>
            <a:off x="5351681" y="4961119"/>
            <a:ext cx="1707651" cy="736694"/>
            <a:chOff x="3056709" y="2599509"/>
            <a:chExt cx="1707651" cy="736694"/>
          </a:xfrm>
        </p:grpSpPr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466D3AC6-9251-E948-9AD7-CB6AACA87187}"/>
                </a:ext>
              </a:extLst>
            </p:cNvPr>
            <p:cNvSpPr txBox="1"/>
            <p:nvPr/>
          </p:nvSpPr>
          <p:spPr>
            <a:xfrm>
              <a:off x="3507285" y="2702843"/>
              <a:ext cx="1257075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authentication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access</a:t>
              </a:r>
            </a:p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server</a:t>
              </a:r>
              <a:endParaRPr lang="en-US" sz="788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BB9A4D78-AA96-664B-A1DF-12C0C7E51781}"/>
                </a:ext>
              </a:extLst>
            </p:cNvPr>
            <p:cNvGrpSpPr/>
            <p:nvPr/>
          </p:nvGrpSpPr>
          <p:grpSpPr>
            <a:xfrm>
              <a:off x="3056709" y="2599509"/>
              <a:ext cx="543008" cy="736694"/>
              <a:chOff x="9181074" y="2063579"/>
              <a:chExt cx="1008323" cy="1351004"/>
            </a:xfrm>
          </p:grpSpPr>
          <p:grpSp>
            <p:nvGrpSpPr>
              <p:cNvPr id="439" name="Group 438">
                <a:extLst>
                  <a:ext uri="{FF2B5EF4-FFF2-40B4-BE49-F238E27FC236}">
                    <a16:creationId xmlns:a16="http://schemas.microsoft.com/office/drawing/2014/main" id="{001E42BB-16EB-1841-A6AE-7104294EFED8}"/>
                  </a:ext>
                </a:extLst>
              </p:cNvPr>
              <p:cNvGrpSpPr/>
              <p:nvPr/>
            </p:nvGrpSpPr>
            <p:grpSpPr>
              <a:xfrm>
                <a:off x="9309047" y="2092807"/>
                <a:ext cx="439787" cy="517111"/>
                <a:chOff x="4501086" y="2717689"/>
                <a:chExt cx="347435" cy="424729"/>
              </a:xfrm>
            </p:grpSpPr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692C8361-45AC-474C-B35B-D7E0F5159E56}"/>
                    </a:ext>
                  </a:extLst>
                </p:cNvPr>
                <p:cNvSpPr/>
                <p:nvPr/>
              </p:nvSpPr>
              <p:spPr>
                <a:xfrm>
                  <a:off x="4501086" y="2764691"/>
                  <a:ext cx="345572" cy="328307"/>
                </a:xfrm>
                <a:prstGeom prst="rect">
                  <a:avLst/>
                </a:prstGeom>
                <a:gradFill>
                  <a:gsLst>
                    <a:gs pos="1000">
                      <a:srgbClr val="CDD3D7"/>
                    </a:gs>
                    <a:gs pos="100000">
                      <a:srgbClr val="E7ECF0"/>
                    </a:gs>
                  </a:gsLst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443" name="Oval 442">
                  <a:extLst>
                    <a:ext uri="{FF2B5EF4-FFF2-40B4-BE49-F238E27FC236}">
                      <a16:creationId xmlns:a16="http://schemas.microsoft.com/office/drawing/2014/main" id="{B29686B0-DBC3-EE42-AA0B-2AF1280FEBC3}"/>
                    </a:ext>
                  </a:extLst>
                </p:cNvPr>
                <p:cNvSpPr/>
                <p:nvPr/>
              </p:nvSpPr>
              <p:spPr>
                <a:xfrm>
                  <a:off x="4501086" y="2717689"/>
                  <a:ext cx="345572" cy="98840"/>
                </a:xfrm>
                <a:prstGeom prst="ellipse">
                  <a:avLst/>
                </a:prstGeom>
                <a:solidFill>
                  <a:srgbClr val="E2E7EA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444" name="Oval 443">
                  <a:extLst>
                    <a:ext uri="{FF2B5EF4-FFF2-40B4-BE49-F238E27FC236}">
                      <a16:creationId xmlns:a16="http://schemas.microsoft.com/office/drawing/2014/main" id="{42E9F79C-2C78-1B4B-B220-27A3C1C38D32}"/>
                    </a:ext>
                  </a:extLst>
                </p:cNvPr>
                <p:cNvSpPr/>
                <p:nvPr/>
              </p:nvSpPr>
              <p:spPr>
                <a:xfrm>
                  <a:off x="4502949" y="3043578"/>
                  <a:ext cx="345572" cy="98840"/>
                </a:xfrm>
                <a:prstGeom prst="ellipse">
                  <a:avLst/>
                </a:prstGeom>
                <a:solidFill>
                  <a:srgbClr val="CDD3D7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445" name="Rectangle 444">
                  <a:extLst>
                    <a:ext uri="{FF2B5EF4-FFF2-40B4-BE49-F238E27FC236}">
                      <a16:creationId xmlns:a16="http://schemas.microsoft.com/office/drawing/2014/main" id="{3EF894B5-3205-A444-B464-FFD21DEFBE87}"/>
                    </a:ext>
                  </a:extLst>
                </p:cNvPr>
                <p:cNvSpPr/>
                <p:nvPr/>
              </p:nvSpPr>
              <p:spPr>
                <a:xfrm>
                  <a:off x="4504261" y="3036961"/>
                  <a:ext cx="339222" cy="52862"/>
                </a:xfrm>
                <a:prstGeom prst="rect">
                  <a:avLst/>
                </a:prstGeom>
                <a:solidFill>
                  <a:srgbClr val="CDD3D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440" name="Can 439">
                <a:extLst>
                  <a:ext uri="{FF2B5EF4-FFF2-40B4-BE49-F238E27FC236}">
                    <a16:creationId xmlns:a16="http://schemas.microsoft.com/office/drawing/2014/main" id="{7EA9FC0D-1BE4-224A-A58E-3866A8EEABDA}"/>
                  </a:ext>
                </a:extLst>
              </p:cNvPr>
              <p:cNvSpPr/>
              <p:nvPr/>
            </p:nvSpPr>
            <p:spPr>
              <a:xfrm>
                <a:off x="9181074" y="2063579"/>
                <a:ext cx="630195" cy="568410"/>
              </a:xfrm>
              <a:prstGeom prst="can">
                <a:avLst/>
              </a:prstGeom>
              <a:gradFill>
                <a:gsLst>
                  <a:gs pos="38000">
                    <a:schemeClr val="bg1">
                      <a:lumMod val="95000"/>
                    </a:schemeClr>
                  </a:gs>
                  <a:gs pos="0">
                    <a:srgbClr val="C4CDD3"/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41" name="Picture 440" descr="A screen shot of a computer&#10;&#10;Description automatically generated">
                <a:extLst>
                  <a:ext uri="{FF2B5EF4-FFF2-40B4-BE49-F238E27FC236}">
                    <a16:creationId xmlns:a16="http://schemas.microsoft.com/office/drawing/2014/main" id="{1E10AB5F-A5FB-1A40-8C43-345A0E0AEB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43539" y="2209860"/>
                <a:ext cx="645858" cy="1204723"/>
              </a:xfrm>
              <a:prstGeom prst="rect">
                <a:avLst/>
              </a:prstGeom>
            </p:spPr>
          </p:pic>
        </p:grp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9DFC788E-C5BF-AA48-86A3-6B5F366BE7C6}"/>
              </a:ext>
            </a:extLst>
          </p:cNvPr>
          <p:cNvGrpSpPr/>
          <p:nvPr/>
        </p:nvGrpSpPr>
        <p:grpSpPr>
          <a:xfrm>
            <a:off x="1266874" y="4533900"/>
            <a:ext cx="1019126" cy="952130"/>
            <a:chOff x="7432700" y="2327293"/>
            <a:chExt cx="534987" cy="407988"/>
          </a:xfrm>
        </p:grpSpPr>
        <p:pic>
          <p:nvPicPr>
            <p:cNvPr id="447" name="Picture 1017" descr="antenna_stylized">
              <a:extLst>
                <a:ext uri="{FF2B5EF4-FFF2-40B4-BE49-F238E27FC236}">
                  <a16:creationId xmlns:a16="http://schemas.microsoft.com/office/drawing/2014/main" id="{AE542E63-9A2B-B44E-843B-0C20DA2CB5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8" name="Picture 1018" descr="laptop_keyboard">
              <a:extLst>
                <a:ext uri="{FF2B5EF4-FFF2-40B4-BE49-F238E27FC236}">
                  <a16:creationId xmlns:a16="http://schemas.microsoft.com/office/drawing/2014/main" id="{326B978D-F98F-B546-8E24-D7C5D7471D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9" name="Freeform 1019">
              <a:extLst>
                <a:ext uri="{FF2B5EF4-FFF2-40B4-BE49-F238E27FC236}">
                  <a16:creationId xmlns:a16="http://schemas.microsoft.com/office/drawing/2014/main" id="{A637125D-826D-F840-AC90-A4DC5498F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0" name="Picture 1020" descr="screen">
              <a:extLst>
                <a:ext uri="{FF2B5EF4-FFF2-40B4-BE49-F238E27FC236}">
                  <a16:creationId xmlns:a16="http://schemas.microsoft.com/office/drawing/2014/main" id="{6F0E0D1A-2347-A74B-B5D7-5C3782D705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1" name="Freeform 1021">
              <a:extLst>
                <a:ext uri="{FF2B5EF4-FFF2-40B4-BE49-F238E27FC236}">
                  <a16:creationId xmlns:a16="http://schemas.microsoft.com/office/drawing/2014/main" id="{1EAB11A2-8CE1-5E4A-BCD5-B2E22189E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" name="Freeform 1022">
              <a:extLst>
                <a:ext uri="{FF2B5EF4-FFF2-40B4-BE49-F238E27FC236}">
                  <a16:creationId xmlns:a16="http://schemas.microsoft.com/office/drawing/2014/main" id="{CB815F07-32FD-0C40-8AB4-1CCF80360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3" name="Freeform 1023">
              <a:extLst>
                <a:ext uri="{FF2B5EF4-FFF2-40B4-BE49-F238E27FC236}">
                  <a16:creationId xmlns:a16="http://schemas.microsoft.com/office/drawing/2014/main" id="{81A31836-51B2-EF48-A125-37A7E50C7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4" name="Freeform 1024">
              <a:extLst>
                <a:ext uri="{FF2B5EF4-FFF2-40B4-BE49-F238E27FC236}">
                  <a16:creationId xmlns:a16="http://schemas.microsoft.com/office/drawing/2014/main" id="{6A0CC77E-7C0A-9141-BB41-E76E31E62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5" name="Freeform 1025">
              <a:extLst>
                <a:ext uri="{FF2B5EF4-FFF2-40B4-BE49-F238E27FC236}">
                  <a16:creationId xmlns:a16="http://schemas.microsoft.com/office/drawing/2014/main" id="{C386F23C-8030-5847-AAE2-053FF3EEA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6" name="Freeform 1026">
              <a:extLst>
                <a:ext uri="{FF2B5EF4-FFF2-40B4-BE49-F238E27FC236}">
                  <a16:creationId xmlns:a16="http://schemas.microsoft.com/office/drawing/2014/main" id="{DFB858DE-85CF-334A-AC13-866A72F8A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57" name="Group 1027">
              <a:extLst>
                <a:ext uri="{FF2B5EF4-FFF2-40B4-BE49-F238E27FC236}">
                  <a16:creationId xmlns:a16="http://schemas.microsoft.com/office/drawing/2014/main" id="{19C35F65-1EF7-E64F-B8CF-97AD21BF95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464" name="Freeform 1028">
                <a:extLst>
                  <a:ext uri="{FF2B5EF4-FFF2-40B4-BE49-F238E27FC236}">
                    <a16:creationId xmlns:a16="http://schemas.microsoft.com/office/drawing/2014/main" id="{91EAD8C7-BA6E-6042-8AE0-053E7EA5B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5" name="Freeform 1029">
                <a:extLst>
                  <a:ext uri="{FF2B5EF4-FFF2-40B4-BE49-F238E27FC236}">
                    <a16:creationId xmlns:a16="http://schemas.microsoft.com/office/drawing/2014/main" id="{8D2D3880-4CF3-594C-89DE-1C5289324A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6" name="Freeform 1030">
                <a:extLst>
                  <a:ext uri="{FF2B5EF4-FFF2-40B4-BE49-F238E27FC236}">
                    <a16:creationId xmlns:a16="http://schemas.microsoft.com/office/drawing/2014/main" id="{8D68A719-56EE-C941-9A97-C2F785930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7" name="Freeform 1031">
                <a:extLst>
                  <a:ext uri="{FF2B5EF4-FFF2-40B4-BE49-F238E27FC236}">
                    <a16:creationId xmlns:a16="http://schemas.microsoft.com/office/drawing/2014/main" id="{30F32EA2-C02E-5349-B944-0D4D9D6EC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Freeform 1032">
                <a:extLst>
                  <a:ext uri="{FF2B5EF4-FFF2-40B4-BE49-F238E27FC236}">
                    <a16:creationId xmlns:a16="http://schemas.microsoft.com/office/drawing/2014/main" id="{C34FDEAB-61FB-2D43-BDA7-1266A74002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Freeform 1033">
                <a:extLst>
                  <a:ext uri="{FF2B5EF4-FFF2-40B4-BE49-F238E27FC236}">
                    <a16:creationId xmlns:a16="http://schemas.microsoft.com/office/drawing/2014/main" id="{CDE0D39D-80F5-1040-A7A0-AE1164397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58" name="Freeform 1034">
              <a:extLst>
                <a:ext uri="{FF2B5EF4-FFF2-40B4-BE49-F238E27FC236}">
                  <a16:creationId xmlns:a16="http://schemas.microsoft.com/office/drawing/2014/main" id="{6A006EB5-142A-884B-BE28-2798675A4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9" name="Freeform 1035">
              <a:extLst>
                <a:ext uri="{FF2B5EF4-FFF2-40B4-BE49-F238E27FC236}">
                  <a16:creationId xmlns:a16="http://schemas.microsoft.com/office/drawing/2014/main" id="{AB7CD916-EAB8-D142-B916-1EBC56462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0" name="Freeform 1036">
              <a:extLst>
                <a:ext uri="{FF2B5EF4-FFF2-40B4-BE49-F238E27FC236}">
                  <a16:creationId xmlns:a16="http://schemas.microsoft.com/office/drawing/2014/main" id="{11B30E92-FE0D-6D45-805E-26ACAEB73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1" name="Freeform 1037">
              <a:extLst>
                <a:ext uri="{FF2B5EF4-FFF2-40B4-BE49-F238E27FC236}">
                  <a16:creationId xmlns:a16="http://schemas.microsoft.com/office/drawing/2014/main" id="{18BAAE0C-EED3-4F48-9D1F-CE7279D7F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2" name="Freeform 1038">
              <a:extLst>
                <a:ext uri="{FF2B5EF4-FFF2-40B4-BE49-F238E27FC236}">
                  <a16:creationId xmlns:a16="http://schemas.microsoft.com/office/drawing/2014/main" id="{4DC6716A-D0EB-2344-B5B5-34192B17C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3" name="Freeform 1039">
              <a:extLst>
                <a:ext uri="{FF2B5EF4-FFF2-40B4-BE49-F238E27FC236}">
                  <a16:creationId xmlns:a16="http://schemas.microsoft.com/office/drawing/2014/main" id="{1A91F4BB-2898-9A42-B592-E72FA4340D9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71" name="Rectangle 4">
            <a:extLst>
              <a:ext uri="{FF2B5EF4-FFF2-40B4-BE49-F238E27FC236}">
                <a16:creationId xmlns:a16="http://schemas.microsoft.com/office/drawing/2014/main" id="{D1FEE552-BC4D-614B-8800-A433A11E6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0550" y="1557329"/>
            <a:ext cx="5977720" cy="844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75000"/>
              <a:tabLst>
                <a:tab pos="746125" algn="l"/>
              </a:tabLst>
              <a:defRPr/>
            </a:pPr>
            <a:r>
              <a:rPr lang="en-US" sz="2800" dirty="0">
                <a:solidFill>
                  <a:srgbClr val="C00000"/>
                </a:solidFill>
              </a:rPr>
              <a:t>ISP/WiFi: no notion of global  “home”</a:t>
            </a:r>
          </a:p>
          <a:p>
            <a:pPr marL="517525"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tabLst>
                <a:tab pos="746125" algn="l"/>
              </a:tabLst>
              <a:defRPr/>
            </a:pPr>
            <a:endParaRPr lang="en-US" sz="2400" dirty="0">
              <a:cs typeface="+mn-cs"/>
            </a:endParaRPr>
          </a:p>
          <a:p>
            <a:pPr marL="60325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tabLst>
                <a:tab pos="746125" algn="l"/>
              </a:tabLst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473" name="Rectangle 4">
            <a:extLst>
              <a:ext uri="{FF2B5EF4-FFF2-40B4-BE49-F238E27FC236}">
                <a16:creationId xmlns:a16="http://schemas.microsoft.com/office/drawing/2014/main" id="{8CB29973-307B-A240-945D-CD00F0822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268" y="2009981"/>
            <a:ext cx="4424149" cy="4092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03225" indent="-342900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tabLst>
                <a:tab pos="746125" algn="l"/>
              </a:tabLst>
              <a:defRPr/>
            </a:pPr>
            <a:r>
              <a:rPr lang="en-US" sz="2400" dirty="0">
                <a:cs typeface="+mn-cs"/>
              </a:rPr>
              <a:t>credentials from ISP (e.g., username, password) stored on device or with user</a:t>
            </a:r>
          </a:p>
          <a:p>
            <a:pPr marL="403225" indent="-342900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tabLst>
                <a:tab pos="746125" algn="l"/>
              </a:tabLst>
              <a:defRPr/>
            </a:pPr>
            <a:r>
              <a:rPr lang="en-US" sz="2400" dirty="0"/>
              <a:t>ISPs may have national, international presence</a:t>
            </a:r>
          </a:p>
          <a:p>
            <a:pPr marL="403225" indent="-342900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tabLst>
                <a:tab pos="746125" algn="l"/>
              </a:tabLst>
              <a:defRPr/>
            </a:pPr>
            <a:r>
              <a:rPr lang="en-US" sz="2400" dirty="0">
                <a:cs typeface="+mn-cs"/>
              </a:rPr>
              <a:t>different networks: different credentials</a:t>
            </a:r>
          </a:p>
          <a:p>
            <a:pPr marL="688975" lvl="1" indent="-28416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cs typeface="+mn-cs"/>
              </a:rPr>
              <a:t>some exceptions (e.g., eduroam)</a:t>
            </a:r>
          </a:p>
          <a:p>
            <a:pPr marL="688975" lvl="1" indent="-28416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architectures exist (mobile IP) for 4G-like mobility, but not used</a:t>
            </a:r>
            <a:endParaRPr lang="en-US" sz="2400" dirty="0">
              <a:cs typeface="+mn-cs"/>
            </a:endParaRPr>
          </a:p>
          <a:p>
            <a:pPr marL="860425" lvl="1" indent="-342900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tabLst>
                <a:tab pos="746125" algn="l"/>
              </a:tabLst>
              <a:defRPr/>
            </a:pPr>
            <a:endParaRPr lang="en-US" sz="2400" dirty="0">
              <a:cs typeface="+mn-cs"/>
            </a:endParaRPr>
          </a:p>
          <a:p>
            <a:pPr marL="60325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tabLst>
                <a:tab pos="746125" algn="l"/>
              </a:tabLst>
              <a:defRPr/>
            </a:pPr>
            <a:endParaRPr lang="en-US" sz="24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53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29433</TotalTime>
  <Words>2157</Words>
  <Application>Microsoft Office PowerPoint</Application>
  <PresentationFormat>Widescreen</PresentationFormat>
  <Paragraphs>551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ＭＳ Ｐゴシック</vt:lpstr>
      <vt:lpstr>Arial</vt:lpstr>
      <vt:lpstr>Calibri</vt:lpstr>
      <vt:lpstr>Calibri Light</vt:lpstr>
      <vt:lpstr>Tahoma</vt:lpstr>
      <vt:lpstr>Wingdings</vt:lpstr>
      <vt:lpstr>Office Theme</vt:lpstr>
      <vt:lpstr>PowerPoint Presentation</vt:lpstr>
      <vt:lpstr>Chapter 7 outline</vt:lpstr>
      <vt:lpstr>What is mobility?</vt:lpstr>
      <vt:lpstr>Mobility challenge:</vt:lpstr>
      <vt:lpstr>Mobility approaches</vt:lpstr>
      <vt:lpstr>Mobility approaches</vt:lpstr>
      <vt:lpstr>Contacting a mobile friend:</vt:lpstr>
      <vt:lpstr>Home network, visited network: 4G/5G</vt:lpstr>
      <vt:lpstr>Home network, visited network: ISP/WiFi</vt:lpstr>
      <vt:lpstr>Home network, visited network: generic</vt:lpstr>
      <vt:lpstr>Registration: home needs to know where you are!</vt:lpstr>
      <vt:lpstr>Mobility with indirect routing</vt:lpstr>
      <vt:lpstr>Mobility with indirect routing: comments</vt:lpstr>
      <vt:lpstr>Mobility with direct routing</vt:lpstr>
      <vt:lpstr>Mobility with direct routing: comments</vt:lpstr>
      <vt:lpstr>Chapter 7 outline</vt:lpstr>
      <vt:lpstr>Mobility in 4G networks: major mobility tasks</vt:lpstr>
      <vt:lpstr> Configuring LTE control-plane elements</vt:lpstr>
      <vt:lpstr> Configuring data-plane tunnels for mobile</vt:lpstr>
      <vt:lpstr>Handover between BSs in same cellular network</vt:lpstr>
      <vt:lpstr>Handover between BSs in same cellular network</vt:lpstr>
      <vt:lpstr>Mobile IP</vt:lpstr>
      <vt:lpstr>Wireless, mobility: impact on higher layer protocols</vt:lpstr>
      <vt:lpstr>Chapter 7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981</cp:revision>
  <dcterms:created xsi:type="dcterms:W3CDTF">2020-01-18T07:24:59Z</dcterms:created>
  <dcterms:modified xsi:type="dcterms:W3CDTF">2024-09-07T12:35:54Z</dcterms:modified>
</cp:coreProperties>
</file>