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31051</TotalTime>
  <Words>117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1076</cp:revision>
  <dcterms:created xsi:type="dcterms:W3CDTF">2020-01-18T07:24:59Z</dcterms:created>
  <dcterms:modified xsi:type="dcterms:W3CDTF">2024-09-07T00:22:53Z</dcterms:modified>
</cp:coreProperties>
</file>