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1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ink/ink1.xml" ContentType="application/inkml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960" r:id="rId2"/>
    <p:sldId id="1129" r:id="rId3"/>
    <p:sldId id="964" r:id="rId4"/>
    <p:sldId id="1223" r:id="rId5"/>
    <p:sldId id="1051" r:id="rId6"/>
    <p:sldId id="1050" r:id="rId7"/>
    <p:sldId id="1351" r:id="rId8"/>
    <p:sldId id="1271" r:id="rId9"/>
    <p:sldId id="1225" r:id="rId10"/>
    <p:sldId id="1227" r:id="rId11"/>
    <p:sldId id="1228" r:id="rId12"/>
    <p:sldId id="1272" r:id="rId13"/>
    <p:sldId id="1229" r:id="rId14"/>
    <p:sldId id="1230" r:id="rId15"/>
    <p:sldId id="1352" r:id="rId16"/>
    <p:sldId id="1353" r:id="rId17"/>
    <p:sldId id="1354" r:id="rId18"/>
    <p:sldId id="1355" r:id="rId19"/>
    <p:sldId id="1356" r:id="rId20"/>
    <p:sldId id="1357" r:id="rId21"/>
    <p:sldId id="1358" r:id="rId22"/>
    <p:sldId id="1359" r:id="rId23"/>
    <p:sldId id="1300" r:id="rId24"/>
    <p:sldId id="1360" r:id="rId25"/>
    <p:sldId id="1361" r:id="rId26"/>
    <p:sldId id="1232" r:id="rId27"/>
    <p:sldId id="1233" r:id="rId28"/>
    <p:sldId id="1259" r:id="rId29"/>
    <p:sldId id="1231" r:id="rId30"/>
    <p:sldId id="1260" r:id="rId31"/>
    <p:sldId id="1273" r:id="rId32"/>
    <p:sldId id="1261" r:id="rId33"/>
    <p:sldId id="1363" r:id="rId34"/>
    <p:sldId id="1362" r:id="rId35"/>
    <p:sldId id="1262" r:id="rId36"/>
    <p:sldId id="1263" r:id="rId37"/>
    <p:sldId id="1264" r:id="rId38"/>
    <p:sldId id="1234" r:id="rId39"/>
    <p:sldId id="1238" r:id="rId40"/>
    <p:sldId id="1245" r:id="rId41"/>
    <p:sldId id="1244" r:id="rId42"/>
    <p:sldId id="1241" r:id="rId43"/>
    <p:sldId id="1242" r:id="rId44"/>
    <p:sldId id="1243" r:id="rId45"/>
    <p:sldId id="1246" r:id="rId46"/>
    <p:sldId id="1249" r:id="rId47"/>
    <p:sldId id="1364" r:id="rId48"/>
    <p:sldId id="1252" r:id="rId49"/>
    <p:sldId id="1253" r:id="rId50"/>
    <p:sldId id="1254" r:id="rId51"/>
    <p:sldId id="1255" r:id="rId52"/>
    <p:sldId id="1265" r:id="rId53"/>
    <p:sldId id="1266" r:id="rId54"/>
    <p:sldId id="1267" r:id="rId55"/>
    <p:sldId id="1370" r:id="rId56"/>
    <p:sldId id="1369" r:id="rId57"/>
    <p:sldId id="1365" r:id="rId58"/>
    <p:sldId id="1368" r:id="rId59"/>
    <p:sldId id="136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36"/>
    <p:restoredTop sz="89673" autoAdjust="0"/>
  </p:normalViewPr>
  <p:slideViewPr>
    <p:cSldViewPr snapToGrid="0" snapToObjects="1">
      <p:cViewPr varScale="1">
        <p:scale>
          <a:sx n="67" d="100"/>
          <a:sy n="67" d="100"/>
        </p:scale>
        <p:origin x="58" y="206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54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1T23:29:45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1,'6'0,"3"0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Re-do of network management slides; redo of Bellman-Ford slides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(changes over 8.0)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improved animations of Dijkstra’s algorithm and Bellman Ford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various improvements to BGP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SDN: added Google Orion (2021 Google network SDN control plane)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0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92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7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84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8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088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913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577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219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40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419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507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30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530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867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377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4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15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8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8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03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32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21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[w] = min(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[w],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[v]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()); 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79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(z)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 </a:t>
            </a:r>
            <a:r>
              <a:rPr kumimoji="0" lang="en-US" sz="1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</a:t>
            </a:r>
            <a:r>
              <a:rPr kumimoji="0" lang="en-US" sz="12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u,v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+ </a:t>
            </a:r>
            <a:r>
              <a:rPr kumimoji="0" lang="en-US" sz="1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sz="12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v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(z),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         </a:t>
            </a:r>
            <a:r>
              <a:rPr kumimoji="0" lang="en-US" sz="1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</a:t>
            </a:r>
            <a:r>
              <a:rPr kumimoji="0" lang="en-US" sz="12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u,x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+ D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(z),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         </a:t>
            </a:r>
            <a:r>
              <a:rPr kumimoji="0" lang="en-US" sz="1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</a:t>
            </a:r>
            <a:r>
              <a:rPr kumimoji="0" lang="en-US" sz="12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u,w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+ </a:t>
            </a:r>
            <a:r>
              <a:rPr kumimoji="0" lang="en-US" sz="1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sz="12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(z)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}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40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9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5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91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34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234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05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701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79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35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83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739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42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91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8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853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116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1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5447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32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– count-to-infinity problem see text for solutions.  </a:t>
            </a:r>
            <a:r>
              <a:rPr lang="en-US" sz="1200" i="1" dirty="0"/>
              <a:t>Distributed algorithms are tricky!</a:t>
            </a:r>
          </a:p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endParaRPr lang="fr-FR" sz="1200" dirty="0">
              <a:solidFill>
                <a:srgbClr val="000000"/>
              </a:solidFill>
              <a:ea typeface="ＭＳ Ｐゴシック" charset="0"/>
            </a:endParaRPr>
          </a:p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00000"/>
                </a:solidFill>
                <a:ea typeface="ＭＳ Ｐゴシック" charset="0"/>
              </a:rPr>
              <a:t>Q: </a:t>
            </a:r>
            <a:r>
              <a:rPr lang="fr-FR" sz="1200" dirty="0" err="1">
                <a:solidFill>
                  <a:srgbClr val="000000"/>
                </a:solidFill>
                <a:ea typeface="ＭＳ Ｐゴシック" charset="0"/>
              </a:rPr>
              <a:t>What</a:t>
            </a:r>
            <a:r>
              <a:rPr lang="fr-FR" sz="120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ea typeface="ＭＳ Ｐゴシック" charset="0"/>
              </a:rPr>
              <a:t>happens</a:t>
            </a:r>
            <a:r>
              <a:rPr lang="fr-FR" sz="1200" dirty="0">
                <a:solidFill>
                  <a:srgbClr val="000000"/>
                </a:solidFill>
                <a:ea typeface="ＭＳ Ｐゴシック" charset="0"/>
              </a:rPr>
              <a:t> if </a:t>
            </a:r>
            <a:r>
              <a:rPr lang="fr-FR" sz="1200" dirty="0" err="1">
                <a:solidFill>
                  <a:srgbClr val="000000"/>
                </a:solidFill>
                <a:ea typeface="ＭＳ Ｐゴシック" charset="0"/>
              </a:rPr>
              <a:t>there</a:t>
            </a:r>
            <a:r>
              <a:rPr lang="fr-FR" sz="120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ea typeface="ＭＳ Ｐゴシック" charset="0"/>
              </a:rPr>
              <a:t>is</a:t>
            </a:r>
            <a:r>
              <a:rPr lang="fr-FR" sz="120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ea typeface="ＭＳ Ｐゴシック" charset="0"/>
              </a:rPr>
              <a:t>never</a:t>
            </a:r>
            <a:r>
              <a:rPr lang="fr-FR" sz="1200" dirty="0">
                <a:solidFill>
                  <a:srgbClr val="000000"/>
                </a:solidFill>
                <a:ea typeface="ＭＳ Ｐゴシック" charset="0"/>
              </a:rPr>
              <a:t> a </a:t>
            </a:r>
            <a:r>
              <a:rPr lang="fr-FR" sz="1200" dirty="0" err="1">
                <a:solidFill>
                  <a:srgbClr val="000000"/>
                </a:solidFill>
                <a:ea typeface="ＭＳ Ｐゴシック" charset="0"/>
              </a:rPr>
              <a:t>link</a:t>
            </a:r>
            <a:r>
              <a:rPr lang="fr-FR" sz="120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ea typeface="ＭＳ Ｐゴシック" charset="0"/>
              </a:rPr>
              <a:t>between</a:t>
            </a:r>
            <a:r>
              <a:rPr lang="fr-FR" sz="1200" dirty="0">
                <a:solidFill>
                  <a:srgbClr val="000000"/>
                </a:solidFill>
                <a:ea typeface="ＭＳ Ｐゴシック" charset="0"/>
              </a:rPr>
              <a:t> x and z, and the </a:t>
            </a:r>
            <a:r>
              <a:rPr lang="fr-FR" sz="1200" dirty="0" err="1">
                <a:solidFill>
                  <a:srgbClr val="000000"/>
                </a:solidFill>
                <a:ea typeface="ＭＳ Ｐゴシック" charset="0"/>
              </a:rPr>
              <a:t>link</a:t>
            </a:r>
            <a:r>
              <a:rPr lang="fr-FR" sz="120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ea typeface="ＭＳ Ｐゴシック" charset="0"/>
              </a:rPr>
              <a:t>between</a:t>
            </a:r>
            <a:r>
              <a:rPr lang="fr-FR" sz="1200" dirty="0">
                <a:solidFill>
                  <a:srgbClr val="000000"/>
                </a:solidFill>
                <a:ea typeface="ＭＳ Ｐゴシック" charset="0"/>
              </a:rPr>
              <a:t> x and y </a:t>
            </a:r>
            <a:r>
              <a:rPr lang="fr-FR" sz="1200" dirty="0" err="1">
                <a:solidFill>
                  <a:srgbClr val="000000"/>
                </a:solidFill>
                <a:ea typeface="ＭＳ Ｐゴシック" charset="0"/>
              </a:rPr>
              <a:t>is</a:t>
            </a:r>
            <a:r>
              <a:rPr lang="fr-FR" sz="120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ea typeface="ＭＳ Ｐゴシック" charset="0"/>
              </a:rPr>
              <a:t>suddenly</a:t>
            </a:r>
            <a:r>
              <a:rPr lang="fr-FR" sz="120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ea typeface="ＭＳ Ｐゴシック" charset="0"/>
              </a:rPr>
              <a:t>broken</a:t>
            </a:r>
            <a:r>
              <a:rPr lang="fr-FR" sz="1200" dirty="0">
                <a:solidFill>
                  <a:srgbClr val="000000"/>
                </a:solidFill>
                <a:ea typeface="ＭＳ Ｐゴシック" charset="0"/>
              </a:rPr>
              <a:t>? </a:t>
            </a:r>
          </a:p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00000"/>
                </a:solidFill>
                <a:ea typeface="ＭＳ Ｐゴシック" charset="0"/>
              </a:rPr>
              <a:t>A: </a:t>
            </a:r>
            <a:r>
              <a:rPr lang="en-US" sz="1200" dirty="0"/>
              <a:t>The iterations will never stop, and count to infinity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907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3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865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3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5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1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kLmhxtL2FRI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cTgNZwGmRU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5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Control Plane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815E1E19-DCF3-877F-F80C-6D5577C3F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6860458" cy="894622"/>
          </a:xfrm>
        </p:spPr>
        <p:txBody>
          <a:bodyPr/>
          <a:lstStyle/>
          <a:p>
            <a:r>
              <a:rPr lang="en-US" dirty="0"/>
              <a:t>Graph abstraction: link costs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1" name="Group 2">
            <a:extLst>
              <a:ext uri="{FF2B5EF4-FFF2-40B4-BE49-F238E27FC236}">
                <a16:creationId xmlns:a16="http://schemas.microsoft.com/office/drawing/2014/main" id="{8F3AF934-05FC-1741-9920-1E37F407434E}"/>
              </a:ext>
            </a:extLst>
          </p:cNvPr>
          <p:cNvGrpSpPr>
            <a:grpSpLocks/>
          </p:cNvGrpSpPr>
          <p:nvPr/>
        </p:nvGrpSpPr>
        <p:grpSpPr bwMode="auto">
          <a:xfrm>
            <a:off x="1238864" y="1288538"/>
            <a:ext cx="3571875" cy="2236788"/>
            <a:chOff x="3162" y="1071"/>
            <a:chExt cx="2250" cy="1409"/>
          </a:xfrm>
        </p:grpSpPr>
        <p:sp>
          <p:nvSpPr>
            <p:cNvPr id="612" name="Freeform 3">
              <a:extLst>
                <a:ext uri="{FF2B5EF4-FFF2-40B4-BE49-F238E27FC236}">
                  <a16:creationId xmlns:a16="http://schemas.microsoft.com/office/drawing/2014/main" id="{453067FB-5417-D747-A9D1-7A886199D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3" name="Freeform 4">
              <a:extLst>
                <a:ext uri="{FF2B5EF4-FFF2-40B4-BE49-F238E27FC236}">
                  <a16:creationId xmlns:a16="http://schemas.microsoft.com/office/drawing/2014/main" id="{33DAED7D-3A7B-904E-9B5E-9FC4FC3D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4" name="Oval 5">
              <a:extLst>
                <a:ext uri="{FF2B5EF4-FFF2-40B4-BE49-F238E27FC236}">
                  <a16:creationId xmlns:a16="http://schemas.microsoft.com/office/drawing/2014/main" id="{2170DD72-9E40-764D-9C66-5662F5C9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Line 6">
              <a:extLst>
                <a:ext uri="{FF2B5EF4-FFF2-40B4-BE49-F238E27FC236}">
                  <a16:creationId xmlns:a16="http://schemas.microsoft.com/office/drawing/2014/main" id="{AD1E8D51-D03D-3E44-9ECF-8CEF9C54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Line 7">
              <a:extLst>
                <a:ext uri="{FF2B5EF4-FFF2-40B4-BE49-F238E27FC236}">
                  <a16:creationId xmlns:a16="http://schemas.microsoft.com/office/drawing/2014/main" id="{EF7881A8-F3AA-5647-81DD-BFEC3F67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Rectangle 8">
              <a:extLst>
                <a:ext uri="{FF2B5EF4-FFF2-40B4-BE49-F238E27FC236}">
                  <a16:creationId xmlns:a16="http://schemas.microsoft.com/office/drawing/2014/main" id="{9DDD93A0-0B9F-214B-88D4-CA45AABB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Oval 9">
              <a:extLst>
                <a:ext uri="{FF2B5EF4-FFF2-40B4-BE49-F238E27FC236}">
                  <a16:creationId xmlns:a16="http://schemas.microsoft.com/office/drawing/2014/main" id="{D83D8A8A-8F8F-A047-B67A-4E57193F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Oval 10">
              <a:extLst>
                <a:ext uri="{FF2B5EF4-FFF2-40B4-BE49-F238E27FC236}">
                  <a16:creationId xmlns:a16="http://schemas.microsoft.com/office/drawing/2014/main" id="{21DC2241-7526-B048-963D-024ABCFF5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Line 11">
              <a:extLst>
                <a:ext uri="{FF2B5EF4-FFF2-40B4-BE49-F238E27FC236}">
                  <a16:creationId xmlns:a16="http://schemas.microsoft.com/office/drawing/2014/main" id="{137382C1-9446-A94A-A118-0B9E495ED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Line 12">
              <a:extLst>
                <a:ext uri="{FF2B5EF4-FFF2-40B4-BE49-F238E27FC236}">
                  <a16:creationId xmlns:a16="http://schemas.microsoft.com/office/drawing/2014/main" id="{04A9146B-C80E-C141-9048-092B193CA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2" name="Rectangle 13">
              <a:extLst>
                <a:ext uri="{FF2B5EF4-FFF2-40B4-BE49-F238E27FC236}">
                  <a16:creationId xmlns:a16="http://schemas.microsoft.com/office/drawing/2014/main" id="{E3CEEEB9-7637-A644-99B6-2A13DFD4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Oval 14">
              <a:extLst>
                <a:ext uri="{FF2B5EF4-FFF2-40B4-BE49-F238E27FC236}">
                  <a16:creationId xmlns:a16="http://schemas.microsoft.com/office/drawing/2014/main" id="{C107E8DA-8746-AF42-A141-86F28CAF6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4" name="Oval 15">
              <a:extLst>
                <a:ext uri="{FF2B5EF4-FFF2-40B4-BE49-F238E27FC236}">
                  <a16:creationId xmlns:a16="http://schemas.microsoft.com/office/drawing/2014/main" id="{5F2BA590-63EE-0C46-A5CA-02573C500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5" name="Line 16">
              <a:extLst>
                <a:ext uri="{FF2B5EF4-FFF2-40B4-BE49-F238E27FC236}">
                  <a16:creationId xmlns:a16="http://schemas.microsoft.com/office/drawing/2014/main" id="{11080E94-1F03-714E-8AB1-3B4DEA4A9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FE188877-FC11-9F4C-9A67-6A13C778D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7" name="Rectangle 18">
              <a:extLst>
                <a:ext uri="{FF2B5EF4-FFF2-40B4-BE49-F238E27FC236}">
                  <a16:creationId xmlns:a16="http://schemas.microsoft.com/office/drawing/2014/main" id="{AB0D0A23-CA41-9C45-8823-F5E417571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8" name="Oval 19">
              <a:extLst>
                <a:ext uri="{FF2B5EF4-FFF2-40B4-BE49-F238E27FC236}">
                  <a16:creationId xmlns:a16="http://schemas.microsoft.com/office/drawing/2014/main" id="{A3557876-CBC0-904A-8546-3AF399CF1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9" name="Oval 20">
              <a:extLst>
                <a:ext uri="{FF2B5EF4-FFF2-40B4-BE49-F238E27FC236}">
                  <a16:creationId xmlns:a16="http://schemas.microsoft.com/office/drawing/2014/main" id="{C3E2692B-8831-754F-9E6E-008C343B6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Line 21">
              <a:extLst>
                <a:ext uri="{FF2B5EF4-FFF2-40B4-BE49-F238E27FC236}">
                  <a16:creationId xmlns:a16="http://schemas.microsoft.com/office/drawing/2014/main" id="{9123636B-BAFA-2440-8260-5EA0CA220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Line 22">
              <a:extLst>
                <a:ext uri="{FF2B5EF4-FFF2-40B4-BE49-F238E27FC236}">
                  <a16:creationId xmlns:a16="http://schemas.microsoft.com/office/drawing/2014/main" id="{EFE8FE51-3AD2-4745-ADE0-A43C03121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2" name="Rectangle 23">
              <a:extLst>
                <a:ext uri="{FF2B5EF4-FFF2-40B4-BE49-F238E27FC236}">
                  <a16:creationId xmlns:a16="http://schemas.microsoft.com/office/drawing/2014/main" id="{FD42180D-C903-D144-9E3E-AD4A52F5C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3" name="Oval 24">
              <a:extLst>
                <a:ext uri="{FF2B5EF4-FFF2-40B4-BE49-F238E27FC236}">
                  <a16:creationId xmlns:a16="http://schemas.microsoft.com/office/drawing/2014/main" id="{F07CE376-92DE-2A4B-8855-4035B688D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4" name="Oval 25">
              <a:extLst>
                <a:ext uri="{FF2B5EF4-FFF2-40B4-BE49-F238E27FC236}">
                  <a16:creationId xmlns:a16="http://schemas.microsoft.com/office/drawing/2014/main" id="{E4EA7D36-77DD-114A-A537-3E5E6AF3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5" name="Line 26">
              <a:extLst>
                <a:ext uri="{FF2B5EF4-FFF2-40B4-BE49-F238E27FC236}">
                  <a16:creationId xmlns:a16="http://schemas.microsoft.com/office/drawing/2014/main" id="{B4B8F4B2-F24A-4049-A3F6-305EE1D36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6" name="Line 27">
              <a:extLst>
                <a:ext uri="{FF2B5EF4-FFF2-40B4-BE49-F238E27FC236}">
                  <a16:creationId xmlns:a16="http://schemas.microsoft.com/office/drawing/2014/main" id="{A5D15F50-B753-C442-91B9-889011830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7" name="Rectangle 28">
              <a:extLst>
                <a:ext uri="{FF2B5EF4-FFF2-40B4-BE49-F238E27FC236}">
                  <a16:creationId xmlns:a16="http://schemas.microsoft.com/office/drawing/2014/main" id="{629ABB40-A5DD-844A-ABE9-8F6A1075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8" name="Oval 29">
              <a:extLst>
                <a:ext uri="{FF2B5EF4-FFF2-40B4-BE49-F238E27FC236}">
                  <a16:creationId xmlns:a16="http://schemas.microsoft.com/office/drawing/2014/main" id="{FE70825F-F5BB-2A42-A076-DCF34282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9" name="Oval 30">
              <a:extLst>
                <a:ext uri="{FF2B5EF4-FFF2-40B4-BE49-F238E27FC236}">
                  <a16:creationId xmlns:a16="http://schemas.microsoft.com/office/drawing/2014/main" id="{E5C07A67-14B1-2749-8C45-CCF8A715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Line 31">
              <a:extLst>
                <a:ext uri="{FF2B5EF4-FFF2-40B4-BE49-F238E27FC236}">
                  <a16:creationId xmlns:a16="http://schemas.microsoft.com/office/drawing/2014/main" id="{0542E5EA-1D03-AB4F-9FEC-B3A92BC33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Line 32">
              <a:extLst>
                <a:ext uri="{FF2B5EF4-FFF2-40B4-BE49-F238E27FC236}">
                  <a16:creationId xmlns:a16="http://schemas.microsoft.com/office/drawing/2014/main" id="{5443EC84-61B8-B843-A6E1-5A4F636A6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Rectangle 33">
              <a:extLst>
                <a:ext uri="{FF2B5EF4-FFF2-40B4-BE49-F238E27FC236}">
                  <a16:creationId xmlns:a16="http://schemas.microsoft.com/office/drawing/2014/main" id="{9782BC94-E1A7-5740-A6A1-585BA6B4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Oval 34">
              <a:extLst>
                <a:ext uri="{FF2B5EF4-FFF2-40B4-BE49-F238E27FC236}">
                  <a16:creationId xmlns:a16="http://schemas.microsoft.com/office/drawing/2014/main" id="{347E1E2B-9AA3-814E-88C5-98C19619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35">
              <a:extLst>
                <a:ext uri="{FF2B5EF4-FFF2-40B4-BE49-F238E27FC236}">
                  <a16:creationId xmlns:a16="http://schemas.microsoft.com/office/drawing/2014/main" id="{321283E4-4A33-8C40-9132-D98702BFF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Freeform 36">
              <a:extLst>
                <a:ext uri="{FF2B5EF4-FFF2-40B4-BE49-F238E27FC236}">
                  <a16:creationId xmlns:a16="http://schemas.microsoft.com/office/drawing/2014/main" id="{E75C929F-25A5-CE44-BC4C-F4689510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6" name="Freeform 37">
              <a:extLst>
                <a:ext uri="{FF2B5EF4-FFF2-40B4-BE49-F238E27FC236}">
                  <a16:creationId xmlns:a16="http://schemas.microsoft.com/office/drawing/2014/main" id="{145717E6-3976-BF4C-B776-D1C932E8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38">
              <a:extLst>
                <a:ext uri="{FF2B5EF4-FFF2-40B4-BE49-F238E27FC236}">
                  <a16:creationId xmlns:a16="http://schemas.microsoft.com/office/drawing/2014/main" id="{A208B769-70F6-9E4C-960A-A8DFC0ECA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39">
              <a:extLst>
                <a:ext uri="{FF2B5EF4-FFF2-40B4-BE49-F238E27FC236}">
                  <a16:creationId xmlns:a16="http://schemas.microsoft.com/office/drawing/2014/main" id="{B59A27ED-2064-ED4C-B8FC-0E8B32DB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40">
              <a:extLst>
                <a:ext uri="{FF2B5EF4-FFF2-40B4-BE49-F238E27FC236}">
                  <a16:creationId xmlns:a16="http://schemas.microsoft.com/office/drawing/2014/main" id="{121316DC-42A4-644A-9197-5C50258A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41">
              <a:extLst>
                <a:ext uri="{FF2B5EF4-FFF2-40B4-BE49-F238E27FC236}">
                  <a16:creationId xmlns:a16="http://schemas.microsoft.com/office/drawing/2014/main" id="{12DEF568-9364-4644-9D5B-A43233023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42">
              <a:extLst>
                <a:ext uri="{FF2B5EF4-FFF2-40B4-BE49-F238E27FC236}">
                  <a16:creationId xmlns:a16="http://schemas.microsoft.com/office/drawing/2014/main" id="{DFA2F297-7F20-564C-A937-26867B0AE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43">
              <a:extLst>
                <a:ext uri="{FF2B5EF4-FFF2-40B4-BE49-F238E27FC236}">
                  <a16:creationId xmlns:a16="http://schemas.microsoft.com/office/drawing/2014/main" id="{62A27136-D795-774F-8FF9-34713D464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3" name="Group 44">
              <a:extLst>
                <a:ext uri="{FF2B5EF4-FFF2-40B4-BE49-F238E27FC236}">
                  <a16:creationId xmlns:a16="http://schemas.microsoft.com/office/drawing/2014/main" id="{C99C2CD4-C4EA-C04D-8AAE-36D8B6299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679" name="Rectangle 45">
                <a:extLst>
                  <a:ext uri="{FF2B5EF4-FFF2-40B4-BE49-F238E27FC236}">
                    <a16:creationId xmlns:a16="http://schemas.microsoft.com/office/drawing/2014/main" id="{1CABD7F6-8165-8E4A-BE47-7EF07B556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Text Box 46">
                <a:extLst>
                  <a:ext uri="{FF2B5EF4-FFF2-40B4-BE49-F238E27FC236}">
                    <a16:creationId xmlns:a16="http://schemas.microsoft.com/office/drawing/2014/main" id="{92427952-B2CD-2346-8330-8A5FCBC2B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4" name="Group 47">
              <a:extLst>
                <a:ext uri="{FF2B5EF4-FFF2-40B4-BE49-F238E27FC236}">
                  <a16:creationId xmlns:a16="http://schemas.microsoft.com/office/drawing/2014/main" id="{976C96E8-0AD3-E941-A9F5-DF3E1A47D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677" name="Rectangle 48">
                <a:extLst>
                  <a:ext uri="{FF2B5EF4-FFF2-40B4-BE49-F238E27FC236}">
                    <a16:creationId xmlns:a16="http://schemas.microsoft.com/office/drawing/2014/main" id="{8916E3C2-1E79-4642-85BC-BCB2EADB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49">
                <a:extLst>
                  <a:ext uri="{FF2B5EF4-FFF2-40B4-BE49-F238E27FC236}">
                    <a16:creationId xmlns:a16="http://schemas.microsoft.com/office/drawing/2014/main" id="{031FB18A-DC18-F847-BA60-BD8DC2013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5" name="Group 50">
              <a:extLst>
                <a:ext uri="{FF2B5EF4-FFF2-40B4-BE49-F238E27FC236}">
                  <a16:creationId xmlns:a16="http://schemas.microsoft.com/office/drawing/2014/main" id="{15EC6BC8-2051-9B43-8474-12F5179EE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675" name="Rectangle 51">
                <a:extLst>
                  <a:ext uri="{FF2B5EF4-FFF2-40B4-BE49-F238E27FC236}">
                    <a16:creationId xmlns:a16="http://schemas.microsoft.com/office/drawing/2014/main" id="{1AF33268-294F-4241-927A-6DBA3F2D7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6" name="Text Box 52">
                <a:extLst>
                  <a:ext uri="{FF2B5EF4-FFF2-40B4-BE49-F238E27FC236}">
                    <a16:creationId xmlns:a16="http://schemas.microsoft.com/office/drawing/2014/main" id="{8B945CFB-A2BC-1D42-84E4-882BBC95E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656" name="Group 53">
              <a:extLst>
                <a:ext uri="{FF2B5EF4-FFF2-40B4-BE49-F238E27FC236}">
                  <a16:creationId xmlns:a16="http://schemas.microsoft.com/office/drawing/2014/main" id="{FDD8B679-D777-2E4D-9A1F-C71EC712A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73" name="Rectangle 54">
                <a:extLst>
                  <a:ext uri="{FF2B5EF4-FFF2-40B4-BE49-F238E27FC236}">
                    <a16:creationId xmlns:a16="http://schemas.microsoft.com/office/drawing/2014/main" id="{6EA1D1BF-D644-594E-9DC3-6D0351A4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4" name="Text Box 55">
                <a:extLst>
                  <a:ext uri="{FF2B5EF4-FFF2-40B4-BE49-F238E27FC236}">
                    <a16:creationId xmlns:a16="http://schemas.microsoft.com/office/drawing/2014/main" id="{8FCBB617-DEFB-9744-B8A4-4E1E68D8A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7" name="Group 56">
              <a:extLst>
                <a:ext uri="{FF2B5EF4-FFF2-40B4-BE49-F238E27FC236}">
                  <a16:creationId xmlns:a16="http://schemas.microsoft.com/office/drawing/2014/main" id="{28C30620-9B81-5A4E-A97C-60B4E0E32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71" name="Rectangle 57">
                <a:extLst>
                  <a:ext uri="{FF2B5EF4-FFF2-40B4-BE49-F238E27FC236}">
                    <a16:creationId xmlns:a16="http://schemas.microsoft.com/office/drawing/2014/main" id="{1A44830E-FAAD-D047-825F-D463DC07C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2" name="Text Box 58">
                <a:extLst>
                  <a:ext uri="{FF2B5EF4-FFF2-40B4-BE49-F238E27FC236}">
                    <a16:creationId xmlns:a16="http://schemas.microsoft.com/office/drawing/2014/main" id="{4A4BE0CE-ED8E-064B-AF09-AA4FC512E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8" name="Group 59">
              <a:extLst>
                <a:ext uri="{FF2B5EF4-FFF2-40B4-BE49-F238E27FC236}">
                  <a16:creationId xmlns:a16="http://schemas.microsoft.com/office/drawing/2014/main" id="{C1F4D6C9-E81E-624A-B436-921840F8D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69" name="Rectangle 60">
                <a:extLst>
                  <a:ext uri="{FF2B5EF4-FFF2-40B4-BE49-F238E27FC236}">
                    <a16:creationId xmlns:a16="http://schemas.microsoft.com/office/drawing/2014/main" id="{245262F4-4026-E949-9DCB-BB9B5D9D5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0" name="Text Box 61">
                <a:extLst>
                  <a:ext uri="{FF2B5EF4-FFF2-40B4-BE49-F238E27FC236}">
                    <a16:creationId xmlns:a16="http://schemas.microsoft.com/office/drawing/2014/main" id="{AEB3CE28-3923-3C4E-B064-B7F0BA975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659" name="Text Box 62">
              <a:extLst>
                <a:ext uri="{FF2B5EF4-FFF2-40B4-BE49-F238E27FC236}">
                  <a16:creationId xmlns:a16="http://schemas.microsoft.com/office/drawing/2014/main" id="{701B1242-762A-7549-8469-E0E6A3247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0" name="Text Box 63">
              <a:extLst>
                <a:ext uri="{FF2B5EF4-FFF2-40B4-BE49-F238E27FC236}">
                  <a16:creationId xmlns:a16="http://schemas.microsoft.com/office/drawing/2014/main" id="{92C7415C-205B-0141-A835-E28CCFE34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1" name="Text Box 64">
              <a:extLst>
                <a:ext uri="{FF2B5EF4-FFF2-40B4-BE49-F238E27FC236}">
                  <a16:creationId xmlns:a16="http://schemas.microsoft.com/office/drawing/2014/main" id="{F0F0E459-A754-BC42-AAB4-E313BB45E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2" name="Text Box 65">
              <a:extLst>
                <a:ext uri="{FF2B5EF4-FFF2-40B4-BE49-F238E27FC236}">
                  <a16:creationId xmlns:a16="http://schemas.microsoft.com/office/drawing/2014/main" id="{5A0B6924-9D83-BD4A-8CFE-9500663C1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3" name="Text Box 66">
              <a:extLst>
                <a:ext uri="{FF2B5EF4-FFF2-40B4-BE49-F238E27FC236}">
                  <a16:creationId xmlns:a16="http://schemas.microsoft.com/office/drawing/2014/main" id="{6E3E3D55-9237-C845-9A8D-D340C3E11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4" name="Text Box 67">
              <a:extLst>
                <a:ext uri="{FF2B5EF4-FFF2-40B4-BE49-F238E27FC236}">
                  <a16:creationId xmlns:a16="http://schemas.microsoft.com/office/drawing/2014/main" id="{D025C99C-DFC7-0A4F-8AAA-17320A7C5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5" name="Text Box 68">
              <a:extLst>
                <a:ext uri="{FF2B5EF4-FFF2-40B4-BE49-F238E27FC236}">
                  <a16:creationId xmlns:a16="http://schemas.microsoft.com/office/drawing/2014/main" id="{30F29813-395E-A44E-BB9F-87C86902A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6" name="Text Box 69">
              <a:extLst>
                <a:ext uri="{FF2B5EF4-FFF2-40B4-BE49-F238E27FC236}">
                  <a16:creationId xmlns:a16="http://schemas.microsoft.com/office/drawing/2014/main" id="{2B974974-7BCD-014C-BD76-E756B6797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7" name="Text Box 70">
              <a:extLst>
                <a:ext uri="{FF2B5EF4-FFF2-40B4-BE49-F238E27FC236}">
                  <a16:creationId xmlns:a16="http://schemas.microsoft.com/office/drawing/2014/main" id="{F094EC90-E0AA-CB45-95E4-B52B0E9BC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8" name="Text Box 71">
              <a:extLst>
                <a:ext uri="{FF2B5EF4-FFF2-40B4-BE49-F238E27FC236}">
                  <a16:creationId xmlns:a16="http://schemas.microsoft.com/office/drawing/2014/main" id="{CBA2DE5C-9821-9E47-AB4D-09462934E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2" name="Text Box 72">
            <a:extLst>
              <a:ext uri="{FF2B5EF4-FFF2-40B4-BE49-F238E27FC236}">
                <a16:creationId xmlns:a16="http://schemas.microsoft.com/office/drawing/2014/main" id="{36F192F0-85DA-A647-A8F9-5CBF1CE81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748" y="3898081"/>
            <a:ext cx="24808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+mn-lt"/>
              </a:rPr>
              <a:t>graph: </a:t>
            </a:r>
            <a:r>
              <a:rPr lang="en-US" sz="2800" i="1" dirty="0">
                <a:latin typeface="+mn-lt"/>
              </a:rPr>
              <a:t>G = (N,E)</a:t>
            </a:r>
          </a:p>
          <a:p>
            <a:pPr eaLnBrk="1" hangingPunct="1"/>
            <a:endParaRPr lang="en-US" sz="2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0443A-E126-1D4D-BD75-6130D04D9E32}"/>
              </a:ext>
            </a:extLst>
          </p:cNvPr>
          <p:cNvSpPr txBox="1"/>
          <p:nvPr/>
        </p:nvSpPr>
        <p:spPr>
          <a:xfrm>
            <a:off x="5456905" y="1415845"/>
            <a:ext cx="5884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  <a:r>
              <a:rPr lang="en-US" sz="2400" i="1" baseline="-25000" dirty="0"/>
              <a:t>a,b</a:t>
            </a:r>
            <a:r>
              <a:rPr lang="en-US" sz="2400" i="1" dirty="0"/>
              <a:t>: </a:t>
            </a:r>
            <a:r>
              <a:rPr lang="en-US" sz="2400" dirty="0"/>
              <a:t>cost of </a:t>
            </a:r>
            <a:r>
              <a:rPr lang="en-US" sz="2400" i="1" dirty="0">
                <a:solidFill>
                  <a:srgbClr val="0000A8"/>
                </a:solidFill>
              </a:rPr>
              <a:t>direct</a:t>
            </a:r>
            <a:r>
              <a:rPr lang="en-US" sz="2400" dirty="0"/>
              <a:t> link connecting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</a:p>
          <a:p>
            <a:r>
              <a:rPr lang="en-US" sz="2400" dirty="0"/>
              <a:t>             </a:t>
            </a:r>
            <a:r>
              <a:rPr lang="en-US" sz="2400" i="1" dirty="0"/>
              <a:t>e.g., c</a:t>
            </a:r>
            <a:r>
              <a:rPr lang="en-US" sz="2400" i="1" baseline="-25000" dirty="0"/>
              <a:t>w,z </a:t>
            </a:r>
            <a:r>
              <a:rPr lang="en-US" sz="2400" dirty="0"/>
              <a:t>= 5, </a:t>
            </a:r>
            <a:r>
              <a:rPr lang="en-US" sz="2400" i="1" dirty="0"/>
              <a:t>c</a:t>
            </a:r>
            <a:r>
              <a:rPr lang="en-US" sz="2400" i="1" baseline="-25000" dirty="0"/>
              <a:t>u,z </a:t>
            </a:r>
            <a:r>
              <a:rPr lang="en-US" sz="2400" dirty="0"/>
              <a:t>= </a:t>
            </a:r>
            <a:r>
              <a:rPr lang="en-US" sz="2400" dirty="0">
                <a:cs typeface="Arial" charset="0"/>
              </a:rPr>
              <a:t>∞</a:t>
            </a:r>
            <a:endParaRPr lang="en-US" sz="2400" dirty="0"/>
          </a:p>
          <a:p>
            <a:endParaRPr lang="en-US" sz="2400" dirty="0"/>
          </a:p>
          <a:p>
            <a:pPr marL="801688" lvl="1"/>
            <a:r>
              <a:rPr lang="en-US" sz="2400" dirty="0"/>
              <a:t>cost defined by network operator: could always be 1, or inversely related to bandwidth, or inversely related to congestion</a:t>
            </a:r>
          </a:p>
        </p:txBody>
      </p:sp>
      <p:sp>
        <p:nvSpPr>
          <p:cNvPr id="76" name="Text Box 72">
            <a:extLst>
              <a:ext uri="{FF2B5EF4-FFF2-40B4-BE49-F238E27FC236}">
                <a16:creationId xmlns:a16="http://schemas.microsoft.com/office/drawing/2014/main" id="{BFBE2A81-FFD1-7B4E-9584-A27B7DB3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537178"/>
            <a:ext cx="5114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N: </a:t>
            </a:r>
            <a:r>
              <a:rPr lang="en-US" sz="2800" dirty="0">
                <a:latin typeface="+mn-lt"/>
              </a:rPr>
              <a:t>set of routers = { </a:t>
            </a:r>
            <a:r>
              <a:rPr lang="en-US" sz="2800" i="1" dirty="0">
                <a:latin typeface="+mn-lt"/>
              </a:rPr>
              <a:t>u, v, w, x, y, z </a:t>
            </a:r>
            <a:r>
              <a:rPr lang="en-US" sz="2800" dirty="0">
                <a:latin typeface="+mn-lt"/>
              </a:rPr>
              <a:t>}</a:t>
            </a:r>
          </a:p>
        </p:txBody>
      </p:sp>
      <p:sp>
        <p:nvSpPr>
          <p:cNvPr id="77" name="Text Box 72">
            <a:extLst>
              <a:ext uri="{FF2B5EF4-FFF2-40B4-BE49-F238E27FC236}">
                <a16:creationId xmlns:a16="http://schemas.microsoft.com/office/drawing/2014/main" id="{EE3DED54-15B8-EA4D-AA68-CD285B8D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106769"/>
            <a:ext cx="10075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E: </a:t>
            </a:r>
            <a:r>
              <a:rPr lang="en-US" sz="2800" dirty="0">
                <a:latin typeface="+mn-lt"/>
              </a:rPr>
              <a:t>set of links =</a:t>
            </a:r>
            <a:r>
              <a:rPr lang="en-US" sz="3200" dirty="0">
                <a:latin typeface="+mn-lt"/>
              </a:rPr>
              <a:t>{</a:t>
            </a:r>
            <a:r>
              <a:rPr lang="en-US" sz="36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u,v), (u,x), (v,x), (v,w), (x,w), (x,y), (w,y), (w,z), (y,z</a:t>
            </a:r>
            <a:r>
              <a:rPr lang="en-US" sz="2800" dirty="0">
                <a:latin typeface="+mn-lt"/>
              </a:rPr>
              <a:t>) </a:t>
            </a:r>
            <a:r>
              <a:rPr lang="en-US" sz="3200" dirty="0">
                <a:latin typeface="+mn-lt"/>
              </a:rPr>
              <a:t>}</a:t>
            </a:r>
            <a:endParaRPr lang="en-US" sz="28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88458-3339-F675-1A82-9E9D7AF7FDFD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48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6" grpId="0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8320548" cy="894622"/>
          </a:xfrm>
        </p:spPr>
        <p:txBody>
          <a:bodyPr/>
          <a:lstStyle/>
          <a:p>
            <a:r>
              <a:rPr lang="en-US" dirty="0"/>
              <a:t>Routing algorithm classification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732A1C-C52A-0B46-B26E-4DBD9B488928}"/>
              </a:ext>
            </a:extLst>
          </p:cNvPr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A2EBE1-BFA0-B248-ACFC-90011EBC34CE}"/>
              </a:ext>
            </a:extLst>
          </p:cNvPr>
          <p:cNvCxnSpPr>
            <a:cxnSpLocks/>
          </p:cNvCxnSpPr>
          <p:nvPr/>
        </p:nvCxnSpPr>
        <p:spPr>
          <a:xfrm flipH="1">
            <a:off x="235974" y="3441290"/>
            <a:ext cx="11665974" cy="0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6C293B-8D3D-2544-91D8-2533CD0AF99D}"/>
              </a:ext>
            </a:extLst>
          </p:cNvPr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global or decentralized information?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47406-80F8-9441-A2E0-BD72AA9E3AE7}"/>
              </a:ext>
            </a:extLst>
          </p:cNvPr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F40CFC-1B50-144E-A43A-6F638CE78029}"/>
                </a:ext>
              </a:extLst>
            </p:cNvPr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396DD204-2A01-8E4D-BC4B-E0BD86B248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global: </a:t>
              </a:r>
              <a:r>
                <a:rPr lang="en-US" sz="2400" dirty="0"/>
                <a:t>all routers have </a:t>
              </a:r>
              <a:r>
                <a:rPr lang="en-US" sz="2400" i="1" dirty="0"/>
                <a:t>complete</a:t>
              </a:r>
              <a:r>
                <a:rPr lang="en-US" sz="2400" dirty="0"/>
                <a:t> topology, link cost info</a:t>
              </a: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“link state” </a:t>
              </a:r>
              <a:r>
                <a:rPr lang="en-US" altLang="ja-JP" sz="2400" dirty="0"/>
                <a:t>algorithms</a:t>
              </a:r>
            </a:p>
            <a:p>
              <a:pPr>
                <a:buFont typeface="Wingdings" charset="0"/>
                <a:buNone/>
              </a:pP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6E0791-AA52-904B-8ABE-26FDED6C5706}"/>
              </a:ext>
            </a:extLst>
          </p:cNvPr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1E5A78-7BA0-F648-A6EF-E28CE96CE5C2}"/>
                </a:ext>
              </a:extLst>
            </p:cNvPr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3400BCC6-9926-3649-91F6-F0B8B87FE1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decentralized: </a:t>
              </a:r>
              <a:r>
                <a:rPr lang="en-US" sz="2400" dirty="0"/>
                <a:t>iterative process of computation, exchange of info with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routers initially only know link costs to attached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“distance vector” </a:t>
              </a:r>
              <a:r>
                <a:rPr lang="en-US" altLang="ja-JP" sz="2400" dirty="0"/>
                <a:t>algorithms</a:t>
              </a:r>
              <a:endParaRPr lang="en-US" sz="2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A84E65-C3D2-EE42-B4E7-C5FF4CE4FA7B}"/>
              </a:ext>
            </a:extLst>
          </p:cNvPr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fast do routes change?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6FE6B-7647-B846-9799-98FEB9D0A654}"/>
              </a:ext>
            </a:extLst>
          </p:cNvPr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812886-28EC-D241-90C7-5E720368CE84}"/>
              </a:ext>
            </a:extLst>
          </p:cNvPr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7E6BF-15DE-A246-9A08-7C8063E9BE3B}"/>
                </a:ext>
              </a:extLst>
            </p:cNvPr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A5264CD0-EF94-D444-B0AF-8FAAE7055B9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-57150">
                <a:buFont typeface="Wingdings" charset="0"/>
                <a:buNone/>
                <a:defRPr/>
              </a:pPr>
              <a:r>
                <a:rPr lang="en-US" dirty="0">
                  <a:solidFill>
                    <a:srgbClr val="CC0000"/>
                  </a:solidFill>
                </a:rPr>
                <a:t>dynamic</a:t>
              </a:r>
              <a:r>
                <a:rPr lang="en-US" sz="2400" i="1" dirty="0">
                  <a:solidFill>
                    <a:srgbClr val="CC0000"/>
                  </a:solidFill>
                </a:rPr>
                <a:t>: </a:t>
              </a:r>
              <a:r>
                <a:rPr lang="en-US" sz="2400" dirty="0"/>
                <a:t>routes change more quickly</a:t>
              </a:r>
            </a:p>
            <a:p>
              <a:pPr marL="349250" lvl="1" indent="-233363">
                <a:spcBef>
                  <a:spcPts val="400"/>
                </a:spcBef>
                <a:defRPr/>
              </a:pPr>
              <a:r>
                <a:rPr lang="en-US" dirty="0"/>
                <a:t>periodic updates or in response to link cost changes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4129E-0B83-3343-863D-606A39998A89}"/>
              </a:ext>
            </a:extLst>
          </p:cNvPr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0862584-87FB-1B45-8C6F-1E2A810A4276}"/>
                </a:ext>
              </a:extLst>
            </p:cNvPr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28CA3E4A-EC8F-1F42-89F5-9571CBDD810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static: </a:t>
              </a:r>
              <a:r>
                <a:rPr lang="en-US" sz="2400" dirty="0"/>
                <a:t>routes change slowly over time</a:t>
              </a: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509865B-1C67-3041-AB1E-A62EE542E28D}"/>
              </a:ext>
            </a:extLst>
          </p:cNvPr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6F27EF8-DDA8-E744-B654-79FCE215090E}"/>
              </a:ext>
            </a:extLst>
          </p:cNvPr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C24B3-6BDD-B912-902A-D7B6A591D981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9222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2" grpId="0" animBg="1"/>
      <p:bldP spid="10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E9CCC8F-9B64-9843-9FF6-322BE507C6B3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1541236"/>
            <a:ext cx="570880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A8"/>
                </a:solidFill>
              </a:rPr>
              <a:t>centralized: </a:t>
            </a:r>
            <a:r>
              <a:rPr lang="en-US" dirty="0"/>
              <a:t>network topology, link costs known to </a:t>
            </a:r>
            <a:r>
              <a:rPr lang="en-US" i="1" dirty="0"/>
              <a:t>all</a:t>
            </a:r>
            <a:r>
              <a:rPr lang="en-US" dirty="0"/>
              <a:t> nodes</a:t>
            </a:r>
          </a:p>
          <a:p>
            <a:pPr lvl="1"/>
            <a:r>
              <a:rPr lang="en-US" dirty="0"/>
              <a:t>accomplished via “</a:t>
            </a:r>
            <a:r>
              <a:rPr lang="en-US" altLang="ja-JP" dirty="0"/>
              <a:t>link state broadcast” 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computes least cost paths from one node (“</a:t>
            </a:r>
            <a:r>
              <a:rPr lang="en-US" altLang="ja-JP" dirty="0"/>
              <a:t>source”) to all other nodes</a:t>
            </a:r>
          </a:p>
          <a:p>
            <a:pPr lvl="1"/>
            <a:r>
              <a:rPr lang="en-US" dirty="0"/>
              <a:t>gives </a:t>
            </a:r>
            <a:r>
              <a:rPr lang="en-US" i="1" dirty="0">
                <a:solidFill>
                  <a:srgbClr val="000099"/>
                </a:solidFill>
              </a:rPr>
              <a:t>forwarding table</a:t>
            </a:r>
            <a:r>
              <a:rPr lang="en-US" dirty="0"/>
              <a:t> for that node</a:t>
            </a:r>
          </a:p>
          <a:p>
            <a:r>
              <a:rPr lang="en-US" dirty="0">
                <a:solidFill>
                  <a:srgbClr val="0000A8"/>
                </a:solidFill>
              </a:rPr>
              <a:t>iterative: </a:t>
            </a:r>
            <a:r>
              <a:rPr lang="en-US" dirty="0"/>
              <a:t>after </a:t>
            </a:r>
            <a:r>
              <a:rPr lang="en-US" i="1" dirty="0"/>
              <a:t>k</a:t>
            </a:r>
            <a:r>
              <a:rPr lang="en-US" dirty="0"/>
              <a:t> iterations, know least cost path to </a:t>
            </a:r>
            <a:r>
              <a:rPr lang="en-US" i="1" dirty="0"/>
              <a:t>k </a:t>
            </a:r>
            <a:r>
              <a:rPr lang="en-US" dirty="0"/>
              <a:t>destinations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E67AF1-7D2F-A84A-A994-30B5519FB522}"/>
              </a:ext>
            </a:extLst>
          </p:cNvPr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11D1E9D-A4E0-2D4D-8EB8-EB3C738C058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c</a:t>
              </a:r>
              <a:r>
                <a:rPr lang="en-US" i="1" baseline="-25000" dirty="0">
                  <a:solidFill>
                    <a:srgbClr val="000099"/>
                  </a:solidFill>
                </a:rPr>
                <a:t>x,y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u="sng" dirty="0"/>
                <a:t>direct</a:t>
              </a:r>
              <a:r>
                <a:rPr lang="en-US" sz="2400" dirty="0"/>
                <a:t> link cost from node </a:t>
              </a:r>
              <a:r>
                <a:rPr lang="en-US" sz="2400" i="1" dirty="0"/>
                <a:t>x</a:t>
              </a:r>
              <a:r>
                <a:rPr lang="en-US" sz="2400" dirty="0"/>
                <a:t> to </a:t>
              </a:r>
              <a:r>
                <a:rPr lang="en-US" sz="2400" i="1" dirty="0"/>
                <a:t>y</a:t>
              </a:r>
              <a:r>
                <a:rPr lang="en-US" sz="2400" dirty="0"/>
                <a:t>;  = ∞ if not direct neighbors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D(v):</a:t>
              </a:r>
              <a:r>
                <a:rPr lang="en-US" sz="2400" i="1" dirty="0"/>
                <a:t> current</a:t>
              </a:r>
              <a:r>
                <a:rPr lang="en-US" sz="2400" dirty="0"/>
                <a:t> estimate of cost of least-cost-path from source to destination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p(v):</a:t>
              </a:r>
              <a:r>
                <a:rPr lang="en-US" sz="2400" i="1" dirty="0"/>
                <a:t> </a:t>
              </a:r>
              <a:r>
                <a:rPr lang="en-US" sz="2400" dirty="0"/>
                <a:t>predecessor node along path from source to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N</a:t>
              </a:r>
              <a:r>
                <a:rPr lang="en-US" i="1" dirty="0">
                  <a:solidFill>
                    <a:srgbClr val="000099"/>
                  </a:solidFill>
                  <a:cs typeface="Arial" charset="0"/>
                </a:rPr>
                <a:t>'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dirty="0"/>
                <a:t>set of nodes whose least-cost-path </a:t>
              </a:r>
              <a:r>
                <a:rPr lang="en-US" sz="2400" i="1" dirty="0"/>
                <a:t>definitively</a:t>
              </a:r>
              <a:r>
                <a:rPr lang="en-US" sz="2400" dirty="0"/>
                <a:t> known</a:t>
              </a:r>
            </a:p>
            <a:p>
              <a:pPr>
                <a:lnSpc>
                  <a:spcPct val="75000"/>
                </a:lnSpc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5BF574-1695-D54B-8932-9F284CCA9BE5}"/>
                </a:ext>
              </a:extLst>
            </p:cNvPr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AE01A3-6135-9744-BC6A-3A4D19D0FA06}"/>
                </a:ext>
              </a:extLst>
            </p:cNvPr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notation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D30F9CB-5031-3B7E-0141-A85594B9E6E6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43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BF78F-2764-A548-ABF1-4B1E42A705DA}"/>
              </a:ext>
            </a:extLst>
          </p:cNvPr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BEC2C-0D8F-4B40-94FB-EBBC0F3C072B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5DE2F2-C2A0-5A4A-BDC1-ACDB6130E0FD}"/>
                </a:ext>
              </a:extLst>
            </p:cNvPr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703E9-6EB8-4942-9B41-791473B66075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60F75D-37CB-A045-9AC4-50629DAD8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2" y="1225689"/>
            <a:ext cx="9799235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atin typeface="+mn-lt"/>
              </a:rPr>
              <a:t>1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Initialization: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2   </a:t>
            </a:r>
            <a:r>
              <a:rPr lang="en-US" i="1" dirty="0">
                <a:latin typeface="+mn-lt"/>
              </a:rPr>
              <a:t> 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= {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}            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/* compute </a:t>
            </a:r>
            <a:r>
              <a:rPr lang="en-US" sz="1600" dirty="0"/>
              <a:t>least cost path from u </a:t>
            </a:r>
            <a:r>
              <a:rPr lang="en-US" altLang="ja-JP" sz="1600" dirty="0"/>
              <a:t>to all other nodes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3    for all nodes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4      if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adjacent to 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            </a:t>
            </a:r>
            <a:r>
              <a:rPr lang="en-US" sz="1800" dirty="0">
                <a:latin typeface="+mn-lt"/>
              </a:rPr>
              <a:t>/* </a:t>
            </a:r>
            <a:r>
              <a:rPr lang="en-US" sz="1800" i="1" dirty="0">
                <a:latin typeface="+mn-lt"/>
              </a:rPr>
              <a:t>u </a:t>
            </a:r>
            <a:r>
              <a:rPr lang="en-US" sz="1800" dirty="0">
                <a:latin typeface="+mn-lt"/>
              </a:rPr>
              <a:t>initially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knows direct-path-cost only to  direct neighbors   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5          then </a:t>
            </a:r>
            <a:r>
              <a:rPr lang="en-US" i="1" dirty="0">
                <a:latin typeface="+mn-lt"/>
              </a:rPr>
              <a:t>D(v) = c</a:t>
            </a:r>
            <a:r>
              <a:rPr lang="en-US" i="1" baseline="-25000" dirty="0">
                <a:latin typeface="+mn-lt"/>
              </a:rPr>
              <a:t>u,v      </a:t>
            </a:r>
            <a:r>
              <a:rPr lang="en-US" sz="1800" baseline="-25000" dirty="0">
                <a:latin typeface="+mn-lt"/>
              </a:rPr>
              <a:t>             </a:t>
            </a:r>
            <a:r>
              <a:rPr lang="en-US" sz="1800" dirty="0">
                <a:latin typeface="+mn-lt"/>
              </a:rPr>
              <a:t>/* but may not be </a:t>
            </a:r>
            <a:r>
              <a:rPr lang="en-US" sz="1800" i="1" dirty="0">
                <a:latin typeface="+mn-lt"/>
              </a:rPr>
              <a:t>minimum</a:t>
            </a:r>
            <a:r>
              <a:rPr lang="en-US" sz="1800" dirty="0">
                <a:latin typeface="+mn-lt"/>
              </a:rPr>
              <a:t> cost!                                                    */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6      else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latin typeface="+mn-lt"/>
                <a:cs typeface="Arial" charset="0"/>
              </a:rPr>
              <a:t>∞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7 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E6A5B365-6E84-8F48-A98B-CE54B371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184" y="3194942"/>
            <a:ext cx="307507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0000A8"/>
                </a:solidFill>
                <a:latin typeface="+mn-lt"/>
              </a:rPr>
              <a:t>8 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Loop </a:t>
            </a:r>
            <a:endParaRPr lang="en-US" dirty="0">
              <a:solidFill>
                <a:srgbClr val="0000A8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9     </a:t>
            </a:r>
          </a:p>
          <a:p>
            <a:r>
              <a:rPr lang="en-US" dirty="0">
                <a:latin typeface="+mn-lt"/>
              </a:rPr>
              <a:t>10    </a:t>
            </a:r>
          </a:p>
          <a:p>
            <a:r>
              <a:rPr lang="en-US" dirty="0">
                <a:latin typeface="+mn-lt"/>
              </a:rPr>
              <a:t>11</a:t>
            </a:r>
          </a:p>
          <a:p>
            <a:r>
              <a:rPr lang="en-US" dirty="0">
                <a:latin typeface="+mn-lt"/>
              </a:rPr>
              <a:t>12</a:t>
            </a:r>
            <a:endParaRPr lang="en-US" b="1" dirty="0">
              <a:solidFill>
                <a:srgbClr val="CC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13</a:t>
            </a:r>
          </a:p>
          <a:p>
            <a:r>
              <a:rPr lang="en-US" dirty="0">
                <a:latin typeface="+mn-lt"/>
              </a:rPr>
              <a:t>14</a:t>
            </a:r>
          </a:p>
          <a:p>
            <a:r>
              <a:rPr lang="en-US" b="1" dirty="0">
                <a:solidFill>
                  <a:srgbClr val="0000A8"/>
                </a:solidFill>
                <a:latin typeface="+mn-lt"/>
              </a:rPr>
              <a:t>15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until all nodes in N</a:t>
            </a:r>
            <a:r>
              <a:rPr lang="en-US" i="1" dirty="0">
                <a:solidFill>
                  <a:srgbClr val="0000A8"/>
                </a:solidFill>
                <a:latin typeface="+mn-lt"/>
                <a:cs typeface="Arial" charset="0"/>
              </a:rPr>
              <a:t>'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C3FDD5E0-11CC-FC44-8118-718358E5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find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such that </a:t>
            </a:r>
            <a:r>
              <a:rPr lang="en-US" i="1" dirty="0">
                <a:latin typeface="+mn-lt"/>
              </a:rPr>
              <a:t>D(w) </a:t>
            </a:r>
            <a:r>
              <a:rPr lang="en-US" dirty="0">
                <a:latin typeface="+mn-lt"/>
              </a:rPr>
              <a:t>is a minimum </a:t>
            </a:r>
          </a:p>
          <a:p>
            <a:r>
              <a:rPr lang="en-US" dirty="0">
                <a:latin typeface="+mn-lt"/>
              </a:rPr>
              <a:t>add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update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for all</a:t>
            </a:r>
            <a:r>
              <a:rPr lang="en-US" i="1" dirty="0">
                <a:latin typeface="+mn-lt"/>
              </a:rPr>
              <a:t> v </a:t>
            </a:r>
            <a:r>
              <a:rPr lang="en-US" dirty="0">
                <a:latin typeface="+mn-lt"/>
              </a:rPr>
              <a:t>adjacent to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and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: </a:t>
            </a:r>
          </a:p>
          <a:p>
            <a:r>
              <a:rPr lang="en-US" b="1" i="1" dirty="0">
                <a:solidFill>
                  <a:srgbClr val="CC0000"/>
                </a:solidFill>
                <a:latin typeface="+mn-lt"/>
              </a:rPr>
              <a:t>     D(v) =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( 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D(v),  D(w) + c</a:t>
            </a:r>
            <a:r>
              <a:rPr lang="en-US" b="1" i="1" baseline="-25000" dirty="0">
                <a:solidFill>
                  <a:srgbClr val="CC0000"/>
                </a:solidFill>
                <a:latin typeface="+mn-lt"/>
              </a:rPr>
              <a:t>w,v 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/* new least-path-cost to </a:t>
            </a:r>
            <a:r>
              <a:rPr lang="en-US" sz="2000" i="1" dirty="0">
                <a:latin typeface="+mn-lt"/>
              </a:rPr>
              <a:t>v </a:t>
            </a:r>
            <a:r>
              <a:rPr lang="en-US" sz="2000" dirty="0">
                <a:latin typeface="+mn-lt"/>
              </a:rPr>
              <a:t>is either old least-cost-path to</a:t>
            </a:r>
            <a:r>
              <a:rPr lang="en-US" sz="2000" i="1" dirty="0">
                <a:latin typeface="+mn-lt"/>
              </a:rPr>
              <a:t> v </a:t>
            </a:r>
            <a:r>
              <a:rPr lang="en-US" sz="2000" dirty="0">
                <a:latin typeface="+mn-lt"/>
              </a:rPr>
              <a:t>or known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least-cost-path to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plus direct-cost from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to </a:t>
            </a:r>
            <a:r>
              <a:rPr lang="en-US" sz="2000" i="1" dirty="0">
                <a:latin typeface="+mn-lt"/>
              </a:rPr>
              <a:t>v</a:t>
            </a:r>
            <a:r>
              <a:rPr lang="en-US" sz="2000" dirty="0">
                <a:latin typeface="+mn-lt"/>
              </a:rPr>
              <a:t> */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1EE530-10A2-4272-C758-3105AF05F51C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1782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4413452" y="4056991"/>
            <a:ext cx="616508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Initialization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(step 0):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For all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adjacent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D(a) = 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u,a 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B0742-EC8E-C9B1-8E00-A27F54FAAF1A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945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60C12B-CA9D-6543-A68D-C936C6CE5E54}"/>
              </a:ext>
            </a:extLst>
          </p:cNvPr>
          <p:cNvGrpSpPr/>
          <p:nvPr/>
        </p:nvGrpSpPr>
        <p:grpSpPr>
          <a:xfrm>
            <a:off x="3119488" y="1277257"/>
            <a:ext cx="4176312" cy="1355408"/>
            <a:chOff x="3119488" y="1277257"/>
            <a:chExt cx="4176312" cy="1355408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BB51FE9-3B2A-5947-8D58-8E568A2FD108}"/>
                </a:ext>
              </a:extLst>
            </p:cNvPr>
            <p:cNvSpPr/>
            <p:nvPr/>
          </p:nvSpPr>
          <p:spPr>
            <a:xfrm>
              <a:off x="6845203" y="1277257"/>
              <a:ext cx="450597" cy="40266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0BAB8D84-2299-D54C-8DF2-B7D547E53934}"/>
                </a:ext>
              </a:extLst>
            </p:cNvPr>
            <p:cNvCxnSpPr>
              <a:cxnSpLocks/>
              <a:stCxn id="169" idx="2"/>
              <a:endCxn id="171" idx="6"/>
            </p:cNvCxnSpPr>
            <p:nvPr/>
          </p:nvCxnSpPr>
          <p:spPr>
            <a:xfrm flipH="1">
              <a:off x="3421705" y="1478590"/>
              <a:ext cx="3423498" cy="1006309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36CD7A6-BFF0-864F-A9C0-5C593F3F14CE}"/>
                </a:ext>
              </a:extLst>
            </p:cNvPr>
            <p:cNvSpPr/>
            <p:nvPr/>
          </p:nvSpPr>
          <p:spPr>
            <a:xfrm>
              <a:off x="3119488" y="2337133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8BEAF7-D18D-712D-CCAE-054538525DCF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121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FE3D221-D37B-6E43-BD5C-9D85D700EE88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23ACA7E-7391-D44A-806F-75B7293D7DA7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3749D51-CECB-9D44-B018-F266EF41FC5F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449FB44A-FC51-6244-B19F-B77DE67800AB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3">
            <a:extLst>
              <a:ext uri="{FF2B5EF4-FFF2-40B4-BE49-F238E27FC236}">
                <a16:creationId xmlns:a16="http://schemas.microsoft.com/office/drawing/2014/main" id="{54D4CD9F-2B44-4E41-8C1C-698D78A39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4FE5F7E-81B8-0042-A839-1B9EEAE596EE}"/>
              </a:ext>
            </a:extLst>
          </p:cNvPr>
          <p:cNvGrpSpPr/>
          <p:nvPr/>
        </p:nvGrpSpPr>
        <p:grpSpPr>
          <a:xfrm>
            <a:off x="6514034" y="5634994"/>
            <a:ext cx="5187639" cy="1034693"/>
            <a:chOff x="4625273" y="5620004"/>
            <a:chExt cx="5187639" cy="10346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FA9DB6-36A1-8443-BC46-7E2E5C2CA3C9}"/>
                </a:ext>
              </a:extLst>
            </p:cNvPr>
            <p:cNvSpPr/>
            <p:nvPr/>
          </p:nvSpPr>
          <p:spPr>
            <a:xfrm>
              <a:off x="4661941" y="5696262"/>
              <a:ext cx="5066675" cy="9293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Text Box 3">
              <a:extLst>
                <a:ext uri="{FF2B5EF4-FFF2-40B4-BE49-F238E27FC236}">
                  <a16:creationId xmlns:a16="http://schemas.microsoft.com/office/drawing/2014/main" id="{350582EB-9CCF-9849-A56A-C61F6B12D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4947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D(v) = min ( D(v),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x,v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min(2, 1+2) = 2 </a:t>
              </a:r>
            </a:p>
          </p:txBody>
        </p:sp>
        <p:sp>
          <p:nvSpPr>
            <p:cNvPr id="165" name="Text Box 3">
              <a:extLst>
                <a:ext uri="{FF2B5EF4-FFF2-40B4-BE49-F238E27FC236}">
                  <a16:creationId xmlns:a16="http://schemas.microsoft.com/office/drawing/2014/main" id="{6D23D369-4A04-F94C-80EB-D2103B646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76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(5, 1+3) = 4 </a:t>
              </a:r>
            </a:p>
          </p:txBody>
        </p:sp>
        <p:sp>
          <p:nvSpPr>
            <p:cNvPr id="166" name="Text Box 3">
              <a:extLst>
                <a:ext uri="{FF2B5EF4-FFF2-40B4-BE49-F238E27FC236}">
                  <a16:creationId xmlns:a16="http://schemas.microsoft.com/office/drawing/2014/main" id="{9A053085-7294-F842-BE4A-5164EBA43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21" y="6254587"/>
              <a:ext cx="50777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D(y) = min ( D(y),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x,y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min(inf,1+1) = 2 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1D4041-E2D0-984B-A342-59B7AC5550DB}"/>
              </a:ext>
            </a:extLst>
          </p:cNvPr>
          <p:cNvGrpSpPr/>
          <p:nvPr/>
        </p:nvGrpSpPr>
        <p:grpSpPr>
          <a:xfrm>
            <a:off x="11325192" y="5891134"/>
            <a:ext cx="706683" cy="802632"/>
            <a:chOff x="11325192" y="5891134"/>
            <a:chExt cx="706683" cy="802632"/>
          </a:xfrm>
        </p:grpSpPr>
        <p:pic>
          <p:nvPicPr>
            <p:cNvPr id="8" name="Picture 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A37D52F4-FDE5-2845-8949-5A1C24B9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3739" y="5891134"/>
              <a:ext cx="498136" cy="449706"/>
            </a:xfrm>
            <a:prstGeom prst="rect">
              <a:avLst/>
            </a:prstGeom>
          </p:spPr>
        </p:pic>
        <p:pic>
          <p:nvPicPr>
            <p:cNvPr id="168" name="Picture 16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CE04A19A-A505-8C4A-BBEB-B8773FACE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5192" y="6244060"/>
              <a:ext cx="498136" cy="44970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3E3AAE-9099-9C2E-16D3-D8D29B1A8335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7514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9">
            <a:extLst>
              <a:ext uri="{FF2B5EF4-FFF2-40B4-BE49-F238E27FC236}">
                <a16:creationId xmlns:a16="http://schemas.microsoft.com/office/drawing/2014/main" id="{65B395D1-ACAF-AB4A-A53B-728973E1F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285" y="2301914"/>
            <a:ext cx="378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∞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1" name="Text Box 8">
            <a:extLst>
              <a:ext uri="{FF2B5EF4-FFF2-40B4-BE49-F238E27FC236}">
                <a16:creationId xmlns:a16="http://schemas.microsoft.com/office/drawing/2014/main" id="{C4F3D1DE-8C63-AD4B-B1C0-FE339DA1F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722" y="2260378"/>
            <a:ext cx="526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2,x</a:t>
            </a:r>
          </a:p>
        </p:txBody>
      </p:sp>
      <p:sp>
        <p:nvSpPr>
          <p:cNvPr id="117" name="Text Box 6">
            <a:extLst>
              <a:ext uri="{FF2B5EF4-FFF2-40B4-BE49-F238E27FC236}">
                <a16:creationId xmlns:a16="http://schemas.microsoft.com/office/drawing/2014/main" id="{C9401439-4F9A-5245-B5D8-98F93D2D3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247" y="2271953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</p:txBody>
      </p:sp>
      <p:sp>
        <p:nvSpPr>
          <p:cNvPr id="118" name="Text Box 5">
            <a:extLst>
              <a:ext uri="{FF2B5EF4-FFF2-40B4-BE49-F238E27FC236}">
                <a16:creationId xmlns:a16="http://schemas.microsoft.com/office/drawing/2014/main" id="{05199638-1656-3440-8601-484D6E8D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3633" y="2255616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2,u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52DFC02-823F-0242-A6A7-87C32B9FF392}"/>
              </a:ext>
            </a:extLst>
          </p:cNvPr>
          <p:cNvGrpSpPr/>
          <p:nvPr/>
        </p:nvGrpSpPr>
        <p:grpSpPr>
          <a:xfrm>
            <a:off x="3117557" y="1351723"/>
            <a:ext cx="5481203" cy="1572238"/>
            <a:chOff x="-1091379" y="187714"/>
            <a:chExt cx="5481203" cy="1572238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EFA519F-FE06-0A48-8A17-DA293779C4C4}"/>
                </a:ext>
              </a:extLst>
            </p:cNvPr>
            <p:cNvSpPr/>
            <p:nvPr/>
          </p:nvSpPr>
          <p:spPr>
            <a:xfrm>
              <a:off x="4024279" y="187714"/>
              <a:ext cx="365545" cy="33667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8090F2C-8033-B647-B950-11726A728ED6}"/>
                </a:ext>
              </a:extLst>
            </p:cNvPr>
            <p:cNvCxnSpPr>
              <a:cxnSpLocks/>
              <a:stCxn id="206" idx="2"/>
              <a:endCxn id="208" idx="6"/>
            </p:cNvCxnSpPr>
            <p:nvPr/>
          </p:nvCxnSpPr>
          <p:spPr>
            <a:xfrm flipH="1">
              <a:off x="-789162" y="356054"/>
              <a:ext cx="4813441" cy="125613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5FE25E1-AB82-7F4C-9E98-117B763167D9}"/>
                </a:ext>
              </a:extLst>
            </p:cNvPr>
            <p:cNvSpPr/>
            <p:nvPr/>
          </p:nvSpPr>
          <p:spPr>
            <a:xfrm>
              <a:off x="-1091379" y="1464420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DC1F592-D3EA-B141-B522-4F04B922D235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EB5090-180D-BFF0-EA85-78DBE9CB8336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402443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2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B4A4D5E-EA3A-C342-BD4B-5D42FD84497D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9C4666A-0739-D747-9911-F956173AF6C0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E2FD13B-449B-A542-8297-BC85BC14FEA0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001580FF-6C15-794F-AB65-D39811DB8230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119" name="Text Box 3">
            <a:extLst>
              <a:ext uri="{FF2B5EF4-FFF2-40B4-BE49-F238E27FC236}">
                <a16:creationId xmlns:a16="http://schemas.microsoft.com/office/drawing/2014/main" id="{8F59C2A4-0007-4F40-B4AB-15442E39B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398422E-1EB1-DC4A-944E-B1DAB402E4DD}"/>
              </a:ext>
            </a:extLst>
          </p:cNvPr>
          <p:cNvGrpSpPr/>
          <p:nvPr/>
        </p:nvGrpSpPr>
        <p:grpSpPr>
          <a:xfrm>
            <a:off x="6497409" y="5402237"/>
            <a:ext cx="5187639" cy="1034693"/>
            <a:chOff x="4625273" y="5620004"/>
            <a:chExt cx="5187639" cy="1034693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601628C-73DE-794F-B777-3EE0738C013A}"/>
                </a:ext>
              </a:extLst>
            </p:cNvPr>
            <p:cNvSpPr/>
            <p:nvPr/>
          </p:nvSpPr>
          <p:spPr>
            <a:xfrm>
              <a:off x="4661941" y="5934396"/>
              <a:ext cx="5066675" cy="691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Text Box 3">
              <a:extLst>
                <a:ext uri="{FF2B5EF4-FFF2-40B4-BE49-F238E27FC236}">
                  <a16:creationId xmlns:a16="http://schemas.microsoft.com/office/drawing/2014/main" id="{1244B68D-FA8E-C74C-924A-A43B38E7E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4" name="Text Box 3">
              <a:extLst>
                <a:ext uri="{FF2B5EF4-FFF2-40B4-BE49-F238E27FC236}">
                  <a16:creationId xmlns:a16="http://schemas.microsoft.com/office/drawing/2014/main" id="{A1525B23-46ED-3A4C-BC35-A13418697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76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D(y) + </a:t>
              </a:r>
              <a:r>
                <a:rPr kumimoji="0" lang="en-US" sz="20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c</a:t>
              </a:r>
              <a:r>
                <a:rPr lang="en-US" sz="2000" i="1" baseline="-25000" dirty="0">
                  <a:solidFill>
                    <a:prstClr val="black"/>
                  </a:solidFill>
                  <a:latin typeface="Calibri" panose="020F0502020204030204"/>
                </a:rPr>
                <a:t>y</a:t>
              </a:r>
              <a:r>
                <a:rPr kumimoji="0" lang="en-US" sz="200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(4, 2+1) = 3 </a:t>
              </a:r>
            </a:p>
          </p:txBody>
        </p:sp>
        <p:sp>
          <p:nvSpPr>
            <p:cNvPr id="215" name="Text Box 3">
              <a:extLst>
                <a:ext uri="{FF2B5EF4-FFF2-40B4-BE49-F238E27FC236}">
                  <a16:creationId xmlns:a16="http://schemas.microsoft.com/office/drawing/2014/main" id="{BFB54203-76D7-E14F-8811-A49D9AAE5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21" y="6254587"/>
              <a:ext cx="50437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D(z) = min ( D(z), D(y)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y,z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min(inf,2+2) = 4  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C32DC86-6E33-9543-9C89-8F3F1B0CEF86}"/>
              </a:ext>
            </a:extLst>
          </p:cNvPr>
          <p:cNvGrpSpPr/>
          <p:nvPr/>
        </p:nvGrpSpPr>
        <p:grpSpPr>
          <a:xfrm>
            <a:off x="11325192" y="5675005"/>
            <a:ext cx="706683" cy="802632"/>
            <a:chOff x="11325192" y="5891134"/>
            <a:chExt cx="706683" cy="802632"/>
          </a:xfrm>
        </p:grpSpPr>
        <p:pic>
          <p:nvPicPr>
            <p:cNvPr id="217" name="Picture 216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925DA252-1100-254E-886E-E31054C9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3739" y="5891134"/>
              <a:ext cx="498136" cy="449706"/>
            </a:xfrm>
            <a:prstGeom prst="rect">
              <a:avLst/>
            </a:prstGeom>
          </p:spPr>
        </p:pic>
        <p:pic>
          <p:nvPicPr>
            <p:cNvPr id="218" name="Picture 21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01C56154-A60F-024F-BBFB-A6C93EE3F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5192" y="6244060"/>
              <a:ext cx="498136" cy="449706"/>
            </a:xfrm>
            <a:prstGeom prst="rect">
              <a:avLst/>
            </a:prstGeom>
          </p:spPr>
        </p:pic>
      </p:grp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349870A5-9F71-CB43-8128-DFD8B0AA58C1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06F98D-8D33-1DCC-3F5E-0FBAA9E8EA89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7903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control plane: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control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traditional routing algorithms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SDN controllers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network management, configuration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934" y="1602070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in the Internet:</a:t>
            </a:r>
          </a:p>
          <a:p>
            <a:pPr lvl="1"/>
            <a:r>
              <a:rPr lang="en-US" sz="2800" dirty="0"/>
              <a:t>OSPF, BGP</a:t>
            </a:r>
          </a:p>
          <a:p>
            <a:pPr lvl="1"/>
            <a:r>
              <a:rPr lang="en-US" sz="2800" dirty="0"/>
              <a:t>OpenFlow, ODL and ONOS controllers</a:t>
            </a:r>
          </a:p>
          <a:p>
            <a:pPr lvl="1"/>
            <a:r>
              <a:rPr lang="en-US" sz="2800" dirty="0"/>
              <a:t>Internet Control Message Protocol: ICMP</a:t>
            </a:r>
          </a:p>
          <a:p>
            <a:pPr lvl="1"/>
            <a:r>
              <a:rPr lang="en-US" sz="2800" dirty="0"/>
              <a:t>SNMP, YANG/NETCONF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0951948-B008-E644-A413-AF8F2E6FB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30957-A0D6-EA4C-B6BF-820C3230276D}"/>
              </a:ext>
            </a:extLst>
          </p:cNvPr>
          <p:cNvGrpSpPr/>
          <p:nvPr/>
        </p:nvGrpSpPr>
        <p:grpSpPr>
          <a:xfrm>
            <a:off x="3109189" y="1355510"/>
            <a:ext cx="1542110" cy="1873826"/>
            <a:chOff x="3109189" y="1355510"/>
            <a:chExt cx="1542110" cy="1873826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4015F7C7-310D-FD46-9C9C-A1683A72BDDD}"/>
                </a:ext>
              </a:extLst>
            </p:cNvPr>
            <p:cNvSpPr/>
            <p:nvPr/>
          </p:nvSpPr>
          <p:spPr>
            <a:xfrm>
              <a:off x="4336203" y="135551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CB6EBC2E-EA66-0348-8BB3-7224B5E190A1}"/>
                </a:ext>
              </a:extLst>
            </p:cNvPr>
            <p:cNvCxnSpPr>
              <a:cxnSpLocks/>
              <a:stCxn id="207" idx="2"/>
              <a:endCxn id="219" idx="6"/>
            </p:cNvCxnSpPr>
            <p:nvPr/>
          </p:nvCxnSpPr>
          <p:spPr>
            <a:xfrm flipH="1">
              <a:off x="3411406" y="1503276"/>
              <a:ext cx="924797" cy="1578294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79D32FBA-D726-A343-8DEE-BA9A2943F951}"/>
                </a:ext>
              </a:extLst>
            </p:cNvPr>
            <p:cNvSpPr/>
            <p:nvPr/>
          </p:nvSpPr>
          <p:spPr>
            <a:xfrm>
              <a:off x="3109189" y="2933804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2E9057B-6B98-BE42-AE62-4832BA11F8FB}"/>
              </a:ext>
            </a:extLst>
          </p:cNvPr>
          <p:cNvCxnSpPr>
            <a:cxnSpLocks/>
          </p:cNvCxnSpPr>
          <p:nvPr/>
        </p:nvCxnSpPr>
        <p:spPr>
          <a:xfrm flipV="1">
            <a:off x="1137745" y="5040040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F530F0-23AE-01DF-638F-ECBF8E96EE58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7351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2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BE35B4C-1AED-A841-AF80-60F24BC61CA4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1E4B38D-7546-F94C-8A43-DBD52AA7A376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739AB7A4-25A9-1A45-A7AC-64A8E69B1628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05BCE45-1F78-4A42-83C7-96D7950CC9CB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 Box 3">
            <a:extLst>
              <a:ext uri="{FF2B5EF4-FFF2-40B4-BE49-F238E27FC236}">
                <a16:creationId xmlns:a16="http://schemas.microsoft.com/office/drawing/2014/main" id="{CD703E57-0A32-2F40-B813-84CEA4FC5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F68506E-3C2C-FA41-9AFF-AC306C688A51}"/>
              </a:ext>
            </a:extLst>
          </p:cNvPr>
          <p:cNvGrpSpPr/>
          <p:nvPr/>
        </p:nvGrpSpPr>
        <p:grpSpPr>
          <a:xfrm>
            <a:off x="6497409" y="5402237"/>
            <a:ext cx="5183535" cy="749181"/>
            <a:chOff x="4625273" y="5620004"/>
            <a:chExt cx="5183535" cy="749181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78CF965-1E51-204E-87C1-40BC5F8B1953}"/>
                </a:ext>
              </a:extLst>
            </p:cNvPr>
            <p:cNvSpPr/>
            <p:nvPr/>
          </p:nvSpPr>
          <p:spPr>
            <a:xfrm>
              <a:off x="4661941" y="5934396"/>
              <a:ext cx="5066675" cy="4347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Text Box 3">
              <a:extLst>
                <a:ext uri="{FF2B5EF4-FFF2-40B4-BE49-F238E27FC236}">
                  <a16:creationId xmlns:a16="http://schemas.microsoft.com/office/drawing/2014/main" id="{A0BD265B-56BC-C648-9DAB-18969CF60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2" name="Text Box 3">
              <a:extLst>
                <a:ext uri="{FF2B5EF4-FFF2-40B4-BE49-F238E27FC236}">
                  <a16:creationId xmlns:a16="http://schemas.microsoft.com/office/drawing/2014/main" id="{E3E25232-20F1-B64B-98A3-BB2E6B5A6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35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D(v)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v,w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(3, 2+3) = 3 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B03B215-D4F4-B240-9C4C-7FD543D4FF60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A913F9-3FC1-6E84-261D-A60752BAE24B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27278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01EBFD0-D4AD-9247-9D77-B94D622E1FAA}"/>
              </a:ext>
            </a:extLst>
          </p:cNvPr>
          <p:cNvGrpSpPr/>
          <p:nvPr/>
        </p:nvGrpSpPr>
        <p:grpSpPr>
          <a:xfrm>
            <a:off x="3082834" y="1345224"/>
            <a:ext cx="2890824" cy="2192195"/>
            <a:chOff x="1559224" y="-432243"/>
            <a:chExt cx="2890824" cy="2192195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746423EF-63DD-3343-9662-5B2931DA7273}"/>
                </a:ext>
              </a:extLst>
            </p:cNvPr>
            <p:cNvSpPr/>
            <p:nvPr/>
          </p:nvSpPr>
          <p:spPr>
            <a:xfrm>
              <a:off x="4134952" y="-432243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85760C0E-983E-B441-806E-22BCF64E7382}"/>
                </a:ext>
              </a:extLst>
            </p:cNvPr>
            <p:cNvCxnSpPr>
              <a:cxnSpLocks/>
              <a:stCxn id="216" idx="2"/>
              <a:endCxn id="223" idx="6"/>
            </p:cNvCxnSpPr>
            <p:nvPr/>
          </p:nvCxnSpPr>
          <p:spPr>
            <a:xfrm flipH="1">
              <a:off x="1861441" y="-284477"/>
              <a:ext cx="2273511" cy="189666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D5E27BC-D759-D946-87D8-DD12082603F9}"/>
                </a:ext>
              </a:extLst>
            </p:cNvPr>
            <p:cNvSpPr/>
            <p:nvPr/>
          </p:nvSpPr>
          <p:spPr>
            <a:xfrm>
              <a:off x="1559224" y="1464420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983EAC5-E137-B845-8167-8FF621B46BC3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C46C4C-3BAF-7A13-3BB1-F37F58C1F145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3717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D55AC0E-D2D6-F941-9AA6-9306F9726C0A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5F79124-CB88-0245-A13C-A9F8EF8B54A5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662265B-7333-144C-975B-222F0D3A4281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A9ED63E9-B922-974A-A009-C20182AD3D17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 Box 3">
            <a:extLst>
              <a:ext uri="{FF2B5EF4-FFF2-40B4-BE49-F238E27FC236}">
                <a16:creationId xmlns:a16="http://schemas.microsoft.com/office/drawing/2014/main" id="{6F3DAD70-4F0A-6440-969F-3CCEA1CAD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AB668A7-AFC7-C746-8D74-2C3BEE2C0C90}"/>
              </a:ext>
            </a:extLst>
          </p:cNvPr>
          <p:cNvGrpSpPr/>
          <p:nvPr/>
        </p:nvGrpSpPr>
        <p:grpSpPr>
          <a:xfrm>
            <a:off x="6497409" y="5402237"/>
            <a:ext cx="5103343" cy="749181"/>
            <a:chOff x="4625273" y="5620004"/>
            <a:chExt cx="5103343" cy="749181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5C3332E-25DC-5548-B18A-0DFEE9ABA6BC}"/>
                </a:ext>
              </a:extLst>
            </p:cNvPr>
            <p:cNvSpPr/>
            <p:nvPr/>
          </p:nvSpPr>
          <p:spPr>
            <a:xfrm>
              <a:off x="4661941" y="5934396"/>
              <a:ext cx="5066675" cy="4347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Text Box 3">
              <a:extLst>
                <a:ext uri="{FF2B5EF4-FFF2-40B4-BE49-F238E27FC236}">
                  <a16:creationId xmlns:a16="http://schemas.microsoft.com/office/drawing/2014/main" id="{66CA504C-894E-9D46-958C-24EC91FC6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1" name="Text Box 3">
              <a:extLst>
                <a:ext uri="{FF2B5EF4-FFF2-40B4-BE49-F238E27FC236}">
                  <a16:creationId xmlns:a16="http://schemas.microsoft.com/office/drawing/2014/main" id="{818E7B6F-01C5-BD4D-81E3-08541D884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0889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D(z) = min ( D(z), D(w)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w,z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(4, 3+5) = 4 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1F1CF94-F7B7-9947-B9CB-42D5664FC48B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3FF334-7EF8-5C24-04A2-EC84CC256363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5352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A203BF5-54E3-A247-B525-DAD7C3FFFA30}"/>
              </a:ext>
            </a:extLst>
          </p:cNvPr>
          <p:cNvGrpSpPr/>
          <p:nvPr/>
        </p:nvGrpSpPr>
        <p:grpSpPr>
          <a:xfrm>
            <a:off x="3084763" y="1369564"/>
            <a:ext cx="6736985" cy="2493877"/>
            <a:chOff x="-2329870" y="-444558"/>
            <a:chExt cx="6736985" cy="2493877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C7C9367-2990-6D43-A15C-2F5B4E8649C4}"/>
                </a:ext>
              </a:extLst>
            </p:cNvPr>
            <p:cNvSpPr/>
            <p:nvPr/>
          </p:nvSpPr>
          <p:spPr>
            <a:xfrm>
              <a:off x="4092019" y="-444558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F11A43D7-7771-3E49-94AA-7FB8202B3A43}"/>
                </a:ext>
              </a:extLst>
            </p:cNvPr>
            <p:cNvCxnSpPr>
              <a:cxnSpLocks/>
              <a:stCxn id="223" idx="2"/>
              <a:endCxn id="226" idx="6"/>
            </p:cNvCxnSpPr>
            <p:nvPr/>
          </p:nvCxnSpPr>
          <p:spPr>
            <a:xfrm flipH="1">
              <a:off x="-2027653" y="-296792"/>
              <a:ext cx="6119672" cy="219834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8F40879-FE48-7941-9529-6385E99DA5B8}"/>
                </a:ext>
              </a:extLst>
            </p:cNvPr>
            <p:cNvSpPr/>
            <p:nvPr/>
          </p:nvSpPr>
          <p:spPr>
            <a:xfrm>
              <a:off x="-2329870" y="1753787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6" name="Oval 114">
            <a:extLst>
              <a:ext uri="{FF2B5EF4-FFF2-40B4-BE49-F238E27FC236}">
                <a16:creationId xmlns:a16="http://schemas.microsoft.com/office/drawing/2014/main" id="{C308C696-C703-8F42-B968-5CF9C8EE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034" y="326791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7" name="Text Box 4">
            <a:extLst>
              <a:ext uri="{FF2B5EF4-FFF2-40B4-BE49-F238E27FC236}">
                <a16:creationId xmlns:a16="http://schemas.microsoft.com/office/drawing/2014/main" id="{7503A458-C386-184E-899F-151FF388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F0B2969-0D91-644B-9FF5-3BB4F0D073E4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ABE8C73-6B5D-7F4B-AA15-26746F00DEF9}"/>
              </a:ext>
            </a:extLst>
          </p:cNvPr>
          <p:cNvCxnSpPr>
            <a:cxnSpLocks/>
          </p:cNvCxnSpPr>
          <p:nvPr/>
        </p:nvCxnSpPr>
        <p:spPr>
          <a:xfrm flipV="1">
            <a:off x="3059661" y="5610320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DEFCC4-8414-CA9A-44D0-78D21578041F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5753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216" name="Oval 114">
            <a:extLst>
              <a:ext uri="{FF2B5EF4-FFF2-40B4-BE49-F238E27FC236}">
                <a16:creationId xmlns:a16="http://schemas.microsoft.com/office/drawing/2014/main" id="{C308C696-C703-8F42-B968-5CF9C8EE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034" y="326791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7" name="Text Box 4">
            <a:extLst>
              <a:ext uri="{FF2B5EF4-FFF2-40B4-BE49-F238E27FC236}">
                <a16:creationId xmlns:a16="http://schemas.microsoft.com/office/drawing/2014/main" id="{7503A458-C386-184E-899F-151FF388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165" name="Text Box 3">
            <a:extLst>
              <a:ext uri="{FF2B5EF4-FFF2-40B4-BE49-F238E27FC236}">
                <a16:creationId xmlns:a16="http://schemas.microsoft.com/office/drawing/2014/main" id="{DDAD2418-A8D1-1A4C-9685-0ABBFA899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502BE32-581E-614C-8C19-401954352B23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BAAF5DE-5EBE-1D41-BC0E-9C07EB3F9FC5}"/>
              </a:ext>
            </a:extLst>
          </p:cNvPr>
          <p:cNvCxnSpPr>
            <a:cxnSpLocks/>
          </p:cNvCxnSpPr>
          <p:nvPr/>
        </p:nvCxnSpPr>
        <p:spPr>
          <a:xfrm flipV="1">
            <a:off x="3059661" y="5610320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46D7FF-4511-6870-F843-082708C66323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62100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DC340D0-8A95-8143-AD57-B872A9C6CD43}"/>
              </a:ext>
            </a:extLst>
          </p:cNvPr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7F7A7B-99F0-6C4B-B48D-B877DEAB2FD6}"/>
                </a:ext>
              </a:extLst>
            </p:cNvPr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01376935-088F-E14B-99BC-C62CE0D1A8D3}"/>
                </a:ext>
              </a:extLst>
            </p:cNvPr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EE536074-780C-B94B-BB7B-5519ED0B8ED5}"/>
                </a:ext>
              </a:extLst>
            </p:cNvPr>
            <p:cNvCxnSpPr>
              <a:cxnSpLocks/>
            </p:cNvCxnSpPr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ln w="2540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0" name="Text Box 9">
            <a:extLst>
              <a:ext uri="{FF2B5EF4-FFF2-40B4-BE49-F238E27FC236}">
                <a16:creationId xmlns:a16="http://schemas.microsoft.com/office/drawing/2014/main" id="{7264032F-FC16-7043-941E-B120E8ED9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973CA4-9B72-A545-BA9F-40D90EB8CE03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489" name="Text Box 9">
              <a:extLst>
                <a:ext uri="{FF2B5EF4-FFF2-40B4-BE49-F238E27FC236}">
                  <a16:creationId xmlns:a16="http://schemas.microsoft.com/office/drawing/2014/main" id="{AF5565C2-0153-3D44-85CB-BBD06568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9" name="Text Box 6">
              <a:extLst>
                <a:ext uri="{FF2B5EF4-FFF2-40B4-BE49-F238E27FC236}">
                  <a16:creationId xmlns:a16="http://schemas.microsoft.com/office/drawing/2014/main" id="{B7834F0D-0E0E-F04D-A076-86B8692E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E6F247-A516-EB44-B218-3523C7F1525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487" name="Text Box 9">
              <a:extLst>
                <a:ext uri="{FF2B5EF4-FFF2-40B4-BE49-F238E27FC236}">
                  <a16:creationId xmlns:a16="http://schemas.microsoft.com/office/drawing/2014/main" id="{6DD8D8CE-3DDC-DF48-BBFB-EBDD1F221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Text Box 8">
              <a:extLst>
                <a:ext uri="{FF2B5EF4-FFF2-40B4-BE49-F238E27FC236}">
                  <a16:creationId xmlns:a16="http://schemas.microsoft.com/office/drawing/2014/main" id="{9DBF3B61-BEF7-8A40-AF7C-22BFA4A5F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496" name="Text Box 6">
              <a:extLst>
                <a:ext uri="{FF2B5EF4-FFF2-40B4-BE49-F238E27FC236}">
                  <a16:creationId xmlns:a16="http://schemas.microsoft.com/office/drawing/2014/main" id="{F4E69EDF-A458-174E-A9A1-51CA8C7B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501" name="Text Box 5">
              <a:extLst>
                <a:ext uri="{FF2B5EF4-FFF2-40B4-BE49-F238E27FC236}">
                  <a16:creationId xmlns:a16="http://schemas.microsoft.com/office/drawing/2014/main" id="{3ACD38CB-FB5D-F74D-8F1B-D1ED7765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89ED-B03B-214C-ADF2-72A54A5A4AFE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488" name="Text Box 9">
              <a:extLst>
                <a:ext uri="{FF2B5EF4-FFF2-40B4-BE49-F238E27FC236}">
                  <a16:creationId xmlns:a16="http://schemas.microsoft.com/office/drawing/2014/main" id="{A038CE8D-1564-2D4D-A52D-5FACBB86F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7" name="Text Box 6">
              <a:extLst>
                <a:ext uri="{FF2B5EF4-FFF2-40B4-BE49-F238E27FC236}">
                  <a16:creationId xmlns:a16="http://schemas.microsoft.com/office/drawing/2014/main" id="{A382A71E-E492-4443-89C5-C12D644F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502" name="Text Box 5">
              <a:extLst>
                <a:ext uri="{FF2B5EF4-FFF2-40B4-BE49-F238E27FC236}">
                  <a16:creationId xmlns:a16="http://schemas.microsoft.com/office/drawing/2014/main" id="{C9B2A270-7336-FE45-A405-3057D86C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3" name="Text Box 4">
            <a:extLst>
              <a:ext uri="{FF2B5EF4-FFF2-40B4-BE49-F238E27FC236}">
                <a16:creationId xmlns:a16="http://schemas.microsoft.com/office/drawing/2014/main" id="{E994D46E-7D0F-9843-807C-ABB0D4B5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504" name="Text Box 4">
            <a:extLst>
              <a:ext uri="{FF2B5EF4-FFF2-40B4-BE49-F238E27FC236}">
                <a16:creationId xmlns:a16="http://schemas.microsoft.com/office/drawing/2014/main" id="{0A3ED467-D430-4A47-866D-6A5E75B0C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505" name="Text Box 4">
            <a:extLst>
              <a:ext uri="{FF2B5EF4-FFF2-40B4-BE49-F238E27FC236}">
                <a16:creationId xmlns:a16="http://schemas.microsoft.com/office/drawing/2014/main" id="{DBDC054B-9144-E046-848B-AA4FB410A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sp>
        <p:nvSpPr>
          <p:cNvPr id="506" name="Text Box 4">
            <a:extLst>
              <a:ext uri="{FF2B5EF4-FFF2-40B4-BE49-F238E27FC236}">
                <a16:creationId xmlns:a16="http://schemas.microsoft.com/office/drawing/2014/main" id="{BBFEB9F8-55C5-9340-9F0D-07D6265C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507" name="Text Box 4">
            <a:extLst>
              <a:ext uri="{FF2B5EF4-FFF2-40B4-BE49-F238E27FC236}">
                <a16:creationId xmlns:a16="http://schemas.microsoft.com/office/drawing/2014/main" id="{2AA27EEE-C105-4546-92C9-79D7A34A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C9846B-B76F-EC46-B3DD-08ED42B2D986}"/>
              </a:ext>
            </a:extLst>
          </p:cNvPr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E48D8571-6045-3E40-9668-A4DCC2FFD7ED}"/>
                </a:ext>
              </a:extLst>
            </p:cNvPr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68A21CC6-2268-6A4F-86A7-EE2A64DDB546}"/>
                  </a:ext>
                </a:extLst>
              </p:cNvPr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C2832E9-BE63-D54F-9A07-797BB768C48C}"/>
                  </a:ext>
                </a:extLst>
              </p:cNvPr>
              <p:cNvCxnSpPr>
                <a:cxnSpLocks/>
                <a:stCxn id="517" idx="4"/>
                <a:endCxn id="520" idx="6"/>
              </p:cNvCxnSpPr>
              <p:nvPr/>
            </p:nvCxnSpPr>
            <p:spPr>
              <a:xfrm flipH="1">
                <a:off x="541927" y="821724"/>
                <a:ext cx="3736601" cy="790462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17653CE0-07E1-464B-8144-C45075F66FA4}"/>
                  </a:ext>
                </a:extLst>
              </p:cNvPr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5" name="Oval 114">
              <a:extLst>
                <a:ext uri="{FF2B5EF4-FFF2-40B4-BE49-F238E27FC236}">
                  <a16:creationId xmlns:a16="http://schemas.microsoft.com/office/drawing/2014/main" id="{C682F2F6-CA7A-944A-9033-FDDB0D7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9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661659-5D13-8544-B931-6BD6A0036B25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 flipV="1">
              <a:off x="7129521" y="1638301"/>
              <a:ext cx="484" cy="387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E156D929-7F75-B740-BEE1-71E12F7E0BCF}"/>
              </a:ext>
            </a:extLst>
          </p:cNvPr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405B06F4-42C4-874B-8775-68CE587789F1}"/>
                </a:ext>
              </a:extLst>
            </p:cNvPr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6413A5FF-0871-0C46-8A58-9D04A8AADA7E}"/>
                  </a:ext>
                </a:extLst>
              </p:cNvPr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5" name="Straight Arrow Connector 534">
                <a:extLst>
                  <a:ext uri="{FF2B5EF4-FFF2-40B4-BE49-F238E27FC236}">
                    <a16:creationId xmlns:a16="http://schemas.microsoft.com/office/drawing/2014/main" id="{4BBE828C-BFCA-9E42-9A8E-855E80AB79F7}"/>
                  </a:ext>
                </a:extLst>
              </p:cNvPr>
              <p:cNvCxnSpPr>
                <a:cxnSpLocks/>
                <a:stCxn id="534" idx="4"/>
                <a:endCxn id="536" idx="6"/>
              </p:cNvCxnSpPr>
              <p:nvPr/>
            </p:nvCxnSpPr>
            <p:spPr>
              <a:xfrm flipH="1">
                <a:off x="-789162" y="520778"/>
                <a:ext cx="5079265" cy="109140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29408050-96BC-544E-9C63-1E100FDDF6A2}"/>
                  </a:ext>
                </a:extLst>
              </p:cNvPr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2" name="Oval 114">
              <a:extLst>
                <a:ext uri="{FF2B5EF4-FFF2-40B4-BE49-F238E27FC236}">
                  <a16:creationId xmlns:a16="http://schemas.microsoft.com/office/drawing/2014/main" id="{685FCE3A-E651-194B-82B8-7C5CF12F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24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017D4077-E857-0E47-AE8D-9DAEDC889967}"/>
                </a:ext>
              </a:extLst>
            </p:cNvPr>
            <p:cNvCxnSpPr>
              <a:cxnSpLocks/>
              <a:stCxn id="532" idx="0"/>
              <a:endCxn id="534" idx="4"/>
            </p:cNvCxnSpPr>
            <p:nvPr/>
          </p:nvCxnSpPr>
          <p:spPr>
            <a:xfrm flipV="1">
              <a:off x="7152671" y="1393492"/>
              <a:ext cx="1776" cy="6320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911D6D48-B41E-C748-8CC0-00A6299B0AAA}"/>
              </a:ext>
            </a:extLst>
          </p:cNvPr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476B669B-D835-7546-8C5D-745C28DBA626}"/>
                </a:ext>
              </a:extLst>
            </p:cNvPr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000BC0A-ACF3-A743-B038-FE3A215C971F}"/>
                  </a:ext>
                </a:extLst>
              </p:cNvPr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AF172589-3BBB-8C42-AF91-ED4A3B8F251F}"/>
                  </a:ext>
                </a:extLst>
              </p:cNvPr>
              <p:cNvCxnSpPr>
                <a:cxnSpLocks/>
                <a:stCxn id="541" idx="4"/>
                <a:endCxn id="543" idx="6"/>
              </p:cNvCxnSpPr>
              <p:nvPr/>
            </p:nvCxnSpPr>
            <p:spPr>
              <a:xfrm flipH="1">
                <a:off x="3147507" y="426065"/>
                <a:ext cx="1142596" cy="137382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983583A7-CF39-514C-B2F9-EC8A8919C008}"/>
                  </a:ext>
                </a:extLst>
              </p:cNvPr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9" name="Oval 114">
              <a:extLst>
                <a:ext uri="{FF2B5EF4-FFF2-40B4-BE49-F238E27FC236}">
                  <a16:creationId xmlns:a16="http://schemas.microsoft.com/office/drawing/2014/main" id="{88D76B70-8DB1-1F44-AC98-B4B908DE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021" y="219918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01FD8F8E-8376-A54A-8760-9722F14602E4}"/>
                </a:ext>
              </a:extLst>
            </p:cNvPr>
            <p:cNvCxnSpPr>
              <a:cxnSpLocks/>
              <a:stCxn id="539" idx="0"/>
              <a:endCxn id="541" idx="4"/>
            </p:cNvCxnSpPr>
            <p:nvPr/>
          </p:nvCxnSpPr>
          <p:spPr>
            <a:xfrm flipV="1">
              <a:off x="7154447" y="1298779"/>
              <a:ext cx="0" cy="900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E03EF3CA-2D9B-664C-A155-84446468FB79}"/>
              </a:ext>
            </a:extLst>
          </p:cNvPr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9E0A8781-B42F-7A49-819E-17E215845ED5}"/>
                </a:ext>
              </a:extLst>
            </p:cNvPr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D753C51A-4350-514E-8575-255BE71968EF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0" name="Straight Arrow Connector 549">
                <a:extLst>
                  <a:ext uri="{FF2B5EF4-FFF2-40B4-BE49-F238E27FC236}">
                    <a16:creationId xmlns:a16="http://schemas.microsoft.com/office/drawing/2014/main" id="{52E7D202-00E1-0940-872A-88DE48D25A31}"/>
                  </a:ext>
                </a:extLst>
              </p:cNvPr>
              <p:cNvCxnSpPr>
                <a:cxnSpLocks/>
                <a:stCxn id="549" idx="4"/>
                <a:endCxn id="551" idx="6"/>
              </p:cNvCxnSpPr>
              <p:nvPr/>
            </p:nvCxnSpPr>
            <p:spPr>
              <a:xfrm flipH="1">
                <a:off x="1861441" y="-81293"/>
                <a:ext cx="2463386" cy="169347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0C65CD2E-F916-7F44-8015-E772F7A08327}"/>
                  </a:ext>
                </a:extLst>
              </p:cNvPr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7" name="Oval 114">
              <a:extLst>
                <a:ext uri="{FF2B5EF4-FFF2-40B4-BE49-F238E27FC236}">
                  <a16:creationId xmlns:a16="http://schemas.microsoft.com/office/drawing/2014/main" id="{C71CC878-55D7-AD4F-B3B1-13953C4E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5970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7B56A3C2-EAE1-8E49-9661-485FF1A1FAA4}"/>
                </a:ext>
              </a:extLst>
            </p:cNvPr>
            <p:cNvCxnSpPr>
              <a:cxnSpLocks/>
              <a:stCxn id="547" idx="0"/>
              <a:endCxn id="549" idx="4"/>
            </p:cNvCxnSpPr>
            <p:nvPr/>
          </p:nvCxnSpPr>
          <p:spPr>
            <a:xfrm flipV="1">
              <a:off x="7187396" y="791421"/>
              <a:ext cx="1775" cy="1234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837723A6-32DA-4C49-8E78-4111930D0945}"/>
              </a:ext>
            </a:extLst>
          </p:cNvPr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D4AF9FEB-87B8-2440-BFF7-2388513CCB4D}"/>
                </a:ext>
              </a:extLst>
            </p:cNvPr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E833C45F-B922-8B4F-A541-13D5EDF3D166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BAC38F32-13CD-8D49-B140-20E9CE2B7D81}"/>
                  </a:ext>
                </a:extLst>
              </p:cNvPr>
              <p:cNvCxnSpPr>
                <a:cxnSpLocks/>
                <a:stCxn id="556" idx="4"/>
                <a:endCxn id="558" idx="6"/>
              </p:cNvCxnSpPr>
              <p:nvPr/>
            </p:nvCxnSpPr>
            <p:spPr>
              <a:xfrm flipH="1">
                <a:off x="-2027653" y="-81293"/>
                <a:ext cx="6352480" cy="198284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5A968801-B5C0-774E-9189-C0C84CCD1C5E}"/>
                  </a:ext>
                </a:extLst>
              </p:cNvPr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4" name="Oval 114">
              <a:extLst>
                <a:ext uri="{FF2B5EF4-FFF2-40B4-BE49-F238E27FC236}">
                  <a16:creationId xmlns:a16="http://schemas.microsoft.com/office/drawing/2014/main" id="{2DD21A52-3AB5-1146-AA26-D2C240D0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745" y="2326511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1B6FC9B-38BD-A74B-95DB-48A86BA94800}"/>
                </a:ext>
              </a:extLst>
            </p:cNvPr>
            <p:cNvCxnSpPr>
              <a:cxnSpLocks/>
              <a:stCxn id="554" idx="0"/>
              <a:endCxn id="556" idx="4"/>
            </p:cNvCxnSpPr>
            <p:nvPr/>
          </p:nvCxnSpPr>
          <p:spPr>
            <a:xfrm flipV="1">
              <a:off x="7189171" y="791421"/>
              <a:ext cx="0" cy="15350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1957653" y="554427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2908706" y="6055489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2068770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3744012" y="4988689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4007312" y="5577069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 Box 3">
            <a:extLst>
              <a:ext uri="{FF2B5EF4-FFF2-40B4-BE49-F238E27FC236}">
                <a16:creationId xmlns:a16="http://schemas.microsoft.com/office/drawing/2014/main" id="{26DB9EA5-AEE6-8446-BB60-338C393A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200" dirty="0">
                <a:latin typeface="+mn-lt"/>
              </a:rPr>
              <a:t>find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such that </a:t>
            </a:r>
            <a:r>
              <a:rPr lang="en-US" sz="2200" i="1" dirty="0">
                <a:latin typeface="+mn-lt"/>
              </a:rPr>
              <a:t>D(a) </a:t>
            </a:r>
            <a:r>
              <a:rPr lang="en-US" sz="2200" dirty="0">
                <a:latin typeface="+mn-lt"/>
              </a:rPr>
              <a:t>is a minimum </a:t>
            </a:r>
          </a:p>
          <a:p>
            <a:r>
              <a:rPr lang="en-US" sz="2200" dirty="0">
                <a:latin typeface="+mn-lt"/>
              </a:rPr>
              <a:t>add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to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</a:p>
          <a:p>
            <a:r>
              <a:rPr lang="en-US" sz="2200" dirty="0">
                <a:latin typeface="+mn-lt"/>
              </a:rPr>
              <a:t>update </a:t>
            </a:r>
            <a:r>
              <a:rPr lang="en-US" sz="2200" i="1" dirty="0">
                <a:latin typeface="+mn-lt"/>
              </a:rPr>
              <a:t>D(b) </a:t>
            </a:r>
            <a:r>
              <a:rPr lang="en-US" sz="2200" dirty="0">
                <a:latin typeface="+mn-lt"/>
              </a:rPr>
              <a:t>for all </a:t>
            </a:r>
            <a:r>
              <a:rPr lang="en-US" sz="2200" i="1" dirty="0">
                <a:latin typeface="+mn-lt"/>
              </a:rPr>
              <a:t>b</a:t>
            </a:r>
            <a:r>
              <a:rPr lang="en-US" sz="2200" dirty="0">
                <a:latin typeface="+mn-lt"/>
              </a:rPr>
              <a:t> adjacent to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and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: </a:t>
            </a:r>
          </a:p>
          <a:p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    D(b) = </a:t>
            </a:r>
            <a:r>
              <a:rPr lang="en-US" sz="2200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( D(b), D(a) + c</a:t>
            </a:r>
            <a:r>
              <a:rPr lang="en-US" sz="2200" b="1" i="1" baseline="-25000" dirty="0">
                <a:solidFill>
                  <a:srgbClr val="CC0000"/>
                </a:solidFill>
                <a:latin typeface="+mn-lt"/>
              </a:rPr>
              <a:t>a,b 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Initialization (step 0): For all a: if </a:t>
            </a:r>
            <a:r>
              <a:rPr lang="en-US" i="1" dirty="0"/>
              <a:t>a</a:t>
            </a:r>
            <a:r>
              <a:rPr lang="en-US" dirty="0"/>
              <a:t> adjacent to then </a:t>
            </a:r>
            <a:r>
              <a:rPr lang="en-US" i="1" dirty="0"/>
              <a:t>D(a) = c</a:t>
            </a:r>
            <a:r>
              <a:rPr lang="en-US" i="1" baseline="-25000" dirty="0"/>
              <a:t>u,a </a:t>
            </a:r>
            <a:endParaRPr lang="en-US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9DBD7-E107-1395-EE59-1AC4B58C8D53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8659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  <p:bldP spid="503" grpId="0"/>
      <p:bldP spid="504" grpId="0"/>
      <p:bldP spid="505" grpId="0"/>
      <p:bldP spid="506" grpId="0"/>
      <p:bldP spid="507" grpId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4666129" y="2789499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5617182" y="3300714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4777246" y="2268639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6452488" y="22339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6715788" y="2822294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3">
            <a:extLst>
              <a:ext uri="{FF2B5EF4-FFF2-40B4-BE49-F238E27FC236}">
                <a16:creationId xmlns:a16="http://schemas.microsoft.com/office/drawing/2014/main" id="{CAD83B90-6A61-424F-807D-7507674811C5}"/>
              </a:ext>
            </a:extLst>
          </p:cNvPr>
          <p:cNvGrpSpPr>
            <a:grpSpLocks/>
          </p:cNvGrpSpPr>
          <p:nvPr/>
        </p:nvGrpSpPr>
        <p:grpSpPr bwMode="auto"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235" name="Freeform 4">
              <a:extLst>
                <a:ext uri="{FF2B5EF4-FFF2-40B4-BE49-F238E27FC236}">
                  <a16:creationId xmlns:a16="http://schemas.microsoft.com/office/drawing/2014/main" id="{D55BBFC2-7A7F-8B48-AC36-5E367A010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Oval 5">
              <a:extLst>
                <a:ext uri="{FF2B5EF4-FFF2-40B4-BE49-F238E27FC236}">
                  <a16:creationId xmlns:a16="http://schemas.microsoft.com/office/drawing/2014/main" id="{D1E533AD-8D87-7A4B-8A7E-E763008F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8393A25C-8E73-3945-96CC-27CA319F0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Line 7">
              <a:extLst>
                <a:ext uri="{FF2B5EF4-FFF2-40B4-BE49-F238E27FC236}">
                  <a16:creationId xmlns:a16="http://schemas.microsoft.com/office/drawing/2014/main" id="{00CB3848-99BB-D84B-AFA1-D2A4079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D86D7FD3-F350-4745-AAE8-4DC4DEC2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9A82BFE7-2A38-894C-A32D-46DEDFCA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Oval 10">
              <a:extLst>
                <a:ext uri="{FF2B5EF4-FFF2-40B4-BE49-F238E27FC236}">
                  <a16:creationId xmlns:a16="http://schemas.microsoft.com/office/drawing/2014/main" id="{AA854307-5377-8A41-9AEB-75CD5A87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2" name="Line 11">
              <a:extLst>
                <a:ext uri="{FF2B5EF4-FFF2-40B4-BE49-F238E27FC236}">
                  <a16:creationId xmlns:a16="http://schemas.microsoft.com/office/drawing/2014/main" id="{9FA810B5-81B4-AB4E-9CB4-8AB6FC42F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12">
              <a:extLst>
                <a:ext uri="{FF2B5EF4-FFF2-40B4-BE49-F238E27FC236}">
                  <a16:creationId xmlns:a16="http://schemas.microsoft.com/office/drawing/2014/main" id="{1F897DDB-A59F-8A49-AA62-3734F23BB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Rectangle 13">
              <a:extLst>
                <a:ext uri="{FF2B5EF4-FFF2-40B4-BE49-F238E27FC236}">
                  <a16:creationId xmlns:a16="http://schemas.microsoft.com/office/drawing/2014/main" id="{109513FF-1C63-234A-9B1E-75D62A42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Oval 14">
              <a:extLst>
                <a:ext uri="{FF2B5EF4-FFF2-40B4-BE49-F238E27FC236}">
                  <a16:creationId xmlns:a16="http://schemas.microsoft.com/office/drawing/2014/main" id="{30EA6A56-1EC2-C342-B322-0BD69F60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4" name="Oval 15">
              <a:extLst>
                <a:ext uri="{FF2B5EF4-FFF2-40B4-BE49-F238E27FC236}">
                  <a16:creationId xmlns:a16="http://schemas.microsoft.com/office/drawing/2014/main" id="{91BAA6D5-E6E6-3F47-BA4B-0311E071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5" name="Line 16">
              <a:extLst>
                <a:ext uri="{FF2B5EF4-FFF2-40B4-BE49-F238E27FC236}">
                  <a16:creationId xmlns:a16="http://schemas.microsoft.com/office/drawing/2014/main" id="{A8F35EF4-8155-D144-9887-2394E21FD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17">
              <a:extLst>
                <a:ext uri="{FF2B5EF4-FFF2-40B4-BE49-F238E27FC236}">
                  <a16:creationId xmlns:a16="http://schemas.microsoft.com/office/drawing/2014/main" id="{C0FFA446-EED0-654F-8B59-830BB7BE9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Rectangle 18">
              <a:extLst>
                <a:ext uri="{FF2B5EF4-FFF2-40B4-BE49-F238E27FC236}">
                  <a16:creationId xmlns:a16="http://schemas.microsoft.com/office/drawing/2014/main" id="{8C6FDE51-7923-3B44-830E-2DB780796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8" name="Oval 19">
              <a:extLst>
                <a:ext uri="{FF2B5EF4-FFF2-40B4-BE49-F238E27FC236}">
                  <a16:creationId xmlns:a16="http://schemas.microsoft.com/office/drawing/2014/main" id="{48735EAA-D015-2749-B8E6-A932F1A8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6" name="Oval 20">
              <a:extLst>
                <a:ext uri="{FF2B5EF4-FFF2-40B4-BE49-F238E27FC236}">
                  <a16:creationId xmlns:a16="http://schemas.microsoft.com/office/drawing/2014/main" id="{2C0D7CB9-B6B7-7F48-A7C9-A5362FCF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7" name="Line 21">
              <a:extLst>
                <a:ext uri="{FF2B5EF4-FFF2-40B4-BE49-F238E27FC236}">
                  <a16:creationId xmlns:a16="http://schemas.microsoft.com/office/drawing/2014/main" id="{5710184A-753A-EF4E-A1BA-C728CC0A0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8" name="Line 22">
              <a:extLst>
                <a:ext uri="{FF2B5EF4-FFF2-40B4-BE49-F238E27FC236}">
                  <a16:creationId xmlns:a16="http://schemas.microsoft.com/office/drawing/2014/main" id="{77D8EC50-7DE6-D947-804E-5FF59E342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Rectangle 23">
              <a:extLst>
                <a:ext uri="{FF2B5EF4-FFF2-40B4-BE49-F238E27FC236}">
                  <a16:creationId xmlns:a16="http://schemas.microsoft.com/office/drawing/2014/main" id="{640A0C04-CA0A-D44B-AE10-2BB26102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0" name="Oval 24">
              <a:extLst>
                <a:ext uri="{FF2B5EF4-FFF2-40B4-BE49-F238E27FC236}">
                  <a16:creationId xmlns:a16="http://schemas.microsoft.com/office/drawing/2014/main" id="{3DBD615F-4385-7F48-84F4-A38AEA1D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1" name="Oval 25">
              <a:extLst>
                <a:ext uri="{FF2B5EF4-FFF2-40B4-BE49-F238E27FC236}">
                  <a16:creationId xmlns:a16="http://schemas.microsoft.com/office/drawing/2014/main" id="{5EAEA945-6C71-7244-8444-F5DE78D3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2" name="Line 26">
              <a:extLst>
                <a:ext uri="{FF2B5EF4-FFF2-40B4-BE49-F238E27FC236}">
                  <a16:creationId xmlns:a16="http://schemas.microsoft.com/office/drawing/2014/main" id="{B239EFA1-CE87-FA45-AECE-0A1D04B2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3" name="Line 27">
              <a:extLst>
                <a:ext uri="{FF2B5EF4-FFF2-40B4-BE49-F238E27FC236}">
                  <a16:creationId xmlns:a16="http://schemas.microsoft.com/office/drawing/2014/main" id="{F57F8B7F-1DEE-0646-944B-3627E050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Rectangle 28">
              <a:extLst>
                <a:ext uri="{FF2B5EF4-FFF2-40B4-BE49-F238E27FC236}">
                  <a16:creationId xmlns:a16="http://schemas.microsoft.com/office/drawing/2014/main" id="{48E9AA69-2A64-F44B-AF24-4B58BF3B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Oval 29">
              <a:extLst>
                <a:ext uri="{FF2B5EF4-FFF2-40B4-BE49-F238E27FC236}">
                  <a16:creationId xmlns:a16="http://schemas.microsoft.com/office/drawing/2014/main" id="{DB57CF03-5C7F-7446-BFCA-6885962A7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Oval 30">
              <a:extLst>
                <a:ext uri="{FF2B5EF4-FFF2-40B4-BE49-F238E27FC236}">
                  <a16:creationId xmlns:a16="http://schemas.microsoft.com/office/drawing/2014/main" id="{57E7565D-361A-0649-83E3-41C966CED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307AAD6-1B7B-3E4C-AD3F-1CB98C24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Line 32">
              <a:extLst>
                <a:ext uri="{FF2B5EF4-FFF2-40B4-BE49-F238E27FC236}">
                  <a16:creationId xmlns:a16="http://schemas.microsoft.com/office/drawing/2014/main" id="{85AADD66-C3FE-324C-91AE-0057BDCF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Rectangle 33">
              <a:extLst>
                <a:ext uri="{FF2B5EF4-FFF2-40B4-BE49-F238E27FC236}">
                  <a16:creationId xmlns:a16="http://schemas.microsoft.com/office/drawing/2014/main" id="{8FC4E749-70CE-3946-A306-97D91D35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Oval 34">
              <a:extLst>
                <a:ext uri="{FF2B5EF4-FFF2-40B4-BE49-F238E27FC236}">
                  <a16:creationId xmlns:a16="http://schemas.microsoft.com/office/drawing/2014/main" id="{83AC3490-7FA4-A843-9DD7-EAD43C14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Freeform 35">
              <a:extLst>
                <a:ext uri="{FF2B5EF4-FFF2-40B4-BE49-F238E27FC236}">
                  <a16:creationId xmlns:a16="http://schemas.microsoft.com/office/drawing/2014/main" id="{E0CB0E6F-0318-5A42-804B-74DE7351E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Freeform 36">
              <a:extLst>
                <a:ext uri="{FF2B5EF4-FFF2-40B4-BE49-F238E27FC236}">
                  <a16:creationId xmlns:a16="http://schemas.microsoft.com/office/drawing/2014/main" id="{8911BBF2-790A-F940-A9A6-265EE2DED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37">
              <a:extLst>
                <a:ext uri="{FF2B5EF4-FFF2-40B4-BE49-F238E27FC236}">
                  <a16:creationId xmlns:a16="http://schemas.microsoft.com/office/drawing/2014/main" id="{5FCEA00D-30D9-AD48-B36B-87D306BD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4" name="Freeform 38">
              <a:extLst>
                <a:ext uri="{FF2B5EF4-FFF2-40B4-BE49-F238E27FC236}">
                  <a16:creationId xmlns:a16="http://schemas.microsoft.com/office/drawing/2014/main" id="{FFF79244-8621-1B4A-A951-D5F428298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5" name="Group 39">
              <a:extLst>
                <a:ext uri="{FF2B5EF4-FFF2-40B4-BE49-F238E27FC236}">
                  <a16:creationId xmlns:a16="http://schemas.microsoft.com/office/drawing/2014/main" id="{3FE22FDD-2AF6-2F45-9D94-A7E347A87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311" name="Rectangle 40">
                <a:extLst>
                  <a:ext uri="{FF2B5EF4-FFF2-40B4-BE49-F238E27FC236}">
                    <a16:creationId xmlns:a16="http://schemas.microsoft.com/office/drawing/2014/main" id="{7F9E7EA5-4703-3A4F-83AA-78477F6D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Text Box 41">
                <a:extLst>
                  <a:ext uri="{FF2B5EF4-FFF2-40B4-BE49-F238E27FC236}">
                    <a16:creationId xmlns:a16="http://schemas.microsoft.com/office/drawing/2014/main" id="{7F6788A4-B028-5E46-BA6B-8260B340C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6" name="Group 42">
              <a:extLst>
                <a:ext uri="{FF2B5EF4-FFF2-40B4-BE49-F238E27FC236}">
                  <a16:creationId xmlns:a16="http://schemas.microsoft.com/office/drawing/2014/main" id="{3B399E80-BBE9-DE42-9C20-F733C3486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309" name="Rectangle 43">
                <a:extLst>
                  <a:ext uri="{FF2B5EF4-FFF2-40B4-BE49-F238E27FC236}">
                    <a16:creationId xmlns:a16="http://schemas.microsoft.com/office/drawing/2014/main" id="{C759317C-74E3-004E-8696-C6730D2A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44">
                <a:extLst>
                  <a:ext uri="{FF2B5EF4-FFF2-40B4-BE49-F238E27FC236}">
                    <a16:creationId xmlns:a16="http://schemas.microsoft.com/office/drawing/2014/main" id="{5EC66565-CE3C-DC49-A451-6127C9B7F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7" name="Group 45">
              <a:extLst>
                <a:ext uri="{FF2B5EF4-FFF2-40B4-BE49-F238E27FC236}">
                  <a16:creationId xmlns:a16="http://schemas.microsoft.com/office/drawing/2014/main" id="{24F7013F-EE6F-1840-BCC7-9CF2E43BD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307" name="Rectangle 46">
                <a:extLst>
                  <a:ext uri="{FF2B5EF4-FFF2-40B4-BE49-F238E27FC236}">
                    <a16:creationId xmlns:a16="http://schemas.microsoft.com/office/drawing/2014/main" id="{534C2F14-5739-6A42-A4B7-963A8F9D0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Text Box 47">
                <a:extLst>
                  <a:ext uri="{FF2B5EF4-FFF2-40B4-BE49-F238E27FC236}">
                    <a16:creationId xmlns:a16="http://schemas.microsoft.com/office/drawing/2014/main" id="{06099668-A654-B443-AD81-E015DBEC4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298" name="Group 48">
              <a:extLst>
                <a:ext uri="{FF2B5EF4-FFF2-40B4-BE49-F238E27FC236}">
                  <a16:creationId xmlns:a16="http://schemas.microsoft.com/office/drawing/2014/main" id="{9DDFF683-1C8F-C14A-B1E0-84D48C976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305" name="Rectangle 49">
                <a:extLst>
                  <a:ext uri="{FF2B5EF4-FFF2-40B4-BE49-F238E27FC236}">
                    <a16:creationId xmlns:a16="http://schemas.microsoft.com/office/drawing/2014/main" id="{6ACA49F7-2DDA-174A-BA02-F0E6DC5FE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Text Box 50">
                <a:extLst>
                  <a:ext uri="{FF2B5EF4-FFF2-40B4-BE49-F238E27FC236}">
                    <a16:creationId xmlns:a16="http://schemas.microsoft.com/office/drawing/2014/main" id="{B380098B-5F1B-B443-B890-D9D80D58A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9" name="Group 51">
              <a:extLst>
                <a:ext uri="{FF2B5EF4-FFF2-40B4-BE49-F238E27FC236}">
                  <a16:creationId xmlns:a16="http://schemas.microsoft.com/office/drawing/2014/main" id="{657C09A9-0D00-C341-97E4-BFE0D534E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303" name="Rectangle 52">
                <a:extLst>
                  <a:ext uri="{FF2B5EF4-FFF2-40B4-BE49-F238E27FC236}">
                    <a16:creationId xmlns:a16="http://schemas.microsoft.com/office/drawing/2014/main" id="{DA96FFA9-8E2C-F446-A90C-1D2C3A74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4" name="Text Box 53">
                <a:extLst>
                  <a:ext uri="{FF2B5EF4-FFF2-40B4-BE49-F238E27FC236}">
                    <a16:creationId xmlns:a16="http://schemas.microsoft.com/office/drawing/2014/main" id="{4094D47B-3C2E-1549-9303-FE64B14C5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00" name="Group 54">
              <a:extLst>
                <a:ext uri="{FF2B5EF4-FFF2-40B4-BE49-F238E27FC236}">
                  <a16:creationId xmlns:a16="http://schemas.microsoft.com/office/drawing/2014/main" id="{4895C555-2EC4-9F4B-9A35-FF3D23C07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301" name="Rectangle 55">
                <a:extLst>
                  <a:ext uri="{FF2B5EF4-FFF2-40B4-BE49-F238E27FC236}">
                    <a16:creationId xmlns:a16="http://schemas.microsoft.com/office/drawing/2014/main" id="{1594FC40-950D-DD4E-9742-69A340A7F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2" name="Text Box 56">
                <a:extLst>
                  <a:ext uri="{FF2B5EF4-FFF2-40B4-BE49-F238E27FC236}">
                    <a16:creationId xmlns:a16="http://schemas.microsoft.com/office/drawing/2014/main" id="{70D90BEE-05A4-FA49-8BE7-08E95F13A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</p:grpSp>
      <p:sp>
        <p:nvSpPr>
          <p:cNvPr id="313" name="Text Box 57">
            <a:extLst>
              <a:ext uri="{FF2B5EF4-FFF2-40B4-BE49-F238E27FC236}">
                <a16:creationId xmlns:a16="http://schemas.microsoft.com/office/drawing/2014/main" id="{64A60984-9F92-014B-A1A1-4ED6EE18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resulting least-cost-path tree from u: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B75B83-340D-DF48-B11B-E4763431618C}"/>
              </a:ext>
            </a:extLst>
          </p:cNvPr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329" name="Text Box 73">
              <a:extLst>
                <a:ext uri="{FF2B5EF4-FFF2-40B4-BE49-F238E27FC236}">
                  <a16:creationId xmlns:a16="http://schemas.microsoft.com/office/drawing/2014/main" id="{33F13002-9C84-AC45-85CD-36E5D057A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resulting forwarding table in u: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06AC3B-3519-6940-83CC-F298AC6E1530}"/>
                </a:ext>
              </a:extLst>
            </p:cNvPr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510DE8-21E1-A542-BA94-C8D9DE35CF35}"/>
                  </a:ext>
                </a:extLst>
              </p:cNvPr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54B982-B7D4-D841-A53C-E699EE81E943}"/>
                  </a:ext>
                </a:extLst>
              </p:cNvPr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7A910-2025-F047-93E1-3DCFBCE13ED1}"/>
                  </a:ext>
                </a:extLst>
              </p:cNvPr>
              <p:cNvSpPr txBox="1"/>
              <p:nvPr/>
            </p:nvSpPr>
            <p:spPr>
              <a:xfrm>
                <a:off x="9572264" y="2060295"/>
                <a:ext cx="40427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v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y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w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  <a:endParaRPr 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2ECC22B-FD29-854E-98E6-577039BEAFC8}"/>
                  </a:ext>
                </a:extLst>
              </p:cNvPr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A1932-3100-C346-AA74-8048C9EF5669}"/>
                  </a:ext>
                </a:extLst>
              </p:cNvPr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destination</a:t>
                </a:r>
                <a:endParaRPr lang="en-US" dirty="0"/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5C520567-C138-9F4F-972E-A6D6E1C098AE}"/>
                  </a:ext>
                </a:extLst>
              </p:cNvPr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outgoing link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4AB781-8439-8C4F-8F97-23D8CA7BA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8724" y="2060293"/>
                <a:ext cx="2395960" cy="0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CE7D2336-FF8B-F94C-A7C3-827D1CE1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9342" y="1770927"/>
                <a:ext cx="0" cy="1990845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EB9AF4-5603-FB43-B05B-61449C2AEFFB}"/>
              </a:ext>
            </a:extLst>
          </p:cNvPr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387EE-3D37-4948-8425-E51C56BFAD3E}"/>
                </a:ext>
              </a:extLst>
            </p:cNvPr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 from </a:t>
              </a:r>
              <a:r>
                <a:rPr lang="en-US" i="1" dirty="0"/>
                <a:t>u</a:t>
              </a:r>
              <a:r>
                <a:rPr lang="en-US" dirty="0"/>
                <a:t> to</a:t>
              </a:r>
              <a:r>
                <a:rPr lang="en-US" i="1" dirty="0"/>
                <a:t> v </a:t>
              </a:r>
              <a:r>
                <a:rPr lang="en-US" dirty="0"/>
                <a:t>directly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27B774-BBDB-844B-9FDB-AFB31AC4A39F}"/>
                </a:ext>
              </a:extLst>
            </p:cNvPr>
            <p:cNvCxnSpPr>
              <a:cxnSpLocks/>
            </p:cNvCxnSpPr>
            <p:nvPr/>
          </p:nvCxnSpPr>
          <p:spPr>
            <a:xfrm>
              <a:off x="8565265" y="5000264"/>
              <a:ext cx="68290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3C6B55-B326-044B-8E06-D5159D43754E}"/>
              </a:ext>
            </a:extLst>
          </p:cNvPr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09FF997-745F-784E-9A60-C291F499E8CB}"/>
                </a:ext>
              </a:extLst>
            </p:cNvPr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 from u to all other destinations via </a:t>
              </a:r>
              <a:r>
                <a:rPr lang="en-US" i="1" dirty="0"/>
                <a:t>x</a:t>
              </a:r>
              <a:r>
                <a:rPr lang="en-US" dirty="0"/>
                <a:t> 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8ADB3E5-D636-BB44-86FA-BBB701733A10}"/>
                </a:ext>
              </a:extLst>
            </p:cNvPr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57E3649-5AD8-2B9A-EE6D-D8CA65DC14E9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3455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another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6" name="Group 2">
            <a:extLst>
              <a:ext uri="{FF2B5EF4-FFF2-40B4-BE49-F238E27FC236}">
                <a16:creationId xmlns:a16="http://schemas.microsoft.com/office/drawing/2014/main" id="{32F1096F-92AF-264C-9891-4B2131A1535A}"/>
              </a:ext>
            </a:extLst>
          </p:cNvPr>
          <p:cNvGrpSpPr>
            <a:grpSpLocks/>
          </p:cNvGrpSpPr>
          <p:nvPr/>
        </p:nvGrpSpPr>
        <p:grpSpPr bwMode="auto">
          <a:xfrm>
            <a:off x="7267328" y="1497821"/>
            <a:ext cx="4217987" cy="3364357"/>
            <a:chOff x="415" y="856"/>
            <a:chExt cx="2910" cy="2258"/>
          </a:xfrm>
        </p:grpSpPr>
        <p:grpSp>
          <p:nvGrpSpPr>
            <p:cNvPr id="277" name="Group 3">
              <a:extLst>
                <a:ext uri="{FF2B5EF4-FFF2-40B4-BE49-F238E27FC236}">
                  <a16:creationId xmlns:a16="http://schemas.microsoft.com/office/drawing/2014/main" id="{658BC70D-BFE1-3445-B630-7B3A4A796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339" name="Oval 4">
                <a:extLst>
                  <a:ext uri="{FF2B5EF4-FFF2-40B4-BE49-F238E27FC236}">
                    <a16:creationId xmlns:a16="http://schemas.microsoft.com/office/drawing/2014/main" id="{12B70928-94ED-274E-B17E-6E7CC5A8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0" name="Line 5">
                <a:extLst>
                  <a:ext uri="{FF2B5EF4-FFF2-40B4-BE49-F238E27FC236}">
                    <a16:creationId xmlns:a16="http://schemas.microsoft.com/office/drawing/2014/main" id="{724BACA0-C784-AA40-8F39-24AD77537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1" name="Line 6">
                <a:extLst>
                  <a:ext uri="{FF2B5EF4-FFF2-40B4-BE49-F238E27FC236}">
                    <a16:creationId xmlns:a16="http://schemas.microsoft.com/office/drawing/2014/main" id="{60ABD3DF-926A-F240-941E-16F8EC7F8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2" name="Rectangle 7">
                <a:extLst>
                  <a:ext uri="{FF2B5EF4-FFF2-40B4-BE49-F238E27FC236}">
                    <a16:creationId xmlns:a16="http://schemas.microsoft.com/office/drawing/2014/main" id="{422D10D2-9AFE-1242-8892-1E7B20A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3" name="Oval 8">
                <a:extLst>
                  <a:ext uri="{FF2B5EF4-FFF2-40B4-BE49-F238E27FC236}">
                    <a16:creationId xmlns:a16="http://schemas.microsoft.com/office/drawing/2014/main" id="{A63B1AAC-711F-694A-BF58-5189313D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Rectangle 9">
                <a:extLst>
                  <a:ext uri="{FF2B5EF4-FFF2-40B4-BE49-F238E27FC236}">
                    <a16:creationId xmlns:a16="http://schemas.microsoft.com/office/drawing/2014/main" id="{C458B676-20F1-6E43-A811-83BAEA22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5" name="Text Box 10">
                <a:extLst>
                  <a:ext uri="{FF2B5EF4-FFF2-40B4-BE49-F238E27FC236}">
                    <a16:creationId xmlns:a16="http://schemas.microsoft.com/office/drawing/2014/main" id="{484CB1B7-C628-9F42-990E-9F7B96F34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2C66EC07-AF51-8046-9F06-245C35A6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Text Box 12">
              <a:extLst>
                <a:ext uri="{FF2B5EF4-FFF2-40B4-BE49-F238E27FC236}">
                  <a16:creationId xmlns:a16="http://schemas.microsoft.com/office/drawing/2014/main" id="{FD2DA6DD-F18F-9646-A088-CBDDFC29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80" name="Group 13">
              <a:extLst>
                <a:ext uri="{FF2B5EF4-FFF2-40B4-BE49-F238E27FC236}">
                  <a16:creationId xmlns:a16="http://schemas.microsoft.com/office/drawing/2014/main" id="{471A1164-4650-7144-A6A9-CC0123696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332" name="Oval 14">
                <a:extLst>
                  <a:ext uri="{FF2B5EF4-FFF2-40B4-BE49-F238E27FC236}">
                    <a16:creationId xmlns:a16="http://schemas.microsoft.com/office/drawing/2014/main" id="{80A336F3-1162-5342-AC4A-8B2AED4E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3" name="Line 15">
                <a:extLst>
                  <a:ext uri="{FF2B5EF4-FFF2-40B4-BE49-F238E27FC236}">
                    <a16:creationId xmlns:a16="http://schemas.microsoft.com/office/drawing/2014/main" id="{9FF9E86E-2F60-184C-8322-81DAB6C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Line 16">
                <a:extLst>
                  <a:ext uri="{FF2B5EF4-FFF2-40B4-BE49-F238E27FC236}">
                    <a16:creationId xmlns:a16="http://schemas.microsoft.com/office/drawing/2014/main" id="{139291DA-0B23-AF4A-80E1-C5AB8C8D5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7">
                <a:extLst>
                  <a:ext uri="{FF2B5EF4-FFF2-40B4-BE49-F238E27FC236}">
                    <a16:creationId xmlns:a16="http://schemas.microsoft.com/office/drawing/2014/main" id="{DCCEEA9D-E3E7-3E47-B22F-9936B293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Oval 18">
                <a:extLst>
                  <a:ext uri="{FF2B5EF4-FFF2-40B4-BE49-F238E27FC236}">
                    <a16:creationId xmlns:a16="http://schemas.microsoft.com/office/drawing/2014/main" id="{BC673A69-9F19-6E48-B78B-300E678A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Rectangle 19">
                <a:extLst>
                  <a:ext uri="{FF2B5EF4-FFF2-40B4-BE49-F238E27FC236}">
                    <a16:creationId xmlns:a16="http://schemas.microsoft.com/office/drawing/2014/main" id="{9CB54AFD-33DB-F34A-A696-9C14C1F2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Text Box 20">
                <a:extLst>
                  <a:ext uri="{FF2B5EF4-FFF2-40B4-BE49-F238E27FC236}">
                    <a16:creationId xmlns:a16="http://schemas.microsoft.com/office/drawing/2014/main" id="{AC845383-9D3E-5C42-BB6B-3E65197E8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1" name="Group 21">
              <a:extLst>
                <a:ext uri="{FF2B5EF4-FFF2-40B4-BE49-F238E27FC236}">
                  <a16:creationId xmlns:a16="http://schemas.microsoft.com/office/drawing/2014/main" id="{BA8E377E-CA1A-ED4B-BF90-295028D9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325" name="Oval 22">
                <a:extLst>
                  <a:ext uri="{FF2B5EF4-FFF2-40B4-BE49-F238E27FC236}">
                    <a16:creationId xmlns:a16="http://schemas.microsoft.com/office/drawing/2014/main" id="{BDA57358-5E81-8C48-92CB-61DF13F5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23">
                <a:extLst>
                  <a:ext uri="{FF2B5EF4-FFF2-40B4-BE49-F238E27FC236}">
                    <a16:creationId xmlns:a16="http://schemas.microsoft.com/office/drawing/2014/main" id="{25B69C18-8DE4-7742-9F14-35A6A8894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" name="Line 24">
                <a:extLst>
                  <a:ext uri="{FF2B5EF4-FFF2-40B4-BE49-F238E27FC236}">
                    <a16:creationId xmlns:a16="http://schemas.microsoft.com/office/drawing/2014/main" id="{6CB89C37-D416-D242-8479-89D57F65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" name="Rectangle 25">
                <a:extLst>
                  <a:ext uri="{FF2B5EF4-FFF2-40B4-BE49-F238E27FC236}">
                    <a16:creationId xmlns:a16="http://schemas.microsoft.com/office/drawing/2014/main" id="{21DBFB42-3378-4745-AF73-D425CA55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9" name="Oval 26">
                <a:extLst>
                  <a:ext uri="{FF2B5EF4-FFF2-40B4-BE49-F238E27FC236}">
                    <a16:creationId xmlns:a16="http://schemas.microsoft.com/office/drawing/2014/main" id="{447835FA-E0FB-B943-9D6A-5FD52614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0" name="Rectangle 27">
                <a:extLst>
                  <a:ext uri="{FF2B5EF4-FFF2-40B4-BE49-F238E27FC236}">
                    <a16:creationId xmlns:a16="http://schemas.microsoft.com/office/drawing/2014/main" id="{07E675A6-015B-7F42-BDF9-8330D4AD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1" name="Text Box 28">
                <a:extLst>
                  <a:ext uri="{FF2B5EF4-FFF2-40B4-BE49-F238E27FC236}">
                    <a16:creationId xmlns:a16="http://schemas.microsoft.com/office/drawing/2014/main" id="{9E12F9CF-21DB-3349-B2C0-3044A3D51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2" name="Group 29">
              <a:extLst>
                <a:ext uri="{FF2B5EF4-FFF2-40B4-BE49-F238E27FC236}">
                  <a16:creationId xmlns:a16="http://schemas.microsoft.com/office/drawing/2014/main" id="{21FBA163-2A78-6543-B0CC-7CA119F1B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318" name="Oval 30">
                <a:extLst>
                  <a:ext uri="{FF2B5EF4-FFF2-40B4-BE49-F238E27FC236}">
                    <a16:creationId xmlns:a16="http://schemas.microsoft.com/office/drawing/2014/main" id="{29825365-4AD8-5E4B-8933-DB1422AA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F38B670B-8807-404D-9154-5457C9702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0" name="Line 32">
                <a:extLst>
                  <a:ext uri="{FF2B5EF4-FFF2-40B4-BE49-F238E27FC236}">
                    <a16:creationId xmlns:a16="http://schemas.microsoft.com/office/drawing/2014/main" id="{00108054-5F4F-9447-84AE-A11B0755C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1" name="Rectangle 33">
                <a:extLst>
                  <a:ext uri="{FF2B5EF4-FFF2-40B4-BE49-F238E27FC236}">
                    <a16:creationId xmlns:a16="http://schemas.microsoft.com/office/drawing/2014/main" id="{D048D158-7C67-CC4B-A11E-67C17E0A2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Oval 34">
                <a:extLst>
                  <a:ext uri="{FF2B5EF4-FFF2-40B4-BE49-F238E27FC236}">
                    <a16:creationId xmlns:a16="http://schemas.microsoft.com/office/drawing/2014/main" id="{138D5ABE-A76B-984C-BC94-76AC43F4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3" name="Rectangle 35">
                <a:extLst>
                  <a:ext uri="{FF2B5EF4-FFF2-40B4-BE49-F238E27FC236}">
                    <a16:creationId xmlns:a16="http://schemas.microsoft.com/office/drawing/2014/main" id="{A4BA8382-8E98-814C-B112-88E0250B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Text Box 36">
                <a:extLst>
                  <a:ext uri="{FF2B5EF4-FFF2-40B4-BE49-F238E27FC236}">
                    <a16:creationId xmlns:a16="http://schemas.microsoft.com/office/drawing/2014/main" id="{C430FDFB-B840-284A-B1DA-B79B43768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83" name="Line 37">
              <a:extLst>
                <a:ext uri="{FF2B5EF4-FFF2-40B4-BE49-F238E27FC236}">
                  <a16:creationId xmlns:a16="http://schemas.microsoft.com/office/drawing/2014/main" id="{808D4F56-0160-9841-BF84-39B90D2E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Line 38">
              <a:extLst>
                <a:ext uri="{FF2B5EF4-FFF2-40B4-BE49-F238E27FC236}">
                  <a16:creationId xmlns:a16="http://schemas.microsoft.com/office/drawing/2014/main" id="{7AFA0E43-6979-C944-8C7A-BFE8A232B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Line 39">
              <a:extLst>
                <a:ext uri="{FF2B5EF4-FFF2-40B4-BE49-F238E27FC236}">
                  <a16:creationId xmlns:a16="http://schemas.microsoft.com/office/drawing/2014/main" id="{8B831959-D369-6E45-8A3C-8760AE92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Text Box 40">
              <a:extLst>
                <a:ext uri="{FF2B5EF4-FFF2-40B4-BE49-F238E27FC236}">
                  <a16:creationId xmlns:a16="http://schemas.microsoft.com/office/drawing/2014/main" id="{4F3E9232-C703-104F-A4AB-12CF1F98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41">
              <a:extLst>
                <a:ext uri="{FF2B5EF4-FFF2-40B4-BE49-F238E27FC236}">
                  <a16:creationId xmlns:a16="http://schemas.microsoft.com/office/drawing/2014/main" id="{5BC1DD56-6FD0-6A4A-8705-9C46BE3D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Text Box 42">
              <a:extLst>
                <a:ext uri="{FF2B5EF4-FFF2-40B4-BE49-F238E27FC236}">
                  <a16:creationId xmlns:a16="http://schemas.microsoft.com/office/drawing/2014/main" id="{8B65710B-4630-3345-85EB-E3A08BF77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Freeform 43">
              <a:extLst>
                <a:ext uri="{FF2B5EF4-FFF2-40B4-BE49-F238E27FC236}">
                  <a16:creationId xmlns:a16="http://schemas.microsoft.com/office/drawing/2014/main" id="{1DA37895-BEA5-2F44-B0FB-06B2F676B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Text Box 44">
              <a:extLst>
                <a:ext uri="{FF2B5EF4-FFF2-40B4-BE49-F238E27FC236}">
                  <a16:creationId xmlns:a16="http://schemas.microsoft.com/office/drawing/2014/main" id="{14130176-E966-1940-B020-47161106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Line 45">
              <a:extLst>
                <a:ext uri="{FF2B5EF4-FFF2-40B4-BE49-F238E27FC236}">
                  <a16:creationId xmlns:a16="http://schemas.microsoft.com/office/drawing/2014/main" id="{5FA533BD-9B17-724F-B020-409CFC3CE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Text Box 46">
              <a:extLst>
                <a:ext uri="{FF2B5EF4-FFF2-40B4-BE49-F238E27FC236}">
                  <a16:creationId xmlns:a16="http://schemas.microsoft.com/office/drawing/2014/main" id="{4B9E6712-F2E9-6348-B7CF-9CEC9EE3D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61A0A93C-B128-F646-84CC-2F72C42D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4" name="Group 48">
              <a:extLst>
                <a:ext uri="{FF2B5EF4-FFF2-40B4-BE49-F238E27FC236}">
                  <a16:creationId xmlns:a16="http://schemas.microsoft.com/office/drawing/2014/main" id="{B7C23859-55BB-9B44-ADBB-F78119E7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311" name="Oval 49">
                <a:extLst>
                  <a:ext uri="{FF2B5EF4-FFF2-40B4-BE49-F238E27FC236}">
                    <a16:creationId xmlns:a16="http://schemas.microsoft.com/office/drawing/2014/main" id="{949CF37C-265E-D64E-B325-9AB7E8C2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Line 50">
                <a:extLst>
                  <a:ext uri="{FF2B5EF4-FFF2-40B4-BE49-F238E27FC236}">
                    <a16:creationId xmlns:a16="http://schemas.microsoft.com/office/drawing/2014/main" id="{97FEF3EE-7C25-6444-B8E7-03C400A28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3" name="Line 51">
                <a:extLst>
                  <a:ext uri="{FF2B5EF4-FFF2-40B4-BE49-F238E27FC236}">
                    <a16:creationId xmlns:a16="http://schemas.microsoft.com/office/drawing/2014/main" id="{FE3C484F-0565-0E43-B670-DA87C89A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4" name="Rectangle 52">
                <a:extLst>
                  <a:ext uri="{FF2B5EF4-FFF2-40B4-BE49-F238E27FC236}">
                    <a16:creationId xmlns:a16="http://schemas.microsoft.com/office/drawing/2014/main" id="{03D9537A-3264-0D40-B097-904F196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5" name="Oval 53">
                <a:extLst>
                  <a:ext uri="{FF2B5EF4-FFF2-40B4-BE49-F238E27FC236}">
                    <a16:creationId xmlns:a16="http://schemas.microsoft.com/office/drawing/2014/main" id="{39EFFB9B-60D2-6F4A-AE7C-381CD9E0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6" name="Rectangle 54">
                <a:extLst>
                  <a:ext uri="{FF2B5EF4-FFF2-40B4-BE49-F238E27FC236}">
                    <a16:creationId xmlns:a16="http://schemas.microsoft.com/office/drawing/2014/main" id="{56D1F98E-84A8-024C-B33E-AF0196C2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" name="Text Box 55">
                <a:extLst>
                  <a:ext uri="{FF2B5EF4-FFF2-40B4-BE49-F238E27FC236}">
                    <a16:creationId xmlns:a16="http://schemas.microsoft.com/office/drawing/2014/main" id="{FF2D3BFC-D492-494B-B3FC-F2B37848F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5" name="Text Box 56">
              <a:extLst>
                <a:ext uri="{FF2B5EF4-FFF2-40B4-BE49-F238E27FC236}">
                  <a16:creationId xmlns:a16="http://schemas.microsoft.com/office/drawing/2014/main" id="{B415EC29-BD23-5146-8BE4-412D2D3F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6" name="Group 57">
              <a:extLst>
                <a:ext uri="{FF2B5EF4-FFF2-40B4-BE49-F238E27FC236}">
                  <a16:creationId xmlns:a16="http://schemas.microsoft.com/office/drawing/2014/main" id="{C4202DE4-8110-9149-847A-09872B32E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304" name="Oval 58">
                <a:extLst>
                  <a:ext uri="{FF2B5EF4-FFF2-40B4-BE49-F238E27FC236}">
                    <a16:creationId xmlns:a16="http://schemas.microsoft.com/office/drawing/2014/main" id="{9EF75287-5339-3F4B-9A63-10529CE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5" name="Line 59">
                <a:extLst>
                  <a:ext uri="{FF2B5EF4-FFF2-40B4-BE49-F238E27FC236}">
                    <a16:creationId xmlns:a16="http://schemas.microsoft.com/office/drawing/2014/main" id="{2AB637C9-6517-4947-A07D-D630784FB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Line 60">
                <a:extLst>
                  <a:ext uri="{FF2B5EF4-FFF2-40B4-BE49-F238E27FC236}">
                    <a16:creationId xmlns:a16="http://schemas.microsoft.com/office/drawing/2014/main" id="{2495A212-75B8-3943-99C1-206BECF8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8AA8B627-1CEC-4142-A0A3-32829E04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Oval 62">
                <a:extLst>
                  <a:ext uri="{FF2B5EF4-FFF2-40B4-BE49-F238E27FC236}">
                    <a16:creationId xmlns:a16="http://schemas.microsoft.com/office/drawing/2014/main" id="{F2AD727A-865F-A446-B467-3543A7C5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694BCF0D-8965-434E-92FD-E4E57EB0A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64">
                <a:extLst>
                  <a:ext uri="{FF2B5EF4-FFF2-40B4-BE49-F238E27FC236}">
                    <a16:creationId xmlns:a16="http://schemas.microsoft.com/office/drawing/2014/main" id="{0A90B092-1D02-6E42-B19F-DD4E347FB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7" name="Line 65">
              <a:extLst>
                <a:ext uri="{FF2B5EF4-FFF2-40B4-BE49-F238E27FC236}">
                  <a16:creationId xmlns:a16="http://schemas.microsoft.com/office/drawing/2014/main" id="{65E888B4-5F50-3146-B1A9-976CBB41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8" name="Text Box 66">
              <a:extLst>
                <a:ext uri="{FF2B5EF4-FFF2-40B4-BE49-F238E27FC236}">
                  <a16:creationId xmlns:a16="http://schemas.microsoft.com/office/drawing/2014/main" id="{F6469025-7017-984A-AA1F-2D5626DC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9" name="Line 67">
              <a:extLst>
                <a:ext uri="{FF2B5EF4-FFF2-40B4-BE49-F238E27FC236}">
                  <a16:creationId xmlns:a16="http://schemas.microsoft.com/office/drawing/2014/main" id="{9DCC2A67-B231-F242-991B-5F4693B1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 Box 68">
              <a:extLst>
                <a:ext uri="{FF2B5EF4-FFF2-40B4-BE49-F238E27FC236}">
                  <a16:creationId xmlns:a16="http://schemas.microsoft.com/office/drawing/2014/main" id="{8129B7AB-5637-0844-AC15-1A3C9C29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1" name="Freeform 69">
              <a:extLst>
                <a:ext uri="{FF2B5EF4-FFF2-40B4-BE49-F238E27FC236}">
                  <a16:creationId xmlns:a16="http://schemas.microsoft.com/office/drawing/2014/main" id="{29AAE3EF-0505-6F46-BD2A-6D6911598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2" name="Freeform 70">
              <a:extLst>
                <a:ext uri="{FF2B5EF4-FFF2-40B4-BE49-F238E27FC236}">
                  <a16:creationId xmlns:a16="http://schemas.microsoft.com/office/drawing/2014/main" id="{8B2F3D65-7E00-5D45-B201-518DAF55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 Box 71">
              <a:extLst>
                <a:ext uri="{FF2B5EF4-FFF2-40B4-BE49-F238E27FC236}">
                  <a16:creationId xmlns:a16="http://schemas.microsoft.com/office/drawing/2014/main" id="{E68507B9-D09E-784A-9037-01E28A33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46" name="Text Box 73">
            <a:extLst>
              <a:ext uri="{FF2B5EF4-FFF2-40B4-BE49-F238E27FC236}">
                <a16:creationId xmlns:a16="http://schemas.microsoft.com/office/drawing/2014/main" id="{A7B8CE6F-D2D0-C64A-985C-14A53217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2" y="1792545"/>
            <a:ext cx="8179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Text Box 74">
            <a:extLst>
              <a:ext uri="{FF2B5EF4-FFF2-40B4-BE49-F238E27FC236}">
                <a16:creationId xmlns:a16="http://schemas.microsoft.com/office/drawing/2014/main" id="{68BAE725-C9B0-4841-BC00-DFE4ABCC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79" y="1793419"/>
            <a:ext cx="466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348" name="Text Box 75">
            <a:extLst>
              <a:ext uri="{FF2B5EF4-FFF2-40B4-BE49-F238E27FC236}">
                <a16:creationId xmlns:a16="http://schemas.microsoft.com/office/drawing/2014/main" id="{852A35C1-53FD-CB4F-B4CA-0E3908EA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738" y="164471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p(v)</a:t>
            </a:r>
          </a:p>
        </p:txBody>
      </p:sp>
      <p:sp>
        <p:nvSpPr>
          <p:cNvPr id="349" name="Text Box 76">
            <a:extLst>
              <a:ext uri="{FF2B5EF4-FFF2-40B4-BE49-F238E27FC236}">
                <a16:creationId xmlns:a16="http://schemas.microsoft.com/office/drawing/2014/main" id="{BBDC5F24-2BBB-0D44-B8B8-9CFC425F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68" y="22801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50" name="Text Box 77">
            <a:extLst>
              <a:ext uri="{FF2B5EF4-FFF2-40B4-BE49-F238E27FC236}">
                <a16:creationId xmlns:a16="http://schemas.microsoft.com/office/drawing/2014/main" id="{1F8B1E53-4D00-F94A-8B2B-876B773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6" y="27153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51" name="Text Box 78">
            <a:extLst>
              <a:ext uri="{FF2B5EF4-FFF2-40B4-BE49-F238E27FC236}">
                <a16:creationId xmlns:a16="http://schemas.microsoft.com/office/drawing/2014/main" id="{E227DF10-F3CE-8B4B-80AA-C1325789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72" y="319393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52" name="Text Box 79">
            <a:extLst>
              <a:ext uri="{FF2B5EF4-FFF2-40B4-BE49-F238E27FC236}">
                <a16:creationId xmlns:a16="http://schemas.microsoft.com/office/drawing/2014/main" id="{58F5B987-DA0B-DE4E-A3DB-E7A0F640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3" y="362202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53" name="Text Box 80">
            <a:extLst>
              <a:ext uri="{FF2B5EF4-FFF2-40B4-BE49-F238E27FC236}">
                <a16:creationId xmlns:a16="http://schemas.microsoft.com/office/drawing/2014/main" id="{E271C2C0-9C9D-0843-979B-F9ADBEE6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30" y="411005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54" name="Text Box 81">
            <a:extLst>
              <a:ext uri="{FF2B5EF4-FFF2-40B4-BE49-F238E27FC236}">
                <a16:creationId xmlns:a16="http://schemas.microsoft.com/office/drawing/2014/main" id="{448385CC-395B-0249-94AC-C347F1C7C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56" y="45510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355" name="Text Box 82">
            <a:extLst>
              <a:ext uri="{FF2B5EF4-FFF2-40B4-BE49-F238E27FC236}">
                <a16:creationId xmlns:a16="http://schemas.microsoft.com/office/drawing/2014/main" id="{CB1E6E3C-1D2C-0440-BB3B-C048D495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477" y="1647177"/>
            <a:ext cx="68801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p(w)</a:t>
            </a:r>
          </a:p>
        </p:txBody>
      </p:sp>
      <p:sp>
        <p:nvSpPr>
          <p:cNvPr id="356" name="Text Box 83">
            <a:extLst>
              <a:ext uri="{FF2B5EF4-FFF2-40B4-BE49-F238E27FC236}">
                <a16:creationId xmlns:a16="http://schemas.microsoft.com/office/drawing/2014/main" id="{3D04A92E-6A73-6E4A-8741-77860D627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638" y="1647176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</a:p>
        </p:txBody>
      </p:sp>
      <p:sp>
        <p:nvSpPr>
          <p:cNvPr id="357" name="Text Box 84">
            <a:extLst>
              <a:ext uri="{FF2B5EF4-FFF2-40B4-BE49-F238E27FC236}">
                <a16:creationId xmlns:a16="http://schemas.microsoft.com/office/drawing/2014/main" id="{2192712D-9E59-B944-BD03-C11BC423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206" y="165265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p(y)</a:t>
            </a:r>
          </a:p>
        </p:txBody>
      </p:sp>
      <p:sp>
        <p:nvSpPr>
          <p:cNvPr id="358" name="Text Box 85">
            <a:extLst>
              <a:ext uri="{FF2B5EF4-FFF2-40B4-BE49-F238E27FC236}">
                <a16:creationId xmlns:a16="http://schemas.microsoft.com/office/drawing/2014/main" id="{9759BEB2-4722-4F4D-9B33-21A7ED7D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830" y="1651940"/>
            <a:ext cx="6303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</a:p>
        </p:txBody>
      </p:sp>
      <p:sp>
        <p:nvSpPr>
          <p:cNvPr id="360" name="Line 87">
            <a:extLst>
              <a:ext uri="{FF2B5EF4-FFF2-40B4-BE49-F238E27FC236}">
                <a16:creationId xmlns:a16="http://schemas.microsoft.com/office/drawing/2014/main" id="{8A5F9E13-788E-9143-9F2C-DF086CF7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397" y="2690590"/>
            <a:ext cx="515011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1" name="Text Box 88">
            <a:extLst>
              <a:ext uri="{FF2B5EF4-FFF2-40B4-BE49-F238E27FC236}">
                <a16:creationId xmlns:a16="http://schemas.microsoft.com/office/drawing/2014/main" id="{B5D75FC0-2828-1E41-B4E4-7454030F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343" y="22705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sp>
        <p:nvSpPr>
          <p:cNvPr id="362" name="Line 89">
            <a:extLst>
              <a:ext uri="{FF2B5EF4-FFF2-40B4-BE49-F238E27FC236}">
                <a16:creationId xmlns:a16="http://schemas.microsoft.com/office/drawing/2014/main" id="{8BD77020-FC12-9249-83A7-84423976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151241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3" name="Line 90">
            <a:extLst>
              <a:ext uri="{FF2B5EF4-FFF2-40B4-BE49-F238E27FC236}">
                <a16:creationId xmlns:a16="http://schemas.microsoft.com/office/drawing/2014/main" id="{9B928B6B-4609-A44E-A6B9-1009B9CF8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618848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4" name="Line 91">
            <a:extLst>
              <a:ext uri="{FF2B5EF4-FFF2-40B4-BE49-F238E27FC236}">
                <a16:creationId xmlns:a16="http://schemas.microsoft.com/office/drawing/2014/main" id="{C76CD917-F8A2-084E-A595-FE42589B9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428" y="4551040"/>
            <a:ext cx="5277571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2">
            <a:extLst>
              <a:ext uri="{FF2B5EF4-FFF2-40B4-BE49-F238E27FC236}">
                <a16:creationId xmlns:a16="http://schemas.microsoft.com/office/drawing/2014/main" id="{676FEE77-1F18-B34E-9F67-2476A2B29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540" y="4075166"/>
            <a:ext cx="522946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Line 93">
            <a:extLst>
              <a:ext uri="{FF2B5EF4-FFF2-40B4-BE49-F238E27FC236}">
                <a16:creationId xmlns:a16="http://schemas.microsoft.com/office/drawing/2014/main" id="{3EEF148F-9B80-C748-A557-23B2FBFF0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016" y="5009992"/>
            <a:ext cx="5229984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94">
            <a:extLst>
              <a:ext uri="{FF2B5EF4-FFF2-40B4-BE49-F238E27FC236}">
                <a16:creationId xmlns:a16="http://schemas.microsoft.com/office/drawing/2014/main" id="{558A3619-2058-4548-85D0-840189D30DCE}"/>
              </a:ext>
            </a:extLst>
          </p:cNvPr>
          <p:cNvGrpSpPr>
            <a:grpSpLocks/>
          </p:cNvGrpSpPr>
          <p:nvPr/>
        </p:nvGrpSpPr>
        <p:grpSpPr bwMode="auto">
          <a:xfrm>
            <a:off x="2400069" y="2268766"/>
            <a:ext cx="3937006" cy="409575"/>
            <a:chOff x="1329" y="1036"/>
            <a:chExt cx="2480" cy="258"/>
          </a:xfrm>
        </p:grpSpPr>
        <p:sp>
          <p:nvSpPr>
            <p:cNvPr id="368" name="Text Box 95">
              <a:extLst>
                <a:ext uri="{FF2B5EF4-FFF2-40B4-BE49-F238E27FC236}">
                  <a16:creationId xmlns:a16="http://schemas.microsoft.com/office/drawing/2014/main" id="{A9A49627-FB9F-6845-8479-4BEAC427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036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Text Box 96">
              <a:extLst>
                <a:ext uri="{FF2B5EF4-FFF2-40B4-BE49-F238E27FC236}">
                  <a16:creationId xmlns:a16="http://schemas.microsoft.com/office/drawing/2014/main" id="{41F7B139-E678-B342-AD4B-7706825D1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1042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Text Box 97">
              <a:extLst>
                <a:ext uri="{FF2B5EF4-FFF2-40B4-BE49-F238E27FC236}">
                  <a16:creationId xmlns:a16="http://schemas.microsoft.com/office/drawing/2014/main" id="{5B097C3C-A220-B449-93F9-E7D23003D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7,u</a:t>
              </a:r>
            </a:p>
          </p:txBody>
        </p:sp>
        <p:sp>
          <p:nvSpPr>
            <p:cNvPr id="371" name="Text Box 98">
              <a:extLst>
                <a:ext uri="{FF2B5EF4-FFF2-40B4-BE49-F238E27FC236}">
                  <a16:creationId xmlns:a16="http://schemas.microsoft.com/office/drawing/2014/main" id="{A0B94B27-CE7D-C949-AB21-F3E5E557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041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3,u</a:t>
              </a:r>
            </a:p>
          </p:txBody>
        </p:sp>
        <p:sp>
          <p:nvSpPr>
            <p:cNvPr id="372" name="Text Box 99">
              <a:extLst>
                <a:ext uri="{FF2B5EF4-FFF2-40B4-BE49-F238E27FC236}">
                  <a16:creationId xmlns:a16="http://schemas.microsoft.com/office/drawing/2014/main" id="{8F8C77A4-ABDE-6E4B-A507-A4A1C104D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sp>
        <p:nvSpPr>
          <p:cNvPr id="373" name="Text Box 100">
            <a:extLst>
              <a:ext uri="{FF2B5EF4-FFF2-40B4-BE49-F238E27FC236}">
                <a16:creationId xmlns:a16="http://schemas.microsoft.com/office/drawing/2014/main" id="{ACA0D86F-02A7-B84B-A3AB-5BBFB524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04" y="2721633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</a:t>
            </a:r>
          </a:p>
        </p:txBody>
      </p:sp>
      <p:grpSp>
        <p:nvGrpSpPr>
          <p:cNvPr id="374" name="Group 101">
            <a:extLst>
              <a:ext uri="{FF2B5EF4-FFF2-40B4-BE49-F238E27FC236}">
                <a16:creationId xmlns:a16="http://schemas.microsoft.com/office/drawing/2014/main" id="{BC7C6C04-9C61-5440-80EF-C809C32DFA20}"/>
              </a:ext>
            </a:extLst>
          </p:cNvPr>
          <p:cNvGrpSpPr>
            <a:grpSpLocks/>
          </p:cNvGrpSpPr>
          <p:nvPr/>
        </p:nvGrpSpPr>
        <p:grpSpPr bwMode="auto">
          <a:xfrm>
            <a:off x="2409590" y="2707832"/>
            <a:ext cx="3933824" cy="420688"/>
            <a:chOff x="1328" y="1004"/>
            <a:chExt cx="2478" cy="265"/>
          </a:xfrm>
        </p:grpSpPr>
        <p:sp>
          <p:nvSpPr>
            <p:cNvPr id="375" name="Text Box 102">
              <a:extLst>
                <a:ext uri="{FF2B5EF4-FFF2-40B4-BE49-F238E27FC236}">
                  <a16:creationId xmlns:a16="http://schemas.microsoft.com/office/drawing/2014/main" id="{ABAEF0CA-F3B4-3F40-B673-304562BC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1004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Text Box 103">
              <a:extLst>
                <a:ext uri="{FF2B5EF4-FFF2-40B4-BE49-F238E27FC236}">
                  <a16:creationId xmlns:a16="http://schemas.microsoft.com/office/drawing/2014/main" id="{E1707184-54DA-3043-95FA-5D2589479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14"/>
              <a:ext cx="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,w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Text Box 104">
              <a:extLst>
                <a:ext uri="{FF2B5EF4-FFF2-40B4-BE49-F238E27FC236}">
                  <a16:creationId xmlns:a16="http://schemas.microsoft.com/office/drawing/2014/main" id="{D3F92256-ECF4-674D-BB01-22E8F8101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78" name="Text Box 105">
              <a:extLst>
                <a:ext uri="{FF2B5EF4-FFF2-40B4-BE49-F238E27FC236}">
                  <a16:creationId xmlns:a16="http://schemas.microsoft.com/office/drawing/2014/main" id="{71B35D57-CA7D-E747-B1BC-4BCC98CE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Text Box 106">
              <a:extLst>
                <a:ext uri="{FF2B5EF4-FFF2-40B4-BE49-F238E27FC236}">
                  <a16:creationId xmlns:a16="http://schemas.microsoft.com/office/drawing/2014/main" id="{05FF3FA7-68BA-E148-B1AB-F1DC697DD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13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grpSp>
        <p:nvGrpSpPr>
          <p:cNvPr id="380" name="Group 107">
            <a:extLst>
              <a:ext uri="{FF2B5EF4-FFF2-40B4-BE49-F238E27FC236}">
                <a16:creationId xmlns:a16="http://schemas.microsoft.com/office/drawing/2014/main" id="{7E2626C5-CF93-9948-940E-8D5F72A7FC73}"/>
              </a:ext>
            </a:extLst>
          </p:cNvPr>
          <p:cNvGrpSpPr>
            <a:grpSpLocks/>
          </p:cNvGrpSpPr>
          <p:nvPr/>
        </p:nvGrpSpPr>
        <p:grpSpPr bwMode="auto">
          <a:xfrm>
            <a:off x="2398427" y="3156225"/>
            <a:ext cx="4005263" cy="414336"/>
            <a:chOff x="1328" y="1008"/>
            <a:chExt cx="2523" cy="261"/>
          </a:xfrm>
        </p:grpSpPr>
        <p:sp>
          <p:nvSpPr>
            <p:cNvPr id="381" name="Text Box 108">
              <a:extLst>
                <a:ext uri="{FF2B5EF4-FFF2-40B4-BE49-F238E27FC236}">
                  <a16:creationId xmlns:a16="http://schemas.microsoft.com/office/drawing/2014/main" id="{AFBD965A-43AF-524E-B4A9-98B017154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011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82" name="Text Box 109">
              <a:extLst>
                <a:ext uri="{FF2B5EF4-FFF2-40B4-BE49-F238E27FC236}">
                  <a16:creationId xmlns:a16="http://schemas.microsoft.com/office/drawing/2014/main" id="{AC0F38BE-BBC3-6F4E-B9EA-05143627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008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Text Box 110">
              <a:extLst>
                <a:ext uri="{FF2B5EF4-FFF2-40B4-BE49-F238E27FC236}">
                  <a16:creationId xmlns:a16="http://schemas.microsoft.com/office/drawing/2014/main" id="{A05F7448-12D1-D84F-9CDE-912BCF72A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84" name="Text Box 111">
              <a:extLst>
                <a:ext uri="{FF2B5EF4-FFF2-40B4-BE49-F238E27FC236}">
                  <a16:creationId xmlns:a16="http://schemas.microsoft.com/office/drawing/2014/main" id="{FD8E90C8-7E27-9944-8C71-AF1BD0233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Text Box 112">
              <a:extLst>
                <a:ext uri="{FF2B5EF4-FFF2-40B4-BE49-F238E27FC236}">
                  <a16:creationId xmlns:a16="http://schemas.microsoft.com/office/drawing/2014/main" id="{42882C9F-E751-B44C-9ECC-51EC2997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86" name="Oval 113">
            <a:extLst>
              <a:ext uri="{FF2B5EF4-FFF2-40B4-BE49-F238E27FC236}">
                <a16:creationId xmlns:a16="http://schemas.microsoft.com/office/drawing/2014/main" id="{CA07159E-E1BA-F141-B1FF-A9FEC3AB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76" y="2263739"/>
            <a:ext cx="661410" cy="40637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7" name="Oval 114">
            <a:extLst>
              <a:ext uri="{FF2B5EF4-FFF2-40B4-BE49-F238E27FC236}">
                <a16:creationId xmlns:a16="http://schemas.microsoft.com/office/drawing/2014/main" id="{62801FA1-0308-3F47-AABC-89A1C31D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170" y="2719263"/>
            <a:ext cx="679816" cy="40693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8" name="Text Box 115">
            <a:extLst>
              <a:ext uri="{FF2B5EF4-FFF2-40B4-BE49-F238E27FC236}">
                <a16:creationId xmlns:a16="http://schemas.microsoft.com/office/drawing/2014/main" id="{FDC188CB-240A-384E-B25B-A5EC55C6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143" y="319505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</a:t>
            </a:r>
          </a:p>
        </p:txBody>
      </p:sp>
      <p:sp>
        <p:nvSpPr>
          <p:cNvPr id="389" name="Oval 116">
            <a:extLst>
              <a:ext uri="{FF2B5EF4-FFF2-40B4-BE49-F238E27FC236}">
                <a16:creationId xmlns:a16="http://schemas.microsoft.com/office/drawing/2014/main" id="{B75F5C54-5678-6548-96E7-8FA9101F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91" y="3175054"/>
            <a:ext cx="665830" cy="42509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0" name="Text Box 117">
            <a:extLst>
              <a:ext uri="{FF2B5EF4-FFF2-40B4-BE49-F238E27FC236}">
                <a16:creationId xmlns:a16="http://schemas.microsoft.com/office/drawing/2014/main" id="{842A56D7-E405-6242-9B11-D34F99B3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94" y="3653711"/>
            <a:ext cx="762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</a:t>
            </a:r>
          </a:p>
        </p:txBody>
      </p:sp>
      <p:grpSp>
        <p:nvGrpSpPr>
          <p:cNvPr id="391" name="Group 118">
            <a:extLst>
              <a:ext uri="{FF2B5EF4-FFF2-40B4-BE49-F238E27FC236}">
                <a16:creationId xmlns:a16="http://schemas.microsoft.com/office/drawing/2014/main" id="{24891FB7-CCEA-1C44-8641-F1973787CC8B}"/>
              </a:ext>
            </a:extLst>
          </p:cNvPr>
          <p:cNvGrpSpPr>
            <a:grpSpLocks/>
          </p:cNvGrpSpPr>
          <p:nvPr/>
        </p:nvGrpSpPr>
        <p:grpSpPr bwMode="auto">
          <a:xfrm>
            <a:off x="4873416" y="3639944"/>
            <a:ext cx="1544638" cy="400050"/>
            <a:chOff x="1851" y="2756"/>
            <a:chExt cx="973" cy="252"/>
          </a:xfrm>
        </p:grpSpPr>
        <p:sp>
          <p:nvSpPr>
            <p:cNvPr id="392" name="Text Box 119">
              <a:extLst>
                <a:ext uri="{FF2B5EF4-FFF2-40B4-BE49-F238E27FC236}">
                  <a16:creationId xmlns:a16="http://schemas.microsoft.com/office/drawing/2014/main" id="{FDD3AD43-F8C3-954D-8CC1-37DDA254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756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93" name="Text Box 120">
              <a:extLst>
                <a:ext uri="{FF2B5EF4-FFF2-40B4-BE49-F238E27FC236}">
                  <a16:creationId xmlns:a16="http://schemas.microsoft.com/office/drawing/2014/main" id="{A5A6672A-2DAC-A548-AE0D-9C0BEAE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756"/>
              <a:ext cx="4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4" name="Oval 121">
            <a:extLst>
              <a:ext uri="{FF2B5EF4-FFF2-40B4-BE49-F238E27FC236}">
                <a16:creationId xmlns:a16="http://schemas.microsoft.com/office/drawing/2014/main" id="{611DDB78-2B7E-2542-9D8B-A5C45FB4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16" y="3652013"/>
            <a:ext cx="676583" cy="39336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5" name="Text Box 122">
            <a:extLst>
              <a:ext uri="{FF2B5EF4-FFF2-40B4-BE49-F238E27FC236}">
                <a16:creationId xmlns:a16="http://schemas.microsoft.com/office/drawing/2014/main" id="{8C60FCAA-A8DF-9E4E-9A07-3A30DE5C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811" y="4107137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</a:t>
            </a:r>
          </a:p>
        </p:txBody>
      </p:sp>
      <p:sp>
        <p:nvSpPr>
          <p:cNvPr id="396" name="Text Box 123">
            <a:extLst>
              <a:ext uri="{FF2B5EF4-FFF2-40B4-BE49-F238E27FC236}">
                <a16:creationId xmlns:a16="http://schemas.microsoft.com/office/drawing/2014/main" id="{F1BFAA7C-7ACD-2F4D-86BB-F5DA8784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287" y="4095635"/>
            <a:ext cx="70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,y </a:t>
            </a:r>
          </a:p>
        </p:txBody>
      </p:sp>
      <p:sp>
        <p:nvSpPr>
          <p:cNvPr id="397" name="Oval 124">
            <a:extLst>
              <a:ext uri="{FF2B5EF4-FFF2-40B4-BE49-F238E27FC236}">
                <a16:creationId xmlns:a16="http://schemas.microsoft.com/office/drawing/2014/main" id="{0595C3F1-3B4E-AC41-9EFD-C0BB66A3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111" y="4130222"/>
            <a:ext cx="707756" cy="38911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8" name="Rectangle 125">
            <a:extLst>
              <a:ext uri="{FF2B5EF4-FFF2-40B4-BE49-F238E27FC236}">
                <a16:creationId xmlns:a16="http://schemas.microsoft.com/office/drawing/2014/main" id="{0037DF6F-3A02-DE43-B518-773A20FB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73" y="5251763"/>
            <a:ext cx="8910647" cy="1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notes: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construct least-cost-path tree by tracing predecessor nodes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ties can exist (can be broken arbitrarily)</a:t>
            </a:r>
          </a:p>
        </p:txBody>
      </p:sp>
      <p:sp>
        <p:nvSpPr>
          <p:cNvPr id="399" name="Line 126">
            <a:extLst>
              <a:ext uri="{FF2B5EF4-FFF2-40B4-BE49-F238E27FC236}">
                <a16:creationId xmlns:a16="http://schemas.microsoft.com/office/drawing/2014/main" id="{C99F0D07-C97F-7244-BE7D-62DDB53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917" y="3471860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0" name="Line 127">
            <a:extLst>
              <a:ext uri="{FF2B5EF4-FFF2-40B4-BE49-F238E27FC236}">
                <a16:creationId xmlns:a16="http://schemas.microsoft.com/office/drawing/2014/main" id="{8F3B222C-0283-4642-B404-4B8A996A5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087" y="3483435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1" name="Line 128">
            <a:extLst>
              <a:ext uri="{FF2B5EF4-FFF2-40B4-BE49-F238E27FC236}">
                <a16:creationId xmlns:a16="http://schemas.microsoft.com/office/drawing/2014/main" id="{F0DFADDD-C351-D342-B3F8-01384E32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966" y="35398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2" name="Line 129">
            <a:extLst>
              <a:ext uri="{FF2B5EF4-FFF2-40B4-BE49-F238E27FC236}">
                <a16:creationId xmlns:a16="http://schemas.microsoft.com/office/drawing/2014/main" id="{917DAF3B-7743-C54C-9109-8A2DC3590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755" y="175470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3" name="Line 130">
            <a:extLst>
              <a:ext uri="{FF2B5EF4-FFF2-40B4-BE49-F238E27FC236}">
                <a16:creationId xmlns:a16="http://schemas.microsoft.com/office/drawing/2014/main" id="{F3B9ECBE-8021-EC4B-8E7D-26831A93B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3502" y="3475036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4" name="Text Box 131">
            <a:extLst>
              <a:ext uri="{FF2B5EF4-FFF2-40B4-BE49-F238E27FC236}">
                <a16:creationId xmlns:a16="http://schemas.microsoft.com/office/drawing/2014/main" id="{F5BA4ED6-2050-C341-8B0F-1599D23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922" y="458497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5D16F8-4952-FE4D-91E2-4F6D021B6D74}"/>
              </a:ext>
            </a:extLst>
          </p:cNvPr>
          <p:cNvCxnSpPr/>
          <p:nvPr/>
        </p:nvCxnSpPr>
        <p:spPr>
          <a:xfrm>
            <a:off x="668005" y="2233984"/>
            <a:ext cx="5645188" cy="0"/>
          </a:xfrm>
          <a:prstGeom prst="line">
            <a:avLst/>
          </a:prstGeom>
          <a:ln w="2540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1F94D8F7-F56C-4044-B4A2-EFA8658B0151}"/>
              </a:ext>
            </a:extLst>
          </p:cNvPr>
          <p:cNvSpPr txBox="1"/>
          <p:nvPr/>
        </p:nvSpPr>
        <p:spPr>
          <a:xfrm>
            <a:off x="2529460" y="1384347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F4BE64D-5BB6-3946-92A1-758E1216783E}"/>
              </a:ext>
            </a:extLst>
          </p:cNvPr>
          <p:cNvSpPr txBox="1"/>
          <p:nvPr/>
        </p:nvSpPr>
        <p:spPr>
          <a:xfrm>
            <a:off x="3373839" y="138228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1DE38EA-067E-254B-81F2-AFB941CD30A7}"/>
              </a:ext>
            </a:extLst>
          </p:cNvPr>
          <p:cNvSpPr txBox="1"/>
          <p:nvPr/>
        </p:nvSpPr>
        <p:spPr>
          <a:xfrm>
            <a:off x="4255287" y="138022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FC94161-DABC-FD40-9A12-0A0B92FB9413}"/>
              </a:ext>
            </a:extLst>
          </p:cNvPr>
          <p:cNvSpPr txBox="1"/>
          <p:nvPr/>
        </p:nvSpPr>
        <p:spPr>
          <a:xfrm>
            <a:off x="5099667" y="137816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288BE9D6-D8FD-304E-9D68-FE3AAEE6F204}"/>
              </a:ext>
            </a:extLst>
          </p:cNvPr>
          <p:cNvSpPr txBox="1"/>
          <p:nvPr/>
        </p:nvSpPr>
        <p:spPr>
          <a:xfrm>
            <a:off x="5968759" y="137610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CBC2688-EEF7-0A41-A1D1-FD3592861590}"/>
              </a:ext>
            </a:extLst>
          </p:cNvPr>
          <p:cNvGrpSpPr/>
          <p:nvPr/>
        </p:nvGrpSpPr>
        <p:grpSpPr>
          <a:xfrm>
            <a:off x="1771136" y="1428236"/>
            <a:ext cx="1923534" cy="1652716"/>
            <a:chOff x="1771136" y="1428236"/>
            <a:chExt cx="1923534" cy="1652716"/>
          </a:xfrm>
        </p:grpSpPr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C2FF37F-A919-434C-8979-051B31CFD835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6361C28B-7EB6-4E49-801C-002A7038A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7973" y="1686697"/>
              <a:ext cx="1414851" cy="11430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CDBFCDB-3AB4-FE47-9C83-3D6DE05B385E}"/>
                </a:ext>
              </a:extLst>
            </p:cNvPr>
            <p:cNvSpPr/>
            <p:nvPr/>
          </p:nvSpPr>
          <p:spPr>
            <a:xfrm>
              <a:off x="1771136" y="278542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4492E69-FC51-D44D-A0DF-E498D79FEC0F}"/>
              </a:ext>
            </a:extLst>
          </p:cNvPr>
          <p:cNvGrpSpPr/>
          <p:nvPr/>
        </p:nvGrpSpPr>
        <p:grpSpPr>
          <a:xfrm>
            <a:off x="1812326" y="1419997"/>
            <a:ext cx="2739080" cy="2146986"/>
            <a:chOff x="955590" y="1428236"/>
            <a:chExt cx="2739080" cy="2146986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8B78A21D-0C51-5E40-A873-B41F0061767F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E057DF8D-CA83-344B-BC32-922BE22FB3C6}"/>
                </a:ext>
              </a:extLst>
            </p:cNvPr>
            <p:cNvCxnSpPr>
              <a:cxnSpLocks/>
              <a:endCxn id="426" idx="7"/>
            </p:cNvCxnSpPr>
            <p:nvPr/>
          </p:nvCxnSpPr>
          <p:spPr>
            <a:xfrm flipH="1">
              <a:off x="1224541" y="1686697"/>
              <a:ext cx="2198284" cy="163627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144855E-246F-7640-9688-9DE68CCDF895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C63813B-DF47-A04D-AB7C-06783AC116F7}"/>
              </a:ext>
            </a:extLst>
          </p:cNvPr>
          <p:cNvGrpSpPr/>
          <p:nvPr/>
        </p:nvGrpSpPr>
        <p:grpSpPr>
          <a:xfrm>
            <a:off x="1853514" y="1417939"/>
            <a:ext cx="990599" cy="2598007"/>
            <a:chOff x="955590" y="977215"/>
            <a:chExt cx="990599" cy="2598007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4DF0F4E-4FAB-7E4A-B79C-58901FD967B2}"/>
                </a:ext>
              </a:extLst>
            </p:cNvPr>
            <p:cNvSpPr/>
            <p:nvPr/>
          </p:nvSpPr>
          <p:spPr>
            <a:xfrm>
              <a:off x="1631093" y="977215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253E7A77-3CD8-4444-8652-326E4122CA29}"/>
                </a:ext>
              </a:extLst>
            </p:cNvPr>
            <p:cNvCxnSpPr>
              <a:cxnSpLocks/>
              <a:stCxn id="429" idx="4"/>
              <a:endCxn id="431" idx="0"/>
            </p:cNvCxnSpPr>
            <p:nvPr/>
          </p:nvCxnSpPr>
          <p:spPr>
            <a:xfrm flipH="1">
              <a:off x="1113138" y="1272747"/>
              <a:ext cx="675503" cy="200694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7F07FF7-2B96-0646-A06A-6A4413FB14D0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0CCDB2C5-7C8F-BA48-8528-642609B263D7}"/>
              </a:ext>
            </a:extLst>
          </p:cNvPr>
          <p:cNvGrpSpPr/>
          <p:nvPr/>
        </p:nvGrpSpPr>
        <p:grpSpPr>
          <a:xfrm>
            <a:off x="1915299" y="1436471"/>
            <a:ext cx="3480486" cy="3049030"/>
            <a:chOff x="955590" y="526192"/>
            <a:chExt cx="3480486" cy="3049030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B6DFCC8C-1043-294A-BBDC-453DCF8BA68B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97B46750-16A8-574E-A52F-46729E9F7031}"/>
                </a:ext>
              </a:extLst>
            </p:cNvPr>
            <p:cNvCxnSpPr>
              <a:cxnSpLocks/>
              <a:stCxn id="435" idx="3"/>
              <a:endCxn id="437" idx="7"/>
            </p:cNvCxnSpPr>
            <p:nvPr/>
          </p:nvCxnSpPr>
          <p:spPr>
            <a:xfrm flipH="1">
              <a:off x="1224541" y="778444"/>
              <a:ext cx="2942584" cy="2544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904708D2-FA76-7B48-81BA-5EC9975951EB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92E325-2F11-F54E-90FD-CBE3F2807D0F}"/>
              </a:ext>
            </a:extLst>
          </p:cNvPr>
          <p:cNvGrpSpPr/>
          <p:nvPr/>
        </p:nvGrpSpPr>
        <p:grpSpPr>
          <a:xfrm>
            <a:off x="1839100" y="1422055"/>
            <a:ext cx="4419599" cy="3537122"/>
            <a:chOff x="16477" y="526192"/>
            <a:chExt cx="4419599" cy="353712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0536CE6-8D99-2348-945A-2105D954DF20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F0B19E82-F38B-574C-B89D-511382F96E8E}"/>
                </a:ext>
              </a:extLst>
            </p:cNvPr>
            <p:cNvCxnSpPr>
              <a:cxnSpLocks/>
              <a:stCxn id="440" idx="3"/>
              <a:endCxn id="442" idx="7"/>
            </p:cNvCxnSpPr>
            <p:nvPr/>
          </p:nvCxnSpPr>
          <p:spPr>
            <a:xfrm flipH="1">
              <a:off x="285428" y="778444"/>
              <a:ext cx="3881697" cy="303261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532A319F-9E77-E440-8542-72A35376DAE1}"/>
                </a:ext>
              </a:extLst>
            </p:cNvPr>
            <p:cNvSpPr/>
            <p:nvPr/>
          </p:nvSpPr>
          <p:spPr>
            <a:xfrm>
              <a:off x="16477" y="376778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EC09BD-FF25-986B-00A6-13E975D89BFA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5100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86" grpId="0" animBg="1"/>
      <p:bldP spid="387" grpId="0" animBg="1"/>
      <p:bldP spid="388" grpId="0"/>
      <p:bldP spid="389" grpId="0" animBg="1"/>
      <p:bldP spid="390" grpId="0"/>
      <p:bldP spid="394" grpId="0" animBg="1"/>
      <p:bldP spid="395" grpId="0"/>
      <p:bldP spid="396" grpId="0"/>
      <p:bldP spid="397" grpId="0" animBg="1"/>
      <p:bldP spid="398" grpId="0"/>
      <p:bldP spid="399" grpId="0" animBg="1"/>
      <p:bldP spid="400" grpId="0" animBg="1"/>
      <p:bldP spid="401" grpId="0" animBg="1"/>
      <p:bldP spid="402" grpId="0" animBg="1"/>
      <p:bldP spid="403" grpId="0" animBg="1"/>
      <p:bldP spid="40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discussion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739458" y="1447801"/>
            <a:ext cx="8709342" cy="191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algorithm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n</a:t>
            </a:r>
            <a:r>
              <a:rPr lang="en-US" dirty="0"/>
              <a:t> nodes</a:t>
            </a:r>
          </a:p>
          <a:p>
            <a:pPr>
              <a:defRPr/>
            </a:pPr>
            <a:r>
              <a:rPr lang="en-US" sz="2400" dirty="0"/>
              <a:t>each of </a:t>
            </a:r>
            <a:r>
              <a:rPr lang="en-US" sz="2400" i="1" dirty="0"/>
              <a:t>n</a:t>
            </a:r>
            <a:r>
              <a:rPr lang="en-US" sz="2400" dirty="0"/>
              <a:t> iteration: need to check all nodes, </a:t>
            </a:r>
            <a:r>
              <a:rPr lang="en-US" sz="2400" i="1" dirty="0"/>
              <a:t>w</a:t>
            </a:r>
            <a:r>
              <a:rPr lang="en-US" sz="2400" dirty="0"/>
              <a:t>, not in </a:t>
            </a:r>
            <a:r>
              <a:rPr lang="en-US" sz="2400" i="1" dirty="0"/>
              <a:t>N</a:t>
            </a:r>
          </a:p>
          <a:p>
            <a:pPr>
              <a:defRPr/>
            </a:pP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+1)/2 comparisons: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complexity</a:t>
            </a:r>
          </a:p>
          <a:p>
            <a:pPr>
              <a:defRPr/>
            </a:pPr>
            <a:r>
              <a:rPr lang="en-US" sz="2400" dirty="0"/>
              <a:t>more efficient implementations possible: O(</a:t>
            </a:r>
            <a:r>
              <a:rPr lang="en-US" sz="2400" i="1" dirty="0"/>
              <a:t>n</a:t>
            </a:r>
            <a:r>
              <a:rPr lang="en-US" sz="2400" dirty="0"/>
              <a:t>log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</p:txBody>
      </p:sp>
      <p:sp>
        <p:nvSpPr>
          <p:cNvPr id="445" name="Rectangle 3">
            <a:extLst>
              <a:ext uri="{FF2B5EF4-FFF2-40B4-BE49-F238E27FC236}">
                <a16:creationId xmlns:a16="http://schemas.microsoft.com/office/drawing/2014/main" id="{37555C05-2A0C-8E42-A9BE-7ECBAF0D8C2D}"/>
              </a:ext>
            </a:extLst>
          </p:cNvPr>
          <p:cNvSpPr txBox="1">
            <a:spLocks noChangeArrowheads="1"/>
          </p:cNvSpPr>
          <p:nvPr/>
        </p:nvSpPr>
        <p:spPr>
          <a:xfrm>
            <a:off x="729298" y="3378200"/>
            <a:ext cx="11310302" cy="233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message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sz="2400" dirty="0"/>
              <a:t>each router must </a:t>
            </a:r>
            <a:r>
              <a:rPr lang="en-US" sz="2400" i="1" dirty="0">
                <a:solidFill>
                  <a:srgbClr val="0000A8"/>
                </a:solidFill>
              </a:rPr>
              <a:t>broadcast</a:t>
            </a:r>
            <a:r>
              <a:rPr lang="en-US" sz="2400" dirty="0"/>
              <a:t> its link state information to other </a:t>
            </a:r>
            <a:r>
              <a:rPr lang="en-US" sz="2400" i="1" dirty="0"/>
              <a:t>n</a:t>
            </a:r>
            <a:r>
              <a:rPr lang="en-US" sz="2400" dirty="0"/>
              <a:t> routers </a:t>
            </a:r>
          </a:p>
          <a:p>
            <a:pPr>
              <a:defRPr/>
            </a:pPr>
            <a:r>
              <a:rPr lang="en-US" sz="2400" dirty="0"/>
              <a:t>efficient (and interesting!) broadcast algorithms: O(</a:t>
            </a:r>
            <a:r>
              <a:rPr lang="en-US" sz="2400" i="1" dirty="0"/>
              <a:t>n</a:t>
            </a:r>
            <a:r>
              <a:rPr lang="en-US" sz="2400" dirty="0"/>
              <a:t>) link crossings to disseminate a broadcast message from one source</a:t>
            </a:r>
          </a:p>
          <a:p>
            <a:pPr>
              <a:defRPr/>
            </a:pPr>
            <a:r>
              <a:rPr lang="en-US" sz="2400" dirty="0"/>
              <a:t>each router’s message crosses O(</a:t>
            </a:r>
            <a:r>
              <a:rPr lang="en-US" sz="2400" i="1" dirty="0"/>
              <a:t>n</a:t>
            </a:r>
            <a:r>
              <a:rPr lang="en-US" sz="2400" dirty="0"/>
              <a:t>) links: overall message complexity: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8A9DF-CA3D-5EE8-B53D-F7802B866BEA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41373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oscillations possible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637858" y="1315720"/>
            <a:ext cx="10792142" cy="55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when  link costs depend on traffic volume, </a:t>
            </a:r>
            <a:r>
              <a:rPr lang="en-US" dirty="0">
                <a:solidFill>
                  <a:srgbClr val="C00000"/>
                </a:solidFill>
              </a:rPr>
              <a:t>route oscillations </a:t>
            </a:r>
            <a:r>
              <a:rPr lang="en-US" dirty="0"/>
              <a:t>possible</a:t>
            </a:r>
            <a:endParaRPr lang="en-US" sz="2400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A59144B8-A690-CA45-A6EE-80202164F1BB}"/>
              </a:ext>
            </a:extLst>
          </p:cNvPr>
          <p:cNvSpPr>
            <a:spLocks/>
          </p:cNvSpPr>
          <p:nvPr/>
        </p:nvSpPr>
        <p:spPr bwMode="auto">
          <a:xfrm>
            <a:off x="435928" y="3502025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38" name="Freeform 6">
            <a:extLst>
              <a:ext uri="{FF2B5EF4-FFF2-40B4-BE49-F238E27FC236}">
                <a16:creationId xmlns:a16="http://schemas.microsoft.com/office/drawing/2014/main" id="{82961676-F6F5-E04C-AE3D-C73807EFD504}"/>
              </a:ext>
            </a:extLst>
          </p:cNvPr>
          <p:cNvSpPr>
            <a:spLocks/>
          </p:cNvSpPr>
          <p:nvPr/>
        </p:nvSpPr>
        <p:spPr bwMode="auto">
          <a:xfrm>
            <a:off x="837565" y="3840162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39" name="Group 7">
            <a:extLst>
              <a:ext uri="{FF2B5EF4-FFF2-40B4-BE49-F238E27FC236}">
                <a16:creationId xmlns:a16="http://schemas.microsoft.com/office/drawing/2014/main" id="{8B088B97-22E9-DC4F-B13A-FBAF6A04B7BB}"/>
              </a:ext>
            </a:extLst>
          </p:cNvPr>
          <p:cNvGrpSpPr>
            <a:grpSpLocks/>
          </p:cNvGrpSpPr>
          <p:nvPr/>
        </p:nvGrpSpPr>
        <p:grpSpPr bwMode="auto">
          <a:xfrm>
            <a:off x="1143953" y="3522662"/>
            <a:ext cx="501650" cy="400050"/>
            <a:chOff x="1747" y="3190"/>
            <a:chExt cx="316" cy="252"/>
          </a:xfrm>
        </p:grpSpPr>
        <p:sp>
          <p:nvSpPr>
            <p:cNvPr id="240" name="Oval 8">
              <a:extLst>
                <a:ext uri="{FF2B5EF4-FFF2-40B4-BE49-F238E27FC236}">
                  <a16:creationId xmlns:a16="http://schemas.microsoft.com/office/drawing/2014/main" id="{42EC777E-6D1A-8A48-ACED-185639FB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45D777-E8DE-9646-80B4-E03D84534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2" name="Line 10">
              <a:extLst>
                <a:ext uri="{FF2B5EF4-FFF2-40B4-BE49-F238E27FC236}">
                  <a16:creationId xmlns:a16="http://schemas.microsoft.com/office/drawing/2014/main" id="{857FF523-4482-ED42-8DDD-1DD8791BB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3" name="Rectangle 11">
              <a:extLst>
                <a:ext uri="{FF2B5EF4-FFF2-40B4-BE49-F238E27FC236}">
                  <a16:creationId xmlns:a16="http://schemas.microsoft.com/office/drawing/2014/main" id="{C0173DF1-0D6F-7C41-8511-B9CB345A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4" name="Oval 12">
              <a:extLst>
                <a:ext uri="{FF2B5EF4-FFF2-40B4-BE49-F238E27FC236}">
                  <a16:creationId xmlns:a16="http://schemas.microsoft.com/office/drawing/2014/main" id="{7F387F70-727C-E64D-842C-2B3FF83A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45" name="Group 13">
              <a:extLst>
                <a:ext uri="{FF2B5EF4-FFF2-40B4-BE49-F238E27FC236}">
                  <a16:creationId xmlns:a16="http://schemas.microsoft.com/office/drawing/2014/main" id="{B10DF092-C8AF-8744-9017-7ACAB3E98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3190"/>
              <a:ext cx="194" cy="252"/>
              <a:chOff x="2960" y="2425"/>
              <a:chExt cx="197" cy="252"/>
            </a:xfrm>
          </p:grpSpPr>
          <p:sp>
            <p:nvSpPr>
              <p:cNvPr id="246" name="Rectangle 14">
                <a:extLst>
                  <a:ext uri="{FF2B5EF4-FFF2-40B4-BE49-F238E27FC236}">
                    <a16:creationId xmlns:a16="http://schemas.microsoft.com/office/drawing/2014/main" id="{12601A3D-B198-5D46-AF7F-4BFE2D953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47" name="Text Box 15">
                <a:extLst>
                  <a:ext uri="{FF2B5EF4-FFF2-40B4-BE49-F238E27FC236}">
                    <a16:creationId xmlns:a16="http://schemas.microsoft.com/office/drawing/2014/main" id="{925201CA-0419-CB4A-A354-25CF76ADA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0" y="2425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a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48" name="Group 16">
            <a:extLst>
              <a:ext uri="{FF2B5EF4-FFF2-40B4-BE49-F238E27FC236}">
                <a16:creationId xmlns:a16="http://schemas.microsoft.com/office/drawing/2014/main" id="{9593351F-2766-E642-AF47-5F87358FFCBB}"/>
              </a:ext>
            </a:extLst>
          </p:cNvPr>
          <p:cNvGrpSpPr>
            <a:grpSpLocks/>
          </p:cNvGrpSpPr>
          <p:nvPr/>
        </p:nvGrpSpPr>
        <p:grpSpPr bwMode="auto">
          <a:xfrm>
            <a:off x="496253" y="3927475"/>
            <a:ext cx="501650" cy="400050"/>
            <a:chOff x="2221" y="3571"/>
            <a:chExt cx="316" cy="252"/>
          </a:xfrm>
        </p:grpSpPr>
        <p:sp>
          <p:nvSpPr>
            <p:cNvPr id="249" name="Oval 17">
              <a:extLst>
                <a:ext uri="{FF2B5EF4-FFF2-40B4-BE49-F238E27FC236}">
                  <a16:creationId xmlns:a16="http://schemas.microsoft.com/office/drawing/2014/main" id="{920AA614-FF62-6D46-B040-4F0BF54F8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0" name="Line 18">
              <a:extLst>
                <a:ext uri="{FF2B5EF4-FFF2-40B4-BE49-F238E27FC236}">
                  <a16:creationId xmlns:a16="http://schemas.microsoft.com/office/drawing/2014/main" id="{841348CB-CE8E-F143-986C-686A46694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1" name="Line 19">
              <a:extLst>
                <a:ext uri="{FF2B5EF4-FFF2-40B4-BE49-F238E27FC236}">
                  <a16:creationId xmlns:a16="http://schemas.microsoft.com/office/drawing/2014/main" id="{999CB299-BD69-D241-A38C-E63DACDA6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2" name="Rectangle 20">
              <a:extLst>
                <a:ext uri="{FF2B5EF4-FFF2-40B4-BE49-F238E27FC236}">
                  <a16:creationId xmlns:a16="http://schemas.microsoft.com/office/drawing/2014/main" id="{49BB3E5E-861B-E344-AB5D-AAE25475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3" name="Oval 21">
              <a:extLst>
                <a:ext uri="{FF2B5EF4-FFF2-40B4-BE49-F238E27FC236}">
                  <a16:creationId xmlns:a16="http://schemas.microsoft.com/office/drawing/2014/main" id="{3A32439F-0211-1544-91D0-4D212D445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54" name="Group 22">
              <a:extLst>
                <a:ext uri="{FF2B5EF4-FFF2-40B4-BE49-F238E27FC236}">
                  <a16:creationId xmlns:a16="http://schemas.microsoft.com/office/drawing/2014/main" id="{2481C767-7140-674D-877A-FD9AAB92A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3" y="3571"/>
              <a:ext cx="206" cy="252"/>
              <a:chOff x="2954" y="2425"/>
              <a:chExt cx="209" cy="252"/>
            </a:xfrm>
          </p:grpSpPr>
          <p:sp>
            <p:nvSpPr>
              <p:cNvPr id="255" name="Rectangle 23">
                <a:extLst>
                  <a:ext uri="{FF2B5EF4-FFF2-40B4-BE49-F238E27FC236}">
                    <a16:creationId xmlns:a16="http://schemas.microsoft.com/office/drawing/2014/main" id="{334BCF5F-7528-B340-8AFA-BB5647B10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56" name="Text Box 24">
                <a:extLst>
                  <a:ext uri="{FF2B5EF4-FFF2-40B4-BE49-F238E27FC236}">
                    <a16:creationId xmlns:a16="http://schemas.microsoft.com/office/drawing/2014/main" id="{F16D94BF-051B-B441-AC39-162CED60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d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57" name="Group 25">
            <a:extLst>
              <a:ext uri="{FF2B5EF4-FFF2-40B4-BE49-F238E27FC236}">
                <a16:creationId xmlns:a16="http://schemas.microsoft.com/office/drawing/2014/main" id="{43BBEBAB-210F-5F4F-931F-C2E6EEEF578D}"/>
              </a:ext>
            </a:extLst>
          </p:cNvPr>
          <p:cNvGrpSpPr>
            <a:grpSpLocks/>
          </p:cNvGrpSpPr>
          <p:nvPr/>
        </p:nvGrpSpPr>
        <p:grpSpPr bwMode="auto">
          <a:xfrm>
            <a:off x="1131253" y="4389437"/>
            <a:ext cx="500062" cy="400050"/>
            <a:chOff x="2903" y="2884"/>
            <a:chExt cx="315" cy="252"/>
          </a:xfrm>
        </p:grpSpPr>
        <p:grpSp>
          <p:nvGrpSpPr>
            <p:cNvPr id="258" name="Group 26">
              <a:extLst>
                <a:ext uri="{FF2B5EF4-FFF2-40B4-BE49-F238E27FC236}">
                  <a16:creationId xmlns:a16="http://schemas.microsoft.com/office/drawing/2014/main" id="{11D0644D-8638-D443-B3E2-6E02272B4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262" name="Oval 27">
                <a:extLst>
                  <a:ext uri="{FF2B5EF4-FFF2-40B4-BE49-F238E27FC236}">
                    <a16:creationId xmlns:a16="http://schemas.microsoft.com/office/drawing/2014/main" id="{774736BF-60CC-2449-8C98-86F59C44D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3" name="Line 28">
                <a:extLst>
                  <a:ext uri="{FF2B5EF4-FFF2-40B4-BE49-F238E27FC236}">
                    <a16:creationId xmlns:a16="http://schemas.microsoft.com/office/drawing/2014/main" id="{247C9664-F07E-6C4A-BE7D-4B77CD14E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4" name="Line 29">
                <a:extLst>
                  <a:ext uri="{FF2B5EF4-FFF2-40B4-BE49-F238E27FC236}">
                    <a16:creationId xmlns:a16="http://schemas.microsoft.com/office/drawing/2014/main" id="{AD42AF0D-07C5-5349-94C2-41C139D6B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5" name="Rectangle 30">
                <a:extLst>
                  <a:ext uri="{FF2B5EF4-FFF2-40B4-BE49-F238E27FC236}">
                    <a16:creationId xmlns:a16="http://schemas.microsoft.com/office/drawing/2014/main" id="{901AC9E7-D411-0748-9BFC-DAC416C9F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6" name="Oval 31">
                <a:extLst>
                  <a:ext uri="{FF2B5EF4-FFF2-40B4-BE49-F238E27FC236}">
                    <a16:creationId xmlns:a16="http://schemas.microsoft.com/office/drawing/2014/main" id="{8EAEBD5B-62D5-EB48-AA4D-AFF3F71FB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59" name="Group 32">
              <a:extLst>
                <a:ext uri="{FF2B5EF4-FFF2-40B4-BE49-F238E27FC236}">
                  <a16:creationId xmlns:a16="http://schemas.microsoft.com/office/drawing/2014/main" id="{C00DFC18-655C-574D-9E77-42B905A1C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3" y="2884"/>
              <a:ext cx="185" cy="252"/>
              <a:chOff x="2964" y="2425"/>
              <a:chExt cx="188" cy="252"/>
            </a:xfrm>
          </p:grpSpPr>
          <p:sp>
            <p:nvSpPr>
              <p:cNvPr id="260" name="Rectangle 33">
                <a:extLst>
                  <a:ext uri="{FF2B5EF4-FFF2-40B4-BE49-F238E27FC236}">
                    <a16:creationId xmlns:a16="http://schemas.microsoft.com/office/drawing/2014/main" id="{4A390255-834C-F344-A2F6-BEDB01B5E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1" name="Text Box 34">
                <a:extLst>
                  <a:ext uri="{FF2B5EF4-FFF2-40B4-BE49-F238E27FC236}">
                    <a16:creationId xmlns:a16="http://schemas.microsoft.com/office/drawing/2014/main" id="{98CE8668-9554-1048-B397-E2BFBFC3D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4" y="2425"/>
                <a:ext cx="1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67" name="Group 35">
            <a:extLst>
              <a:ext uri="{FF2B5EF4-FFF2-40B4-BE49-F238E27FC236}">
                <a16:creationId xmlns:a16="http://schemas.microsoft.com/office/drawing/2014/main" id="{B37D0555-F956-6849-8775-2511FCCDA343}"/>
              </a:ext>
            </a:extLst>
          </p:cNvPr>
          <p:cNvGrpSpPr>
            <a:grpSpLocks/>
          </p:cNvGrpSpPr>
          <p:nvPr/>
        </p:nvGrpSpPr>
        <p:grpSpPr bwMode="auto">
          <a:xfrm>
            <a:off x="1785303" y="3941762"/>
            <a:ext cx="501650" cy="400050"/>
            <a:chOff x="2217" y="2884"/>
            <a:chExt cx="316" cy="252"/>
          </a:xfrm>
        </p:grpSpPr>
        <p:sp>
          <p:nvSpPr>
            <p:cNvPr id="268" name="Oval 36">
              <a:extLst>
                <a:ext uri="{FF2B5EF4-FFF2-40B4-BE49-F238E27FC236}">
                  <a16:creationId xmlns:a16="http://schemas.microsoft.com/office/drawing/2014/main" id="{216E8FE2-215A-9D4A-8368-BC5E5A284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69" name="Line 37">
              <a:extLst>
                <a:ext uri="{FF2B5EF4-FFF2-40B4-BE49-F238E27FC236}">
                  <a16:creationId xmlns:a16="http://schemas.microsoft.com/office/drawing/2014/main" id="{56AD3BF1-6C69-4F45-A2BC-0393AF85E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0" name="Line 38">
              <a:extLst>
                <a:ext uri="{FF2B5EF4-FFF2-40B4-BE49-F238E27FC236}">
                  <a16:creationId xmlns:a16="http://schemas.microsoft.com/office/drawing/2014/main" id="{82E7B5E6-F673-4D4D-A6A5-1EEA5653F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1" name="Rectangle 39">
              <a:extLst>
                <a:ext uri="{FF2B5EF4-FFF2-40B4-BE49-F238E27FC236}">
                  <a16:creationId xmlns:a16="http://schemas.microsoft.com/office/drawing/2014/main" id="{15DFD736-DBD1-2946-9397-92A4C544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2" name="Oval 40">
              <a:extLst>
                <a:ext uri="{FF2B5EF4-FFF2-40B4-BE49-F238E27FC236}">
                  <a16:creationId xmlns:a16="http://schemas.microsoft.com/office/drawing/2014/main" id="{3EFE9E21-E28C-B344-A8FE-0A146E51F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73" name="Group 41">
              <a:extLst>
                <a:ext uri="{FF2B5EF4-FFF2-40B4-BE49-F238E27FC236}">
                  <a16:creationId xmlns:a16="http://schemas.microsoft.com/office/drawing/2014/main" id="{614919B3-C048-AD4A-9120-D8B37E90C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6" y="2884"/>
              <a:ext cx="206" cy="252"/>
              <a:chOff x="2954" y="2425"/>
              <a:chExt cx="209" cy="252"/>
            </a:xfrm>
          </p:grpSpPr>
          <p:sp>
            <p:nvSpPr>
              <p:cNvPr id="274" name="Rectangle 42">
                <a:extLst>
                  <a:ext uri="{FF2B5EF4-FFF2-40B4-BE49-F238E27FC236}">
                    <a16:creationId xmlns:a16="http://schemas.microsoft.com/office/drawing/2014/main" id="{C776CBEC-77D4-EF49-941A-D86F50F4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75" name="Text Box 43">
                <a:extLst>
                  <a:ext uri="{FF2B5EF4-FFF2-40B4-BE49-F238E27FC236}">
                    <a16:creationId xmlns:a16="http://schemas.microsoft.com/office/drawing/2014/main" id="{7853C682-10D9-484D-926B-2A7D4099F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sp>
        <p:nvSpPr>
          <p:cNvPr id="276" name="Text Box 44">
            <a:extLst>
              <a:ext uri="{FF2B5EF4-FFF2-40B4-BE49-F238E27FC236}">
                <a16:creationId xmlns:a16="http://schemas.microsoft.com/office/drawing/2014/main" id="{5CCFA45A-7CF8-0549-BCAE-0C477997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3" y="36941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</a:t>
            </a:r>
          </a:p>
        </p:txBody>
      </p:sp>
      <p:sp>
        <p:nvSpPr>
          <p:cNvPr id="277" name="Freeform 45">
            <a:extLst>
              <a:ext uri="{FF2B5EF4-FFF2-40B4-BE49-F238E27FC236}">
                <a16:creationId xmlns:a16="http://schemas.microsoft.com/office/drawing/2014/main" id="{683D7736-0560-244E-B083-769B4ABBD10D}"/>
              </a:ext>
            </a:extLst>
          </p:cNvPr>
          <p:cNvSpPr>
            <a:spLocks/>
          </p:cNvSpPr>
          <p:nvPr/>
        </p:nvSpPr>
        <p:spPr bwMode="auto">
          <a:xfrm flipH="1">
            <a:off x="1523365" y="3840162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8" name="Freeform 46">
            <a:extLst>
              <a:ext uri="{FF2B5EF4-FFF2-40B4-BE49-F238E27FC236}">
                <a16:creationId xmlns:a16="http://schemas.microsoft.com/office/drawing/2014/main" id="{7B15996F-B9E2-0E4D-9BD4-7A636A7A4C3B}"/>
              </a:ext>
            </a:extLst>
          </p:cNvPr>
          <p:cNvSpPr>
            <a:spLocks/>
          </p:cNvSpPr>
          <p:nvPr/>
        </p:nvSpPr>
        <p:spPr bwMode="auto">
          <a:xfrm flipH="1" flipV="1">
            <a:off x="1537653" y="42545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9" name="Freeform 47">
            <a:extLst>
              <a:ext uri="{FF2B5EF4-FFF2-40B4-BE49-F238E27FC236}">
                <a16:creationId xmlns:a16="http://schemas.microsoft.com/office/drawing/2014/main" id="{36258963-0C82-6B45-9A1F-D430A90BD846}"/>
              </a:ext>
            </a:extLst>
          </p:cNvPr>
          <p:cNvSpPr>
            <a:spLocks/>
          </p:cNvSpPr>
          <p:nvPr/>
        </p:nvSpPr>
        <p:spPr bwMode="auto">
          <a:xfrm flipV="1">
            <a:off x="899478" y="4244975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80" name="Text Box 48">
            <a:extLst>
              <a:ext uri="{FF2B5EF4-FFF2-40B4-BE49-F238E27FC236}">
                <a16:creationId xmlns:a16="http://schemas.microsoft.com/office/drawing/2014/main" id="{16B57B9D-23C0-234E-AC30-BDB28E84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134" y="3703637"/>
            <a:ext cx="4555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1+e</a:t>
            </a:r>
          </a:p>
        </p:txBody>
      </p:sp>
      <p:sp>
        <p:nvSpPr>
          <p:cNvPr id="281" name="Text Box 49">
            <a:extLst>
              <a:ext uri="{FF2B5EF4-FFF2-40B4-BE49-F238E27FC236}">
                <a16:creationId xmlns:a16="http://schemas.microsoft.com/office/drawing/2014/main" id="{A09BAFF4-5A95-4A49-B68E-6989B5790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178" y="42941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282" name="Text Box 50">
            <a:extLst>
              <a:ext uri="{FF2B5EF4-FFF2-40B4-BE49-F238E27FC236}">
                <a16:creationId xmlns:a16="http://schemas.microsoft.com/office/drawing/2014/main" id="{B1BC06FC-3E90-E24C-A7C6-709E59751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" y="4318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83" name="Line 51">
            <a:extLst>
              <a:ext uri="{FF2B5EF4-FFF2-40B4-BE49-F238E27FC236}">
                <a16:creationId xmlns:a16="http://schemas.microsoft.com/office/drawing/2014/main" id="{76E13AA5-D6E0-1147-A49F-3C2D07185D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965" y="4711700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5" name="Line 53">
            <a:extLst>
              <a:ext uri="{FF2B5EF4-FFF2-40B4-BE49-F238E27FC236}">
                <a16:creationId xmlns:a16="http://schemas.microsoft.com/office/drawing/2014/main" id="{9DC646D0-6896-DF4A-B13B-96458FE6E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815" y="4244975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7" name="Line 55">
            <a:extLst>
              <a:ext uri="{FF2B5EF4-FFF2-40B4-BE49-F238E27FC236}">
                <a16:creationId xmlns:a16="http://schemas.microsoft.com/office/drawing/2014/main" id="{E01CA72B-84DE-C54F-BC43-DFAE32CCE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1053" y="4278312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4C2CA0-1053-764A-966C-9BD44E93F128}"/>
              </a:ext>
            </a:extLst>
          </p:cNvPr>
          <p:cNvGrpSpPr/>
          <p:nvPr/>
        </p:nvGrpSpPr>
        <p:grpSpPr>
          <a:xfrm>
            <a:off x="297498" y="4320540"/>
            <a:ext cx="2047875" cy="894715"/>
            <a:chOff x="297498" y="4320540"/>
            <a:chExt cx="2047875" cy="894715"/>
          </a:xfrm>
        </p:grpSpPr>
        <p:sp>
          <p:nvSpPr>
            <p:cNvPr id="284" name="Text Box 52">
              <a:extLst>
                <a:ext uri="{FF2B5EF4-FFF2-40B4-BE49-F238E27FC236}">
                  <a16:creationId xmlns:a16="http://schemas.microsoft.com/office/drawing/2014/main" id="{95474209-4E23-E44A-84F9-936210437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330" y="484854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6" name="Text Box 54">
              <a:extLst>
                <a:ext uri="{FF2B5EF4-FFF2-40B4-BE49-F238E27FC236}">
                  <a16:creationId xmlns:a16="http://schemas.microsoft.com/office/drawing/2014/main" id="{773837E9-5934-9A47-92CA-A637D32DD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98" y="43205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8" name="Text Box 56">
              <a:extLst>
                <a:ext uri="{FF2B5EF4-FFF2-40B4-BE49-F238E27FC236}">
                  <a16:creationId xmlns:a16="http://schemas.microsoft.com/office/drawing/2014/main" id="{130D1D5A-EF10-C343-9231-321236D02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sp>
        <p:nvSpPr>
          <p:cNvPr id="289" name="Freeform 57">
            <a:extLst>
              <a:ext uri="{FF2B5EF4-FFF2-40B4-BE49-F238E27FC236}">
                <a16:creationId xmlns:a16="http://schemas.microsoft.com/office/drawing/2014/main" id="{9F2C08B4-5CCF-F044-9AAE-C204550218E4}"/>
              </a:ext>
            </a:extLst>
          </p:cNvPr>
          <p:cNvSpPr>
            <a:spLocks/>
          </p:cNvSpPr>
          <p:nvPr/>
        </p:nvSpPr>
        <p:spPr bwMode="auto">
          <a:xfrm flipH="1" flipV="1">
            <a:off x="1442403" y="4211637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0" name="Freeform 58">
            <a:extLst>
              <a:ext uri="{FF2B5EF4-FFF2-40B4-BE49-F238E27FC236}">
                <a16:creationId xmlns:a16="http://schemas.microsoft.com/office/drawing/2014/main" id="{8B245FC0-129F-3D4A-B469-700656F52CA1}"/>
              </a:ext>
            </a:extLst>
          </p:cNvPr>
          <p:cNvSpPr>
            <a:spLocks/>
          </p:cNvSpPr>
          <p:nvPr/>
        </p:nvSpPr>
        <p:spPr bwMode="auto">
          <a:xfrm flipH="1">
            <a:off x="989965" y="4221162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1" name="Text Box 59">
            <a:extLst>
              <a:ext uri="{FF2B5EF4-FFF2-40B4-BE49-F238E27FC236}">
                <a16:creationId xmlns:a16="http://schemas.microsoft.com/office/drawing/2014/main" id="{6377E6D4-018F-AB48-AED5-704776C4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390" y="40989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2" name="Text Box 60">
            <a:extLst>
              <a:ext uri="{FF2B5EF4-FFF2-40B4-BE49-F238E27FC236}">
                <a16:creationId xmlns:a16="http://schemas.microsoft.com/office/drawing/2014/main" id="{24E0ABA6-6FAB-C143-9675-85BDE179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290" y="40909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3" name="Text Box 211">
            <a:extLst>
              <a:ext uri="{FF2B5EF4-FFF2-40B4-BE49-F238E27FC236}">
                <a16:creationId xmlns:a16="http://schemas.microsoft.com/office/drawing/2014/main" id="{E0100A55-F7C5-4B4F-857E-53ECF80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5560695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initially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94" name="Group 298">
            <a:extLst>
              <a:ext uri="{FF2B5EF4-FFF2-40B4-BE49-F238E27FC236}">
                <a16:creationId xmlns:a16="http://schemas.microsoft.com/office/drawing/2014/main" id="{AC8BCF73-2229-F440-A651-C9F16CF9FAA2}"/>
              </a:ext>
            </a:extLst>
          </p:cNvPr>
          <p:cNvGrpSpPr>
            <a:grpSpLocks/>
          </p:cNvGrpSpPr>
          <p:nvPr/>
        </p:nvGrpSpPr>
        <p:grpSpPr bwMode="auto">
          <a:xfrm>
            <a:off x="3028316" y="3458208"/>
            <a:ext cx="2651124" cy="2716211"/>
            <a:chOff x="1560" y="2639"/>
            <a:chExt cx="1670" cy="1711"/>
          </a:xfrm>
        </p:grpSpPr>
        <p:sp>
          <p:nvSpPr>
            <p:cNvPr id="295" name="Freeform 61">
              <a:extLst>
                <a:ext uri="{FF2B5EF4-FFF2-40B4-BE49-F238E27FC236}">
                  <a16:creationId xmlns:a16="http://schemas.microsoft.com/office/drawing/2014/main" id="{23F656C5-B9C0-E046-A928-9550F05E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96" name="Freeform 62">
              <a:extLst>
                <a:ext uri="{FF2B5EF4-FFF2-40B4-BE49-F238E27FC236}">
                  <a16:creationId xmlns:a16="http://schemas.microsoft.com/office/drawing/2014/main" id="{316BD47E-9B6F-BB4B-8DE5-1F1EDF64C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97" name="Group 63">
              <a:extLst>
                <a:ext uri="{FF2B5EF4-FFF2-40B4-BE49-F238E27FC236}">
                  <a16:creationId xmlns:a16="http://schemas.microsoft.com/office/drawing/2014/main" id="{C06EAAA0-57B6-8944-8D79-7C272A720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35" name="Oval 64">
                <a:extLst>
                  <a:ext uri="{FF2B5EF4-FFF2-40B4-BE49-F238E27FC236}">
                    <a16:creationId xmlns:a16="http://schemas.microsoft.com/office/drawing/2014/main" id="{78B9859B-1308-C847-BFD9-75A5119F0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6" name="Line 65">
                <a:extLst>
                  <a:ext uri="{FF2B5EF4-FFF2-40B4-BE49-F238E27FC236}">
                    <a16:creationId xmlns:a16="http://schemas.microsoft.com/office/drawing/2014/main" id="{D8C1D4EE-FD74-0A49-BA84-9F1A4776A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7" name="Line 66">
                <a:extLst>
                  <a:ext uri="{FF2B5EF4-FFF2-40B4-BE49-F238E27FC236}">
                    <a16:creationId xmlns:a16="http://schemas.microsoft.com/office/drawing/2014/main" id="{DF974EE8-B7FB-304A-817C-E27B25608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8" name="Rectangle 67">
                <a:extLst>
                  <a:ext uri="{FF2B5EF4-FFF2-40B4-BE49-F238E27FC236}">
                    <a16:creationId xmlns:a16="http://schemas.microsoft.com/office/drawing/2014/main" id="{EAB41FEF-BA76-C242-B9EE-BD99A9399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9" name="Oval 68">
                <a:extLst>
                  <a:ext uri="{FF2B5EF4-FFF2-40B4-BE49-F238E27FC236}">
                    <a16:creationId xmlns:a16="http://schemas.microsoft.com/office/drawing/2014/main" id="{A0909F6D-1FB1-3D4D-AE3F-51C5691CF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40" name="Group 69">
                <a:extLst>
                  <a:ext uri="{FF2B5EF4-FFF2-40B4-BE49-F238E27FC236}">
                    <a16:creationId xmlns:a16="http://schemas.microsoft.com/office/drawing/2014/main" id="{E321A372-F838-1046-9EEE-3777DD9F6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341" name="Rectangle 70">
                  <a:extLst>
                    <a:ext uri="{FF2B5EF4-FFF2-40B4-BE49-F238E27FC236}">
                      <a16:creationId xmlns:a16="http://schemas.microsoft.com/office/drawing/2014/main" id="{E9E3479C-155E-7346-8259-38DEBC5E5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42" name="Text Box 71">
                  <a:extLst>
                    <a:ext uri="{FF2B5EF4-FFF2-40B4-BE49-F238E27FC236}">
                      <a16:creationId xmlns:a16="http://schemas.microsoft.com/office/drawing/2014/main" id="{694BA042-EE97-A844-A052-AC23A1EB5C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8" name="Group 72">
              <a:extLst>
                <a:ext uri="{FF2B5EF4-FFF2-40B4-BE49-F238E27FC236}">
                  <a16:creationId xmlns:a16="http://schemas.microsoft.com/office/drawing/2014/main" id="{35D72D94-CD1F-0246-AF0C-10782A464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27" name="Oval 73">
                <a:extLst>
                  <a:ext uri="{FF2B5EF4-FFF2-40B4-BE49-F238E27FC236}">
                    <a16:creationId xmlns:a16="http://schemas.microsoft.com/office/drawing/2014/main" id="{2EF13721-1C35-D541-BCCB-D662D9F0D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8" name="Line 74">
                <a:extLst>
                  <a:ext uri="{FF2B5EF4-FFF2-40B4-BE49-F238E27FC236}">
                    <a16:creationId xmlns:a16="http://schemas.microsoft.com/office/drawing/2014/main" id="{A7D1FF06-753A-D145-BD9E-DBEE6D774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9" name="Line 75">
                <a:extLst>
                  <a:ext uri="{FF2B5EF4-FFF2-40B4-BE49-F238E27FC236}">
                    <a16:creationId xmlns:a16="http://schemas.microsoft.com/office/drawing/2014/main" id="{9A459926-EC11-004B-9F3A-6CAF6C299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0" name="Rectangle 76">
                <a:extLst>
                  <a:ext uri="{FF2B5EF4-FFF2-40B4-BE49-F238E27FC236}">
                    <a16:creationId xmlns:a16="http://schemas.microsoft.com/office/drawing/2014/main" id="{45443CD7-7977-0246-BB21-F040776D0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1" name="Oval 77">
                <a:extLst>
                  <a:ext uri="{FF2B5EF4-FFF2-40B4-BE49-F238E27FC236}">
                    <a16:creationId xmlns:a16="http://schemas.microsoft.com/office/drawing/2014/main" id="{7EE3DE6B-30D5-7E4E-89F0-14673D503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32" name="Group 78">
                <a:extLst>
                  <a:ext uri="{FF2B5EF4-FFF2-40B4-BE49-F238E27FC236}">
                    <a16:creationId xmlns:a16="http://schemas.microsoft.com/office/drawing/2014/main" id="{41C702B2-407E-B24D-A087-8C4135E4E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33" name="Rectangle 79">
                  <a:extLst>
                    <a:ext uri="{FF2B5EF4-FFF2-40B4-BE49-F238E27FC236}">
                      <a16:creationId xmlns:a16="http://schemas.microsoft.com/office/drawing/2014/main" id="{154D488B-3D82-0149-B09A-888C146F0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34" name="Text Box 80">
                  <a:extLst>
                    <a:ext uri="{FF2B5EF4-FFF2-40B4-BE49-F238E27FC236}">
                      <a16:creationId xmlns:a16="http://schemas.microsoft.com/office/drawing/2014/main" id="{B8A7865E-A26B-374E-ADBF-C825A50686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9" name="Group 81">
              <a:extLst>
                <a:ext uri="{FF2B5EF4-FFF2-40B4-BE49-F238E27FC236}">
                  <a16:creationId xmlns:a16="http://schemas.microsoft.com/office/drawing/2014/main" id="{6037BBA4-D433-E94F-ADEB-4B0DC4191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18" name="Group 82">
                <a:extLst>
                  <a:ext uri="{FF2B5EF4-FFF2-40B4-BE49-F238E27FC236}">
                    <a16:creationId xmlns:a16="http://schemas.microsoft.com/office/drawing/2014/main" id="{196235C6-D490-FA41-88E6-67F4B669F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22" name="Oval 83">
                  <a:extLst>
                    <a:ext uri="{FF2B5EF4-FFF2-40B4-BE49-F238E27FC236}">
                      <a16:creationId xmlns:a16="http://schemas.microsoft.com/office/drawing/2014/main" id="{9B969A9C-C7F9-1E44-9632-A4175D5DA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3" name="Line 84">
                  <a:extLst>
                    <a:ext uri="{FF2B5EF4-FFF2-40B4-BE49-F238E27FC236}">
                      <a16:creationId xmlns:a16="http://schemas.microsoft.com/office/drawing/2014/main" id="{6CF306AF-404F-424D-9C67-9C4D29AF12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4" name="Line 85">
                  <a:extLst>
                    <a:ext uri="{FF2B5EF4-FFF2-40B4-BE49-F238E27FC236}">
                      <a16:creationId xmlns:a16="http://schemas.microsoft.com/office/drawing/2014/main" id="{6001B080-4FC0-AA4A-8A03-EA244FA8A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5" name="Rectangle 86">
                  <a:extLst>
                    <a:ext uri="{FF2B5EF4-FFF2-40B4-BE49-F238E27FC236}">
                      <a16:creationId xmlns:a16="http://schemas.microsoft.com/office/drawing/2014/main" id="{D28A036B-2A60-C741-962B-E29C00C6E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6" name="Oval 87">
                  <a:extLst>
                    <a:ext uri="{FF2B5EF4-FFF2-40B4-BE49-F238E27FC236}">
                      <a16:creationId xmlns:a16="http://schemas.microsoft.com/office/drawing/2014/main" id="{E903BD80-A54A-8A48-9EEB-3D7E3560F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88">
                <a:extLst>
                  <a:ext uri="{FF2B5EF4-FFF2-40B4-BE49-F238E27FC236}">
                    <a16:creationId xmlns:a16="http://schemas.microsoft.com/office/drawing/2014/main" id="{05B15224-CC30-7643-A907-6606CEF96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20" name="Rectangle 89">
                  <a:extLst>
                    <a:ext uri="{FF2B5EF4-FFF2-40B4-BE49-F238E27FC236}">
                      <a16:creationId xmlns:a16="http://schemas.microsoft.com/office/drawing/2014/main" id="{4B5C6748-BF8D-E544-8581-B2BF936E3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1" name="Text Box 90">
                  <a:extLst>
                    <a:ext uri="{FF2B5EF4-FFF2-40B4-BE49-F238E27FC236}">
                      <a16:creationId xmlns:a16="http://schemas.microsoft.com/office/drawing/2014/main" id="{CAE26135-0C9E-A14E-B40D-5A53685912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00" name="Group 91">
              <a:extLst>
                <a:ext uri="{FF2B5EF4-FFF2-40B4-BE49-F238E27FC236}">
                  <a16:creationId xmlns:a16="http://schemas.microsoft.com/office/drawing/2014/main" id="{41FECA4C-931F-6F41-A222-EF844C7E9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10" name="Oval 92">
                <a:extLst>
                  <a:ext uri="{FF2B5EF4-FFF2-40B4-BE49-F238E27FC236}">
                    <a16:creationId xmlns:a16="http://schemas.microsoft.com/office/drawing/2014/main" id="{D9B3AABA-2A51-8542-A842-AA5E310C8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1" name="Line 93">
                <a:extLst>
                  <a:ext uri="{FF2B5EF4-FFF2-40B4-BE49-F238E27FC236}">
                    <a16:creationId xmlns:a16="http://schemas.microsoft.com/office/drawing/2014/main" id="{CD80F331-7D60-1340-86AF-CAD0746AE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2" name="Line 94">
                <a:extLst>
                  <a:ext uri="{FF2B5EF4-FFF2-40B4-BE49-F238E27FC236}">
                    <a16:creationId xmlns:a16="http://schemas.microsoft.com/office/drawing/2014/main" id="{97E6F033-8430-3344-8096-8885BA3BE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3" name="Rectangle 95">
                <a:extLst>
                  <a:ext uri="{FF2B5EF4-FFF2-40B4-BE49-F238E27FC236}">
                    <a16:creationId xmlns:a16="http://schemas.microsoft.com/office/drawing/2014/main" id="{CB6EB605-452C-B044-B122-AE8AB475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4" name="Oval 96">
                <a:extLst>
                  <a:ext uri="{FF2B5EF4-FFF2-40B4-BE49-F238E27FC236}">
                    <a16:creationId xmlns:a16="http://schemas.microsoft.com/office/drawing/2014/main" id="{C6AD4BFE-1D27-5046-BFDE-06C45A3D8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15" name="Group 97">
                <a:extLst>
                  <a:ext uri="{FF2B5EF4-FFF2-40B4-BE49-F238E27FC236}">
                    <a16:creationId xmlns:a16="http://schemas.microsoft.com/office/drawing/2014/main" id="{7B87D585-870A-F646-AA79-EB6F8DD77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16" name="Rectangle 98">
                  <a:extLst>
                    <a:ext uri="{FF2B5EF4-FFF2-40B4-BE49-F238E27FC236}">
                      <a16:creationId xmlns:a16="http://schemas.microsoft.com/office/drawing/2014/main" id="{B4B799CD-BE4A-6544-85F3-80ABF6882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17" name="Text Box 99">
                  <a:extLst>
                    <a:ext uri="{FF2B5EF4-FFF2-40B4-BE49-F238E27FC236}">
                      <a16:creationId xmlns:a16="http://schemas.microsoft.com/office/drawing/2014/main" id="{3B6364EC-433F-4C4C-8692-397718480A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01" name="Freeform 101">
              <a:extLst>
                <a:ext uri="{FF2B5EF4-FFF2-40B4-BE49-F238E27FC236}">
                  <a16:creationId xmlns:a16="http://schemas.microsoft.com/office/drawing/2014/main" id="{7ABA6E2F-253C-0D42-A38F-5A1AB67560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2" name="Freeform 102">
              <a:extLst>
                <a:ext uri="{FF2B5EF4-FFF2-40B4-BE49-F238E27FC236}">
                  <a16:creationId xmlns:a16="http://schemas.microsoft.com/office/drawing/2014/main" id="{C057E363-4306-B348-91D5-8317DEE1A8F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3" name="Freeform 103">
              <a:extLst>
                <a:ext uri="{FF2B5EF4-FFF2-40B4-BE49-F238E27FC236}">
                  <a16:creationId xmlns:a16="http://schemas.microsoft.com/office/drawing/2014/main" id="{0AFD584E-E579-1444-B99F-1FB0E607D06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4" name="Freeform 107">
              <a:extLst>
                <a:ext uri="{FF2B5EF4-FFF2-40B4-BE49-F238E27FC236}">
                  <a16:creationId xmlns:a16="http://schemas.microsoft.com/office/drawing/2014/main" id="{052C311D-FDBD-984C-8B4C-43AD75780EC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5" name="Freeform 108">
              <a:extLst>
                <a:ext uri="{FF2B5EF4-FFF2-40B4-BE49-F238E27FC236}">
                  <a16:creationId xmlns:a16="http://schemas.microsoft.com/office/drawing/2014/main" id="{1A81E6C6-F1CA-FA41-9DBC-2C3BBD3991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6" name="Text Box 212">
              <a:extLst>
                <a:ext uri="{FF2B5EF4-FFF2-40B4-BE49-F238E27FC236}">
                  <a16:creationId xmlns:a16="http://schemas.microsoft.com/office/drawing/2014/main" id="{62F6D288-255E-5A4F-9372-F42D0C8C6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823"/>
              <a:ext cx="1670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07" name="Line 215">
              <a:extLst>
                <a:ext uri="{FF2B5EF4-FFF2-40B4-BE49-F238E27FC236}">
                  <a16:creationId xmlns:a16="http://schemas.microsoft.com/office/drawing/2014/main" id="{7154F3FC-3CBE-F444-AD8C-181C5FA73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8" name="Line 216">
              <a:extLst>
                <a:ext uri="{FF2B5EF4-FFF2-40B4-BE49-F238E27FC236}">
                  <a16:creationId xmlns:a16="http://schemas.microsoft.com/office/drawing/2014/main" id="{BC9E228B-ADE8-F94B-AB8C-25BBFB2C5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9" name="Line 217">
              <a:extLst>
                <a:ext uri="{FF2B5EF4-FFF2-40B4-BE49-F238E27FC236}">
                  <a16:creationId xmlns:a16="http://schemas.microsoft.com/office/drawing/2014/main" id="{D1A0AE2B-7EAA-564B-BD48-1A46BAD1F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343" name="Freeform 288">
            <a:extLst>
              <a:ext uri="{FF2B5EF4-FFF2-40B4-BE49-F238E27FC236}">
                <a16:creationId xmlns:a16="http://schemas.microsoft.com/office/drawing/2014/main" id="{F2F8D97F-6F30-A447-B912-F5D6FDFF59AC}"/>
              </a:ext>
            </a:extLst>
          </p:cNvPr>
          <p:cNvSpPr>
            <a:spLocks/>
          </p:cNvSpPr>
          <p:nvPr/>
        </p:nvSpPr>
        <p:spPr bwMode="auto">
          <a:xfrm>
            <a:off x="1399540" y="3698875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4" name="Line 289">
            <a:extLst>
              <a:ext uri="{FF2B5EF4-FFF2-40B4-BE49-F238E27FC236}">
                <a16:creationId xmlns:a16="http://schemas.microsoft.com/office/drawing/2014/main" id="{3CB5FA36-8FD4-D648-896B-CA0B2B49D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365" y="3779837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5" name="Freeform 290">
            <a:extLst>
              <a:ext uri="{FF2B5EF4-FFF2-40B4-BE49-F238E27FC236}">
                <a16:creationId xmlns:a16="http://schemas.microsoft.com/office/drawing/2014/main" id="{0F8BEE7E-780D-8445-B11E-6D0983033332}"/>
              </a:ext>
            </a:extLst>
          </p:cNvPr>
          <p:cNvSpPr>
            <a:spLocks/>
          </p:cNvSpPr>
          <p:nvPr/>
        </p:nvSpPr>
        <p:spPr bwMode="auto">
          <a:xfrm>
            <a:off x="3695065" y="365982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46" name="Group 291">
            <a:extLst>
              <a:ext uri="{FF2B5EF4-FFF2-40B4-BE49-F238E27FC236}">
                <a16:creationId xmlns:a16="http://schemas.microsoft.com/office/drawing/2014/main" id="{7A57BA75-DBB7-4545-BD4D-F207C4052F64}"/>
              </a:ext>
            </a:extLst>
          </p:cNvPr>
          <p:cNvGrpSpPr>
            <a:grpSpLocks/>
          </p:cNvGrpSpPr>
          <p:nvPr/>
        </p:nvGrpSpPr>
        <p:grpSpPr bwMode="auto">
          <a:xfrm>
            <a:off x="3520440" y="3645535"/>
            <a:ext cx="1430338" cy="966787"/>
            <a:chOff x="1870" y="2772"/>
            <a:chExt cx="901" cy="609"/>
          </a:xfrm>
        </p:grpSpPr>
        <p:sp>
          <p:nvSpPr>
            <p:cNvPr id="347" name="Text Box 292">
              <a:extLst>
                <a:ext uri="{FF2B5EF4-FFF2-40B4-BE49-F238E27FC236}">
                  <a16:creationId xmlns:a16="http://schemas.microsoft.com/office/drawing/2014/main" id="{79BDE2B1-337D-6F40-978F-A789F56E7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348" name="Text Box 293">
              <a:extLst>
                <a:ext uri="{FF2B5EF4-FFF2-40B4-BE49-F238E27FC236}">
                  <a16:creationId xmlns:a16="http://schemas.microsoft.com/office/drawing/2014/main" id="{CFE1A08A-5A98-BA4B-8FF4-6E12BC73E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49" name="Text Box 294">
              <a:extLst>
                <a:ext uri="{FF2B5EF4-FFF2-40B4-BE49-F238E27FC236}">
                  <a16:creationId xmlns:a16="http://schemas.microsoft.com/office/drawing/2014/main" id="{BCEF2572-14CE-2146-B9A4-EDF963458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0" name="Text Box 295">
              <a:extLst>
                <a:ext uri="{FF2B5EF4-FFF2-40B4-BE49-F238E27FC236}">
                  <a16:creationId xmlns:a16="http://schemas.microsoft.com/office/drawing/2014/main" id="{043C6BF1-AA32-9A40-A089-5848BEB0E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1" name="Text Box 296">
              <a:extLst>
                <a:ext uri="{FF2B5EF4-FFF2-40B4-BE49-F238E27FC236}">
                  <a16:creationId xmlns:a16="http://schemas.microsoft.com/office/drawing/2014/main" id="{9E7F6502-3678-3746-AC95-C9F0FDEF3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352" name="Text Box 297">
              <a:extLst>
                <a:ext uri="{FF2B5EF4-FFF2-40B4-BE49-F238E27FC236}">
                  <a16:creationId xmlns:a16="http://schemas.microsoft.com/office/drawing/2014/main" id="{91371F66-4D47-D249-B96D-0C1B0542C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3" name="Group 299">
            <a:extLst>
              <a:ext uri="{FF2B5EF4-FFF2-40B4-BE49-F238E27FC236}">
                <a16:creationId xmlns:a16="http://schemas.microsoft.com/office/drawing/2014/main" id="{D03D1201-3B23-5445-BF9E-637081F88A34}"/>
              </a:ext>
            </a:extLst>
          </p:cNvPr>
          <p:cNvGrpSpPr>
            <a:grpSpLocks/>
          </p:cNvGrpSpPr>
          <p:nvPr/>
        </p:nvGrpSpPr>
        <p:grpSpPr bwMode="auto">
          <a:xfrm>
            <a:off x="6509069" y="3455988"/>
            <a:ext cx="2443162" cy="2752726"/>
            <a:chOff x="1721" y="2639"/>
            <a:chExt cx="1539" cy="1734"/>
          </a:xfrm>
        </p:grpSpPr>
        <p:sp>
          <p:nvSpPr>
            <p:cNvPr id="354" name="Freeform 300">
              <a:extLst>
                <a:ext uri="{FF2B5EF4-FFF2-40B4-BE49-F238E27FC236}">
                  <a16:creationId xmlns:a16="http://schemas.microsoft.com/office/drawing/2014/main" id="{6CB721DD-BBE9-AC4A-AB5B-ADCC9AE7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55" name="Freeform 301">
              <a:extLst>
                <a:ext uri="{FF2B5EF4-FFF2-40B4-BE49-F238E27FC236}">
                  <a16:creationId xmlns:a16="http://schemas.microsoft.com/office/drawing/2014/main" id="{3A18A8EF-02F9-494E-B138-2D24C85E2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356" name="Group 302">
              <a:extLst>
                <a:ext uri="{FF2B5EF4-FFF2-40B4-BE49-F238E27FC236}">
                  <a16:creationId xmlns:a16="http://schemas.microsoft.com/office/drawing/2014/main" id="{D6A5C241-5767-6749-89E3-11F62DE10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94" name="Oval 303">
                <a:extLst>
                  <a:ext uri="{FF2B5EF4-FFF2-40B4-BE49-F238E27FC236}">
                    <a16:creationId xmlns:a16="http://schemas.microsoft.com/office/drawing/2014/main" id="{6BABF30B-1B35-024D-A024-826A46C47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5" name="Line 304">
                <a:extLst>
                  <a:ext uri="{FF2B5EF4-FFF2-40B4-BE49-F238E27FC236}">
                    <a16:creationId xmlns:a16="http://schemas.microsoft.com/office/drawing/2014/main" id="{94CCB4BE-1EFF-D542-B248-38B8C54D1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6" name="Line 305">
                <a:extLst>
                  <a:ext uri="{FF2B5EF4-FFF2-40B4-BE49-F238E27FC236}">
                    <a16:creationId xmlns:a16="http://schemas.microsoft.com/office/drawing/2014/main" id="{459F94D7-17FF-FE4F-B7B6-1302D15BA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7" name="Rectangle 306">
                <a:extLst>
                  <a:ext uri="{FF2B5EF4-FFF2-40B4-BE49-F238E27FC236}">
                    <a16:creationId xmlns:a16="http://schemas.microsoft.com/office/drawing/2014/main" id="{E85885E4-4605-CC49-9E09-57D1EE39C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8" name="Oval 307">
                <a:extLst>
                  <a:ext uri="{FF2B5EF4-FFF2-40B4-BE49-F238E27FC236}">
                    <a16:creationId xmlns:a16="http://schemas.microsoft.com/office/drawing/2014/main" id="{8D9931EF-B3B8-8147-A72B-9DA5FCB63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9" name="Group 308">
                <a:extLst>
                  <a:ext uri="{FF2B5EF4-FFF2-40B4-BE49-F238E27FC236}">
                    <a16:creationId xmlns:a16="http://schemas.microsoft.com/office/drawing/2014/main" id="{2A1E865B-B843-8C40-A0C5-9C77F23FD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00" name="Rectangle 309">
                  <a:extLst>
                    <a:ext uri="{FF2B5EF4-FFF2-40B4-BE49-F238E27FC236}">
                      <a16:creationId xmlns:a16="http://schemas.microsoft.com/office/drawing/2014/main" id="{49A1337C-2D84-F54F-9D7D-F85B845C1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01" name="Text Box 310">
                  <a:extLst>
                    <a:ext uri="{FF2B5EF4-FFF2-40B4-BE49-F238E27FC236}">
                      <a16:creationId xmlns:a16="http://schemas.microsoft.com/office/drawing/2014/main" id="{BAAB163B-2AEE-8647-B47D-84DDC9399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7" name="Group 311">
              <a:extLst>
                <a:ext uri="{FF2B5EF4-FFF2-40B4-BE49-F238E27FC236}">
                  <a16:creationId xmlns:a16="http://schemas.microsoft.com/office/drawing/2014/main" id="{71C52F7F-2455-324D-9139-737BB3416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86" name="Oval 312">
                <a:extLst>
                  <a:ext uri="{FF2B5EF4-FFF2-40B4-BE49-F238E27FC236}">
                    <a16:creationId xmlns:a16="http://schemas.microsoft.com/office/drawing/2014/main" id="{04AAD591-F899-1D46-97A6-A7804AD39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7" name="Line 313">
                <a:extLst>
                  <a:ext uri="{FF2B5EF4-FFF2-40B4-BE49-F238E27FC236}">
                    <a16:creationId xmlns:a16="http://schemas.microsoft.com/office/drawing/2014/main" id="{6A13CDD6-C8A8-A846-A670-FDE9208D7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8" name="Line 314">
                <a:extLst>
                  <a:ext uri="{FF2B5EF4-FFF2-40B4-BE49-F238E27FC236}">
                    <a16:creationId xmlns:a16="http://schemas.microsoft.com/office/drawing/2014/main" id="{FA1FBE5F-C4FD-A04C-B2AF-40C84A401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9" name="Rectangle 315">
                <a:extLst>
                  <a:ext uri="{FF2B5EF4-FFF2-40B4-BE49-F238E27FC236}">
                    <a16:creationId xmlns:a16="http://schemas.microsoft.com/office/drawing/2014/main" id="{3F082F7D-B365-8C4B-8238-A07ECA203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0" name="Oval 316">
                <a:extLst>
                  <a:ext uri="{FF2B5EF4-FFF2-40B4-BE49-F238E27FC236}">
                    <a16:creationId xmlns:a16="http://schemas.microsoft.com/office/drawing/2014/main" id="{0DFE93F3-91FD-9B49-B71F-6CE3D4CAC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1" name="Group 317">
                <a:extLst>
                  <a:ext uri="{FF2B5EF4-FFF2-40B4-BE49-F238E27FC236}">
                    <a16:creationId xmlns:a16="http://schemas.microsoft.com/office/drawing/2014/main" id="{9899C52A-7C1B-D043-84EB-61DFFA4E91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92" name="Rectangle 318">
                  <a:extLst>
                    <a:ext uri="{FF2B5EF4-FFF2-40B4-BE49-F238E27FC236}">
                      <a16:creationId xmlns:a16="http://schemas.microsoft.com/office/drawing/2014/main" id="{340726E4-C896-3841-BAD6-AA37B4134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93" name="Text Box 319">
                  <a:extLst>
                    <a:ext uri="{FF2B5EF4-FFF2-40B4-BE49-F238E27FC236}">
                      <a16:creationId xmlns:a16="http://schemas.microsoft.com/office/drawing/2014/main" id="{1811CFBE-D19A-5E4D-A646-89E22DE13C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8" name="Group 320">
              <a:extLst>
                <a:ext uri="{FF2B5EF4-FFF2-40B4-BE49-F238E27FC236}">
                  <a16:creationId xmlns:a16="http://schemas.microsoft.com/office/drawing/2014/main" id="{ECADA3F9-E7BD-2643-B143-27535C603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77" name="Group 321">
                <a:extLst>
                  <a:ext uri="{FF2B5EF4-FFF2-40B4-BE49-F238E27FC236}">
                    <a16:creationId xmlns:a16="http://schemas.microsoft.com/office/drawing/2014/main" id="{B2534382-1CF8-6E41-B619-EE351AA3E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81" name="Oval 322">
                  <a:extLst>
                    <a:ext uri="{FF2B5EF4-FFF2-40B4-BE49-F238E27FC236}">
                      <a16:creationId xmlns:a16="http://schemas.microsoft.com/office/drawing/2014/main" id="{E9E43530-4744-CF4D-BD54-C43BB7D85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2" name="Line 323">
                  <a:extLst>
                    <a:ext uri="{FF2B5EF4-FFF2-40B4-BE49-F238E27FC236}">
                      <a16:creationId xmlns:a16="http://schemas.microsoft.com/office/drawing/2014/main" id="{60B6C0C9-8011-3B40-8BE2-2EFFDFBBA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3" name="Line 324">
                  <a:extLst>
                    <a:ext uri="{FF2B5EF4-FFF2-40B4-BE49-F238E27FC236}">
                      <a16:creationId xmlns:a16="http://schemas.microsoft.com/office/drawing/2014/main" id="{87CE0F17-3BA0-3641-8BFE-EC55DBA4F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4" name="Rectangle 325">
                  <a:extLst>
                    <a:ext uri="{FF2B5EF4-FFF2-40B4-BE49-F238E27FC236}">
                      <a16:creationId xmlns:a16="http://schemas.microsoft.com/office/drawing/2014/main" id="{618D180E-09B2-104A-8250-97216A745A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5" name="Oval 326">
                  <a:extLst>
                    <a:ext uri="{FF2B5EF4-FFF2-40B4-BE49-F238E27FC236}">
                      <a16:creationId xmlns:a16="http://schemas.microsoft.com/office/drawing/2014/main" id="{1A72140C-76D6-7343-AF56-4944FD10C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78" name="Group 327">
                <a:extLst>
                  <a:ext uri="{FF2B5EF4-FFF2-40B4-BE49-F238E27FC236}">
                    <a16:creationId xmlns:a16="http://schemas.microsoft.com/office/drawing/2014/main" id="{2C076E2D-0D31-4547-9AC2-7F97774B36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79" name="Rectangle 328">
                  <a:extLst>
                    <a:ext uri="{FF2B5EF4-FFF2-40B4-BE49-F238E27FC236}">
                      <a16:creationId xmlns:a16="http://schemas.microsoft.com/office/drawing/2014/main" id="{5B3CF257-A74B-5C42-AD8A-A15892A20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0" name="Text Box 329">
                  <a:extLst>
                    <a:ext uri="{FF2B5EF4-FFF2-40B4-BE49-F238E27FC236}">
                      <a16:creationId xmlns:a16="http://schemas.microsoft.com/office/drawing/2014/main" id="{C53BB8EA-E520-7F44-AA57-B3806C552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9" name="Group 330">
              <a:extLst>
                <a:ext uri="{FF2B5EF4-FFF2-40B4-BE49-F238E27FC236}">
                  <a16:creationId xmlns:a16="http://schemas.microsoft.com/office/drawing/2014/main" id="{41C1EB56-EB2A-FB4E-8C45-F84842153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69" name="Oval 331">
                <a:extLst>
                  <a:ext uri="{FF2B5EF4-FFF2-40B4-BE49-F238E27FC236}">
                    <a16:creationId xmlns:a16="http://schemas.microsoft.com/office/drawing/2014/main" id="{606DB1B1-B8F6-C645-989F-6BE9366EB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0" name="Line 332">
                <a:extLst>
                  <a:ext uri="{FF2B5EF4-FFF2-40B4-BE49-F238E27FC236}">
                    <a16:creationId xmlns:a16="http://schemas.microsoft.com/office/drawing/2014/main" id="{6C7F656B-E3E7-8544-8E80-D3E02A393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1" name="Line 333">
                <a:extLst>
                  <a:ext uri="{FF2B5EF4-FFF2-40B4-BE49-F238E27FC236}">
                    <a16:creationId xmlns:a16="http://schemas.microsoft.com/office/drawing/2014/main" id="{797B8E7D-299F-254A-AE17-81C2F8DDC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2" name="Rectangle 334">
                <a:extLst>
                  <a:ext uri="{FF2B5EF4-FFF2-40B4-BE49-F238E27FC236}">
                    <a16:creationId xmlns:a16="http://schemas.microsoft.com/office/drawing/2014/main" id="{09A63021-56BD-E044-A543-4E43800C9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3" name="Oval 335">
                <a:extLst>
                  <a:ext uri="{FF2B5EF4-FFF2-40B4-BE49-F238E27FC236}">
                    <a16:creationId xmlns:a16="http://schemas.microsoft.com/office/drawing/2014/main" id="{C7CBB4B1-1945-0047-B71C-82AB2252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74" name="Group 336">
                <a:extLst>
                  <a:ext uri="{FF2B5EF4-FFF2-40B4-BE49-F238E27FC236}">
                    <a16:creationId xmlns:a16="http://schemas.microsoft.com/office/drawing/2014/main" id="{FB53F95F-417D-3B4C-AB10-47BA949FA2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75" name="Rectangle 337">
                  <a:extLst>
                    <a:ext uri="{FF2B5EF4-FFF2-40B4-BE49-F238E27FC236}">
                      <a16:creationId xmlns:a16="http://schemas.microsoft.com/office/drawing/2014/main" id="{9C0A93A3-65B5-9342-9667-A16482864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76" name="Text Box 338">
                  <a:extLst>
                    <a:ext uri="{FF2B5EF4-FFF2-40B4-BE49-F238E27FC236}">
                      <a16:creationId xmlns:a16="http://schemas.microsoft.com/office/drawing/2014/main" id="{C7262A57-E4EB-FF45-9188-A932F76B98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60" name="Freeform 339">
              <a:extLst>
                <a:ext uri="{FF2B5EF4-FFF2-40B4-BE49-F238E27FC236}">
                  <a16:creationId xmlns:a16="http://schemas.microsoft.com/office/drawing/2014/main" id="{FE4D1C87-3ACE-344A-B1E6-AC65C66AC7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1" name="Freeform 340">
              <a:extLst>
                <a:ext uri="{FF2B5EF4-FFF2-40B4-BE49-F238E27FC236}">
                  <a16:creationId xmlns:a16="http://schemas.microsoft.com/office/drawing/2014/main" id="{1F67EB19-CB12-E046-ABBE-367C9EBD5AF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2" name="Freeform 341">
              <a:extLst>
                <a:ext uri="{FF2B5EF4-FFF2-40B4-BE49-F238E27FC236}">
                  <a16:creationId xmlns:a16="http://schemas.microsoft.com/office/drawing/2014/main" id="{9E30013A-0776-7341-A5AD-49109879B3B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3" name="Freeform 342">
              <a:extLst>
                <a:ext uri="{FF2B5EF4-FFF2-40B4-BE49-F238E27FC236}">
                  <a16:creationId xmlns:a16="http://schemas.microsoft.com/office/drawing/2014/main" id="{D3385A6D-D07B-F544-AC6A-6BEB30E792E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4" name="Freeform 343">
              <a:extLst>
                <a:ext uri="{FF2B5EF4-FFF2-40B4-BE49-F238E27FC236}">
                  <a16:creationId xmlns:a16="http://schemas.microsoft.com/office/drawing/2014/main" id="{C3E1BD46-7273-2745-ADB0-D13127E55E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5" name="Text Box 344">
              <a:extLst>
                <a:ext uri="{FF2B5EF4-FFF2-40B4-BE49-F238E27FC236}">
                  <a16:creationId xmlns:a16="http://schemas.microsoft.com/office/drawing/2014/main" id="{5CB374C5-0C28-C849-AD4A-313B567A3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846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66" name="Line 345">
              <a:extLst>
                <a:ext uri="{FF2B5EF4-FFF2-40B4-BE49-F238E27FC236}">
                  <a16:creationId xmlns:a16="http://schemas.microsoft.com/office/drawing/2014/main" id="{1446D8D8-ACC7-CF48-B1C9-0E37D4976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7" name="Line 346">
              <a:extLst>
                <a:ext uri="{FF2B5EF4-FFF2-40B4-BE49-F238E27FC236}">
                  <a16:creationId xmlns:a16="http://schemas.microsoft.com/office/drawing/2014/main" id="{B2F79A6E-2DF0-494C-B6A1-8356C2C27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8" name="Line 347">
              <a:extLst>
                <a:ext uri="{FF2B5EF4-FFF2-40B4-BE49-F238E27FC236}">
                  <a16:creationId xmlns:a16="http://schemas.microsoft.com/office/drawing/2014/main" id="{FF1BE369-2781-D540-B7AB-8DC230B0B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02" name="Freeform 228">
            <a:extLst>
              <a:ext uri="{FF2B5EF4-FFF2-40B4-BE49-F238E27FC236}">
                <a16:creationId xmlns:a16="http://schemas.microsoft.com/office/drawing/2014/main" id="{AD2AFD53-10C1-434A-908B-811C3AF81841}"/>
              </a:ext>
            </a:extLst>
          </p:cNvPr>
          <p:cNvSpPr>
            <a:spLocks/>
          </p:cNvSpPr>
          <p:nvPr/>
        </p:nvSpPr>
        <p:spPr bwMode="auto">
          <a:xfrm>
            <a:off x="6926580" y="3590925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03" name="Group 348">
            <a:extLst>
              <a:ext uri="{FF2B5EF4-FFF2-40B4-BE49-F238E27FC236}">
                <a16:creationId xmlns:a16="http://schemas.microsoft.com/office/drawing/2014/main" id="{94BA1AC8-F2CC-1A42-BF7D-652B11FA14B8}"/>
              </a:ext>
            </a:extLst>
          </p:cNvPr>
          <p:cNvGrpSpPr>
            <a:grpSpLocks/>
          </p:cNvGrpSpPr>
          <p:nvPr/>
        </p:nvGrpSpPr>
        <p:grpSpPr bwMode="auto">
          <a:xfrm>
            <a:off x="6844030" y="3668712"/>
            <a:ext cx="1493838" cy="990600"/>
            <a:chOff x="-186" y="1184"/>
            <a:chExt cx="941" cy="624"/>
          </a:xfrm>
        </p:grpSpPr>
        <p:sp>
          <p:nvSpPr>
            <p:cNvPr id="404" name="Text Box 270">
              <a:extLst>
                <a:ext uri="{FF2B5EF4-FFF2-40B4-BE49-F238E27FC236}">
                  <a16:creationId xmlns:a16="http://schemas.microsoft.com/office/drawing/2014/main" id="{84BD772A-6D84-3343-B307-0053F2587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5" name="Text Box 274">
              <a:extLst>
                <a:ext uri="{FF2B5EF4-FFF2-40B4-BE49-F238E27FC236}">
                  <a16:creationId xmlns:a16="http://schemas.microsoft.com/office/drawing/2014/main" id="{57C2172E-A89C-4A4C-851F-BBF0C35EA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06" name="Text Box 275">
              <a:extLst>
                <a:ext uri="{FF2B5EF4-FFF2-40B4-BE49-F238E27FC236}">
                  <a16:creationId xmlns:a16="http://schemas.microsoft.com/office/drawing/2014/main" id="{E5FF566A-79C1-8843-A018-064993FAD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07" name="Text Box 276">
              <a:extLst>
                <a:ext uri="{FF2B5EF4-FFF2-40B4-BE49-F238E27FC236}">
                  <a16:creationId xmlns:a16="http://schemas.microsoft.com/office/drawing/2014/main" id="{26462907-18D2-764B-AFDE-404A8D29F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408" name="Text Box 279">
              <a:extLst>
                <a:ext uri="{FF2B5EF4-FFF2-40B4-BE49-F238E27FC236}">
                  <a16:creationId xmlns:a16="http://schemas.microsoft.com/office/drawing/2014/main" id="{92CDFFF3-ECF8-9244-B357-9432C33A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9" name="Text Box 280">
              <a:extLst>
                <a:ext uri="{FF2B5EF4-FFF2-40B4-BE49-F238E27FC236}">
                  <a16:creationId xmlns:a16="http://schemas.microsoft.com/office/drawing/2014/main" id="{ED747468-F599-E849-9D19-56596D2D3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410" name="Group 349">
            <a:extLst>
              <a:ext uri="{FF2B5EF4-FFF2-40B4-BE49-F238E27FC236}">
                <a16:creationId xmlns:a16="http://schemas.microsoft.com/office/drawing/2014/main" id="{94255287-EFDF-3C43-9755-C90363D2DA86}"/>
              </a:ext>
            </a:extLst>
          </p:cNvPr>
          <p:cNvGrpSpPr>
            <a:grpSpLocks/>
          </p:cNvGrpSpPr>
          <p:nvPr/>
        </p:nvGrpSpPr>
        <p:grpSpPr bwMode="auto">
          <a:xfrm>
            <a:off x="9495792" y="3505198"/>
            <a:ext cx="2443162" cy="2703511"/>
            <a:chOff x="1632" y="2639"/>
            <a:chExt cx="1539" cy="1703"/>
          </a:xfrm>
        </p:grpSpPr>
        <p:sp>
          <p:nvSpPr>
            <p:cNvPr id="411" name="Freeform 350">
              <a:extLst>
                <a:ext uri="{FF2B5EF4-FFF2-40B4-BE49-F238E27FC236}">
                  <a16:creationId xmlns:a16="http://schemas.microsoft.com/office/drawing/2014/main" id="{4B1EB5F7-A79C-6446-980C-81A96EFCA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2" name="Freeform 351">
              <a:extLst>
                <a:ext uri="{FF2B5EF4-FFF2-40B4-BE49-F238E27FC236}">
                  <a16:creationId xmlns:a16="http://schemas.microsoft.com/office/drawing/2014/main" id="{2CE2F8E8-7ADA-9E4E-9F63-AE01952A5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413" name="Group 352">
              <a:extLst>
                <a:ext uri="{FF2B5EF4-FFF2-40B4-BE49-F238E27FC236}">
                  <a16:creationId xmlns:a16="http://schemas.microsoft.com/office/drawing/2014/main" id="{E5AD917F-E74E-B648-BB37-9CB65BAF5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453" name="Oval 353">
                <a:extLst>
                  <a:ext uri="{FF2B5EF4-FFF2-40B4-BE49-F238E27FC236}">
                    <a16:creationId xmlns:a16="http://schemas.microsoft.com/office/drawing/2014/main" id="{E47068A6-695F-844D-A480-9B38A3EA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4" name="Line 354">
                <a:extLst>
                  <a:ext uri="{FF2B5EF4-FFF2-40B4-BE49-F238E27FC236}">
                    <a16:creationId xmlns:a16="http://schemas.microsoft.com/office/drawing/2014/main" id="{2F2B2C6A-798A-CE43-B0A4-D68F8763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5" name="Line 355">
                <a:extLst>
                  <a:ext uri="{FF2B5EF4-FFF2-40B4-BE49-F238E27FC236}">
                    <a16:creationId xmlns:a16="http://schemas.microsoft.com/office/drawing/2014/main" id="{33B39B6C-B89C-7A4F-BC1D-B7B736174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6" name="Rectangle 356">
                <a:extLst>
                  <a:ext uri="{FF2B5EF4-FFF2-40B4-BE49-F238E27FC236}">
                    <a16:creationId xmlns:a16="http://schemas.microsoft.com/office/drawing/2014/main" id="{F9C1F477-E60A-A543-AE1B-FD2C42F79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7" name="Oval 357">
                <a:extLst>
                  <a:ext uri="{FF2B5EF4-FFF2-40B4-BE49-F238E27FC236}">
                    <a16:creationId xmlns:a16="http://schemas.microsoft.com/office/drawing/2014/main" id="{AD0C98AE-D777-2D43-A110-68611632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8" name="Group 358">
                <a:extLst>
                  <a:ext uri="{FF2B5EF4-FFF2-40B4-BE49-F238E27FC236}">
                    <a16:creationId xmlns:a16="http://schemas.microsoft.com/office/drawing/2014/main" id="{10E12F87-A379-1F4E-804C-960B69FF2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59" name="Rectangle 359">
                  <a:extLst>
                    <a:ext uri="{FF2B5EF4-FFF2-40B4-BE49-F238E27FC236}">
                      <a16:creationId xmlns:a16="http://schemas.microsoft.com/office/drawing/2014/main" id="{40D60A37-1A78-A14B-AEF0-6B32C20CA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60" name="Text Box 360">
                  <a:extLst>
                    <a:ext uri="{FF2B5EF4-FFF2-40B4-BE49-F238E27FC236}">
                      <a16:creationId xmlns:a16="http://schemas.microsoft.com/office/drawing/2014/main" id="{316A5FDF-C8F0-CD41-9FC5-F0BDFA3BBF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361">
              <a:extLst>
                <a:ext uri="{FF2B5EF4-FFF2-40B4-BE49-F238E27FC236}">
                  <a16:creationId xmlns:a16="http://schemas.microsoft.com/office/drawing/2014/main" id="{CC54C3FD-25A0-6C43-A265-DE0DE9E46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443" name="Oval 362">
                <a:extLst>
                  <a:ext uri="{FF2B5EF4-FFF2-40B4-BE49-F238E27FC236}">
                    <a16:creationId xmlns:a16="http://schemas.microsoft.com/office/drawing/2014/main" id="{35AB7C39-7DC0-1D46-A27B-29E8564A2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6" name="Line 363">
                <a:extLst>
                  <a:ext uri="{FF2B5EF4-FFF2-40B4-BE49-F238E27FC236}">
                    <a16:creationId xmlns:a16="http://schemas.microsoft.com/office/drawing/2014/main" id="{DF710DEA-DD86-324B-AFE6-765A0E619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7" name="Line 364">
                <a:extLst>
                  <a:ext uri="{FF2B5EF4-FFF2-40B4-BE49-F238E27FC236}">
                    <a16:creationId xmlns:a16="http://schemas.microsoft.com/office/drawing/2014/main" id="{F0CD32C2-F2CA-6A48-8963-9086298E6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8" name="Rectangle 365">
                <a:extLst>
                  <a:ext uri="{FF2B5EF4-FFF2-40B4-BE49-F238E27FC236}">
                    <a16:creationId xmlns:a16="http://schemas.microsoft.com/office/drawing/2014/main" id="{49E2D868-65B8-7C4F-85B9-8DE28484B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9" name="Oval 366">
                <a:extLst>
                  <a:ext uri="{FF2B5EF4-FFF2-40B4-BE49-F238E27FC236}">
                    <a16:creationId xmlns:a16="http://schemas.microsoft.com/office/drawing/2014/main" id="{21F2D8CD-5D48-724B-941C-D5C7C4F56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0" name="Group 367">
                <a:extLst>
                  <a:ext uri="{FF2B5EF4-FFF2-40B4-BE49-F238E27FC236}">
                    <a16:creationId xmlns:a16="http://schemas.microsoft.com/office/drawing/2014/main" id="{ECC3C74D-C5FA-9B4E-A556-F7A2076AC3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451" name="Rectangle 368">
                  <a:extLst>
                    <a:ext uri="{FF2B5EF4-FFF2-40B4-BE49-F238E27FC236}">
                      <a16:creationId xmlns:a16="http://schemas.microsoft.com/office/drawing/2014/main" id="{8B135D8A-7EF3-AF40-A335-0E0A5FB83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52" name="Text Box 369">
                  <a:extLst>
                    <a:ext uri="{FF2B5EF4-FFF2-40B4-BE49-F238E27FC236}">
                      <a16:creationId xmlns:a16="http://schemas.microsoft.com/office/drawing/2014/main" id="{127AAAAB-7C00-8941-842E-97CEE122F4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370">
              <a:extLst>
                <a:ext uri="{FF2B5EF4-FFF2-40B4-BE49-F238E27FC236}">
                  <a16:creationId xmlns:a16="http://schemas.microsoft.com/office/drawing/2014/main" id="{D84D5BA5-56D2-3B4C-BBD1-DD179DF60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434" name="Group 371">
                <a:extLst>
                  <a:ext uri="{FF2B5EF4-FFF2-40B4-BE49-F238E27FC236}">
                    <a16:creationId xmlns:a16="http://schemas.microsoft.com/office/drawing/2014/main" id="{AFCDDB50-C217-764D-AB88-CDB31C04B3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438" name="Oval 372">
                  <a:extLst>
                    <a:ext uri="{FF2B5EF4-FFF2-40B4-BE49-F238E27FC236}">
                      <a16:creationId xmlns:a16="http://schemas.microsoft.com/office/drawing/2014/main" id="{21172C47-9633-D34B-B580-A74885949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9" name="Line 373">
                  <a:extLst>
                    <a:ext uri="{FF2B5EF4-FFF2-40B4-BE49-F238E27FC236}">
                      <a16:creationId xmlns:a16="http://schemas.microsoft.com/office/drawing/2014/main" id="{DEA2ADE2-F777-A945-8D9D-EB4FC398F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0" name="Line 374">
                  <a:extLst>
                    <a:ext uri="{FF2B5EF4-FFF2-40B4-BE49-F238E27FC236}">
                      <a16:creationId xmlns:a16="http://schemas.microsoft.com/office/drawing/2014/main" id="{9CE966EE-FBD1-0446-A614-A76D8800CB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1" name="Rectangle 375">
                  <a:extLst>
                    <a:ext uri="{FF2B5EF4-FFF2-40B4-BE49-F238E27FC236}">
                      <a16:creationId xmlns:a16="http://schemas.microsoft.com/office/drawing/2014/main" id="{FA0327E6-5833-AB4B-9013-E2564F46E8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2" name="Oval 376">
                  <a:extLst>
                    <a:ext uri="{FF2B5EF4-FFF2-40B4-BE49-F238E27FC236}">
                      <a16:creationId xmlns:a16="http://schemas.microsoft.com/office/drawing/2014/main" id="{9398C505-BE49-EC42-B628-B0F91E681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377">
                <a:extLst>
                  <a:ext uri="{FF2B5EF4-FFF2-40B4-BE49-F238E27FC236}">
                    <a16:creationId xmlns:a16="http://schemas.microsoft.com/office/drawing/2014/main" id="{3AF8BA78-2A30-3344-ABC9-180E275E7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436" name="Rectangle 378">
                  <a:extLst>
                    <a:ext uri="{FF2B5EF4-FFF2-40B4-BE49-F238E27FC236}">
                      <a16:creationId xmlns:a16="http://schemas.microsoft.com/office/drawing/2014/main" id="{1546F4DB-A81D-C348-BD2F-799067C6A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7" name="Text Box 379">
                  <a:extLst>
                    <a:ext uri="{FF2B5EF4-FFF2-40B4-BE49-F238E27FC236}">
                      <a16:creationId xmlns:a16="http://schemas.microsoft.com/office/drawing/2014/main" id="{69EEA604-124B-444B-993C-0A60C4CED4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6" name="Group 380">
              <a:extLst>
                <a:ext uri="{FF2B5EF4-FFF2-40B4-BE49-F238E27FC236}">
                  <a16:creationId xmlns:a16="http://schemas.microsoft.com/office/drawing/2014/main" id="{61448218-CB31-2741-B597-86B4BA879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426" name="Oval 381">
                <a:extLst>
                  <a:ext uri="{FF2B5EF4-FFF2-40B4-BE49-F238E27FC236}">
                    <a16:creationId xmlns:a16="http://schemas.microsoft.com/office/drawing/2014/main" id="{0813A2D4-0C13-1846-B4E2-7F7CA0FA7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7" name="Line 382">
                <a:extLst>
                  <a:ext uri="{FF2B5EF4-FFF2-40B4-BE49-F238E27FC236}">
                    <a16:creationId xmlns:a16="http://schemas.microsoft.com/office/drawing/2014/main" id="{64673E3F-DEE6-9A45-B3C6-BE42A2472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8" name="Line 383">
                <a:extLst>
                  <a:ext uri="{FF2B5EF4-FFF2-40B4-BE49-F238E27FC236}">
                    <a16:creationId xmlns:a16="http://schemas.microsoft.com/office/drawing/2014/main" id="{3B8136F3-D630-2940-81F6-CB0ED1F0F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9" name="Rectangle 384">
                <a:extLst>
                  <a:ext uri="{FF2B5EF4-FFF2-40B4-BE49-F238E27FC236}">
                    <a16:creationId xmlns:a16="http://schemas.microsoft.com/office/drawing/2014/main" id="{598389A7-D915-D54A-8873-708D8CAE5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30" name="Oval 385">
                <a:extLst>
                  <a:ext uri="{FF2B5EF4-FFF2-40B4-BE49-F238E27FC236}">
                    <a16:creationId xmlns:a16="http://schemas.microsoft.com/office/drawing/2014/main" id="{86E8FB75-1E3D-B642-A9CA-C90B5C3A3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31" name="Group 386">
                <a:extLst>
                  <a:ext uri="{FF2B5EF4-FFF2-40B4-BE49-F238E27FC236}">
                    <a16:creationId xmlns:a16="http://schemas.microsoft.com/office/drawing/2014/main" id="{3AD03C7D-6A23-1247-A89F-2D3576F62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432" name="Rectangle 387">
                  <a:extLst>
                    <a:ext uri="{FF2B5EF4-FFF2-40B4-BE49-F238E27FC236}">
                      <a16:creationId xmlns:a16="http://schemas.microsoft.com/office/drawing/2014/main" id="{E40E4762-6B1C-9543-9ECC-E99723078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3" name="Text Box 388">
                  <a:extLst>
                    <a:ext uri="{FF2B5EF4-FFF2-40B4-BE49-F238E27FC236}">
                      <a16:creationId xmlns:a16="http://schemas.microsoft.com/office/drawing/2014/main" id="{4D7750F0-814E-024F-8097-2BFE4CA395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7" name="Freeform 389">
              <a:extLst>
                <a:ext uri="{FF2B5EF4-FFF2-40B4-BE49-F238E27FC236}">
                  <a16:creationId xmlns:a16="http://schemas.microsoft.com/office/drawing/2014/main" id="{E8CFA42E-8AC2-3F4F-822A-F534B09451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8" name="Freeform 390">
              <a:extLst>
                <a:ext uri="{FF2B5EF4-FFF2-40B4-BE49-F238E27FC236}">
                  <a16:creationId xmlns:a16="http://schemas.microsoft.com/office/drawing/2014/main" id="{37EC0BF4-AA60-A94F-8A36-5C2D5581C76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9" name="Freeform 391">
              <a:extLst>
                <a:ext uri="{FF2B5EF4-FFF2-40B4-BE49-F238E27FC236}">
                  <a16:creationId xmlns:a16="http://schemas.microsoft.com/office/drawing/2014/main" id="{78D9B5AA-D521-2946-9A0B-0FDC0609DF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0" name="Freeform 392">
              <a:extLst>
                <a:ext uri="{FF2B5EF4-FFF2-40B4-BE49-F238E27FC236}">
                  <a16:creationId xmlns:a16="http://schemas.microsoft.com/office/drawing/2014/main" id="{6AB252B5-1DA0-B344-97C1-D2E39115E1A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1" name="Freeform 393">
              <a:extLst>
                <a:ext uri="{FF2B5EF4-FFF2-40B4-BE49-F238E27FC236}">
                  <a16:creationId xmlns:a16="http://schemas.microsoft.com/office/drawing/2014/main" id="{D0AEBA19-9900-8540-A049-2943754847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2" name="Text Box 394">
              <a:extLst>
                <a:ext uri="{FF2B5EF4-FFF2-40B4-BE49-F238E27FC236}">
                  <a16:creationId xmlns:a16="http://schemas.microsoft.com/office/drawing/2014/main" id="{3ACA8E40-4D49-5849-B041-0A5A98647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815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423" name="Line 395">
              <a:extLst>
                <a:ext uri="{FF2B5EF4-FFF2-40B4-BE49-F238E27FC236}">
                  <a16:creationId xmlns:a16="http://schemas.microsoft.com/office/drawing/2014/main" id="{A7911D93-5338-594E-9B3D-0FF6930D9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4" name="Line 396">
              <a:extLst>
                <a:ext uri="{FF2B5EF4-FFF2-40B4-BE49-F238E27FC236}">
                  <a16:creationId xmlns:a16="http://schemas.microsoft.com/office/drawing/2014/main" id="{DA733CC8-DCAA-024E-B4D2-9805836E7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5" name="Line 397">
              <a:extLst>
                <a:ext uri="{FF2B5EF4-FFF2-40B4-BE49-F238E27FC236}">
                  <a16:creationId xmlns:a16="http://schemas.microsoft.com/office/drawing/2014/main" id="{D68B55E0-C27A-9846-AA4C-3ED30314A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61" name="Freeform 398">
            <a:extLst>
              <a:ext uri="{FF2B5EF4-FFF2-40B4-BE49-F238E27FC236}">
                <a16:creationId xmlns:a16="http://schemas.microsoft.com/office/drawing/2014/main" id="{8CBA310A-8A3C-0C4D-A513-41824EBB7B24}"/>
              </a:ext>
            </a:extLst>
          </p:cNvPr>
          <p:cNvSpPr>
            <a:spLocks/>
          </p:cNvSpPr>
          <p:nvPr/>
        </p:nvSpPr>
        <p:spPr bwMode="auto">
          <a:xfrm>
            <a:off x="10048240" y="370681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62" name="Group 399">
            <a:extLst>
              <a:ext uri="{FF2B5EF4-FFF2-40B4-BE49-F238E27FC236}">
                <a16:creationId xmlns:a16="http://schemas.microsoft.com/office/drawing/2014/main" id="{7ABC5AED-795A-2C49-AE42-8284B798689A}"/>
              </a:ext>
            </a:extLst>
          </p:cNvPr>
          <p:cNvGrpSpPr>
            <a:grpSpLocks/>
          </p:cNvGrpSpPr>
          <p:nvPr/>
        </p:nvGrpSpPr>
        <p:grpSpPr bwMode="auto">
          <a:xfrm>
            <a:off x="9873615" y="3692525"/>
            <a:ext cx="1430338" cy="966787"/>
            <a:chOff x="1870" y="2772"/>
            <a:chExt cx="901" cy="609"/>
          </a:xfrm>
        </p:grpSpPr>
        <p:sp>
          <p:nvSpPr>
            <p:cNvPr id="463" name="Text Box 400">
              <a:extLst>
                <a:ext uri="{FF2B5EF4-FFF2-40B4-BE49-F238E27FC236}">
                  <a16:creationId xmlns:a16="http://schemas.microsoft.com/office/drawing/2014/main" id="{99037B7C-2191-0D42-8E06-A14F7212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64" name="Text Box 401">
              <a:extLst>
                <a:ext uri="{FF2B5EF4-FFF2-40B4-BE49-F238E27FC236}">
                  <a16:creationId xmlns:a16="http://schemas.microsoft.com/office/drawing/2014/main" id="{71D8509A-2870-E94B-BD83-F1850A2D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5" name="Text Box 402">
              <a:extLst>
                <a:ext uri="{FF2B5EF4-FFF2-40B4-BE49-F238E27FC236}">
                  <a16:creationId xmlns:a16="http://schemas.microsoft.com/office/drawing/2014/main" id="{FA7E8DC1-7F88-8742-9976-F3CFB1DBB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6" name="Text Box 403">
              <a:extLst>
                <a:ext uri="{FF2B5EF4-FFF2-40B4-BE49-F238E27FC236}">
                  <a16:creationId xmlns:a16="http://schemas.microsoft.com/office/drawing/2014/main" id="{BD3BA28F-AA6A-7644-BF77-AA4DD99F3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7" name="Text Box 404">
              <a:extLst>
                <a:ext uri="{FF2B5EF4-FFF2-40B4-BE49-F238E27FC236}">
                  <a16:creationId xmlns:a16="http://schemas.microsoft.com/office/drawing/2014/main" id="{F1AD7012-A4F5-974B-A3CC-56CE08B3F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68" name="Text Box 405">
              <a:extLst>
                <a:ext uri="{FF2B5EF4-FFF2-40B4-BE49-F238E27FC236}">
                  <a16:creationId xmlns:a16="http://schemas.microsoft.com/office/drawing/2014/main" id="{85C4596C-58BB-894A-95A3-3EA3C72DF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469" name="Rectangle 3">
            <a:extLst>
              <a:ext uri="{FF2B5EF4-FFF2-40B4-BE49-F238E27FC236}">
                <a16:creationId xmlns:a16="http://schemas.microsoft.com/office/drawing/2014/main" id="{2B25C40C-5E57-2E4E-BB2C-C3C589C0AA48}"/>
              </a:ext>
            </a:extLst>
          </p:cNvPr>
          <p:cNvSpPr txBox="1">
            <a:spLocks noChangeArrowheads="1"/>
          </p:cNvSpPr>
          <p:nvPr/>
        </p:nvSpPr>
        <p:spPr>
          <a:xfrm>
            <a:off x="627698" y="1762759"/>
            <a:ext cx="10792142" cy="1201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sample scenario: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routing to destination a, traffic entering at d, c, e with rates 1, e (&lt;1), 1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link costs are directional, and volume-dependent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E4A59EDE-07FC-4344-A364-9AF704FDF84B}"/>
              </a:ext>
            </a:extLst>
          </p:cNvPr>
          <p:cNvGrpSpPr/>
          <p:nvPr/>
        </p:nvGrpSpPr>
        <p:grpSpPr>
          <a:xfrm>
            <a:off x="3365818" y="4272915"/>
            <a:ext cx="1854835" cy="769620"/>
            <a:chOff x="490538" y="4465955"/>
            <a:chExt cx="1854835" cy="769620"/>
          </a:xfrm>
        </p:grpSpPr>
        <p:sp>
          <p:nvSpPr>
            <p:cNvPr id="477" name="Text Box 52">
              <a:extLst>
                <a:ext uri="{FF2B5EF4-FFF2-40B4-BE49-F238E27FC236}">
                  <a16:creationId xmlns:a16="http://schemas.microsoft.com/office/drawing/2014/main" id="{C4892482-F5D9-184D-A870-E368DCD5E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8" name="Text Box 54">
              <a:extLst>
                <a:ext uri="{FF2B5EF4-FFF2-40B4-BE49-F238E27FC236}">
                  <a16:creationId xmlns:a16="http://schemas.microsoft.com/office/drawing/2014/main" id="{C3881C69-8957-A744-9162-22C435FF0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9" name="Text Box 56">
              <a:extLst>
                <a:ext uri="{FF2B5EF4-FFF2-40B4-BE49-F238E27FC236}">
                  <a16:creationId xmlns:a16="http://schemas.microsoft.com/office/drawing/2014/main" id="{9D3241F4-EEAC-8549-8395-A23FBD06A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1E04B41-4842-E54F-823F-548EC045317C}"/>
              </a:ext>
            </a:extLst>
          </p:cNvPr>
          <p:cNvGrpSpPr/>
          <p:nvPr/>
        </p:nvGrpSpPr>
        <p:grpSpPr>
          <a:xfrm>
            <a:off x="6576378" y="4293235"/>
            <a:ext cx="1854835" cy="769620"/>
            <a:chOff x="490538" y="4465955"/>
            <a:chExt cx="1854835" cy="769620"/>
          </a:xfrm>
        </p:grpSpPr>
        <p:sp>
          <p:nvSpPr>
            <p:cNvPr id="481" name="Text Box 52">
              <a:extLst>
                <a:ext uri="{FF2B5EF4-FFF2-40B4-BE49-F238E27FC236}">
                  <a16:creationId xmlns:a16="http://schemas.microsoft.com/office/drawing/2014/main" id="{91598559-8B3C-0B4F-966D-B74F51E9D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2" name="Text Box 54">
              <a:extLst>
                <a:ext uri="{FF2B5EF4-FFF2-40B4-BE49-F238E27FC236}">
                  <a16:creationId xmlns:a16="http://schemas.microsoft.com/office/drawing/2014/main" id="{32E7C389-98BE-B34E-B6E2-083D461B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3" name="Text Box 56">
              <a:extLst>
                <a:ext uri="{FF2B5EF4-FFF2-40B4-BE49-F238E27FC236}">
                  <a16:creationId xmlns:a16="http://schemas.microsoft.com/office/drawing/2014/main" id="{416A5A64-7B8F-FC47-9C48-ABF58F14B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7CA27CC-335F-954C-8841-29204C989B2D}"/>
              </a:ext>
            </a:extLst>
          </p:cNvPr>
          <p:cNvGrpSpPr/>
          <p:nvPr/>
        </p:nvGrpSpPr>
        <p:grpSpPr>
          <a:xfrm>
            <a:off x="9705658" y="4313555"/>
            <a:ext cx="1854835" cy="769620"/>
            <a:chOff x="490538" y="4465955"/>
            <a:chExt cx="1854835" cy="769620"/>
          </a:xfrm>
        </p:grpSpPr>
        <p:sp>
          <p:nvSpPr>
            <p:cNvPr id="485" name="Text Box 52">
              <a:extLst>
                <a:ext uri="{FF2B5EF4-FFF2-40B4-BE49-F238E27FC236}">
                  <a16:creationId xmlns:a16="http://schemas.microsoft.com/office/drawing/2014/main" id="{F5769656-1C84-634E-AFC9-06A5868C2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6" name="Text Box 54">
              <a:extLst>
                <a:ext uri="{FF2B5EF4-FFF2-40B4-BE49-F238E27FC236}">
                  <a16:creationId xmlns:a16="http://schemas.microsoft.com/office/drawing/2014/main" id="{1054ED10-BACF-DD45-9558-1CF4CC88D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7" name="Text Box 56">
              <a:extLst>
                <a:ext uri="{FF2B5EF4-FFF2-40B4-BE49-F238E27FC236}">
                  <a16:creationId xmlns:a16="http://schemas.microsoft.com/office/drawing/2014/main" id="{CA594A24-D623-ED4A-AF78-D42A26AAF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9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402" grpId="0" animBg="1"/>
      <p:bldP spid="4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 (dynamic programming):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377A19-1F99-5B40-4814-866003F9F02C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5500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B91A44-095A-E464-BAA8-B676D5713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 edge relaxation for the </a:t>
            </a:r>
            <a:r>
              <a:rPr lang="en-US" altLang="zh-CN" sz="3200" dirty="0"/>
              <a:t>one</a:t>
            </a:r>
            <a:r>
              <a:rPr lang="en-US" sz="3200" dirty="0"/>
              <a:t> edge connecting v and y:</a:t>
            </a:r>
          </a:p>
          <a:p>
            <a:pPr lvl="1"/>
            <a:r>
              <a:rPr lang="en-US" i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i="1" baseline="-25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(y) = </a:t>
            </a: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i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D</a:t>
            </a:r>
            <a:r>
              <a:rPr lang="en-US" i="1" baseline="-25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(y), </a:t>
            </a:r>
            <a:r>
              <a:rPr lang="en-US" i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x,v</a:t>
            </a:r>
            <a:r>
              <a:rPr lang="en-US" i="1" baseline="-25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i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i="1" baseline="-250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i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(y) }</a:t>
            </a:r>
          </a:p>
          <a:p>
            <a:r>
              <a:rPr lang="en-US" sz="3200" dirty="0"/>
              <a:t>Perform edge relaxation for all vertices v connected to x, we have the B-F equation</a:t>
            </a:r>
          </a:p>
          <a:p>
            <a:pPr lvl="1"/>
            <a:r>
              <a:rPr lang="en-US" i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i="1" baseline="-25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(y) = </a:t>
            </a:r>
            <a:r>
              <a:rPr lang="en-US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i="1" baseline="-250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i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n-US" i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x,v</a:t>
            </a:r>
            <a:r>
              <a:rPr lang="en-US" i="1" baseline="-25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i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i="1" baseline="-25000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i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(y) }</a:t>
            </a:r>
          </a:p>
          <a:p>
            <a:r>
              <a:rPr lang="en-US" sz="3200" dirty="0"/>
              <a:t>In L. 5.0 we centralized global synchronous version of BF algorithm, where all edges are relaxed in each iteration. Here we consider decentralized asynchronous version of </a:t>
            </a:r>
            <a:r>
              <a:rPr lang="en-US" sz="3200"/>
              <a:t>BF algorithm.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CC01A-968C-03C8-29F6-D6F5F746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>
                <a:solidFill>
                  <a:srgbClr val="0000A8"/>
                </a:solidFill>
              </a:rPr>
              <a:t>Bellman-Ford</a:t>
            </a:r>
            <a:r>
              <a:rPr lang="en-US" sz="4400"/>
              <a:t> (BF) equation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54483-CF91-8733-4C4C-56ED27B57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3A167-44F9-0D5C-D233-AA862495D72D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900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3C1432-B68E-532A-48EE-C2F0E928B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Each router maintains a Distance Vector table containing the distance between itself and All possible destination nodes. Distances, based on a chosen metric, are computed using information from the </a:t>
                </a:r>
                <a:r>
                  <a:rPr lang="en-GB" dirty="0" err="1"/>
                  <a:t>neighbors’</a:t>
                </a:r>
                <a:r>
                  <a:rPr lang="en-GB" dirty="0"/>
                  <a:t> distance vectors.</a:t>
                </a:r>
              </a:p>
              <a:p>
                <a:r>
                  <a:rPr lang="en-GB" dirty="0"/>
                  <a:t>Information kept by DV router:</a:t>
                </a:r>
              </a:p>
              <a:p>
                <a:pPr lvl="1"/>
                <a:r>
                  <a:rPr lang="en-GB" dirty="0"/>
                  <a:t>Each router has an ID</a:t>
                </a:r>
              </a:p>
              <a:p>
                <a:pPr lvl="1"/>
                <a:r>
                  <a:rPr lang="en-GB" dirty="0"/>
                  <a:t>Associated with each link connected to a router, there is a link cost (static or dynamic).</a:t>
                </a:r>
              </a:p>
              <a:p>
                <a:pPr lvl="1"/>
                <a:r>
                  <a:rPr lang="en-GB" dirty="0"/>
                  <a:t>Intermediate hops</a:t>
                </a:r>
              </a:p>
              <a:p>
                <a:r>
                  <a:rPr lang="en-GB" dirty="0"/>
                  <a:t>Distance Vector Table Initialization:</a:t>
                </a:r>
              </a:p>
              <a:p>
                <a:pPr lvl="1"/>
                <a:r>
                  <a:rPr lang="en-GB" dirty="0"/>
                  <a:t>Distance to itself = 0</a:t>
                </a:r>
              </a:p>
              <a:p>
                <a:pPr lvl="1"/>
                <a:r>
                  <a:rPr lang="en-GB" dirty="0"/>
                  <a:t>Distance to ALL other routers =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GB" baseline="-25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3C1432-B68E-532A-48EE-C2F0E928B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15D5620-814A-3326-9FD9-8258E629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Bellman-Ford </a:t>
            </a:r>
            <a:r>
              <a:rPr lang="en-US" altLang="zh-CN" dirty="0"/>
              <a:t>Algorithm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EAD59-D166-1529-E0B7-54D5DBEE7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C554B-34B5-64D9-B14F-B36743E68188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4553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788C865-C3E9-F18C-7173-58DD62FAD8CC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6788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979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key idea: </a:t>
            </a:r>
          </a:p>
          <a:p>
            <a:pPr marL="460375" indent="-330200">
              <a:defRPr/>
            </a:pPr>
            <a:r>
              <a:rPr lang="en-GB" dirty="0"/>
              <a:t>Decentralized gossip algorithm based on local information: “I tell my </a:t>
            </a:r>
            <a:r>
              <a:rPr lang="en-GB" dirty="0" err="1"/>
              <a:t>neighbors</a:t>
            </a:r>
            <a:r>
              <a:rPr lang="en-GB" dirty="0"/>
              <a:t>, you tell yours.”</a:t>
            </a:r>
          </a:p>
          <a:p>
            <a:pPr marL="460375" indent="-330200">
              <a:defRPr/>
            </a:pPr>
            <a:r>
              <a:rPr lang="en-US" dirty="0"/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5328774"/>
            <a:ext cx="10674719" cy="111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under minor conditions, the estimate </a:t>
            </a:r>
            <a:r>
              <a:rPr lang="en-US" sz="2800" i="1" dirty="0">
                <a:cs typeface="Times New Roman" charset="0"/>
              </a:rPr>
              <a:t>D</a:t>
            </a:r>
            <a:r>
              <a:rPr lang="en-US" sz="2800" i="1" baseline="-30000" dirty="0">
                <a:cs typeface="Times New Roman" charset="0"/>
              </a:rPr>
              <a:t>x</a:t>
            </a:r>
            <a:r>
              <a:rPr lang="en-US" sz="2800" i="1" dirty="0">
                <a:cs typeface="Times New Roman" charset="0"/>
              </a:rPr>
              <a:t>(y) converge to the actual least cost </a:t>
            </a:r>
            <a:r>
              <a:rPr lang="en-US" sz="2800" dirty="0"/>
              <a:t>d</a:t>
            </a:r>
            <a:r>
              <a:rPr lang="en-US" sz="2800" baseline="-25000" dirty="0"/>
              <a:t>x</a:t>
            </a:r>
            <a:r>
              <a:rPr lang="en-US" sz="2800" dirty="0"/>
              <a:t>(y)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6794A-966A-6D45-813B-D1EAD011046F}"/>
              </a:ext>
            </a:extLst>
          </p:cNvPr>
          <p:cNvGrpSpPr/>
          <p:nvPr/>
        </p:nvGrpSpPr>
        <p:grpSpPr>
          <a:xfrm>
            <a:off x="648222" y="3342982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x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 ← min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{c</a:t>
              </a:r>
              <a:r>
                <a:rPr lang="en-US" sz="2800" i="1" baseline="-25000" dirty="0">
                  <a:solidFill>
                    <a:srgbClr val="CC0000"/>
                  </a:solidFill>
                  <a:cs typeface="Times New Roman" charset="0"/>
                </a:rPr>
                <a:t>x,v 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+ 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(y)}  </a:t>
              </a:r>
              <a:r>
                <a:rPr lang="en-US" sz="2800" dirty="0">
                  <a:cs typeface="Times New Roman" charset="0"/>
                </a:rPr>
                <a:t>for each node </a:t>
              </a:r>
              <a:r>
                <a:rPr lang="en-US" sz="2800" i="1" dirty="0">
                  <a:cs typeface="Times New Roman" charset="0"/>
                </a:rPr>
                <a:t>y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dirty="0">
                  <a:ea typeface="MS Mincho" charset="0"/>
                  <a:cs typeface="MS Mincho" charset="0"/>
                </a:rPr>
                <a:t>∊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i="1" dirty="0"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 dirty="0"/>
                <a:t>when </a:t>
              </a:r>
              <a:r>
                <a:rPr lang="en-US" i="1" dirty="0"/>
                <a:t>x</a:t>
              </a:r>
              <a:r>
                <a:rPr lang="en-US" dirty="0"/>
                <a:t> receives new DV estimate from any neighbor </a:t>
              </a:r>
              <a:r>
                <a:rPr lang="en-US" i="1" dirty="0"/>
                <a:t>v</a:t>
              </a:r>
              <a:r>
                <a:rPr lang="en-US" dirty="0"/>
                <a:t>, it updates its own DV using B-F equation: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F2FEF5-263D-06EE-7120-45D11152D9CF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353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3FAFB7-6C6A-4D89-9F2A-833AC8C42A26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6114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FC6901E-6625-8845-BE3F-534E18DC96EB}"/>
              </a:ext>
            </a:extLst>
          </p:cNvPr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4CD71459-EB0F-DA48-840A-CE1D12C897D0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EDC177C-D23A-4F4C-864F-FFDFF6E33129}"/>
                </a:ext>
              </a:extLst>
            </p:cNvPr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9DA473D-F5CB-3B48-B236-B65636E0B23E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BAC5385-3193-A948-B616-246766D0C301}"/>
                  </a:ext>
                </a:extLst>
              </p:cNvPr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2FD532C-FB8E-AD49-9559-40749CB0E8D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21E168E0-497F-9044-9F81-6819E97B423F}"/>
                    </a:ext>
                  </a:extLst>
                </p:cNvPr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B09A1AE0-8356-D74F-B5C2-A657CA3ED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06F76BBD-7406-A34C-951B-FADCC0FF3664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0D98609-9181-0C4A-AE2C-346DD87867AA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8F628B2-E287-644F-9022-BD27AE29D1B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t=0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C49A0EA-8708-104C-8A7B-0A0875E68DB4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BA58CB-2477-BE4F-97AD-F6234ACEAEAE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83B3BF1-2FE7-D941-8F17-F53DF698D3D4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09C848E-61D7-604B-904F-F46B1F70915E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E443275-F9DD-D04E-8D60-BAD1DFBA80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A40FE45-C3D5-8644-80E7-3A6FF3B0D4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92626E3-5D76-4747-8F59-14CDEC813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BE49970-1DAF-8145-AC4C-92BBC982E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D7190C8-8824-E245-88FF-07416CD84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93D5913-A28D-6F4C-84E5-4BFBB5E9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DAC6B31-B886-0043-8195-9BFF5909E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E8501E0-4894-EB46-9A8C-90438C4B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D05F761-1E2D-D242-8145-FA6CB5216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8E9805E-BE5E-D841-AC71-C07001BD4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C54B5C3-6CE5-0444-91FF-053BF6CE589C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FFD0838-0271-4340-8F0B-74EF50011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3548510"/>
                <a:ext cx="0" cy="207515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748F6DEF-668E-5841-A6A2-B63A0C4711C1}"/>
              </a:ext>
            </a:extLst>
          </p:cNvPr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have distance estimates to nearest neighbors (only)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17D5632-B975-3440-BACC-A257B3D4043E}"/>
              </a:ext>
            </a:extLst>
          </p:cNvPr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3693395-6389-7A45-93DD-EF462B33B043}"/>
                </a:ext>
              </a:extLst>
            </p:cNvPr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asymmetries: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missing link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larger cost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4E929335-40BB-CB40-86CA-FAACFF10EC6F}"/>
                </a:ext>
              </a:extLst>
            </p:cNvPr>
            <p:cNvCxnSpPr/>
            <p:nvPr/>
          </p:nvCxnSpPr>
          <p:spPr>
            <a:xfrm flipH="1" flipV="1">
              <a:off x="8414795" y="3032568"/>
              <a:ext cx="995423" cy="1111169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C615253-8FD8-C347-9EAB-9A57486BF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694" y="2293717"/>
              <a:ext cx="3726112" cy="2091470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1404446-23C0-2D44-BCD1-6A216A38E9F1}"/>
              </a:ext>
            </a:extLst>
          </p:cNvPr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send their local distance vector to their neighbors</a:t>
            </a:r>
          </a:p>
        </p:txBody>
      </p:sp>
    </p:spTree>
    <p:extLst>
      <p:ext uri="{BB962C8B-B14F-4D97-AF65-F5344CB8AC3E}">
        <p14:creationId xmlns:p14="http://schemas.microsoft.com/office/powerpoint/2010/main" val="430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1752" y="3564494"/>
                <a:ext cx="137579" cy="231764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5E9CBF-AF97-5D48-B9CB-2EC5C2C526F5}"/>
              </a:ext>
            </a:extLst>
          </p:cNvPr>
          <p:cNvCxnSpPr>
            <a:cxnSpLocks/>
            <a:stCxn id="180" idx="2"/>
            <a:endCxn id="180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7EFE419-3569-2941-B21B-FEE938B00519}"/>
              </a:ext>
            </a:extLst>
          </p:cNvPr>
          <p:cNvCxnSpPr>
            <a:cxnSpLocks/>
            <a:stCxn id="180" idx="1"/>
            <a:endCxn id="180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468BF4-771A-9F4F-B78A-F622D4132D71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684AEF-59A3-F546-87AC-81E722615FE7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024695-3FDD-964E-B152-496C22A4D46B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C8EE3F3-AE25-054F-9105-9B7FA34FFD32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D6CC66D-1EF8-A444-9970-9D45735DBF9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8" name="Oval 5">
                  <a:extLst>
                    <a:ext uri="{FF2B5EF4-FFF2-40B4-BE49-F238E27FC236}">
                      <a16:creationId xmlns:a16="http://schemas.microsoft.com/office/drawing/2014/main" id="{19EC7CC2-5F3C-F044-855B-3528C7625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Line 6">
                  <a:extLst>
                    <a:ext uri="{FF2B5EF4-FFF2-40B4-BE49-F238E27FC236}">
                      <a16:creationId xmlns:a16="http://schemas.microsoft.com/office/drawing/2014/main" id="{6779C44F-E1F7-DF44-9610-B2A0F6F27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2" name="Line 7">
                  <a:extLst>
                    <a:ext uri="{FF2B5EF4-FFF2-40B4-BE49-F238E27FC236}">
                      <a16:creationId xmlns:a16="http://schemas.microsoft.com/office/drawing/2014/main" id="{D14FB091-AFB7-A944-A8E6-CDE6BB06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5" name="Rectangle 8">
                  <a:extLst>
                    <a:ext uri="{FF2B5EF4-FFF2-40B4-BE49-F238E27FC236}">
                      <a16:creationId xmlns:a16="http://schemas.microsoft.com/office/drawing/2014/main" id="{3C11373B-941E-A341-8B50-3B1BAB288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7" name="Oval 9">
                  <a:extLst>
                    <a:ext uri="{FF2B5EF4-FFF2-40B4-BE49-F238E27FC236}">
                      <a16:creationId xmlns:a16="http://schemas.microsoft.com/office/drawing/2014/main" id="{59F44B8F-8F72-CD4B-B450-03B98435A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" name="Group 44">
                <a:extLst>
                  <a:ext uri="{FF2B5EF4-FFF2-40B4-BE49-F238E27FC236}">
                    <a16:creationId xmlns:a16="http://schemas.microsoft.com/office/drawing/2014/main" id="{C69DC42A-1FAB-8243-B34F-E94F334C7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6" name="Rectangle 45">
                  <a:extLst>
                    <a:ext uri="{FF2B5EF4-FFF2-40B4-BE49-F238E27FC236}">
                      <a16:creationId xmlns:a16="http://schemas.microsoft.com/office/drawing/2014/main" id="{70E25FC2-8CD7-BD46-8EEF-1398E7F97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7" name="Text Box 46">
                  <a:extLst>
                    <a:ext uri="{FF2B5EF4-FFF2-40B4-BE49-F238E27FC236}">
                      <a16:creationId xmlns:a16="http://schemas.microsoft.com/office/drawing/2014/main" id="{F9BD9777-D95A-EA46-92E1-12A0C4095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916AC98-2221-2E46-9C20-FABA3737D42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76E517F-B609-7C4D-AF44-D726D3196676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" name="Oval 5">
                  <a:extLst>
                    <a:ext uri="{FF2B5EF4-FFF2-40B4-BE49-F238E27FC236}">
                      <a16:creationId xmlns:a16="http://schemas.microsoft.com/office/drawing/2014/main" id="{DB42A8EC-C196-C840-A504-2428E394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1" name="Line 6">
                  <a:extLst>
                    <a:ext uri="{FF2B5EF4-FFF2-40B4-BE49-F238E27FC236}">
                      <a16:creationId xmlns:a16="http://schemas.microsoft.com/office/drawing/2014/main" id="{3F365F5A-D6EA-D742-8402-8A4394B31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2" name="Line 7">
                  <a:extLst>
                    <a:ext uri="{FF2B5EF4-FFF2-40B4-BE49-F238E27FC236}">
                      <a16:creationId xmlns:a16="http://schemas.microsoft.com/office/drawing/2014/main" id="{9177141B-66C5-2C42-A137-216B8B13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3" name="Rectangle 8">
                  <a:extLst>
                    <a:ext uri="{FF2B5EF4-FFF2-40B4-BE49-F238E27FC236}">
                      <a16:creationId xmlns:a16="http://schemas.microsoft.com/office/drawing/2014/main" id="{AE62DE18-0008-9444-9562-C4F5BAA68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4" name="Oval 9">
                  <a:extLst>
                    <a:ext uri="{FF2B5EF4-FFF2-40B4-BE49-F238E27FC236}">
                      <a16:creationId xmlns:a16="http://schemas.microsoft.com/office/drawing/2014/main" id="{152F8C8A-0D1A-8B45-807C-D91E53567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" name="Group 44">
                <a:extLst>
                  <a:ext uri="{FF2B5EF4-FFF2-40B4-BE49-F238E27FC236}">
                    <a16:creationId xmlns:a16="http://schemas.microsoft.com/office/drawing/2014/main" id="{B39FA0FD-C7BF-0944-A9C2-76560B3C5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7" name="Rectangle 45">
                  <a:extLst>
                    <a:ext uri="{FF2B5EF4-FFF2-40B4-BE49-F238E27FC236}">
                      <a16:creationId xmlns:a16="http://schemas.microsoft.com/office/drawing/2014/main" id="{EC0865B6-5078-B846-B9A1-B22AF242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8" name="Text Box 46">
                  <a:extLst>
                    <a:ext uri="{FF2B5EF4-FFF2-40B4-BE49-F238E27FC236}">
                      <a16:creationId xmlns:a16="http://schemas.microsoft.com/office/drawing/2014/main" id="{31AE0430-51CF-024F-9407-1E001488D4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17B399C-7375-8C45-B153-5E0DDE79A730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9AB240-E175-A144-B6B9-2DEE10D553A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8" name="Oval 5">
                  <a:extLst>
                    <a:ext uri="{FF2B5EF4-FFF2-40B4-BE49-F238E27FC236}">
                      <a16:creationId xmlns:a16="http://schemas.microsoft.com/office/drawing/2014/main" id="{3D7BCFC3-725F-A347-AF8E-208167808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6">
                  <a:extLst>
                    <a:ext uri="{FF2B5EF4-FFF2-40B4-BE49-F238E27FC236}">
                      <a16:creationId xmlns:a16="http://schemas.microsoft.com/office/drawing/2014/main" id="{A8673090-13F7-EA46-8F52-E99871255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7">
                  <a:extLst>
                    <a:ext uri="{FF2B5EF4-FFF2-40B4-BE49-F238E27FC236}">
                      <a16:creationId xmlns:a16="http://schemas.microsoft.com/office/drawing/2014/main" id="{CA6A678E-A8F1-4341-B140-0132895B8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Rectangle 8">
                  <a:extLst>
                    <a:ext uri="{FF2B5EF4-FFF2-40B4-BE49-F238E27FC236}">
                      <a16:creationId xmlns:a16="http://schemas.microsoft.com/office/drawing/2014/main" id="{CB19ADB2-AFF7-0341-97AC-822A64365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Oval 9">
                  <a:extLst>
                    <a:ext uri="{FF2B5EF4-FFF2-40B4-BE49-F238E27FC236}">
                      <a16:creationId xmlns:a16="http://schemas.microsoft.com/office/drawing/2014/main" id="{129E19EF-F5CE-AE49-A59D-F98EA32F7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1" name="Group 44">
                <a:extLst>
                  <a:ext uri="{FF2B5EF4-FFF2-40B4-BE49-F238E27FC236}">
                    <a16:creationId xmlns:a16="http://schemas.microsoft.com/office/drawing/2014/main" id="{33BC9284-082A-C547-80A2-CE5B33183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6" name="Rectangle 45">
                  <a:extLst>
                    <a:ext uri="{FF2B5EF4-FFF2-40B4-BE49-F238E27FC236}">
                      <a16:creationId xmlns:a16="http://schemas.microsoft.com/office/drawing/2014/main" id="{4193C60B-BF7A-AF45-81F6-7D7BE48E1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Text Box 46">
                  <a:extLst>
                    <a:ext uri="{FF2B5EF4-FFF2-40B4-BE49-F238E27FC236}">
                      <a16:creationId xmlns:a16="http://schemas.microsoft.com/office/drawing/2014/main" id="{5F25081C-318C-894D-91F5-40D4DDBE2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39063DBA-AA21-B940-821D-0DA362ACBFD2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6173759-393F-EF41-BF23-9FF3A6808F43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2333B97-3D20-6A48-A225-3ECD3BF3BDCC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DA085E2-BBF4-1640-BBF7-8F6C365AFCD6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03C7E13-37F5-E945-B01D-1D28211C2728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0ABBA765-6FBF-C847-827C-2F752F3AAE10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BDE6AFC-30C3-2441-8BF5-2620B9D87DE9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DA0FD3D-74E3-A34A-B988-BFD2BFA0DE3D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3EDD2E3-77B9-4648-A935-D42AA319AD53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DBF86C5-B9CE-4442-83BB-63B8F31E7B05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7F4D230-4375-284D-93AF-56B3816424D0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9" name="Right Arrow 368">
            <a:extLst>
              <a:ext uri="{FF2B5EF4-FFF2-40B4-BE49-F238E27FC236}">
                <a16:creationId xmlns:a16="http://schemas.microsoft.com/office/drawing/2014/main" id="{BA6E4B87-B0D2-584A-8275-944F9B27A998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ight Arrow 369">
            <a:extLst>
              <a:ext uri="{FF2B5EF4-FFF2-40B4-BE49-F238E27FC236}">
                <a16:creationId xmlns:a16="http://schemas.microsoft.com/office/drawing/2014/main" id="{25938079-A318-4141-A85D-C146526D6BA5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ight Arrow 370">
            <a:extLst>
              <a:ext uri="{FF2B5EF4-FFF2-40B4-BE49-F238E27FC236}">
                <a16:creationId xmlns:a16="http://schemas.microsoft.com/office/drawing/2014/main" id="{92A84268-7A7F-1141-806B-F9720C1E86BA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ight Arrow 371">
            <a:extLst>
              <a:ext uri="{FF2B5EF4-FFF2-40B4-BE49-F238E27FC236}">
                <a16:creationId xmlns:a16="http://schemas.microsoft.com/office/drawing/2014/main" id="{5DCF7BEA-490D-7745-BC10-20C900207F60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ight Arrow 372">
            <a:extLst>
              <a:ext uri="{FF2B5EF4-FFF2-40B4-BE49-F238E27FC236}">
                <a16:creationId xmlns:a16="http://schemas.microsoft.com/office/drawing/2014/main" id="{093DBBC2-F1D6-0B4E-A923-77744DD15C01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ight Arrow 373">
            <a:extLst>
              <a:ext uri="{FF2B5EF4-FFF2-40B4-BE49-F238E27FC236}">
                <a16:creationId xmlns:a16="http://schemas.microsoft.com/office/drawing/2014/main" id="{0F571382-3562-BB46-B385-29691871F5CE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ight Arrow 374">
            <a:extLst>
              <a:ext uri="{FF2B5EF4-FFF2-40B4-BE49-F238E27FC236}">
                <a16:creationId xmlns:a16="http://schemas.microsoft.com/office/drawing/2014/main" id="{876E6BAE-D896-7444-8D9A-FECC0D13BE6B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ight Arrow 375">
            <a:extLst>
              <a:ext uri="{FF2B5EF4-FFF2-40B4-BE49-F238E27FC236}">
                <a16:creationId xmlns:a16="http://schemas.microsoft.com/office/drawing/2014/main" id="{8005B430-D654-C548-A728-7231A3350154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ight Arrow 376">
            <a:extLst>
              <a:ext uri="{FF2B5EF4-FFF2-40B4-BE49-F238E27FC236}">
                <a16:creationId xmlns:a16="http://schemas.microsoft.com/office/drawing/2014/main" id="{07B2F373-535A-9748-8358-0787A35EDF9D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52E07261-BA5A-9643-AF15-22A0B236F904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ight Arrow 378">
            <a:extLst>
              <a:ext uri="{FF2B5EF4-FFF2-40B4-BE49-F238E27FC236}">
                <a16:creationId xmlns:a16="http://schemas.microsoft.com/office/drawing/2014/main" id="{2402EEBC-A1F3-1446-AA76-F9332E75154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ight Arrow 379">
            <a:extLst>
              <a:ext uri="{FF2B5EF4-FFF2-40B4-BE49-F238E27FC236}">
                <a16:creationId xmlns:a16="http://schemas.microsoft.com/office/drawing/2014/main" id="{C1018A25-D7FD-F941-918C-CEFF20CD743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C52FCE5-76B4-7B4F-BED3-D2285766D778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E5B74157-FBC4-9B41-9413-6A9523B4475D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E1F897A-859B-D840-8C66-A7F185CFDEE9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" name="Oval 5">
                  <a:extLst>
                    <a:ext uri="{FF2B5EF4-FFF2-40B4-BE49-F238E27FC236}">
                      <a16:creationId xmlns:a16="http://schemas.microsoft.com/office/drawing/2014/main" id="{44AFD1B0-34FB-A345-9A4A-558E115EE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8" name="Line 6">
                  <a:extLst>
                    <a:ext uri="{FF2B5EF4-FFF2-40B4-BE49-F238E27FC236}">
                      <a16:creationId xmlns:a16="http://schemas.microsoft.com/office/drawing/2014/main" id="{92EE8670-6890-3E48-81E2-F25290369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9" name="Line 7">
                  <a:extLst>
                    <a:ext uri="{FF2B5EF4-FFF2-40B4-BE49-F238E27FC236}">
                      <a16:creationId xmlns:a16="http://schemas.microsoft.com/office/drawing/2014/main" id="{B5C3C8FB-696B-B740-A582-1BC475E8A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8">
                  <a:extLst>
                    <a:ext uri="{FF2B5EF4-FFF2-40B4-BE49-F238E27FC236}">
                      <a16:creationId xmlns:a16="http://schemas.microsoft.com/office/drawing/2014/main" id="{4B0E4D59-1BC8-C542-BCF2-181FC4E1D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1" name="Oval 9">
                  <a:extLst>
                    <a:ext uri="{FF2B5EF4-FFF2-40B4-BE49-F238E27FC236}">
                      <a16:creationId xmlns:a16="http://schemas.microsoft.com/office/drawing/2014/main" id="{60D48562-6FC2-394A-9762-DB852AC20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04" name="Group 44">
                <a:extLst>
                  <a:ext uri="{FF2B5EF4-FFF2-40B4-BE49-F238E27FC236}">
                    <a16:creationId xmlns:a16="http://schemas.microsoft.com/office/drawing/2014/main" id="{74519609-955F-A840-86C0-6A339E537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5" name="Rectangle 45">
                  <a:extLst>
                    <a:ext uri="{FF2B5EF4-FFF2-40B4-BE49-F238E27FC236}">
                      <a16:creationId xmlns:a16="http://schemas.microsoft.com/office/drawing/2014/main" id="{3E79CB50-C86A-B743-885D-FCF36192F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6" name="Text Box 46">
                  <a:extLst>
                    <a:ext uri="{FF2B5EF4-FFF2-40B4-BE49-F238E27FC236}">
                      <a16:creationId xmlns:a16="http://schemas.microsoft.com/office/drawing/2014/main" id="{AD8E9D3F-52FF-4D4D-A215-818DE1942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0A7C2A6-7DD0-0445-AF7C-F9E28B75F235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E0509C9-19D8-1641-9666-B248C5EAA15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8" name="Oval 5">
                  <a:extLst>
                    <a:ext uri="{FF2B5EF4-FFF2-40B4-BE49-F238E27FC236}">
                      <a16:creationId xmlns:a16="http://schemas.microsoft.com/office/drawing/2014/main" id="{F800737F-8972-794E-8C64-2C8CDAC48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9" name="Line 6">
                  <a:extLst>
                    <a:ext uri="{FF2B5EF4-FFF2-40B4-BE49-F238E27FC236}">
                      <a16:creationId xmlns:a16="http://schemas.microsoft.com/office/drawing/2014/main" id="{0099617B-FF31-3340-810C-247A1ED3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7">
                  <a:extLst>
                    <a:ext uri="{FF2B5EF4-FFF2-40B4-BE49-F238E27FC236}">
                      <a16:creationId xmlns:a16="http://schemas.microsoft.com/office/drawing/2014/main" id="{AEB4753D-35A0-4B4F-AAE8-4B80DF356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8">
                  <a:extLst>
                    <a:ext uri="{FF2B5EF4-FFF2-40B4-BE49-F238E27FC236}">
                      <a16:creationId xmlns:a16="http://schemas.microsoft.com/office/drawing/2014/main" id="{4BEFDEDD-8E64-8543-BC9A-2BCF6DAD6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2" name="Oval 9">
                  <a:extLst>
                    <a:ext uri="{FF2B5EF4-FFF2-40B4-BE49-F238E27FC236}">
                      <a16:creationId xmlns:a16="http://schemas.microsoft.com/office/drawing/2014/main" id="{D2A5D1FC-C342-FF42-8178-52927BF00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5" name="Group 44">
                <a:extLst>
                  <a:ext uri="{FF2B5EF4-FFF2-40B4-BE49-F238E27FC236}">
                    <a16:creationId xmlns:a16="http://schemas.microsoft.com/office/drawing/2014/main" id="{FF45955A-4D2C-0E44-91D6-2BEA7A78D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6" name="Rectangle 45">
                  <a:extLst>
                    <a:ext uri="{FF2B5EF4-FFF2-40B4-BE49-F238E27FC236}">
                      <a16:creationId xmlns:a16="http://schemas.microsoft.com/office/drawing/2014/main" id="{77268971-CD1F-DD41-BB7D-8BAB708D2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7" name="Text Box 46">
                  <a:extLst>
                    <a:ext uri="{FF2B5EF4-FFF2-40B4-BE49-F238E27FC236}">
                      <a16:creationId xmlns:a16="http://schemas.microsoft.com/office/drawing/2014/main" id="{FD2F45D0-872F-6A45-A595-CB348ADD2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CB50BA4-E6E4-A54D-B90C-A0EA7DDA6E81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F0C7D337-D5DC-B146-B6A0-5EAD6635091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9" name="Oval 5">
                  <a:extLst>
                    <a:ext uri="{FF2B5EF4-FFF2-40B4-BE49-F238E27FC236}">
                      <a16:creationId xmlns:a16="http://schemas.microsoft.com/office/drawing/2014/main" id="{4E201FD3-CC75-2B4F-83C6-9C945200D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0" name="Line 6">
                  <a:extLst>
                    <a:ext uri="{FF2B5EF4-FFF2-40B4-BE49-F238E27FC236}">
                      <a16:creationId xmlns:a16="http://schemas.microsoft.com/office/drawing/2014/main" id="{A2B75435-5655-8E4D-A5FD-B37E0BE1D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1" name="Line 7">
                  <a:extLst>
                    <a:ext uri="{FF2B5EF4-FFF2-40B4-BE49-F238E27FC236}">
                      <a16:creationId xmlns:a16="http://schemas.microsoft.com/office/drawing/2014/main" id="{84B12EFB-7BAE-C446-AAAD-5507060FF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8">
                  <a:extLst>
                    <a:ext uri="{FF2B5EF4-FFF2-40B4-BE49-F238E27FC236}">
                      <a16:creationId xmlns:a16="http://schemas.microsoft.com/office/drawing/2014/main" id="{3F9824EC-B6A0-EA4F-97FB-E73B52F6A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3" name="Oval 9">
                  <a:extLst>
                    <a:ext uri="{FF2B5EF4-FFF2-40B4-BE49-F238E27FC236}">
                      <a16:creationId xmlns:a16="http://schemas.microsoft.com/office/drawing/2014/main" id="{9BB965F5-6CB9-8945-9FD8-314A82137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86" name="Group 44">
                <a:extLst>
                  <a:ext uri="{FF2B5EF4-FFF2-40B4-BE49-F238E27FC236}">
                    <a16:creationId xmlns:a16="http://schemas.microsoft.com/office/drawing/2014/main" id="{78550AC4-ABD8-394D-8ED0-A5E3144FA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87" name="Rectangle 45">
                  <a:extLst>
                    <a:ext uri="{FF2B5EF4-FFF2-40B4-BE49-F238E27FC236}">
                      <a16:creationId xmlns:a16="http://schemas.microsoft.com/office/drawing/2014/main" id="{97E14D4A-6296-D445-802B-C680BA361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8" name="Text Box 46">
                  <a:extLst>
                    <a:ext uri="{FF2B5EF4-FFF2-40B4-BE49-F238E27FC236}">
                      <a16:creationId xmlns:a16="http://schemas.microsoft.com/office/drawing/2014/main" id="{AAD06BA3-96DB-BD47-BF7B-5CEB82B1B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D6141904-3F73-4D45-A9C2-BEB109B06772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30A2AFF-1070-E64E-9D6A-1403FCE21009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4483B8D-6CBB-CD46-8745-5EBE21AF869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8" name="Oval 5">
                  <a:extLst>
                    <a:ext uri="{FF2B5EF4-FFF2-40B4-BE49-F238E27FC236}">
                      <a16:creationId xmlns:a16="http://schemas.microsoft.com/office/drawing/2014/main" id="{6FDC2129-9A8F-5A45-8E76-775246AE3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Line 6">
                  <a:extLst>
                    <a:ext uri="{FF2B5EF4-FFF2-40B4-BE49-F238E27FC236}">
                      <a16:creationId xmlns:a16="http://schemas.microsoft.com/office/drawing/2014/main" id="{E05E39C5-0238-1446-A5B0-A3A1B984A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Line 7">
                  <a:extLst>
                    <a:ext uri="{FF2B5EF4-FFF2-40B4-BE49-F238E27FC236}">
                      <a16:creationId xmlns:a16="http://schemas.microsoft.com/office/drawing/2014/main" id="{60B86382-D07D-7040-A2F7-505F52DA7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Rectangle 8">
                  <a:extLst>
                    <a:ext uri="{FF2B5EF4-FFF2-40B4-BE49-F238E27FC236}">
                      <a16:creationId xmlns:a16="http://schemas.microsoft.com/office/drawing/2014/main" id="{07BC4E59-E5C2-AC45-9E61-0CAEAC71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Oval 9">
                  <a:extLst>
                    <a:ext uri="{FF2B5EF4-FFF2-40B4-BE49-F238E27FC236}">
                      <a16:creationId xmlns:a16="http://schemas.microsoft.com/office/drawing/2014/main" id="{D15E7F48-03A4-C644-AB3D-9A07A4F2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44">
                <a:extLst>
                  <a:ext uri="{FF2B5EF4-FFF2-40B4-BE49-F238E27FC236}">
                    <a16:creationId xmlns:a16="http://schemas.microsoft.com/office/drawing/2014/main" id="{0F84DC72-6B88-3747-8140-C35EAAD00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6" name="Rectangle 45">
                  <a:extLst>
                    <a:ext uri="{FF2B5EF4-FFF2-40B4-BE49-F238E27FC236}">
                      <a16:creationId xmlns:a16="http://schemas.microsoft.com/office/drawing/2014/main" id="{F778FC4B-8EF8-414B-9536-D30CF641F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7" name="Text Box 46">
                  <a:extLst>
                    <a:ext uri="{FF2B5EF4-FFF2-40B4-BE49-F238E27FC236}">
                      <a16:creationId xmlns:a16="http://schemas.microsoft.com/office/drawing/2014/main" id="{912A3E35-D77A-6A40-B073-4EA003CCD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5CC18FC4-2A37-CC43-84F4-2E4969E1E18C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71FFDA0-7CCD-6541-9470-2DAA896E540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" name="Oval 5">
                  <a:extLst>
                    <a:ext uri="{FF2B5EF4-FFF2-40B4-BE49-F238E27FC236}">
                      <a16:creationId xmlns:a16="http://schemas.microsoft.com/office/drawing/2014/main" id="{890F9138-93A9-9E4A-B33F-A3118CA22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" name="Line 6">
                  <a:extLst>
                    <a:ext uri="{FF2B5EF4-FFF2-40B4-BE49-F238E27FC236}">
                      <a16:creationId xmlns:a16="http://schemas.microsoft.com/office/drawing/2014/main" id="{5898E9B3-AFBD-234D-8D95-0C6F496AB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1" name="Line 7">
                  <a:extLst>
                    <a:ext uri="{FF2B5EF4-FFF2-40B4-BE49-F238E27FC236}">
                      <a16:creationId xmlns:a16="http://schemas.microsoft.com/office/drawing/2014/main" id="{2FA91DB3-B0C8-CE4B-AD03-14386A8F0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8">
                  <a:extLst>
                    <a:ext uri="{FF2B5EF4-FFF2-40B4-BE49-F238E27FC236}">
                      <a16:creationId xmlns:a16="http://schemas.microsoft.com/office/drawing/2014/main" id="{75D7AA85-AA3C-9A41-8DDF-35ED561A0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" name="Oval 9">
                  <a:extLst>
                    <a:ext uri="{FF2B5EF4-FFF2-40B4-BE49-F238E27FC236}">
                      <a16:creationId xmlns:a16="http://schemas.microsoft.com/office/drawing/2014/main" id="{FFDDC1A2-DDBC-D54C-899E-4ED7244E7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6" name="Group 44">
                <a:extLst>
                  <a:ext uri="{FF2B5EF4-FFF2-40B4-BE49-F238E27FC236}">
                    <a16:creationId xmlns:a16="http://schemas.microsoft.com/office/drawing/2014/main" id="{8AC75149-FF4E-FF47-B9D1-2A503E9A2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7" name="Rectangle 45">
                  <a:extLst>
                    <a:ext uri="{FF2B5EF4-FFF2-40B4-BE49-F238E27FC236}">
                      <a16:creationId xmlns:a16="http://schemas.microsoft.com/office/drawing/2014/main" id="{A1C72749-E916-C743-95AD-77A7093C5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" name="Text Box 46">
                  <a:extLst>
                    <a:ext uri="{FF2B5EF4-FFF2-40B4-BE49-F238E27FC236}">
                      <a16:creationId xmlns:a16="http://schemas.microsoft.com/office/drawing/2014/main" id="{61C11CB2-AF11-A34A-BC61-DAC0A8724F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92775E6-8E4A-DC47-8C00-D7CDF3BF3A89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F065D3B-3767-8B4A-9038-653B9F8AEE7B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" name="Oval 5">
                  <a:extLst>
                    <a:ext uri="{FF2B5EF4-FFF2-40B4-BE49-F238E27FC236}">
                      <a16:creationId xmlns:a16="http://schemas.microsoft.com/office/drawing/2014/main" id="{D0A3835C-514D-5140-9584-0164B8BAB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1" name="Line 6">
                  <a:extLst>
                    <a:ext uri="{FF2B5EF4-FFF2-40B4-BE49-F238E27FC236}">
                      <a16:creationId xmlns:a16="http://schemas.microsoft.com/office/drawing/2014/main" id="{6401BEF0-9CAC-7843-8992-54C5933DC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Line 7">
                  <a:extLst>
                    <a:ext uri="{FF2B5EF4-FFF2-40B4-BE49-F238E27FC236}">
                      <a16:creationId xmlns:a16="http://schemas.microsoft.com/office/drawing/2014/main" id="{081C22D9-FA0D-3545-860C-4BCDAC6A9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8">
                  <a:extLst>
                    <a:ext uri="{FF2B5EF4-FFF2-40B4-BE49-F238E27FC236}">
                      <a16:creationId xmlns:a16="http://schemas.microsoft.com/office/drawing/2014/main" id="{A27FBD24-DB32-FF46-A024-AA93825D4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" name="Oval 9">
                  <a:extLst>
                    <a:ext uri="{FF2B5EF4-FFF2-40B4-BE49-F238E27FC236}">
                      <a16:creationId xmlns:a16="http://schemas.microsoft.com/office/drawing/2014/main" id="{C5D9CABA-76B6-FD40-A227-AF591EA2E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7" name="Group 44">
                <a:extLst>
                  <a:ext uri="{FF2B5EF4-FFF2-40B4-BE49-F238E27FC236}">
                    <a16:creationId xmlns:a16="http://schemas.microsoft.com/office/drawing/2014/main" id="{B927058A-3D5D-DD42-8DDB-77B48BB3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18" name="Rectangle 45">
                  <a:extLst>
                    <a:ext uri="{FF2B5EF4-FFF2-40B4-BE49-F238E27FC236}">
                      <a16:creationId xmlns:a16="http://schemas.microsoft.com/office/drawing/2014/main" id="{3F62028C-EF22-0244-93E4-6925CE49F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9" name="Text Box 46">
                  <a:extLst>
                    <a:ext uri="{FF2B5EF4-FFF2-40B4-BE49-F238E27FC236}">
                      <a16:creationId xmlns:a16="http://schemas.microsoft.com/office/drawing/2014/main" id="{07E837AC-92AC-014D-85FB-20B861230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443" name="Right Arrow 442">
            <a:extLst>
              <a:ext uri="{FF2B5EF4-FFF2-40B4-BE49-F238E27FC236}">
                <a16:creationId xmlns:a16="http://schemas.microsoft.com/office/drawing/2014/main" id="{08994EEC-226A-DA44-9536-FEE4129AED34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ight Arrow 443">
            <a:extLst>
              <a:ext uri="{FF2B5EF4-FFF2-40B4-BE49-F238E27FC236}">
                <a16:creationId xmlns:a16="http://schemas.microsoft.com/office/drawing/2014/main" id="{A48E270D-862C-1C45-BEF7-EC00D39823A7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ight Arrow 444">
            <a:extLst>
              <a:ext uri="{FF2B5EF4-FFF2-40B4-BE49-F238E27FC236}">
                <a16:creationId xmlns:a16="http://schemas.microsoft.com/office/drawing/2014/main" id="{BC4763BF-FECA-554B-AFF7-E2BC3FABA73B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ight Arrow 445">
            <a:extLst>
              <a:ext uri="{FF2B5EF4-FFF2-40B4-BE49-F238E27FC236}">
                <a16:creationId xmlns:a16="http://schemas.microsoft.com/office/drawing/2014/main" id="{B6066F19-55AA-384C-BDDF-80DC7824160A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ight Arrow 446">
            <a:extLst>
              <a:ext uri="{FF2B5EF4-FFF2-40B4-BE49-F238E27FC236}">
                <a16:creationId xmlns:a16="http://schemas.microsoft.com/office/drawing/2014/main" id="{CD8CACDD-8F79-BE47-96D9-8C52DBCA67F7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ight Arrow 447">
            <a:extLst>
              <a:ext uri="{FF2B5EF4-FFF2-40B4-BE49-F238E27FC236}">
                <a16:creationId xmlns:a16="http://schemas.microsoft.com/office/drawing/2014/main" id="{0E6CECC5-E326-E14B-A49E-FA2AB4DFBA5F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Right Arrow 448">
            <a:extLst>
              <a:ext uri="{FF2B5EF4-FFF2-40B4-BE49-F238E27FC236}">
                <a16:creationId xmlns:a16="http://schemas.microsoft.com/office/drawing/2014/main" id="{80466F61-87C0-9E4D-B619-90D68FA0F69E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ight Arrow 449">
            <a:extLst>
              <a:ext uri="{FF2B5EF4-FFF2-40B4-BE49-F238E27FC236}">
                <a16:creationId xmlns:a16="http://schemas.microsoft.com/office/drawing/2014/main" id="{841A6B82-10F1-7644-AE66-76DBC46F143D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ight Arrow 450">
            <a:extLst>
              <a:ext uri="{FF2B5EF4-FFF2-40B4-BE49-F238E27FC236}">
                <a16:creationId xmlns:a16="http://schemas.microsoft.com/office/drawing/2014/main" id="{7609754F-07F6-FA45-93A2-C8E47D2319FE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ight Arrow 451">
            <a:extLst>
              <a:ext uri="{FF2B5EF4-FFF2-40B4-BE49-F238E27FC236}">
                <a16:creationId xmlns:a16="http://schemas.microsoft.com/office/drawing/2014/main" id="{5C844F20-C817-CD45-8859-550B71FF0669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CA6316-79A6-B14E-8F63-A42967EB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6" y="4247536"/>
            <a:ext cx="10515600" cy="147386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Two approaches to structuring network control plane:</a:t>
            </a:r>
          </a:p>
          <a:p>
            <a:pPr marL="466725" indent="-249238"/>
            <a:r>
              <a:rPr lang="en-US" dirty="0"/>
              <a:t>per-router control (traditional)</a:t>
            </a:r>
          </a:p>
          <a:p>
            <a:pPr marL="466725" indent="-249238"/>
            <a:r>
              <a:rPr lang="en-US" dirty="0"/>
              <a:t>logically centralized control (software defined networking)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933BFA-FFE1-0149-8120-54BF3A2D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Network-layer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9312D-6602-054C-94D1-70724062A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E94C0-73F6-B048-AAAB-8D0D8D89E2D1}"/>
              </a:ext>
            </a:extLst>
          </p:cNvPr>
          <p:cNvGrpSpPr/>
          <p:nvPr/>
        </p:nvGrpSpPr>
        <p:grpSpPr>
          <a:xfrm>
            <a:off x="817202" y="1662139"/>
            <a:ext cx="9934373" cy="918829"/>
            <a:chOff x="817202" y="1662139"/>
            <a:chExt cx="9934373" cy="918829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EAC7B53-78D6-1B48-9942-0293ECA70C3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17202" y="1662139"/>
              <a:ext cx="6556992" cy="918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6725" indent="-336550"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forwarding: </a:t>
              </a:r>
              <a:r>
                <a:rPr lang="en-US" dirty="0"/>
                <a:t>move packets from router’</a:t>
              </a:r>
              <a:r>
                <a:rPr lang="en-US" altLang="ja-JP" dirty="0"/>
                <a:t>s input to appropriate router output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21A3F06-1DC8-C24B-9C1D-D833C15E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781" y="1807341"/>
              <a:ext cx="2882794" cy="50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3600" i="1" dirty="0">
                  <a:solidFill>
                    <a:srgbClr val="000090"/>
                  </a:solidFill>
                </a:rPr>
                <a:t>data plane</a:t>
              </a:r>
            </a:p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endParaRPr lang="en-US" sz="2800" dirty="0"/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499515-ACC5-5E44-BAC7-0535D920E0BE}"/>
              </a:ext>
            </a:extLst>
          </p:cNvPr>
          <p:cNvGrpSpPr/>
          <p:nvPr/>
        </p:nvGrpSpPr>
        <p:grpSpPr>
          <a:xfrm>
            <a:off x="1285300" y="2660651"/>
            <a:ext cx="9825520" cy="920619"/>
            <a:chOff x="1314797" y="2881877"/>
            <a:chExt cx="9825520" cy="920619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F4BDCF0F-801F-9241-A6B1-11645A67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249" y="3047636"/>
              <a:ext cx="3293068" cy="563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100000"/>
                <a:defRPr/>
              </a:pPr>
              <a:r>
                <a:rPr lang="en-US" sz="3600" i="1" dirty="0">
                  <a:solidFill>
                    <a:srgbClr val="000099"/>
                  </a:solidFill>
                </a:rPr>
                <a:t>control</a:t>
              </a:r>
              <a:r>
                <a:rPr lang="en-US" sz="3600" b="1" i="1" dirty="0">
                  <a:solidFill>
                    <a:srgbClr val="000099"/>
                  </a:solidFill>
                </a:rPr>
                <a:t> </a:t>
              </a:r>
              <a:r>
                <a:rPr lang="en-US" sz="3600" i="1" dirty="0">
                  <a:solidFill>
                    <a:srgbClr val="000099"/>
                  </a:solidFill>
                </a:rPr>
                <a:t>plane</a:t>
              </a:r>
              <a:endParaRPr lang="en-US" sz="3600" i="1" dirty="0"/>
            </a:p>
            <a:p>
              <a:pPr marL="342900" indent="-342900">
                <a:lnSpc>
                  <a:spcPct val="85000"/>
                </a:lnSpc>
                <a:spcBef>
                  <a:spcPct val="7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defRPr/>
              </a:pPr>
              <a:endParaRPr lang="en-US" sz="2800" dirty="0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70A0826-D747-A94C-89BA-1620D77E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797" y="2881877"/>
              <a:ext cx="6529016" cy="92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routing: </a:t>
              </a:r>
              <a:r>
                <a:rPr lang="en-US" dirty="0"/>
                <a:t>determine route taken by packets from source to destination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4B7B61-DA9B-8CAF-360F-2FC9619F91E9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864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01961" y="1975104"/>
            <a:ext cx="151428" cy="257429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08583" y="1975104"/>
            <a:ext cx="148463" cy="24613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5498" y="3656685"/>
                <a:ext cx="240612" cy="121026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03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D2C47-1DEC-CB48-81E3-F236B95001DD}"/>
              </a:ext>
            </a:extLst>
          </p:cNvPr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 and so on</a:t>
            </a:r>
          </a:p>
          <a:p>
            <a:endParaRPr lang="en-US" sz="2800" dirty="0"/>
          </a:p>
          <a:p>
            <a:r>
              <a:rPr lang="en-US" sz="2800" dirty="0"/>
              <a:t>Let’s next take a look at the iterative </a:t>
            </a:r>
            <a:r>
              <a:rPr lang="en-US" sz="2800" i="1" dirty="0"/>
              <a:t>computations</a:t>
            </a:r>
            <a:r>
              <a:rPr lang="en-US" sz="2800" dirty="0"/>
              <a:t> at nodes</a:t>
            </a:r>
          </a:p>
        </p:txBody>
      </p:sp>
    </p:spTree>
    <p:extLst>
      <p:ext uri="{BB962C8B-B14F-4D97-AF65-F5344CB8AC3E}">
        <p14:creationId xmlns:p14="http://schemas.microsoft.com/office/powerpoint/2010/main" val="34575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(a) = 8</a:t>
                </a:r>
                <a:endParaRPr lang="en-US" sz="1600" dirty="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(a)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(a),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(a), c</a:t>
            </a:r>
            <a:r>
              <a:rPr lang="en-US" sz="1600" baseline="-25000" dirty="0"/>
              <a:t>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(a)}  = min{8,</a:t>
            </a:r>
            <a:r>
              <a:rPr lang="en-US" sz="1600" dirty="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(c)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(c),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(c),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(c)}  = min{</a:t>
            </a:r>
            <a:r>
              <a:rPr lang="en-US" sz="1600" dirty="0">
                <a:cs typeface="Arial" charset="0"/>
              </a:rPr>
              <a:t>∞,1,∞} = 1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(d)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(d),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(d),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(d)}  = min{</a:t>
            </a:r>
            <a:r>
              <a:rPr lang="en-US" sz="1600" dirty="0">
                <a:cs typeface="Arial" charset="0"/>
              </a:rPr>
              <a:t>9,∞,2} = 2 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(f)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(f),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(f),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(f)}  = min{</a:t>
            </a:r>
            <a:r>
              <a:rPr lang="en-US" sz="1600" dirty="0">
                <a:cs typeface="Arial" charset="0"/>
              </a:rPr>
              <a:t>∞,∞,2} = 2 </a:t>
            </a:r>
            <a:endParaRPr lang="en-US" sz="1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(i)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(i),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(i),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(i)}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(h)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(h),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(h),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(h)}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2} = 2 </a:t>
            </a:r>
            <a:endParaRPr lang="en-US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(e)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(e),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(e),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(e)}  = min{</a:t>
            </a:r>
            <a:r>
              <a:rPr lang="en-US" sz="1600" dirty="0">
                <a:cs typeface="Arial" charset="0"/>
              </a:rPr>
              <a:t>∞,∞,1} = 1 </a:t>
            </a:r>
            <a:endParaRPr lang="en-US" sz="1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(g)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(g),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(g),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(g)}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54" name="SMARTInkShape-185">
            <a:extLst>
              <a:ext uri="{FF2B5EF4-FFF2-40B4-BE49-F238E27FC236}">
                <a16:creationId xmlns:a16="http://schemas.microsoft.com/office/drawing/2014/main" id="{337BA3E8-CC32-4559-A565-27D13911119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783128" y="2125268"/>
            <a:ext cx="1094911" cy="339326"/>
          </a:xfrm>
          <a:custGeom>
            <a:avLst/>
            <a:gdLst/>
            <a:ahLst/>
            <a:cxnLst/>
            <a:rect l="0" t="0" r="0" b="0"/>
            <a:pathLst>
              <a:path w="1094911" h="339326">
                <a:moveTo>
                  <a:pt x="17817" y="116083"/>
                </a:moveTo>
                <a:lnTo>
                  <a:pt x="17817" y="116083"/>
                </a:lnTo>
                <a:lnTo>
                  <a:pt x="0" y="116083"/>
                </a:lnTo>
                <a:lnTo>
                  <a:pt x="953" y="147538"/>
                </a:lnTo>
                <a:lnTo>
                  <a:pt x="12387" y="188135"/>
                </a:lnTo>
                <a:lnTo>
                  <a:pt x="30011" y="215240"/>
                </a:lnTo>
                <a:lnTo>
                  <a:pt x="68837" y="256309"/>
                </a:lnTo>
                <a:lnTo>
                  <a:pt x="103531" y="278723"/>
                </a:lnTo>
                <a:lnTo>
                  <a:pt x="138133" y="292596"/>
                </a:lnTo>
                <a:lnTo>
                  <a:pt x="180049" y="306172"/>
                </a:lnTo>
                <a:lnTo>
                  <a:pt x="219711" y="317416"/>
                </a:lnTo>
                <a:lnTo>
                  <a:pt x="254004" y="323312"/>
                </a:lnTo>
                <a:lnTo>
                  <a:pt x="297775" y="329463"/>
                </a:lnTo>
                <a:lnTo>
                  <a:pt x="335202" y="330212"/>
                </a:lnTo>
                <a:lnTo>
                  <a:pt x="371773" y="330360"/>
                </a:lnTo>
                <a:lnTo>
                  <a:pt x="411077" y="331381"/>
                </a:lnTo>
                <a:lnTo>
                  <a:pt x="450738" y="337462"/>
                </a:lnTo>
                <a:lnTo>
                  <a:pt x="487750" y="338958"/>
                </a:lnTo>
                <a:lnTo>
                  <a:pt x="526371" y="339216"/>
                </a:lnTo>
                <a:lnTo>
                  <a:pt x="570600" y="339304"/>
                </a:lnTo>
                <a:lnTo>
                  <a:pt x="613879" y="339321"/>
                </a:lnTo>
                <a:lnTo>
                  <a:pt x="656126" y="339325"/>
                </a:lnTo>
                <a:lnTo>
                  <a:pt x="695559" y="338333"/>
                </a:lnTo>
                <a:lnTo>
                  <a:pt x="736261" y="331637"/>
                </a:lnTo>
                <a:lnTo>
                  <a:pt x="773860" y="330641"/>
                </a:lnTo>
                <a:lnTo>
                  <a:pt x="818280" y="330428"/>
                </a:lnTo>
                <a:lnTo>
                  <a:pt x="861293" y="327754"/>
                </a:lnTo>
                <a:lnTo>
                  <a:pt x="904012" y="315165"/>
                </a:lnTo>
                <a:lnTo>
                  <a:pt x="940647" y="300892"/>
                </a:lnTo>
                <a:lnTo>
                  <a:pt x="984245" y="273484"/>
                </a:lnTo>
                <a:lnTo>
                  <a:pt x="1027138" y="248769"/>
                </a:lnTo>
                <a:lnTo>
                  <a:pt x="1052128" y="232395"/>
                </a:lnTo>
                <a:lnTo>
                  <a:pt x="1086836" y="198918"/>
                </a:lnTo>
                <a:lnTo>
                  <a:pt x="1093210" y="187295"/>
                </a:lnTo>
                <a:lnTo>
                  <a:pt x="1094910" y="181417"/>
                </a:lnTo>
                <a:lnTo>
                  <a:pt x="1091507" y="166948"/>
                </a:lnTo>
                <a:lnTo>
                  <a:pt x="1073153" y="128666"/>
                </a:lnTo>
                <a:lnTo>
                  <a:pt x="1043401" y="88925"/>
                </a:lnTo>
                <a:lnTo>
                  <a:pt x="1000594" y="62065"/>
                </a:lnTo>
                <a:lnTo>
                  <a:pt x="964465" y="38606"/>
                </a:lnTo>
                <a:lnTo>
                  <a:pt x="923521" y="22984"/>
                </a:lnTo>
                <a:lnTo>
                  <a:pt x="888975" y="16224"/>
                </a:lnTo>
                <a:lnTo>
                  <a:pt x="844521" y="10369"/>
                </a:lnTo>
                <a:lnTo>
                  <a:pt x="808804" y="8220"/>
                </a:lnTo>
                <a:lnTo>
                  <a:pt x="765001" y="1915"/>
                </a:lnTo>
                <a:lnTo>
                  <a:pt x="722137" y="376"/>
                </a:lnTo>
                <a:lnTo>
                  <a:pt x="680156" y="72"/>
                </a:lnTo>
                <a:lnTo>
                  <a:pt x="643200" y="12"/>
                </a:lnTo>
                <a:lnTo>
                  <a:pt x="607237" y="0"/>
                </a:lnTo>
                <a:lnTo>
                  <a:pt x="571470" y="6135"/>
                </a:lnTo>
                <a:lnTo>
                  <a:pt x="535742" y="11022"/>
                </a:lnTo>
                <a:lnTo>
                  <a:pt x="500021" y="21247"/>
                </a:lnTo>
                <a:lnTo>
                  <a:pt x="464302" y="26685"/>
                </a:lnTo>
                <a:lnTo>
                  <a:pt x="423291" y="33638"/>
                </a:lnTo>
                <a:lnTo>
                  <a:pt x="382367" y="37746"/>
                </a:lnTo>
                <a:lnTo>
                  <a:pt x="338315" y="43283"/>
                </a:lnTo>
                <a:lnTo>
                  <a:pt x="298231" y="44377"/>
                </a:lnTo>
                <a:lnTo>
                  <a:pt x="266500" y="41947"/>
                </a:lnTo>
                <a:lnTo>
                  <a:pt x="258020" y="39870"/>
                </a:lnTo>
                <a:lnTo>
                  <a:pt x="243306" y="29625"/>
                </a:lnTo>
                <a:lnTo>
                  <a:pt x="223200" y="892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8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(a)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(a}} </a:t>
            </a:r>
            <a:r>
              <a:rPr lang="en-US" sz="1600" dirty="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(b)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(d)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(d)}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(e)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(f)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(f)}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(g)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(g)}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(i)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(i)}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(h) = min{c</a:t>
            </a:r>
            <a:r>
              <a:rPr lang="en-US" sz="1600" baseline="-25000" dirty="0"/>
              <a:t>bc,b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(h)}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178" name="TextBox 1">
            <a:extLst>
              <a:ext uri="{FF2B5EF4-FFF2-40B4-BE49-F238E27FC236}">
                <a16:creationId xmlns:a16="http://schemas.microsoft.com/office/drawing/2014/main" id="{864085B5-CC56-654B-9AEA-E4EFBB5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236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37" name="Slide Number Placeholder 4">
            <a:extLst>
              <a:ext uri="{FF2B5EF4-FFF2-40B4-BE49-F238E27FC236}">
                <a16:creationId xmlns:a16="http://schemas.microsoft.com/office/drawing/2014/main" id="{57716A65-23C0-8B48-AA5A-19283D05D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C2833-CCC7-4575-057A-4EDF08FE16CF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8089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(a) =</a:t>
              </a:r>
              <a:r>
                <a:rPr lang="en-US" sz="1600" dirty="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(b)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(c)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(d) =</a:t>
              </a:r>
              <a:r>
                <a:rPr lang="en-US" sz="1600" dirty="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 dirty="0">
                  <a:cs typeface="Arial" charset="0"/>
                </a:rPr>
                <a:t>D</a:t>
              </a:r>
              <a:r>
                <a:rPr lang="en-US" sz="1600" baseline="-25000" dirty="0">
                  <a:cs typeface="Arial" charset="0"/>
                </a:rPr>
                <a:t>e</a:t>
              </a:r>
              <a:r>
                <a:rPr lang="en-US" sz="1600" dirty="0">
                  <a:cs typeface="Arial" charset="0"/>
                </a:rPr>
                <a:t>(e) = 0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(f)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(g)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(h)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(i)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 what is new DV computed in e at </a:t>
            </a:r>
            <a:r>
              <a:rPr lang="en-US" i="1" dirty="0">
                <a:solidFill>
                  <a:schemeClr val="tx1"/>
                </a:solidFill>
              </a:rPr>
              <a:t>t=1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1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2FCC-4519-194E-8CB3-21DB9C01A117}"/>
              </a:ext>
            </a:extLst>
          </p:cNvPr>
          <p:cNvGrpSpPr/>
          <p:nvPr/>
        </p:nvGrpSpPr>
        <p:grpSpPr>
          <a:xfrm>
            <a:off x="657860" y="4629055"/>
            <a:ext cx="5999480" cy="701731"/>
            <a:chOff x="657860" y="4629055"/>
            <a:chExt cx="5999480" cy="701731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629055"/>
              <a:ext cx="499815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d, f, h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0DA2B-BD26-BB4F-B1E2-9A0BE319047B}"/>
              </a:ext>
            </a:extLst>
          </p:cNvPr>
          <p:cNvGrpSpPr/>
          <p:nvPr/>
        </p:nvGrpSpPr>
        <p:grpSpPr>
          <a:xfrm>
            <a:off x="657860" y="5652999"/>
            <a:ext cx="5918200" cy="701731"/>
            <a:chOff x="657860" y="5627947"/>
            <a:chExt cx="5918200" cy="7017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8B40C8-D0BF-E549-8280-EE389E285592}"/>
                </a:ext>
              </a:extLst>
            </p:cNvPr>
            <p:cNvSpPr/>
            <p:nvPr/>
          </p:nvSpPr>
          <p:spPr>
            <a:xfrm>
              <a:off x="1638300" y="5627947"/>
              <a:ext cx="4937760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g, i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vector: another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43" name="Line 3">
            <a:extLst>
              <a:ext uri="{FF2B5EF4-FFF2-40B4-BE49-F238E27FC236}">
                <a16:creationId xmlns:a16="http://schemas.microsoft.com/office/drawing/2014/main" id="{939910D0-6520-E74E-BA03-8367DB9FD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16482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4" name="Line 4">
            <a:extLst>
              <a:ext uri="{FF2B5EF4-FFF2-40B4-BE49-F238E27FC236}">
                <a16:creationId xmlns:a16="http://schemas.microsoft.com/office/drawing/2014/main" id="{FBAA51FA-578A-FB4C-9FC1-D33D94C08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18768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5" name="Text Box 5">
            <a:extLst>
              <a:ext uri="{FF2B5EF4-FFF2-40B4-BE49-F238E27FC236}">
                <a16:creationId xmlns:a16="http://schemas.microsoft.com/office/drawing/2014/main" id="{63C65693-0CB5-9044-8280-CEE1EF17B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4910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46" name="Text Box 6">
            <a:extLst>
              <a:ext uri="{FF2B5EF4-FFF2-40B4-BE49-F238E27FC236}">
                <a16:creationId xmlns:a16="http://schemas.microsoft.com/office/drawing/2014/main" id="{0C8AEA14-E30C-AC4A-B87D-472785A1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1872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47" name="Text Box 7">
            <a:extLst>
              <a:ext uri="{FF2B5EF4-FFF2-40B4-BE49-F238E27FC236}">
                <a16:creationId xmlns:a16="http://schemas.microsoft.com/office/drawing/2014/main" id="{9CB9B004-A231-8945-A90A-D2FD2F66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1768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48" name="Text Box 8">
            <a:extLst>
              <a:ext uri="{FF2B5EF4-FFF2-40B4-BE49-F238E27FC236}">
                <a16:creationId xmlns:a16="http://schemas.microsoft.com/office/drawing/2014/main" id="{D1A9BD92-FFBA-0F45-A8B0-C056C2DD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481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49" name="Text Box 9">
            <a:extLst>
              <a:ext uri="{FF2B5EF4-FFF2-40B4-BE49-F238E27FC236}">
                <a16:creationId xmlns:a16="http://schemas.microsoft.com/office/drawing/2014/main" id="{70BC3416-9A08-EC45-8E5D-0D62E732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872055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0  2   7</a:t>
            </a:r>
          </a:p>
        </p:txBody>
      </p:sp>
      <p:sp>
        <p:nvSpPr>
          <p:cNvPr id="450" name="Text Box 10">
            <a:extLst>
              <a:ext uri="{FF2B5EF4-FFF2-40B4-BE49-F238E27FC236}">
                <a16:creationId xmlns:a16="http://schemas.microsoft.com/office/drawing/2014/main" id="{3126AC87-8359-BD44-8B0C-CC527572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1" name="Text Box 11">
            <a:extLst>
              <a:ext uri="{FF2B5EF4-FFF2-40B4-BE49-F238E27FC236}">
                <a16:creationId xmlns:a16="http://schemas.microsoft.com/office/drawing/2014/main" id="{6C8B20E3-E296-674B-80E9-64B2EFDC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2" name="Text Box 12">
            <a:extLst>
              <a:ext uri="{FF2B5EF4-FFF2-40B4-BE49-F238E27FC236}">
                <a16:creationId xmlns:a16="http://schemas.microsoft.com/office/drawing/2014/main" id="{111D1292-4CEC-9344-AF33-EB2DDE6F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3" name="Text Box 13">
            <a:extLst>
              <a:ext uri="{FF2B5EF4-FFF2-40B4-BE49-F238E27FC236}">
                <a16:creationId xmlns:a16="http://schemas.microsoft.com/office/drawing/2014/main" id="{AE9EF258-7972-B446-AD9F-8B97076B8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4" name="Text Box 14">
            <a:extLst>
              <a:ext uri="{FF2B5EF4-FFF2-40B4-BE49-F238E27FC236}">
                <a16:creationId xmlns:a16="http://schemas.microsoft.com/office/drawing/2014/main" id="{0D5B7E41-5C46-6245-B3F5-C5C034F54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5" name="Text Box 15">
            <a:extLst>
              <a:ext uri="{FF2B5EF4-FFF2-40B4-BE49-F238E27FC236}">
                <a16:creationId xmlns:a16="http://schemas.microsoft.com/office/drawing/2014/main" id="{C18A5654-24F2-FE41-AE07-5B3BAAE0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6" name="Text Box 16">
            <a:extLst>
              <a:ext uri="{FF2B5EF4-FFF2-40B4-BE49-F238E27FC236}">
                <a16:creationId xmlns:a16="http://schemas.microsoft.com/office/drawing/2014/main" id="{42389D8A-00BE-3F4E-A672-5FBDE0DE25A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627362" y="222686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57" name="Text Box 17">
            <a:extLst>
              <a:ext uri="{FF2B5EF4-FFF2-40B4-BE49-F238E27FC236}">
                <a16:creationId xmlns:a16="http://schemas.microsoft.com/office/drawing/2014/main" id="{C4104C8E-6D55-8340-B34F-632A4F41B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580" y="1359292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58" name="Text Box 18">
            <a:extLst>
              <a:ext uri="{FF2B5EF4-FFF2-40B4-BE49-F238E27FC236}">
                <a16:creationId xmlns:a16="http://schemas.microsoft.com/office/drawing/2014/main" id="{9A819F40-DC81-8147-9209-4A43511CF45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9" y="401121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59" name="Text Box 19">
            <a:extLst>
              <a:ext uri="{FF2B5EF4-FFF2-40B4-BE49-F238E27FC236}">
                <a16:creationId xmlns:a16="http://schemas.microsoft.com/office/drawing/2014/main" id="{14A2DFF4-3C64-774C-B843-E53559D4A71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8" y="5819374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60" name="Line 20">
            <a:extLst>
              <a:ext uri="{FF2B5EF4-FFF2-40B4-BE49-F238E27FC236}">
                <a16:creationId xmlns:a16="http://schemas.microsoft.com/office/drawing/2014/main" id="{C6327ACE-9812-0641-8931-64A0CFB1E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3630" y="16482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1" name="Line 21">
            <a:extLst>
              <a:ext uri="{FF2B5EF4-FFF2-40B4-BE49-F238E27FC236}">
                <a16:creationId xmlns:a16="http://schemas.microsoft.com/office/drawing/2014/main" id="{8B62D26D-8647-AA48-B558-1D9779026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830" y="18768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2" name="Text Box 22">
            <a:extLst>
              <a:ext uri="{FF2B5EF4-FFF2-40B4-BE49-F238E27FC236}">
                <a16:creationId xmlns:a16="http://schemas.microsoft.com/office/drawing/2014/main" id="{E032986C-0E69-C64C-BCCD-9CA18645D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630" y="14910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63" name="Text Box 23">
            <a:extLst>
              <a:ext uri="{FF2B5EF4-FFF2-40B4-BE49-F238E27FC236}">
                <a16:creationId xmlns:a16="http://schemas.microsoft.com/office/drawing/2014/main" id="{9196401C-C6C6-4841-874F-E4C9CD66D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830" y="1872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64" name="Text Box 24">
            <a:extLst>
              <a:ext uri="{FF2B5EF4-FFF2-40B4-BE49-F238E27FC236}">
                <a16:creationId xmlns:a16="http://schemas.microsoft.com/office/drawing/2014/main" id="{E7BD555B-E160-5346-82D4-BCF9E63DA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830" y="21768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65" name="Text Box 25">
            <a:extLst>
              <a:ext uri="{FF2B5EF4-FFF2-40B4-BE49-F238E27FC236}">
                <a16:creationId xmlns:a16="http://schemas.microsoft.com/office/drawing/2014/main" id="{BFAD32FA-8579-6F4B-901E-2DFB5D558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830" y="2481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66" name="Text Box 26">
            <a:extLst>
              <a:ext uri="{FF2B5EF4-FFF2-40B4-BE49-F238E27FC236}">
                <a16:creationId xmlns:a16="http://schemas.microsoft.com/office/drawing/2014/main" id="{9477A75E-A636-3F4B-9909-848BA5CF0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268" y="18720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467" name="Line 29">
            <a:extLst>
              <a:ext uri="{FF2B5EF4-FFF2-40B4-BE49-F238E27FC236}">
                <a16:creationId xmlns:a16="http://schemas.microsoft.com/office/drawing/2014/main" id="{75BD0381-0562-D546-9AF0-B19FCE9D6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34008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30">
            <a:extLst>
              <a:ext uri="{FF2B5EF4-FFF2-40B4-BE49-F238E27FC236}">
                <a16:creationId xmlns:a16="http://schemas.microsoft.com/office/drawing/2014/main" id="{EED41EBB-EA99-8C4C-B356-FFC04F352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36294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31">
            <a:extLst>
              <a:ext uri="{FF2B5EF4-FFF2-40B4-BE49-F238E27FC236}">
                <a16:creationId xmlns:a16="http://schemas.microsoft.com/office/drawing/2014/main" id="{DE04857F-04C7-2A45-9008-63962135B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32436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70" name="Text Box 32">
            <a:extLst>
              <a:ext uri="{FF2B5EF4-FFF2-40B4-BE49-F238E27FC236}">
                <a16:creationId xmlns:a16="http://schemas.microsoft.com/office/drawing/2014/main" id="{32F2134F-DADA-504D-87FB-F65DBD72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624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71" name="Text Box 33">
            <a:extLst>
              <a:ext uri="{FF2B5EF4-FFF2-40B4-BE49-F238E27FC236}">
                <a16:creationId xmlns:a16="http://schemas.microsoft.com/office/drawing/2014/main" id="{09493725-917E-7E4C-B214-A060666A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929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72" name="Text Box 34">
            <a:extLst>
              <a:ext uri="{FF2B5EF4-FFF2-40B4-BE49-F238E27FC236}">
                <a16:creationId xmlns:a16="http://schemas.microsoft.com/office/drawing/2014/main" id="{39E2692B-68BF-284D-BD9C-6B4A373E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4234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73" name="Text Box 35">
            <a:extLst>
              <a:ext uri="{FF2B5EF4-FFF2-40B4-BE49-F238E27FC236}">
                <a16:creationId xmlns:a16="http://schemas.microsoft.com/office/drawing/2014/main" id="{C49848CC-FE8D-5A4F-890E-D9311F47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0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4" name="Text Box 36">
            <a:extLst>
              <a:ext uri="{FF2B5EF4-FFF2-40B4-BE49-F238E27FC236}">
                <a16:creationId xmlns:a16="http://schemas.microsoft.com/office/drawing/2014/main" id="{0F4B0497-AF0A-B949-97CF-86A3CF85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5" name="Text Box 37">
            <a:extLst>
              <a:ext uri="{FF2B5EF4-FFF2-40B4-BE49-F238E27FC236}">
                <a16:creationId xmlns:a16="http://schemas.microsoft.com/office/drawing/2014/main" id="{5D3DFBDB-39AA-BD41-B291-2A4FF492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6" name="Text Box 38">
            <a:extLst>
              <a:ext uri="{FF2B5EF4-FFF2-40B4-BE49-F238E27FC236}">
                <a16:creationId xmlns:a16="http://schemas.microsoft.com/office/drawing/2014/main" id="{776D606C-DE24-8347-8683-291671A55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7" name="Text Box 39">
            <a:extLst>
              <a:ext uri="{FF2B5EF4-FFF2-40B4-BE49-F238E27FC236}">
                <a16:creationId xmlns:a16="http://schemas.microsoft.com/office/drawing/2014/main" id="{EB1D1ECD-7692-774D-A9DC-7E354528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8" name="Text Box 40">
            <a:extLst>
              <a:ext uri="{FF2B5EF4-FFF2-40B4-BE49-F238E27FC236}">
                <a16:creationId xmlns:a16="http://schemas.microsoft.com/office/drawing/2014/main" id="{5088B19E-B34D-784B-A082-880065FF7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468" y="3134117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79" name="Line 41">
            <a:extLst>
              <a:ext uri="{FF2B5EF4-FFF2-40B4-BE49-F238E27FC236}">
                <a16:creationId xmlns:a16="http://schemas.microsoft.com/office/drawing/2014/main" id="{ED309D65-AC9A-9A48-950E-AC379D97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52296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0" name="Line 42">
            <a:extLst>
              <a:ext uri="{FF2B5EF4-FFF2-40B4-BE49-F238E27FC236}">
                <a16:creationId xmlns:a16="http://schemas.microsoft.com/office/drawing/2014/main" id="{7261B6D8-FC59-FF4F-9BF1-AFB07D297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54582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1" name="Text Box 43">
            <a:extLst>
              <a:ext uri="{FF2B5EF4-FFF2-40B4-BE49-F238E27FC236}">
                <a16:creationId xmlns:a16="http://schemas.microsoft.com/office/drawing/2014/main" id="{E4ED2235-863B-7A4C-81DA-A5C8498D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0724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82" name="Text Box 44">
            <a:extLst>
              <a:ext uri="{FF2B5EF4-FFF2-40B4-BE49-F238E27FC236}">
                <a16:creationId xmlns:a16="http://schemas.microsoft.com/office/drawing/2014/main" id="{80848CD5-EF97-E44C-8B10-AE1B3598E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453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83" name="Text Box 45">
            <a:extLst>
              <a:ext uri="{FF2B5EF4-FFF2-40B4-BE49-F238E27FC236}">
                <a16:creationId xmlns:a16="http://schemas.microsoft.com/office/drawing/2014/main" id="{B922D36E-AC67-1A4C-BF40-D8CC270F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758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84" name="Text Box 46">
            <a:extLst>
              <a:ext uri="{FF2B5EF4-FFF2-40B4-BE49-F238E27FC236}">
                <a16:creationId xmlns:a16="http://schemas.microsoft.com/office/drawing/2014/main" id="{C96BD7D4-6B14-C047-B652-884D02CB9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6063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85" name="Text Box 47">
            <a:extLst>
              <a:ext uri="{FF2B5EF4-FFF2-40B4-BE49-F238E27FC236}">
                <a16:creationId xmlns:a16="http://schemas.microsoft.com/office/drawing/2014/main" id="{7B2377F3-60C2-304A-9159-875DB1D6A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839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6" name="Text Box 48">
            <a:extLst>
              <a:ext uri="{FF2B5EF4-FFF2-40B4-BE49-F238E27FC236}">
                <a16:creationId xmlns:a16="http://schemas.microsoft.com/office/drawing/2014/main" id="{D8E11DB6-4089-A144-9DBB-C9FF805F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7" name="Text Box 49">
            <a:extLst>
              <a:ext uri="{FF2B5EF4-FFF2-40B4-BE49-F238E27FC236}">
                <a16:creationId xmlns:a16="http://schemas.microsoft.com/office/drawing/2014/main" id="{CC1B387A-1C77-A744-93E2-098ED73DA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8" name="Text Box 50">
            <a:extLst>
              <a:ext uri="{FF2B5EF4-FFF2-40B4-BE49-F238E27FC236}">
                <a16:creationId xmlns:a16="http://schemas.microsoft.com/office/drawing/2014/main" id="{7F1FABE2-EAE5-3B48-A95A-1DB182B20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89" name="Text Box 51">
            <a:extLst>
              <a:ext uri="{FF2B5EF4-FFF2-40B4-BE49-F238E27FC236}">
                <a16:creationId xmlns:a16="http://schemas.microsoft.com/office/drawing/2014/main" id="{19FF0230-3458-D248-B773-7F9D7099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490" name="Text Box 52">
            <a:extLst>
              <a:ext uri="{FF2B5EF4-FFF2-40B4-BE49-F238E27FC236}">
                <a16:creationId xmlns:a16="http://schemas.microsoft.com/office/drawing/2014/main" id="{F1940022-DEF4-9D4B-BA4B-AAB798862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491" name="Text Box 53">
            <a:extLst>
              <a:ext uri="{FF2B5EF4-FFF2-40B4-BE49-F238E27FC236}">
                <a16:creationId xmlns:a16="http://schemas.microsoft.com/office/drawing/2014/main" id="{4EEA2A3C-0BB3-5A4A-A3BC-614C830D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693" y="4940692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92" name="Text Box 54">
            <a:extLst>
              <a:ext uri="{FF2B5EF4-FFF2-40B4-BE49-F238E27FC236}">
                <a16:creationId xmlns:a16="http://schemas.microsoft.com/office/drawing/2014/main" id="{00BD020A-F6F0-114E-BA53-F52BCF13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3700855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2   0   1</a:t>
            </a:r>
          </a:p>
        </p:txBody>
      </p:sp>
      <p:sp>
        <p:nvSpPr>
          <p:cNvPr id="493" name="Text Box 55">
            <a:extLst>
              <a:ext uri="{FF2B5EF4-FFF2-40B4-BE49-F238E27FC236}">
                <a16:creationId xmlns:a16="http://schemas.microsoft.com/office/drawing/2014/main" id="{00FA41ED-B3FF-E242-9DB3-E1257161C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458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 ∞  ∞</a:t>
            </a:r>
          </a:p>
        </p:txBody>
      </p:sp>
      <p:sp>
        <p:nvSpPr>
          <p:cNvPr id="494" name="Text Box 56">
            <a:extLst>
              <a:ext uri="{FF2B5EF4-FFF2-40B4-BE49-F238E27FC236}">
                <a16:creationId xmlns:a16="http://schemas.microsoft.com/office/drawing/2014/main" id="{6DADD8BB-11F7-2447-9FCC-5D864B542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755" y="2207017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2   0   1</a:t>
            </a:r>
          </a:p>
        </p:txBody>
      </p:sp>
      <p:sp>
        <p:nvSpPr>
          <p:cNvPr id="495" name="Text Box 57">
            <a:extLst>
              <a:ext uri="{FF2B5EF4-FFF2-40B4-BE49-F238E27FC236}">
                <a16:creationId xmlns:a16="http://schemas.microsoft.com/office/drawing/2014/main" id="{5CB25BE3-30C1-0A41-90C7-82149A082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755" y="2522930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7   1   0</a:t>
            </a:r>
          </a:p>
        </p:txBody>
      </p:sp>
      <p:sp>
        <p:nvSpPr>
          <p:cNvPr id="496" name="Line 58">
            <a:extLst>
              <a:ext uri="{FF2B5EF4-FFF2-40B4-BE49-F238E27FC236}">
                <a16:creationId xmlns:a16="http://schemas.microsoft.com/office/drawing/2014/main" id="{21884B5D-F7C2-8C44-B19B-93AAB1E7C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830" y="2181617"/>
            <a:ext cx="68580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7" name="Line 59">
            <a:extLst>
              <a:ext uri="{FF2B5EF4-FFF2-40B4-BE49-F238E27FC236}">
                <a16:creationId xmlns:a16="http://schemas.microsoft.com/office/drawing/2014/main" id="{7DF54633-A6C6-3549-93EA-4B0F0A132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2257817"/>
            <a:ext cx="68580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8" name="Line 60">
            <a:extLst>
              <a:ext uri="{FF2B5EF4-FFF2-40B4-BE49-F238E27FC236}">
                <a16:creationId xmlns:a16="http://schemas.microsoft.com/office/drawing/2014/main" id="{1466A465-3F94-9545-ABD6-8D8CD2184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15017"/>
            <a:ext cx="762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9" name="Line 61">
            <a:extLst>
              <a:ext uri="{FF2B5EF4-FFF2-40B4-BE49-F238E27FC236}">
                <a16:creationId xmlns:a16="http://schemas.microsoft.com/office/drawing/2014/main" id="{21BBF839-40E3-0C41-9536-5ABF8D8BD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4315217"/>
            <a:ext cx="6096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0" name="Line 62">
            <a:extLst>
              <a:ext uri="{FF2B5EF4-FFF2-40B4-BE49-F238E27FC236}">
                <a16:creationId xmlns:a16="http://schemas.microsoft.com/office/drawing/2014/main" id="{D3CBD049-6D4E-044B-B00F-23CDF409F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91217"/>
            <a:ext cx="838200" cy="342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1" name="Line 63">
            <a:extLst>
              <a:ext uri="{FF2B5EF4-FFF2-40B4-BE49-F238E27FC236}">
                <a16:creationId xmlns:a16="http://schemas.microsoft.com/office/drawing/2014/main" id="{07663209-9542-2049-9E73-A6836493B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830" y="4543817"/>
            <a:ext cx="76200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2" name="Line 64">
            <a:extLst>
              <a:ext uri="{FF2B5EF4-FFF2-40B4-BE49-F238E27FC236}">
                <a16:creationId xmlns:a16="http://schemas.microsoft.com/office/drawing/2014/main" id="{0E7158AD-B22F-7D45-BE45-5A28417E3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6630" y="6545655"/>
            <a:ext cx="6417502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3" name="Text Box 65">
            <a:extLst>
              <a:ext uri="{FF2B5EF4-FFF2-40B4-BE49-F238E27FC236}">
                <a16:creationId xmlns:a16="http://schemas.microsoft.com/office/drawing/2014/main" id="{46978D6B-6DAC-7F45-BEB1-D317E94DB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443" y="6337692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time</a:t>
            </a:r>
          </a:p>
        </p:txBody>
      </p:sp>
      <p:grpSp>
        <p:nvGrpSpPr>
          <p:cNvPr id="504" name="Group 66">
            <a:extLst>
              <a:ext uri="{FF2B5EF4-FFF2-40B4-BE49-F238E27FC236}">
                <a16:creationId xmlns:a16="http://schemas.microsoft.com/office/drawing/2014/main" id="{131105F8-C125-CE49-B85B-EC210DF07326}"/>
              </a:ext>
            </a:extLst>
          </p:cNvPr>
          <p:cNvGrpSpPr>
            <a:grpSpLocks/>
          </p:cNvGrpSpPr>
          <p:nvPr/>
        </p:nvGrpSpPr>
        <p:grpSpPr bwMode="auto">
          <a:xfrm>
            <a:off x="9037572" y="2949053"/>
            <a:ext cx="2184400" cy="1212850"/>
            <a:chOff x="2352" y="0"/>
            <a:chExt cx="1376" cy="764"/>
          </a:xfrm>
        </p:grpSpPr>
        <p:sp>
          <p:nvSpPr>
            <p:cNvPr id="505" name="Freeform 67">
              <a:extLst>
                <a:ext uri="{FF2B5EF4-FFF2-40B4-BE49-F238E27FC236}">
                  <a16:creationId xmlns:a16="http://schemas.microsoft.com/office/drawing/2014/main" id="{263D03E2-9196-934C-9562-378C3A280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6" name="Group 68">
              <a:extLst>
                <a:ext uri="{FF2B5EF4-FFF2-40B4-BE49-F238E27FC236}">
                  <a16:creationId xmlns:a16="http://schemas.microsoft.com/office/drawing/2014/main" id="{83D5943B-43BC-7148-A0C5-04D5679B6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507" name="Freeform 69">
                <a:extLst>
                  <a:ext uri="{FF2B5EF4-FFF2-40B4-BE49-F238E27FC236}">
                    <a16:creationId xmlns:a16="http://schemas.microsoft.com/office/drawing/2014/main" id="{5C3786B6-68E8-994E-A191-4C79E192C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8" name="Oval 70">
                <a:extLst>
                  <a:ext uri="{FF2B5EF4-FFF2-40B4-BE49-F238E27FC236}">
                    <a16:creationId xmlns:a16="http://schemas.microsoft.com/office/drawing/2014/main" id="{76B74C90-F035-0D46-90DC-7012A31BC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9" name="Line 71">
                <a:extLst>
                  <a:ext uri="{FF2B5EF4-FFF2-40B4-BE49-F238E27FC236}">
                    <a16:creationId xmlns:a16="http://schemas.microsoft.com/office/drawing/2014/main" id="{E0C79831-B7E5-D94D-B962-8A0A2EBCC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0" name="Line 72">
                <a:extLst>
                  <a:ext uri="{FF2B5EF4-FFF2-40B4-BE49-F238E27FC236}">
                    <a16:creationId xmlns:a16="http://schemas.microsoft.com/office/drawing/2014/main" id="{B7A75E97-14D7-254C-BAE7-25319E0F3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1" name="Rectangle 73">
                <a:extLst>
                  <a:ext uri="{FF2B5EF4-FFF2-40B4-BE49-F238E27FC236}">
                    <a16:creationId xmlns:a16="http://schemas.microsoft.com/office/drawing/2014/main" id="{0C521DAF-FFE0-054B-8828-ED05D1912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2" name="Oval 74">
                <a:extLst>
                  <a:ext uri="{FF2B5EF4-FFF2-40B4-BE49-F238E27FC236}">
                    <a16:creationId xmlns:a16="http://schemas.microsoft.com/office/drawing/2014/main" id="{91217C6B-657E-7D4C-92F2-48179F30D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3" name="Freeform 75">
                <a:extLst>
                  <a:ext uri="{FF2B5EF4-FFF2-40B4-BE49-F238E27FC236}">
                    <a16:creationId xmlns:a16="http://schemas.microsoft.com/office/drawing/2014/main" id="{93320E84-7F42-D646-8644-59F5B863E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" name="Freeform 76">
                <a:extLst>
                  <a:ext uri="{FF2B5EF4-FFF2-40B4-BE49-F238E27FC236}">
                    <a16:creationId xmlns:a16="http://schemas.microsoft.com/office/drawing/2014/main" id="{BF0EFC1E-A2ED-9644-9F97-C07A497C7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15" name="Group 77">
                <a:extLst>
                  <a:ext uri="{FF2B5EF4-FFF2-40B4-BE49-F238E27FC236}">
                    <a16:creationId xmlns:a16="http://schemas.microsoft.com/office/drawing/2014/main" id="{8262C69D-F268-2849-B65D-1324D5E79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537" name="Rectangle 78">
                  <a:extLst>
                    <a:ext uri="{FF2B5EF4-FFF2-40B4-BE49-F238E27FC236}">
                      <a16:creationId xmlns:a16="http://schemas.microsoft.com/office/drawing/2014/main" id="{6C0B7D66-013B-B74F-B238-4572FF1070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8" name="Text Box 79">
                  <a:extLst>
                    <a:ext uri="{FF2B5EF4-FFF2-40B4-BE49-F238E27FC236}">
                      <a16:creationId xmlns:a16="http://schemas.microsoft.com/office/drawing/2014/main" id="{0F706F26-1CB7-8943-89C3-5B640B734B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16" name="Group 80">
                <a:extLst>
                  <a:ext uri="{FF2B5EF4-FFF2-40B4-BE49-F238E27FC236}">
                    <a16:creationId xmlns:a16="http://schemas.microsoft.com/office/drawing/2014/main" id="{AE871476-E138-D04C-BACC-E193845288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529" name="Oval 81">
                  <a:extLst>
                    <a:ext uri="{FF2B5EF4-FFF2-40B4-BE49-F238E27FC236}">
                      <a16:creationId xmlns:a16="http://schemas.microsoft.com/office/drawing/2014/main" id="{63D5C5EA-53A0-8947-BFB8-BA3581D41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0" name="Line 82">
                  <a:extLst>
                    <a:ext uri="{FF2B5EF4-FFF2-40B4-BE49-F238E27FC236}">
                      <a16:creationId xmlns:a16="http://schemas.microsoft.com/office/drawing/2014/main" id="{8FF3C56B-7C27-0949-8918-4755B9C7C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1" name="Line 83">
                  <a:extLst>
                    <a:ext uri="{FF2B5EF4-FFF2-40B4-BE49-F238E27FC236}">
                      <a16:creationId xmlns:a16="http://schemas.microsoft.com/office/drawing/2014/main" id="{E4D0170D-AC3D-E343-A0C0-936BA1823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2" name="Rectangle 84">
                  <a:extLst>
                    <a:ext uri="{FF2B5EF4-FFF2-40B4-BE49-F238E27FC236}">
                      <a16:creationId xmlns:a16="http://schemas.microsoft.com/office/drawing/2014/main" id="{A95CCE0E-AE26-AF43-BF4F-282F902019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3" name="Oval 85">
                  <a:extLst>
                    <a:ext uri="{FF2B5EF4-FFF2-40B4-BE49-F238E27FC236}">
                      <a16:creationId xmlns:a16="http://schemas.microsoft.com/office/drawing/2014/main" id="{1F165F2E-D551-1543-8FF4-E7E9AEB5B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34" name="Group 86">
                  <a:extLst>
                    <a:ext uri="{FF2B5EF4-FFF2-40B4-BE49-F238E27FC236}">
                      <a16:creationId xmlns:a16="http://schemas.microsoft.com/office/drawing/2014/main" id="{4A219E6B-F8FD-F745-B02C-95F9E51582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535" name="Rectangle 87">
                    <a:extLst>
                      <a:ext uri="{FF2B5EF4-FFF2-40B4-BE49-F238E27FC236}">
                        <a16:creationId xmlns:a16="http://schemas.microsoft.com/office/drawing/2014/main" id="{DF4CEA50-DC2D-B54A-A88C-7266818FA2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36" name="Text Box 88">
                    <a:extLst>
                      <a:ext uri="{FF2B5EF4-FFF2-40B4-BE49-F238E27FC236}">
                        <a16:creationId xmlns:a16="http://schemas.microsoft.com/office/drawing/2014/main" id="{386959F9-9A61-B243-A07D-325F59824D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517" name="Text Box 89">
                <a:extLst>
                  <a:ext uri="{FF2B5EF4-FFF2-40B4-BE49-F238E27FC236}">
                    <a16:creationId xmlns:a16="http://schemas.microsoft.com/office/drawing/2014/main" id="{2DB55D98-85D1-9148-BFB4-604DA2988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8" name="Text Box 90">
                <a:extLst>
                  <a:ext uri="{FF2B5EF4-FFF2-40B4-BE49-F238E27FC236}">
                    <a16:creationId xmlns:a16="http://schemas.microsoft.com/office/drawing/2014/main" id="{5777214A-84D8-6042-BFBC-CD42F8A4E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2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9" name="Text Box 91">
                <a:extLst>
                  <a:ext uri="{FF2B5EF4-FFF2-40B4-BE49-F238E27FC236}">
                    <a16:creationId xmlns:a16="http://schemas.microsoft.com/office/drawing/2014/main" id="{A075B8CC-4064-A446-96E5-46A533584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7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20" name="Group 92">
                <a:extLst>
                  <a:ext uri="{FF2B5EF4-FFF2-40B4-BE49-F238E27FC236}">
                    <a16:creationId xmlns:a16="http://schemas.microsoft.com/office/drawing/2014/main" id="{978CB86D-6BC1-D74D-81E3-563678BB1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521" name="Oval 93">
                  <a:extLst>
                    <a:ext uri="{FF2B5EF4-FFF2-40B4-BE49-F238E27FC236}">
                      <a16:creationId xmlns:a16="http://schemas.microsoft.com/office/drawing/2014/main" id="{9E11D3DA-6E78-DC4D-AB66-97414F170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2" name="Line 94">
                  <a:extLst>
                    <a:ext uri="{FF2B5EF4-FFF2-40B4-BE49-F238E27FC236}">
                      <a16:creationId xmlns:a16="http://schemas.microsoft.com/office/drawing/2014/main" id="{9CD3C1B5-32AF-0941-8FAD-BECEF5F87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3" name="Line 95">
                  <a:extLst>
                    <a:ext uri="{FF2B5EF4-FFF2-40B4-BE49-F238E27FC236}">
                      <a16:creationId xmlns:a16="http://schemas.microsoft.com/office/drawing/2014/main" id="{5A1A044E-122F-4747-A104-F412C2D38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4" name="Rectangle 96">
                  <a:extLst>
                    <a:ext uri="{FF2B5EF4-FFF2-40B4-BE49-F238E27FC236}">
                      <a16:creationId xmlns:a16="http://schemas.microsoft.com/office/drawing/2014/main" id="{09C84F8B-D4F5-454E-A791-F7AEECAC4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5" name="Oval 97">
                  <a:extLst>
                    <a:ext uri="{FF2B5EF4-FFF2-40B4-BE49-F238E27FC236}">
                      <a16:creationId xmlns:a16="http://schemas.microsoft.com/office/drawing/2014/main" id="{EE203571-1A2B-8347-8640-3200A74980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26" name="Group 98">
                  <a:extLst>
                    <a:ext uri="{FF2B5EF4-FFF2-40B4-BE49-F238E27FC236}">
                      <a16:creationId xmlns:a16="http://schemas.microsoft.com/office/drawing/2014/main" id="{121AF45C-AC41-F04B-A84E-1F1324A6E2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527" name="Rectangle 99">
                    <a:extLst>
                      <a:ext uri="{FF2B5EF4-FFF2-40B4-BE49-F238E27FC236}">
                        <a16:creationId xmlns:a16="http://schemas.microsoft.com/office/drawing/2014/main" id="{05065D65-45F5-1D49-A57E-6BF34FB53D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28" name="Text Box 100">
                    <a:extLst>
                      <a:ext uri="{FF2B5EF4-FFF2-40B4-BE49-F238E27FC236}">
                        <a16:creationId xmlns:a16="http://schemas.microsoft.com/office/drawing/2014/main" id="{150498C7-B1F2-5B49-80A1-FAF96601B0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y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</p:grpSp>
      <p:sp>
        <p:nvSpPr>
          <p:cNvPr id="539" name="Text Box 101">
            <a:extLst>
              <a:ext uri="{FF2B5EF4-FFF2-40B4-BE49-F238E27FC236}">
                <a16:creationId xmlns:a16="http://schemas.microsoft.com/office/drawing/2014/main" id="{AAF68ACA-AA85-2D45-AA50-EB9D1EF81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097" y="1455629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40" name="Oval 104">
            <a:extLst>
              <a:ext uri="{FF2B5EF4-FFF2-40B4-BE49-F238E27FC236}">
                <a16:creationId xmlns:a16="http://schemas.microsoft.com/office/drawing/2014/main" id="{E4833BB8-5386-714A-8ECD-2265D197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18768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1" name="Oval 105">
            <a:extLst>
              <a:ext uri="{FF2B5EF4-FFF2-40B4-BE49-F238E27FC236}">
                <a16:creationId xmlns:a16="http://schemas.microsoft.com/office/drawing/2014/main" id="{539F2E50-2760-1F46-9F61-0FFBBE40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39342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" name="Oval 106">
            <a:extLst>
              <a:ext uri="{FF2B5EF4-FFF2-40B4-BE49-F238E27FC236}">
                <a16:creationId xmlns:a16="http://schemas.microsoft.com/office/drawing/2014/main" id="{B4D0684B-E9F4-224B-8F03-FAA946680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61440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3" name="Oval 107">
            <a:extLst>
              <a:ext uri="{FF2B5EF4-FFF2-40B4-BE49-F238E27FC236}">
                <a16:creationId xmlns:a16="http://schemas.microsoft.com/office/drawing/2014/main" id="{D8B66424-DAF2-6B4B-A3EA-1F3A87F8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268" y="18768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4" name="Rectangle 108">
            <a:extLst>
              <a:ext uri="{FF2B5EF4-FFF2-40B4-BE49-F238E27FC236}">
                <a16:creationId xmlns:a16="http://schemas.microsoft.com/office/drawing/2014/main" id="{46C3C8FD-A834-5848-8F49-E36A80BE4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322" y="3416550"/>
            <a:ext cx="38683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D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 = min{c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x,y 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+ D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(y), c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x,z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+ D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(y)} </a:t>
            </a:r>
            <a:b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</a:b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             = min{2+0 , 7+1} = 2</a:t>
            </a:r>
          </a:p>
        </p:txBody>
      </p:sp>
      <p:sp>
        <p:nvSpPr>
          <p:cNvPr id="545" name="Line 109">
            <a:extLst>
              <a:ext uri="{FF2B5EF4-FFF2-40B4-BE49-F238E27FC236}">
                <a16:creationId xmlns:a16="http://schemas.microsoft.com/office/drawing/2014/main" id="{521E24B6-6689-494A-B9C4-5536D9945F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37817" y="2139668"/>
            <a:ext cx="310172" cy="1304989"/>
          </a:xfrm>
          <a:prstGeom prst="line">
            <a:avLst/>
          </a:prstGeom>
          <a:noFill/>
          <a:ln w="12700">
            <a:solidFill>
              <a:srgbClr val="0000A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6" name="Rectangle 110">
            <a:extLst>
              <a:ext uri="{FF2B5EF4-FFF2-40B4-BE49-F238E27FC236}">
                <a16:creationId xmlns:a16="http://schemas.microsoft.com/office/drawing/2014/main" id="{B2A02F2F-A1E3-0B4C-A79C-C635D78CB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461" y="2260908"/>
            <a:ext cx="3660949" cy="72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x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(z) = 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min{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x,y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+ D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y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(z), c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x,z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+ D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z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(z)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}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= min{2+1 , 7+0} = 3</a:t>
            </a:r>
          </a:p>
        </p:txBody>
      </p:sp>
      <p:sp>
        <p:nvSpPr>
          <p:cNvPr id="547" name="Line 111">
            <a:extLst>
              <a:ext uri="{FF2B5EF4-FFF2-40B4-BE49-F238E27FC236}">
                <a16:creationId xmlns:a16="http://schemas.microsoft.com/office/drawing/2014/main" id="{0907A64B-C8AD-924E-8F80-30210673ED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6812" y="2116725"/>
            <a:ext cx="805472" cy="338376"/>
          </a:xfrm>
          <a:prstGeom prst="line">
            <a:avLst/>
          </a:prstGeom>
          <a:noFill/>
          <a:ln w="9525">
            <a:solidFill>
              <a:srgbClr val="0000A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8" name="Text Box 112">
            <a:extLst>
              <a:ext uri="{FF2B5EF4-FFF2-40B4-BE49-F238E27FC236}">
                <a16:creationId xmlns:a16="http://schemas.microsoft.com/office/drawing/2014/main" id="{755B21C5-8034-A140-8D46-F6465D626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743" y="1875230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49" name="Text Box 113">
            <a:extLst>
              <a:ext uri="{FF2B5EF4-FFF2-40B4-BE49-F238E27FC236}">
                <a16:creationId xmlns:a16="http://schemas.microsoft.com/office/drawing/2014/main" id="{BB12F587-434B-8040-89E5-C33952407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843" y="1879992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</a:t>
            </a:r>
          </a:p>
        </p:txBody>
      </p:sp>
      <p:sp>
        <p:nvSpPr>
          <p:cNvPr id="550" name="Text Box 114">
            <a:extLst>
              <a:ext uri="{FF2B5EF4-FFF2-40B4-BE49-F238E27FC236}">
                <a16:creationId xmlns:a16="http://schemas.microsoft.com/office/drawing/2014/main" id="{1BE115B7-BB8D-4842-AC91-954E4DE0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672" y="3214405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1" name="Text Box 115">
            <a:extLst>
              <a:ext uri="{FF2B5EF4-FFF2-40B4-BE49-F238E27FC236}">
                <a16:creationId xmlns:a16="http://schemas.microsoft.com/office/drawing/2014/main" id="{E33B6EC8-BC95-5A49-B2A3-D690FAD14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970" y="5037203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2" name="Text Box 117">
            <a:extLst>
              <a:ext uri="{FF2B5EF4-FFF2-40B4-BE49-F238E27FC236}">
                <a16:creationId xmlns:a16="http://schemas.microsoft.com/office/drawing/2014/main" id="{2BC96468-B8D0-7747-BAA8-8ADD15DE7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155" y="1343417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553" name="Text Box 118">
            <a:extLst>
              <a:ext uri="{FF2B5EF4-FFF2-40B4-BE49-F238E27FC236}">
                <a16:creationId xmlns:a16="http://schemas.microsoft.com/office/drawing/2014/main" id="{7BC9CC29-3CAF-8840-B41C-0E5451EC256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538212" y="2268136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CAF57-82C1-2845-A7F2-D9378B091BC8}"/>
              </a:ext>
            </a:extLst>
          </p:cNvPr>
          <p:cNvGrpSpPr/>
          <p:nvPr/>
        </p:nvGrpSpPr>
        <p:grpSpPr>
          <a:xfrm>
            <a:off x="2743200" y="1891430"/>
            <a:ext cx="2491320" cy="352127"/>
            <a:chOff x="2743200" y="1891430"/>
            <a:chExt cx="2491320" cy="35212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94D18E1-E29B-3644-B343-3665BCDAB7D3}"/>
                </a:ext>
              </a:extLst>
            </p:cNvPr>
            <p:cNvSpPr/>
            <p:nvPr/>
          </p:nvSpPr>
          <p:spPr>
            <a:xfrm>
              <a:off x="2743200" y="1891430"/>
              <a:ext cx="350729" cy="350729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F9971C8F-9E23-804B-AF92-3A64A52A6010}"/>
                </a:ext>
              </a:extLst>
            </p:cNvPr>
            <p:cNvSpPr/>
            <p:nvPr/>
          </p:nvSpPr>
          <p:spPr>
            <a:xfrm>
              <a:off x="4883791" y="1892828"/>
              <a:ext cx="350729" cy="350729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43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/>
      <p:bldP spid="545" grpId="0" animBg="1"/>
      <p:bldP spid="546" grpId="0"/>
      <p:bldP spid="547" grpId="0" animBg="1"/>
      <p:bldP spid="548" grpId="0"/>
      <p:bldP spid="54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87" y="70263"/>
            <a:ext cx="10893427" cy="894622"/>
          </a:xfrm>
        </p:spPr>
        <p:txBody>
          <a:bodyPr/>
          <a:lstStyle/>
          <a:p>
            <a:r>
              <a:rPr lang="en-US" dirty="0"/>
              <a:t>Distance vector: another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43" name="Line 3">
            <a:extLst>
              <a:ext uri="{FF2B5EF4-FFF2-40B4-BE49-F238E27FC236}">
                <a16:creationId xmlns:a16="http://schemas.microsoft.com/office/drawing/2014/main" id="{939910D0-6520-E74E-BA03-8367DB9FD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16482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4" name="Line 4">
            <a:extLst>
              <a:ext uri="{FF2B5EF4-FFF2-40B4-BE49-F238E27FC236}">
                <a16:creationId xmlns:a16="http://schemas.microsoft.com/office/drawing/2014/main" id="{FBAA51FA-578A-FB4C-9FC1-D33D94C08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18768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5" name="Text Box 5">
            <a:extLst>
              <a:ext uri="{FF2B5EF4-FFF2-40B4-BE49-F238E27FC236}">
                <a16:creationId xmlns:a16="http://schemas.microsoft.com/office/drawing/2014/main" id="{63C65693-0CB5-9044-8280-CEE1EF17B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4910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46" name="Text Box 6">
            <a:extLst>
              <a:ext uri="{FF2B5EF4-FFF2-40B4-BE49-F238E27FC236}">
                <a16:creationId xmlns:a16="http://schemas.microsoft.com/office/drawing/2014/main" id="{0C8AEA14-E30C-AC4A-B87D-472785A1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1872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47" name="Text Box 7">
            <a:extLst>
              <a:ext uri="{FF2B5EF4-FFF2-40B4-BE49-F238E27FC236}">
                <a16:creationId xmlns:a16="http://schemas.microsoft.com/office/drawing/2014/main" id="{9CB9B004-A231-8945-A90A-D2FD2F66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1768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48" name="Text Box 8">
            <a:extLst>
              <a:ext uri="{FF2B5EF4-FFF2-40B4-BE49-F238E27FC236}">
                <a16:creationId xmlns:a16="http://schemas.microsoft.com/office/drawing/2014/main" id="{D1A9BD92-FFBA-0F45-A8B0-C056C2DD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481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49" name="Text Box 9">
            <a:extLst>
              <a:ext uri="{FF2B5EF4-FFF2-40B4-BE49-F238E27FC236}">
                <a16:creationId xmlns:a16="http://schemas.microsoft.com/office/drawing/2014/main" id="{70BC3416-9A08-EC45-8E5D-0D62E732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872055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0  2   7</a:t>
            </a:r>
          </a:p>
        </p:txBody>
      </p:sp>
      <p:sp>
        <p:nvSpPr>
          <p:cNvPr id="450" name="Text Box 10">
            <a:extLst>
              <a:ext uri="{FF2B5EF4-FFF2-40B4-BE49-F238E27FC236}">
                <a16:creationId xmlns:a16="http://schemas.microsoft.com/office/drawing/2014/main" id="{3126AC87-8359-BD44-8B0C-CC527572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1" name="Text Box 11">
            <a:extLst>
              <a:ext uri="{FF2B5EF4-FFF2-40B4-BE49-F238E27FC236}">
                <a16:creationId xmlns:a16="http://schemas.microsoft.com/office/drawing/2014/main" id="{6C8B20E3-E296-674B-80E9-64B2EFDC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2" name="Text Box 12">
            <a:extLst>
              <a:ext uri="{FF2B5EF4-FFF2-40B4-BE49-F238E27FC236}">
                <a16:creationId xmlns:a16="http://schemas.microsoft.com/office/drawing/2014/main" id="{111D1292-4CEC-9344-AF33-EB2DDE6F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3" name="Text Box 13">
            <a:extLst>
              <a:ext uri="{FF2B5EF4-FFF2-40B4-BE49-F238E27FC236}">
                <a16:creationId xmlns:a16="http://schemas.microsoft.com/office/drawing/2014/main" id="{AE9EF258-7972-B446-AD9F-8B97076B8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4" name="Text Box 14">
            <a:extLst>
              <a:ext uri="{FF2B5EF4-FFF2-40B4-BE49-F238E27FC236}">
                <a16:creationId xmlns:a16="http://schemas.microsoft.com/office/drawing/2014/main" id="{0D5B7E41-5C46-6245-B3F5-C5C034F54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5" name="Text Box 15">
            <a:extLst>
              <a:ext uri="{FF2B5EF4-FFF2-40B4-BE49-F238E27FC236}">
                <a16:creationId xmlns:a16="http://schemas.microsoft.com/office/drawing/2014/main" id="{C18A5654-24F2-FE41-AE07-5B3BAAE0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7" name="Text Box 17">
            <a:extLst>
              <a:ext uri="{FF2B5EF4-FFF2-40B4-BE49-F238E27FC236}">
                <a16:creationId xmlns:a16="http://schemas.microsoft.com/office/drawing/2014/main" id="{C4104C8E-6D55-8340-B34F-632A4F41B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580" y="1359292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58" name="Text Box 18">
            <a:extLst>
              <a:ext uri="{FF2B5EF4-FFF2-40B4-BE49-F238E27FC236}">
                <a16:creationId xmlns:a16="http://schemas.microsoft.com/office/drawing/2014/main" id="{9A819F40-DC81-8147-9209-4A43511CF45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9" y="401121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59" name="Text Box 19">
            <a:extLst>
              <a:ext uri="{FF2B5EF4-FFF2-40B4-BE49-F238E27FC236}">
                <a16:creationId xmlns:a16="http://schemas.microsoft.com/office/drawing/2014/main" id="{14A2DFF4-3C64-774C-B843-E53559D4A71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8" y="5819374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67" name="Line 29">
            <a:extLst>
              <a:ext uri="{FF2B5EF4-FFF2-40B4-BE49-F238E27FC236}">
                <a16:creationId xmlns:a16="http://schemas.microsoft.com/office/drawing/2014/main" id="{75BD0381-0562-D546-9AF0-B19FCE9D6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34008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30">
            <a:extLst>
              <a:ext uri="{FF2B5EF4-FFF2-40B4-BE49-F238E27FC236}">
                <a16:creationId xmlns:a16="http://schemas.microsoft.com/office/drawing/2014/main" id="{EED41EBB-EA99-8C4C-B356-FFC04F352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36294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31">
            <a:extLst>
              <a:ext uri="{FF2B5EF4-FFF2-40B4-BE49-F238E27FC236}">
                <a16:creationId xmlns:a16="http://schemas.microsoft.com/office/drawing/2014/main" id="{DE04857F-04C7-2A45-9008-63962135B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32436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70" name="Text Box 32">
            <a:extLst>
              <a:ext uri="{FF2B5EF4-FFF2-40B4-BE49-F238E27FC236}">
                <a16:creationId xmlns:a16="http://schemas.microsoft.com/office/drawing/2014/main" id="{32F2134F-DADA-504D-87FB-F65DBD72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624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71" name="Text Box 33">
            <a:extLst>
              <a:ext uri="{FF2B5EF4-FFF2-40B4-BE49-F238E27FC236}">
                <a16:creationId xmlns:a16="http://schemas.microsoft.com/office/drawing/2014/main" id="{09493725-917E-7E4C-B214-A060666A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929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72" name="Text Box 34">
            <a:extLst>
              <a:ext uri="{FF2B5EF4-FFF2-40B4-BE49-F238E27FC236}">
                <a16:creationId xmlns:a16="http://schemas.microsoft.com/office/drawing/2014/main" id="{39E2692B-68BF-284D-BD9C-6B4A373E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4234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73" name="Text Box 35">
            <a:extLst>
              <a:ext uri="{FF2B5EF4-FFF2-40B4-BE49-F238E27FC236}">
                <a16:creationId xmlns:a16="http://schemas.microsoft.com/office/drawing/2014/main" id="{C49848CC-FE8D-5A4F-890E-D9311F47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0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4" name="Text Box 36">
            <a:extLst>
              <a:ext uri="{FF2B5EF4-FFF2-40B4-BE49-F238E27FC236}">
                <a16:creationId xmlns:a16="http://schemas.microsoft.com/office/drawing/2014/main" id="{0F4B0497-AF0A-B949-97CF-86A3CF85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5" name="Text Box 37">
            <a:extLst>
              <a:ext uri="{FF2B5EF4-FFF2-40B4-BE49-F238E27FC236}">
                <a16:creationId xmlns:a16="http://schemas.microsoft.com/office/drawing/2014/main" id="{5D3DFBDB-39AA-BD41-B291-2A4FF492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6" name="Text Box 38">
            <a:extLst>
              <a:ext uri="{FF2B5EF4-FFF2-40B4-BE49-F238E27FC236}">
                <a16:creationId xmlns:a16="http://schemas.microsoft.com/office/drawing/2014/main" id="{776D606C-DE24-8347-8683-291671A55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7" name="Text Box 39">
            <a:extLst>
              <a:ext uri="{FF2B5EF4-FFF2-40B4-BE49-F238E27FC236}">
                <a16:creationId xmlns:a16="http://schemas.microsoft.com/office/drawing/2014/main" id="{EB1D1ECD-7692-774D-A9DC-7E354528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8" name="Text Box 40">
            <a:extLst>
              <a:ext uri="{FF2B5EF4-FFF2-40B4-BE49-F238E27FC236}">
                <a16:creationId xmlns:a16="http://schemas.microsoft.com/office/drawing/2014/main" id="{5088B19E-B34D-784B-A082-880065FF7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468" y="3134117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79" name="Line 41">
            <a:extLst>
              <a:ext uri="{FF2B5EF4-FFF2-40B4-BE49-F238E27FC236}">
                <a16:creationId xmlns:a16="http://schemas.microsoft.com/office/drawing/2014/main" id="{ED309D65-AC9A-9A48-950E-AC379D97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52296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0" name="Line 42">
            <a:extLst>
              <a:ext uri="{FF2B5EF4-FFF2-40B4-BE49-F238E27FC236}">
                <a16:creationId xmlns:a16="http://schemas.microsoft.com/office/drawing/2014/main" id="{7261B6D8-FC59-FF4F-9BF1-AFB07D297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54582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1" name="Text Box 43">
            <a:extLst>
              <a:ext uri="{FF2B5EF4-FFF2-40B4-BE49-F238E27FC236}">
                <a16:creationId xmlns:a16="http://schemas.microsoft.com/office/drawing/2014/main" id="{E4ED2235-863B-7A4C-81DA-A5C8498D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0724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82" name="Text Box 44">
            <a:extLst>
              <a:ext uri="{FF2B5EF4-FFF2-40B4-BE49-F238E27FC236}">
                <a16:creationId xmlns:a16="http://schemas.microsoft.com/office/drawing/2014/main" id="{80848CD5-EF97-E44C-8B10-AE1B3598E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453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83" name="Text Box 45">
            <a:extLst>
              <a:ext uri="{FF2B5EF4-FFF2-40B4-BE49-F238E27FC236}">
                <a16:creationId xmlns:a16="http://schemas.microsoft.com/office/drawing/2014/main" id="{B922D36E-AC67-1A4C-BF40-D8CC270F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758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84" name="Text Box 46">
            <a:extLst>
              <a:ext uri="{FF2B5EF4-FFF2-40B4-BE49-F238E27FC236}">
                <a16:creationId xmlns:a16="http://schemas.microsoft.com/office/drawing/2014/main" id="{C96BD7D4-6B14-C047-B652-884D02CB9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6063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85" name="Text Box 47">
            <a:extLst>
              <a:ext uri="{FF2B5EF4-FFF2-40B4-BE49-F238E27FC236}">
                <a16:creationId xmlns:a16="http://schemas.microsoft.com/office/drawing/2014/main" id="{7B2377F3-60C2-304A-9159-875DB1D6A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839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6" name="Text Box 48">
            <a:extLst>
              <a:ext uri="{FF2B5EF4-FFF2-40B4-BE49-F238E27FC236}">
                <a16:creationId xmlns:a16="http://schemas.microsoft.com/office/drawing/2014/main" id="{D8E11DB6-4089-A144-9DBB-C9FF805F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7" name="Text Box 49">
            <a:extLst>
              <a:ext uri="{FF2B5EF4-FFF2-40B4-BE49-F238E27FC236}">
                <a16:creationId xmlns:a16="http://schemas.microsoft.com/office/drawing/2014/main" id="{CC1B387A-1C77-A744-93E2-098ED73DA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8" name="Text Box 50">
            <a:extLst>
              <a:ext uri="{FF2B5EF4-FFF2-40B4-BE49-F238E27FC236}">
                <a16:creationId xmlns:a16="http://schemas.microsoft.com/office/drawing/2014/main" id="{7F1FABE2-EAE5-3B48-A95A-1DB182B20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89" name="Text Box 51">
            <a:extLst>
              <a:ext uri="{FF2B5EF4-FFF2-40B4-BE49-F238E27FC236}">
                <a16:creationId xmlns:a16="http://schemas.microsoft.com/office/drawing/2014/main" id="{19FF0230-3458-D248-B773-7F9D7099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490" name="Text Box 52">
            <a:extLst>
              <a:ext uri="{FF2B5EF4-FFF2-40B4-BE49-F238E27FC236}">
                <a16:creationId xmlns:a16="http://schemas.microsoft.com/office/drawing/2014/main" id="{F1940022-DEF4-9D4B-BA4B-AAB798862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491" name="Text Box 53">
            <a:extLst>
              <a:ext uri="{FF2B5EF4-FFF2-40B4-BE49-F238E27FC236}">
                <a16:creationId xmlns:a16="http://schemas.microsoft.com/office/drawing/2014/main" id="{4EEA2A3C-0BB3-5A4A-A3BC-614C830D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693" y="4940692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92" name="Text Box 54">
            <a:extLst>
              <a:ext uri="{FF2B5EF4-FFF2-40B4-BE49-F238E27FC236}">
                <a16:creationId xmlns:a16="http://schemas.microsoft.com/office/drawing/2014/main" id="{00BD020A-F6F0-114E-BA53-F52BCF13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424" y="365891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2   0   1</a:t>
            </a:r>
          </a:p>
        </p:txBody>
      </p:sp>
      <p:sp>
        <p:nvSpPr>
          <p:cNvPr id="493" name="Text Box 55">
            <a:extLst>
              <a:ext uri="{FF2B5EF4-FFF2-40B4-BE49-F238E27FC236}">
                <a16:creationId xmlns:a16="http://schemas.microsoft.com/office/drawing/2014/main" id="{00FA41ED-B3FF-E242-9DB3-E1257161C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458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 ∞  ∞</a:t>
            </a:r>
          </a:p>
        </p:txBody>
      </p:sp>
      <p:sp>
        <p:nvSpPr>
          <p:cNvPr id="496" name="Line 58">
            <a:extLst>
              <a:ext uri="{FF2B5EF4-FFF2-40B4-BE49-F238E27FC236}">
                <a16:creationId xmlns:a16="http://schemas.microsoft.com/office/drawing/2014/main" id="{21884B5D-F7C2-8C44-B19B-93AAB1E7C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830" y="2181617"/>
            <a:ext cx="68580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7" name="Line 59">
            <a:extLst>
              <a:ext uri="{FF2B5EF4-FFF2-40B4-BE49-F238E27FC236}">
                <a16:creationId xmlns:a16="http://schemas.microsoft.com/office/drawing/2014/main" id="{7DF54633-A6C6-3549-93EA-4B0F0A132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2257817"/>
            <a:ext cx="68580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8" name="Line 60">
            <a:extLst>
              <a:ext uri="{FF2B5EF4-FFF2-40B4-BE49-F238E27FC236}">
                <a16:creationId xmlns:a16="http://schemas.microsoft.com/office/drawing/2014/main" id="{1466A465-3F94-9545-ABD6-8D8CD2184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15017"/>
            <a:ext cx="762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9" name="Line 61">
            <a:extLst>
              <a:ext uri="{FF2B5EF4-FFF2-40B4-BE49-F238E27FC236}">
                <a16:creationId xmlns:a16="http://schemas.microsoft.com/office/drawing/2014/main" id="{21BBF839-40E3-0C41-9536-5ABF8D8BD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4315217"/>
            <a:ext cx="6096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0" name="Line 62">
            <a:extLst>
              <a:ext uri="{FF2B5EF4-FFF2-40B4-BE49-F238E27FC236}">
                <a16:creationId xmlns:a16="http://schemas.microsoft.com/office/drawing/2014/main" id="{D3CBD049-6D4E-044B-B00F-23CDF409F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91217"/>
            <a:ext cx="838200" cy="342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1" name="Line 63">
            <a:extLst>
              <a:ext uri="{FF2B5EF4-FFF2-40B4-BE49-F238E27FC236}">
                <a16:creationId xmlns:a16="http://schemas.microsoft.com/office/drawing/2014/main" id="{07663209-9542-2049-9E73-A6836493B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830" y="4543817"/>
            <a:ext cx="76200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04" name="Group 66">
            <a:extLst>
              <a:ext uri="{FF2B5EF4-FFF2-40B4-BE49-F238E27FC236}">
                <a16:creationId xmlns:a16="http://schemas.microsoft.com/office/drawing/2014/main" id="{131105F8-C125-CE49-B85B-EC210DF07326}"/>
              </a:ext>
            </a:extLst>
          </p:cNvPr>
          <p:cNvGrpSpPr>
            <a:grpSpLocks/>
          </p:cNvGrpSpPr>
          <p:nvPr/>
        </p:nvGrpSpPr>
        <p:grpSpPr bwMode="auto">
          <a:xfrm>
            <a:off x="9037572" y="2949053"/>
            <a:ext cx="2184400" cy="1212850"/>
            <a:chOff x="2352" y="0"/>
            <a:chExt cx="1376" cy="764"/>
          </a:xfrm>
        </p:grpSpPr>
        <p:sp>
          <p:nvSpPr>
            <p:cNvPr id="505" name="Freeform 67">
              <a:extLst>
                <a:ext uri="{FF2B5EF4-FFF2-40B4-BE49-F238E27FC236}">
                  <a16:creationId xmlns:a16="http://schemas.microsoft.com/office/drawing/2014/main" id="{263D03E2-9196-934C-9562-378C3A280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6" name="Group 68">
              <a:extLst>
                <a:ext uri="{FF2B5EF4-FFF2-40B4-BE49-F238E27FC236}">
                  <a16:creationId xmlns:a16="http://schemas.microsoft.com/office/drawing/2014/main" id="{83D5943B-43BC-7148-A0C5-04D5679B6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507" name="Freeform 69">
                <a:extLst>
                  <a:ext uri="{FF2B5EF4-FFF2-40B4-BE49-F238E27FC236}">
                    <a16:creationId xmlns:a16="http://schemas.microsoft.com/office/drawing/2014/main" id="{5C3786B6-68E8-994E-A191-4C79E192C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8" name="Oval 70">
                <a:extLst>
                  <a:ext uri="{FF2B5EF4-FFF2-40B4-BE49-F238E27FC236}">
                    <a16:creationId xmlns:a16="http://schemas.microsoft.com/office/drawing/2014/main" id="{76B74C90-F035-0D46-90DC-7012A31BC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9" name="Line 71">
                <a:extLst>
                  <a:ext uri="{FF2B5EF4-FFF2-40B4-BE49-F238E27FC236}">
                    <a16:creationId xmlns:a16="http://schemas.microsoft.com/office/drawing/2014/main" id="{E0C79831-B7E5-D94D-B962-8A0A2EBCC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0" name="Line 72">
                <a:extLst>
                  <a:ext uri="{FF2B5EF4-FFF2-40B4-BE49-F238E27FC236}">
                    <a16:creationId xmlns:a16="http://schemas.microsoft.com/office/drawing/2014/main" id="{B7A75E97-14D7-254C-BAE7-25319E0F3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1" name="Rectangle 73">
                <a:extLst>
                  <a:ext uri="{FF2B5EF4-FFF2-40B4-BE49-F238E27FC236}">
                    <a16:creationId xmlns:a16="http://schemas.microsoft.com/office/drawing/2014/main" id="{0C521DAF-FFE0-054B-8828-ED05D1912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2" name="Oval 74">
                <a:extLst>
                  <a:ext uri="{FF2B5EF4-FFF2-40B4-BE49-F238E27FC236}">
                    <a16:creationId xmlns:a16="http://schemas.microsoft.com/office/drawing/2014/main" id="{91217C6B-657E-7D4C-92F2-48179F30D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3" name="Freeform 75">
                <a:extLst>
                  <a:ext uri="{FF2B5EF4-FFF2-40B4-BE49-F238E27FC236}">
                    <a16:creationId xmlns:a16="http://schemas.microsoft.com/office/drawing/2014/main" id="{93320E84-7F42-D646-8644-59F5B863E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" name="Freeform 76">
                <a:extLst>
                  <a:ext uri="{FF2B5EF4-FFF2-40B4-BE49-F238E27FC236}">
                    <a16:creationId xmlns:a16="http://schemas.microsoft.com/office/drawing/2014/main" id="{BF0EFC1E-A2ED-9644-9F97-C07A497C7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15" name="Group 77">
                <a:extLst>
                  <a:ext uri="{FF2B5EF4-FFF2-40B4-BE49-F238E27FC236}">
                    <a16:creationId xmlns:a16="http://schemas.microsoft.com/office/drawing/2014/main" id="{8262C69D-F268-2849-B65D-1324D5E79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537" name="Rectangle 78">
                  <a:extLst>
                    <a:ext uri="{FF2B5EF4-FFF2-40B4-BE49-F238E27FC236}">
                      <a16:creationId xmlns:a16="http://schemas.microsoft.com/office/drawing/2014/main" id="{6C0B7D66-013B-B74F-B238-4572FF1070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8" name="Text Box 79">
                  <a:extLst>
                    <a:ext uri="{FF2B5EF4-FFF2-40B4-BE49-F238E27FC236}">
                      <a16:creationId xmlns:a16="http://schemas.microsoft.com/office/drawing/2014/main" id="{0F706F26-1CB7-8943-89C3-5B640B734B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16" name="Group 80">
                <a:extLst>
                  <a:ext uri="{FF2B5EF4-FFF2-40B4-BE49-F238E27FC236}">
                    <a16:creationId xmlns:a16="http://schemas.microsoft.com/office/drawing/2014/main" id="{AE871476-E138-D04C-BACC-E193845288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529" name="Oval 81">
                  <a:extLst>
                    <a:ext uri="{FF2B5EF4-FFF2-40B4-BE49-F238E27FC236}">
                      <a16:creationId xmlns:a16="http://schemas.microsoft.com/office/drawing/2014/main" id="{63D5C5EA-53A0-8947-BFB8-BA3581D41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0" name="Line 82">
                  <a:extLst>
                    <a:ext uri="{FF2B5EF4-FFF2-40B4-BE49-F238E27FC236}">
                      <a16:creationId xmlns:a16="http://schemas.microsoft.com/office/drawing/2014/main" id="{8FF3C56B-7C27-0949-8918-4755B9C7C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1" name="Line 83">
                  <a:extLst>
                    <a:ext uri="{FF2B5EF4-FFF2-40B4-BE49-F238E27FC236}">
                      <a16:creationId xmlns:a16="http://schemas.microsoft.com/office/drawing/2014/main" id="{E4D0170D-AC3D-E343-A0C0-936BA1823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2" name="Rectangle 84">
                  <a:extLst>
                    <a:ext uri="{FF2B5EF4-FFF2-40B4-BE49-F238E27FC236}">
                      <a16:creationId xmlns:a16="http://schemas.microsoft.com/office/drawing/2014/main" id="{A95CCE0E-AE26-AF43-BF4F-282F902019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3" name="Oval 85">
                  <a:extLst>
                    <a:ext uri="{FF2B5EF4-FFF2-40B4-BE49-F238E27FC236}">
                      <a16:creationId xmlns:a16="http://schemas.microsoft.com/office/drawing/2014/main" id="{1F165F2E-D551-1543-8FF4-E7E9AEB5B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34" name="Group 86">
                  <a:extLst>
                    <a:ext uri="{FF2B5EF4-FFF2-40B4-BE49-F238E27FC236}">
                      <a16:creationId xmlns:a16="http://schemas.microsoft.com/office/drawing/2014/main" id="{4A219E6B-F8FD-F745-B02C-95F9E51582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535" name="Rectangle 87">
                    <a:extLst>
                      <a:ext uri="{FF2B5EF4-FFF2-40B4-BE49-F238E27FC236}">
                        <a16:creationId xmlns:a16="http://schemas.microsoft.com/office/drawing/2014/main" id="{DF4CEA50-DC2D-B54A-A88C-7266818FA2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36" name="Text Box 88">
                    <a:extLst>
                      <a:ext uri="{FF2B5EF4-FFF2-40B4-BE49-F238E27FC236}">
                        <a16:creationId xmlns:a16="http://schemas.microsoft.com/office/drawing/2014/main" id="{386959F9-9A61-B243-A07D-325F59824D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517" name="Text Box 89">
                <a:extLst>
                  <a:ext uri="{FF2B5EF4-FFF2-40B4-BE49-F238E27FC236}">
                    <a16:creationId xmlns:a16="http://schemas.microsoft.com/office/drawing/2014/main" id="{2DB55D98-85D1-9148-BFB4-604DA2988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8" name="Text Box 90">
                <a:extLst>
                  <a:ext uri="{FF2B5EF4-FFF2-40B4-BE49-F238E27FC236}">
                    <a16:creationId xmlns:a16="http://schemas.microsoft.com/office/drawing/2014/main" id="{5777214A-84D8-6042-BFBC-CD42F8A4E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2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9" name="Text Box 91">
                <a:extLst>
                  <a:ext uri="{FF2B5EF4-FFF2-40B4-BE49-F238E27FC236}">
                    <a16:creationId xmlns:a16="http://schemas.microsoft.com/office/drawing/2014/main" id="{A075B8CC-4064-A446-96E5-46A533584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7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20" name="Group 92">
                <a:extLst>
                  <a:ext uri="{FF2B5EF4-FFF2-40B4-BE49-F238E27FC236}">
                    <a16:creationId xmlns:a16="http://schemas.microsoft.com/office/drawing/2014/main" id="{978CB86D-6BC1-D74D-81E3-563678BB1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521" name="Oval 93">
                  <a:extLst>
                    <a:ext uri="{FF2B5EF4-FFF2-40B4-BE49-F238E27FC236}">
                      <a16:creationId xmlns:a16="http://schemas.microsoft.com/office/drawing/2014/main" id="{9E11D3DA-6E78-DC4D-AB66-97414F170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2" name="Line 94">
                  <a:extLst>
                    <a:ext uri="{FF2B5EF4-FFF2-40B4-BE49-F238E27FC236}">
                      <a16:creationId xmlns:a16="http://schemas.microsoft.com/office/drawing/2014/main" id="{9CD3C1B5-32AF-0941-8FAD-BECEF5F87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3" name="Line 95">
                  <a:extLst>
                    <a:ext uri="{FF2B5EF4-FFF2-40B4-BE49-F238E27FC236}">
                      <a16:creationId xmlns:a16="http://schemas.microsoft.com/office/drawing/2014/main" id="{5A1A044E-122F-4747-A104-F412C2D38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4" name="Rectangle 96">
                  <a:extLst>
                    <a:ext uri="{FF2B5EF4-FFF2-40B4-BE49-F238E27FC236}">
                      <a16:creationId xmlns:a16="http://schemas.microsoft.com/office/drawing/2014/main" id="{09C84F8B-D4F5-454E-A791-F7AEECAC4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5" name="Oval 97">
                  <a:extLst>
                    <a:ext uri="{FF2B5EF4-FFF2-40B4-BE49-F238E27FC236}">
                      <a16:creationId xmlns:a16="http://schemas.microsoft.com/office/drawing/2014/main" id="{EE203571-1A2B-8347-8640-3200A74980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26" name="Group 98">
                  <a:extLst>
                    <a:ext uri="{FF2B5EF4-FFF2-40B4-BE49-F238E27FC236}">
                      <a16:creationId xmlns:a16="http://schemas.microsoft.com/office/drawing/2014/main" id="{121AF45C-AC41-F04B-A84E-1F1324A6E2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527" name="Rectangle 99">
                    <a:extLst>
                      <a:ext uri="{FF2B5EF4-FFF2-40B4-BE49-F238E27FC236}">
                        <a16:creationId xmlns:a16="http://schemas.microsoft.com/office/drawing/2014/main" id="{05065D65-45F5-1D49-A57E-6BF34FB53D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28" name="Text Box 100">
                    <a:extLst>
                      <a:ext uri="{FF2B5EF4-FFF2-40B4-BE49-F238E27FC236}">
                        <a16:creationId xmlns:a16="http://schemas.microsoft.com/office/drawing/2014/main" id="{150498C7-B1F2-5B49-80A1-FAF96601B0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y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</p:grpSp>
      <p:sp>
        <p:nvSpPr>
          <p:cNvPr id="539" name="Text Box 101">
            <a:extLst>
              <a:ext uri="{FF2B5EF4-FFF2-40B4-BE49-F238E27FC236}">
                <a16:creationId xmlns:a16="http://schemas.microsoft.com/office/drawing/2014/main" id="{AAF68ACA-AA85-2D45-AA50-EB9D1EF81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097" y="1455629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40" name="Oval 104">
            <a:extLst>
              <a:ext uri="{FF2B5EF4-FFF2-40B4-BE49-F238E27FC236}">
                <a16:creationId xmlns:a16="http://schemas.microsoft.com/office/drawing/2014/main" id="{E4833BB8-5386-714A-8ECD-2265D197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18768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1" name="Oval 105">
            <a:extLst>
              <a:ext uri="{FF2B5EF4-FFF2-40B4-BE49-F238E27FC236}">
                <a16:creationId xmlns:a16="http://schemas.microsoft.com/office/drawing/2014/main" id="{539F2E50-2760-1F46-9F61-0FFBBE40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39342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" name="Oval 106">
            <a:extLst>
              <a:ext uri="{FF2B5EF4-FFF2-40B4-BE49-F238E27FC236}">
                <a16:creationId xmlns:a16="http://schemas.microsoft.com/office/drawing/2014/main" id="{B4D0684B-E9F4-224B-8F03-FAA946680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61440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" name="Text Box 114">
            <a:extLst>
              <a:ext uri="{FF2B5EF4-FFF2-40B4-BE49-F238E27FC236}">
                <a16:creationId xmlns:a16="http://schemas.microsoft.com/office/drawing/2014/main" id="{1BE115B7-BB8D-4842-AC91-954E4DE0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672" y="3214405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1" name="Text Box 115">
            <a:extLst>
              <a:ext uri="{FF2B5EF4-FFF2-40B4-BE49-F238E27FC236}">
                <a16:creationId xmlns:a16="http://schemas.microsoft.com/office/drawing/2014/main" id="{E33B6EC8-BC95-5A49-B2A3-D690FAD14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970" y="5037203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3" name="Text Box 118">
            <a:extLst>
              <a:ext uri="{FF2B5EF4-FFF2-40B4-BE49-F238E27FC236}">
                <a16:creationId xmlns:a16="http://schemas.microsoft.com/office/drawing/2014/main" id="{7BC9CC29-3CAF-8840-B41C-0E5451EC256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538212" y="2268136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BA1FD83-DFE8-5347-B9CE-6C968DD0DF5C}"/>
              </a:ext>
            </a:extLst>
          </p:cNvPr>
          <p:cNvGrpSpPr/>
          <p:nvPr/>
        </p:nvGrpSpPr>
        <p:grpSpPr>
          <a:xfrm>
            <a:off x="3737691" y="1343416"/>
            <a:ext cx="3792537" cy="5105400"/>
            <a:chOff x="2760663" y="1143000"/>
            <a:chExt cx="3792537" cy="5105400"/>
          </a:xfrm>
        </p:grpSpPr>
        <p:sp>
          <p:nvSpPr>
            <p:cNvPr id="116" name="Line 20">
              <a:extLst>
                <a:ext uri="{FF2B5EF4-FFF2-40B4-BE49-F238E27FC236}">
                  <a16:creationId xmlns:a16="http://schemas.microsoft.com/office/drawing/2014/main" id="{4144DB2B-5DFB-074B-B3F3-150454E0C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524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7" name="Line 21">
              <a:extLst>
                <a:ext uri="{FF2B5EF4-FFF2-40B4-BE49-F238E27FC236}">
                  <a16:creationId xmlns:a16="http://schemas.microsoft.com/office/drawing/2014/main" id="{7E1B00D8-0C9F-8C49-AE51-1B80C71A1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1752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8" name="Text Box 22">
              <a:extLst>
                <a:ext uri="{FF2B5EF4-FFF2-40B4-BE49-F238E27FC236}">
                  <a16:creationId xmlns:a16="http://schemas.microsoft.com/office/drawing/2014/main" id="{C9FE0AC9-76B8-E844-AEAD-8B55DE4B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13668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19" name="Text Box 23">
              <a:extLst>
                <a:ext uri="{FF2B5EF4-FFF2-40B4-BE49-F238E27FC236}">
                  <a16:creationId xmlns:a16="http://schemas.microsoft.com/office/drawing/2014/main" id="{08D2EAF9-30A9-DB4D-BE82-84EE045D0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1747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20" name="Text Box 24">
              <a:extLst>
                <a:ext uri="{FF2B5EF4-FFF2-40B4-BE49-F238E27FC236}">
                  <a16:creationId xmlns:a16="http://schemas.microsoft.com/office/drawing/2014/main" id="{64F8E11E-A22A-FD49-8A59-46F2A477E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052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21" name="Text Box 25">
              <a:extLst>
                <a:ext uri="{FF2B5EF4-FFF2-40B4-BE49-F238E27FC236}">
                  <a16:creationId xmlns:a16="http://schemas.microsoft.com/office/drawing/2014/main" id="{78EC6E18-F467-454C-9F75-2E68E50DF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357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22" name="Text Box 26">
              <a:extLst>
                <a:ext uri="{FF2B5EF4-FFF2-40B4-BE49-F238E27FC236}">
                  <a16:creationId xmlns:a16="http://schemas.microsoft.com/office/drawing/2014/main" id="{91B2EA85-2427-634E-8646-38ADAE3AE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1747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0  2   3</a:t>
              </a: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C16C8AF6-4A75-B84C-9396-22A308E84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20443" y="2167732"/>
              <a:ext cx="538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24" name="Text Box 28">
              <a:extLst>
                <a:ext uri="{FF2B5EF4-FFF2-40B4-BE49-F238E27FC236}">
                  <a16:creationId xmlns:a16="http://schemas.microsoft.com/office/drawing/2014/main" id="{F630FEE9-7CE4-964F-AD1C-14B362CBE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8638" y="1223963"/>
              <a:ext cx="7064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25" name="Line 50">
              <a:extLst>
                <a:ext uri="{FF2B5EF4-FFF2-40B4-BE49-F238E27FC236}">
                  <a16:creationId xmlns:a16="http://schemas.microsoft.com/office/drawing/2014/main" id="{1DE66E0F-A7EC-2C43-B5D0-23D486D6F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32004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6" name="Line 51">
              <a:extLst>
                <a:ext uri="{FF2B5EF4-FFF2-40B4-BE49-F238E27FC236}">
                  <a16:creationId xmlns:a16="http://schemas.microsoft.com/office/drawing/2014/main" id="{6C841A72-C5FE-5949-919A-B4C133D08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429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7" name="Text Box 52">
              <a:extLst>
                <a:ext uri="{FF2B5EF4-FFF2-40B4-BE49-F238E27FC236}">
                  <a16:creationId xmlns:a16="http://schemas.microsoft.com/office/drawing/2014/main" id="{E1492B2F-25A1-6F4E-B5C0-098424DFC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0432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28" name="Text Box 53">
              <a:extLst>
                <a:ext uri="{FF2B5EF4-FFF2-40B4-BE49-F238E27FC236}">
                  <a16:creationId xmlns:a16="http://schemas.microsoft.com/office/drawing/2014/main" id="{9263A0CF-0F83-FD4A-B283-7EAEEA3F9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4242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29" name="Text Box 54">
              <a:extLst>
                <a:ext uri="{FF2B5EF4-FFF2-40B4-BE49-F238E27FC236}">
                  <a16:creationId xmlns:a16="http://schemas.microsoft.com/office/drawing/2014/main" id="{E1300D24-831D-C340-A7E6-E9595063F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7290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30" name="Text Box 55">
              <a:extLst>
                <a:ext uri="{FF2B5EF4-FFF2-40B4-BE49-F238E27FC236}">
                  <a16:creationId xmlns:a16="http://schemas.microsoft.com/office/drawing/2014/main" id="{F5E54AC6-0FCF-3C4D-AE73-40696DC85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033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31" name="Text Box 56">
              <a:extLst>
                <a:ext uri="{FF2B5EF4-FFF2-40B4-BE49-F238E27FC236}">
                  <a16:creationId xmlns:a16="http://schemas.microsoft.com/office/drawing/2014/main" id="{F75153EE-3482-8542-A4C4-AC8C2FC24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4242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0  2   7</a:t>
              </a:r>
            </a:p>
          </p:txBody>
        </p:sp>
        <p:sp>
          <p:nvSpPr>
            <p:cNvPr id="132" name="Text Box 57">
              <a:extLst>
                <a:ext uri="{FF2B5EF4-FFF2-40B4-BE49-F238E27FC236}">
                  <a16:creationId xmlns:a16="http://schemas.microsoft.com/office/drawing/2014/main" id="{2FDABCC8-77E5-B94A-B85A-F00ADCFC6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43981" y="3821907"/>
              <a:ext cx="538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33" name="Text Box 58">
              <a:extLst>
                <a:ext uri="{FF2B5EF4-FFF2-40B4-BE49-F238E27FC236}">
                  <a16:creationId xmlns:a16="http://schemas.microsoft.com/office/drawing/2014/main" id="{2F22E984-7BD2-7049-9779-3B2DF0655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063" y="2900363"/>
              <a:ext cx="7064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34" name="Line 59">
              <a:extLst>
                <a:ext uri="{FF2B5EF4-FFF2-40B4-BE49-F238E27FC236}">
                  <a16:creationId xmlns:a16="http://schemas.microsoft.com/office/drawing/2014/main" id="{4DA56E92-6298-ED4D-889D-BD6B87900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32766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5" name="Line 60">
              <a:extLst>
                <a:ext uri="{FF2B5EF4-FFF2-40B4-BE49-F238E27FC236}">
                  <a16:creationId xmlns:a16="http://schemas.microsoft.com/office/drawing/2014/main" id="{38288DE2-8F1A-C943-9577-C5AB8F681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3505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6" name="Text Box 61">
              <a:extLst>
                <a:ext uri="{FF2B5EF4-FFF2-40B4-BE49-F238E27FC236}">
                  <a16:creationId xmlns:a16="http://schemas.microsoft.com/office/drawing/2014/main" id="{30D567A8-C9F8-4A4B-8BCE-538C3C795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1194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37" name="Text Box 62">
              <a:extLst>
                <a:ext uri="{FF2B5EF4-FFF2-40B4-BE49-F238E27FC236}">
                  <a16:creationId xmlns:a16="http://schemas.microsoft.com/office/drawing/2014/main" id="{AB04B685-1C21-974D-9179-86AEFB57F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3500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38" name="Text Box 63">
              <a:extLst>
                <a:ext uri="{FF2B5EF4-FFF2-40B4-BE49-F238E27FC236}">
                  <a16:creationId xmlns:a16="http://schemas.microsoft.com/office/drawing/2014/main" id="{B03D6419-FD0C-BE45-8623-BA90BF23D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38052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39" name="Text Box 64">
              <a:extLst>
                <a:ext uri="{FF2B5EF4-FFF2-40B4-BE49-F238E27FC236}">
                  <a16:creationId xmlns:a16="http://schemas.microsoft.com/office/drawing/2014/main" id="{CE3783B5-28D8-584A-AE17-E49FD4EFC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1100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40" name="Text Box 65">
              <a:extLst>
                <a:ext uri="{FF2B5EF4-FFF2-40B4-BE49-F238E27FC236}">
                  <a16:creationId xmlns:a16="http://schemas.microsoft.com/office/drawing/2014/main" id="{7E8F8993-5FF5-6B4D-861C-71F030EFC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5004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0  2   3</a:t>
              </a:r>
            </a:p>
          </p:txBody>
        </p:sp>
        <p:sp>
          <p:nvSpPr>
            <p:cNvPr id="141" name="Text Box 66">
              <a:extLst>
                <a:ext uri="{FF2B5EF4-FFF2-40B4-BE49-F238E27FC236}">
                  <a16:creationId xmlns:a16="http://schemas.microsoft.com/office/drawing/2014/main" id="{DA39478D-98E3-2F49-9A5B-27D196B79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20443" y="3898107"/>
              <a:ext cx="538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42" name="Text Box 67">
              <a:extLst>
                <a:ext uri="{FF2B5EF4-FFF2-40B4-BE49-F238E27FC236}">
                  <a16:creationId xmlns:a16="http://schemas.microsoft.com/office/drawing/2014/main" id="{5708604F-50A0-EE47-9C31-BD29C52EB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7525" y="2965450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43" name="Line 68">
              <a:extLst>
                <a:ext uri="{FF2B5EF4-FFF2-40B4-BE49-F238E27FC236}">
                  <a16:creationId xmlns:a16="http://schemas.microsoft.com/office/drawing/2014/main" id="{EADB6CD3-30DA-524F-AF65-29306DF23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495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4" name="Line 69">
              <a:extLst>
                <a:ext uri="{FF2B5EF4-FFF2-40B4-BE49-F238E27FC236}">
                  <a16:creationId xmlns:a16="http://schemas.microsoft.com/office/drawing/2014/main" id="{D8838154-BF72-B443-877A-456567965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5181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5" name="Text Box 70">
              <a:extLst>
                <a:ext uri="{FF2B5EF4-FFF2-40B4-BE49-F238E27FC236}">
                  <a16:creationId xmlns:a16="http://schemas.microsoft.com/office/drawing/2014/main" id="{EE34189A-380F-7642-B18C-2F6994F21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47958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46" name="Text Box 71">
              <a:extLst>
                <a:ext uri="{FF2B5EF4-FFF2-40B4-BE49-F238E27FC236}">
                  <a16:creationId xmlns:a16="http://schemas.microsoft.com/office/drawing/2014/main" id="{72F88910-6649-864E-AAEC-C377BFCD6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176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47" name="Text Box 72">
              <a:extLst>
                <a:ext uri="{FF2B5EF4-FFF2-40B4-BE49-F238E27FC236}">
                  <a16:creationId xmlns:a16="http://schemas.microsoft.com/office/drawing/2014/main" id="{4BB635F1-A540-AB4F-83C9-376DD752A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481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48" name="Text Box 73">
              <a:extLst>
                <a:ext uri="{FF2B5EF4-FFF2-40B4-BE49-F238E27FC236}">
                  <a16:creationId xmlns:a16="http://schemas.microsoft.com/office/drawing/2014/main" id="{F568A4AD-2019-D542-97D8-C2AFECA68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786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49" name="Text Box 74">
              <a:extLst>
                <a:ext uri="{FF2B5EF4-FFF2-40B4-BE49-F238E27FC236}">
                  <a16:creationId xmlns:a16="http://schemas.microsoft.com/office/drawing/2014/main" id="{88E09B4A-0DA1-F04F-AAFE-01DC62D23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176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0  2   3</a:t>
              </a:r>
            </a:p>
          </p:txBody>
        </p:sp>
        <p:sp>
          <p:nvSpPr>
            <p:cNvPr id="150" name="Text Box 75">
              <a:extLst>
                <a:ext uri="{FF2B5EF4-FFF2-40B4-BE49-F238E27FC236}">
                  <a16:creationId xmlns:a16="http://schemas.microsoft.com/office/drawing/2014/main" id="{6CC4F39D-0234-674C-BA5C-63BA885E2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755357" y="5563394"/>
              <a:ext cx="5381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51" name="Text Box 76">
              <a:extLst>
                <a:ext uri="{FF2B5EF4-FFF2-40B4-BE49-F238E27FC236}">
                  <a16:creationId xmlns:a16="http://schemas.microsoft.com/office/drawing/2014/main" id="{3E4793D5-141B-0C42-BD5E-F6B69C64B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325" y="4664075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52" name="Line 77">
              <a:extLst>
                <a:ext uri="{FF2B5EF4-FFF2-40B4-BE49-F238E27FC236}">
                  <a16:creationId xmlns:a16="http://schemas.microsoft.com/office/drawing/2014/main" id="{14CE36D0-CF05-864A-8A09-B8653E140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495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3" name="Line 78">
              <a:extLst>
                <a:ext uri="{FF2B5EF4-FFF2-40B4-BE49-F238E27FC236}">
                  <a16:creationId xmlns:a16="http://schemas.microsoft.com/office/drawing/2014/main" id="{BB876A47-1C89-404D-9919-C79C83D18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181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4" name="Text Box 79">
              <a:extLst>
                <a:ext uri="{FF2B5EF4-FFF2-40B4-BE49-F238E27FC236}">
                  <a16:creationId xmlns:a16="http://schemas.microsoft.com/office/drawing/2014/main" id="{7E9BE629-82FC-AF43-8B11-C1B6B6AFA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7958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55" name="Text Box 80">
              <a:extLst>
                <a:ext uri="{FF2B5EF4-FFF2-40B4-BE49-F238E27FC236}">
                  <a16:creationId xmlns:a16="http://schemas.microsoft.com/office/drawing/2014/main" id="{767F888D-5357-B247-ABF9-36B87547C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176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56" name="Text Box 81">
              <a:extLst>
                <a:ext uri="{FF2B5EF4-FFF2-40B4-BE49-F238E27FC236}">
                  <a16:creationId xmlns:a16="http://schemas.microsoft.com/office/drawing/2014/main" id="{C6F0E942-31EE-1C44-AB02-8705C1B07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481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57" name="Text Box 82">
              <a:extLst>
                <a:ext uri="{FF2B5EF4-FFF2-40B4-BE49-F238E27FC236}">
                  <a16:creationId xmlns:a16="http://schemas.microsoft.com/office/drawing/2014/main" id="{F7D75BA4-0A9F-BA41-AF22-E195DE013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786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58" name="Text Box 83">
              <a:extLst>
                <a:ext uri="{FF2B5EF4-FFF2-40B4-BE49-F238E27FC236}">
                  <a16:creationId xmlns:a16="http://schemas.microsoft.com/office/drawing/2014/main" id="{8353E28B-E861-E04B-9CAC-11C865E2B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5176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0  2   7</a:t>
              </a:r>
            </a:p>
          </p:txBody>
        </p:sp>
        <p:sp>
          <p:nvSpPr>
            <p:cNvPr id="159" name="Text Box 84">
              <a:extLst>
                <a:ext uri="{FF2B5EF4-FFF2-40B4-BE49-F238E27FC236}">
                  <a16:creationId xmlns:a16="http://schemas.microsoft.com/office/drawing/2014/main" id="{3F36A84A-276A-DF42-B597-7B39AB5FD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43982" y="5531644"/>
              <a:ext cx="5381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60" name="Text Box 85">
              <a:extLst>
                <a:ext uri="{FF2B5EF4-FFF2-40B4-BE49-F238E27FC236}">
                  <a16:creationId xmlns:a16="http://schemas.microsoft.com/office/drawing/2014/main" id="{A7F5CC85-9234-BB46-B11F-06C095943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950" y="4664075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61" name="Text Box 103">
              <a:extLst>
                <a:ext uri="{FF2B5EF4-FFF2-40B4-BE49-F238E27FC236}">
                  <a16:creationId xmlns:a16="http://schemas.microsoft.com/office/drawing/2014/main" id="{96789DF3-57A4-E34A-93AB-C449DE36D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771900"/>
              <a:ext cx="882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62" name="Text Box 104">
              <a:extLst>
                <a:ext uri="{FF2B5EF4-FFF2-40B4-BE49-F238E27FC236}">
                  <a16:creationId xmlns:a16="http://schemas.microsoft.com/office/drawing/2014/main" id="{96DC6239-1589-6D4F-AABD-57B6E96D5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110038"/>
              <a:ext cx="946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7   1   0</a:t>
              </a:r>
            </a:p>
          </p:txBody>
        </p:sp>
        <p:sp>
          <p:nvSpPr>
            <p:cNvPr id="163" name="Text Box 105">
              <a:extLst>
                <a:ext uri="{FF2B5EF4-FFF2-40B4-BE49-F238E27FC236}">
                  <a16:creationId xmlns:a16="http://schemas.microsoft.com/office/drawing/2014/main" id="{7455A733-B4AF-AC45-B037-A657FB2B4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5557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64" name="Text Box 106">
              <a:extLst>
                <a:ext uri="{FF2B5EF4-FFF2-40B4-BE49-F238E27FC236}">
                  <a16:creationId xmlns:a16="http://schemas.microsoft.com/office/drawing/2014/main" id="{B7D34B7B-6C05-C742-BC5A-FAC79E894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5862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65" name="Text Box 107">
              <a:extLst>
                <a:ext uri="{FF2B5EF4-FFF2-40B4-BE49-F238E27FC236}">
                  <a16:creationId xmlns:a16="http://schemas.microsoft.com/office/drawing/2014/main" id="{A05361A9-24BB-C941-9778-99FA2306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2095500"/>
              <a:ext cx="946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2   0   1</a:t>
              </a:r>
            </a:p>
          </p:txBody>
        </p:sp>
        <p:sp>
          <p:nvSpPr>
            <p:cNvPr id="166" name="Text Box 108">
              <a:extLst>
                <a:ext uri="{FF2B5EF4-FFF2-40B4-BE49-F238E27FC236}">
                  <a16:creationId xmlns:a16="http://schemas.microsoft.com/office/drawing/2014/main" id="{09A4DD37-56D5-F44F-87FF-73055D372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2433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67" name="Text Box 109">
              <a:extLst>
                <a:ext uri="{FF2B5EF4-FFF2-40B4-BE49-F238E27FC236}">
                  <a16:creationId xmlns:a16="http://schemas.microsoft.com/office/drawing/2014/main" id="{DDFCB738-7B77-3145-AD8A-D8D6FFF76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825875"/>
              <a:ext cx="882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68" name="Text Box 110">
              <a:extLst>
                <a:ext uri="{FF2B5EF4-FFF2-40B4-BE49-F238E27FC236}">
                  <a16:creationId xmlns:a16="http://schemas.microsoft.com/office/drawing/2014/main" id="{8D3448C5-9AAA-8544-B930-DCC7AA33F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862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69" name="Text Box 111">
              <a:extLst>
                <a:ext uri="{FF2B5EF4-FFF2-40B4-BE49-F238E27FC236}">
                  <a16:creationId xmlns:a16="http://schemas.microsoft.com/office/drawing/2014/main" id="{5F7526AB-6759-C44E-AB91-7171F6C81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481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70" name="Text Box 112">
              <a:extLst>
                <a:ext uri="{FF2B5EF4-FFF2-40B4-BE49-F238E27FC236}">
                  <a16:creationId xmlns:a16="http://schemas.microsoft.com/office/drawing/2014/main" id="{D9D57209-1A4D-4C4B-BF5C-85589FEF5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41100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71" name="Line 119">
              <a:extLst>
                <a:ext uri="{FF2B5EF4-FFF2-40B4-BE49-F238E27FC236}">
                  <a16:creationId xmlns:a16="http://schemas.microsoft.com/office/drawing/2014/main" id="{05008BB1-8BC7-5D41-989B-D3579E283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1981200"/>
              <a:ext cx="7620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2" name="Line 120">
              <a:extLst>
                <a:ext uri="{FF2B5EF4-FFF2-40B4-BE49-F238E27FC236}">
                  <a16:creationId xmlns:a16="http://schemas.microsoft.com/office/drawing/2014/main" id="{6FD1E4DD-CD67-F84C-B839-92CF570F8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2057400"/>
              <a:ext cx="83820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3" name="Line 121">
              <a:extLst>
                <a:ext uri="{FF2B5EF4-FFF2-40B4-BE49-F238E27FC236}">
                  <a16:creationId xmlns:a16="http://schemas.microsoft.com/office/drawing/2014/main" id="{8575679C-3BDE-A64C-A026-C74CE64AF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2743200"/>
              <a:ext cx="1143000" cy="320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4" name="Line 122">
              <a:extLst>
                <a:ext uri="{FF2B5EF4-FFF2-40B4-BE49-F238E27FC236}">
                  <a16:creationId xmlns:a16="http://schemas.microsoft.com/office/drawing/2014/main" id="{42375F01-8C94-A74A-B05B-ABAE77F45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4419600"/>
              <a:ext cx="10668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5" name="Oval 167">
              <a:extLst>
                <a:ext uri="{FF2B5EF4-FFF2-40B4-BE49-F238E27FC236}">
                  <a16:creationId xmlns:a16="http://schemas.microsoft.com/office/drawing/2014/main" id="{B26A55CF-0250-0A45-85E3-4CF355F1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5867400"/>
              <a:ext cx="10668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6" name="Text Box 187">
              <a:extLst>
                <a:ext uri="{FF2B5EF4-FFF2-40B4-BE49-F238E27FC236}">
                  <a16:creationId xmlns:a16="http://schemas.microsoft.com/office/drawing/2014/main" id="{F2D1616A-CCD3-4243-B3B5-C825CA7D9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50332" y="2026444"/>
              <a:ext cx="5381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77" name="Line 191">
              <a:extLst>
                <a:ext uri="{FF2B5EF4-FFF2-40B4-BE49-F238E27FC236}">
                  <a16:creationId xmlns:a16="http://schemas.microsoft.com/office/drawing/2014/main" id="{C20FA117-F592-384A-B960-75274EE77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14478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8" name="Line 192">
              <a:extLst>
                <a:ext uri="{FF2B5EF4-FFF2-40B4-BE49-F238E27FC236}">
                  <a16:creationId xmlns:a16="http://schemas.microsoft.com/office/drawing/2014/main" id="{AF724175-D92A-FB41-A9DC-F9F2FF210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16764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9" name="Text Box 193">
              <a:extLst>
                <a:ext uri="{FF2B5EF4-FFF2-40B4-BE49-F238E27FC236}">
                  <a16:creationId xmlns:a16="http://schemas.microsoft.com/office/drawing/2014/main" id="{D438CFFD-2388-3A48-AE2E-E88A70864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12906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80" name="Text Box 194">
              <a:extLst>
                <a:ext uri="{FF2B5EF4-FFF2-40B4-BE49-F238E27FC236}">
                  <a16:creationId xmlns:a16="http://schemas.microsoft.com/office/drawing/2014/main" id="{4AC2DE6F-3A8C-5C43-9513-91B581506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1671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81" name="Text Box 195">
              <a:extLst>
                <a:ext uri="{FF2B5EF4-FFF2-40B4-BE49-F238E27FC236}">
                  <a16:creationId xmlns:a16="http://schemas.microsoft.com/office/drawing/2014/main" id="{8ADFA607-B746-E34D-8F61-F586237C0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1976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82" name="Text Box 196">
              <a:extLst>
                <a:ext uri="{FF2B5EF4-FFF2-40B4-BE49-F238E27FC236}">
                  <a16:creationId xmlns:a16="http://schemas.microsoft.com/office/drawing/2014/main" id="{1538966C-7C10-DF4B-9641-E32F6FEA9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2812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83" name="Text Box 197">
              <a:extLst>
                <a:ext uri="{FF2B5EF4-FFF2-40B4-BE49-F238E27FC236}">
                  <a16:creationId xmlns:a16="http://schemas.microsoft.com/office/drawing/2014/main" id="{0C8F8A7C-6C51-AA46-8F5D-CDCB0F4C1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167163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</a:t>
              </a:r>
            </a:p>
          </p:txBody>
        </p:sp>
        <p:sp>
          <p:nvSpPr>
            <p:cNvPr id="184" name="Text Box 225">
              <a:extLst>
                <a:ext uri="{FF2B5EF4-FFF2-40B4-BE49-F238E27FC236}">
                  <a16:creationId xmlns:a16="http://schemas.microsoft.com/office/drawing/2014/main" id="{62C1EEE0-67B4-D645-B265-9F9CCAEBA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725" y="2006600"/>
              <a:ext cx="946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2   0   1</a:t>
              </a:r>
            </a:p>
          </p:txBody>
        </p:sp>
        <p:sp>
          <p:nvSpPr>
            <p:cNvPr id="185" name="Text Box 226">
              <a:extLst>
                <a:ext uri="{FF2B5EF4-FFF2-40B4-BE49-F238E27FC236}">
                  <a16:creationId xmlns:a16="http://schemas.microsoft.com/office/drawing/2014/main" id="{A3212B60-A7BB-5C4B-B2DB-B3879F6E8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725" y="2322513"/>
              <a:ext cx="946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7   1   0</a:t>
              </a:r>
            </a:p>
          </p:txBody>
        </p:sp>
        <p:sp>
          <p:nvSpPr>
            <p:cNvPr id="186" name="Oval 274">
              <a:extLst>
                <a:ext uri="{FF2B5EF4-FFF2-40B4-BE49-F238E27FC236}">
                  <a16:creationId xmlns:a16="http://schemas.microsoft.com/office/drawing/2014/main" id="{2191A68F-F0CF-5A43-BA0E-0AA2147F1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1676400"/>
              <a:ext cx="10668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7" name="Text Box 279">
              <a:extLst>
                <a:ext uri="{FF2B5EF4-FFF2-40B4-BE49-F238E27FC236}">
                  <a16:creationId xmlns:a16="http://schemas.microsoft.com/office/drawing/2014/main" id="{35AE3563-0144-2149-B342-8E35061DD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713" y="16748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</a:t>
              </a:r>
            </a:p>
          </p:txBody>
        </p:sp>
        <p:sp>
          <p:nvSpPr>
            <p:cNvPr id="188" name="Text Box 280">
              <a:extLst>
                <a:ext uri="{FF2B5EF4-FFF2-40B4-BE49-F238E27FC236}">
                  <a16:creationId xmlns:a16="http://schemas.microsoft.com/office/drawing/2014/main" id="{FB65B54C-B8C4-EC4A-B89D-DE20BB7CB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813" y="1679575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</a:t>
              </a:r>
            </a:p>
          </p:txBody>
        </p:sp>
        <p:sp>
          <p:nvSpPr>
            <p:cNvPr id="189" name="Text Box 283">
              <a:extLst>
                <a:ext uri="{FF2B5EF4-FFF2-40B4-BE49-F238E27FC236}">
                  <a16:creationId xmlns:a16="http://schemas.microsoft.com/office/drawing/2014/main" id="{3BE681BC-63E4-5448-8CC2-0E1459ACB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125" y="1143000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6" name="Line 120">
              <a:extLst>
                <a:ext uri="{FF2B5EF4-FFF2-40B4-BE49-F238E27FC236}">
                  <a16:creationId xmlns:a16="http://schemas.microsoft.com/office/drawing/2014/main" id="{C2DE0AFB-E887-5677-1F6B-0052C42BE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00" y="1225995"/>
              <a:ext cx="419846" cy="2579241"/>
            </a:xfrm>
            <a:prstGeom prst="line">
              <a:avLst/>
            </a:prstGeom>
            <a:ln w="28575">
              <a:solidFill>
                <a:srgbClr val="FF0000"/>
              </a:solidFill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90" name="Line 64">
            <a:extLst>
              <a:ext uri="{FF2B5EF4-FFF2-40B4-BE49-F238E27FC236}">
                <a16:creationId xmlns:a16="http://schemas.microsoft.com/office/drawing/2014/main" id="{8605E1E4-D849-BB4E-B06D-F9D938345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6630" y="6545655"/>
            <a:ext cx="6417502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1" name="Text Box 65">
            <a:extLst>
              <a:ext uri="{FF2B5EF4-FFF2-40B4-BE49-F238E27FC236}">
                <a16:creationId xmlns:a16="http://schemas.microsoft.com/office/drawing/2014/main" id="{277C3140-A4C8-3848-91EA-B31F85BA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443" y="6337692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C60CF3-527A-2531-714C-644440172ED1}"/>
              </a:ext>
            </a:extLst>
          </p:cNvPr>
          <p:cNvSpPr/>
          <p:nvPr/>
        </p:nvSpPr>
        <p:spPr>
          <a:xfrm>
            <a:off x="4274266" y="4005654"/>
            <a:ext cx="838200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A1FAC-4E64-A43F-54D9-CE1717E57EAA}"/>
              </a:ext>
            </a:extLst>
          </p:cNvPr>
          <p:cNvSpPr txBox="1"/>
          <p:nvPr/>
        </p:nvSpPr>
        <p:spPr>
          <a:xfrm>
            <a:off x="3383926" y="783585"/>
            <a:ext cx="3950697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GB" dirty="0"/>
              <a:t>’s DV did not change after 1</a:t>
            </a:r>
            <a:r>
              <a:rPr lang="en-GB" baseline="30000" dirty="0"/>
              <a:t>st</a:t>
            </a:r>
            <a:r>
              <a:rPr lang="en-GB" dirty="0"/>
              <a:t> iteration, </a:t>
            </a:r>
          </a:p>
          <a:p>
            <a:r>
              <a:rPr lang="en-GB" dirty="0"/>
              <a:t>so do not propagate its DV to </a:t>
            </a:r>
            <a:r>
              <a:rPr lang="en-GB" dirty="0" err="1"/>
              <a:t>neighbors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2640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438AA575-F82B-4140-AE52-BEE0F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>
                <a:solidFill>
                  <a:srgbClr val="C00000"/>
                </a:solidFill>
                <a:latin typeface="+mn-lt"/>
              </a:rPr>
              <a:t>“good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+mn-lt"/>
              </a:rPr>
              <a:t>travels fast”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C4C2BFAF-08F8-2B4E-84C9-E1AF7157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53" y="3537783"/>
            <a:ext cx="936603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0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detects link-cost change, updates its DV D</a:t>
            </a:r>
            <a:r>
              <a:rPr lang="en-US" sz="2400" baseline="-25000" dirty="0"/>
              <a:t>y</a:t>
            </a:r>
            <a:r>
              <a:rPr lang="en-US" sz="2400" dirty="0"/>
              <a:t>(x)=1,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2" name="Rectangle 42">
            <a:extLst>
              <a:ext uri="{FF2B5EF4-FFF2-40B4-BE49-F238E27FC236}">
                <a16:creationId xmlns:a16="http://schemas.microsoft.com/office/drawing/2014/main" id="{0B94A561-5BEF-5441-B104-E5096C7C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334963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1 </a:t>
            </a:r>
            <a:r>
              <a:rPr lang="en-US" sz="2400" dirty="0"/>
              <a:t>: </a:t>
            </a:r>
            <a:r>
              <a:rPr lang="en-US" sz="2400" i="1" dirty="0"/>
              <a:t>z</a:t>
            </a:r>
            <a:r>
              <a:rPr lang="en-US" sz="2400" dirty="0"/>
              <a:t> receives update from </a:t>
            </a:r>
            <a:r>
              <a:rPr lang="en-US" sz="2400" i="1" dirty="0"/>
              <a:t>y</a:t>
            </a:r>
            <a:r>
              <a:rPr lang="en-US" sz="2400" dirty="0"/>
              <a:t>, updates its DV, computes new least cost to </a:t>
            </a:r>
            <a:r>
              <a:rPr lang="en-US" sz="2400" i="1" dirty="0"/>
              <a:t>x</a:t>
            </a:r>
            <a:r>
              <a:rPr lang="en-US" sz="2400" dirty="0"/>
              <a:t> to be min(50, 1+1)=2,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02ED6D7B-6CD4-684F-802D-89045518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2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receives </a:t>
            </a:r>
            <a:r>
              <a:rPr lang="en-US" sz="2400" i="1" dirty="0"/>
              <a:t>z</a:t>
            </a:r>
            <a:r>
              <a:rPr lang="en-US" sz="2400" dirty="0"/>
              <a:t>’</a:t>
            </a:r>
            <a:r>
              <a:rPr lang="en-US" altLang="ja-JP" sz="2400" dirty="0"/>
              <a:t>s update, updates its DV.  </a:t>
            </a:r>
            <a:r>
              <a:rPr lang="en-US" altLang="ja-JP" sz="2400" i="1" dirty="0"/>
              <a:t>y’</a:t>
            </a:r>
            <a:r>
              <a:rPr lang="en-US" altLang="ja-JP" sz="2400" dirty="0"/>
              <a:t>s least costs do </a:t>
            </a:r>
            <a:r>
              <a:rPr lang="en-US" altLang="ja-JP" sz="2400" i="1" dirty="0"/>
              <a:t>not</a:t>
            </a:r>
            <a:r>
              <a:rPr lang="en-US" altLang="ja-JP" sz="2400" dirty="0"/>
              <a:t> change, so </a:t>
            </a:r>
            <a:r>
              <a:rPr lang="en-US" altLang="ja-JP" sz="2400" i="1" dirty="0"/>
              <a:t>y</a:t>
            </a:r>
            <a:r>
              <a:rPr lang="en-US" altLang="ja-JP" sz="2400" dirty="0"/>
              <a:t> does </a:t>
            </a:r>
            <a:r>
              <a:rPr lang="en-US" altLang="ja-JP" sz="2400" i="1" dirty="0">
                <a:solidFill>
                  <a:srgbClr val="0000A8"/>
                </a:solidFill>
              </a:rPr>
              <a:t>not</a:t>
            </a:r>
            <a:r>
              <a:rPr lang="en-US" altLang="ja-JP" sz="2400" dirty="0"/>
              <a:t> send a message to </a:t>
            </a:r>
            <a:r>
              <a:rPr lang="en-US" altLang="ja-JP" sz="2400" i="1" dirty="0"/>
              <a:t>z</a:t>
            </a:r>
            <a:r>
              <a:rPr lang="en-US" altLang="ja-JP" sz="2400" dirty="0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93DE2E22-15BF-CB43-9F27-84D8612D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updates routing info, recalculates local DV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if DV changes, notify neighbors</a:t>
            </a:r>
            <a:r>
              <a:rPr lang="en-US" sz="2400" dirty="0"/>
              <a:t> </a:t>
            </a:r>
          </a:p>
        </p:txBody>
      </p:sp>
      <p:grpSp>
        <p:nvGrpSpPr>
          <p:cNvPr id="85" name="Group 5">
            <a:extLst>
              <a:ext uri="{FF2B5EF4-FFF2-40B4-BE49-F238E27FC236}">
                <a16:creationId xmlns:a16="http://schemas.microsoft.com/office/drawing/2014/main" id="{40C2098D-55AC-D040-96C2-D888A70E084A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AA88A075-09A8-CA4E-82D1-8922BDB9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4B2EFECB-750C-904E-9CF2-153C9D959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B240CDD0-033A-094B-876D-BDAA0A22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7A3FBC27-1E37-F54B-BC58-AC6D92BB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64C6B584-D5CB-894C-8DF1-970A8523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Rectangle 11">
              <a:extLst>
                <a:ext uri="{FF2B5EF4-FFF2-40B4-BE49-F238E27FC236}">
                  <a16:creationId xmlns:a16="http://schemas.microsoft.com/office/drawing/2014/main" id="{5C5412BE-59B0-934A-B7BA-B3DF5728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CFAF80BD-A1F8-574D-9A78-AD60A870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B43B42B3-5A45-CC4B-AD55-97D4D7FE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3F856C59-D658-7B43-A0E2-8332A0F48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15">
              <a:extLst>
                <a:ext uri="{FF2B5EF4-FFF2-40B4-BE49-F238E27FC236}">
                  <a16:creationId xmlns:a16="http://schemas.microsoft.com/office/drawing/2014/main" id="{00AF41C0-42D7-4E44-8FBF-8783C29EF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25143E32-38AB-E141-9359-174A66B2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Text Box 17">
                <a:extLst>
                  <a:ext uri="{FF2B5EF4-FFF2-40B4-BE49-F238E27FC236}">
                    <a16:creationId xmlns:a16="http://schemas.microsoft.com/office/drawing/2014/main" id="{5FBE30DE-B9C1-4142-BA4A-6C0267A38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id="{1CCB28C8-C25F-6D45-99D6-934E4DB7A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>
                <a:extLst>
                  <a:ext uri="{FF2B5EF4-FFF2-40B4-BE49-F238E27FC236}">
                    <a16:creationId xmlns:a16="http://schemas.microsoft.com/office/drawing/2014/main" id="{0BA6C611-2030-A540-9BCB-553B5913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id="{EAA6F2A9-76FB-FB44-B560-6F7BA372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21">
                <a:extLst>
                  <a:ext uri="{FF2B5EF4-FFF2-40B4-BE49-F238E27FC236}">
                    <a16:creationId xmlns:a16="http://schemas.microsoft.com/office/drawing/2014/main" id="{3E85F84C-1240-7543-9663-416F41E01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2E0B953E-0313-0841-B1F0-D4A85EE0D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5" name="Oval 23">
                <a:extLst>
                  <a:ext uri="{FF2B5EF4-FFF2-40B4-BE49-F238E27FC236}">
                    <a16:creationId xmlns:a16="http://schemas.microsoft.com/office/drawing/2014/main" id="{8F6108B2-EB1F-D245-A6FC-F779F7F6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6" name="Group 24">
                <a:extLst>
                  <a:ext uri="{FF2B5EF4-FFF2-40B4-BE49-F238E27FC236}">
                    <a16:creationId xmlns:a16="http://schemas.microsoft.com/office/drawing/2014/main" id="{ED45E093-AC43-4E49-AF6B-E506C127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>
                  <a:extLst>
                    <a:ext uri="{FF2B5EF4-FFF2-40B4-BE49-F238E27FC236}">
                      <a16:creationId xmlns:a16="http://schemas.microsoft.com/office/drawing/2014/main" id="{6D3355A1-B945-5447-8024-3F52F6D0D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Text Box 26">
                  <a:extLst>
                    <a:ext uri="{FF2B5EF4-FFF2-40B4-BE49-F238E27FC236}">
                      <a16:creationId xmlns:a16="http://schemas.microsoft.com/office/drawing/2014/main" id="{1EA4AFE9-8666-394D-A688-4C7388B89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id="{8D486D45-3211-2E42-9C51-652738E0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" name="Text Box 28">
              <a:extLst>
                <a:ext uri="{FF2B5EF4-FFF2-40B4-BE49-F238E27FC236}">
                  <a16:creationId xmlns:a16="http://schemas.microsoft.com/office/drawing/2014/main" id="{C4EEA417-D5C5-ED4D-88D6-31DEF02A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6DB9746E-151B-D246-AE3B-7C96BB80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0" name="Group 30">
              <a:extLst>
                <a:ext uri="{FF2B5EF4-FFF2-40B4-BE49-F238E27FC236}">
                  <a16:creationId xmlns:a16="http://schemas.microsoft.com/office/drawing/2014/main" id="{6091DEB1-C5BF-E040-8EF0-C995C85E2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>
                <a:extLst>
                  <a:ext uri="{FF2B5EF4-FFF2-40B4-BE49-F238E27FC236}">
                    <a16:creationId xmlns:a16="http://schemas.microsoft.com/office/drawing/2014/main" id="{51AA4501-AE8F-BF45-9219-96A74877E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FB4052E6-F89B-5144-8146-574A7EFFC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Line 33">
                <a:extLst>
                  <a:ext uri="{FF2B5EF4-FFF2-40B4-BE49-F238E27FC236}">
                    <a16:creationId xmlns:a16="http://schemas.microsoft.com/office/drawing/2014/main" id="{C74DC608-BD5B-6840-AF47-0933A3D7D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Rectangle 34">
                <a:extLst>
                  <a:ext uri="{FF2B5EF4-FFF2-40B4-BE49-F238E27FC236}">
                    <a16:creationId xmlns:a16="http://schemas.microsoft.com/office/drawing/2014/main" id="{3A1AFE8A-9C2C-D640-A73A-1B89A22C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id="{BC6727D8-BE5E-224D-85D1-54398439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8" name="Group 36">
                <a:extLst>
                  <a:ext uri="{FF2B5EF4-FFF2-40B4-BE49-F238E27FC236}">
                    <a16:creationId xmlns:a16="http://schemas.microsoft.com/office/drawing/2014/main" id="{0047B545-BB3D-7249-B046-CE8A2718B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>
                  <a:extLst>
                    <a:ext uri="{FF2B5EF4-FFF2-40B4-BE49-F238E27FC236}">
                      <a16:creationId xmlns:a16="http://schemas.microsoft.com/office/drawing/2014/main" id="{318364A7-97F1-1F4E-988F-46922CCB2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Text Box 38">
                  <a:extLst>
                    <a:ext uri="{FF2B5EF4-FFF2-40B4-BE49-F238E27FC236}">
                      <a16:creationId xmlns:a16="http://schemas.microsoft.com/office/drawing/2014/main" id="{E578598E-0919-2540-8611-872BA7F56B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1" name="Text Box 39">
              <a:extLst>
                <a:ext uri="{FF2B5EF4-FFF2-40B4-BE49-F238E27FC236}">
                  <a16:creationId xmlns:a16="http://schemas.microsoft.com/office/drawing/2014/main" id="{1DED0BC9-977B-8046-8C36-2E4B0876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09BE1DC2-4B0A-DA43-B4B9-66A1A38E5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2953397-709A-37ED-1B32-FE8E9B35780C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0180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63"/>
            <a:ext cx="10515600" cy="894622"/>
          </a:xfrm>
        </p:spPr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F0A53B-EF0A-F14F-83F8-2625C7B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629674"/>
            <a:ext cx="8300450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“bad news travels slowly” </a:t>
            </a:r>
            <a:r>
              <a:rPr lang="en-US" sz="2800" dirty="0"/>
              <a:t>: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588704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6855C03C-8E44-EF41-9C64-F301F7F5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1805946"/>
            <a:ext cx="10519776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209F57E2-5D18-394E-8877-449361B2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36" y="3658752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0C0B111B-B4A7-664F-87FA-C7247397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4717247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E0DCDFE-D830-1B42-B16D-8968BB10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71" y="5710030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F14E5-8C40-1A7D-2913-B96C55BD1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19" y="1923792"/>
            <a:ext cx="9689645" cy="476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i="1" dirty="0"/>
              <a:t>y </a:t>
            </a:r>
            <a:r>
              <a:rPr lang="en-US" sz="2000" dirty="0"/>
              <a:t>sees direct link to </a:t>
            </a:r>
            <a:r>
              <a:rPr lang="en-US" sz="2000" i="1" dirty="0"/>
              <a:t>x</a:t>
            </a:r>
            <a:r>
              <a:rPr lang="en-US" sz="2000" dirty="0"/>
              <a:t> has new cost 60, but z has said it has a path at cost of 5. So </a:t>
            </a:r>
            <a:r>
              <a:rPr lang="en-US" sz="2000" i="1" dirty="0"/>
              <a:t>y</a:t>
            </a:r>
            <a:r>
              <a:rPr lang="en-US" sz="2000" dirty="0"/>
              <a:t> computes 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y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 = 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min{</a:t>
            </a:r>
            <a:r>
              <a:rPr lang="fr-FR" sz="2000" i="1" dirty="0" err="1">
                <a:solidFill>
                  <a:srgbClr val="000000"/>
                </a:solidFill>
                <a:ea typeface="ＭＳ Ｐゴシック" charset="0"/>
              </a:rPr>
              <a:t>c</a:t>
            </a:r>
            <a:r>
              <a:rPr lang="fr-FR" sz="2000" i="1" baseline="-25000" dirty="0" err="1">
                <a:solidFill>
                  <a:srgbClr val="000000"/>
                </a:solidFill>
                <a:ea typeface="ＭＳ Ｐゴシック" charset="0"/>
              </a:rPr>
              <a:t>y,x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+ </a:t>
            </a:r>
            <a:r>
              <a:rPr lang="fr-FR" sz="2000" i="1" dirty="0" err="1">
                <a:solidFill>
                  <a:srgbClr val="000000"/>
                </a:solidFill>
                <a:ea typeface="ＭＳ Ｐゴシック" charset="0"/>
              </a:rPr>
              <a:t>D</a:t>
            </a:r>
            <a:r>
              <a:rPr lang="fr-FR" sz="2000" i="1" baseline="-25000" dirty="0" err="1">
                <a:solidFill>
                  <a:srgbClr val="000000"/>
                </a:solidFill>
                <a:ea typeface="ＭＳ Ｐゴシック" charset="0"/>
              </a:rPr>
              <a:t>x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(x), c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y</a:t>
            </a:r>
            <a:r>
              <a:rPr lang="fr-FR" sz="2000" i="1" baseline="-25000" dirty="0">
                <a:solidFill>
                  <a:srgbClr val="000000"/>
                </a:solidFill>
                <a:ea typeface="ＭＳ Ｐゴシック" charset="0"/>
              </a:rPr>
              <a:t>,z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+ 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z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}=min{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60+0, </a:t>
            </a:r>
            <a:r>
              <a:rPr lang="en-GB" sz="2000" i="1" dirty="0">
                <a:solidFill>
                  <a:srgbClr val="000000"/>
                </a:solidFill>
                <a:ea typeface="ＭＳ Ｐゴシック" charset="0"/>
              </a:rPr>
              <a:t>1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+</a:t>
            </a:r>
            <a:r>
              <a:rPr lang="en-GB" sz="2000" i="1" dirty="0">
                <a:solidFill>
                  <a:srgbClr val="000000"/>
                </a:solidFill>
                <a:ea typeface="ＭＳ Ｐゴシック" charset="0"/>
              </a:rPr>
              <a:t>5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}=6 </a:t>
            </a:r>
            <a:r>
              <a:rPr lang="en-US" sz="2000" dirty="0"/>
              <a:t>“my new cost to x will be 6 via z); notifies </a:t>
            </a:r>
            <a:r>
              <a:rPr lang="en-US" sz="2000" i="1" dirty="0"/>
              <a:t>z</a:t>
            </a:r>
            <a:r>
              <a:rPr lang="en-US" sz="2000" dirty="0"/>
              <a:t> of new cost of 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y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(x)=</a:t>
            </a:r>
            <a:r>
              <a:rPr lang="en-US" sz="2000" dirty="0"/>
              <a:t>6 to </a:t>
            </a:r>
            <a:r>
              <a:rPr lang="en-US" sz="2000" i="1" dirty="0"/>
              <a:t>x.</a:t>
            </a:r>
          </a:p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i="1" dirty="0"/>
              <a:t>z </a:t>
            </a:r>
            <a:r>
              <a:rPr lang="en-US" sz="2000" dirty="0"/>
              <a:t>learns that path to </a:t>
            </a:r>
            <a:r>
              <a:rPr lang="en-US" sz="2000" i="1" dirty="0"/>
              <a:t>x</a:t>
            </a:r>
            <a:r>
              <a:rPr lang="en-US" sz="2000" dirty="0"/>
              <a:t> via</a:t>
            </a:r>
            <a:r>
              <a:rPr lang="en-US" sz="2000" i="1" dirty="0"/>
              <a:t> y </a:t>
            </a:r>
            <a:r>
              <a:rPr lang="en-US" sz="2000" dirty="0"/>
              <a:t>has new cost 6, so </a:t>
            </a:r>
            <a:r>
              <a:rPr lang="en-US" sz="2000" i="1" dirty="0"/>
              <a:t>z</a:t>
            </a:r>
            <a:r>
              <a:rPr lang="en-US" sz="2000" dirty="0"/>
              <a:t> computes 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z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 = 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min{</a:t>
            </a:r>
            <a:r>
              <a:rPr lang="fr-FR" sz="2000" i="1" dirty="0" err="1">
                <a:solidFill>
                  <a:srgbClr val="000000"/>
                </a:solidFill>
                <a:ea typeface="ＭＳ Ｐゴシック" charset="0"/>
              </a:rPr>
              <a:t>c</a:t>
            </a:r>
            <a:r>
              <a:rPr lang="fr-FR" sz="2000" i="1" baseline="-25000" dirty="0" err="1">
                <a:solidFill>
                  <a:srgbClr val="000000"/>
                </a:solidFill>
                <a:ea typeface="ＭＳ Ｐゴシック" charset="0"/>
              </a:rPr>
              <a:t>z,x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+ </a:t>
            </a:r>
            <a:r>
              <a:rPr lang="fr-FR" sz="2000" i="1" dirty="0" err="1">
                <a:solidFill>
                  <a:srgbClr val="000000"/>
                </a:solidFill>
                <a:ea typeface="ＭＳ Ｐゴシック" charset="0"/>
              </a:rPr>
              <a:t>D</a:t>
            </a:r>
            <a:r>
              <a:rPr lang="fr-FR" sz="2000" i="1" baseline="-25000" dirty="0" err="1">
                <a:solidFill>
                  <a:srgbClr val="000000"/>
                </a:solidFill>
                <a:ea typeface="ＭＳ Ｐゴシック" charset="0"/>
              </a:rPr>
              <a:t>x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(x), c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z</a:t>
            </a:r>
            <a:r>
              <a:rPr lang="fr-FR" sz="2000" i="1" baseline="-25000" dirty="0">
                <a:solidFill>
                  <a:srgbClr val="000000"/>
                </a:solidFill>
                <a:ea typeface="ＭＳ Ｐゴシック" charset="0"/>
              </a:rPr>
              <a:t>,y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+ 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y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}=min{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50+0, </a:t>
            </a:r>
            <a:r>
              <a:rPr lang="en-GB" sz="2000" i="1" dirty="0">
                <a:solidFill>
                  <a:srgbClr val="000000"/>
                </a:solidFill>
                <a:ea typeface="ＭＳ Ｐゴシック" charset="0"/>
              </a:rPr>
              <a:t>1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+</a:t>
            </a:r>
            <a:r>
              <a:rPr lang="en-GB" sz="2000" i="1" dirty="0">
                <a:solidFill>
                  <a:srgbClr val="000000"/>
                </a:solidFill>
                <a:ea typeface="ＭＳ Ｐゴシック" charset="0"/>
              </a:rPr>
              <a:t>6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}=7</a:t>
            </a:r>
            <a:r>
              <a:rPr lang="en-US" sz="2000" dirty="0"/>
              <a:t> “my new cost to </a:t>
            </a:r>
            <a:r>
              <a:rPr lang="en-US" sz="2000" i="1" dirty="0"/>
              <a:t>x</a:t>
            </a:r>
            <a:r>
              <a:rPr lang="en-US" sz="2000" dirty="0"/>
              <a:t> will be 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z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(x)=</a:t>
            </a:r>
            <a:r>
              <a:rPr lang="en-US" sz="2000" dirty="0"/>
              <a:t>7 via y), notifies </a:t>
            </a:r>
            <a:r>
              <a:rPr lang="en-US" sz="2000" i="1" dirty="0"/>
              <a:t>y</a:t>
            </a:r>
            <a:r>
              <a:rPr lang="en-US" sz="2000" dirty="0"/>
              <a:t> of new cost of 7 to </a:t>
            </a:r>
            <a:r>
              <a:rPr lang="en-US" sz="2000" i="1" dirty="0"/>
              <a:t>x.</a:t>
            </a:r>
          </a:p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i="1" dirty="0"/>
              <a:t>y </a:t>
            </a:r>
            <a:r>
              <a:rPr lang="en-US" sz="2000" dirty="0"/>
              <a:t>learns that path to </a:t>
            </a:r>
            <a:r>
              <a:rPr lang="en-US" sz="2000" i="1" dirty="0"/>
              <a:t>x</a:t>
            </a:r>
            <a:r>
              <a:rPr lang="en-US" sz="2000" dirty="0"/>
              <a:t> via </a:t>
            </a:r>
            <a:r>
              <a:rPr lang="en-US" sz="2000" i="1" dirty="0"/>
              <a:t>z </a:t>
            </a:r>
            <a:r>
              <a:rPr lang="en-US" sz="2000" dirty="0"/>
              <a:t>has new cost 7, so </a:t>
            </a:r>
            <a:r>
              <a:rPr lang="en-US" sz="2000" i="1" dirty="0"/>
              <a:t>y</a:t>
            </a:r>
            <a:r>
              <a:rPr lang="en-US" sz="2000" dirty="0"/>
              <a:t> computes 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y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 = 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min{</a:t>
            </a:r>
            <a:r>
              <a:rPr lang="fr-FR" sz="2000" i="1" dirty="0" err="1">
                <a:solidFill>
                  <a:srgbClr val="000000"/>
                </a:solidFill>
                <a:ea typeface="ＭＳ Ｐゴシック" charset="0"/>
              </a:rPr>
              <a:t>c</a:t>
            </a:r>
            <a:r>
              <a:rPr lang="fr-FR" sz="2000" i="1" baseline="-25000" dirty="0" err="1">
                <a:solidFill>
                  <a:srgbClr val="000000"/>
                </a:solidFill>
                <a:ea typeface="ＭＳ Ｐゴシック" charset="0"/>
              </a:rPr>
              <a:t>y,x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+ </a:t>
            </a:r>
            <a:r>
              <a:rPr lang="fr-FR" sz="2000" i="1" dirty="0" err="1">
                <a:solidFill>
                  <a:srgbClr val="000000"/>
                </a:solidFill>
                <a:ea typeface="ＭＳ Ｐゴシック" charset="0"/>
              </a:rPr>
              <a:t>D</a:t>
            </a:r>
            <a:r>
              <a:rPr lang="fr-FR" sz="2000" i="1" baseline="-25000" dirty="0" err="1">
                <a:solidFill>
                  <a:srgbClr val="000000"/>
                </a:solidFill>
                <a:ea typeface="ＭＳ Ｐゴシック" charset="0"/>
              </a:rPr>
              <a:t>x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(x), c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y</a:t>
            </a:r>
            <a:r>
              <a:rPr lang="fr-FR" sz="2000" i="1" baseline="-25000" dirty="0">
                <a:solidFill>
                  <a:srgbClr val="000000"/>
                </a:solidFill>
                <a:ea typeface="ＭＳ Ｐゴシック" charset="0"/>
              </a:rPr>
              <a:t>,z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+ 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z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}=min{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60+0, </a:t>
            </a:r>
            <a:r>
              <a:rPr lang="en-GB" sz="2000" i="1" dirty="0">
                <a:solidFill>
                  <a:srgbClr val="000000"/>
                </a:solidFill>
                <a:ea typeface="ＭＳ Ｐゴシック" charset="0"/>
              </a:rPr>
              <a:t>1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+</a:t>
            </a:r>
            <a:r>
              <a:rPr lang="en-GB" sz="2000" i="1" dirty="0">
                <a:solidFill>
                  <a:srgbClr val="000000"/>
                </a:solidFill>
                <a:ea typeface="ＭＳ Ｐゴシック" charset="0"/>
              </a:rPr>
              <a:t>7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}=8</a:t>
            </a:r>
            <a:r>
              <a:rPr lang="en-US" sz="2000" dirty="0"/>
              <a:t> “my new cost to </a:t>
            </a:r>
            <a:r>
              <a:rPr lang="en-US" sz="2000" i="1" dirty="0"/>
              <a:t>x</a:t>
            </a:r>
            <a:r>
              <a:rPr lang="en-US" sz="2000" dirty="0"/>
              <a:t> will be 8 via z), notifies </a:t>
            </a:r>
            <a:r>
              <a:rPr lang="en-US" sz="2000" i="1" dirty="0"/>
              <a:t>z</a:t>
            </a:r>
            <a:r>
              <a:rPr lang="en-US" sz="2000" dirty="0"/>
              <a:t> of new cost of 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y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(x)=</a:t>
            </a:r>
            <a:r>
              <a:rPr lang="en-US" sz="2000" dirty="0"/>
              <a:t>8 to </a:t>
            </a:r>
            <a:r>
              <a:rPr lang="en-US" sz="2000" i="1" dirty="0"/>
              <a:t>x.</a:t>
            </a:r>
          </a:p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i="1" dirty="0"/>
              <a:t>z </a:t>
            </a:r>
            <a:r>
              <a:rPr lang="en-US" sz="2000" dirty="0"/>
              <a:t>learns that path to </a:t>
            </a:r>
            <a:r>
              <a:rPr lang="en-US" sz="2000" i="1" dirty="0"/>
              <a:t>x</a:t>
            </a:r>
            <a:r>
              <a:rPr lang="en-US" sz="2000" dirty="0"/>
              <a:t> via</a:t>
            </a:r>
            <a:r>
              <a:rPr lang="en-US" sz="2000" i="1" dirty="0"/>
              <a:t> y </a:t>
            </a:r>
            <a:r>
              <a:rPr lang="en-US" sz="2000" dirty="0"/>
              <a:t>has new cost 8, so </a:t>
            </a:r>
            <a:r>
              <a:rPr lang="en-US" sz="2000" i="1" dirty="0"/>
              <a:t>z</a:t>
            </a:r>
            <a:r>
              <a:rPr lang="en-US" sz="2000" dirty="0"/>
              <a:t> computes 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z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 = 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min{</a:t>
            </a:r>
            <a:r>
              <a:rPr lang="fr-FR" sz="2000" i="1" dirty="0" err="1">
                <a:solidFill>
                  <a:srgbClr val="000000"/>
                </a:solidFill>
                <a:ea typeface="ＭＳ Ｐゴシック" charset="0"/>
              </a:rPr>
              <a:t>c</a:t>
            </a:r>
            <a:r>
              <a:rPr lang="fr-FR" sz="2000" i="1" baseline="-25000" dirty="0" err="1">
                <a:solidFill>
                  <a:srgbClr val="000000"/>
                </a:solidFill>
                <a:ea typeface="ＭＳ Ｐゴシック" charset="0"/>
              </a:rPr>
              <a:t>z,x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+ </a:t>
            </a:r>
            <a:r>
              <a:rPr lang="fr-FR" sz="2000" i="1" dirty="0" err="1">
                <a:solidFill>
                  <a:srgbClr val="000000"/>
                </a:solidFill>
                <a:ea typeface="ＭＳ Ｐゴシック" charset="0"/>
              </a:rPr>
              <a:t>D</a:t>
            </a:r>
            <a:r>
              <a:rPr lang="fr-FR" sz="2000" i="1" baseline="-25000" dirty="0" err="1">
                <a:solidFill>
                  <a:srgbClr val="000000"/>
                </a:solidFill>
                <a:ea typeface="ＭＳ Ｐゴシック" charset="0"/>
              </a:rPr>
              <a:t>x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(x), c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z</a:t>
            </a:r>
            <a:r>
              <a:rPr lang="fr-FR" sz="2000" i="1" baseline="-25000" dirty="0">
                <a:solidFill>
                  <a:srgbClr val="000000"/>
                </a:solidFill>
                <a:ea typeface="ＭＳ Ｐゴシック" charset="0"/>
              </a:rPr>
              <a:t>,y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+ 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y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}=min{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50+0, </a:t>
            </a:r>
            <a:r>
              <a:rPr lang="en-GB" sz="2000" i="1" dirty="0">
                <a:solidFill>
                  <a:srgbClr val="000000"/>
                </a:solidFill>
                <a:ea typeface="ＭＳ Ｐゴシック" charset="0"/>
              </a:rPr>
              <a:t>1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+</a:t>
            </a:r>
            <a:r>
              <a:rPr lang="en-GB" sz="2000" i="1" dirty="0">
                <a:solidFill>
                  <a:srgbClr val="000000"/>
                </a:solidFill>
                <a:ea typeface="ＭＳ Ｐゴシック" charset="0"/>
              </a:rPr>
              <a:t>8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}=9</a:t>
            </a:r>
            <a:r>
              <a:rPr lang="en-US" sz="2000" dirty="0"/>
              <a:t> “my new cost to </a:t>
            </a:r>
            <a:r>
              <a:rPr lang="en-US" sz="2000" i="1" dirty="0"/>
              <a:t>x</a:t>
            </a:r>
            <a:r>
              <a:rPr lang="en-US" sz="2000" dirty="0"/>
              <a:t> will be 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z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(x)=</a:t>
            </a:r>
            <a:r>
              <a:rPr lang="en-US" sz="2000" dirty="0"/>
              <a:t>9 via y), notifies </a:t>
            </a:r>
            <a:r>
              <a:rPr lang="en-US" sz="2000" i="1" dirty="0"/>
              <a:t>y</a:t>
            </a:r>
            <a:r>
              <a:rPr lang="en-US" sz="2000" dirty="0"/>
              <a:t> of new cost of 9 to </a:t>
            </a:r>
            <a:r>
              <a:rPr lang="en-US" sz="2000" i="1" dirty="0"/>
              <a:t>x.</a:t>
            </a:r>
          </a:p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The iterations will stop when 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z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reaches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50 (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z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 , 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y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going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from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5 to 50 in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step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of 1). And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then</a:t>
            </a:r>
            <a:r>
              <a:rPr lang="en-US" sz="2000" dirty="0"/>
              <a:t> 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y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will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reach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51.</a:t>
            </a:r>
          </a:p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Q: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what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if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link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cost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between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y and z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is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3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instead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of 1?</a:t>
            </a:r>
          </a:p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Q:  (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z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(x), D</a:t>
            </a:r>
            <a:r>
              <a:rPr lang="en-US" altLang="zh-CN" sz="2000" i="1" baseline="-25000" dirty="0">
                <a:solidFill>
                  <a:srgbClr val="000000"/>
                </a:solidFill>
                <a:ea typeface="ＭＳ Ｐゴシック" charset="0"/>
              </a:rPr>
              <a:t>y</a:t>
            </a:r>
            <a:r>
              <a:rPr lang="fr-FR" sz="2000" i="1" dirty="0">
                <a:solidFill>
                  <a:srgbClr val="000000"/>
                </a:solidFill>
                <a:ea typeface="ＭＳ Ｐゴシック" charset="0"/>
              </a:rPr>
              <a:t>(x)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going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from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5 to 8 to 11 to 14…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until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reaching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or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exceeding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50 in </a:t>
            </a:r>
            <a:r>
              <a:rPr lang="fr-FR" sz="2000" dirty="0" err="1">
                <a:solidFill>
                  <a:srgbClr val="000000"/>
                </a:solidFill>
                <a:ea typeface="ＭＳ Ｐゴシック" charset="0"/>
              </a:rPr>
              <a:t>step</a:t>
            </a:r>
            <a:r>
              <a:rPr lang="fr-FR" sz="2000" dirty="0">
                <a:solidFill>
                  <a:srgbClr val="000000"/>
                </a:solidFill>
                <a:ea typeface="ＭＳ Ｐゴシック" charset="0"/>
              </a:rPr>
              <a:t> of 3)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E438C-380D-797D-FC00-9BDCC84F2820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  <p:grpSp>
        <p:nvGrpSpPr>
          <p:cNvPr id="80" name="Group 5">
            <a:extLst>
              <a:ext uri="{FF2B5EF4-FFF2-40B4-BE49-F238E27FC236}">
                <a16:creationId xmlns:a16="http://schemas.microsoft.com/office/drawing/2014/main" id="{BD871EDA-67E3-48BA-9FF8-E57C6B6072DB}"/>
              </a:ext>
            </a:extLst>
          </p:cNvPr>
          <p:cNvGrpSpPr>
            <a:grpSpLocks/>
          </p:cNvGrpSpPr>
          <p:nvPr/>
        </p:nvGrpSpPr>
        <p:grpSpPr bwMode="auto">
          <a:xfrm>
            <a:off x="10046157" y="5382378"/>
            <a:ext cx="2184400" cy="1314450"/>
            <a:chOff x="3625" y="1076"/>
            <a:chExt cx="1376" cy="828"/>
          </a:xfrm>
        </p:grpSpPr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CC90C80D-9677-4259-B62B-5BCAEF3F1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A1E8C71B-70FB-4146-9782-E0BE7B37A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" name="Oval 8">
              <a:extLst>
                <a:ext uri="{FF2B5EF4-FFF2-40B4-BE49-F238E27FC236}">
                  <a16:creationId xmlns:a16="http://schemas.microsoft.com/office/drawing/2014/main" id="{E11AA4BF-7CD6-46E3-927C-DC9E1DED5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Line 9">
              <a:extLst>
                <a:ext uri="{FF2B5EF4-FFF2-40B4-BE49-F238E27FC236}">
                  <a16:creationId xmlns:a16="http://schemas.microsoft.com/office/drawing/2014/main" id="{E827DDCB-251A-4751-B773-A757809DB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Line 10">
              <a:extLst>
                <a:ext uri="{FF2B5EF4-FFF2-40B4-BE49-F238E27FC236}">
                  <a16:creationId xmlns:a16="http://schemas.microsoft.com/office/drawing/2014/main" id="{8236E485-F840-48D2-8908-DA9B2F35E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Rectangle 11">
              <a:extLst>
                <a:ext uri="{FF2B5EF4-FFF2-40B4-BE49-F238E27FC236}">
                  <a16:creationId xmlns:a16="http://schemas.microsoft.com/office/drawing/2014/main" id="{A37FC3C6-66BD-4FFA-8D29-B16772D77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Oval 12">
              <a:extLst>
                <a:ext uri="{FF2B5EF4-FFF2-40B4-BE49-F238E27FC236}">
                  <a16:creationId xmlns:a16="http://schemas.microsoft.com/office/drawing/2014/main" id="{0E0C9794-3B39-44EE-95C0-821DB02A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4D42C56A-C5B4-4591-B60E-804E0E94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5701E604-6B26-4184-B543-C348E395F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3" name="Group 15">
              <a:extLst>
                <a:ext uri="{FF2B5EF4-FFF2-40B4-BE49-F238E27FC236}">
                  <a16:creationId xmlns:a16="http://schemas.microsoft.com/office/drawing/2014/main" id="{25DDBD6E-D620-40CA-B37B-6D00F9BA8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7" name="Rectangle 16">
                <a:extLst>
                  <a:ext uri="{FF2B5EF4-FFF2-40B4-BE49-F238E27FC236}">
                    <a16:creationId xmlns:a16="http://schemas.microsoft.com/office/drawing/2014/main" id="{961167F8-C4F1-4791-B542-A4DAC9F33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" name="Text Box 17">
                <a:extLst>
                  <a:ext uri="{FF2B5EF4-FFF2-40B4-BE49-F238E27FC236}">
                    <a16:creationId xmlns:a16="http://schemas.microsoft.com/office/drawing/2014/main" id="{EF901D6C-681C-444F-B09F-8625BD5ED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4" name="Group 18">
              <a:extLst>
                <a:ext uri="{FF2B5EF4-FFF2-40B4-BE49-F238E27FC236}">
                  <a16:creationId xmlns:a16="http://schemas.microsoft.com/office/drawing/2014/main" id="{A04B472D-76B2-4EEA-8B84-2E49A1298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09" name="Oval 19">
                <a:extLst>
                  <a:ext uri="{FF2B5EF4-FFF2-40B4-BE49-F238E27FC236}">
                    <a16:creationId xmlns:a16="http://schemas.microsoft.com/office/drawing/2014/main" id="{F7A8018B-45B8-42DE-A419-539BF6839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0" name="Line 20">
                <a:extLst>
                  <a:ext uri="{FF2B5EF4-FFF2-40B4-BE49-F238E27FC236}">
                    <a16:creationId xmlns:a16="http://schemas.microsoft.com/office/drawing/2014/main" id="{9F390D35-1C60-4A83-9485-8AC3BFF51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" name="Line 21">
                <a:extLst>
                  <a:ext uri="{FF2B5EF4-FFF2-40B4-BE49-F238E27FC236}">
                    <a16:creationId xmlns:a16="http://schemas.microsoft.com/office/drawing/2014/main" id="{9AE3885E-4BC2-499C-AE60-043BB1334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Rectangle 22">
                <a:extLst>
                  <a:ext uri="{FF2B5EF4-FFF2-40B4-BE49-F238E27FC236}">
                    <a16:creationId xmlns:a16="http://schemas.microsoft.com/office/drawing/2014/main" id="{A37CE32E-05CE-4D3E-8394-F07E3F26F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3" name="Oval 23">
                <a:extLst>
                  <a:ext uri="{FF2B5EF4-FFF2-40B4-BE49-F238E27FC236}">
                    <a16:creationId xmlns:a16="http://schemas.microsoft.com/office/drawing/2014/main" id="{DCE9055A-223A-464A-8216-0F5458A7C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4" name="Group 24">
                <a:extLst>
                  <a:ext uri="{FF2B5EF4-FFF2-40B4-BE49-F238E27FC236}">
                    <a16:creationId xmlns:a16="http://schemas.microsoft.com/office/drawing/2014/main" id="{D23CD70E-8C8B-495A-A90B-C9086CABCF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5" name="Rectangle 25">
                  <a:extLst>
                    <a:ext uri="{FF2B5EF4-FFF2-40B4-BE49-F238E27FC236}">
                      <a16:creationId xmlns:a16="http://schemas.microsoft.com/office/drawing/2014/main" id="{0C662034-856F-4D56-9973-013BA15F3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6" name="Text Box 26">
                  <a:extLst>
                    <a:ext uri="{FF2B5EF4-FFF2-40B4-BE49-F238E27FC236}">
                      <a16:creationId xmlns:a16="http://schemas.microsoft.com/office/drawing/2014/main" id="{0449EEB1-41E9-4D2C-919C-DCCC90453E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5" name="Text Box 27">
              <a:extLst>
                <a:ext uri="{FF2B5EF4-FFF2-40B4-BE49-F238E27FC236}">
                  <a16:creationId xmlns:a16="http://schemas.microsoft.com/office/drawing/2014/main" id="{7E8EFB34-5001-4E23-9DA3-2232DA4EE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6" name="Text Box 28">
              <a:extLst>
                <a:ext uri="{FF2B5EF4-FFF2-40B4-BE49-F238E27FC236}">
                  <a16:creationId xmlns:a16="http://schemas.microsoft.com/office/drawing/2014/main" id="{ACE4A1C3-5071-4329-923B-97819598A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7" name="Text Box 29">
              <a:extLst>
                <a:ext uri="{FF2B5EF4-FFF2-40B4-BE49-F238E27FC236}">
                  <a16:creationId xmlns:a16="http://schemas.microsoft.com/office/drawing/2014/main" id="{62A87EF8-AA3A-4ADD-A26B-EC7C18BD6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98" name="Group 30">
              <a:extLst>
                <a:ext uri="{FF2B5EF4-FFF2-40B4-BE49-F238E27FC236}">
                  <a16:creationId xmlns:a16="http://schemas.microsoft.com/office/drawing/2014/main" id="{4D16F216-8B3F-45E5-B7A4-BB2B66920F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1" name="Oval 31">
                <a:extLst>
                  <a:ext uri="{FF2B5EF4-FFF2-40B4-BE49-F238E27FC236}">
                    <a16:creationId xmlns:a16="http://schemas.microsoft.com/office/drawing/2014/main" id="{9D52F87D-6FAB-422C-9B2A-C57478B8A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" name="Line 32">
                <a:extLst>
                  <a:ext uri="{FF2B5EF4-FFF2-40B4-BE49-F238E27FC236}">
                    <a16:creationId xmlns:a16="http://schemas.microsoft.com/office/drawing/2014/main" id="{48C9A6EB-4258-47E8-AC4C-765B23CE2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" name="Line 33">
                <a:extLst>
                  <a:ext uri="{FF2B5EF4-FFF2-40B4-BE49-F238E27FC236}">
                    <a16:creationId xmlns:a16="http://schemas.microsoft.com/office/drawing/2014/main" id="{E0BF1D32-17EC-4CDD-B6C5-AD17D6D634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Rectangle 34">
                <a:extLst>
                  <a:ext uri="{FF2B5EF4-FFF2-40B4-BE49-F238E27FC236}">
                    <a16:creationId xmlns:a16="http://schemas.microsoft.com/office/drawing/2014/main" id="{7D63F5B3-E03D-4D12-875C-EA7731C76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5" name="Oval 35">
                <a:extLst>
                  <a:ext uri="{FF2B5EF4-FFF2-40B4-BE49-F238E27FC236}">
                    <a16:creationId xmlns:a16="http://schemas.microsoft.com/office/drawing/2014/main" id="{5133BA76-EDE4-4D97-A1E1-50FDE8FBC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6" name="Group 36">
                <a:extLst>
                  <a:ext uri="{FF2B5EF4-FFF2-40B4-BE49-F238E27FC236}">
                    <a16:creationId xmlns:a16="http://schemas.microsoft.com/office/drawing/2014/main" id="{62EF9773-5821-4E73-923B-6293B2A346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7" name="Rectangle 37">
                  <a:extLst>
                    <a:ext uri="{FF2B5EF4-FFF2-40B4-BE49-F238E27FC236}">
                      <a16:creationId xmlns:a16="http://schemas.microsoft.com/office/drawing/2014/main" id="{0DCEE0A7-79CB-48F9-B2E1-1F3FBCBBF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8" name="Text Box 38">
                  <a:extLst>
                    <a:ext uri="{FF2B5EF4-FFF2-40B4-BE49-F238E27FC236}">
                      <a16:creationId xmlns:a16="http://schemas.microsoft.com/office/drawing/2014/main" id="{48449F3D-A7D1-44CA-AD48-DECE0EABFA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9" name="Text Box 39">
              <a:extLst>
                <a:ext uri="{FF2B5EF4-FFF2-40B4-BE49-F238E27FC236}">
                  <a16:creationId xmlns:a16="http://schemas.microsoft.com/office/drawing/2014/main" id="{7EA8D6B9-C54C-49FD-8097-F4131F73D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0" name="Line 40">
              <a:extLst>
                <a:ext uri="{FF2B5EF4-FFF2-40B4-BE49-F238E27FC236}">
                  <a16:creationId xmlns:a16="http://schemas.microsoft.com/office/drawing/2014/main" id="{81195BCE-A146-4853-A3E7-D1656A253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13A6ACD-A573-4F61-AC2C-718EBA2748AC}"/>
              </a:ext>
            </a:extLst>
          </p:cNvPr>
          <p:cNvSpPr txBox="1"/>
          <p:nvPr/>
        </p:nvSpPr>
        <p:spPr>
          <a:xfrm>
            <a:off x="11403471" y="5780384"/>
            <a:ext cx="31451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9F26BB4-D3D1-4EA0-BDCC-EE443DB52995}"/>
                  </a:ext>
                </a:extLst>
              </p14:cNvPr>
              <p14:cNvContentPartPr/>
              <p14:nvPr/>
            </p14:nvContentPartPr>
            <p14:xfrm>
              <a:off x="3502440" y="6625523"/>
              <a:ext cx="57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9F26BB4-D3D1-4EA0-BDCC-EE443DB529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3800" y="6616883"/>
                <a:ext cx="234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7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A8C8-E22A-6F63-2B03-311102CB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85BA-BF99-7ED1-A4F4-6D88EC533D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2DD0E-0973-17B0-B5B1-8AC8FB28F8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E1366-90F1-E79B-6C74-5D159B0A9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20371-0258-CB48-186B-CB6F845505C4}"/>
              </a:ext>
            </a:extLst>
          </p:cNvPr>
          <p:cNvSpPr txBox="1"/>
          <p:nvPr/>
        </p:nvSpPr>
        <p:spPr>
          <a:xfrm>
            <a:off x="4186171" y="6306358"/>
            <a:ext cx="3972058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ch52 ep#12 DV Bad News Travel Slow Part II</a:t>
            </a:r>
          </a:p>
          <a:p>
            <a:r>
              <a:rPr lang="en-GB" sz="1400" dirty="0">
                <a:hlinkClick r:id="rId2"/>
              </a:rPr>
              <a:t>https://www.youtube.com/watch?v=kLmhxtL2FRI</a:t>
            </a:r>
            <a:r>
              <a:rPr lang="en-GB" sz="1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734F6-B43A-EC23-9115-A42BF1F2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875"/>
            <a:ext cx="12192000" cy="608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6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A743-FB13-A16D-3587-77E525A4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Poisoned Reverse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1FEC7-EC01-B930-5ACF-064C641CFA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697937"/>
                <a:ext cx="10674927" cy="49077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If z routes through y to get to x:</a:t>
                </a:r>
              </a:p>
              <a:p>
                <a:pPr lvl="1"/>
                <a:r>
                  <a:rPr lang="en-GB" dirty="0">
                    <a:solidFill>
                      <a:srgbClr val="FF0000"/>
                    </a:solidFill>
                  </a:rPr>
                  <a:t>In y’s routing table, set z's distance to x </a:t>
                </a:r>
                <a:r>
                  <a:rPr lang="fr-FR" sz="2400" i="1" dirty="0">
                    <a:solidFill>
                      <a:srgbClr val="FF0000"/>
                    </a:solidFill>
                    <a:ea typeface="ＭＳ Ｐゴシック" charset="0"/>
                  </a:rPr>
                  <a:t>D</a:t>
                </a:r>
                <a:r>
                  <a:rPr lang="en-US" altLang="zh-CN" sz="2400" i="1" baseline="-25000" dirty="0">
                    <a:solidFill>
                      <a:srgbClr val="FF0000"/>
                    </a:solidFill>
                    <a:ea typeface="ＭＳ Ｐゴシック" charset="0"/>
                  </a:rPr>
                  <a:t>z</a:t>
                </a:r>
                <a:r>
                  <a:rPr lang="fr-FR" sz="2400" i="1" dirty="0">
                    <a:solidFill>
                      <a:srgbClr val="FF0000"/>
                    </a:solidFill>
                    <a:ea typeface="ＭＳ Ｐゴシック" charset="0"/>
                  </a:rPr>
                  <a:t>(x)=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∞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/>
                  <a:t>(so y won't route to x via z, removing the circular dependency)</a:t>
                </a:r>
              </a:p>
              <a:p>
                <a:pPr marL="347663" indent="-223838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800" i="1" dirty="0"/>
                  <a:t>y </a:t>
                </a:r>
                <a:r>
                  <a:rPr lang="en-US" sz="2800" dirty="0"/>
                  <a:t>sees direct link to </a:t>
                </a:r>
                <a:r>
                  <a:rPr lang="en-US" sz="2800" i="1" dirty="0"/>
                  <a:t>x</a:t>
                </a:r>
                <a:r>
                  <a:rPr lang="en-US" sz="2800" dirty="0"/>
                  <a:t> has new cost 60, so </a:t>
                </a:r>
                <a:r>
                  <a:rPr lang="en-US" sz="2800" i="1" dirty="0"/>
                  <a:t>y</a:t>
                </a:r>
                <a:r>
                  <a:rPr lang="en-US" sz="2800" dirty="0"/>
                  <a:t> computes 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ＭＳ Ｐゴシック" charset="0"/>
                  </a:rPr>
                  <a:t>y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(x) = </a:t>
                </a:r>
                <a:r>
                  <a:rPr lang="fr-FR" sz="2800" dirty="0">
                    <a:solidFill>
                      <a:srgbClr val="000000"/>
                    </a:solidFill>
                    <a:ea typeface="ＭＳ Ｐゴシック" charset="0"/>
                  </a:rPr>
                  <a:t>min{</a:t>
                </a:r>
                <a:r>
                  <a:rPr lang="fr-FR" sz="2800" i="1" dirty="0" err="1">
                    <a:solidFill>
                      <a:srgbClr val="000000"/>
                    </a:solidFill>
                    <a:ea typeface="ＭＳ Ｐゴシック" charset="0"/>
                  </a:rPr>
                  <a:t>c</a:t>
                </a:r>
                <a:r>
                  <a:rPr lang="fr-FR" sz="2800" i="1" baseline="-25000" dirty="0" err="1">
                    <a:solidFill>
                      <a:srgbClr val="000000"/>
                    </a:solidFill>
                    <a:ea typeface="ＭＳ Ｐゴシック" charset="0"/>
                  </a:rPr>
                  <a:t>y,x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+ </a:t>
                </a:r>
                <a:r>
                  <a:rPr lang="fr-FR" sz="2800" i="1" dirty="0" err="1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fr-FR" sz="2800" i="1" baseline="-25000" dirty="0" err="1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(x), c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ＭＳ Ｐゴシック" charset="0"/>
                  </a:rPr>
                  <a:t>y</a:t>
                </a:r>
                <a:r>
                  <a:rPr lang="fr-FR" sz="2800" i="1" baseline="-25000" dirty="0">
                    <a:solidFill>
                      <a:srgbClr val="000000"/>
                    </a:solidFill>
                    <a:ea typeface="ＭＳ Ｐゴシック" charset="0"/>
                  </a:rPr>
                  <a:t>,z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+ D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ＭＳ Ｐゴシック" charset="0"/>
                  </a:rPr>
                  <a:t>z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(x)</a:t>
                </a:r>
                <a:r>
                  <a:rPr lang="fr-FR" sz="2800" dirty="0">
                    <a:solidFill>
                      <a:srgbClr val="000000"/>
                    </a:solidFill>
                    <a:ea typeface="ＭＳ Ｐゴシック" charset="0"/>
                  </a:rPr>
                  <a:t>}=min{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60+0, </a:t>
                </a:r>
                <a:r>
                  <a:rPr lang="en-GB" sz="2800" i="1" dirty="0">
                    <a:solidFill>
                      <a:srgbClr val="000000"/>
                    </a:solidFill>
                    <a:ea typeface="ＭＳ Ｐゴシック" charset="0"/>
                  </a:rPr>
                  <a:t>1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∞</m:t>
                    </m:r>
                  </m:oMath>
                </a14:m>
                <a:r>
                  <a:rPr lang="fr-FR" sz="2800" dirty="0">
                    <a:solidFill>
                      <a:srgbClr val="000000"/>
                    </a:solidFill>
                    <a:ea typeface="ＭＳ Ｐゴシック" charset="0"/>
                  </a:rPr>
                  <a:t>}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=</a:t>
                </a:r>
                <a:r>
                  <a:rPr lang="en-GB" i="1" dirty="0">
                    <a:solidFill>
                      <a:srgbClr val="FF0000"/>
                    </a:solidFill>
                    <a:ea typeface="ＭＳ Ｐゴシック" charset="0"/>
                  </a:rPr>
                  <a:t>60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 </a:t>
                </a:r>
                <a:r>
                  <a:rPr lang="en-US" sz="2800" dirty="0"/>
                  <a:t>“my new cost to x will be 60 via direct link; notifies </a:t>
                </a:r>
                <a:r>
                  <a:rPr lang="en-US" sz="2800" i="1" dirty="0"/>
                  <a:t>z</a:t>
                </a:r>
                <a:r>
                  <a:rPr lang="en-US" sz="2800" dirty="0"/>
                  <a:t> of new cost of 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ＭＳ Ｐゴシック" charset="0"/>
                  </a:rPr>
                  <a:t>y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(x)=</a:t>
                </a:r>
                <a:r>
                  <a:rPr lang="en-US" sz="2800" dirty="0"/>
                  <a:t>60 to </a:t>
                </a:r>
                <a:r>
                  <a:rPr lang="en-US" sz="2800" i="1" dirty="0"/>
                  <a:t>x.</a:t>
                </a:r>
              </a:p>
              <a:p>
                <a:pPr marL="347663" indent="-223838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800" i="1" dirty="0"/>
                  <a:t>z </a:t>
                </a:r>
                <a:r>
                  <a:rPr lang="en-US" sz="2800" dirty="0"/>
                  <a:t>learns that path to </a:t>
                </a:r>
                <a:r>
                  <a:rPr lang="en-US" sz="2800" i="1" dirty="0"/>
                  <a:t>x</a:t>
                </a:r>
                <a:r>
                  <a:rPr lang="en-US" sz="2800" dirty="0"/>
                  <a:t> via</a:t>
                </a:r>
                <a:r>
                  <a:rPr lang="en-US" sz="2800" i="1" dirty="0"/>
                  <a:t> y </a:t>
                </a:r>
                <a:r>
                  <a:rPr lang="en-US" sz="2800" dirty="0"/>
                  <a:t>has new cost 60, so </a:t>
                </a:r>
                <a:r>
                  <a:rPr lang="en-US" sz="2800" i="1" dirty="0"/>
                  <a:t>z</a:t>
                </a:r>
                <a:r>
                  <a:rPr lang="en-US" sz="2800" dirty="0"/>
                  <a:t> computes 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ＭＳ Ｐゴシック" charset="0"/>
                  </a:rPr>
                  <a:t>z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(x) = </a:t>
                </a:r>
                <a:r>
                  <a:rPr lang="fr-FR" sz="2800" dirty="0">
                    <a:solidFill>
                      <a:srgbClr val="000000"/>
                    </a:solidFill>
                    <a:ea typeface="ＭＳ Ｐゴシック" charset="0"/>
                  </a:rPr>
                  <a:t>min{</a:t>
                </a:r>
                <a:r>
                  <a:rPr lang="fr-FR" sz="2800" i="1" dirty="0" err="1">
                    <a:solidFill>
                      <a:srgbClr val="000000"/>
                    </a:solidFill>
                    <a:ea typeface="ＭＳ Ｐゴシック" charset="0"/>
                  </a:rPr>
                  <a:t>c</a:t>
                </a:r>
                <a:r>
                  <a:rPr lang="fr-FR" sz="2800" i="1" baseline="-25000" dirty="0" err="1">
                    <a:solidFill>
                      <a:srgbClr val="000000"/>
                    </a:solidFill>
                    <a:ea typeface="ＭＳ Ｐゴシック" charset="0"/>
                  </a:rPr>
                  <a:t>z,x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+ </a:t>
                </a:r>
                <a:r>
                  <a:rPr lang="fr-FR" sz="2800" i="1" dirty="0" err="1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fr-FR" sz="2800" i="1" baseline="-25000" dirty="0" err="1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(x), c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ＭＳ Ｐゴシック" charset="0"/>
                  </a:rPr>
                  <a:t>z</a:t>
                </a:r>
                <a:r>
                  <a:rPr lang="fr-FR" sz="2800" i="1" baseline="-25000" dirty="0">
                    <a:solidFill>
                      <a:srgbClr val="000000"/>
                    </a:solidFill>
                    <a:ea typeface="ＭＳ Ｐゴシック" charset="0"/>
                  </a:rPr>
                  <a:t>,y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+ D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ＭＳ Ｐゴシック" charset="0"/>
                  </a:rPr>
                  <a:t>y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(x)</a:t>
                </a:r>
                <a:r>
                  <a:rPr lang="fr-FR" sz="2800" dirty="0">
                    <a:solidFill>
                      <a:srgbClr val="000000"/>
                    </a:solidFill>
                    <a:ea typeface="ＭＳ Ｐゴシック" charset="0"/>
                  </a:rPr>
                  <a:t>}=min{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50+0, </a:t>
                </a:r>
                <a:r>
                  <a:rPr lang="en-GB" sz="2800" i="1" dirty="0">
                    <a:solidFill>
                      <a:srgbClr val="000000"/>
                    </a:solidFill>
                    <a:ea typeface="ＭＳ Ｐゴシック" charset="0"/>
                  </a:rPr>
                  <a:t>1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+</a:t>
                </a:r>
                <a:r>
                  <a:rPr lang="en-GB" sz="2800" i="1" dirty="0">
                    <a:solidFill>
                      <a:srgbClr val="FF0000"/>
                    </a:solidFill>
                    <a:ea typeface="ＭＳ Ｐゴシック" charset="0"/>
                  </a:rPr>
                  <a:t>60</a:t>
                </a:r>
                <a:r>
                  <a:rPr lang="fr-FR" sz="2800" dirty="0">
                    <a:solidFill>
                      <a:srgbClr val="000000"/>
                    </a:solidFill>
                    <a:ea typeface="ＭＳ Ｐゴシック" charset="0"/>
                  </a:rPr>
                  <a:t>}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=</a:t>
                </a:r>
                <a:r>
                  <a:rPr lang="fr-FR" sz="2800" i="1" dirty="0">
                    <a:solidFill>
                      <a:srgbClr val="FF0000"/>
                    </a:solidFill>
                    <a:ea typeface="ＭＳ Ｐゴシック" charset="0"/>
                  </a:rPr>
                  <a:t>50</a:t>
                </a:r>
                <a:r>
                  <a:rPr lang="en-US" sz="2800" dirty="0"/>
                  <a:t> “my new cost to </a:t>
                </a:r>
                <a:r>
                  <a:rPr lang="en-US" sz="2800" i="1" dirty="0"/>
                  <a:t>x</a:t>
                </a:r>
                <a:r>
                  <a:rPr lang="en-US" sz="2800" dirty="0"/>
                  <a:t> will be 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ＭＳ Ｐゴシック" charset="0"/>
                  </a:rPr>
                  <a:t>z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(x)=</a:t>
                </a:r>
                <a:r>
                  <a:rPr lang="en-US" sz="2800" dirty="0"/>
                  <a:t>50 via direct link, notifies </a:t>
                </a:r>
                <a:r>
                  <a:rPr lang="en-US" sz="2800" i="1" dirty="0"/>
                  <a:t>y</a:t>
                </a:r>
                <a:r>
                  <a:rPr lang="en-US" sz="2800" dirty="0"/>
                  <a:t> of new cost of 50 to </a:t>
                </a:r>
                <a:r>
                  <a:rPr lang="en-US" sz="2800" i="1" dirty="0"/>
                  <a:t>x.</a:t>
                </a:r>
              </a:p>
              <a:p>
                <a:pPr marL="347663" indent="-223838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800" i="1" dirty="0"/>
                  <a:t>y </a:t>
                </a:r>
                <a:r>
                  <a:rPr lang="en-US" sz="2800" dirty="0"/>
                  <a:t>learns that path to </a:t>
                </a:r>
                <a:r>
                  <a:rPr lang="en-US" sz="2800" i="1" dirty="0"/>
                  <a:t>x</a:t>
                </a:r>
                <a:r>
                  <a:rPr lang="en-US" sz="2800" dirty="0"/>
                  <a:t> via </a:t>
                </a:r>
                <a:r>
                  <a:rPr lang="en-US" sz="2800" i="1" dirty="0"/>
                  <a:t>z </a:t>
                </a:r>
                <a:r>
                  <a:rPr lang="en-US" sz="2800" dirty="0"/>
                  <a:t>has new cost 50, so </a:t>
                </a:r>
                <a:r>
                  <a:rPr lang="en-US" sz="2800" i="1" dirty="0"/>
                  <a:t>y</a:t>
                </a:r>
                <a:r>
                  <a:rPr lang="en-US" sz="2800" dirty="0"/>
                  <a:t> computes 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ＭＳ Ｐゴシック" charset="0"/>
                  </a:rPr>
                  <a:t>y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(x) = </a:t>
                </a:r>
                <a:r>
                  <a:rPr lang="fr-FR" sz="2800" dirty="0">
                    <a:solidFill>
                      <a:srgbClr val="000000"/>
                    </a:solidFill>
                    <a:ea typeface="ＭＳ Ｐゴシック" charset="0"/>
                  </a:rPr>
                  <a:t>min{</a:t>
                </a:r>
                <a:r>
                  <a:rPr lang="fr-FR" sz="2800" i="1" dirty="0" err="1">
                    <a:solidFill>
                      <a:srgbClr val="000000"/>
                    </a:solidFill>
                    <a:ea typeface="ＭＳ Ｐゴシック" charset="0"/>
                  </a:rPr>
                  <a:t>c</a:t>
                </a:r>
                <a:r>
                  <a:rPr lang="fr-FR" sz="2800" i="1" baseline="-25000" dirty="0" err="1">
                    <a:solidFill>
                      <a:srgbClr val="000000"/>
                    </a:solidFill>
                    <a:ea typeface="ＭＳ Ｐゴシック" charset="0"/>
                  </a:rPr>
                  <a:t>y,x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+ </a:t>
                </a:r>
                <a:r>
                  <a:rPr lang="fr-FR" sz="2800" i="1" dirty="0" err="1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fr-FR" sz="2800" i="1" baseline="-25000" dirty="0" err="1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(x), c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ＭＳ Ｐゴシック" charset="0"/>
                  </a:rPr>
                  <a:t>y</a:t>
                </a:r>
                <a:r>
                  <a:rPr lang="fr-FR" sz="2800" i="1" baseline="-25000" dirty="0">
                    <a:solidFill>
                      <a:srgbClr val="000000"/>
                    </a:solidFill>
                    <a:ea typeface="ＭＳ Ｐゴシック" charset="0"/>
                  </a:rPr>
                  <a:t>,z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+ D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ＭＳ Ｐゴシック" charset="0"/>
                  </a:rPr>
                  <a:t>z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(x)</a:t>
                </a:r>
                <a:r>
                  <a:rPr lang="fr-FR" sz="2800" dirty="0">
                    <a:solidFill>
                      <a:srgbClr val="000000"/>
                    </a:solidFill>
                    <a:ea typeface="ＭＳ Ｐゴシック" charset="0"/>
                  </a:rPr>
                  <a:t>}=min{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60+0, </a:t>
                </a:r>
                <a:r>
                  <a:rPr lang="en-GB" sz="2800" i="1" dirty="0">
                    <a:solidFill>
                      <a:srgbClr val="000000"/>
                    </a:solidFill>
                    <a:ea typeface="ＭＳ Ｐゴシック" charset="0"/>
                  </a:rPr>
                  <a:t>1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+</a:t>
                </a:r>
                <a:r>
                  <a:rPr lang="en-GB" sz="2800" i="1" dirty="0">
                    <a:solidFill>
                      <a:srgbClr val="FF0000"/>
                    </a:solidFill>
                    <a:ea typeface="ＭＳ Ｐゴシック" charset="0"/>
                  </a:rPr>
                  <a:t>50</a:t>
                </a:r>
                <a:r>
                  <a:rPr lang="fr-FR" sz="2800" dirty="0">
                    <a:solidFill>
                      <a:srgbClr val="000000"/>
                    </a:solidFill>
                    <a:ea typeface="ＭＳ Ｐゴシック" charset="0"/>
                  </a:rPr>
                  <a:t>}</a:t>
                </a:r>
                <a:r>
                  <a:rPr lang="fr-FR" sz="2800" i="1" dirty="0">
                    <a:solidFill>
                      <a:srgbClr val="FF0000"/>
                    </a:solidFill>
                    <a:ea typeface="ＭＳ Ｐゴシック" charset="0"/>
                  </a:rPr>
                  <a:t>=51</a:t>
                </a:r>
                <a:r>
                  <a:rPr lang="en-US" sz="2800" dirty="0"/>
                  <a:t> “my new cost to </a:t>
                </a:r>
                <a:r>
                  <a:rPr lang="en-US" sz="2800" i="1" dirty="0"/>
                  <a:t>x</a:t>
                </a:r>
                <a:r>
                  <a:rPr lang="en-US" sz="2800" dirty="0"/>
                  <a:t> will be 51 via z, notifies </a:t>
                </a:r>
                <a:r>
                  <a:rPr lang="en-US" sz="2800" i="1" dirty="0"/>
                  <a:t>z</a:t>
                </a:r>
                <a:r>
                  <a:rPr lang="en-US" sz="2800" dirty="0"/>
                  <a:t> of new cost of 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ea typeface="ＭＳ Ｐゴシック" charset="0"/>
                  </a:rPr>
                  <a:t>y</a:t>
                </a:r>
                <a:r>
                  <a:rPr lang="fr-FR" sz="2800" i="1" dirty="0">
                    <a:solidFill>
                      <a:srgbClr val="000000"/>
                    </a:solidFill>
                    <a:ea typeface="ＭＳ Ｐゴシック" charset="0"/>
                  </a:rPr>
                  <a:t>(x)=</a:t>
                </a:r>
                <a:r>
                  <a:rPr lang="en-US" i="1" dirty="0">
                    <a:solidFill>
                      <a:srgbClr val="000000"/>
                    </a:solidFill>
                    <a:ea typeface="ＭＳ Ｐゴシック" charset="0"/>
                  </a:rPr>
                  <a:t>51</a:t>
                </a:r>
                <a:r>
                  <a:rPr lang="en-US" sz="2800" dirty="0"/>
                  <a:t> to </a:t>
                </a:r>
                <a:r>
                  <a:rPr lang="en-US" sz="2800" i="1" dirty="0"/>
                  <a:t>x.</a:t>
                </a:r>
              </a:p>
              <a:p>
                <a:pPr marL="347663" indent="-223838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dirty="0"/>
                  <a:t>Algorithm has converged.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1FEC7-EC01-B930-5ACF-064C641CF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697937"/>
                <a:ext cx="10674927" cy="4907734"/>
              </a:xfrm>
              <a:blipFill>
                <a:blip r:embed="rId3"/>
                <a:stretch>
                  <a:fillRect t="-2857" r="-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FB42D-3EA4-A4DD-05C3-6636CFACE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B3BE99-5B63-95B4-3627-1D0E66633FA3}"/>
              </a:ext>
            </a:extLst>
          </p:cNvPr>
          <p:cNvGrpSpPr>
            <a:grpSpLocks/>
          </p:cNvGrpSpPr>
          <p:nvPr/>
        </p:nvGrpSpPr>
        <p:grpSpPr bwMode="auto">
          <a:xfrm>
            <a:off x="9169400" y="630161"/>
            <a:ext cx="2184400" cy="1314450"/>
            <a:chOff x="3625" y="1076"/>
            <a:chExt cx="1376" cy="828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7E73C72-F3F7-54DE-3CC6-297FCE194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660EAEA-4095-C24A-05E5-D78C4103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70862A-869D-DE44-DEDD-1756671A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DF8AFEE1-6939-952F-CDB0-85240F774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CE4A265A-1066-CF06-34AD-D9ADBD942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1C4D2B-59EE-0CF2-2EB0-950236C8B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E7F77A9-CA63-3656-855F-9AE79A42E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2DB3ADE-BB79-1BD1-1F1E-B7D1EBA25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CECD9A3-C81B-A233-2E40-54B434B7F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BE6EE90-5A48-D179-392E-E37A40D6C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40" name="Rectangle 16">
                <a:extLst>
                  <a:ext uri="{FF2B5EF4-FFF2-40B4-BE49-F238E27FC236}">
                    <a16:creationId xmlns:a16="http://schemas.microsoft.com/office/drawing/2014/main" id="{138EE372-E214-1855-0FF8-EB1D5D627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" name="Text Box 17">
                <a:extLst>
                  <a:ext uri="{FF2B5EF4-FFF2-40B4-BE49-F238E27FC236}">
                    <a16:creationId xmlns:a16="http://schemas.microsoft.com/office/drawing/2014/main" id="{F7672D2E-B6B0-02EB-CE30-FCF145C1B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A1B2606F-124E-F7D9-15C8-66B580E58D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32" name="Oval 19">
                <a:extLst>
                  <a:ext uri="{FF2B5EF4-FFF2-40B4-BE49-F238E27FC236}">
                    <a16:creationId xmlns:a16="http://schemas.microsoft.com/office/drawing/2014/main" id="{ACE92A0F-7683-1706-CEB1-DB94A78EB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" name="Line 20">
                <a:extLst>
                  <a:ext uri="{FF2B5EF4-FFF2-40B4-BE49-F238E27FC236}">
                    <a16:creationId xmlns:a16="http://schemas.microsoft.com/office/drawing/2014/main" id="{609ABDAB-E7C5-4654-1FD2-31204ADDB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" name="Line 21">
                <a:extLst>
                  <a:ext uri="{FF2B5EF4-FFF2-40B4-BE49-F238E27FC236}">
                    <a16:creationId xmlns:a16="http://schemas.microsoft.com/office/drawing/2014/main" id="{A205F69F-1963-A495-E75A-3C50AC076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594C434F-AB80-D83B-2C28-F20B5AF0F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6" name="Oval 23">
                <a:extLst>
                  <a:ext uri="{FF2B5EF4-FFF2-40B4-BE49-F238E27FC236}">
                    <a16:creationId xmlns:a16="http://schemas.microsoft.com/office/drawing/2014/main" id="{A2ED094A-393B-D248-81BF-483CB2B3B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37" name="Group 24">
                <a:extLst>
                  <a:ext uri="{FF2B5EF4-FFF2-40B4-BE49-F238E27FC236}">
                    <a16:creationId xmlns:a16="http://schemas.microsoft.com/office/drawing/2014/main" id="{FB55E414-AC93-8D51-E142-4FE7510167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38" name="Rectangle 25">
                  <a:extLst>
                    <a:ext uri="{FF2B5EF4-FFF2-40B4-BE49-F238E27FC236}">
                      <a16:creationId xmlns:a16="http://schemas.microsoft.com/office/drawing/2014/main" id="{0E64ED78-0907-5754-FF58-CD10524313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" name="Text Box 26">
                  <a:extLst>
                    <a:ext uri="{FF2B5EF4-FFF2-40B4-BE49-F238E27FC236}">
                      <a16:creationId xmlns:a16="http://schemas.microsoft.com/office/drawing/2014/main" id="{E6298D13-2DA8-A182-7217-85E3A593F3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8" name="Text Box 27">
              <a:extLst>
                <a:ext uri="{FF2B5EF4-FFF2-40B4-BE49-F238E27FC236}">
                  <a16:creationId xmlns:a16="http://schemas.microsoft.com/office/drawing/2014/main" id="{F3F7334B-6CED-504B-1B17-3FB79E886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1328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9" name="Text Box 28">
              <a:extLst>
                <a:ext uri="{FF2B5EF4-FFF2-40B4-BE49-F238E27FC236}">
                  <a16:creationId xmlns:a16="http://schemas.microsoft.com/office/drawing/2014/main" id="{F32F5B81-9AF6-84D1-606C-612EDA089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5EF37FA7-6610-A94E-4FAC-32FA1D3F4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21" name="Group 30">
              <a:extLst>
                <a:ext uri="{FF2B5EF4-FFF2-40B4-BE49-F238E27FC236}">
                  <a16:creationId xmlns:a16="http://schemas.microsoft.com/office/drawing/2014/main" id="{C0EB6FE4-22E8-F2CC-F755-4657C8895F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2"/>
              <a:chOff x="1740" y="2306"/>
              <a:chExt cx="316" cy="252"/>
            </a:xfrm>
          </p:grpSpPr>
          <p:sp>
            <p:nvSpPr>
              <p:cNvPr id="24" name="Oval 31">
                <a:extLst>
                  <a:ext uri="{FF2B5EF4-FFF2-40B4-BE49-F238E27FC236}">
                    <a16:creationId xmlns:a16="http://schemas.microsoft.com/office/drawing/2014/main" id="{1964D5EC-7A46-1C2F-7787-600C50870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" name="Line 32">
                <a:extLst>
                  <a:ext uri="{FF2B5EF4-FFF2-40B4-BE49-F238E27FC236}">
                    <a16:creationId xmlns:a16="http://schemas.microsoft.com/office/drawing/2014/main" id="{A1D46730-10EA-D671-C2CE-B9EE935D4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" name="Line 33">
                <a:extLst>
                  <a:ext uri="{FF2B5EF4-FFF2-40B4-BE49-F238E27FC236}">
                    <a16:creationId xmlns:a16="http://schemas.microsoft.com/office/drawing/2014/main" id="{D5F1520D-F62A-BAC8-6156-F1BB12B14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" name="Rectangle 34">
                <a:extLst>
                  <a:ext uri="{FF2B5EF4-FFF2-40B4-BE49-F238E27FC236}">
                    <a16:creationId xmlns:a16="http://schemas.microsoft.com/office/drawing/2014/main" id="{0A8BFE97-557A-9948-9BD3-48886F295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8" name="Oval 35">
                <a:extLst>
                  <a:ext uri="{FF2B5EF4-FFF2-40B4-BE49-F238E27FC236}">
                    <a16:creationId xmlns:a16="http://schemas.microsoft.com/office/drawing/2014/main" id="{E33A8536-0477-85AD-7359-C29F02090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9" name="Group 36">
                <a:extLst>
                  <a:ext uri="{FF2B5EF4-FFF2-40B4-BE49-F238E27FC236}">
                    <a16:creationId xmlns:a16="http://schemas.microsoft.com/office/drawing/2014/main" id="{4A3A891B-63BD-81A5-C47C-E00AD3C1B6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5" cy="252"/>
                <a:chOff x="2954" y="2429"/>
                <a:chExt cx="208" cy="252"/>
              </a:xfrm>
            </p:grpSpPr>
            <p:sp>
              <p:nvSpPr>
                <p:cNvPr id="30" name="Rectangle 37">
                  <a:extLst>
                    <a:ext uri="{FF2B5EF4-FFF2-40B4-BE49-F238E27FC236}">
                      <a16:creationId xmlns:a16="http://schemas.microsoft.com/office/drawing/2014/main" id="{742A3AE4-6245-93B8-7961-25F71110EF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" name="Text Box 38">
                  <a:extLst>
                    <a:ext uri="{FF2B5EF4-FFF2-40B4-BE49-F238E27FC236}">
                      <a16:creationId xmlns:a16="http://schemas.microsoft.com/office/drawing/2014/main" id="{0BCC22A9-8E57-0A5E-82C5-2A8D5DBA52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9"/>
                  <a:ext cx="20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2" name="Text Box 39">
              <a:extLst>
                <a:ext uri="{FF2B5EF4-FFF2-40B4-BE49-F238E27FC236}">
                  <a16:creationId xmlns:a16="http://schemas.microsoft.com/office/drawing/2014/main" id="{01B1A270-A532-5F0C-2EEE-D4B65AE04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kern="0" dirty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" name="Line 40">
              <a:extLst>
                <a:ext uri="{FF2B5EF4-FFF2-40B4-BE49-F238E27FC236}">
                  <a16:creationId xmlns:a16="http://schemas.microsoft.com/office/drawing/2014/main" id="{41758E52-D352-627C-DE69-4AA0F2154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7C3E0DB-1673-92B2-DA90-18AC540270B3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0547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D915-71C3-DEC3-B744-32FEB2191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CC75B-E61C-B852-F8F4-54E1B279BB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80007-7C6B-5731-72C4-8594C888B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1D979-E43A-13C8-9845-FF5B536E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728"/>
            <a:ext cx="12192000" cy="6052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E41ECD-D45E-436A-3F0C-209068B4A9E2}"/>
              </a:ext>
            </a:extLst>
          </p:cNvPr>
          <p:cNvSpPr txBox="1"/>
          <p:nvPr/>
        </p:nvSpPr>
        <p:spPr>
          <a:xfrm>
            <a:off x="4148721" y="6323512"/>
            <a:ext cx="4046958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ch52 ep#13 DV Poisoned Reverse</a:t>
            </a:r>
          </a:p>
          <a:p>
            <a:r>
              <a:rPr lang="en-GB" sz="1400" dirty="0">
                <a:hlinkClick r:id="rId3"/>
              </a:rPr>
              <a:t>https://www.youtube.com/watch?v=UcTgNZwGmRU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3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EF9E-943C-E2F3-43B4-D7C4C58E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8AA1-9102-CC92-4C5D-7DBCCD826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GB" dirty="0"/>
              <a:t>Link State: Cost of link to </a:t>
            </a:r>
            <a:r>
              <a:rPr lang="en-GB" dirty="0" err="1"/>
              <a:t>neighbors</a:t>
            </a:r>
            <a:r>
              <a:rPr lang="en-GB" dirty="0"/>
              <a:t> sent to the entire network. Large # of small messages.</a:t>
            </a:r>
          </a:p>
          <a:p>
            <a:pPr lvl="1"/>
            <a:r>
              <a:rPr lang="en-US" i="1" dirty="0">
                <a:solidFill>
                  <a:srgbClr val="0000A8"/>
                </a:solidFill>
              </a:rPr>
              <a:t>n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routers, O(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) messages sent among all routers  </a:t>
            </a:r>
          </a:p>
          <a:p>
            <a:pPr lvl="1"/>
            <a:r>
              <a:rPr lang="en-GB" dirty="0"/>
              <a:t>Dijkstra’s algorithm is used to compute the shortest path using the link state</a:t>
            </a:r>
          </a:p>
          <a:p>
            <a:r>
              <a:rPr lang="en-GB" dirty="0"/>
              <a:t>Distance Vectors: Distance to all nodes in the network sent to </a:t>
            </a:r>
            <a:r>
              <a:rPr lang="en-GB" dirty="0" err="1"/>
              <a:t>neighbors</a:t>
            </a:r>
            <a:r>
              <a:rPr lang="en-GB" dirty="0"/>
              <a:t>. Small # of large messages</a:t>
            </a:r>
          </a:p>
          <a:p>
            <a:pPr lvl="1"/>
            <a:r>
              <a:rPr lang="en-US" dirty="0"/>
              <a:t>Message exchange between neighbors; convergence time varies</a:t>
            </a:r>
            <a:endParaRPr lang="en-GB" dirty="0"/>
          </a:p>
          <a:p>
            <a:pPr lvl="1"/>
            <a:r>
              <a:rPr lang="en-GB" dirty="0"/>
              <a:t>Bellman Ford’s algorithm is used to compute shortest paths using distance vectors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9EE05-C71D-D186-68F1-B63CF86C6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83" y="1080571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5" name="Slide Number Placeholder 4">
            <a:extLst>
              <a:ext uri="{FF2B5EF4-FFF2-40B4-BE49-F238E27FC236}">
                <a16:creationId xmlns:a16="http://schemas.microsoft.com/office/drawing/2014/main" id="{7421469F-33E5-D447-A9DE-1067C7F4D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A537E-481A-A528-9156-366D36CE0DC5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6214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FBAECF-726E-DE42-B9B7-7C524E4E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61" y="2398630"/>
            <a:ext cx="5397500" cy="356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9DCFA0-BE2B-6C49-8F30-5E442F984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51" y="2296412"/>
            <a:ext cx="4742783" cy="35148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9898B5-7629-444A-853C-91C8BEBF09F7}"/>
              </a:ext>
            </a:extLst>
          </p:cNvPr>
          <p:cNvCxnSpPr>
            <a:cxnSpLocks/>
          </p:cNvCxnSpPr>
          <p:nvPr/>
        </p:nvCxnSpPr>
        <p:spPr>
          <a:xfrm flipH="1">
            <a:off x="5438273" y="2101516"/>
            <a:ext cx="1027160" cy="3769895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82C28E6-AA94-9B4C-907F-A2DD9B79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93944"/>
            <a:ext cx="4343400" cy="894622"/>
          </a:xfrm>
        </p:spPr>
        <p:txBody>
          <a:bodyPr>
            <a:no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A83DF1-3350-D947-A496-D32331CC7508}"/>
              </a:ext>
            </a:extLst>
          </p:cNvPr>
          <p:cNvSpPr txBox="1">
            <a:spLocks/>
          </p:cNvSpPr>
          <p:nvPr/>
        </p:nvSpPr>
        <p:spPr>
          <a:xfrm>
            <a:off x="7102642" y="1057586"/>
            <a:ext cx="4511842" cy="1156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SDN control plane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EE919-E82B-F0FF-B907-5178584F7D57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13750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13C8C0-E40F-7640-BA53-55FC4A48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443808"/>
            <a:ext cx="6034548" cy="435133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Routing</a:t>
            </a:r>
            <a:r>
              <a:rPr lang="en-US" dirty="0">
                <a:solidFill>
                  <a:srgbClr val="C00000"/>
                </a:solidFill>
              </a:rPr>
              <a:t> protocol goal: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path: </a:t>
            </a:r>
            <a:r>
              <a:rPr lang="en-US" dirty="0"/>
              <a:t>sequence of routers packets traverse from given initial source host to final destination host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“good”: </a:t>
            </a:r>
            <a:r>
              <a:rPr lang="en-US" dirty="0"/>
              <a:t>least “cost”, “fastest”, “least congested”</a:t>
            </a:r>
          </a:p>
          <a:p>
            <a:pPr marL="407988" indent="-277813"/>
            <a:r>
              <a:rPr lang="en-US" dirty="0"/>
              <a:t>routing: a “top-10” networking challenge!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</p:spPr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145F460-37A7-FC4E-B52E-1476917705E4}"/>
              </a:ext>
            </a:extLst>
          </p:cNvPr>
          <p:cNvSpPr/>
          <p:nvPr/>
        </p:nvSpPr>
        <p:spPr>
          <a:xfrm>
            <a:off x="9058928" y="2579084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417">
            <a:extLst>
              <a:ext uri="{FF2B5EF4-FFF2-40B4-BE49-F238E27FC236}">
                <a16:creationId xmlns:a16="http://schemas.microsoft.com/office/drawing/2014/main" id="{A6AD087C-04A1-094B-B5E0-C38BD623364D}"/>
              </a:ext>
            </a:extLst>
          </p:cNvPr>
          <p:cNvSpPr>
            <a:spLocks/>
          </p:cNvSpPr>
          <p:nvPr/>
        </p:nvSpPr>
        <p:spPr bwMode="auto">
          <a:xfrm>
            <a:off x="7347816" y="1339341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418">
            <a:extLst>
              <a:ext uri="{FF2B5EF4-FFF2-40B4-BE49-F238E27FC236}">
                <a16:creationId xmlns:a16="http://schemas.microsoft.com/office/drawing/2014/main" id="{DDD85433-A27F-6541-A663-D96D5984F58C}"/>
              </a:ext>
            </a:extLst>
          </p:cNvPr>
          <p:cNvGrpSpPr>
            <a:grpSpLocks/>
          </p:cNvGrpSpPr>
          <p:nvPr/>
        </p:nvGrpSpPr>
        <p:grpSpPr bwMode="auto"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11" name="Rectangle 419">
              <a:extLst>
                <a:ext uri="{FF2B5EF4-FFF2-40B4-BE49-F238E27FC236}">
                  <a16:creationId xmlns:a16="http://schemas.microsoft.com/office/drawing/2014/main" id="{6BE52684-A899-C64A-B92A-00B35992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AutoShape 420">
              <a:extLst>
                <a:ext uri="{FF2B5EF4-FFF2-40B4-BE49-F238E27FC236}">
                  <a16:creationId xmlns:a16="http://schemas.microsoft.com/office/drawing/2014/main" id="{1CC81BD0-1E06-234E-9C84-9CF4B42DE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427">
            <a:extLst>
              <a:ext uri="{FF2B5EF4-FFF2-40B4-BE49-F238E27FC236}">
                <a16:creationId xmlns:a16="http://schemas.microsoft.com/office/drawing/2014/main" id="{15D75210-CCB3-EF4F-8147-08315952ABD2}"/>
              </a:ext>
            </a:extLst>
          </p:cNvPr>
          <p:cNvSpPr>
            <a:spLocks/>
          </p:cNvSpPr>
          <p:nvPr/>
        </p:nvSpPr>
        <p:spPr bwMode="auto">
          <a:xfrm>
            <a:off x="7786141" y="4196440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580">
            <a:extLst>
              <a:ext uri="{FF2B5EF4-FFF2-40B4-BE49-F238E27FC236}">
                <a16:creationId xmlns:a16="http://schemas.microsoft.com/office/drawing/2014/main" id="{F5DA193A-3F5E-E747-8642-93E8D466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5" name="Text Box 580">
            <a:extLst>
              <a:ext uri="{FF2B5EF4-FFF2-40B4-BE49-F238E27FC236}">
                <a16:creationId xmlns:a16="http://schemas.microsoft.com/office/drawing/2014/main" id="{5FA06B40-094D-D341-900D-62322B1F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CB90BDB-7914-2841-868F-B1C171AE02D0}"/>
              </a:ext>
            </a:extLst>
          </p:cNvPr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009C1-63E0-AC48-A451-99CD5E6FDD90}"/>
              </a:ext>
            </a:extLst>
          </p:cNvPr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55FF949-4EF8-E942-B9BB-20394F3598D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D409681-4032-1C42-9F30-5D5899243858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2DDC28-E103-7F4D-A505-AB39A3D44C75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023E15-0AB6-944A-BAB0-EE6BBC79C34E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B742AD-A3E5-804B-A5D0-76DC204011A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9FB69-9C9F-3F4E-9B51-39F1BCB2DC8D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605DCA-7A42-2D49-ADF6-F861B8748A04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0D6FB2-8F5C-724C-B4A0-F530677569F5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60C8EE-1C4B-5F46-9E22-3DBBF4F11C68}"/>
              </a:ext>
            </a:extLst>
          </p:cNvPr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51F5106-32A5-2543-880B-662ACD66CA26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424404C-A23C-F647-8C93-68F0BA827AC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BFCDF5-D1B4-EA46-B271-D0722F529047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889E85-63CC-7944-B49D-B29033B3D945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A8382F-1B0D-464D-BBFD-9D1451ACDE6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5A3F61-17DD-3A49-B29B-EC101C5D824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DD4340-C868-4744-9D1F-1BB1FDEE7F23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0E793E-B8DA-774F-AF06-238006ECEBE3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D4457E50-81C3-874C-80A4-80EAE0791741}"/>
              </a:ext>
            </a:extLst>
          </p:cNvPr>
          <p:cNvSpPr/>
          <p:nvPr/>
        </p:nvSpPr>
        <p:spPr>
          <a:xfrm>
            <a:off x="9614553" y="1295348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57054E-9FD6-024C-A915-5AB7C6A89AFD}"/>
              </a:ext>
            </a:extLst>
          </p:cNvPr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F7C00-5965-8F41-99F0-F64F3C546739}"/>
              </a:ext>
            </a:extLst>
          </p:cNvPr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D6713-BAE9-3C4E-B463-C5B4D65DA870}"/>
              </a:ext>
            </a:extLst>
          </p:cNvPr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30C9D-5A6A-4840-95EE-E62E0F45C045}"/>
              </a:ext>
            </a:extLst>
          </p:cNvPr>
          <p:cNvCxnSpPr>
            <a:cxnSpLocks/>
          </p:cNvCxnSpPr>
          <p:nvPr/>
        </p:nvCxnSpPr>
        <p:spPr>
          <a:xfrm flipH="1" flipV="1">
            <a:off x="10633660" y="3093431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695EB4-9B05-534C-8956-9DB8A7F3BB4D}"/>
              </a:ext>
            </a:extLst>
          </p:cNvPr>
          <p:cNvCxnSpPr>
            <a:cxnSpLocks/>
          </p:cNvCxnSpPr>
          <p:nvPr/>
        </p:nvCxnSpPr>
        <p:spPr>
          <a:xfrm flipH="1" flipV="1">
            <a:off x="10734575" y="3153990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F7467A-DF1D-0E46-BAE5-AA618B1E2E23}"/>
              </a:ext>
            </a:extLst>
          </p:cNvPr>
          <p:cNvCxnSpPr>
            <a:cxnSpLocks/>
          </p:cNvCxnSpPr>
          <p:nvPr/>
        </p:nvCxnSpPr>
        <p:spPr>
          <a:xfrm flipV="1">
            <a:off x="10710637" y="3146727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78AF35-2773-354B-990C-E6287528A770}"/>
              </a:ext>
            </a:extLst>
          </p:cNvPr>
          <p:cNvCxnSpPr>
            <a:cxnSpLocks/>
          </p:cNvCxnSpPr>
          <p:nvPr/>
        </p:nvCxnSpPr>
        <p:spPr>
          <a:xfrm flipH="1" flipV="1">
            <a:off x="10644514" y="3108202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3CE828-FE2E-C442-997E-2F0E1211CF46}"/>
              </a:ext>
            </a:extLst>
          </p:cNvPr>
          <p:cNvCxnSpPr>
            <a:cxnSpLocks/>
          </p:cNvCxnSpPr>
          <p:nvPr/>
        </p:nvCxnSpPr>
        <p:spPr>
          <a:xfrm flipH="1" flipV="1">
            <a:off x="10624360" y="3584948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68B3BB-A47F-5E47-AC63-7A64454822AB}"/>
              </a:ext>
            </a:extLst>
          </p:cNvPr>
          <p:cNvCxnSpPr>
            <a:cxnSpLocks/>
          </p:cNvCxnSpPr>
          <p:nvPr/>
        </p:nvCxnSpPr>
        <p:spPr>
          <a:xfrm flipH="1">
            <a:off x="9968935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E00960-4829-DF40-A68E-F6F8238FF69F}"/>
              </a:ext>
            </a:extLst>
          </p:cNvPr>
          <p:cNvCxnSpPr>
            <a:cxnSpLocks/>
          </p:cNvCxnSpPr>
          <p:nvPr/>
        </p:nvCxnSpPr>
        <p:spPr>
          <a:xfrm flipH="1">
            <a:off x="9293356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6522C-9B65-7B47-9343-759ADC3E82EF}"/>
              </a:ext>
            </a:extLst>
          </p:cNvPr>
          <p:cNvCxnSpPr>
            <a:cxnSpLocks/>
          </p:cNvCxnSpPr>
          <p:nvPr/>
        </p:nvCxnSpPr>
        <p:spPr>
          <a:xfrm flipH="1">
            <a:off x="9350608" y="3020978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D60433-CC5F-F847-96F4-C7AB0F1F4319}"/>
              </a:ext>
            </a:extLst>
          </p:cNvPr>
          <p:cNvCxnSpPr>
            <a:cxnSpLocks/>
          </p:cNvCxnSpPr>
          <p:nvPr/>
        </p:nvCxnSpPr>
        <p:spPr>
          <a:xfrm>
            <a:off x="9806809" y="3020978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89A11F-395A-0146-B6C3-4B72596D337D}"/>
              </a:ext>
            </a:extLst>
          </p:cNvPr>
          <p:cNvCxnSpPr/>
          <p:nvPr/>
        </p:nvCxnSpPr>
        <p:spPr>
          <a:xfrm>
            <a:off x="10211408" y="2267998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56C4A7-D357-9B49-881D-CA196AEAFB86}"/>
              </a:ext>
            </a:extLst>
          </p:cNvPr>
          <p:cNvCxnSpPr>
            <a:cxnSpLocks/>
          </p:cNvCxnSpPr>
          <p:nvPr/>
        </p:nvCxnSpPr>
        <p:spPr>
          <a:xfrm flipH="1">
            <a:off x="9872459" y="2208319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56D9B4-9FB3-E942-993E-5C0B6D6D4E8E}"/>
              </a:ext>
            </a:extLst>
          </p:cNvPr>
          <p:cNvGrpSpPr/>
          <p:nvPr/>
        </p:nvGrpSpPr>
        <p:grpSpPr>
          <a:xfrm>
            <a:off x="7635978" y="1640631"/>
            <a:ext cx="3578867" cy="3640283"/>
            <a:chOff x="7562238" y="2127325"/>
            <a:chExt cx="3578867" cy="364028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6638E5F-AAD7-1E49-9118-E30B36F9BBE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56" name="Line 428">
                <a:extLst>
                  <a:ext uri="{FF2B5EF4-FFF2-40B4-BE49-F238E27FC236}">
                    <a16:creationId xmlns:a16="http://schemas.microsoft.com/office/drawing/2014/main" id="{73C14346-74B2-0A41-B7C0-12342BB48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430">
                <a:extLst>
                  <a:ext uri="{FF2B5EF4-FFF2-40B4-BE49-F238E27FC236}">
                    <a16:creationId xmlns:a16="http://schemas.microsoft.com/office/drawing/2014/main" id="{0D57C56C-0C29-B74B-8FBC-5FE76C1C7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31">
                <a:extLst>
                  <a:ext uri="{FF2B5EF4-FFF2-40B4-BE49-F238E27FC236}">
                    <a16:creationId xmlns:a16="http://schemas.microsoft.com/office/drawing/2014/main" id="{BFFEF7F7-03E4-6249-BB27-BF21D3853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32">
                <a:extLst>
                  <a:ext uri="{FF2B5EF4-FFF2-40B4-BE49-F238E27FC236}">
                    <a16:creationId xmlns:a16="http://schemas.microsoft.com/office/drawing/2014/main" id="{DF776BD7-BCAC-094E-827B-C2448A76F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33">
                <a:extLst>
                  <a:ext uri="{FF2B5EF4-FFF2-40B4-BE49-F238E27FC236}">
                    <a16:creationId xmlns:a16="http://schemas.microsoft.com/office/drawing/2014/main" id="{43C2E62B-BB7A-5C46-8927-931F84F3F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Line 435">
                <a:extLst>
                  <a:ext uri="{FF2B5EF4-FFF2-40B4-BE49-F238E27FC236}">
                    <a16:creationId xmlns:a16="http://schemas.microsoft.com/office/drawing/2014/main" id="{663DFC23-9B89-9C45-9D1B-0D48274B8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Line 436">
                <a:extLst>
                  <a:ext uri="{FF2B5EF4-FFF2-40B4-BE49-F238E27FC236}">
                    <a16:creationId xmlns:a16="http://schemas.microsoft.com/office/drawing/2014/main" id="{18DD1356-89D5-3A44-95E7-F9A8CBA10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9">
                <a:extLst>
                  <a:ext uri="{FF2B5EF4-FFF2-40B4-BE49-F238E27FC236}">
                    <a16:creationId xmlns:a16="http://schemas.microsoft.com/office/drawing/2014/main" id="{97928BA0-13A6-EB47-BAB3-34433975D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40">
                <a:extLst>
                  <a:ext uri="{FF2B5EF4-FFF2-40B4-BE49-F238E27FC236}">
                    <a16:creationId xmlns:a16="http://schemas.microsoft.com/office/drawing/2014/main" id="{2C224211-7D09-3B43-A0B8-3F79ED55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41">
                <a:extLst>
                  <a:ext uri="{FF2B5EF4-FFF2-40B4-BE49-F238E27FC236}">
                    <a16:creationId xmlns:a16="http://schemas.microsoft.com/office/drawing/2014/main" id="{BC08E60D-832A-A349-9156-9FF0DCB8D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43">
                <a:extLst>
                  <a:ext uri="{FF2B5EF4-FFF2-40B4-BE49-F238E27FC236}">
                    <a16:creationId xmlns:a16="http://schemas.microsoft.com/office/drawing/2014/main" id="{9290D2BD-563E-7049-907C-4BAF6989D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49">
                <a:extLst>
                  <a:ext uri="{FF2B5EF4-FFF2-40B4-BE49-F238E27FC236}">
                    <a16:creationId xmlns:a16="http://schemas.microsoft.com/office/drawing/2014/main" id="{34D18B5D-D38E-294D-9B36-D83EA1EA6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28">
                <a:extLst>
                  <a:ext uri="{FF2B5EF4-FFF2-40B4-BE49-F238E27FC236}">
                    <a16:creationId xmlns:a16="http://schemas.microsoft.com/office/drawing/2014/main" id="{390CF526-5CCE-B44E-9ADE-6403971D0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40">
                <a:extLst>
                  <a:ext uri="{FF2B5EF4-FFF2-40B4-BE49-F238E27FC236}">
                    <a16:creationId xmlns:a16="http://schemas.microsoft.com/office/drawing/2014/main" id="{4FC20A7F-7EBB-B34E-A088-4F737F1DC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0A1EE81-EDC0-E24E-81ED-25EC7FC1859F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0B7AC1-4BC8-7841-AB79-C252B50D01B9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8FC87DD-FCE9-4847-8369-0353D5F038BA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5AC2F9-DAA5-2B42-ADBA-8AA2CE13A98C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D02ED14-DF8A-6F47-8739-891B3E17E541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31B2571-456D-AA4C-9A42-8EC6DB5942CF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DD07C97-ADFF-3B4D-9D80-4CCDBD9933B0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CD801D-E623-DF4F-AE29-F9EDFFC1853E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Line 541">
                <a:extLst>
                  <a:ext uri="{FF2B5EF4-FFF2-40B4-BE49-F238E27FC236}">
                    <a16:creationId xmlns:a16="http://schemas.microsoft.com/office/drawing/2014/main" id="{7986AEA4-9721-1648-AF87-0143CA33D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Line 424">
                <a:extLst>
                  <a:ext uri="{FF2B5EF4-FFF2-40B4-BE49-F238E27FC236}">
                    <a16:creationId xmlns:a16="http://schemas.microsoft.com/office/drawing/2014/main" id="{5B046CBA-A8F6-A944-8D42-E33C2FBF4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2" name="Picture 778" descr="antenna_radiation_stylized">
              <a:extLst>
                <a:ext uri="{FF2B5EF4-FFF2-40B4-BE49-F238E27FC236}">
                  <a16:creationId xmlns:a16="http://schemas.microsoft.com/office/drawing/2014/main" id="{631F2DEF-0FF8-3C41-AEF8-65E9DF76C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781" descr="antenna_radiation_stylized">
              <a:extLst>
                <a:ext uri="{FF2B5EF4-FFF2-40B4-BE49-F238E27FC236}">
                  <a16:creationId xmlns:a16="http://schemas.microsoft.com/office/drawing/2014/main" id="{A237A058-6399-5243-824F-D60A75A74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799" descr="cell_tower_radiation copy">
              <a:extLst>
                <a:ext uri="{FF2B5EF4-FFF2-40B4-BE49-F238E27FC236}">
                  <a16:creationId xmlns:a16="http://schemas.microsoft.com/office/drawing/2014/main" id="{7D446A4E-5E76-104B-810A-DBB0D426E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Oval 800">
              <a:extLst>
                <a:ext uri="{FF2B5EF4-FFF2-40B4-BE49-F238E27FC236}">
                  <a16:creationId xmlns:a16="http://schemas.microsoft.com/office/drawing/2014/main" id="{EAAB4AC1-DEE9-134F-A0D6-239D715DA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0" name="Line 426">
            <a:extLst>
              <a:ext uri="{FF2B5EF4-FFF2-40B4-BE49-F238E27FC236}">
                <a16:creationId xmlns:a16="http://schemas.microsoft.com/office/drawing/2014/main" id="{5B80D194-D80B-BF48-8540-D5B8565B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1600" y="2213665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783">
            <a:extLst>
              <a:ext uri="{FF2B5EF4-FFF2-40B4-BE49-F238E27FC236}">
                <a16:creationId xmlns:a16="http://schemas.microsoft.com/office/drawing/2014/main" id="{E68A1148-D704-A446-A2F3-AD2E0367AAB2}"/>
              </a:ext>
            </a:extLst>
          </p:cNvPr>
          <p:cNvGrpSpPr>
            <a:grpSpLocks/>
          </p:cNvGrpSpPr>
          <p:nvPr/>
        </p:nvGrpSpPr>
        <p:grpSpPr bwMode="auto">
          <a:xfrm>
            <a:off x="8124438" y="1822682"/>
            <a:ext cx="298450" cy="464008"/>
            <a:chOff x="3130" y="3288"/>
            <a:chExt cx="410" cy="742"/>
          </a:xfrm>
        </p:grpSpPr>
        <p:sp>
          <p:nvSpPr>
            <p:cNvPr id="82" name="Line 270">
              <a:extLst>
                <a:ext uri="{FF2B5EF4-FFF2-40B4-BE49-F238E27FC236}">
                  <a16:creationId xmlns:a16="http://schemas.microsoft.com/office/drawing/2014/main" id="{148E09EA-BBD1-E045-A9C1-2579C62EE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271">
              <a:extLst>
                <a:ext uri="{FF2B5EF4-FFF2-40B4-BE49-F238E27FC236}">
                  <a16:creationId xmlns:a16="http://schemas.microsoft.com/office/drawing/2014/main" id="{0CEB5342-A8E6-2241-A276-5D5BB507F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272">
              <a:extLst>
                <a:ext uri="{FF2B5EF4-FFF2-40B4-BE49-F238E27FC236}">
                  <a16:creationId xmlns:a16="http://schemas.microsoft.com/office/drawing/2014/main" id="{1C31E4F5-A349-A54A-B3C6-FCE7EC386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273">
              <a:extLst>
                <a:ext uri="{FF2B5EF4-FFF2-40B4-BE49-F238E27FC236}">
                  <a16:creationId xmlns:a16="http://schemas.microsoft.com/office/drawing/2014/main" id="{89E72D14-18C6-4F4A-A018-55770D01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Line 274">
              <a:extLst>
                <a:ext uri="{FF2B5EF4-FFF2-40B4-BE49-F238E27FC236}">
                  <a16:creationId xmlns:a16="http://schemas.microsoft.com/office/drawing/2014/main" id="{6FD77342-4E61-494C-9600-ADAF89CDF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Line 275">
              <a:extLst>
                <a:ext uri="{FF2B5EF4-FFF2-40B4-BE49-F238E27FC236}">
                  <a16:creationId xmlns:a16="http://schemas.microsoft.com/office/drawing/2014/main" id="{840F43A3-D863-904A-912C-87898DB8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Line 276">
              <a:extLst>
                <a:ext uri="{FF2B5EF4-FFF2-40B4-BE49-F238E27FC236}">
                  <a16:creationId xmlns:a16="http://schemas.microsoft.com/office/drawing/2014/main" id="{C8E333AC-9EDA-F34E-A2B4-BB319D3F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7">
              <a:extLst>
                <a:ext uri="{FF2B5EF4-FFF2-40B4-BE49-F238E27FC236}">
                  <a16:creationId xmlns:a16="http://schemas.microsoft.com/office/drawing/2014/main" id="{DBBC7195-32E5-1E44-A4B7-2D041FCF1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8">
              <a:extLst>
                <a:ext uri="{FF2B5EF4-FFF2-40B4-BE49-F238E27FC236}">
                  <a16:creationId xmlns:a16="http://schemas.microsoft.com/office/drawing/2014/main" id="{B6C3F345-DEA7-C64D-90EE-6DFEF6B0F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9">
              <a:extLst>
                <a:ext uri="{FF2B5EF4-FFF2-40B4-BE49-F238E27FC236}">
                  <a16:creationId xmlns:a16="http://schemas.microsoft.com/office/drawing/2014/main" id="{6C2CB45E-DD31-644D-B38E-56690CBDE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80">
              <a:extLst>
                <a:ext uri="{FF2B5EF4-FFF2-40B4-BE49-F238E27FC236}">
                  <a16:creationId xmlns:a16="http://schemas.microsoft.com/office/drawing/2014/main" id="{0B1D6178-5CDF-C44A-BD74-FC217ED57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81">
              <a:extLst>
                <a:ext uri="{FF2B5EF4-FFF2-40B4-BE49-F238E27FC236}">
                  <a16:creationId xmlns:a16="http://schemas.microsoft.com/office/drawing/2014/main" id="{363887BB-4AF3-B84E-9683-EE49686A1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82">
              <a:extLst>
                <a:ext uri="{FF2B5EF4-FFF2-40B4-BE49-F238E27FC236}">
                  <a16:creationId xmlns:a16="http://schemas.microsoft.com/office/drawing/2014/main" id="{175D27BE-3FD8-CE45-A067-6C508BF70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83">
              <a:extLst>
                <a:ext uri="{FF2B5EF4-FFF2-40B4-BE49-F238E27FC236}">
                  <a16:creationId xmlns:a16="http://schemas.microsoft.com/office/drawing/2014/main" id="{B2BBADBF-8220-2243-8DAD-6DAD6474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84">
              <a:extLst>
                <a:ext uri="{FF2B5EF4-FFF2-40B4-BE49-F238E27FC236}">
                  <a16:creationId xmlns:a16="http://schemas.microsoft.com/office/drawing/2014/main" id="{3AB793CC-A3CA-9F45-A697-F5B2AC58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7" name="Picture 777" descr="access_point_stylized_small">
            <a:extLst>
              <a:ext uri="{FF2B5EF4-FFF2-40B4-BE49-F238E27FC236}">
                <a16:creationId xmlns:a16="http://schemas.microsoft.com/office/drawing/2014/main" id="{68963423-0F28-9C4E-9209-A68C79A0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780" descr="access_point_stylized_small">
            <a:extLst>
              <a:ext uri="{FF2B5EF4-FFF2-40B4-BE49-F238E27FC236}">
                <a16:creationId xmlns:a16="http://schemas.microsoft.com/office/drawing/2014/main" id="{CC400AD6-BFC6-FE40-9B3A-1E58BEB7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5D32098-7053-E144-ABFD-96A14B42CDE7}"/>
              </a:ext>
            </a:extLst>
          </p:cNvPr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26E62-0A09-FE48-83DB-99D08E6D966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BBE0DFE-0625-6941-BE0B-54B132BA2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07D2C3A-C248-C14C-AE1E-3CEA21A7711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D2E6830-1548-F748-9CD3-9BBE3D747B5B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87EA9A58-4D21-1A4A-8916-404ABE135DD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7CF3E410-162D-074A-8E74-378002078118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72DA05C-F551-2546-ACD2-A6674CBCE38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9AA5C6-EE3B-2947-B048-197F6FD3AC8C}"/>
              </a:ext>
            </a:extLst>
          </p:cNvPr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100A36C-A3A7-F64D-ACF1-BC8A727C2C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AC0DDF-BAAC-9648-9DB4-B82F4C800F1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93AC9B6-D959-EE46-8553-EF585F23BD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4CC15E79-4120-D643-9348-8A2483E7C14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B4C3AE5D-7179-E240-8F3C-8DF74EC9998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3A0685E0-EC87-CF48-A96B-77CB2EC25C0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9E67B1F5-ED42-AE4A-8D5B-75AD8401AC4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4996387-BE14-DF43-805B-702F9CA5C7DE}"/>
              </a:ext>
            </a:extLst>
          </p:cNvPr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754FAB-24AD-164E-8246-AFEEDC5117C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5DD5BBA-99BE-AB40-ABCA-66BF6954D98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EB271AC-E128-C94E-8C52-AEF23798B7A8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6A1116CA-475C-3648-95B4-42F00A2A056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2AE9788-7391-8445-B359-B4CC25A1EE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B02E83DD-BD53-7B47-A845-B8C7DC6A694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DC92133-A32C-A741-B66D-863B3C03BD8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3D9FE3-9524-3844-AF33-35CA20FC0D76}"/>
              </a:ext>
            </a:extLst>
          </p:cNvPr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4B39EB8-9828-0342-9391-704A2CD03D1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74578F8-9C32-FF4C-94B9-DD296E4639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FFE085-A1E8-8C4A-863C-F297E69E8C5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20BBBE-61F6-414F-AB4A-B44CBEECD9A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2045209-7C1C-F24A-AEE1-071242B149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B01ADE3-1B6E-D247-973F-54E2D9B5D15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05D61D6-D043-834E-8866-8619F48CA5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12F64F-EF7E-5344-A4F3-7EABE2D4F217}"/>
              </a:ext>
            </a:extLst>
          </p:cNvPr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BB13C1F-054D-7941-91CB-76ED796B656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0C6DC31-F653-F446-9B94-60CB67A86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F4A7E86-562E-9C48-95BF-2B9D877B53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80C08FB-4E69-EB4A-BBCA-4E44FB7EE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2632F4FB-DFCC-2F4D-B158-2D3743B3F9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E6D5E9E9-B17F-9D4B-B223-9141D3A6888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D0A12F2-B562-2648-B16A-1D30E22E0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4E432F1-1693-8A4E-A460-5802A1AEAD07}"/>
              </a:ext>
            </a:extLst>
          </p:cNvPr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ED14BE6-903D-9940-AC2B-3268B87ADFF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FC5165-1B49-B544-B703-D0E9DA908D7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B1397D1-18DA-5944-8339-897F9A9AD8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D3D45686-63E9-E245-8305-C334F0541E7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3B2FA1D1-BF4F-F947-B3E1-406A420C4F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2C4C730F-0E5F-9441-B3F0-9FB7DB40363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3C05DC31-C04A-DA4E-BD68-6BCFC14A564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51A2E38-C8F7-5B4D-93A5-130306B471F9}"/>
              </a:ext>
            </a:extLst>
          </p:cNvPr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E316D8C-B460-B94D-8F8C-D3061831AA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1A1A5CB-A709-1F4F-8D50-2C99B35EED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C3D1ACE-2ADB-1B4F-B4F6-152F4655CFF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ABA3F008-D35A-3344-AE9B-985B191CD41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9B80981C-5DF8-8A44-871A-76578F68D6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11450F3-31D3-204D-B370-675D8DEBAA5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B8AF6519-9948-BD4F-9BDE-BF2FE27174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53E004-5B76-CE49-82A8-228403BC57E9}"/>
              </a:ext>
            </a:extLst>
          </p:cNvPr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0D1B1C3-E533-0648-A8F6-501D4123A9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68FB3F-D92E-ED44-AFF7-CC7359337C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166E5B1-FD06-CF4F-BE46-0665B6C4406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EED667D-92E4-684F-8131-08EE73D786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173F21E0-20AE-3947-B3A9-DCB066F95B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90BCAD6D-9742-A743-AF6C-AA4C11DF2F7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D15CCA2D-FF07-7E49-AFAC-41F608FBA3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BFA4F2-6DC5-6246-AC0D-A5B6362510CA}"/>
              </a:ext>
            </a:extLst>
          </p:cNvPr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E6389F9-EE6B-CF41-87B2-6FEC736C1C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6CEA600-9F29-9443-ADED-51B00EDB37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E8A275D-4224-6C4E-8C9F-80FCD44EE5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57952CE-D220-6342-A756-6FC7F0E68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1725E00-636B-DF42-935F-85B23C81F9E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F692ABC-0305-A843-A220-05CFCA15005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4119B6AB-B752-5F42-A59E-D0238D4845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2AC74F3-7F15-D34A-9BA0-F4EC124FA78B}"/>
              </a:ext>
            </a:extLst>
          </p:cNvPr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16EDB01-D80B-594C-BC98-877D41E0F7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036E018-AA0D-3B41-B308-80EC3DDB6EE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792B572-4770-5640-96DE-FC5DD440337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0359911B-E2D4-4540-9EDC-0B97BCDA15D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0451C2A1-599A-4640-AE3E-2F1FEE23C45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5EFAFD-85B1-A345-B4E1-4ECEBD8958A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236EF265-EE83-4742-983C-B66B4F28474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5330E9-EDFF-0747-B627-EF53456A8B64}"/>
              </a:ext>
            </a:extLst>
          </p:cNvPr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0F39B79-3124-AD4C-8764-BACF029254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D3A5C65-5135-3E43-BC9C-26B221D2BD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5A79E7B-CEC1-8147-A15D-D643982880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BD3E2AF-CDD9-9246-84EF-6B3C998B708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F3B7C4EC-0B9B-9C4B-8DCA-B05AB189E23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76B3FF2-DB28-5345-9F37-DA5FB92C60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ABE65594-F638-E64C-8962-1496FE7877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B62598-D40E-DA41-9BA7-786371172FE5}"/>
              </a:ext>
            </a:extLst>
          </p:cNvPr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021AAD8-BCF9-7A4A-9F26-42F18CC9347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F43CCF6-ACD4-5147-B888-B61AD42957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1651EE2-1E07-B94C-ACE2-BD7C4F4DA1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A13A50ED-8A30-144A-9FCA-F6AF66BABC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FDF9400-03D5-6C49-A330-85A392376C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8DAD1FD-BE68-2948-B3F0-3E991157150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518751B6-2900-7045-AAFF-75CBB79B60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EAE14E-5721-E24F-A796-AF18CA4785D5}"/>
              </a:ext>
            </a:extLst>
          </p:cNvPr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CAA55824-11B1-CA4B-8903-9B33C1A7C22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5F1BF45-FD77-9C4F-8E5D-A169B6235F9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DC55E1F-BD25-644E-9AB3-7B5B06FF02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9BF3F54D-9319-774D-BA3B-607814A7F83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A4416B5-2DDC-4445-805F-E643A06EA19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578E2B14-D4B8-2F48-8C26-3403D3443A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19A4FCB0-5196-9544-9A9C-65D60E598C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66312FF-6592-084B-9F5B-06957DADD349}"/>
              </a:ext>
            </a:extLst>
          </p:cNvPr>
          <p:cNvGrpSpPr/>
          <p:nvPr/>
        </p:nvGrpSpPr>
        <p:grpSpPr>
          <a:xfrm>
            <a:off x="7512814" y="1869919"/>
            <a:ext cx="534987" cy="407988"/>
            <a:chOff x="7432700" y="2327293"/>
            <a:chExt cx="534987" cy="407988"/>
          </a:xfrm>
        </p:grpSpPr>
        <p:pic>
          <p:nvPicPr>
            <p:cNvPr id="204" name="Picture 1017" descr="antenna_stylized">
              <a:extLst>
                <a:ext uri="{FF2B5EF4-FFF2-40B4-BE49-F238E27FC236}">
                  <a16:creationId xmlns:a16="http://schemas.microsoft.com/office/drawing/2014/main" id="{0D4A2309-AAED-2C48-A418-D03CB0001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1018" descr="laptop_keyboard">
              <a:extLst>
                <a:ext uri="{FF2B5EF4-FFF2-40B4-BE49-F238E27FC236}">
                  <a16:creationId xmlns:a16="http://schemas.microsoft.com/office/drawing/2014/main" id="{46CD79A2-426F-8F45-92D1-0968B698A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1019">
              <a:extLst>
                <a:ext uri="{FF2B5EF4-FFF2-40B4-BE49-F238E27FC236}">
                  <a16:creationId xmlns:a16="http://schemas.microsoft.com/office/drawing/2014/main" id="{35B7582C-3157-594E-9B4D-8B434669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Picture 1020" descr="screen">
              <a:extLst>
                <a:ext uri="{FF2B5EF4-FFF2-40B4-BE49-F238E27FC236}">
                  <a16:creationId xmlns:a16="http://schemas.microsoft.com/office/drawing/2014/main" id="{70049DA6-6492-2A45-AD5C-2D64A8436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Freeform 1021">
              <a:extLst>
                <a:ext uri="{FF2B5EF4-FFF2-40B4-BE49-F238E27FC236}">
                  <a16:creationId xmlns:a16="http://schemas.microsoft.com/office/drawing/2014/main" id="{3B28293C-D483-A943-9B11-E29DBBA5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1022">
              <a:extLst>
                <a:ext uri="{FF2B5EF4-FFF2-40B4-BE49-F238E27FC236}">
                  <a16:creationId xmlns:a16="http://schemas.microsoft.com/office/drawing/2014/main" id="{861B393C-154B-8D45-8CF1-3817B862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1023">
              <a:extLst>
                <a:ext uri="{FF2B5EF4-FFF2-40B4-BE49-F238E27FC236}">
                  <a16:creationId xmlns:a16="http://schemas.microsoft.com/office/drawing/2014/main" id="{0B63C9C2-674C-D944-8A4D-2C82246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1024">
              <a:extLst>
                <a:ext uri="{FF2B5EF4-FFF2-40B4-BE49-F238E27FC236}">
                  <a16:creationId xmlns:a16="http://schemas.microsoft.com/office/drawing/2014/main" id="{A2F9EB18-B241-7741-A387-8AD6E2A5F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1025">
              <a:extLst>
                <a:ext uri="{FF2B5EF4-FFF2-40B4-BE49-F238E27FC236}">
                  <a16:creationId xmlns:a16="http://schemas.microsoft.com/office/drawing/2014/main" id="{A5AFAB36-089A-F246-ADED-53137F17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1026">
              <a:extLst>
                <a:ext uri="{FF2B5EF4-FFF2-40B4-BE49-F238E27FC236}">
                  <a16:creationId xmlns:a16="http://schemas.microsoft.com/office/drawing/2014/main" id="{FF109530-217D-9D4E-81DB-6B3046B1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1027">
              <a:extLst>
                <a:ext uri="{FF2B5EF4-FFF2-40B4-BE49-F238E27FC236}">
                  <a16:creationId xmlns:a16="http://schemas.microsoft.com/office/drawing/2014/main" id="{B4933AB6-F567-0B4F-98D5-E7B82E99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21" name="Freeform 1028">
                <a:extLst>
                  <a:ext uri="{FF2B5EF4-FFF2-40B4-BE49-F238E27FC236}">
                    <a16:creationId xmlns:a16="http://schemas.microsoft.com/office/drawing/2014/main" id="{FEB5A1CA-C662-AC42-906E-42FEA8010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1029">
                <a:extLst>
                  <a:ext uri="{FF2B5EF4-FFF2-40B4-BE49-F238E27FC236}">
                    <a16:creationId xmlns:a16="http://schemas.microsoft.com/office/drawing/2014/main" id="{F73B18BC-3775-124A-ABC7-7178BA686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1030">
                <a:extLst>
                  <a:ext uri="{FF2B5EF4-FFF2-40B4-BE49-F238E27FC236}">
                    <a16:creationId xmlns:a16="http://schemas.microsoft.com/office/drawing/2014/main" id="{B0CC40EF-A30F-FB4A-A013-445912460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1031">
                <a:extLst>
                  <a:ext uri="{FF2B5EF4-FFF2-40B4-BE49-F238E27FC236}">
                    <a16:creationId xmlns:a16="http://schemas.microsoft.com/office/drawing/2014/main" id="{695C34A3-04D7-8544-8C39-0FBEB205F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1032">
                <a:extLst>
                  <a:ext uri="{FF2B5EF4-FFF2-40B4-BE49-F238E27FC236}">
                    <a16:creationId xmlns:a16="http://schemas.microsoft.com/office/drawing/2014/main" id="{83AE7D29-720B-854B-B4F9-BC9FBE8B8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1033">
                <a:extLst>
                  <a:ext uri="{FF2B5EF4-FFF2-40B4-BE49-F238E27FC236}">
                    <a16:creationId xmlns:a16="http://schemas.microsoft.com/office/drawing/2014/main" id="{404B1EF4-0053-644A-AAF0-66FB16735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034">
              <a:extLst>
                <a:ext uri="{FF2B5EF4-FFF2-40B4-BE49-F238E27FC236}">
                  <a16:creationId xmlns:a16="http://schemas.microsoft.com/office/drawing/2014/main" id="{7F7F78D2-EE09-EF4B-BE89-EC511B47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1035">
              <a:extLst>
                <a:ext uri="{FF2B5EF4-FFF2-40B4-BE49-F238E27FC236}">
                  <a16:creationId xmlns:a16="http://schemas.microsoft.com/office/drawing/2014/main" id="{6ED22B39-55F8-254F-B260-10B9358A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1036">
              <a:extLst>
                <a:ext uri="{FF2B5EF4-FFF2-40B4-BE49-F238E27FC236}">
                  <a16:creationId xmlns:a16="http://schemas.microsoft.com/office/drawing/2014/main" id="{519FDAB7-8F2B-D540-87B8-EBC399837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1037">
              <a:extLst>
                <a:ext uri="{FF2B5EF4-FFF2-40B4-BE49-F238E27FC236}">
                  <a16:creationId xmlns:a16="http://schemas.microsoft.com/office/drawing/2014/main" id="{0FDDEC0B-D787-B543-B9C8-713981CB2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1038">
              <a:extLst>
                <a:ext uri="{FF2B5EF4-FFF2-40B4-BE49-F238E27FC236}">
                  <a16:creationId xmlns:a16="http://schemas.microsoft.com/office/drawing/2014/main" id="{9ED25421-8538-254C-93C7-149B971AD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039">
              <a:extLst>
                <a:ext uri="{FF2B5EF4-FFF2-40B4-BE49-F238E27FC236}">
                  <a16:creationId xmlns:a16="http://schemas.microsoft.com/office/drawing/2014/main" id="{539798D0-719C-DD47-AE49-D9B557B94F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9E92DFA-701B-E444-963E-738F29287753}"/>
              </a:ext>
            </a:extLst>
          </p:cNvPr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228" name="Picture 568" descr="light2.png">
              <a:extLst>
                <a:ext uri="{FF2B5EF4-FFF2-40B4-BE49-F238E27FC236}">
                  <a16:creationId xmlns:a16="http://schemas.microsoft.com/office/drawing/2014/main" id="{FC493893-8A11-354F-BABD-C11607E82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" name="Picture 1017" descr="antenna_stylized">
              <a:extLst>
                <a:ext uri="{FF2B5EF4-FFF2-40B4-BE49-F238E27FC236}">
                  <a16:creationId xmlns:a16="http://schemas.microsoft.com/office/drawing/2014/main" id="{58F4A529-12FB-E644-9930-FD20F449E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9382BE4-EA07-E549-B2F9-9FD19BF88E60}"/>
              </a:ext>
            </a:extLst>
          </p:cNvPr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231" name="Picture 603" descr="car_icon_small">
              <a:extLst>
                <a:ext uri="{FF2B5EF4-FFF2-40B4-BE49-F238E27FC236}">
                  <a16:creationId xmlns:a16="http://schemas.microsoft.com/office/drawing/2014/main" id="{3367712F-9E5F-1447-9EEE-B0A9252E5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" name="Picture 1017" descr="antenna_stylized">
              <a:extLst>
                <a:ext uri="{FF2B5EF4-FFF2-40B4-BE49-F238E27FC236}">
                  <a16:creationId xmlns:a16="http://schemas.microsoft.com/office/drawing/2014/main" id="{7BB610B1-0C85-3845-80DE-4F600834E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338FA73-5831-8048-9F9F-83E195D5716B}"/>
              </a:ext>
            </a:extLst>
          </p:cNvPr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D04C3AF-A6A0-3543-9CEC-C36594B3C98A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41" name="Picture 1115" descr="antenna_stylized">
                <a:extLst>
                  <a:ext uri="{FF2B5EF4-FFF2-40B4-BE49-F238E27FC236}">
                    <a16:creationId xmlns:a16="http://schemas.microsoft.com/office/drawing/2014/main" id="{3A4BE67F-53F2-2249-9275-9C6A0F0AB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1116" descr="laptop_keyboard">
                <a:extLst>
                  <a:ext uri="{FF2B5EF4-FFF2-40B4-BE49-F238E27FC236}">
                    <a16:creationId xmlns:a16="http://schemas.microsoft.com/office/drawing/2014/main" id="{3032FEAB-62CC-D44F-B823-94A6C3146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1117">
                <a:extLst>
                  <a:ext uri="{FF2B5EF4-FFF2-40B4-BE49-F238E27FC236}">
                    <a16:creationId xmlns:a16="http://schemas.microsoft.com/office/drawing/2014/main" id="{FE755B2B-D563-7C44-97D1-A76981535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4" name="Picture 1118" descr="screen">
                <a:extLst>
                  <a:ext uri="{FF2B5EF4-FFF2-40B4-BE49-F238E27FC236}">
                    <a16:creationId xmlns:a16="http://schemas.microsoft.com/office/drawing/2014/main" id="{051B193A-BCF4-3E49-9934-81C4B74B1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1119">
                <a:extLst>
                  <a:ext uri="{FF2B5EF4-FFF2-40B4-BE49-F238E27FC236}">
                    <a16:creationId xmlns:a16="http://schemas.microsoft.com/office/drawing/2014/main" id="{818E62C1-0069-EA49-9CF8-45B2D1232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1120">
                <a:extLst>
                  <a:ext uri="{FF2B5EF4-FFF2-40B4-BE49-F238E27FC236}">
                    <a16:creationId xmlns:a16="http://schemas.microsoft.com/office/drawing/2014/main" id="{84CA5961-4DB4-0D43-B026-C4E984CBE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1121">
                <a:extLst>
                  <a:ext uri="{FF2B5EF4-FFF2-40B4-BE49-F238E27FC236}">
                    <a16:creationId xmlns:a16="http://schemas.microsoft.com/office/drawing/2014/main" id="{E5A969C6-2875-2548-A4E6-D224F70A9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1122">
                <a:extLst>
                  <a:ext uri="{FF2B5EF4-FFF2-40B4-BE49-F238E27FC236}">
                    <a16:creationId xmlns:a16="http://schemas.microsoft.com/office/drawing/2014/main" id="{8BC05D01-8EEF-1A49-B84C-FB100CCF5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1123">
                <a:extLst>
                  <a:ext uri="{FF2B5EF4-FFF2-40B4-BE49-F238E27FC236}">
                    <a16:creationId xmlns:a16="http://schemas.microsoft.com/office/drawing/2014/main" id="{C6EECD85-C1CC-2844-A1D5-17790C276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1124">
                <a:extLst>
                  <a:ext uri="{FF2B5EF4-FFF2-40B4-BE49-F238E27FC236}">
                    <a16:creationId xmlns:a16="http://schemas.microsoft.com/office/drawing/2014/main" id="{F6382FF0-3401-074E-B47F-7092DF23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1" name="Group 1125">
                <a:extLst>
                  <a:ext uri="{FF2B5EF4-FFF2-40B4-BE49-F238E27FC236}">
                    <a16:creationId xmlns:a16="http://schemas.microsoft.com/office/drawing/2014/main" id="{E6D4326D-E697-EA48-8350-1119349360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258" name="Freeform 1126">
                  <a:extLst>
                    <a:ext uri="{FF2B5EF4-FFF2-40B4-BE49-F238E27FC236}">
                      <a16:creationId xmlns:a16="http://schemas.microsoft.com/office/drawing/2014/main" id="{CEA1DD05-B803-9149-AF2B-DB0145320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1127">
                  <a:extLst>
                    <a:ext uri="{FF2B5EF4-FFF2-40B4-BE49-F238E27FC236}">
                      <a16:creationId xmlns:a16="http://schemas.microsoft.com/office/drawing/2014/main" id="{F8B395FE-C4ED-884D-BFD7-F2220E45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1128">
                  <a:extLst>
                    <a:ext uri="{FF2B5EF4-FFF2-40B4-BE49-F238E27FC236}">
                      <a16:creationId xmlns:a16="http://schemas.microsoft.com/office/drawing/2014/main" id="{9FD2580F-A3F6-F947-9B0C-25EC879AF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1129">
                  <a:extLst>
                    <a:ext uri="{FF2B5EF4-FFF2-40B4-BE49-F238E27FC236}">
                      <a16:creationId xmlns:a16="http://schemas.microsoft.com/office/drawing/2014/main" id="{46294FED-2DBE-0B42-9E0D-59575DF51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1130">
                  <a:extLst>
                    <a:ext uri="{FF2B5EF4-FFF2-40B4-BE49-F238E27FC236}">
                      <a16:creationId xmlns:a16="http://schemas.microsoft.com/office/drawing/2014/main" id="{B4090839-1A64-1D44-AC50-B3691212F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1131">
                  <a:extLst>
                    <a:ext uri="{FF2B5EF4-FFF2-40B4-BE49-F238E27FC236}">
                      <a16:creationId xmlns:a16="http://schemas.microsoft.com/office/drawing/2014/main" id="{3075A43B-D07B-0840-9FBC-ED066A735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2" name="Freeform 1132">
                <a:extLst>
                  <a:ext uri="{FF2B5EF4-FFF2-40B4-BE49-F238E27FC236}">
                    <a16:creationId xmlns:a16="http://schemas.microsoft.com/office/drawing/2014/main" id="{02E935B0-131B-B748-90DC-BF9EAF226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1133">
                <a:extLst>
                  <a:ext uri="{FF2B5EF4-FFF2-40B4-BE49-F238E27FC236}">
                    <a16:creationId xmlns:a16="http://schemas.microsoft.com/office/drawing/2014/main" id="{1E123A3E-CC3F-5C47-B1F2-2171D77F6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1134">
                <a:extLst>
                  <a:ext uri="{FF2B5EF4-FFF2-40B4-BE49-F238E27FC236}">
                    <a16:creationId xmlns:a16="http://schemas.microsoft.com/office/drawing/2014/main" id="{AECD52AE-3551-654E-880E-D3640BE64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1135">
                <a:extLst>
                  <a:ext uri="{FF2B5EF4-FFF2-40B4-BE49-F238E27FC236}">
                    <a16:creationId xmlns:a16="http://schemas.microsoft.com/office/drawing/2014/main" id="{512F9E97-47EA-8542-92DD-7DE8CE7E8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1136">
                <a:extLst>
                  <a:ext uri="{FF2B5EF4-FFF2-40B4-BE49-F238E27FC236}">
                    <a16:creationId xmlns:a16="http://schemas.microsoft.com/office/drawing/2014/main" id="{A1F34E8B-7018-7048-B4A5-23A7F6E4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1137">
                <a:extLst>
                  <a:ext uri="{FF2B5EF4-FFF2-40B4-BE49-F238E27FC236}">
                    <a16:creationId xmlns:a16="http://schemas.microsoft.com/office/drawing/2014/main" id="{6D462AFA-A931-3147-A9B9-EF6BBBA6F28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1139">
              <a:extLst>
                <a:ext uri="{FF2B5EF4-FFF2-40B4-BE49-F238E27FC236}">
                  <a16:creationId xmlns:a16="http://schemas.microsoft.com/office/drawing/2014/main" id="{A492659A-25BB-7D42-8237-FFD058C1C23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39" name="Picture 1140" descr="desktop_computer_stylized_medium">
                <a:extLst>
                  <a:ext uri="{FF2B5EF4-FFF2-40B4-BE49-F238E27FC236}">
                    <a16:creationId xmlns:a16="http://schemas.microsoft.com/office/drawing/2014/main" id="{C3134BA7-C49F-3D41-A8CD-0BF47D591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Freeform 1141">
                <a:extLst>
                  <a:ext uri="{FF2B5EF4-FFF2-40B4-BE49-F238E27FC236}">
                    <a16:creationId xmlns:a16="http://schemas.microsoft.com/office/drawing/2014/main" id="{0EE3BC06-EEFD-BE47-9337-BCCD121A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129665-47CD-9244-84D3-9833306DF6CF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37" name="Picture 571" descr="fridge2.png">
                <a:extLst>
                  <a:ext uri="{FF2B5EF4-FFF2-40B4-BE49-F238E27FC236}">
                    <a16:creationId xmlns:a16="http://schemas.microsoft.com/office/drawing/2014/main" id="{D6D74BC7-4624-6B47-8BE9-FC2448DEB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115" descr="antenna_stylized">
                <a:extLst>
                  <a:ext uri="{FF2B5EF4-FFF2-40B4-BE49-F238E27FC236}">
                    <a16:creationId xmlns:a16="http://schemas.microsoft.com/office/drawing/2014/main" id="{A2DE5E73-D910-E245-A581-C8152428D7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A5A480A-A0E9-5B46-8B42-A17922C793B1}"/>
              </a:ext>
            </a:extLst>
          </p:cNvPr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3C84718-FB33-ED42-88DF-0B1F15F2FD51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7012382-B12D-F844-B7EB-573597A2218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EA4F63F6-8062-C44D-9090-B18E02E8DAA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74" name="Picture 273" descr="server_rack.png">
                  <a:extLst>
                    <a:ext uri="{FF2B5EF4-FFF2-40B4-BE49-F238E27FC236}">
                      <a16:creationId xmlns:a16="http://schemas.microsoft.com/office/drawing/2014/main" id="{91106E9F-3C67-AA4E-9287-A9EFF36FE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5" name="Picture 274" descr="server_rack.png">
                  <a:extLst>
                    <a:ext uri="{FF2B5EF4-FFF2-40B4-BE49-F238E27FC236}">
                      <a16:creationId xmlns:a16="http://schemas.microsoft.com/office/drawing/2014/main" id="{79A4A6A6-5E65-6F46-B7B2-90FD24375E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6" name="Picture 275" descr="server_rack.png">
                  <a:extLst>
                    <a:ext uri="{FF2B5EF4-FFF2-40B4-BE49-F238E27FC236}">
                      <a16:creationId xmlns:a16="http://schemas.microsoft.com/office/drawing/2014/main" id="{3216266F-0267-0840-841D-08502DD91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106EB7B9-587B-604A-BB84-21393767F651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2F7016C5-3456-6545-A196-AF5D73FF386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CFE74420-7287-EB40-B7EE-E554F3965C89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69" name="Picture 268" descr="server_rack.png">
                  <a:extLst>
                    <a:ext uri="{FF2B5EF4-FFF2-40B4-BE49-F238E27FC236}">
                      <a16:creationId xmlns:a16="http://schemas.microsoft.com/office/drawing/2014/main" id="{6B281684-A293-474A-A2E6-3B193D839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0" name="Picture 269" descr="server_rack.png">
                  <a:extLst>
                    <a:ext uri="{FF2B5EF4-FFF2-40B4-BE49-F238E27FC236}">
                      <a16:creationId xmlns:a16="http://schemas.microsoft.com/office/drawing/2014/main" id="{9F75EF01-9A2A-3A49-932A-4C42C71958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1" name="Picture 270" descr="server_rack.png">
                  <a:extLst>
                    <a:ext uri="{FF2B5EF4-FFF2-40B4-BE49-F238E27FC236}">
                      <a16:creationId xmlns:a16="http://schemas.microsoft.com/office/drawing/2014/main" id="{446E25FC-31EE-334C-8D4A-FE0F222A8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77" name="Group 590">
            <a:extLst>
              <a:ext uri="{FF2B5EF4-FFF2-40B4-BE49-F238E27FC236}">
                <a16:creationId xmlns:a16="http://schemas.microsoft.com/office/drawing/2014/main" id="{E519F234-2007-384B-BC1B-5D998EFDC2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278" name="Picture 591" descr="desktop_computer_stylized_medium">
              <a:extLst>
                <a:ext uri="{FF2B5EF4-FFF2-40B4-BE49-F238E27FC236}">
                  <a16:creationId xmlns:a16="http://schemas.microsoft.com/office/drawing/2014/main" id="{33A2ACC8-59B8-BE41-AE95-2FCE8CBFB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Freeform 592">
              <a:extLst>
                <a:ext uri="{FF2B5EF4-FFF2-40B4-BE49-F238E27FC236}">
                  <a16:creationId xmlns:a16="http://schemas.microsoft.com/office/drawing/2014/main" id="{D3941249-0EC2-7F4F-B6DE-853D1B0F5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0" name="Group 1064">
            <a:extLst>
              <a:ext uri="{FF2B5EF4-FFF2-40B4-BE49-F238E27FC236}">
                <a16:creationId xmlns:a16="http://schemas.microsoft.com/office/drawing/2014/main" id="{32873DDE-DE5F-FD44-B451-B2DB0A80F417}"/>
              </a:ext>
            </a:extLst>
          </p:cNvPr>
          <p:cNvGrpSpPr>
            <a:grpSpLocks/>
          </p:cNvGrpSpPr>
          <p:nvPr/>
        </p:nvGrpSpPr>
        <p:grpSpPr bwMode="auto">
          <a:xfrm>
            <a:off x="9275421" y="5366115"/>
            <a:ext cx="310186" cy="307808"/>
            <a:chOff x="877" y="1008"/>
            <a:chExt cx="2747" cy="2591"/>
          </a:xfrm>
        </p:grpSpPr>
        <p:pic>
          <p:nvPicPr>
            <p:cNvPr id="281" name="Picture 1065" descr="antenna_stylized">
              <a:extLst>
                <a:ext uri="{FF2B5EF4-FFF2-40B4-BE49-F238E27FC236}">
                  <a16:creationId xmlns:a16="http://schemas.microsoft.com/office/drawing/2014/main" id="{AE6278DC-71B3-934A-A861-85089C08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1066" descr="laptop_keyboard">
              <a:extLst>
                <a:ext uri="{FF2B5EF4-FFF2-40B4-BE49-F238E27FC236}">
                  <a16:creationId xmlns:a16="http://schemas.microsoft.com/office/drawing/2014/main" id="{3FEF45DC-F120-5245-9ABC-6F0D0A235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1067">
              <a:extLst>
                <a:ext uri="{FF2B5EF4-FFF2-40B4-BE49-F238E27FC236}">
                  <a16:creationId xmlns:a16="http://schemas.microsoft.com/office/drawing/2014/main" id="{8722F022-4F8C-2D45-81ED-EFF0FDD9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4" name="Picture 1068" descr="screen">
              <a:extLst>
                <a:ext uri="{FF2B5EF4-FFF2-40B4-BE49-F238E27FC236}">
                  <a16:creationId xmlns:a16="http://schemas.microsoft.com/office/drawing/2014/main" id="{204FC4A1-539E-5442-BEC0-E471E14FA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Freeform 1069">
              <a:extLst>
                <a:ext uri="{FF2B5EF4-FFF2-40B4-BE49-F238E27FC236}">
                  <a16:creationId xmlns:a16="http://schemas.microsoft.com/office/drawing/2014/main" id="{A1A1347C-9D1F-BA40-834D-25F99853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1070">
              <a:extLst>
                <a:ext uri="{FF2B5EF4-FFF2-40B4-BE49-F238E27FC236}">
                  <a16:creationId xmlns:a16="http://schemas.microsoft.com/office/drawing/2014/main" id="{5962D35F-879E-2549-AB01-3DB83293F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1071">
              <a:extLst>
                <a:ext uri="{FF2B5EF4-FFF2-40B4-BE49-F238E27FC236}">
                  <a16:creationId xmlns:a16="http://schemas.microsoft.com/office/drawing/2014/main" id="{22F02B8D-E551-4348-96A0-9FA3E305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1072">
              <a:extLst>
                <a:ext uri="{FF2B5EF4-FFF2-40B4-BE49-F238E27FC236}">
                  <a16:creationId xmlns:a16="http://schemas.microsoft.com/office/drawing/2014/main" id="{C526490C-E805-3744-973A-5CC36BB2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1073">
              <a:extLst>
                <a:ext uri="{FF2B5EF4-FFF2-40B4-BE49-F238E27FC236}">
                  <a16:creationId xmlns:a16="http://schemas.microsoft.com/office/drawing/2014/main" id="{7A50B32F-A919-C345-8D9F-670BB4E92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 1074">
              <a:extLst>
                <a:ext uri="{FF2B5EF4-FFF2-40B4-BE49-F238E27FC236}">
                  <a16:creationId xmlns:a16="http://schemas.microsoft.com/office/drawing/2014/main" id="{0175EDC4-A636-8E46-AE82-E96C1601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" name="Group 1075">
              <a:extLst>
                <a:ext uri="{FF2B5EF4-FFF2-40B4-BE49-F238E27FC236}">
                  <a16:creationId xmlns:a16="http://schemas.microsoft.com/office/drawing/2014/main" id="{0DFAC9F2-BFCA-0847-8353-C8E921686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8" name="Freeform 1076">
                <a:extLst>
                  <a:ext uri="{FF2B5EF4-FFF2-40B4-BE49-F238E27FC236}">
                    <a16:creationId xmlns:a16="http://schemas.microsoft.com/office/drawing/2014/main" id="{850E3FFA-D3FE-4A46-89D2-C6682C4DE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077">
                <a:extLst>
                  <a:ext uri="{FF2B5EF4-FFF2-40B4-BE49-F238E27FC236}">
                    <a16:creationId xmlns:a16="http://schemas.microsoft.com/office/drawing/2014/main" id="{802EE040-A819-9640-B947-1A1395BE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078">
                <a:extLst>
                  <a:ext uri="{FF2B5EF4-FFF2-40B4-BE49-F238E27FC236}">
                    <a16:creationId xmlns:a16="http://schemas.microsoft.com/office/drawing/2014/main" id="{2E6E4ADE-8434-D746-854F-AD5EAF77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079">
                <a:extLst>
                  <a:ext uri="{FF2B5EF4-FFF2-40B4-BE49-F238E27FC236}">
                    <a16:creationId xmlns:a16="http://schemas.microsoft.com/office/drawing/2014/main" id="{C3433830-574B-834F-8066-2E9F5FD6E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080">
                <a:extLst>
                  <a:ext uri="{FF2B5EF4-FFF2-40B4-BE49-F238E27FC236}">
                    <a16:creationId xmlns:a16="http://schemas.microsoft.com/office/drawing/2014/main" id="{E9FF40EC-D904-F941-BD96-FDDB247AC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081">
                <a:extLst>
                  <a:ext uri="{FF2B5EF4-FFF2-40B4-BE49-F238E27FC236}">
                    <a16:creationId xmlns:a16="http://schemas.microsoft.com/office/drawing/2014/main" id="{D764A724-F392-9F42-AE28-024E09E62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2" name="Freeform 1082">
              <a:extLst>
                <a:ext uri="{FF2B5EF4-FFF2-40B4-BE49-F238E27FC236}">
                  <a16:creationId xmlns:a16="http://schemas.microsoft.com/office/drawing/2014/main" id="{1D359E2D-603D-1C42-AF6A-BFF171224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1083">
              <a:extLst>
                <a:ext uri="{FF2B5EF4-FFF2-40B4-BE49-F238E27FC236}">
                  <a16:creationId xmlns:a16="http://schemas.microsoft.com/office/drawing/2014/main" id="{A7F6435A-5F6F-D04A-9651-135556C9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1084">
              <a:extLst>
                <a:ext uri="{FF2B5EF4-FFF2-40B4-BE49-F238E27FC236}">
                  <a16:creationId xmlns:a16="http://schemas.microsoft.com/office/drawing/2014/main" id="{7E5560DA-5784-0949-BF64-EED5A85C8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1085">
              <a:extLst>
                <a:ext uri="{FF2B5EF4-FFF2-40B4-BE49-F238E27FC236}">
                  <a16:creationId xmlns:a16="http://schemas.microsoft.com/office/drawing/2014/main" id="{EE37634B-CC1C-B440-AEAB-A81F991F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 1086">
              <a:extLst>
                <a:ext uri="{FF2B5EF4-FFF2-40B4-BE49-F238E27FC236}">
                  <a16:creationId xmlns:a16="http://schemas.microsoft.com/office/drawing/2014/main" id="{06E015D5-7D47-FA43-A710-59DE4A76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 1087">
              <a:extLst>
                <a:ext uri="{FF2B5EF4-FFF2-40B4-BE49-F238E27FC236}">
                  <a16:creationId xmlns:a16="http://schemas.microsoft.com/office/drawing/2014/main" id="{92FD50DD-905B-534A-8A82-2CABB656D6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590">
            <a:extLst>
              <a:ext uri="{FF2B5EF4-FFF2-40B4-BE49-F238E27FC236}">
                <a16:creationId xmlns:a16="http://schemas.microsoft.com/office/drawing/2014/main" id="{7D86CBB7-90D5-5C4A-9DB8-D6046D4D95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305" name="Picture 591" descr="desktop_computer_stylized_medium">
              <a:extLst>
                <a:ext uri="{FF2B5EF4-FFF2-40B4-BE49-F238E27FC236}">
                  <a16:creationId xmlns:a16="http://schemas.microsoft.com/office/drawing/2014/main" id="{1E6AFB2E-6DD2-0F42-9FCC-C1E32A1B0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592">
              <a:extLst>
                <a:ext uri="{FF2B5EF4-FFF2-40B4-BE49-F238E27FC236}">
                  <a16:creationId xmlns:a16="http://schemas.microsoft.com/office/drawing/2014/main" id="{C502709A-9A0D-9A47-A5CE-EC46F930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7" name="Group 590">
            <a:extLst>
              <a:ext uri="{FF2B5EF4-FFF2-40B4-BE49-F238E27FC236}">
                <a16:creationId xmlns:a16="http://schemas.microsoft.com/office/drawing/2014/main" id="{CA180629-1EE9-9045-BF20-AA161650E5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308" name="Picture 591" descr="desktop_computer_stylized_medium">
              <a:extLst>
                <a:ext uri="{FF2B5EF4-FFF2-40B4-BE49-F238E27FC236}">
                  <a16:creationId xmlns:a16="http://schemas.microsoft.com/office/drawing/2014/main" id="{10FB4FF7-ED0D-4548-A925-6709E4749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Freeform 592">
              <a:extLst>
                <a:ext uri="{FF2B5EF4-FFF2-40B4-BE49-F238E27FC236}">
                  <a16:creationId xmlns:a16="http://schemas.microsoft.com/office/drawing/2014/main" id="{76E9A76B-3815-1842-8657-E47D6461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0" name="Group 1064">
            <a:extLst>
              <a:ext uri="{FF2B5EF4-FFF2-40B4-BE49-F238E27FC236}">
                <a16:creationId xmlns:a16="http://schemas.microsoft.com/office/drawing/2014/main" id="{2A1515AB-81BE-A647-B780-057B7B04F549}"/>
              </a:ext>
            </a:extLst>
          </p:cNvPr>
          <p:cNvGrpSpPr>
            <a:grpSpLocks/>
          </p:cNvGrpSpPr>
          <p:nvPr/>
        </p:nvGrpSpPr>
        <p:grpSpPr bwMode="auto">
          <a:xfrm>
            <a:off x="9608486" y="5308444"/>
            <a:ext cx="319264" cy="253379"/>
            <a:chOff x="877" y="1008"/>
            <a:chExt cx="2747" cy="2591"/>
          </a:xfrm>
        </p:grpSpPr>
        <p:pic>
          <p:nvPicPr>
            <p:cNvPr id="311" name="Picture 1065" descr="antenna_stylized">
              <a:extLst>
                <a:ext uri="{FF2B5EF4-FFF2-40B4-BE49-F238E27FC236}">
                  <a16:creationId xmlns:a16="http://schemas.microsoft.com/office/drawing/2014/main" id="{BE3CD0B6-78E6-DA4F-99EA-A5B22756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066" descr="laptop_keyboard">
              <a:extLst>
                <a:ext uri="{FF2B5EF4-FFF2-40B4-BE49-F238E27FC236}">
                  <a16:creationId xmlns:a16="http://schemas.microsoft.com/office/drawing/2014/main" id="{D2626BF6-46AC-604D-8A51-37EA389D2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" name="Freeform 1067">
              <a:extLst>
                <a:ext uri="{FF2B5EF4-FFF2-40B4-BE49-F238E27FC236}">
                  <a16:creationId xmlns:a16="http://schemas.microsoft.com/office/drawing/2014/main" id="{959EDFAC-C6A1-D14A-947E-35A00B3A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4" name="Picture 1068" descr="screen">
              <a:extLst>
                <a:ext uri="{FF2B5EF4-FFF2-40B4-BE49-F238E27FC236}">
                  <a16:creationId xmlns:a16="http://schemas.microsoft.com/office/drawing/2014/main" id="{9D1F4A99-3250-9849-B965-F91DA6257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" name="Freeform 1069">
              <a:extLst>
                <a:ext uri="{FF2B5EF4-FFF2-40B4-BE49-F238E27FC236}">
                  <a16:creationId xmlns:a16="http://schemas.microsoft.com/office/drawing/2014/main" id="{5C31E3EB-B3FB-0B4F-93CD-5092308DC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1070">
              <a:extLst>
                <a:ext uri="{FF2B5EF4-FFF2-40B4-BE49-F238E27FC236}">
                  <a16:creationId xmlns:a16="http://schemas.microsoft.com/office/drawing/2014/main" id="{3AD986D8-84E7-4747-A1C9-5481DDD06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 1071">
              <a:extLst>
                <a:ext uri="{FF2B5EF4-FFF2-40B4-BE49-F238E27FC236}">
                  <a16:creationId xmlns:a16="http://schemas.microsoft.com/office/drawing/2014/main" id="{99E21446-DDC6-F947-8143-0229A8829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 1072">
              <a:extLst>
                <a:ext uri="{FF2B5EF4-FFF2-40B4-BE49-F238E27FC236}">
                  <a16:creationId xmlns:a16="http://schemas.microsoft.com/office/drawing/2014/main" id="{760E6505-2D47-0045-B608-C79782D31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 1073">
              <a:extLst>
                <a:ext uri="{FF2B5EF4-FFF2-40B4-BE49-F238E27FC236}">
                  <a16:creationId xmlns:a16="http://schemas.microsoft.com/office/drawing/2014/main" id="{1E8320ED-B12F-2641-BEF1-FFE08A70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 1074">
              <a:extLst>
                <a:ext uri="{FF2B5EF4-FFF2-40B4-BE49-F238E27FC236}">
                  <a16:creationId xmlns:a16="http://schemas.microsoft.com/office/drawing/2014/main" id="{6F216F19-7A9E-7842-8DE3-87CF67C2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1" name="Group 1075">
              <a:extLst>
                <a:ext uri="{FF2B5EF4-FFF2-40B4-BE49-F238E27FC236}">
                  <a16:creationId xmlns:a16="http://schemas.microsoft.com/office/drawing/2014/main" id="{739F03CA-20B1-E448-ACD6-1C13B4F67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28" name="Freeform 1076">
                <a:extLst>
                  <a:ext uri="{FF2B5EF4-FFF2-40B4-BE49-F238E27FC236}">
                    <a16:creationId xmlns:a16="http://schemas.microsoft.com/office/drawing/2014/main" id="{C8940D77-B4F3-1246-9EB1-62B374D1D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1077">
                <a:extLst>
                  <a:ext uri="{FF2B5EF4-FFF2-40B4-BE49-F238E27FC236}">
                    <a16:creationId xmlns:a16="http://schemas.microsoft.com/office/drawing/2014/main" id="{50CF6234-28F9-6A4A-9C8F-25FE11F3D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078">
                <a:extLst>
                  <a:ext uri="{FF2B5EF4-FFF2-40B4-BE49-F238E27FC236}">
                    <a16:creationId xmlns:a16="http://schemas.microsoft.com/office/drawing/2014/main" id="{6D8485B5-FB9F-C945-BF8E-55BD0125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1079">
                <a:extLst>
                  <a:ext uri="{FF2B5EF4-FFF2-40B4-BE49-F238E27FC236}">
                    <a16:creationId xmlns:a16="http://schemas.microsoft.com/office/drawing/2014/main" id="{499E2EF6-03A8-7649-AF1E-92C6AEEAC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080">
                <a:extLst>
                  <a:ext uri="{FF2B5EF4-FFF2-40B4-BE49-F238E27FC236}">
                    <a16:creationId xmlns:a16="http://schemas.microsoft.com/office/drawing/2014/main" id="{74F729D9-EF91-0447-847C-32A9E97FF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Freeform 1081">
                <a:extLst>
                  <a:ext uri="{FF2B5EF4-FFF2-40B4-BE49-F238E27FC236}">
                    <a16:creationId xmlns:a16="http://schemas.microsoft.com/office/drawing/2014/main" id="{79448D30-757C-AD42-9BE7-746E1DDA2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2" name="Freeform 1082">
              <a:extLst>
                <a:ext uri="{FF2B5EF4-FFF2-40B4-BE49-F238E27FC236}">
                  <a16:creationId xmlns:a16="http://schemas.microsoft.com/office/drawing/2014/main" id="{ACA0EA96-8459-6D48-B384-71DC0DE9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1083">
              <a:extLst>
                <a:ext uri="{FF2B5EF4-FFF2-40B4-BE49-F238E27FC236}">
                  <a16:creationId xmlns:a16="http://schemas.microsoft.com/office/drawing/2014/main" id="{4AFEEFA0-1AD5-2A4E-8E91-2BA01BA8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1084">
              <a:extLst>
                <a:ext uri="{FF2B5EF4-FFF2-40B4-BE49-F238E27FC236}">
                  <a16:creationId xmlns:a16="http://schemas.microsoft.com/office/drawing/2014/main" id="{21B8D876-55EE-014B-B6A7-135E27D26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 1085">
              <a:extLst>
                <a:ext uri="{FF2B5EF4-FFF2-40B4-BE49-F238E27FC236}">
                  <a16:creationId xmlns:a16="http://schemas.microsoft.com/office/drawing/2014/main" id="{8385F355-35A0-3348-8DF5-BC36DCEC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 1086">
              <a:extLst>
                <a:ext uri="{FF2B5EF4-FFF2-40B4-BE49-F238E27FC236}">
                  <a16:creationId xmlns:a16="http://schemas.microsoft.com/office/drawing/2014/main" id="{DD8C8F16-B86F-DA4C-8E23-1A23CACB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1087">
              <a:extLst>
                <a:ext uri="{FF2B5EF4-FFF2-40B4-BE49-F238E27FC236}">
                  <a16:creationId xmlns:a16="http://schemas.microsoft.com/office/drawing/2014/main" id="{C205008C-65B4-0C4E-858E-4BE7FE6B84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4" name="Freeform 984">
            <a:extLst>
              <a:ext uri="{FF2B5EF4-FFF2-40B4-BE49-F238E27FC236}">
                <a16:creationId xmlns:a16="http://schemas.microsoft.com/office/drawing/2014/main" id="{F683EC5C-41E4-CB46-A4DE-DA79C11DB0A3}"/>
              </a:ext>
            </a:extLst>
          </p:cNvPr>
          <p:cNvSpPr>
            <a:spLocks/>
          </p:cNvSpPr>
          <p:nvPr/>
        </p:nvSpPr>
        <p:spPr bwMode="auto">
          <a:xfrm>
            <a:off x="10227333" y="5150277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 986">
            <a:extLst>
              <a:ext uri="{FF2B5EF4-FFF2-40B4-BE49-F238E27FC236}">
                <a16:creationId xmlns:a16="http://schemas.microsoft.com/office/drawing/2014/main" id="{5EF954DC-7E38-5E4F-A1CE-66E02590E45F}"/>
              </a:ext>
            </a:extLst>
          </p:cNvPr>
          <p:cNvSpPr>
            <a:spLocks/>
          </p:cNvSpPr>
          <p:nvPr/>
        </p:nvSpPr>
        <p:spPr bwMode="auto">
          <a:xfrm>
            <a:off x="10233710" y="5170229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Freeform 987">
            <a:extLst>
              <a:ext uri="{FF2B5EF4-FFF2-40B4-BE49-F238E27FC236}">
                <a16:creationId xmlns:a16="http://schemas.microsoft.com/office/drawing/2014/main" id="{715C54AB-3880-BA45-928C-39C4D7CA3C4E}"/>
              </a:ext>
            </a:extLst>
          </p:cNvPr>
          <p:cNvSpPr>
            <a:spLocks/>
          </p:cNvSpPr>
          <p:nvPr/>
        </p:nvSpPr>
        <p:spPr bwMode="auto">
          <a:xfrm>
            <a:off x="10229258" y="5326059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Rectangle 988">
            <a:extLst>
              <a:ext uri="{FF2B5EF4-FFF2-40B4-BE49-F238E27FC236}">
                <a16:creationId xmlns:a16="http://schemas.microsoft.com/office/drawing/2014/main" id="{370296DA-87E2-9341-A2CE-4380B237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187705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38" name="Group 989">
            <a:extLst>
              <a:ext uri="{FF2B5EF4-FFF2-40B4-BE49-F238E27FC236}">
                <a16:creationId xmlns:a16="http://schemas.microsoft.com/office/drawing/2014/main" id="{AFA2681D-B24E-9548-A42D-DBE7D03E1B65}"/>
              </a:ext>
            </a:extLst>
          </p:cNvPr>
          <p:cNvGrpSpPr>
            <a:grpSpLocks/>
          </p:cNvGrpSpPr>
          <p:nvPr/>
        </p:nvGrpSpPr>
        <p:grpSpPr bwMode="auto">
          <a:xfrm>
            <a:off x="10164889" y="5184501"/>
            <a:ext cx="69903" cy="21117"/>
            <a:chOff x="614" y="2568"/>
            <a:chExt cx="725" cy="139"/>
          </a:xfrm>
        </p:grpSpPr>
        <p:sp>
          <p:nvSpPr>
            <p:cNvPr id="339" name="AutoShape 990">
              <a:extLst>
                <a:ext uri="{FF2B5EF4-FFF2-40B4-BE49-F238E27FC236}">
                  <a16:creationId xmlns:a16="http://schemas.microsoft.com/office/drawing/2014/main" id="{8D15E716-2018-CA44-A0CF-BA1BD3C4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0" name="AutoShape 991">
              <a:extLst>
                <a:ext uri="{FF2B5EF4-FFF2-40B4-BE49-F238E27FC236}">
                  <a16:creationId xmlns:a16="http://schemas.microsoft.com/office/drawing/2014/main" id="{45074B74-5B36-7F43-A334-2E564658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1" name="Rectangle 992">
            <a:extLst>
              <a:ext uri="{FF2B5EF4-FFF2-40B4-BE49-F238E27FC236}">
                <a16:creationId xmlns:a16="http://schemas.microsoft.com/office/drawing/2014/main" id="{D5DC0FDD-F05E-D940-80D3-95FD6FA6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36056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2" name="Group 993">
            <a:extLst>
              <a:ext uri="{FF2B5EF4-FFF2-40B4-BE49-F238E27FC236}">
                <a16:creationId xmlns:a16="http://schemas.microsoft.com/office/drawing/2014/main" id="{80CA8E93-98F3-5845-A8F0-9AFCA71C58D2}"/>
              </a:ext>
            </a:extLst>
          </p:cNvPr>
          <p:cNvGrpSpPr>
            <a:grpSpLocks/>
          </p:cNvGrpSpPr>
          <p:nvPr/>
        </p:nvGrpSpPr>
        <p:grpSpPr bwMode="auto">
          <a:xfrm>
            <a:off x="10164649" y="5231978"/>
            <a:ext cx="69903" cy="19515"/>
            <a:chOff x="614" y="2568"/>
            <a:chExt cx="725" cy="139"/>
          </a:xfrm>
        </p:grpSpPr>
        <p:sp>
          <p:nvSpPr>
            <p:cNvPr id="343" name="AutoShape 994">
              <a:extLst>
                <a:ext uri="{FF2B5EF4-FFF2-40B4-BE49-F238E27FC236}">
                  <a16:creationId xmlns:a16="http://schemas.microsoft.com/office/drawing/2014/main" id="{7DD517ED-4EA6-CE4D-BABF-4E87B224F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AutoShape 995">
              <a:extLst>
                <a:ext uri="{FF2B5EF4-FFF2-40B4-BE49-F238E27FC236}">
                  <a16:creationId xmlns:a16="http://schemas.microsoft.com/office/drawing/2014/main" id="{67610340-11E9-0D44-B036-7F836809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5" name="Rectangle 996">
            <a:extLst>
              <a:ext uri="{FF2B5EF4-FFF2-40B4-BE49-F238E27FC236}">
                <a16:creationId xmlns:a16="http://schemas.microsoft.com/office/drawing/2014/main" id="{797BEBD2-AFB2-D04F-BF4D-C98B5985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84407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6" name="Rectangle 997">
            <a:extLst>
              <a:ext uri="{FF2B5EF4-FFF2-40B4-BE49-F238E27FC236}">
                <a16:creationId xmlns:a16="http://schemas.microsoft.com/office/drawing/2014/main" id="{CAEB6086-A181-E845-B0C6-0E5FA8C4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445" y="5328244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7" name="Group 998">
            <a:extLst>
              <a:ext uri="{FF2B5EF4-FFF2-40B4-BE49-F238E27FC236}">
                <a16:creationId xmlns:a16="http://schemas.microsoft.com/office/drawing/2014/main" id="{2AA46A1E-93AF-BA48-99B9-AEC064BD1FEC}"/>
              </a:ext>
            </a:extLst>
          </p:cNvPr>
          <p:cNvGrpSpPr>
            <a:grpSpLocks/>
          </p:cNvGrpSpPr>
          <p:nvPr/>
        </p:nvGrpSpPr>
        <p:grpSpPr bwMode="auto">
          <a:xfrm>
            <a:off x="10163205" y="5324166"/>
            <a:ext cx="70024" cy="21991"/>
            <a:chOff x="614" y="2568"/>
            <a:chExt cx="725" cy="139"/>
          </a:xfrm>
        </p:grpSpPr>
        <p:sp>
          <p:nvSpPr>
            <p:cNvPr id="348" name="AutoShape 999">
              <a:extLst>
                <a:ext uri="{FF2B5EF4-FFF2-40B4-BE49-F238E27FC236}">
                  <a16:creationId xmlns:a16="http://schemas.microsoft.com/office/drawing/2014/main" id="{3DDF69A6-D5A3-CE4D-9320-9AFFD3C4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" name="AutoShape 1000">
              <a:extLst>
                <a:ext uri="{FF2B5EF4-FFF2-40B4-BE49-F238E27FC236}">
                  <a16:creationId xmlns:a16="http://schemas.microsoft.com/office/drawing/2014/main" id="{7324BD93-FB3D-8844-A86D-CAAF66EC7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0" name="Freeform 1001">
            <a:extLst>
              <a:ext uri="{FF2B5EF4-FFF2-40B4-BE49-F238E27FC236}">
                <a16:creationId xmlns:a16="http://schemas.microsoft.com/office/drawing/2014/main" id="{98435968-C1C8-374F-8AC1-5AF0F3D6EC49}"/>
              </a:ext>
            </a:extLst>
          </p:cNvPr>
          <p:cNvSpPr>
            <a:spLocks/>
          </p:cNvSpPr>
          <p:nvPr/>
        </p:nvSpPr>
        <p:spPr bwMode="auto">
          <a:xfrm>
            <a:off x="10229740" y="5284407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1" name="Group 1002">
            <a:extLst>
              <a:ext uri="{FF2B5EF4-FFF2-40B4-BE49-F238E27FC236}">
                <a16:creationId xmlns:a16="http://schemas.microsoft.com/office/drawing/2014/main" id="{30C5E95A-609F-2641-9A30-3EFA406AB51F}"/>
              </a:ext>
            </a:extLst>
          </p:cNvPr>
          <p:cNvGrpSpPr>
            <a:grpSpLocks/>
          </p:cNvGrpSpPr>
          <p:nvPr/>
        </p:nvGrpSpPr>
        <p:grpSpPr bwMode="auto">
          <a:xfrm>
            <a:off x="10163686" y="5280475"/>
            <a:ext cx="70024" cy="20243"/>
            <a:chOff x="614" y="2568"/>
            <a:chExt cx="725" cy="139"/>
          </a:xfrm>
        </p:grpSpPr>
        <p:sp>
          <p:nvSpPr>
            <p:cNvPr id="352" name="AutoShape 1003">
              <a:extLst>
                <a:ext uri="{FF2B5EF4-FFF2-40B4-BE49-F238E27FC236}">
                  <a16:creationId xmlns:a16="http://schemas.microsoft.com/office/drawing/2014/main" id="{6C6A18B9-4731-9E4A-8433-C467629B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3" name="AutoShape 1004">
              <a:extLst>
                <a:ext uri="{FF2B5EF4-FFF2-40B4-BE49-F238E27FC236}">
                  <a16:creationId xmlns:a16="http://schemas.microsoft.com/office/drawing/2014/main" id="{80E49604-CFF7-2249-8AC0-274FFDA8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4" name="Rectangle 1005">
            <a:extLst>
              <a:ext uri="{FF2B5EF4-FFF2-40B4-BE49-F238E27FC236}">
                <a16:creationId xmlns:a16="http://schemas.microsoft.com/office/drawing/2014/main" id="{4574A330-D5AC-1949-8F3A-0425F1BF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686" y="5149694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5" name="Freeform 1006">
            <a:extLst>
              <a:ext uri="{FF2B5EF4-FFF2-40B4-BE49-F238E27FC236}">
                <a16:creationId xmlns:a16="http://schemas.microsoft.com/office/drawing/2014/main" id="{346534D2-9C43-5D4C-97DD-9BFA3F3C1E19}"/>
              </a:ext>
            </a:extLst>
          </p:cNvPr>
          <p:cNvSpPr>
            <a:spLocks/>
          </p:cNvSpPr>
          <p:nvPr/>
        </p:nvSpPr>
        <p:spPr bwMode="auto">
          <a:xfrm>
            <a:off x="10232627" y="5233872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Freeform 1007">
            <a:extLst>
              <a:ext uri="{FF2B5EF4-FFF2-40B4-BE49-F238E27FC236}">
                <a16:creationId xmlns:a16="http://schemas.microsoft.com/office/drawing/2014/main" id="{34FDA504-7EFB-0F47-BF0E-7541255FF63F}"/>
              </a:ext>
            </a:extLst>
          </p:cNvPr>
          <p:cNvSpPr>
            <a:spLocks/>
          </p:cNvSpPr>
          <p:nvPr/>
        </p:nvSpPr>
        <p:spPr bwMode="auto">
          <a:xfrm>
            <a:off x="10232988" y="5186249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Oval 1008">
            <a:extLst>
              <a:ext uri="{FF2B5EF4-FFF2-40B4-BE49-F238E27FC236}">
                <a16:creationId xmlns:a16="http://schemas.microsoft.com/office/drawing/2014/main" id="{EB41E430-44F1-2040-B040-34AC4812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8" name="Freeform 1009">
            <a:extLst>
              <a:ext uri="{FF2B5EF4-FFF2-40B4-BE49-F238E27FC236}">
                <a16:creationId xmlns:a16="http://schemas.microsoft.com/office/drawing/2014/main" id="{790EC54C-1F12-7145-B84C-38FCEE8E9F9C}"/>
              </a:ext>
            </a:extLst>
          </p:cNvPr>
          <p:cNvSpPr>
            <a:spLocks/>
          </p:cNvSpPr>
          <p:nvPr/>
        </p:nvSpPr>
        <p:spPr bwMode="auto">
          <a:xfrm>
            <a:off x="10231424" y="5467909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AutoShape 1010">
            <a:extLst>
              <a:ext uri="{FF2B5EF4-FFF2-40B4-BE49-F238E27FC236}">
                <a16:creationId xmlns:a16="http://schemas.microsoft.com/office/drawing/2014/main" id="{2E145E4B-9370-3442-8CC9-84BAE4D0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0" name="AutoShape 1011">
            <a:extLst>
              <a:ext uri="{FF2B5EF4-FFF2-40B4-BE49-F238E27FC236}">
                <a16:creationId xmlns:a16="http://schemas.microsoft.com/office/drawing/2014/main" id="{D478C9C4-B89C-9C48-BBD7-DEABBACE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1" name="Oval 1012">
            <a:extLst>
              <a:ext uri="{FF2B5EF4-FFF2-40B4-BE49-F238E27FC236}">
                <a16:creationId xmlns:a16="http://schemas.microsoft.com/office/drawing/2014/main" id="{5909E442-66CF-664F-9DE0-0E9F8CA7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2" name="Oval 1013">
            <a:extLst>
              <a:ext uri="{FF2B5EF4-FFF2-40B4-BE49-F238E27FC236}">
                <a16:creationId xmlns:a16="http://schemas.microsoft.com/office/drawing/2014/main" id="{2551EE99-1D61-D44B-8562-B0ABC004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3" name="Oval 1014">
            <a:extLst>
              <a:ext uri="{FF2B5EF4-FFF2-40B4-BE49-F238E27FC236}">
                <a16:creationId xmlns:a16="http://schemas.microsoft.com/office/drawing/2014/main" id="{634591C9-BA12-B348-80C9-F09AFA1C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4" name="Rectangle 1015">
            <a:extLst>
              <a:ext uri="{FF2B5EF4-FFF2-40B4-BE49-F238E27FC236}">
                <a16:creationId xmlns:a16="http://schemas.microsoft.com/office/drawing/2014/main" id="{0223EEF6-BCF3-3D42-9120-9B8B3E38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65" name="Group 590">
            <a:extLst>
              <a:ext uri="{FF2B5EF4-FFF2-40B4-BE49-F238E27FC236}">
                <a16:creationId xmlns:a16="http://schemas.microsoft.com/office/drawing/2014/main" id="{32D88EF7-FD3F-EF44-9D3E-076AA7EB1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366" name="Picture 591" descr="desktop_computer_stylized_medium">
              <a:extLst>
                <a:ext uri="{FF2B5EF4-FFF2-40B4-BE49-F238E27FC236}">
                  <a16:creationId xmlns:a16="http://schemas.microsoft.com/office/drawing/2014/main" id="{AB01A8A8-1CAA-9145-A6E4-1398D1D62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" name="Freeform 592">
              <a:extLst>
                <a:ext uri="{FF2B5EF4-FFF2-40B4-BE49-F238E27FC236}">
                  <a16:creationId xmlns:a16="http://schemas.microsoft.com/office/drawing/2014/main" id="{4195A758-5601-AD48-BDA5-274E79AC1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8" name="Group 652">
            <a:extLst>
              <a:ext uri="{FF2B5EF4-FFF2-40B4-BE49-F238E27FC236}">
                <a16:creationId xmlns:a16="http://schemas.microsoft.com/office/drawing/2014/main" id="{B6EF2BFA-2876-1841-873B-0FF970F0E60B}"/>
              </a:ext>
            </a:extLst>
          </p:cNvPr>
          <p:cNvGrpSpPr>
            <a:grpSpLocks/>
          </p:cNvGrpSpPr>
          <p:nvPr/>
        </p:nvGrpSpPr>
        <p:grpSpPr bwMode="auto"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369" name="Picture 653" descr="iphone_stylized_small">
              <a:extLst>
                <a:ext uri="{FF2B5EF4-FFF2-40B4-BE49-F238E27FC236}">
                  <a16:creationId xmlns:a16="http://schemas.microsoft.com/office/drawing/2014/main" id="{6A302962-1680-A04D-B69F-7F3E5F6F5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0" name="Picture 654" descr="antenna_radiation_stylized">
              <a:extLst>
                <a:ext uri="{FF2B5EF4-FFF2-40B4-BE49-F238E27FC236}">
                  <a16:creationId xmlns:a16="http://schemas.microsoft.com/office/drawing/2014/main" id="{C6EC98A7-19FC-1745-AA2F-96FA4FE45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1" name="Group 950">
            <a:extLst>
              <a:ext uri="{FF2B5EF4-FFF2-40B4-BE49-F238E27FC236}">
                <a16:creationId xmlns:a16="http://schemas.microsoft.com/office/drawing/2014/main" id="{AF76C7C1-F5D8-6342-AF5C-D3B231A09266}"/>
              </a:ext>
            </a:extLst>
          </p:cNvPr>
          <p:cNvGrpSpPr>
            <a:grpSpLocks/>
          </p:cNvGrpSpPr>
          <p:nvPr/>
        </p:nvGrpSpPr>
        <p:grpSpPr bwMode="auto"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372" name="Freeform 951">
              <a:extLst>
                <a:ext uri="{FF2B5EF4-FFF2-40B4-BE49-F238E27FC236}">
                  <a16:creationId xmlns:a16="http://schemas.microsoft.com/office/drawing/2014/main" id="{D2849A7E-B1C5-C74A-A8D9-BC8D0920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Rectangle 952">
              <a:extLst>
                <a:ext uri="{FF2B5EF4-FFF2-40B4-BE49-F238E27FC236}">
                  <a16:creationId xmlns:a16="http://schemas.microsoft.com/office/drawing/2014/main" id="{E9E5770D-8A9F-FB46-89A2-04825C39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4" name="Freeform 953">
              <a:extLst>
                <a:ext uri="{FF2B5EF4-FFF2-40B4-BE49-F238E27FC236}">
                  <a16:creationId xmlns:a16="http://schemas.microsoft.com/office/drawing/2014/main" id="{0E239736-0728-284A-B0B4-C1B7FA11A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954">
              <a:extLst>
                <a:ext uri="{FF2B5EF4-FFF2-40B4-BE49-F238E27FC236}">
                  <a16:creationId xmlns:a16="http://schemas.microsoft.com/office/drawing/2014/main" id="{F114EC93-A19B-1543-9627-1A8C3FD9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 955">
              <a:extLst>
                <a:ext uri="{FF2B5EF4-FFF2-40B4-BE49-F238E27FC236}">
                  <a16:creationId xmlns:a16="http://schemas.microsoft.com/office/drawing/2014/main" id="{CED0094B-8557-0541-B7EE-8FA350D7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7" name="Group 956">
              <a:extLst>
                <a:ext uri="{FF2B5EF4-FFF2-40B4-BE49-F238E27FC236}">
                  <a16:creationId xmlns:a16="http://schemas.microsoft.com/office/drawing/2014/main" id="{A1465FD4-1D70-5641-803C-0950E2AF3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2" name="AutoShape 957">
                <a:extLst>
                  <a:ext uri="{FF2B5EF4-FFF2-40B4-BE49-F238E27FC236}">
                    <a16:creationId xmlns:a16="http://schemas.microsoft.com/office/drawing/2014/main" id="{FF024338-1F9F-E64C-BA98-C2869061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3" name="AutoShape 958">
                <a:extLst>
                  <a:ext uri="{FF2B5EF4-FFF2-40B4-BE49-F238E27FC236}">
                    <a16:creationId xmlns:a16="http://schemas.microsoft.com/office/drawing/2014/main" id="{A90F11D2-082B-0748-982F-1A09061D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8" name="Rectangle 959">
              <a:extLst>
                <a:ext uri="{FF2B5EF4-FFF2-40B4-BE49-F238E27FC236}">
                  <a16:creationId xmlns:a16="http://schemas.microsoft.com/office/drawing/2014/main" id="{B9B5D7EF-E5F6-CF40-AF5E-871CC687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" name="Group 960">
              <a:extLst>
                <a:ext uri="{FF2B5EF4-FFF2-40B4-BE49-F238E27FC236}">
                  <a16:creationId xmlns:a16="http://schemas.microsoft.com/office/drawing/2014/main" id="{893C9D91-E30F-254B-8709-D7B10987E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0" name="AutoShape 961">
                <a:extLst>
                  <a:ext uri="{FF2B5EF4-FFF2-40B4-BE49-F238E27FC236}">
                    <a16:creationId xmlns:a16="http://schemas.microsoft.com/office/drawing/2014/main" id="{FD337E36-AAFD-7948-A91E-B5AA5B52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1" name="AutoShape 962">
                <a:extLst>
                  <a:ext uri="{FF2B5EF4-FFF2-40B4-BE49-F238E27FC236}">
                    <a16:creationId xmlns:a16="http://schemas.microsoft.com/office/drawing/2014/main" id="{B25EBDF7-1063-CD45-8C78-3C80EEE9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0" name="Rectangle 963">
              <a:extLst>
                <a:ext uri="{FF2B5EF4-FFF2-40B4-BE49-F238E27FC236}">
                  <a16:creationId xmlns:a16="http://schemas.microsoft.com/office/drawing/2014/main" id="{47917FD8-A5F3-2344-A7FA-192C29C6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1" name="Rectangle 964">
              <a:extLst>
                <a:ext uri="{FF2B5EF4-FFF2-40B4-BE49-F238E27FC236}">
                  <a16:creationId xmlns:a16="http://schemas.microsoft.com/office/drawing/2014/main" id="{1E21C3D1-A0E4-B84F-9506-1421B02D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82" name="Group 965">
              <a:extLst>
                <a:ext uri="{FF2B5EF4-FFF2-40B4-BE49-F238E27FC236}">
                  <a16:creationId xmlns:a16="http://schemas.microsoft.com/office/drawing/2014/main" id="{45BB4E0B-44B3-BC42-80F8-C38330120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8" name="AutoShape 966">
                <a:extLst>
                  <a:ext uri="{FF2B5EF4-FFF2-40B4-BE49-F238E27FC236}">
                    <a16:creationId xmlns:a16="http://schemas.microsoft.com/office/drawing/2014/main" id="{5089C825-4B65-8144-9807-140695E57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9" name="AutoShape 967">
                <a:extLst>
                  <a:ext uri="{FF2B5EF4-FFF2-40B4-BE49-F238E27FC236}">
                    <a16:creationId xmlns:a16="http://schemas.microsoft.com/office/drawing/2014/main" id="{AC316D23-4BD4-7146-805E-E8DEB4709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3" name="Freeform 968">
              <a:extLst>
                <a:ext uri="{FF2B5EF4-FFF2-40B4-BE49-F238E27FC236}">
                  <a16:creationId xmlns:a16="http://schemas.microsoft.com/office/drawing/2014/main" id="{D86D7270-8ED3-124A-9E2E-6DF83A54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4" name="Group 969">
              <a:extLst>
                <a:ext uri="{FF2B5EF4-FFF2-40B4-BE49-F238E27FC236}">
                  <a16:creationId xmlns:a16="http://schemas.microsoft.com/office/drawing/2014/main" id="{8DE36044-7959-034A-9850-824255D10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6" name="AutoShape 970">
                <a:extLst>
                  <a:ext uri="{FF2B5EF4-FFF2-40B4-BE49-F238E27FC236}">
                    <a16:creationId xmlns:a16="http://schemas.microsoft.com/office/drawing/2014/main" id="{AD7D10B9-3D29-B44E-A276-AD50E81D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7" name="AutoShape 971">
                <a:extLst>
                  <a:ext uri="{FF2B5EF4-FFF2-40B4-BE49-F238E27FC236}">
                    <a16:creationId xmlns:a16="http://schemas.microsoft.com/office/drawing/2014/main" id="{3C43EED5-9617-A141-92DA-588F104A0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5" name="Rectangle 972">
              <a:extLst>
                <a:ext uri="{FF2B5EF4-FFF2-40B4-BE49-F238E27FC236}">
                  <a16:creationId xmlns:a16="http://schemas.microsoft.com/office/drawing/2014/main" id="{309122D6-CDEC-0E4D-AB02-8AD2F05A9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6" name="Freeform 973">
              <a:extLst>
                <a:ext uri="{FF2B5EF4-FFF2-40B4-BE49-F238E27FC236}">
                  <a16:creationId xmlns:a16="http://schemas.microsoft.com/office/drawing/2014/main" id="{C2C6FB9B-166E-D144-B468-0B6400C3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 974">
              <a:extLst>
                <a:ext uri="{FF2B5EF4-FFF2-40B4-BE49-F238E27FC236}">
                  <a16:creationId xmlns:a16="http://schemas.microsoft.com/office/drawing/2014/main" id="{E6ADF4F4-EA44-994E-A1C4-A0E36E60F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Oval 975">
              <a:extLst>
                <a:ext uri="{FF2B5EF4-FFF2-40B4-BE49-F238E27FC236}">
                  <a16:creationId xmlns:a16="http://schemas.microsoft.com/office/drawing/2014/main" id="{45BEFB37-FDA8-CE4F-9BFB-E1AE0A56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9" name="Freeform 976">
              <a:extLst>
                <a:ext uri="{FF2B5EF4-FFF2-40B4-BE49-F238E27FC236}">
                  <a16:creationId xmlns:a16="http://schemas.microsoft.com/office/drawing/2014/main" id="{CB3E8C11-D7E3-CA45-9585-2A7AB3F3C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AutoShape 977">
              <a:extLst>
                <a:ext uri="{FF2B5EF4-FFF2-40B4-BE49-F238E27FC236}">
                  <a16:creationId xmlns:a16="http://schemas.microsoft.com/office/drawing/2014/main" id="{797F44FB-9139-1D49-A39A-ADF0AB18A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1" name="AutoShape 978">
              <a:extLst>
                <a:ext uri="{FF2B5EF4-FFF2-40B4-BE49-F238E27FC236}">
                  <a16:creationId xmlns:a16="http://schemas.microsoft.com/office/drawing/2014/main" id="{F3116DDE-2491-5745-AA50-791A2002A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2" name="Oval 979">
              <a:extLst>
                <a:ext uri="{FF2B5EF4-FFF2-40B4-BE49-F238E27FC236}">
                  <a16:creationId xmlns:a16="http://schemas.microsoft.com/office/drawing/2014/main" id="{0454944D-214D-D448-990A-CB6489F7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3" name="Oval 980">
              <a:extLst>
                <a:ext uri="{FF2B5EF4-FFF2-40B4-BE49-F238E27FC236}">
                  <a16:creationId xmlns:a16="http://schemas.microsoft.com/office/drawing/2014/main" id="{FDB30FB1-054A-DB49-80D6-45336750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4" name="Oval 981">
              <a:extLst>
                <a:ext uri="{FF2B5EF4-FFF2-40B4-BE49-F238E27FC236}">
                  <a16:creationId xmlns:a16="http://schemas.microsoft.com/office/drawing/2014/main" id="{F1F894FB-3695-DD44-88EE-B9E401CC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5" name="Rectangle 982">
              <a:extLst>
                <a:ext uri="{FF2B5EF4-FFF2-40B4-BE49-F238E27FC236}">
                  <a16:creationId xmlns:a16="http://schemas.microsoft.com/office/drawing/2014/main" id="{9146A0DC-0193-EE48-95A6-53E4DA1B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69016E6-742F-A54C-99B3-53020F7590C2}"/>
              </a:ext>
            </a:extLst>
          </p:cNvPr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405" name="Freeform 917">
              <a:extLst>
                <a:ext uri="{FF2B5EF4-FFF2-40B4-BE49-F238E27FC236}">
                  <a16:creationId xmlns:a16="http://schemas.microsoft.com/office/drawing/2014/main" id="{43226370-9D78-EC4D-8916-75551D6822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B460BEF-113A-4D46-B357-32873038726E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407" name="Rectangle 228">
                <a:extLst>
                  <a:ext uri="{FF2B5EF4-FFF2-40B4-BE49-F238E27FC236}">
                    <a16:creationId xmlns:a16="http://schemas.microsoft.com/office/drawing/2014/main" id="{0A035909-0149-B547-AC2C-2ECC9624B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8" name="Rectangle 229">
                <a:extLst>
                  <a:ext uri="{FF2B5EF4-FFF2-40B4-BE49-F238E27FC236}">
                    <a16:creationId xmlns:a16="http://schemas.microsoft.com/office/drawing/2014/main" id="{3AF07C6D-868F-CD40-8D55-7309E925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9" name="Text Box 230">
                <a:extLst>
                  <a:ext uri="{FF2B5EF4-FFF2-40B4-BE49-F238E27FC236}">
                    <a16:creationId xmlns:a16="http://schemas.microsoft.com/office/drawing/2014/main" id="{FA2F1176-968A-5547-B506-B60EA8269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835E510-94A6-CB4A-8E83-683BD197A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25ED142-2B9E-A549-972C-96BCC6721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9C667C7E-38FB-6240-9A45-08553E60B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377B3B6-C07B-2C45-B4CE-756D355F1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BCDFE43-082B-374D-BFAC-C14D91216ED1}"/>
              </a:ext>
            </a:extLst>
          </p:cNvPr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415" name="Freeform 917">
              <a:extLst>
                <a:ext uri="{FF2B5EF4-FFF2-40B4-BE49-F238E27FC236}">
                  <a16:creationId xmlns:a16="http://schemas.microsoft.com/office/drawing/2014/main" id="{520596A5-5B2A-9945-9D32-0D830B08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061433BA-6DAB-D442-9512-DE9662690BAE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417" name="Rectangle 228">
                <a:extLst>
                  <a:ext uri="{FF2B5EF4-FFF2-40B4-BE49-F238E27FC236}">
                    <a16:creationId xmlns:a16="http://schemas.microsoft.com/office/drawing/2014/main" id="{CC1942E1-72C1-CA44-8BFE-0BA6171C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Rectangle 229">
                <a:extLst>
                  <a:ext uri="{FF2B5EF4-FFF2-40B4-BE49-F238E27FC236}">
                    <a16:creationId xmlns:a16="http://schemas.microsoft.com/office/drawing/2014/main" id="{D6CBE469-BC9E-004E-BD94-9396D7CF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Text Box 230">
                <a:extLst>
                  <a:ext uri="{FF2B5EF4-FFF2-40B4-BE49-F238E27FC236}">
                    <a16:creationId xmlns:a16="http://schemas.microsoft.com/office/drawing/2014/main" id="{E7797668-DDE1-8741-B012-FB3FB645C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098DE4C-ADDA-6742-9A9A-1859EC518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5F87BB5-6BF8-0D45-881A-0F1A285B6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6E17E2B0-E88F-0C4C-8D14-35BF54AEF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1EC817AF-81B9-5541-8AF2-78F3EC77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" name="Group 950">
            <a:extLst>
              <a:ext uri="{FF2B5EF4-FFF2-40B4-BE49-F238E27FC236}">
                <a16:creationId xmlns:a16="http://schemas.microsoft.com/office/drawing/2014/main" id="{0CD04385-CC0A-AD4F-A272-DAED82232C18}"/>
              </a:ext>
            </a:extLst>
          </p:cNvPr>
          <p:cNvGrpSpPr>
            <a:grpSpLocks/>
          </p:cNvGrpSpPr>
          <p:nvPr/>
        </p:nvGrpSpPr>
        <p:grpSpPr bwMode="auto"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425" name="Freeform 951">
              <a:extLst>
                <a:ext uri="{FF2B5EF4-FFF2-40B4-BE49-F238E27FC236}">
                  <a16:creationId xmlns:a16="http://schemas.microsoft.com/office/drawing/2014/main" id="{FE96A2FA-F87C-C540-B03C-04FDC45EC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Rectangle 952">
              <a:extLst>
                <a:ext uri="{FF2B5EF4-FFF2-40B4-BE49-F238E27FC236}">
                  <a16:creationId xmlns:a16="http://schemas.microsoft.com/office/drawing/2014/main" id="{90EBC098-1E29-C045-B622-D8C3CEAF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7" name="Freeform 953">
              <a:extLst>
                <a:ext uri="{FF2B5EF4-FFF2-40B4-BE49-F238E27FC236}">
                  <a16:creationId xmlns:a16="http://schemas.microsoft.com/office/drawing/2014/main" id="{E706D605-E639-B347-BDB9-90E15742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Freeform 954">
              <a:extLst>
                <a:ext uri="{FF2B5EF4-FFF2-40B4-BE49-F238E27FC236}">
                  <a16:creationId xmlns:a16="http://schemas.microsoft.com/office/drawing/2014/main" id="{6F580A31-840F-044C-B64F-E36B1F7C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Rectangle 955">
              <a:extLst>
                <a:ext uri="{FF2B5EF4-FFF2-40B4-BE49-F238E27FC236}">
                  <a16:creationId xmlns:a16="http://schemas.microsoft.com/office/drawing/2014/main" id="{70BBB359-B08E-104F-AA2E-19818155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0" name="Group 956">
              <a:extLst>
                <a:ext uri="{FF2B5EF4-FFF2-40B4-BE49-F238E27FC236}">
                  <a16:creationId xmlns:a16="http://schemas.microsoft.com/office/drawing/2014/main" id="{4A301782-0364-8842-A0CF-4131092EB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5" name="AutoShape 957">
                <a:extLst>
                  <a:ext uri="{FF2B5EF4-FFF2-40B4-BE49-F238E27FC236}">
                    <a16:creationId xmlns:a16="http://schemas.microsoft.com/office/drawing/2014/main" id="{F360B4DE-6278-2944-81FB-7D667CF0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6" name="AutoShape 958">
                <a:extLst>
                  <a:ext uri="{FF2B5EF4-FFF2-40B4-BE49-F238E27FC236}">
                    <a16:creationId xmlns:a16="http://schemas.microsoft.com/office/drawing/2014/main" id="{0AEDDBBD-7452-DD49-8989-332C8A0C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1" name="Rectangle 959">
              <a:extLst>
                <a:ext uri="{FF2B5EF4-FFF2-40B4-BE49-F238E27FC236}">
                  <a16:creationId xmlns:a16="http://schemas.microsoft.com/office/drawing/2014/main" id="{A2E11B06-7085-7C4E-8774-3106FEBB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2" name="Group 960">
              <a:extLst>
                <a:ext uri="{FF2B5EF4-FFF2-40B4-BE49-F238E27FC236}">
                  <a16:creationId xmlns:a16="http://schemas.microsoft.com/office/drawing/2014/main" id="{81ECCBAC-4FA0-1946-8149-C5B75FB8B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3" name="AutoShape 961">
                <a:extLst>
                  <a:ext uri="{FF2B5EF4-FFF2-40B4-BE49-F238E27FC236}">
                    <a16:creationId xmlns:a16="http://schemas.microsoft.com/office/drawing/2014/main" id="{ABD69479-4D63-CE4F-B317-778A5AB5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4" name="AutoShape 962">
                <a:extLst>
                  <a:ext uri="{FF2B5EF4-FFF2-40B4-BE49-F238E27FC236}">
                    <a16:creationId xmlns:a16="http://schemas.microsoft.com/office/drawing/2014/main" id="{1DCF8128-7E5B-3749-916E-F3D6506A0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3" name="Rectangle 963">
              <a:extLst>
                <a:ext uri="{FF2B5EF4-FFF2-40B4-BE49-F238E27FC236}">
                  <a16:creationId xmlns:a16="http://schemas.microsoft.com/office/drawing/2014/main" id="{C56FF00F-1A4E-F449-902D-4AE714B9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4" name="Rectangle 964">
              <a:extLst>
                <a:ext uri="{FF2B5EF4-FFF2-40B4-BE49-F238E27FC236}">
                  <a16:creationId xmlns:a16="http://schemas.microsoft.com/office/drawing/2014/main" id="{62C83B26-71F4-5342-BEB3-32134409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5" name="Group 965">
              <a:extLst>
                <a:ext uri="{FF2B5EF4-FFF2-40B4-BE49-F238E27FC236}">
                  <a16:creationId xmlns:a16="http://schemas.microsoft.com/office/drawing/2014/main" id="{CE265763-8900-624C-AF24-B2E5D56A6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" name="AutoShape 966">
                <a:extLst>
                  <a:ext uri="{FF2B5EF4-FFF2-40B4-BE49-F238E27FC236}">
                    <a16:creationId xmlns:a16="http://schemas.microsoft.com/office/drawing/2014/main" id="{ABEC4C86-7C8B-4943-B487-4DB39318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2" name="AutoShape 967">
                <a:extLst>
                  <a:ext uri="{FF2B5EF4-FFF2-40B4-BE49-F238E27FC236}">
                    <a16:creationId xmlns:a16="http://schemas.microsoft.com/office/drawing/2014/main" id="{78EB5B7C-20E1-ED4D-8C0D-850A79CB2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6" name="Freeform 968">
              <a:extLst>
                <a:ext uri="{FF2B5EF4-FFF2-40B4-BE49-F238E27FC236}">
                  <a16:creationId xmlns:a16="http://schemas.microsoft.com/office/drawing/2014/main" id="{368674BE-3325-A94B-81BB-778F18DE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7" name="Group 969">
              <a:extLst>
                <a:ext uri="{FF2B5EF4-FFF2-40B4-BE49-F238E27FC236}">
                  <a16:creationId xmlns:a16="http://schemas.microsoft.com/office/drawing/2014/main" id="{6FED7E22-4916-EF46-A0A7-B64DF9E88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9" name="AutoShape 970">
                <a:extLst>
                  <a:ext uri="{FF2B5EF4-FFF2-40B4-BE49-F238E27FC236}">
                    <a16:creationId xmlns:a16="http://schemas.microsoft.com/office/drawing/2014/main" id="{74CDCA80-D418-3148-BC55-51E4899D4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0" name="AutoShape 971">
                <a:extLst>
                  <a:ext uri="{FF2B5EF4-FFF2-40B4-BE49-F238E27FC236}">
                    <a16:creationId xmlns:a16="http://schemas.microsoft.com/office/drawing/2014/main" id="{8FD3C783-4FA4-AC40-AB3B-3866A93D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8" name="Rectangle 972">
              <a:extLst>
                <a:ext uri="{FF2B5EF4-FFF2-40B4-BE49-F238E27FC236}">
                  <a16:creationId xmlns:a16="http://schemas.microsoft.com/office/drawing/2014/main" id="{E9DD616E-C632-3C45-855B-E4577EAD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9" name="Freeform 973">
              <a:extLst>
                <a:ext uri="{FF2B5EF4-FFF2-40B4-BE49-F238E27FC236}">
                  <a16:creationId xmlns:a16="http://schemas.microsoft.com/office/drawing/2014/main" id="{0CE1791D-2F0D-1349-ACF7-5365E4B5D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Freeform 974">
              <a:extLst>
                <a:ext uri="{FF2B5EF4-FFF2-40B4-BE49-F238E27FC236}">
                  <a16:creationId xmlns:a16="http://schemas.microsoft.com/office/drawing/2014/main" id="{E3A13E73-03B9-F54D-B31C-A6E48AFF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Oval 975">
              <a:extLst>
                <a:ext uri="{FF2B5EF4-FFF2-40B4-BE49-F238E27FC236}">
                  <a16:creationId xmlns:a16="http://schemas.microsoft.com/office/drawing/2014/main" id="{2A75A4F5-615F-EB46-89FC-38E2211C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2" name="Freeform 976">
              <a:extLst>
                <a:ext uri="{FF2B5EF4-FFF2-40B4-BE49-F238E27FC236}">
                  <a16:creationId xmlns:a16="http://schemas.microsoft.com/office/drawing/2014/main" id="{A6EB25B5-85F4-894D-BBC4-0185118E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AutoShape 977">
              <a:extLst>
                <a:ext uri="{FF2B5EF4-FFF2-40B4-BE49-F238E27FC236}">
                  <a16:creationId xmlns:a16="http://schemas.microsoft.com/office/drawing/2014/main" id="{4CA2AC83-5323-2B4B-88F2-AAA45AFB2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4" name="AutoShape 978">
              <a:extLst>
                <a:ext uri="{FF2B5EF4-FFF2-40B4-BE49-F238E27FC236}">
                  <a16:creationId xmlns:a16="http://schemas.microsoft.com/office/drawing/2014/main" id="{0025D972-B3E1-8E43-801B-4E3E67EB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5" name="Oval 979">
              <a:extLst>
                <a:ext uri="{FF2B5EF4-FFF2-40B4-BE49-F238E27FC236}">
                  <a16:creationId xmlns:a16="http://schemas.microsoft.com/office/drawing/2014/main" id="{545EC445-5888-3741-B9F1-47936A12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6" name="Oval 980">
              <a:extLst>
                <a:ext uri="{FF2B5EF4-FFF2-40B4-BE49-F238E27FC236}">
                  <a16:creationId xmlns:a16="http://schemas.microsoft.com/office/drawing/2014/main" id="{9B82F04E-BCFC-FB44-9636-45214AACC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7" name="Oval 981">
              <a:extLst>
                <a:ext uri="{FF2B5EF4-FFF2-40B4-BE49-F238E27FC236}">
                  <a16:creationId xmlns:a16="http://schemas.microsoft.com/office/drawing/2014/main" id="{BB87FE73-AC88-5F4C-84A7-A1E5F1A79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8" name="Rectangle 982">
              <a:extLst>
                <a:ext uri="{FF2B5EF4-FFF2-40B4-BE49-F238E27FC236}">
                  <a16:creationId xmlns:a16="http://schemas.microsoft.com/office/drawing/2014/main" id="{78337DB0-E31B-0644-9C8C-86EA2805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BC230DA3-959C-4247-950A-6A5F64F4E6AE}"/>
              </a:ext>
            </a:extLst>
          </p:cNvPr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5293AB70-A538-324C-8957-2E62A591F1B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A2B20364-B820-F04C-85BC-3C2F738926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25A775AF-4F8C-A140-9E95-86BE6310501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BF2FA154-0942-5C47-A936-59C962F3DA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FBAC50C9-1200-0648-A3C6-5F763C5A4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41DD7A34-E22A-2B4D-A867-B0F63420CD9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14349D26-2DED-D04F-BD82-82B9BDEAF0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E19BC35-E82D-1F47-A1DB-336D2DD326C1}"/>
              </a:ext>
            </a:extLst>
          </p:cNvPr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D2EC79B-E277-0C43-A0CC-99D0A637041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B4676E3-85E4-494D-9C63-7C042801A69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77F513B8-ECD9-B043-8F16-8229B9F5F4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52250DF6-38FD-864F-A2FE-5424D2FC490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B115E90-C5FE-AE4D-BDDA-FFFA2E95056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8A14C43-AAD0-3641-9524-580D47A433C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0C9C824B-99FE-6D4F-9E2B-EC968FE82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D3E3902-FB2D-6F40-94C2-2AED35903987}"/>
              </a:ext>
            </a:extLst>
          </p:cNvPr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0A61814A-2DB0-7740-8962-D1A3BDCF7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4B39CE62-10C5-A448-9200-E6A96348EBC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FA86DD34-5A0D-CC49-9673-90D9CA095BE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B5DC9C2D-C53B-D14F-9821-A2B4B31E510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F0A6232A-7531-B14B-B3D0-36AAC40935A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Freeform 478">
                <a:extLst>
                  <a:ext uri="{FF2B5EF4-FFF2-40B4-BE49-F238E27FC236}">
                    <a16:creationId xmlns:a16="http://schemas.microsoft.com/office/drawing/2014/main" id="{76F848CC-CD88-5F45-8746-CADC806243F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261EE902-8A90-624B-B8EA-E140D2583A5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6AC3898-C0FB-C142-963C-4A2806F3925C}"/>
              </a:ext>
            </a:extLst>
          </p:cNvPr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42D1DCFE-D255-4446-8EAC-474AB67857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C26498FD-F97E-6F46-BEA7-F956A37F2D6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4B199B5D-B0F2-F94C-AAFD-545329FAA3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0A984816-55BC-1943-8DD5-DBCE6EF51AB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8B1D42DB-E8C1-B749-80E2-583CD1B0E4B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CB8F94FA-C42F-BD4D-AA00-66857F0E454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FAB6ECD2-0C1A-1046-85EC-5E3375620D1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E25896D-D1F7-2A4E-8C08-BF5F88840367}"/>
              </a:ext>
            </a:extLst>
          </p:cNvPr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1B61A7BB-F744-994C-90B5-288246058DE4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23" name="Freeform 917">
                <a:extLst>
                  <a:ext uri="{FF2B5EF4-FFF2-40B4-BE49-F238E27FC236}">
                    <a16:creationId xmlns:a16="http://schemas.microsoft.com/office/drawing/2014/main" id="{67AE9544-ABCE-9C49-A73B-B92D479DC85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FD9ADAD3-8D40-514D-8DB2-D40B73122CB1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25" name="Rectangle 228">
                  <a:extLst>
                    <a:ext uri="{FF2B5EF4-FFF2-40B4-BE49-F238E27FC236}">
                      <a16:creationId xmlns:a16="http://schemas.microsoft.com/office/drawing/2014/main" id="{453FD1E4-24AF-0A42-B4B1-544CBE8B9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229">
                  <a:extLst>
                    <a:ext uri="{FF2B5EF4-FFF2-40B4-BE49-F238E27FC236}">
                      <a16:creationId xmlns:a16="http://schemas.microsoft.com/office/drawing/2014/main" id="{ACF4D48D-7AFA-394B-A044-64C00BD31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Text Box 230">
                  <a:extLst>
                    <a:ext uri="{FF2B5EF4-FFF2-40B4-BE49-F238E27FC236}">
                      <a16:creationId xmlns:a16="http://schemas.microsoft.com/office/drawing/2014/main" id="{F350703C-00E6-D544-8995-7B4A30E7AD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A4E7F05F-DB39-B246-BA17-A367DF40D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987D26AB-AF4C-4B49-8766-91AAC5C32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7ACA2B35-418A-C24A-BBBD-95671C866478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16" name="Freeform 917">
                <a:extLst>
                  <a:ext uri="{FF2B5EF4-FFF2-40B4-BE49-F238E27FC236}">
                    <a16:creationId xmlns:a16="http://schemas.microsoft.com/office/drawing/2014/main" id="{1B39E48E-11D1-2A49-BEB2-4A3DE3E52E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F43CF6AB-41BF-A04B-8264-3F204E68E6FB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18" name="Rectangle 228">
                  <a:extLst>
                    <a:ext uri="{FF2B5EF4-FFF2-40B4-BE49-F238E27FC236}">
                      <a16:creationId xmlns:a16="http://schemas.microsoft.com/office/drawing/2014/main" id="{DCF5B501-314A-3D4C-90A1-E45107AEF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Rectangle 229">
                  <a:extLst>
                    <a:ext uri="{FF2B5EF4-FFF2-40B4-BE49-F238E27FC236}">
                      <a16:creationId xmlns:a16="http://schemas.microsoft.com/office/drawing/2014/main" id="{8A760FE8-2AF8-D047-B448-6D14997CB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Text Box 230">
                  <a:extLst>
                    <a:ext uri="{FF2B5EF4-FFF2-40B4-BE49-F238E27FC236}">
                      <a16:creationId xmlns:a16="http://schemas.microsoft.com/office/drawing/2014/main" id="{81AD7D48-5DBF-B140-BBAC-EF36A1DCA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10225287-A970-334C-96E6-BB42F39A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585D3D77-62B9-C346-9D1A-8A3555BAA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99C7DE0F-016E-FE40-A619-F6309459B199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09" name="Freeform 917">
                <a:extLst>
                  <a:ext uri="{FF2B5EF4-FFF2-40B4-BE49-F238E27FC236}">
                    <a16:creationId xmlns:a16="http://schemas.microsoft.com/office/drawing/2014/main" id="{F61365F4-AF8A-7946-BAE2-C24405A00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B9D23B02-A16D-054E-9F56-ACE4882F9465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11" name="Rectangle 228">
                  <a:extLst>
                    <a:ext uri="{FF2B5EF4-FFF2-40B4-BE49-F238E27FC236}">
                      <a16:creationId xmlns:a16="http://schemas.microsoft.com/office/drawing/2014/main" id="{D8196C66-5ACD-F440-9D67-38ED9AB1D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229">
                  <a:extLst>
                    <a:ext uri="{FF2B5EF4-FFF2-40B4-BE49-F238E27FC236}">
                      <a16:creationId xmlns:a16="http://schemas.microsoft.com/office/drawing/2014/main" id="{E2A04A91-A7A2-844E-A202-E5174F201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Text Box 230">
                  <a:extLst>
                    <a:ext uri="{FF2B5EF4-FFF2-40B4-BE49-F238E27FC236}">
                      <a16:creationId xmlns:a16="http://schemas.microsoft.com/office/drawing/2014/main" id="{C660DE0E-7128-8A4E-8A4B-C829B6CB2B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18B24C5B-DDAD-664C-B7C8-511BEF3C8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D26F734D-CDBF-C940-BA08-558A6C9FC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38FD6327-86A9-CE4D-9578-2AAEA1D9BB04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02" name="Freeform 917">
                <a:extLst>
                  <a:ext uri="{FF2B5EF4-FFF2-40B4-BE49-F238E27FC236}">
                    <a16:creationId xmlns:a16="http://schemas.microsoft.com/office/drawing/2014/main" id="{1189185D-1F7C-B94E-B532-3E812D995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B4CB1129-B032-C24F-981D-F17E21FDF808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04" name="Rectangle 228">
                  <a:extLst>
                    <a:ext uri="{FF2B5EF4-FFF2-40B4-BE49-F238E27FC236}">
                      <a16:creationId xmlns:a16="http://schemas.microsoft.com/office/drawing/2014/main" id="{CCE0CE6B-4616-484D-A2D2-97A95D223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Rectangle 229">
                  <a:extLst>
                    <a:ext uri="{FF2B5EF4-FFF2-40B4-BE49-F238E27FC236}">
                      <a16:creationId xmlns:a16="http://schemas.microsoft.com/office/drawing/2014/main" id="{D26DD102-7516-7941-AD70-9B37EC2BD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Text Box 230">
                  <a:extLst>
                    <a:ext uri="{FF2B5EF4-FFF2-40B4-BE49-F238E27FC236}">
                      <a16:creationId xmlns:a16="http://schemas.microsoft.com/office/drawing/2014/main" id="{1F958F41-1C91-3742-8E5E-D63C7ABC69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65CAD0DA-ECB6-FF46-8BF8-7B413222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C7CD87E0-C83F-0F48-9FE9-45EF45C8B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017CCCDD-4C17-AD45-9653-B55DDD72AFD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495" name="Freeform 917">
                <a:extLst>
                  <a:ext uri="{FF2B5EF4-FFF2-40B4-BE49-F238E27FC236}">
                    <a16:creationId xmlns:a16="http://schemas.microsoft.com/office/drawing/2014/main" id="{97591357-9173-9047-99D7-EEF6AA2E9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8B40CC4E-61E1-7147-B950-B5A9495E9B83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497" name="Rectangle 228">
                  <a:extLst>
                    <a:ext uri="{FF2B5EF4-FFF2-40B4-BE49-F238E27FC236}">
                      <a16:creationId xmlns:a16="http://schemas.microsoft.com/office/drawing/2014/main" id="{D2D44BCA-E28A-FA41-AF35-848ECEF07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Rectangle 229">
                  <a:extLst>
                    <a:ext uri="{FF2B5EF4-FFF2-40B4-BE49-F238E27FC236}">
                      <a16:creationId xmlns:a16="http://schemas.microsoft.com/office/drawing/2014/main" id="{D389761B-E426-DB42-85C3-D511639FC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9" name="Text Box 230">
                  <a:extLst>
                    <a:ext uri="{FF2B5EF4-FFF2-40B4-BE49-F238E27FC236}">
                      <a16:creationId xmlns:a16="http://schemas.microsoft.com/office/drawing/2014/main" id="{3DB5EBC6-C337-BB4C-B251-28D5B838E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8479EDDB-D000-FE4F-B1BE-1440681E3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4B266B2A-3BB6-1B4F-AFEF-AAB669208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0E5911E9-912E-A74C-9314-F819FE0F68F9}"/>
              </a:ext>
            </a:extLst>
          </p:cNvPr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07075C2-B6C5-9040-B4CF-2B70E9105E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E1345A0C-4A4C-F641-BBD0-7933F8056C0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31C7191D-3480-654D-965C-3B4C97B7A4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EE001FF1-F9D3-0947-96F9-2AF2D9DFCA0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5E8ED17-9799-6442-8FBA-D34F88BCECB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F65478EB-2F48-3744-B46F-1455A25533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1EEBD73D-ED6E-D444-91D9-C7EA735BBFE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8" name="Freeform 537">
            <a:extLst>
              <a:ext uri="{FF2B5EF4-FFF2-40B4-BE49-F238E27FC236}">
                <a16:creationId xmlns:a16="http://schemas.microsoft.com/office/drawing/2014/main" id="{431F7FF5-7027-894E-929D-18B244822EFA}"/>
              </a:ext>
            </a:extLst>
          </p:cNvPr>
          <p:cNvSpPr/>
          <p:nvPr/>
        </p:nvSpPr>
        <p:spPr>
          <a:xfrm>
            <a:off x="7362436" y="2627566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E1D13B-B13C-7D80-F77E-871119C92026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944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21489</TotalTime>
  <Words>8621</Words>
  <Application>Microsoft Office PowerPoint</Application>
  <PresentationFormat>Widescreen</PresentationFormat>
  <Paragraphs>2216</Paragraphs>
  <Slides>59</Slides>
  <Notes>52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MS Mincho</vt:lpstr>
      <vt:lpstr>ＭＳ Ｐゴシック</vt:lpstr>
      <vt:lpstr>Arial</vt:lpstr>
      <vt:lpstr>Calibri</vt:lpstr>
      <vt:lpstr>Calibri Light</vt:lpstr>
      <vt:lpstr>Cambria Math</vt:lpstr>
      <vt:lpstr>Comic Sans MS</vt:lpstr>
      <vt:lpstr>Gill Sans MT</vt:lpstr>
      <vt:lpstr>Times New Roman</vt:lpstr>
      <vt:lpstr>Wingdings</vt:lpstr>
      <vt:lpstr>Office Theme</vt:lpstr>
      <vt:lpstr>PowerPoint Presentation</vt:lpstr>
      <vt:lpstr>Network layer control plane: our goals</vt:lpstr>
      <vt:lpstr>Network layer: “control plane” roadmap</vt:lpstr>
      <vt:lpstr>Network-layer functions</vt:lpstr>
      <vt:lpstr>Per-router control plane</vt:lpstr>
      <vt:lpstr>Software-Defined Networking (SDN) control plane</vt:lpstr>
      <vt:lpstr>Per-router control plane</vt:lpstr>
      <vt:lpstr>Network layer: “control plane” roadmap</vt:lpstr>
      <vt:lpstr>Routing protocols</vt:lpstr>
      <vt:lpstr>Graph abstraction: link costs</vt:lpstr>
      <vt:lpstr>Routing algorithm classification</vt:lpstr>
      <vt:lpstr>Network layer: “control plane” roadmap</vt:lpstr>
      <vt:lpstr>Dijkstra’s link-state routing algorithm</vt:lpstr>
      <vt:lpstr>Dijkstra’s link-state routing algorithm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another example</vt:lpstr>
      <vt:lpstr>Dijkstra’s algorithm: discussion</vt:lpstr>
      <vt:lpstr>Dijkstra’s algorithm: oscillations possible</vt:lpstr>
      <vt:lpstr>Network layer: “control plane” roadmap</vt:lpstr>
      <vt:lpstr>Distance vector algorithm </vt:lpstr>
      <vt:lpstr>Bellman-Ford (BF) equation</vt:lpstr>
      <vt:lpstr>Bellman-Ford Algorithm</vt:lpstr>
      <vt:lpstr>Bellman-Ford Example</vt:lpstr>
      <vt:lpstr>Distance vector algorithm </vt:lpstr>
      <vt:lpstr>Distance vector algorithm:  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Distance vector: another example</vt:lpstr>
      <vt:lpstr>Distance vector: another example</vt:lpstr>
      <vt:lpstr>Distance vector: link cost changes</vt:lpstr>
      <vt:lpstr>Distance vector: link cost changes</vt:lpstr>
      <vt:lpstr>PowerPoint Presentation</vt:lpstr>
      <vt:lpstr>Solution: Poisoned Reverse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743</cp:revision>
  <dcterms:created xsi:type="dcterms:W3CDTF">2020-01-18T07:24:59Z</dcterms:created>
  <dcterms:modified xsi:type="dcterms:W3CDTF">2024-12-04T21:38:54Z</dcterms:modified>
</cp:coreProperties>
</file>