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428" autoAdjust="0"/>
    <p:restoredTop sz="89935" autoAdjust="0"/>
  </p:normalViewPr>
  <p:slideViewPr>
    <p:cSldViewPr snapToGrid="0" snapToObjects="1">
      <p:cViewPr varScale="1">
        <p:scale>
          <a:sx n="74" d="100"/>
          <a:sy n="74" d="100"/>
        </p:scale>
        <p:origin x="792" y="43"/>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1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31733</TotalTime>
  <Words>9548</Words>
  <Application>Microsoft Office PowerPoint</Application>
  <PresentationFormat>Widescreen</PresentationFormat>
  <Paragraphs>1088</Paragraphs>
  <Slides>41</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 Block Cipher </vt:lpstr>
      <vt:lpstr>Quiz Block Cipher ANS</vt:lpstr>
      <vt:lpstr>Quiz Block Cipher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1104</cp:revision>
  <dcterms:created xsi:type="dcterms:W3CDTF">2020-01-18T07:24:59Z</dcterms:created>
  <dcterms:modified xsi:type="dcterms:W3CDTF">2024-12-04T22:43:27Z</dcterms:modified>
</cp:coreProperties>
</file>