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960" r:id="rId2"/>
    <p:sldId id="1045" r:id="rId3"/>
    <p:sldId id="1123" r:id="rId4"/>
    <p:sldId id="1121" r:id="rId5"/>
    <p:sldId id="1195" r:id="rId6"/>
    <p:sldId id="1196" r:id="rId7"/>
    <p:sldId id="1126" r:id="rId8"/>
    <p:sldId id="1127" r:id="rId9"/>
    <p:sldId id="1128" r:id="rId10"/>
    <p:sldId id="1131" r:id="rId11"/>
    <p:sldId id="1129" r:id="rId12"/>
    <p:sldId id="1130" r:id="rId13"/>
    <p:sldId id="1197" r:id="rId14"/>
    <p:sldId id="340" r:id="rId15"/>
    <p:sldId id="1184" r:id="rId16"/>
    <p:sldId id="1046" r:id="rId17"/>
    <p:sldId id="1193" r:id="rId18"/>
    <p:sldId id="1194" r:id="rId19"/>
    <p:sldId id="1132" r:id="rId20"/>
    <p:sldId id="1133" r:id="rId21"/>
    <p:sldId id="1134" r:id="rId22"/>
    <p:sldId id="1143" r:id="rId23"/>
    <p:sldId id="1144" r:id="rId24"/>
    <p:sldId id="1146" r:id="rId25"/>
    <p:sldId id="1147" r:id="rId26"/>
    <p:sldId id="1145" r:id="rId27"/>
    <p:sldId id="1148" r:id="rId28"/>
    <p:sldId id="1141" r:id="rId29"/>
    <p:sldId id="1138" r:id="rId30"/>
    <p:sldId id="1192" r:id="rId31"/>
    <p:sldId id="114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931"/>
    <p:restoredTop sz="95033" autoAdjust="0"/>
  </p:normalViewPr>
  <p:slideViewPr>
    <p:cSldViewPr snapToGrid="0" snapToObjects="1">
      <p:cViewPr varScale="1">
        <p:scale>
          <a:sx n="74" d="100"/>
          <a:sy n="74" d="100"/>
        </p:scale>
        <p:origin x="72" y="163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QUIC, CUBIC, delay-based congestion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2023):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minor updates throughout, but not much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460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971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635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843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035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860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48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769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290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73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93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848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956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640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098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20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962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469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055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331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203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359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408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89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1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3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70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57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79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65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3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Transport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B45F3-5B52-354C-801C-007B1F52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F0CE2E98-86CB-592A-F851-90EF640AC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3" name="Rectangle 261">
            <a:extLst>
              <a:ext uri="{FF2B5EF4-FFF2-40B4-BE49-F238E27FC236}">
                <a16:creationId xmlns:a16="http://schemas.microsoft.com/office/drawing/2014/main" id="{6AE69D83-2632-D345-B492-5CABD2230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555" y="3993105"/>
            <a:ext cx="9386733" cy="215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“costs” of congestion: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more work (retransmission) for given receiver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unneeded retransmissions: link carries multiple copies of a packet</a:t>
            </a:r>
          </a:p>
          <a:p>
            <a:pPr marL="685800" marR="0" lvl="1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decreasing maximum achievable 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Rectangle 281">
            <a:extLst>
              <a:ext uri="{FF2B5EF4-FFF2-40B4-BE49-F238E27FC236}">
                <a16:creationId xmlns:a16="http://schemas.microsoft.com/office/drawing/2014/main" id="{7AF2D119-126F-014B-83AA-56B122F05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times 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7AE07C-3439-7545-A2C3-573952E4E75C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42" name="Text Box 259">
              <a:extLst>
                <a:ext uri="{FF2B5EF4-FFF2-40B4-BE49-F238E27FC236}">
                  <a16:creationId xmlns:a16="http://schemas.microsoft.com/office/drawing/2014/main" id="{2AE9ED38-872D-1547-B74B-FA1C059CE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43" name="Line 253">
              <a:extLst>
                <a:ext uri="{FF2B5EF4-FFF2-40B4-BE49-F238E27FC236}">
                  <a16:creationId xmlns:a16="http://schemas.microsoft.com/office/drawing/2014/main" id="{302372ED-29BD-194D-AEA3-543827366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09E8EF-02E1-6F46-BE6F-8AF28BC68C9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45" name="Text Box 252">
              <a:extLst>
                <a:ext uri="{FF2B5EF4-FFF2-40B4-BE49-F238E27FC236}">
                  <a16:creationId xmlns:a16="http://schemas.microsoft.com/office/drawing/2014/main" id="{6A8395FC-23AA-CB40-9968-49995B9FD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3BBD7799-5800-514D-86AF-59DCDFAD00C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112B15-760C-5944-93D0-8A37C930F004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48" name="Freeform 245">
              <a:extLst>
                <a:ext uri="{FF2B5EF4-FFF2-40B4-BE49-F238E27FC236}">
                  <a16:creationId xmlns:a16="http://schemas.microsoft.com/office/drawing/2014/main" id="{56604969-6E93-9D4E-BD54-3ABD094C7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246">
              <a:extLst>
                <a:ext uri="{FF2B5EF4-FFF2-40B4-BE49-F238E27FC236}">
                  <a16:creationId xmlns:a16="http://schemas.microsoft.com/office/drawing/2014/main" id="{A189611D-8FA6-F342-BD61-72FA3E8C1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66" name="Text Box 247">
                <a:extLst>
                  <a:ext uri="{FF2B5EF4-FFF2-40B4-BE49-F238E27FC236}">
                    <a16:creationId xmlns:a16="http://schemas.microsoft.com/office/drawing/2014/main" id="{AC89A5F8-BCE7-8D47-A01F-9B344BD27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67" name="Line 248">
                <a:extLst>
                  <a:ext uri="{FF2B5EF4-FFF2-40B4-BE49-F238E27FC236}">
                    <a16:creationId xmlns:a16="http://schemas.microsoft.com/office/drawing/2014/main" id="{133A846F-DD32-BE46-BC1E-FCEF48975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0" name="Line 278">
              <a:extLst>
                <a:ext uri="{FF2B5EF4-FFF2-40B4-BE49-F238E27FC236}">
                  <a16:creationId xmlns:a16="http://schemas.microsoft.com/office/drawing/2014/main" id="{B2180F82-DB0B-BA4F-B74F-C2A5839E0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1" name="Line 280">
              <a:extLst>
                <a:ext uri="{FF2B5EF4-FFF2-40B4-BE49-F238E27FC236}">
                  <a16:creationId xmlns:a16="http://schemas.microsoft.com/office/drawing/2014/main" id="{1336F3E0-C2F4-B745-A742-6A3442BBC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2" name="Freeform 281">
              <a:extLst>
                <a:ext uri="{FF2B5EF4-FFF2-40B4-BE49-F238E27FC236}">
                  <a16:creationId xmlns:a16="http://schemas.microsoft.com/office/drawing/2014/main" id="{76483204-6679-0C46-979F-64F97B2FE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Line 282">
              <a:extLst>
                <a:ext uri="{FF2B5EF4-FFF2-40B4-BE49-F238E27FC236}">
                  <a16:creationId xmlns:a16="http://schemas.microsoft.com/office/drawing/2014/main" id="{BEE9156E-74A8-6943-94B3-7700EC034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" name="Line 283">
              <a:extLst>
                <a:ext uri="{FF2B5EF4-FFF2-40B4-BE49-F238E27FC236}">
                  <a16:creationId xmlns:a16="http://schemas.microsoft.com/office/drawing/2014/main" id="{5E6BFEC0-DE88-B94E-8423-A3D452830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5" name="Text Box 284">
              <a:extLst>
                <a:ext uri="{FF2B5EF4-FFF2-40B4-BE49-F238E27FC236}">
                  <a16:creationId xmlns:a16="http://schemas.microsoft.com/office/drawing/2014/main" id="{100A63B1-F092-9049-BD5D-F838C3B7C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56" name="Text Box 286">
              <a:extLst>
                <a:ext uri="{FF2B5EF4-FFF2-40B4-BE49-F238E27FC236}">
                  <a16:creationId xmlns:a16="http://schemas.microsoft.com/office/drawing/2014/main" id="{7D1E47C8-D6ED-C94B-BC2F-5EAB5CEDE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57" name="Line 288">
              <a:extLst>
                <a:ext uri="{FF2B5EF4-FFF2-40B4-BE49-F238E27FC236}">
                  <a16:creationId xmlns:a16="http://schemas.microsoft.com/office/drawing/2014/main" id="{0E2D5F21-D6F0-C540-A957-E688D74A8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7CB1B6-2EC1-3F4E-98A5-C5243ED3677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8BBF6F-1BF2-E34A-BB63-6CE7DC7FAFC6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E09E356-3ED0-0441-85EB-9F2DD26A2A2E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Text Box 285">
              <a:extLst>
                <a:ext uri="{FF2B5EF4-FFF2-40B4-BE49-F238E27FC236}">
                  <a16:creationId xmlns:a16="http://schemas.microsoft.com/office/drawing/2014/main" id="{B150A84A-761E-204D-92C1-25DEA63EE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66E84B0-D850-A24D-AE64-115C19BE83C3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Line 288">
              <a:extLst>
                <a:ext uri="{FF2B5EF4-FFF2-40B4-BE49-F238E27FC236}">
                  <a16:creationId xmlns:a16="http://schemas.microsoft.com/office/drawing/2014/main" id="{AC507C50-A700-6544-8A0E-A27D638B5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951CECB-9FA3-0543-B003-2298FE867A0A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Line 288">
              <a:extLst>
                <a:ext uri="{FF2B5EF4-FFF2-40B4-BE49-F238E27FC236}">
                  <a16:creationId xmlns:a16="http://schemas.microsoft.com/office/drawing/2014/main" id="{EE8235DB-C263-4B47-8EDD-99EF35F83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684A97D3-F9E5-B54D-ACCA-432EDB0F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Freeform 354">
            <a:extLst>
              <a:ext uri="{FF2B5EF4-FFF2-40B4-BE49-F238E27FC236}">
                <a16:creationId xmlns:a16="http://schemas.microsoft.com/office/drawing/2014/main" id="{FA3A6278-DB89-0C41-A34C-36879DB1B579}"/>
              </a:ext>
            </a:extLst>
          </p:cNvPr>
          <p:cNvSpPr>
            <a:spLocks/>
          </p:cNvSpPr>
          <p:nvPr/>
        </p:nvSpPr>
        <p:spPr bwMode="auto">
          <a:xfrm flipH="1">
            <a:off x="3903164" y="3127613"/>
            <a:ext cx="169456" cy="104273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153 h 9200"/>
              <a:gd name="connsiteX1" fmla="*/ 1373 w 10000"/>
              <a:gd name="connsiteY1" fmla="*/ 0 h 9200"/>
              <a:gd name="connsiteX2" fmla="*/ 0 w 10000"/>
              <a:gd name="connsiteY2" fmla="*/ 8733 h 9200"/>
              <a:gd name="connsiteX3" fmla="*/ 5082 w 10000"/>
              <a:gd name="connsiteY3" fmla="*/ 9200 h 9200"/>
              <a:gd name="connsiteX4" fmla="*/ 10000 w 10000"/>
              <a:gd name="connsiteY4" fmla="*/ 9153 h 9200"/>
              <a:gd name="connsiteX0" fmla="*/ 8955 w 8955"/>
              <a:gd name="connsiteY0" fmla="*/ 9949 h 10000"/>
              <a:gd name="connsiteX1" fmla="*/ 328 w 8955"/>
              <a:gd name="connsiteY1" fmla="*/ 0 h 10000"/>
              <a:gd name="connsiteX2" fmla="*/ 0 w 8955"/>
              <a:gd name="connsiteY2" fmla="*/ 9416 h 10000"/>
              <a:gd name="connsiteX3" fmla="*/ 4037 w 8955"/>
              <a:gd name="connsiteY3" fmla="*/ 10000 h 10000"/>
              <a:gd name="connsiteX4" fmla="*/ 8955 w 8955"/>
              <a:gd name="connsiteY4" fmla="*/ 9949 h 10000"/>
              <a:gd name="connsiteX0" fmla="*/ 8000 w 8000"/>
              <a:gd name="connsiteY0" fmla="*/ 6998 h 10000"/>
              <a:gd name="connsiteX1" fmla="*/ 366 w 8000"/>
              <a:gd name="connsiteY1" fmla="*/ 0 h 10000"/>
              <a:gd name="connsiteX2" fmla="*/ 0 w 8000"/>
              <a:gd name="connsiteY2" fmla="*/ 9416 h 10000"/>
              <a:gd name="connsiteX3" fmla="*/ 4508 w 8000"/>
              <a:gd name="connsiteY3" fmla="*/ 10000 h 10000"/>
              <a:gd name="connsiteX4" fmla="*/ 8000 w 8000"/>
              <a:gd name="connsiteY4" fmla="*/ 6998 h 10000"/>
              <a:gd name="connsiteX0" fmla="*/ 10000 w 10000"/>
              <a:gd name="connsiteY0" fmla="*/ 6998 h 11173"/>
              <a:gd name="connsiteX1" fmla="*/ 458 w 10000"/>
              <a:gd name="connsiteY1" fmla="*/ 0 h 11173"/>
              <a:gd name="connsiteX2" fmla="*/ 0 w 10000"/>
              <a:gd name="connsiteY2" fmla="*/ 9416 h 11173"/>
              <a:gd name="connsiteX3" fmla="*/ 9177 w 10000"/>
              <a:gd name="connsiteY3" fmla="*/ 11173 h 11173"/>
              <a:gd name="connsiteX4" fmla="*/ 10000 w 10000"/>
              <a:gd name="connsiteY4" fmla="*/ 6998 h 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73">
                <a:moveTo>
                  <a:pt x="10000" y="6998"/>
                </a:moveTo>
                <a:lnTo>
                  <a:pt x="458" y="0"/>
                </a:lnTo>
                <a:cubicBezTo>
                  <a:pt x="306" y="3139"/>
                  <a:pt x="153" y="6277"/>
                  <a:pt x="0" y="9416"/>
                </a:cubicBezTo>
                <a:lnTo>
                  <a:pt x="9177" y="11173"/>
                </a:lnTo>
                <a:lnTo>
                  <a:pt x="10000" y="699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F857C4E7-5B60-F84D-8BB4-B434B73070E5}"/>
              </a:ext>
            </a:extLst>
          </p:cNvPr>
          <p:cNvGrpSpPr/>
          <p:nvPr/>
        </p:nvGrpSpPr>
        <p:grpSpPr>
          <a:xfrm>
            <a:off x="4058150" y="3125879"/>
            <a:ext cx="616282" cy="869387"/>
            <a:chOff x="10910964" y="2513124"/>
            <a:chExt cx="586769" cy="904023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610F1877-CB6B-9747-B11C-1D34E3952E75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B5CE757-ACFF-904B-89A6-4D678ED16A4A}"/>
                </a:ext>
              </a:extLst>
            </p:cNvPr>
            <p:cNvCxnSpPr/>
            <p:nvPr/>
          </p:nvCxnSpPr>
          <p:spPr>
            <a:xfrm>
              <a:off x="10910964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C2F54B2-D68E-7042-8783-586E9687DE55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BBC8FE7-5D92-904A-AD63-57FFEB272C66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397117FA-E151-5745-9EB1-3E245C911471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4" name="Freeform 350">
            <a:extLst>
              <a:ext uri="{FF2B5EF4-FFF2-40B4-BE49-F238E27FC236}">
                <a16:creationId xmlns:a16="http://schemas.microsoft.com/office/drawing/2014/main" id="{C5AF13C6-D475-8E42-B46E-37AE6E534B0E}"/>
              </a:ext>
            </a:extLst>
          </p:cNvPr>
          <p:cNvSpPr>
            <a:spLocks/>
          </p:cNvSpPr>
          <p:nvPr/>
        </p:nvSpPr>
        <p:spPr bwMode="auto">
          <a:xfrm flipH="1">
            <a:off x="1898724" y="5081691"/>
            <a:ext cx="195993" cy="100542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953 h 10444"/>
              <a:gd name="connsiteX1" fmla="*/ 328 w 10000"/>
              <a:gd name="connsiteY1" fmla="*/ 0 h 10444"/>
              <a:gd name="connsiteX2" fmla="*/ 0 w 10000"/>
              <a:gd name="connsiteY2" fmla="*/ 9533 h 10444"/>
              <a:gd name="connsiteX3" fmla="*/ 7177 w 10000"/>
              <a:gd name="connsiteY3" fmla="*/ 10444 h 10444"/>
              <a:gd name="connsiteX4" fmla="*/ 10000 w 10000"/>
              <a:gd name="connsiteY4" fmla="*/ 9953 h 10444"/>
              <a:gd name="connsiteX0" fmla="*/ 7715 w 7715"/>
              <a:gd name="connsiteY0" fmla="*/ 7822 h 10444"/>
              <a:gd name="connsiteX1" fmla="*/ 328 w 7715"/>
              <a:gd name="connsiteY1" fmla="*/ 0 h 10444"/>
              <a:gd name="connsiteX2" fmla="*/ 0 w 7715"/>
              <a:gd name="connsiteY2" fmla="*/ 9533 h 10444"/>
              <a:gd name="connsiteX3" fmla="*/ 7177 w 7715"/>
              <a:gd name="connsiteY3" fmla="*/ 10444 h 10444"/>
              <a:gd name="connsiteX4" fmla="*/ 7715 w 7715"/>
              <a:gd name="connsiteY4" fmla="*/ 7822 h 10444"/>
              <a:gd name="connsiteX0" fmla="*/ 10740 w 10740"/>
              <a:gd name="connsiteY0" fmla="*/ 7489 h 10000"/>
              <a:gd name="connsiteX1" fmla="*/ 1165 w 10740"/>
              <a:gd name="connsiteY1" fmla="*/ 0 h 10000"/>
              <a:gd name="connsiteX2" fmla="*/ 0 w 10740"/>
              <a:gd name="connsiteY2" fmla="*/ 8788 h 10000"/>
              <a:gd name="connsiteX3" fmla="*/ 10043 w 10740"/>
              <a:gd name="connsiteY3" fmla="*/ 10000 h 10000"/>
              <a:gd name="connsiteX4" fmla="*/ 10740 w 10740"/>
              <a:gd name="connsiteY4" fmla="*/ 7489 h 10000"/>
              <a:gd name="connsiteX0" fmla="*/ 10740 w 10740"/>
              <a:gd name="connsiteY0" fmla="*/ 6979 h 9490"/>
              <a:gd name="connsiteX1" fmla="*/ 424 w 10740"/>
              <a:gd name="connsiteY1" fmla="*/ 0 h 9490"/>
              <a:gd name="connsiteX2" fmla="*/ 0 w 10740"/>
              <a:gd name="connsiteY2" fmla="*/ 8278 h 9490"/>
              <a:gd name="connsiteX3" fmla="*/ 10043 w 10740"/>
              <a:gd name="connsiteY3" fmla="*/ 9490 h 9490"/>
              <a:gd name="connsiteX4" fmla="*/ 10740 w 10740"/>
              <a:gd name="connsiteY4" fmla="*/ 6979 h 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40" h="9490">
                <a:moveTo>
                  <a:pt x="10740" y="6979"/>
                </a:moveTo>
                <a:lnTo>
                  <a:pt x="424" y="0"/>
                </a:lnTo>
                <a:cubicBezTo>
                  <a:pt x="283" y="3043"/>
                  <a:pt x="141" y="5235"/>
                  <a:pt x="0" y="8278"/>
                </a:cubicBezTo>
                <a:lnTo>
                  <a:pt x="10043" y="9490"/>
                </a:lnTo>
                <a:lnTo>
                  <a:pt x="10740" y="697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2DB461A9-F46E-8749-BF51-45E92AA6339A}"/>
              </a:ext>
            </a:extLst>
          </p:cNvPr>
          <p:cNvGrpSpPr/>
          <p:nvPr/>
        </p:nvGrpSpPr>
        <p:grpSpPr>
          <a:xfrm>
            <a:off x="2080082" y="5084889"/>
            <a:ext cx="616282" cy="869387"/>
            <a:chOff x="10910964" y="2513124"/>
            <a:chExt cx="586769" cy="904023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7D39F858-8BB0-A642-89CC-2F019B33E69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201F6E9-50D4-2949-B445-79D78C6E2F8A}"/>
                </a:ext>
              </a:extLst>
            </p:cNvPr>
            <p:cNvCxnSpPr/>
            <p:nvPr/>
          </p:nvCxnSpPr>
          <p:spPr>
            <a:xfrm>
              <a:off x="10910964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CED38CC1-6A45-214C-BEAA-3AA92EF8440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55F19835-EB3A-3D40-8C3C-0E365455DD32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F1796FFE-1845-5840-8B13-398696D75E0E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" name="Freeform 347">
            <a:extLst>
              <a:ext uri="{FF2B5EF4-FFF2-40B4-BE49-F238E27FC236}">
                <a16:creationId xmlns:a16="http://schemas.microsoft.com/office/drawing/2014/main" id="{84CB63DB-E546-6447-B0B5-8E43F3CC8290}"/>
              </a:ext>
            </a:extLst>
          </p:cNvPr>
          <p:cNvSpPr>
            <a:spLocks/>
          </p:cNvSpPr>
          <p:nvPr/>
        </p:nvSpPr>
        <p:spPr bwMode="auto">
          <a:xfrm>
            <a:off x="8102599" y="5226097"/>
            <a:ext cx="168983" cy="112254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953 h 11066"/>
              <a:gd name="connsiteX1" fmla="*/ 328 w 10000"/>
              <a:gd name="connsiteY1" fmla="*/ 0 h 11066"/>
              <a:gd name="connsiteX2" fmla="*/ 0 w 10000"/>
              <a:gd name="connsiteY2" fmla="*/ 9533 h 11066"/>
              <a:gd name="connsiteX3" fmla="*/ 6605 w 10000"/>
              <a:gd name="connsiteY3" fmla="*/ 11066 h 11066"/>
              <a:gd name="connsiteX4" fmla="*/ 10000 w 10000"/>
              <a:gd name="connsiteY4" fmla="*/ 9953 h 11066"/>
              <a:gd name="connsiteX0" fmla="*/ 7144 w 7144"/>
              <a:gd name="connsiteY0" fmla="*/ 7022 h 11066"/>
              <a:gd name="connsiteX1" fmla="*/ 328 w 7144"/>
              <a:gd name="connsiteY1" fmla="*/ 0 h 11066"/>
              <a:gd name="connsiteX2" fmla="*/ 0 w 7144"/>
              <a:gd name="connsiteY2" fmla="*/ 9533 h 11066"/>
              <a:gd name="connsiteX3" fmla="*/ 6605 w 7144"/>
              <a:gd name="connsiteY3" fmla="*/ 11066 h 11066"/>
              <a:gd name="connsiteX4" fmla="*/ 7144 w 7144"/>
              <a:gd name="connsiteY4" fmla="*/ 7022 h 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4" h="11066">
                <a:moveTo>
                  <a:pt x="7144" y="7022"/>
                </a:moveTo>
                <a:lnTo>
                  <a:pt x="328" y="0"/>
                </a:lnTo>
                <a:cubicBezTo>
                  <a:pt x="219" y="3178"/>
                  <a:pt x="109" y="6355"/>
                  <a:pt x="0" y="9533"/>
                </a:cubicBezTo>
                <a:lnTo>
                  <a:pt x="6605" y="11066"/>
                </a:lnTo>
                <a:cubicBezTo>
                  <a:pt x="6785" y="9718"/>
                  <a:pt x="6964" y="8370"/>
                  <a:pt x="7144" y="7022"/>
                </a:cubicBez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ECEBAA5-183F-9943-8745-DBAE2D8B7061}"/>
              </a:ext>
            </a:extLst>
          </p:cNvPr>
          <p:cNvGrpSpPr/>
          <p:nvPr/>
        </p:nvGrpSpPr>
        <p:grpSpPr>
          <a:xfrm>
            <a:off x="7504175" y="5297345"/>
            <a:ext cx="616281" cy="869387"/>
            <a:chOff x="10910965" y="2513124"/>
            <a:chExt cx="586768" cy="904023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9D6A6B6B-5FD6-2346-A3EE-BD1582FAB00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F3D8B01-03BD-E34A-BAFB-7952B32F927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BDB3107-533F-3542-94CF-BC06F61D2FD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4DC87E4-F7BE-8A4B-91C3-596857C5FB13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77C12250-985A-8B45-B946-123BAC2C8B7B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6" name="Freeform 344">
            <a:extLst>
              <a:ext uri="{FF2B5EF4-FFF2-40B4-BE49-F238E27FC236}">
                <a16:creationId xmlns:a16="http://schemas.microsoft.com/office/drawing/2014/main" id="{F7EB3EDB-2BCE-F949-BF32-4926B0702E72}"/>
              </a:ext>
            </a:extLst>
          </p:cNvPr>
          <p:cNvSpPr>
            <a:spLocks/>
          </p:cNvSpPr>
          <p:nvPr/>
        </p:nvSpPr>
        <p:spPr bwMode="auto">
          <a:xfrm>
            <a:off x="8572023" y="3216064"/>
            <a:ext cx="223031" cy="124417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9429 w 9429"/>
              <a:gd name="connsiteY0" fmla="*/ 8488 h 10000"/>
              <a:gd name="connsiteX1" fmla="*/ 328 w 9429"/>
              <a:gd name="connsiteY1" fmla="*/ 0 h 10000"/>
              <a:gd name="connsiteX2" fmla="*/ 0 w 9429"/>
              <a:gd name="connsiteY2" fmla="*/ 9533 h 10000"/>
              <a:gd name="connsiteX3" fmla="*/ 5082 w 9429"/>
              <a:gd name="connsiteY3" fmla="*/ 10000 h 10000"/>
              <a:gd name="connsiteX4" fmla="*/ 9429 w 9429"/>
              <a:gd name="connsiteY4" fmla="*/ 8488 h 10000"/>
              <a:gd name="connsiteX0" fmla="*/ 10000 w 10000"/>
              <a:gd name="connsiteY0" fmla="*/ 8488 h 12265"/>
              <a:gd name="connsiteX1" fmla="*/ 348 w 10000"/>
              <a:gd name="connsiteY1" fmla="*/ 0 h 12265"/>
              <a:gd name="connsiteX2" fmla="*/ 0 w 10000"/>
              <a:gd name="connsiteY2" fmla="*/ 9533 h 12265"/>
              <a:gd name="connsiteX3" fmla="*/ 9025 w 10000"/>
              <a:gd name="connsiteY3" fmla="*/ 12265 h 12265"/>
              <a:gd name="connsiteX4" fmla="*/ 10000 w 10000"/>
              <a:gd name="connsiteY4" fmla="*/ 8488 h 1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5">
                <a:moveTo>
                  <a:pt x="10000" y="8488"/>
                </a:moveTo>
                <a:lnTo>
                  <a:pt x="348" y="0"/>
                </a:lnTo>
                <a:lnTo>
                  <a:pt x="0" y="9533"/>
                </a:lnTo>
                <a:lnTo>
                  <a:pt x="9025" y="12265"/>
                </a:lnTo>
                <a:lnTo>
                  <a:pt x="10000" y="848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3</a:t>
            </a:r>
            <a:endParaRPr lang="en-US" sz="4400" b="0" dirty="0"/>
          </a:p>
        </p:txBody>
      </p:sp>
      <p:sp>
        <p:nvSpPr>
          <p:cNvPr id="173" name="Rectangle 3">
            <a:extLst>
              <a:ext uri="{FF2B5EF4-FFF2-40B4-BE49-F238E27FC236}">
                <a16:creationId xmlns:a16="http://schemas.microsoft.com/office/drawing/2014/main" id="{99753E1D-5DEC-E947-8B37-6AF7D72D62A8}"/>
              </a:ext>
            </a:extLst>
          </p:cNvPr>
          <p:cNvSpPr txBox="1">
            <a:spLocks noChangeArrowheads="1"/>
          </p:cNvSpPr>
          <p:nvPr/>
        </p:nvSpPr>
        <p:spPr>
          <a:xfrm>
            <a:off x="936625" y="1320799"/>
            <a:ext cx="3787775" cy="1247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multi-hop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paths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timeout/retransmit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7">
            <a:extLst>
              <a:ext uri="{FF2B5EF4-FFF2-40B4-BE49-F238E27FC236}">
                <a16:creationId xmlns:a16="http://schemas.microsoft.com/office/drawing/2014/main" id="{2D1E8573-2F28-9941-A79E-BF2F04742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1273175"/>
            <a:ext cx="6264275" cy="52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happens as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ja-JP" altLang="en-US" sz="2400" b="1" i="0" u="none" strike="noStrike" kern="1200" cap="none" spc="0" normalizeH="0" baseline="30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 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Rectangle 356">
            <a:extLst>
              <a:ext uri="{FF2B5EF4-FFF2-40B4-BE49-F238E27FC236}">
                <a16:creationId xmlns:a16="http://schemas.microsoft.com/office/drawing/2014/main" id="{F4C88F76-884B-3642-8A4C-9AF73E194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261" y="1804940"/>
            <a:ext cx="69945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red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ja-JP" altLang="en-US" sz="2400" b="0" i="0" u="none" strike="noStrike" kern="1200" cap="none" spc="0" normalizeH="0" baseline="30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increases, all arriving blue pkts at upper queue are dropped, blue throughput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 3" pitchFamily="2" charset="2"/>
                <a:ea typeface="ＭＳ Ｐゴシック" panose="020B0600070205080204" pitchFamily="34" charset="-128"/>
                <a:cs typeface="+mn-cs"/>
              </a:rPr>
              <a:t>g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0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1590867D-F685-4246-ABDB-FB690B552C22}"/>
              </a:ext>
            </a:extLst>
          </p:cNvPr>
          <p:cNvGrpSpPr/>
          <p:nvPr/>
        </p:nvGrpSpPr>
        <p:grpSpPr>
          <a:xfrm>
            <a:off x="5682185" y="4389943"/>
            <a:ext cx="1015652" cy="456281"/>
            <a:chOff x="7493876" y="2774731"/>
            <a:chExt cx="1481958" cy="894622"/>
          </a:xfrm>
        </p:grpSpPr>
        <p:sp>
          <p:nvSpPr>
            <p:cNvPr id="1037" name="Freeform 1036">
              <a:extLst>
                <a:ext uri="{FF2B5EF4-FFF2-40B4-BE49-F238E27FC236}">
                  <a16:creationId xmlns:a16="http://schemas.microsoft.com/office/drawing/2014/main" id="{7E35F043-BF45-9F46-96E3-BB3ADBEDD6E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A5ADF05E-2312-1D4F-9BE0-1759E9B9353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7FACC5C7-906C-2B46-A172-006761C86F1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40" name="Freeform 1039">
                <a:extLst>
                  <a:ext uri="{FF2B5EF4-FFF2-40B4-BE49-F238E27FC236}">
                    <a16:creationId xmlns:a16="http://schemas.microsoft.com/office/drawing/2014/main" id="{9AAEEAEF-FEE3-4C4F-A60E-ECD453E41A3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1" name="Freeform 1040">
                <a:extLst>
                  <a:ext uri="{FF2B5EF4-FFF2-40B4-BE49-F238E27FC236}">
                    <a16:creationId xmlns:a16="http://schemas.microsoft.com/office/drawing/2014/main" id="{848C9694-3AFB-E942-B20A-3BD722A4102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2" name="Freeform 1041">
                <a:extLst>
                  <a:ext uri="{FF2B5EF4-FFF2-40B4-BE49-F238E27FC236}">
                    <a16:creationId xmlns:a16="http://schemas.microsoft.com/office/drawing/2014/main" id="{17CFC228-2824-994D-9EA7-CCABCA1A5AD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3" name="Freeform 1042">
                <a:extLst>
                  <a:ext uri="{FF2B5EF4-FFF2-40B4-BE49-F238E27FC236}">
                    <a16:creationId xmlns:a16="http://schemas.microsoft.com/office/drawing/2014/main" id="{A7328784-CE2A-0440-8AE9-F80D315E67D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D5682828-EA87-794F-BF60-819D7667E9EF}"/>
              </a:ext>
            </a:extLst>
          </p:cNvPr>
          <p:cNvGrpSpPr/>
          <p:nvPr/>
        </p:nvGrpSpPr>
        <p:grpSpPr>
          <a:xfrm>
            <a:off x="5962825" y="5123116"/>
            <a:ext cx="1015652" cy="456281"/>
            <a:chOff x="7493876" y="2774731"/>
            <a:chExt cx="1481958" cy="894622"/>
          </a:xfrm>
        </p:grpSpPr>
        <p:sp>
          <p:nvSpPr>
            <p:cNvPr id="1029" name="Freeform 1028">
              <a:extLst>
                <a:ext uri="{FF2B5EF4-FFF2-40B4-BE49-F238E27FC236}">
                  <a16:creationId xmlns:a16="http://schemas.microsoft.com/office/drawing/2014/main" id="{2056B1E8-7373-0941-8FA2-77B0D784D6D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9FDCC5D4-EA9B-9746-A480-2CC5325E9B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570F0FCB-D968-1148-B306-F399F70F82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32" name="Freeform 1031">
                <a:extLst>
                  <a:ext uri="{FF2B5EF4-FFF2-40B4-BE49-F238E27FC236}">
                    <a16:creationId xmlns:a16="http://schemas.microsoft.com/office/drawing/2014/main" id="{418B1C5D-5D51-3B49-BAC8-5A977E7BF6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3" name="Freeform 1032">
                <a:extLst>
                  <a:ext uri="{FF2B5EF4-FFF2-40B4-BE49-F238E27FC236}">
                    <a16:creationId xmlns:a16="http://schemas.microsoft.com/office/drawing/2014/main" id="{D6476B65-5B26-6F41-9399-FA6E2A0A771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4" name="Freeform 1033">
                <a:extLst>
                  <a:ext uri="{FF2B5EF4-FFF2-40B4-BE49-F238E27FC236}">
                    <a16:creationId xmlns:a16="http://schemas.microsoft.com/office/drawing/2014/main" id="{3336FA20-F9EA-F640-8683-B36DE04C429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" name="Freeform 1034">
                <a:extLst>
                  <a:ext uri="{FF2B5EF4-FFF2-40B4-BE49-F238E27FC236}">
                    <a16:creationId xmlns:a16="http://schemas.microsoft.com/office/drawing/2014/main" id="{F1C9D141-A007-CC4B-AC95-C03639BD621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04" name="Group 1003">
            <a:extLst>
              <a:ext uri="{FF2B5EF4-FFF2-40B4-BE49-F238E27FC236}">
                <a16:creationId xmlns:a16="http://schemas.microsoft.com/office/drawing/2014/main" id="{1972653F-0F1B-604A-B76F-A5AB75CE116D}"/>
              </a:ext>
            </a:extLst>
          </p:cNvPr>
          <p:cNvGrpSpPr/>
          <p:nvPr/>
        </p:nvGrpSpPr>
        <p:grpSpPr>
          <a:xfrm>
            <a:off x="3583956" y="4844264"/>
            <a:ext cx="1015652" cy="456281"/>
            <a:chOff x="7493876" y="2774731"/>
            <a:chExt cx="1481958" cy="894622"/>
          </a:xfrm>
        </p:grpSpPr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14F756BD-3FD8-EF4A-ACB9-4374306B1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06" name="Oval 1005">
              <a:extLst>
                <a:ext uri="{FF2B5EF4-FFF2-40B4-BE49-F238E27FC236}">
                  <a16:creationId xmlns:a16="http://schemas.microsoft.com/office/drawing/2014/main" id="{8C7BD2BF-04E8-E048-B37B-2EF4588E9F8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2F0EBD81-A812-B54E-87D7-F2A2A0F7359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08" name="Freeform 1007">
                <a:extLst>
                  <a:ext uri="{FF2B5EF4-FFF2-40B4-BE49-F238E27FC236}">
                    <a16:creationId xmlns:a16="http://schemas.microsoft.com/office/drawing/2014/main" id="{DA0350AD-6BDD-8742-AD54-D31903BFFBC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9" name="Freeform 1008">
                <a:extLst>
                  <a:ext uri="{FF2B5EF4-FFF2-40B4-BE49-F238E27FC236}">
                    <a16:creationId xmlns:a16="http://schemas.microsoft.com/office/drawing/2014/main" id="{3882FE62-2EF4-8345-A049-B867546B974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0" name="Freeform 1009">
                <a:extLst>
                  <a:ext uri="{FF2B5EF4-FFF2-40B4-BE49-F238E27FC236}">
                    <a16:creationId xmlns:a16="http://schemas.microsoft.com/office/drawing/2014/main" id="{323E0DB7-EDAB-4B44-8CD0-AA680735E84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1" name="Freeform 1010">
                <a:extLst>
                  <a:ext uri="{FF2B5EF4-FFF2-40B4-BE49-F238E27FC236}">
                    <a16:creationId xmlns:a16="http://schemas.microsoft.com/office/drawing/2014/main" id="{859E3ACC-40C8-9E4B-909F-00901CF258D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7" name="Text Box 14">
            <a:extLst>
              <a:ext uri="{FF2B5EF4-FFF2-40B4-BE49-F238E27FC236}">
                <a16:creationId xmlns:a16="http://schemas.microsoft.com/office/drawing/2014/main" id="{A3C80523-A3C7-5A48-AF35-91A54191B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361" y="3661938"/>
            <a:ext cx="19129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finite shared output link buffers</a:t>
            </a:r>
          </a:p>
        </p:txBody>
      </p:sp>
      <p:sp>
        <p:nvSpPr>
          <p:cNvPr id="678" name="Line 15">
            <a:extLst>
              <a:ext uri="{FF2B5EF4-FFF2-40B4-BE49-F238E27FC236}">
                <a16:creationId xmlns:a16="http://schemas.microsoft.com/office/drawing/2014/main" id="{A54ED1D9-7AF8-1C46-92BF-64AB53B44E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1313" y="4113259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7" name="Text Box 65">
            <a:extLst>
              <a:ext uri="{FF2B5EF4-FFF2-40B4-BE49-F238E27FC236}">
                <a16:creationId xmlns:a16="http://schemas.microsoft.com/office/drawing/2014/main" id="{A6D6C3CB-B52A-B540-B712-B3A1C6545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2779759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</a:p>
        </p:txBody>
      </p:sp>
      <p:sp>
        <p:nvSpPr>
          <p:cNvPr id="688" name="Line 67">
            <a:extLst>
              <a:ext uri="{FF2B5EF4-FFF2-40B4-BE49-F238E27FC236}">
                <a16:creationId xmlns:a16="http://schemas.microsoft.com/office/drawing/2014/main" id="{4C1968E6-EC62-094F-BD83-D9CA6A530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8129" y="6103982"/>
            <a:ext cx="24625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" name="Line 117">
            <a:extLst>
              <a:ext uri="{FF2B5EF4-FFF2-40B4-BE49-F238E27FC236}">
                <a16:creationId xmlns:a16="http://schemas.microsoft.com/office/drawing/2014/main" id="{52940752-F616-324B-80EA-ECAB405BF3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7088" y="4543472"/>
            <a:ext cx="1357312" cy="17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7" name="Line 118">
            <a:extLst>
              <a:ext uri="{FF2B5EF4-FFF2-40B4-BE49-F238E27FC236}">
                <a16:creationId xmlns:a16="http://schemas.microsoft.com/office/drawing/2014/main" id="{C9FD2B0B-C893-774C-980F-8CD9C6DDBA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2375" y="4560933"/>
            <a:ext cx="895350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8" name="Line 119">
            <a:extLst>
              <a:ext uri="{FF2B5EF4-FFF2-40B4-BE49-F238E27FC236}">
                <a16:creationId xmlns:a16="http://schemas.microsoft.com/office/drawing/2014/main" id="{6C25B7AE-261A-0646-8C1E-3F48F28CCE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1112" y="4073832"/>
            <a:ext cx="1337545" cy="13538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9" name="Line 120">
            <a:extLst>
              <a:ext uri="{FF2B5EF4-FFF2-40B4-BE49-F238E27FC236}">
                <a16:creationId xmlns:a16="http://schemas.microsoft.com/office/drawing/2014/main" id="{323341B4-BD94-8040-82E9-99EC24A845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7685" y="4077626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78B0D0-619F-7349-B4E5-DCEC3A9A7101}"/>
              </a:ext>
            </a:extLst>
          </p:cNvPr>
          <p:cNvGrpSpPr/>
          <p:nvPr/>
        </p:nvGrpSpPr>
        <p:grpSpPr>
          <a:xfrm>
            <a:off x="7027073" y="4812231"/>
            <a:ext cx="637943" cy="602421"/>
            <a:chOff x="7027073" y="4812231"/>
            <a:chExt cx="637943" cy="602421"/>
          </a:xfrm>
        </p:grpSpPr>
        <p:sp>
          <p:nvSpPr>
            <p:cNvPr id="753" name="Text Box 216">
              <a:extLst>
                <a:ext uri="{FF2B5EF4-FFF2-40B4-BE49-F238E27FC236}">
                  <a16:creationId xmlns:a16="http://schemas.microsoft.com/office/drawing/2014/main" id="{586CD15E-9DCF-2242-ADC7-0EBB063D0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073" y="4812231"/>
              <a:ext cx="6175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4" name="Line 217">
              <a:extLst>
                <a:ext uri="{FF2B5EF4-FFF2-40B4-BE49-F238E27FC236}">
                  <a16:creationId xmlns:a16="http://schemas.microsoft.com/office/drawing/2014/main" id="{676E6049-2186-D442-B4B2-91F3161EB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4991" y="5195577"/>
              <a:ext cx="200025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55" name="Line 218">
            <a:extLst>
              <a:ext uri="{FF2B5EF4-FFF2-40B4-BE49-F238E27FC236}">
                <a16:creationId xmlns:a16="http://schemas.microsoft.com/office/drawing/2014/main" id="{9FC0E2B7-EE1C-0D41-8103-C8FCB3F9E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9988" y="4162002"/>
            <a:ext cx="7937" cy="24335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9" name="Line 242">
            <a:extLst>
              <a:ext uri="{FF2B5EF4-FFF2-40B4-BE49-F238E27FC236}">
                <a16:creationId xmlns:a16="http://schemas.microsoft.com/office/drawing/2014/main" id="{064F47BF-3B0B-DE43-9F0E-D139AF611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5888" y="3475084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6" name="Line 270">
            <a:extLst>
              <a:ext uri="{FF2B5EF4-FFF2-40B4-BE49-F238E27FC236}">
                <a16:creationId xmlns:a16="http://schemas.microsoft.com/office/drawing/2014/main" id="{E95CA478-DC80-E94D-871D-F0A47C3705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7087" y="6084932"/>
            <a:ext cx="2876307" cy="2248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7" name="Line 271">
            <a:extLst>
              <a:ext uri="{FF2B5EF4-FFF2-40B4-BE49-F238E27FC236}">
                <a16:creationId xmlns:a16="http://schemas.microsoft.com/office/drawing/2014/main" id="{27AA192C-A882-6942-AFC6-B10AE7C00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1825" y="5461837"/>
            <a:ext cx="604176" cy="63262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B351B890-D7B2-6B4A-A54F-9A17DCD4F2A5}"/>
              </a:ext>
            </a:extLst>
          </p:cNvPr>
          <p:cNvGrpSpPr/>
          <p:nvPr/>
        </p:nvGrpSpPr>
        <p:grpSpPr>
          <a:xfrm>
            <a:off x="4115809" y="5911519"/>
            <a:ext cx="923925" cy="426578"/>
            <a:chOff x="7493876" y="2774731"/>
            <a:chExt cx="1481958" cy="894622"/>
          </a:xfrm>
        </p:grpSpPr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BFA1621A-7C33-1442-AABC-8CA9989EF86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22" name="Oval 1021">
              <a:extLst>
                <a:ext uri="{FF2B5EF4-FFF2-40B4-BE49-F238E27FC236}">
                  <a16:creationId xmlns:a16="http://schemas.microsoft.com/office/drawing/2014/main" id="{B432F96D-DCEA-1940-B3EB-10DC273627D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23" name="Group 1022">
              <a:extLst>
                <a:ext uri="{FF2B5EF4-FFF2-40B4-BE49-F238E27FC236}">
                  <a16:creationId xmlns:a16="http://schemas.microsoft.com/office/drawing/2014/main" id="{445733B0-C200-7443-B614-F3CE56262D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24" name="Freeform 1023">
                <a:extLst>
                  <a:ext uri="{FF2B5EF4-FFF2-40B4-BE49-F238E27FC236}">
                    <a16:creationId xmlns:a16="http://schemas.microsoft.com/office/drawing/2014/main" id="{0B7AFB59-A6AA-4745-8FFB-C21D0E37EE8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5" name="Freeform 1024">
                <a:extLst>
                  <a:ext uri="{FF2B5EF4-FFF2-40B4-BE49-F238E27FC236}">
                    <a16:creationId xmlns:a16="http://schemas.microsoft.com/office/drawing/2014/main" id="{8F342913-D690-FA46-9B73-C46C2CD3D5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6" name="Freeform 1025">
                <a:extLst>
                  <a:ext uri="{FF2B5EF4-FFF2-40B4-BE49-F238E27FC236}">
                    <a16:creationId xmlns:a16="http://schemas.microsoft.com/office/drawing/2014/main" id="{743F90F2-19F8-FC4B-B6BF-DAAA5DD031B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7" name="Freeform 1026">
                <a:extLst>
                  <a:ext uri="{FF2B5EF4-FFF2-40B4-BE49-F238E27FC236}">
                    <a16:creationId xmlns:a16="http://schemas.microsoft.com/office/drawing/2014/main" id="{75CD2DB9-85B3-D94B-BA98-81974DA70D6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4" name="Line 308">
            <a:extLst>
              <a:ext uri="{FF2B5EF4-FFF2-40B4-BE49-F238E27FC236}">
                <a16:creationId xmlns:a16="http://schemas.microsoft.com/office/drawing/2014/main" id="{A454DE4E-2142-C540-BF6A-3FF8715916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7728" y="4957809"/>
            <a:ext cx="195171" cy="15551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45" name="Line 309">
            <a:extLst>
              <a:ext uri="{FF2B5EF4-FFF2-40B4-BE49-F238E27FC236}">
                <a16:creationId xmlns:a16="http://schemas.microsoft.com/office/drawing/2014/main" id="{F565347B-4B50-EE43-8424-7BD5F89E83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4" y="5113320"/>
            <a:ext cx="1031875" cy="9827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6" name="Text Box 335">
            <a:extLst>
              <a:ext uri="{FF2B5EF4-FFF2-40B4-BE49-F238E27FC236}">
                <a16:creationId xmlns:a16="http://schemas.microsoft.com/office/drawing/2014/main" id="{EC1F708A-2D5F-F542-854C-75A1D11D8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965497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</a:p>
        </p:txBody>
      </p:sp>
      <p:sp>
        <p:nvSpPr>
          <p:cNvPr id="867" name="Text Box 336">
            <a:extLst>
              <a:ext uri="{FF2B5EF4-FFF2-40B4-BE49-F238E27FC236}">
                <a16:creationId xmlns:a16="http://schemas.microsoft.com/office/drawing/2014/main" id="{F2F32402-4562-6C48-A689-4C8257513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300" y="5026072"/>
            <a:ext cx="735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C</a:t>
            </a:r>
          </a:p>
        </p:txBody>
      </p:sp>
      <p:sp>
        <p:nvSpPr>
          <p:cNvPr id="868" name="Text Box 337">
            <a:extLst>
              <a:ext uri="{FF2B5EF4-FFF2-40B4-BE49-F238E27FC236}">
                <a16:creationId xmlns:a16="http://schemas.microsoft.com/office/drawing/2014/main" id="{A4EB824E-664E-C940-8134-7071C617D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4783184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4E31C0-E9C7-C340-B3B9-4C96C464E2BC}"/>
              </a:ext>
            </a:extLst>
          </p:cNvPr>
          <p:cNvGrpSpPr/>
          <p:nvPr/>
        </p:nvGrpSpPr>
        <p:grpSpPr>
          <a:xfrm>
            <a:off x="4409092" y="2741055"/>
            <a:ext cx="2272505" cy="510248"/>
            <a:chOff x="4418013" y="2732134"/>
            <a:chExt cx="2272505" cy="510248"/>
          </a:xfrm>
        </p:grpSpPr>
        <p:sp>
          <p:nvSpPr>
            <p:cNvPr id="752" name="Line 215">
              <a:extLst>
                <a:ext uri="{FF2B5EF4-FFF2-40B4-BE49-F238E27FC236}">
                  <a16:creationId xmlns:a16="http://schemas.microsoft.com/office/drawing/2014/main" id="{EFFD9886-71D4-BB4B-8AB0-19FA954C4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1838" y="3055984"/>
              <a:ext cx="295275" cy="104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1" name="Oval 244">
              <a:extLst>
                <a:ext uri="{FF2B5EF4-FFF2-40B4-BE49-F238E27FC236}">
                  <a16:creationId xmlns:a16="http://schemas.microsoft.com/office/drawing/2014/main" id="{51FAD07D-0B83-F54B-8BC2-AFE24FF0F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013" y="3151234"/>
              <a:ext cx="90487" cy="91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9" name="Text Box 338">
              <a:extLst>
                <a:ext uri="{FF2B5EF4-FFF2-40B4-BE49-F238E27FC236}">
                  <a16:creationId xmlns:a16="http://schemas.microsoft.com/office/drawing/2014/main" id="{5AE7EEB2-443D-C74D-9FE2-48E45B97B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9330" y="2732134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original data</a:t>
              </a:r>
            </a:p>
          </p:txBody>
        </p:sp>
      </p:grpSp>
      <p:sp>
        <p:nvSpPr>
          <p:cNvPr id="870" name="Line 340">
            <a:extLst>
              <a:ext uri="{FF2B5EF4-FFF2-40B4-BE49-F238E27FC236}">
                <a16:creationId xmlns:a16="http://schemas.microsoft.com/office/drawing/2014/main" id="{F7B1FC1D-7510-1C49-AE6A-C7F69308C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3389359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507231-6EFD-6A42-9136-D71365EF63D2}"/>
              </a:ext>
            </a:extLst>
          </p:cNvPr>
          <p:cNvGrpSpPr/>
          <p:nvPr/>
        </p:nvGrpSpPr>
        <p:grpSpPr>
          <a:xfrm>
            <a:off x="4413552" y="3083161"/>
            <a:ext cx="2482850" cy="617537"/>
            <a:chOff x="4418013" y="3074240"/>
            <a:chExt cx="2482850" cy="617537"/>
          </a:xfrm>
        </p:grpSpPr>
        <p:sp>
          <p:nvSpPr>
            <p:cNvPr id="782" name="Oval 245">
              <a:extLst>
                <a:ext uri="{FF2B5EF4-FFF2-40B4-BE49-F238E27FC236}">
                  <a16:creationId xmlns:a16="http://schemas.microsoft.com/office/drawing/2014/main" id="{54248ED4-7799-AC43-BD75-DD6C5002C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013" y="3331549"/>
              <a:ext cx="90487" cy="91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3" name="Line 247">
              <a:extLst>
                <a:ext uri="{FF2B5EF4-FFF2-40B4-BE49-F238E27FC236}">
                  <a16:creationId xmlns:a16="http://schemas.microsoft.com/office/drawing/2014/main" id="{E59D074B-1F6E-C14E-AD81-B0177A7E8C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1363" y="3322684"/>
              <a:ext cx="304800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1" name="Text Box 341">
              <a:extLst>
                <a:ext uri="{FF2B5EF4-FFF2-40B4-BE49-F238E27FC236}">
                  <a16:creationId xmlns:a16="http://schemas.microsoft.com/office/drawing/2014/main" id="{7BFEC39C-D433-1D4D-A184-DDA258B9A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363" y="3074240"/>
              <a:ext cx="2349500" cy="617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retransmitted data</a:t>
              </a:r>
            </a:p>
          </p:txBody>
        </p:sp>
      </p:grpSp>
      <p:grpSp>
        <p:nvGrpSpPr>
          <p:cNvPr id="872" name="Group 358">
            <a:extLst>
              <a:ext uri="{FF2B5EF4-FFF2-40B4-BE49-F238E27FC236}">
                <a16:creationId xmlns:a16="http://schemas.microsoft.com/office/drawing/2014/main" id="{B102A184-15F6-9D48-BA25-6DCAD4F95232}"/>
              </a:ext>
            </a:extLst>
          </p:cNvPr>
          <p:cNvGrpSpPr>
            <a:grpSpLocks/>
          </p:cNvGrpSpPr>
          <p:nvPr/>
        </p:nvGrpSpPr>
        <p:grpSpPr bwMode="auto">
          <a:xfrm>
            <a:off x="8721725" y="4056109"/>
            <a:ext cx="231775" cy="441325"/>
            <a:chOff x="4140" y="429"/>
            <a:chExt cx="1425" cy="2396"/>
          </a:xfrm>
        </p:grpSpPr>
        <p:sp>
          <p:nvSpPr>
            <p:cNvPr id="873" name="Freeform 359">
              <a:extLst>
                <a:ext uri="{FF2B5EF4-FFF2-40B4-BE49-F238E27FC236}">
                  <a16:creationId xmlns:a16="http://schemas.microsoft.com/office/drawing/2014/main" id="{401A19BA-93A0-5948-83A2-34413A31D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4" name="Rectangle 360">
              <a:extLst>
                <a:ext uri="{FF2B5EF4-FFF2-40B4-BE49-F238E27FC236}">
                  <a16:creationId xmlns:a16="http://schemas.microsoft.com/office/drawing/2014/main" id="{29C3A899-DA55-CB48-9E5B-0A9EA5B7F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5" name="Freeform 361">
              <a:extLst>
                <a:ext uri="{FF2B5EF4-FFF2-40B4-BE49-F238E27FC236}">
                  <a16:creationId xmlns:a16="http://schemas.microsoft.com/office/drawing/2014/main" id="{92BBA9EA-E1EC-9642-BC6C-1195963D1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6" name="Freeform 362">
              <a:extLst>
                <a:ext uri="{FF2B5EF4-FFF2-40B4-BE49-F238E27FC236}">
                  <a16:creationId xmlns:a16="http://schemas.microsoft.com/office/drawing/2014/main" id="{F5DE54CC-1A21-7242-893E-5B0F34DDF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7" name="Rectangle 363">
              <a:extLst>
                <a:ext uri="{FF2B5EF4-FFF2-40B4-BE49-F238E27FC236}">
                  <a16:creationId xmlns:a16="http://schemas.microsoft.com/office/drawing/2014/main" id="{AFD98E37-52B9-2A4A-9280-8985F3AB8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78" name="Group 364">
              <a:extLst>
                <a:ext uri="{FF2B5EF4-FFF2-40B4-BE49-F238E27FC236}">
                  <a16:creationId xmlns:a16="http://schemas.microsoft.com/office/drawing/2014/main" id="{42B390A1-1CE1-8A44-98E6-EC785C7E8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3" name="AutoShape 365">
                <a:extLst>
                  <a:ext uri="{FF2B5EF4-FFF2-40B4-BE49-F238E27FC236}">
                    <a16:creationId xmlns:a16="http://schemas.microsoft.com/office/drawing/2014/main" id="{A81F4F9D-A24D-994F-987A-B13859CE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4" name="AutoShape 366">
                <a:extLst>
                  <a:ext uri="{FF2B5EF4-FFF2-40B4-BE49-F238E27FC236}">
                    <a16:creationId xmlns:a16="http://schemas.microsoft.com/office/drawing/2014/main" id="{9A450662-B29B-9A47-8273-B52413BF1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79" name="Rectangle 367">
              <a:extLst>
                <a:ext uri="{FF2B5EF4-FFF2-40B4-BE49-F238E27FC236}">
                  <a16:creationId xmlns:a16="http://schemas.microsoft.com/office/drawing/2014/main" id="{28F33A87-EA9F-9646-8926-755174B82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80" name="Group 368">
              <a:extLst>
                <a:ext uri="{FF2B5EF4-FFF2-40B4-BE49-F238E27FC236}">
                  <a16:creationId xmlns:a16="http://schemas.microsoft.com/office/drawing/2014/main" id="{F712878E-6028-734C-9CF4-9ED3F9563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1" name="AutoShape 369">
                <a:extLst>
                  <a:ext uri="{FF2B5EF4-FFF2-40B4-BE49-F238E27FC236}">
                    <a16:creationId xmlns:a16="http://schemas.microsoft.com/office/drawing/2014/main" id="{D9A0700F-287C-924F-926C-F65682B21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2" name="AutoShape 370">
                <a:extLst>
                  <a:ext uri="{FF2B5EF4-FFF2-40B4-BE49-F238E27FC236}">
                    <a16:creationId xmlns:a16="http://schemas.microsoft.com/office/drawing/2014/main" id="{69D0E01F-131B-AE4E-9FA9-4DEAD09EB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1" name="Rectangle 371">
              <a:extLst>
                <a:ext uri="{FF2B5EF4-FFF2-40B4-BE49-F238E27FC236}">
                  <a16:creationId xmlns:a16="http://schemas.microsoft.com/office/drawing/2014/main" id="{2B5B8250-6B47-8640-9BE0-E536E9BEB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2" name="Rectangle 372">
              <a:extLst>
                <a:ext uri="{FF2B5EF4-FFF2-40B4-BE49-F238E27FC236}">
                  <a16:creationId xmlns:a16="http://schemas.microsoft.com/office/drawing/2014/main" id="{4F3ADC46-A0C7-4D41-81C6-E9FEF3D22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83" name="Group 373">
              <a:extLst>
                <a:ext uri="{FF2B5EF4-FFF2-40B4-BE49-F238E27FC236}">
                  <a16:creationId xmlns:a16="http://schemas.microsoft.com/office/drawing/2014/main" id="{DBB62302-BA22-EB43-9800-FDE6BC60A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9" name="AutoShape 374">
                <a:extLst>
                  <a:ext uri="{FF2B5EF4-FFF2-40B4-BE49-F238E27FC236}">
                    <a16:creationId xmlns:a16="http://schemas.microsoft.com/office/drawing/2014/main" id="{073B7F63-6B8F-3C47-98E4-91D899F23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0" name="AutoShape 375">
                <a:extLst>
                  <a:ext uri="{FF2B5EF4-FFF2-40B4-BE49-F238E27FC236}">
                    <a16:creationId xmlns:a16="http://schemas.microsoft.com/office/drawing/2014/main" id="{341A6BBC-F5C1-4A4B-B98C-F7FBC232C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4" name="Freeform 376">
              <a:extLst>
                <a:ext uri="{FF2B5EF4-FFF2-40B4-BE49-F238E27FC236}">
                  <a16:creationId xmlns:a16="http://schemas.microsoft.com/office/drawing/2014/main" id="{FD7BA052-11AD-0746-9E1F-ED093C0C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885" name="Group 377">
              <a:extLst>
                <a:ext uri="{FF2B5EF4-FFF2-40B4-BE49-F238E27FC236}">
                  <a16:creationId xmlns:a16="http://schemas.microsoft.com/office/drawing/2014/main" id="{94849104-ED73-4A4E-9499-FE17A0BEE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7" name="AutoShape 378">
                <a:extLst>
                  <a:ext uri="{FF2B5EF4-FFF2-40B4-BE49-F238E27FC236}">
                    <a16:creationId xmlns:a16="http://schemas.microsoft.com/office/drawing/2014/main" id="{6AF22F59-81FC-284E-9ED3-B8543A67E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98" name="AutoShape 379">
                <a:extLst>
                  <a:ext uri="{FF2B5EF4-FFF2-40B4-BE49-F238E27FC236}">
                    <a16:creationId xmlns:a16="http://schemas.microsoft.com/office/drawing/2014/main" id="{59F0C798-93FE-2E49-A5BB-F37B2B375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6" name="Rectangle 380">
              <a:extLst>
                <a:ext uri="{FF2B5EF4-FFF2-40B4-BE49-F238E27FC236}">
                  <a16:creationId xmlns:a16="http://schemas.microsoft.com/office/drawing/2014/main" id="{D7204B38-E79D-704F-9D1A-7946FE0F7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7" name="Freeform 381">
              <a:extLst>
                <a:ext uri="{FF2B5EF4-FFF2-40B4-BE49-F238E27FC236}">
                  <a16:creationId xmlns:a16="http://schemas.microsoft.com/office/drawing/2014/main" id="{B297E38E-B1EF-904E-B58B-D3DB57063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8" name="Freeform 382">
              <a:extLst>
                <a:ext uri="{FF2B5EF4-FFF2-40B4-BE49-F238E27FC236}">
                  <a16:creationId xmlns:a16="http://schemas.microsoft.com/office/drawing/2014/main" id="{D9CB8A91-EFB4-EF48-9D5A-800AA7662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9" name="Oval 383">
              <a:extLst>
                <a:ext uri="{FF2B5EF4-FFF2-40B4-BE49-F238E27FC236}">
                  <a16:creationId xmlns:a16="http://schemas.microsoft.com/office/drawing/2014/main" id="{8987F49C-0A2B-AD46-A559-3662A098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0" name="Freeform 384">
              <a:extLst>
                <a:ext uri="{FF2B5EF4-FFF2-40B4-BE49-F238E27FC236}">
                  <a16:creationId xmlns:a16="http://schemas.microsoft.com/office/drawing/2014/main" id="{56272E2A-B37E-7040-8FE7-B94468517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1" name="AutoShape 385">
              <a:extLst>
                <a:ext uri="{FF2B5EF4-FFF2-40B4-BE49-F238E27FC236}">
                  <a16:creationId xmlns:a16="http://schemas.microsoft.com/office/drawing/2014/main" id="{265AE34B-C24C-4244-B2E1-823D47AD4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2" name="AutoShape 386">
              <a:extLst>
                <a:ext uri="{FF2B5EF4-FFF2-40B4-BE49-F238E27FC236}">
                  <a16:creationId xmlns:a16="http://schemas.microsoft.com/office/drawing/2014/main" id="{10E44DC8-F69D-5545-9E57-740FE4383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3" name="Oval 387">
              <a:extLst>
                <a:ext uri="{FF2B5EF4-FFF2-40B4-BE49-F238E27FC236}">
                  <a16:creationId xmlns:a16="http://schemas.microsoft.com/office/drawing/2014/main" id="{FD342163-1DC9-1B48-BEA0-1620ABB4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4" name="Oval 388">
              <a:extLst>
                <a:ext uri="{FF2B5EF4-FFF2-40B4-BE49-F238E27FC236}">
                  <a16:creationId xmlns:a16="http://schemas.microsoft.com/office/drawing/2014/main" id="{CA07F370-4D95-0740-89A3-264118D23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5" name="Oval 389">
              <a:extLst>
                <a:ext uri="{FF2B5EF4-FFF2-40B4-BE49-F238E27FC236}">
                  <a16:creationId xmlns:a16="http://schemas.microsoft.com/office/drawing/2014/main" id="{7A871C45-6926-0144-A9DA-1CB846474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6" name="Rectangle 390">
              <a:extLst>
                <a:ext uri="{FF2B5EF4-FFF2-40B4-BE49-F238E27FC236}">
                  <a16:creationId xmlns:a16="http://schemas.microsoft.com/office/drawing/2014/main" id="{93478FB3-BB83-904F-BDCC-D9C78F5D8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05" name="Group 391">
            <a:extLst>
              <a:ext uri="{FF2B5EF4-FFF2-40B4-BE49-F238E27FC236}">
                <a16:creationId xmlns:a16="http://schemas.microsoft.com/office/drawing/2014/main" id="{B94C15E5-CBA5-2940-8689-484338C5321F}"/>
              </a:ext>
            </a:extLst>
          </p:cNvPr>
          <p:cNvGrpSpPr>
            <a:grpSpLocks/>
          </p:cNvGrpSpPr>
          <p:nvPr/>
        </p:nvGrpSpPr>
        <p:grpSpPr bwMode="auto">
          <a:xfrm>
            <a:off x="8242300" y="5913484"/>
            <a:ext cx="231775" cy="441325"/>
            <a:chOff x="4140" y="429"/>
            <a:chExt cx="1425" cy="2396"/>
          </a:xfrm>
        </p:grpSpPr>
        <p:sp>
          <p:nvSpPr>
            <p:cNvPr id="906" name="Freeform 392">
              <a:extLst>
                <a:ext uri="{FF2B5EF4-FFF2-40B4-BE49-F238E27FC236}">
                  <a16:creationId xmlns:a16="http://schemas.microsoft.com/office/drawing/2014/main" id="{4F66A60C-4523-1247-B22F-E614C2323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7" name="Rectangle 393">
              <a:extLst>
                <a:ext uri="{FF2B5EF4-FFF2-40B4-BE49-F238E27FC236}">
                  <a16:creationId xmlns:a16="http://schemas.microsoft.com/office/drawing/2014/main" id="{61D620F7-773E-9447-BBE9-EADB205BA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08" name="Freeform 394">
              <a:extLst>
                <a:ext uri="{FF2B5EF4-FFF2-40B4-BE49-F238E27FC236}">
                  <a16:creationId xmlns:a16="http://schemas.microsoft.com/office/drawing/2014/main" id="{68051943-1F78-7D4F-9003-02B33D510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9" name="Freeform 395">
              <a:extLst>
                <a:ext uri="{FF2B5EF4-FFF2-40B4-BE49-F238E27FC236}">
                  <a16:creationId xmlns:a16="http://schemas.microsoft.com/office/drawing/2014/main" id="{CFD52F3A-7D38-814B-ACF7-C2DABDAC0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0" name="Rectangle 396">
              <a:extLst>
                <a:ext uri="{FF2B5EF4-FFF2-40B4-BE49-F238E27FC236}">
                  <a16:creationId xmlns:a16="http://schemas.microsoft.com/office/drawing/2014/main" id="{ED4FE6BC-E863-0A40-A1BF-59B1EE6E6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1" name="Group 397">
              <a:extLst>
                <a:ext uri="{FF2B5EF4-FFF2-40B4-BE49-F238E27FC236}">
                  <a16:creationId xmlns:a16="http://schemas.microsoft.com/office/drawing/2014/main" id="{B0820A9D-B93E-724D-B70E-1CA866696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6" name="AutoShape 398">
                <a:extLst>
                  <a:ext uri="{FF2B5EF4-FFF2-40B4-BE49-F238E27FC236}">
                    <a16:creationId xmlns:a16="http://schemas.microsoft.com/office/drawing/2014/main" id="{C731DD29-B1AF-B140-BF66-9AA1704AA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7" name="AutoShape 399">
                <a:extLst>
                  <a:ext uri="{FF2B5EF4-FFF2-40B4-BE49-F238E27FC236}">
                    <a16:creationId xmlns:a16="http://schemas.microsoft.com/office/drawing/2014/main" id="{69450BC6-9D04-5E41-AAFA-3248B2989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2" name="Rectangle 400">
              <a:extLst>
                <a:ext uri="{FF2B5EF4-FFF2-40B4-BE49-F238E27FC236}">
                  <a16:creationId xmlns:a16="http://schemas.microsoft.com/office/drawing/2014/main" id="{1E68D328-8CD6-494C-8980-4A6209855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3" name="Group 401">
              <a:extLst>
                <a:ext uri="{FF2B5EF4-FFF2-40B4-BE49-F238E27FC236}">
                  <a16:creationId xmlns:a16="http://schemas.microsoft.com/office/drawing/2014/main" id="{80ABD857-57C1-6042-8F03-E798080B0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4" name="AutoShape 402">
                <a:extLst>
                  <a:ext uri="{FF2B5EF4-FFF2-40B4-BE49-F238E27FC236}">
                    <a16:creationId xmlns:a16="http://schemas.microsoft.com/office/drawing/2014/main" id="{F3B87B92-FEB0-5347-AD64-CA0F25689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5" name="AutoShape 403">
                <a:extLst>
                  <a:ext uri="{FF2B5EF4-FFF2-40B4-BE49-F238E27FC236}">
                    <a16:creationId xmlns:a16="http://schemas.microsoft.com/office/drawing/2014/main" id="{9936A920-B1F4-C14C-B5C6-409A7AFE8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4" name="Rectangle 404">
              <a:extLst>
                <a:ext uri="{FF2B5EF4-FFF2-40B4-BE49-F238E27FC236}">
                  <a16:creationId xmlns:a16="http://schemas.microsoft.com/office/drawing/2014/main" id="{0F04EEB4-7896-7D4A-BCDA-62B0C7B9F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15" name="Rectangle 405">
              <a:extLst>
                <a:ext uri="{FF2B5EF4-FFF2-40B4-BE49-F238E27FC236}">
                  <a16:creationId xmlns:a16="http://schemas.microsoft.com/office/drawing/2014/main" id="{5909BD1D-CACF-D748-A5B9-4C7904EEC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6" name="Group 406">
              <a:extLst>
                <a:ext uri="{FF2B5EF4-FFF2-40B4-BE49-F238E27FC236}">
                  <a16:creationId xmlns:a16="http://schemas.microsoft.com/office/drawing/2014/main" id="{F985F348-C548-C043-912F-5350B438D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" name="AutoShape 407">
                <a:extLst>
                  <a:ext uri="{FF2B5EF4-FFF2-40B4-BE49-F238E27FC236}">
                    <a16:creationId xmlns:a16="http://schemas.microsoft.com/office/drawing/2014/main" id="{F70F083E-0DB4-B64D-BC78-036B8F2D4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3" name="AutoShape 408">
                <a:extLst>
                  <a:ext uri="{FF2B5EF4-FFF2-40B4-BE49-F238E27FC236}">
                    <a16:creationId xmlns:a16="http://schemas.microsoft.com/office/drawing/2014/main" id="{EDA150B8-1FBA-3A43-8152-77EF2D3FD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7" name="Freeform 409">
              <a:extLst>
                <a:ext uri="{FF2B5EF4-FFF2-40B4-BE49-F238E27FC236}">
                  <a16:creationId xmlns:a16="http://schemas.microsoft.com/office/drawing/2014/main" id="{A4EE2C33-4CEF-F64E-8D2C-C9DFC11B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18" name="Group 410">
              <a:extLst>
                <a:ext uri="{FF2B5EF4-FFF2-40B4-BE49-F238E27FC236}">
                  <a16:creationId xmlns:a16="http://schemas.microsoft.com/office/drawing/2014/main" id="{D5237434-45E3-9B43-B435-70ECE4BC1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0" name="AutoShape 411">
                <a:extLst>
                  <a:ext uri="{FF2B5EF4-FFF2-40B4-BE49-F238E27FC236}">
                    <a16:creationId xmlns:a16="http://schemas.microsoft.com/office/drawing/2014/main" id="{FE241821-A07C-5E45-9536-5C4C0DCB2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1" name="AutoShape 412">
                <a:extLst>
                  <a:ext uri="{FF2B5EF4-FFF2-40B4-BE49-F238E27FC236}">
                    <a16:creationId xmlns:a16="http://schemas.microsoft.com/office/drawing/2014/main" id="{A291E061-47B5-8B40-B857-3700BEC1C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9" name="Rectangle 413">
              <a:extLst>
                <a:ext uri="{FF2B5EF4-FFF2-40B4-BE49-F238E27FC236}">
                  <a16:creationId xmlns:a16="http://schemas.microsoft.com/office/drawing/2014/main" id="{DD501FF1-6533-124E-B747-F46FD4739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0" name="Freeform 414">
              <a:extLst>
                <a:ext uri="{FF2B5EF4-FFF2-40B4-BE49-F238E27FC236}">
                  <a16:creationId xmlns:a16="http://schemas.microsoft.com/office/drawing/2014/main" id="{DCD7A571-3F8E-5B4C-AE78-445B1D4AE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1" name="Freeform 415">
              <a:extLst>
                <a:ext uri="{FF2B5EF4-FFF2-40B4-BE49-F238E27FC236}">
                  <a16:creationId xmlns:a16="http://schemas.microsoft.com/office/drawing/2014/main" id="{938BC4F2-A426-3F45-8FD9-7FA2DBEC0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2" name="Oval 416">
              <a:extLst>
                <a:ext uri="{FF2B5EF4-FFF2-40B4-BE49-F238E27FC236}">
                  <a16:creationId xmlns:a16="http://schemas.microsoft.com/office/drawing/2014/main" id="{AF98DFA3-988A-EC49-B271-BC58A8724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3" name="Freeform 417">
              <a:extLst>
                <a:ext uri="{FF2B5EF4-FFF2-40B4-BE49-F238E27FC236}">
                  <a16:creationId xmlns:a16="http://schemas.microsoft.com/office/drawing/2014/main" id="{A196ACD0-B52A-594C-BD08-5F7FA59EA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4" name="AutoShape 418">
              <a:extLst>
                <a:ext uri="{FF2B5EF4-FFF2-40B4-BE49-F238E27FC236}">
                  <a16:creationId xmlns:a16="http://schemas.microsoft.com/office/drawing/2014/main" id="{31CD3BB6-E02C-FF4B-963F-83FAE08F4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5" name="AutoShape 419">
              <a:extLst>
                <a:ext uri="{FF2B5EF4-FFF2-40B4-BE49-F238E27FC236}">
                  <a16:creationId xmlns:a16="http://schemas.microsoft.com/office/drawing/2014/main" id="{348C19C6-E3E4-6244-86AE-3030DDC92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6" name="Oval 420">
              <a:extLst>
                <a:ext uri="{FF2B5EF4-FFF2-40B4-BE49-F238E27FC236}">
                  <a16:creationId xmlns:a16="http://schemas.microsoft.com/office/drawing/2014/main" id="{427211E2-1972-7141-998C-496F47DB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7" name="Oval 421">
              <a:extLst>
                <a:ext uri="{FF2B5EF4-FFF2-40B4-BE49-F238E27FC236}">
                  <a16:creationId xmlns:a16="http://schemas.microsoft.com/office/drawing/2014/main" id="{A4986518-BD9B-5B44-985C-6F2FB20BB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8" name="Oval 422">
              <a:extLst>
                <a:ext uri="{FF2B5EF4-FFF2-40B4-BE49-F238E27FC236}">
                  <a16:creationId xmlns:a16="http://schemas.microsoft.com/office/drawing/2014/main" id="{410B6E44-7449-9E43-AFBD-60C7C42E2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9" name="Rectangle 423">
              <a:extLst>
                <a:ext uri="{FF2B5EF4-FFF2-40B4-BE49-F238E27FC236}">
                  <a16:creationId xmlns:a16="http://schemas.microsoft.com/office/drawing/2014/main" id="{B13CD25C-C312-244E-B0BF-CD83F0BBA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38" name="Group 424">
            <a:extLst>
              <a:ext uri="{FF2B5EF4-FFF2-40B4-BE49-F238E27FC236}">
                <a16:creationId xmlns:a16="http://schemas.microsoft.com/office/drawing/2014/main" id="{E9EBF6A3-E9F0-8746-A258-7B6F1E3DA995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5749972"/>
            <a:ext cx="231775" cy="441325"/>
            <a:chOff x="4140" y="429"/>
            <a:chExt cx="1425" cy="2396"/>
          </a:xfrm>
        </p:grpSpPr>
        <p:sp>
          <p:nvSpPr>
            <p:cNvPr id="939" name="Freeform 425">
              <a:extLst>
                <a:ext uri="{FF2B5EF4-FFF2-40B4-BE49-F238E27FC236}">
                  <a16:creationId xmlns:a16="http://schemas.microsoft.com/office/drawing/2014/main" id="{317EF1EB-033C-B541-875F-F971EF4C9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0" name="Rectangle 426">
              <a:extLst>
                <a:ext uri="{FF2B5EF4-FFF2-40B4-BE49-F238E27FC236}">
                  <a16:creationId xmlns:a16="http://schemas.microsoft.com/office/drawing/2014/main" id="{7DE336F4-7D1A-AD4C-B804-3C17B5FDD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41" name="Freeform 427">
              <a:extLst>
                <a:ext uri="{FF2B5EF4-FFF2-40B4-BE49-F238E27FC236}">
                  <a16:creationId xmlns:a16="http://schemas.microsoft.com/office/drawing/2014/main" id="{2EF9F335-3899-2649-A235-1B2F287E3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2" name="Freeform 428">
              <a:extLst>
                <a:ext uri="{FF2B5EF4-FFF2-40B4-BE49-F238E27FC236}">
                  <a16:creationId xmlns:a16="http://schemas.microsoft.com/office/drawing/2014/main" id="{38F111C0-EACA-674A-B70B-E58450D35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3" name="Rectangle 429">
              <a:extLst>
                <a:ext uri="{FF2B5EF4-FFF2-40B4-BE49-F238E27FC236}">
                  <a16:creationId xmlns:a16="http://schemas.microsoft.com/office/drawing/2014/main" id="{8FAFAE77-82D3-6944-9183-612E8FADA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4" name="Group 430">
              <a:extLst>
                <a:ext uri="{FF2B5EF4-FFF2-40B4-BE49-F238E27FC236}">
                  <a16:creationId xmlns:a16="http://schemas.microsoft.com/office/drawing/2014/main" id="{C9C3B06D-1446-984E-8533-C1D0EC6B4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9" name="AutoShape 431">
                <a:extLst>
                  <a:ext uri="{FF2B5EF4-FFF2-40B4-BE49-F238E27FC236}">
                    <a16:creationId xmlns:a16="http://schemas.microsoft.com/office/drawing/2014/main" id="{B80496C4-049D-954C-A5E2-DFF3BE40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70" name="AutoShape 432">
                <a:extLst>
                  <a:ext uri="{FF2B5EF4-FFF2-40B4-BE49-F238E27FC236}">
                    <a16:creationId xmlns:a16="http://schemas.microsoft.com/office/drawing/2014/main" id="{E94FA028-F9BF-5049-A877-C2D7FDCD9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45" name="Rectangle 433">
              <a:extLst>
                <a:ext uri="{FF2B5EF4-FFF2-40B4-BE49-F238E27FC236}">
                  <a16:creationId xmlns:a16="http://schemas.microsoft.com/office/drawing/2014/main" id="{1C7D30E0-62C3-8547-BC1B-55D6857A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6" name="Group 434">
              <a:extLst>
                <a:ext uri="{FF2B5EF4-FFF2-40B4-BE49-F238E27FC236}">
                  <a16:creationId xmlns:a16="http://schemas.microsoft.com/office/drawing/2014/main" id="{CAA280D4-E674-2E4D-847F-F365F1274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7" name="AutoShape 435">
                <a:extLst>
                  <a:ext uri="{FF2B5EF4-FFF2-40B4-BE49-F238E27FC236}">
                    <a16:creationId xmlns:a16="http://schemas.microsoft.com/office/drawing/2014/main" id="{738D85AC-043C-754D-A78E-BACC8A482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8" name="AutoShape 436">
                <a:extLst>
                  <a:ext uri="{FF2B5EF4-FFF2-40B4-BE49-F238E27FC236}">
                    <a16:creationId xmlns:a16="http://schemas.microsoft.com/office/drawing/2014/main" id="{B76D4B9D-F7C8-E14E-9522-B51842A2D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47" name="Rectangle 437">
              <a:extLst>
                <a:ext uri="{FF2B5EF4-FFF2-40B4-BE49-F238E27FC236}">
                  <a16:creationId xmlns:a16="http://schemas.microsoft.com/office/drawing/2014/main" id="{A121AF39-D190-9942-9112-F9B7373DD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48" name="Rectangle 438">
              <a:extLst>
                <a:ext uri="{FF2B5EF4-FFF2-40B4-BE49-F238E27FC236}">
                  <a16:creationId xmlns:a16="http://schemas.microsoft.com/office/drawing/2014/main" id="{9946FEDB-0B41-A441-8DFF-6C8F29D59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9" name="Group 439">
              <a:extLst>
                <a:ext uri="{FF2B5EF4-FFF2-40B4-BE49-F238E27FC236}">
                  <a16:creationId xmlns:a16="http://schemas.microsoft.com/office/drawing/2014/main" id="{087E5FE7-6DA0-E046-A8AD-270F21B72F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5" name="AutoShape 440">
                <a:extLst>
                  <a:ext uri="{FF2B5EF4-FFF2-40B4-BE49-F238E27FC236}">
                    <a16:creationId xmlns:a16="http://schemas.microsoft.com/office/drawing/2014/main" id="{039CD5C6-4A2D-F248-8B0E-32167F372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6" name="AutoShape 441">
                <a:extLst>
                  <a:ext uri="{FF2B5EF4-FFF2-40B4-BE49-F238E27FC236}">
                    <a16:creationId xmlns:a16="http://schemas.microsoft.com/office/drawing/2014/main" id="{E70B0960-3C6E-5040-8F34-E0B99EDAF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50" name="Freeform 442">
              <a:extLst>
                <a:ext uri="{FF2B5EF4-FFF2-40B4-BE49-F238E27FC236}">
                  <a16:creationId xmlns:a16="http://schemas.microsoft.com/office/drawing/2014/main" id="{17BD7AC4-5373-C941-88AB-B26440D32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51" name="Group 443">
              <a:extLst>
                <a:ext uri="{FF2B5EF4-FFF2-40B4-BE49-F238E27FC236}">
                  <a16:creationId xmlns:a16="http://schemas.microsoft.com/office/drawing/2014/main" id="{C7BD3591-3619-7E4C-9B6A-55A758416E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3" name="AutoShape 444">
                <a:extLst>
                  <a:ext uri="{FF2B5EF4-FFF2-40B4-BE49-F238E27FC236}">
                    <a16:creationId xmlns:a16="http://schemas.microsoft.com/office/drawing/2014/main" id="{C694EDB9-4E43-7042-9083-DC97B66DE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4" name="AutoShape 445">
                <a:extLst>
                  <a:ext uri="{FF2B5EF4-FFF2-40B4-BE49-F238E27FC236}">
                    <a16:creationId xmlns:a16="http://schemas.microsoft.com/office/drawing/2014/main" id="{2AB5642F-0A02-6B42-AF90-50B0A1811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52" name="Rectangle 446">
              <a:extLst>
                <a:ext uri="{FF2B5EF4-FFF2-40B4-BE49-F238E27FC236}">
                  <a16:creationId xmlns:a16="http://schemas.microsoft.com/office/drawing/2014/main" id="{2AFCC6E7-BFA9-B440-8D4B-84D103A0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3" name="Freeform 447">
              <a:extLst>
                <a:ext uri="{FF2B5EF4-FFF2-40B4-BE49-F238E27FC236}">
                  <a16:creationId xmlns:a16="http://schemas.microsoft.com/office/drawing/2014/main" id="{82204651-13E9-F04B-82D6-6A223B2E1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4" name="Freeform 448">
              <a:extLst>
                <a:ext uri="{FF2B5EF4-FFF2-40B4-BE49-F238E27FC236}">
                  <a16:creationId xmlns:a16="http://schemas.microsoft.com/office/drawing/2014/main" id="{6922DA35-3C04-774C-8ACF-153A173C6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5" name="Oval 449">
              <a:extLst>
                <a:ext uri="{FF2B5EF4-FFF2-40B4-BE49-F238E27FC236}">
                  <a16:creationId xmlns:a16="http://schemas.microsoft.com/office/drawing/2014/main" id="{C23E4235-11FF-984D-A57A-C75AD1460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6" name="Freeform 450">
              <a:extLst>
                <a:ext uri="{FF2B5EF4-FFF2-40B4-BE49-F238E27FC236}">
                  <a16:creationId xmlns:a16="http://schemas.microsoft.com/office/drawing/2014/main" id="{59166102-C946-C84E-A8E6-A50DC889B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7" name="AutoShape 451">
              <a:extLst>
                <a:ext uri="{FF2B5EF4-FFF2-40B4-BE49-F238E27FC236}">
                  <a16:creationId xmlns:a16="http://schemas.microsoft.com/office/drawing/2014/main" id="{DB6EAA21-8AC6-7643-85FF-FFC300E9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8" name="AutoShape 452">
              <a:extLst>
                <a:ext uri="{FF2B5EF4-FFF2-40B4-BE49-F238E27FC236}">
                  <a16:creationId xmlns:a16="http://schemas.microsoft.com/office/drawing/2014/main" id="{15D9F3D2-6ED8-4C4F-BB56-E545BDE0C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9" name="Oval 453">
              <a:extLst>
                <a:ext uri="{FF2B5EF4-FFF2-40B4-BE49-F238E27FC236}">
                  <a16:creationId xmlns:a16="http://schemas.microsoft.com/office/drawing/2014/main" id="{D05548EE-6B5D-D146-AE13-3B37C643B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60" name="Oval 454">
              <a:extLst>
                <a:ext uri="{FF2B5EF4-FFF2-40B4-BE49-F238E27FC236}">
                  <a16:creationId xmlns:a16="http://schemas.microsoft.com/office/drawing/2014/main" id="{BA9CDE26-F880-424F-ACDF-5A5386DB0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61" name="Oval 455">
              <a:extLst>
                <a:ext uri="{FF2B5EF4-FFF2-40B4-BE49-F238E27FC236}">
                  <a16:creationId xmlns:a16="http://schemas.microsoft.com/office/drawing/2014/main" id="{ADD01E69-6DBA-9443-B258-925348F54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62" name="Rectangle 456">
              <a:extLst>
                <a:ext uri="{FF2B5EF4-FFF2-40B4-BE49-F238E27FC236}">
                  <a16:creationId xmlns:a16="http://schemas.microsoft.com/office/drawing/2014/main" id="{60515F24-76C5-D241-9374-EDF990578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C425A84F-46B8-754A-9724-6E2F7CE21E32}"/>
              </a:ext>
            </a:extLst>
          </p:cNvPr>
          <p:cNvGrpSpPr/>
          <p:nvPr/>
        </p:nvGrpSpPr>
        <p:grpSpPr>
          <a:xfrm>
            <a:off x="7928343" y="3253082"/>
            <a:ext cx="616281" cy="869387"/>
            <a:chOff x="10910965" y="2513124"/>
            <a:chExt cx="586768" cy="904023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8936A3DE-03D8-EE46-B893-03954ECF8D9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6D7E9975-BFAD-8342-A28D-A44C4EE2D551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A99EF4C-F055-BE41-BC0C-7222F834FC82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2BE39BD-E7EF-F549-B80A-D6DB578AC9F3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63E7FDF-996A-D047-B0F4-86BAA87A454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D22A11-B9BD-7D47-BC69-0B40AFC1DDE5}"/>
              </a:ext>
            </a:extLst>
          </p:cNvPr>
          <p:cNvCxnSpPr>
            <a:cxnSpLocks/>
          </p:cNvCxnSpPr>
          <p:nvPr/>
        </p:nvCxnSpPr>
        <p:spPr>
          <a:xfrm>
            <a:off x="3769031" y="4119717"/>
            <a:ext cx="1307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1" name="Group 457">
            <a:extLst>
              <a:ext uri="{FF2B5EF4-FFF2-40B4-BE49-F238E27FC236}">
                <a16:creationId xmlns:a16="http://schemas.microsoft.com/office/drawing/2014/main" id="{C6E45B59-E267-7B45-B2BC-74C688AEE131}"/>
              </a:ext>
            </a:extLst>
          </p:cNvPr>
          <p:cNvGrpSpPr>
            <a:grpSpLocks/>
          </p:cNvGrpSpPr>
          <p:nvPr/>
        </p:nvGrpSpPr>
        <p:grpSpPr bwMode="auto">
          <a:xfrm>
            <a:off x="3703638" y="3744959"/>
            <a:ext cx="231775" cy="441325"/>
            <a:chOff x="4140" y="429"/>
            <a:chExt cx="1425" cy="2396"/>
          </a:xfrm>
        </p:grpSpPr>
        <p:sp>
          <p:nvSpPr>
            <p:cNvPr id="972" name="Freeform 458">
              <a:extLst>
                <a:ext uri="{FF2B5EF4-FFF2-40B4-BE49-F238E27FC236}">
                  <a16:creationId xmlns:a16="http://schemas.microsoft.com/office/drawing/2014/main" id="{7DD04F7D-0DF7-5F46-95E0-951160D15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3" name="Rectangle 459">
              <a:extLst>
                <a:ext uri="{FF2B5EF4-FFF2-40B4-BE49-F238E27FC236}">
                  <a16:creationId xmlns:a16="http://schemas.microsoft.com/office/drawing/2014/main" id="{A482EC7C-40E6-5541-87E2-CC0AD47E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74" name="Freeform 460">
              <a:extLst>
                <a:ext uri="{FF2B5EF4-FFF2-40B4-BE49-F238E27FC236}">
                  <a16:creationId xmlns:a16="http://schemas.microsoft.com/office/drawing/2014/main" id="{09B2489F-DA46-8142-BD8E-C1442F216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5" name="Freeform 461">
              <a:extLst>
                <a:ext uri="{FF2B5EF4-FFF2-40B4-BE49-F238E27FC236}">
                  <a16:creationId xmlns:a16="http://schemas.microsoft.com/office/drawing/2014/main" id="{8560579B-50AA-8744-885F-62D076AE4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6" name="Rectangle 462">
              <a:extLst>
                <a:ext uri="{FF2B5EF4-FFF2-40B4-BE49-F238E27FC236}">
                  <a16:creationId xmlns:a16="http://schemas.microsoft.com/office/drawing/2014/main" id="{981079A7-2423-4D45-ABF9-335D31DA3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77" name="Group 463">
              <a:extLst>
                <a:ext uri="{FF2B5EF4-FFF2-40B4-BE49-F238E27FC236}">
                  <a16:creationId xmlns:a16="http://schemas.microsoft.com/office/drawing/2014/main" id="{F60D08F5-01A8-1B47-9530-A60B84910B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2" name="AutoShape 464">
                <a:extLst>
                  <a:ext uri="{FF2B5EF4-FFF2-40B4-BE49-F238E27FC236}">
                    <a16:creationId xmlns:a16="http://schemas.microsoft.com/office/drawing/2014/main" id="{3FACCA5F-6077-7140-A10F-814A4CEC8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03" name="AutoShape 465">
                <a:extLst>
                  <a:ext uri="{FF2B5EF4-FFF2-40B4-BE49-F238E27FC236}">
                    <a16:creationId xmlns:a16="http://schemas.microsoft.com/office/drawing/2014/main" id="{F7CA1427-C3CB-EB4A-9376-38E19F4B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78" name="Rectangle 466">
              <a:extLst>
                <a:ext uri="{FF2B5EF4-FFF2-40B4-BE49-F238E27FC236}">
                  <a16:creationId xmlns:a16="http://schemas.microsoft.com/office/drawing/2014/main" id="{837C26C6-C274-5F4E-89AD-0D0A0063C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79" name="Group 467">
              <a:extLst>
                <a:ext uri="{FF2B5EF4-FFF2-40B4-BE49-F238E27FC236}">
                  <a16:creationId xmlns:a16="http://schemas.microsoft.com/office/drawing/2014/main" id="{866E97C1-381B-D941-9CAC-1F7B64147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00" name="AutoShape 468">
                <a:extLst>
                  <a:ext uri="{FF2B5EF4-FFF2-40B4-BE49-F238E27FC236}">
                    <a16:creationId xmlns:a16="http://schemas.microsoft.com/office/drawing/2014/main" id="{089E79CA-EA5F-F845-8135-381DDCE2B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01" name="AutoShape 469">
                <a:extLst>
                  <a:ext uri="{FF2B5EF4-FFF2-40B4-BE49-F238E27FC236}">
                    <a16:creationId xmlns:a16="http://schemas.microsoft.com/office/drawing/2014/main" id="{CEC382CF-D42E-C148-B554-D931AF3DA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0" name="Rectangle 470">
              <a:extLst>
                <a:ext uri="{FF2B5EF4-FFF2-40B4-BE49-F238E27FC236}">
                  <a16:creationId xmlns:a16="http://schemas.microsoft.com/office/drawing/2014/main" id="{39C56472-C924-2940-B17A-5BD33A2B2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1" name="Rectangle 471">
              <a:extLst>
                <a:ext uri="{FF2B5EF4-FFF2-40B4-BE49-F238E27FC236}">
                  <a16:creationId xmlns:a16="http://schemas.microsoft.com/office/drawing/2014/main" id="{48693300-7BC2-F24F-A5EA-5EFC928E3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82" name="Group 472">
              <a:extLst>
                <a:ext uri="{FF2B5EF4-FFF2-40B4-BE49-F238E27FC236}">
                  <a16:creationId xmlns:a16="http://schemas.microsoft.com/office/drawing/2014/main" id="{1BF7C429-6C5C-D54E-BD8C-1990AE08D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98" name="AutoShape 473">
                <a:extLst>
                  <a:ext uri="{FF2B5EF4-FFF2-40B4-BE49-F238E27FC236}">
                    <a16:creationId xmlns:a16="http://schemas.microsoft.com/office/drawing/2014/main" id="{E12DA08F-762F-8A42-B411-55A6A7304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99" name="AutoShape 474">
                <a:extLst>
                  <a:ext uri="{FF2B5EF4-FFF2-40B4-BE49-F238E27FC236}">
                    <a16:creationId xmlns:a16="http://schemas.microsoft.com/office/drawing/2014/main" id="{4E5DD8A3-DB1E-5E48-9B40-9CDB93E2F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3" name="Freeform 475">
              <a:extLst>
                <a:ext uri="{FF2B5EF4-FFF2-40B4-BE49-F238E27FC236}">
                  <a16:creationId xmlns:a16="http://schemas.microsoft.com/office/drawing/2014/main" id="{6338E658-2064-FE4D-8C90-608F5603D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84" name="Group 476">
              <a:extLst>
                <a:ext uri="{FF2B5EF4-FFF2-40B4-BE49-F238E27FC236}">
                  <a16:creationId xmlns:a16="http://schemas.microsoft.com/office/drawing/2014/main" id="{F51EBDA0-8B91-7542-8465-DBEA29905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96" name="AutoShape 477">
                <a:extLst>
                  <a:ext uri="{FF2B5EF4-FFF2-40B4-BE49-F238E27FC236}">
                    <a16:creationId xmlns:a16="http://schemas.microsoft.com/office/drawing/2014/main" id="{EF24BF5B-102B-C340-948F-D8918718B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97" name="AutoShape 478">
                <a:extLst>
                  <a:ext uri="{FF2B5EF4-FFF2-40B4-BE49-F238E27FC236}">
                    <a16:creationId xmlns:a16="http://schemas.microsoft.com/office/drawing/2014/main" id="{140E04CF-3812-F045-8D17-168F7B463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5" name="Rectangle 479">
              <a:extLst>
                <a:ext uri="{FF2B5EF4-FFF2-40B4-BE49-F238E27FC236}">
                  <a16:creationId xmlns:a16="http://schemas.microsoft.com/office/drawing/2014/main" id="{A84A63E1-DEDD-8D48-9DE3-A238F90EA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6" name="Freeform 480">
              <a:extLst>
                <a:ext uri="{FF2B5EF4-FFF2-40B4-BE49-F238E27FC236}">
                  <a16:creationId xmlns:a16="http://schemas.microsoft.com/office/drawing/2014/main" id="{AA0561AD-7E9C-4449-BC28-22FE95411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7" name="Freeform 481">
              <a:extLst>
                <a:ext uri="{FF2B5EF4-FFF2-40B4-BE49-F238E27FC236}">
                  <a16:creationId xmlns:a16="http://schemas.microsoft.com/office/drawing/2014/main" id="{4CD36BC2-CE3A-8647-BA74-078604298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8" name="Oval 482">
              <a:extLst>
                <a:ext uri="{FF2B5EF4-FFF2-40B4-BE49-F238E27FC236}">
                  <a16:creationId xmlns:a16="http://schemas.microsoft.com/office/drawing/2014/main" id="{20A57E2B-584E-DA4B-8D86-672777B3E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9" name="Freeform 483">
              <a:extLst>
                <a:ext uri="{FF2B5EF4-FFF2-40B4-BE49-F238E27FC236}">
                  <a16:creationId xmlns:a16="http://schemas.microsoft.com/office/drawing/2014/main" id="{6FEFA449-FBC8-864C-B7D9-6DED5AB0C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0" name="AutoShape 484">
              <a:extLst>
                <a:ext uri="{FF2B5EF4-FFF2-40B4-BE49-F238E27FC236}">
                  <a16:creationId xmlns:a16="http://schemas.microsoft.com/office/drawing/2014/main" id="{4546C8B6-EBDA-5247-B1B0-B48DEBAFF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1" name="AutoShape 485">
              <a:extLst>
                <a:ext uri="{FF2B5EF4-FFF2-40B4-BE49-F238E27FC236}">
                  <a16:creationId xmlns:a16="http://schemas.microsoft.com/office/drawing/2014/main" id="{C05FEF15-30BC-3D4D-8D0F-14F59AB04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2" name="Oval 486">
              <a:extLst>
                <a:ext uri="{FF2B5EF4-FFF2-40B4-BE49-F238E27FC236}">
                  <a16:creationId xmlns:a16="http://schemas.microsoft.com/office/drawing/2014/main" id="{ECF2AD08-E62F-C24F-A0CB-5677D25F0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3" name="Oval 487">
              <a:extLst>
                <a:ext uri="{FF2B5EF4-FFF2-40B4-BE49-F238E27FC236}">
                  <a16:creationId xmlns:a16="http://schemas.microsoft.com/office/drawing/2014/main" id="{CDAFBE24-E2D4-6545-BA87-78A5C4DC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94" name="Oval 488">
              <a:extLst>
                <a:ext uri="{FF2B5EF4-FFF2-40B4-BE49-F238E27FC236}">
                  <a16:creationId xmlns:a16="http://schemas.microsoft.com/office/drawing/2014/main" id="{023AD650-7400-B34D-A1C1-EABEFBFD9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5" name="Rectangle 489">
              <a:extLst>
                <a:ext uri="{FF2B5EF4-FFF2-40B4-BE49-F238E27FC236}">
                  <a16:creationId xmlns:a16="http://schemas.microsoft.com/office/drawing/2014/main" id="{114EA38E-5873-E449-9C8C-82E6AEF3B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4B59543D-C5BA-F140-B187-9B5CD42038E3}"/>
              </a:ext>
            </a:extLst>
          </p:cNvPr>
          <p:cNvGrpSpPr/>
          <p:nvPr/>
        </p:nvGrpSpPr>
        <p:grpSpPr>
          <a:xfrm>
            <a:off x="4258034" y="5968846"/>
            <a:ext cx="476864" cy="255639"/>
            <a:chOff x="6859123" y="5156933"/>
            <a:chExt cx="456701" cy="22654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58633B4-7F85-9649-9D29-D4685E4D8FCE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EFBFC0-69F4-0442-A5A5-AA6B13A5C54B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2565081-DC08-D043-A503-2FB6F949E0F0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EA8E45E-B3F3-194A-8A6B-678BE5CEA477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5A94CF9-243E-0C4E-A010-AF25D658F77B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AFCDC61C-4A1A-624B-86AF-7EC5B97EAFEE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CA58E5DA-8966-1E4E-B9CC-4D9206B7416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40B4CE1B-77BF-D040-87C6-2BE4B75297B8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1516B822-274C-9142-A594-3C026C13E15A}"/>
              </a:ext>
            </a:extLst>
          </p:cNvPr>
          <p:cNvGrpSpPr/>
          <p:nvPr/>
        </p:nvGrpSpPr>
        <p:grpSpPr>
          <a:xfrm rot="18977820">
            <a:off x="3960984" y="4842636"/>
            <a:ext cx="476864" cy="255639"/>
            <a:chOff x="6859123" y="5156933"/>
            <a:chExt cx="456701" cy="226548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E73F339-8370-854D-865A-1DA3D42F8615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5FCEF18-6C08-1D44-8B43-B9FEC5A1CF34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9609594-6D6C-CE4D-8793-7FF98E89AD96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CA747F05-33BD-0A44-8A65-3557ACA73F90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E37B61E4-4606-D744-BD80-B5276B042207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86704E3-8936-8944-BEA9-BB9821A64A84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0BA1282-3FA8-494B-AA57-9F64ED26BC74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7D842007-7272-0E4C-9DDC-59436F73AB80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D4499A7-8331-374E-915F-6FB1150582B0}"/>
              </a:ext>
            </a:extLst>
          </p:cNvPr>
          <p:cNvGrpSpPr/>
          <p:nvPr/>
        </p:nvGrpSpPr>
        <p:grpSpPr>
          <a:xfrm>
            <a:off x="6120416" y="4464220"/>
            <a:ext cx="476864" cy="255639"/>
            <a:chOff x="6859123" y="5156933"/>
            <a:chExt cx="456701" cy="226548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9DDEEE95-0C6B-F045-B62F-C3DAD3AD7FF1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5B7AA8AC-B89C-5B40-B520-2EC3B1B81D47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3EC321B7-E2DC-344E-9763-169EF6E841EF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3C94C832-11CE-A645-9806-C75AAA76D484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60FF87F-4770-CA45-B8F3-84AAC6B9A4B3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43B3B5EF-ECA9-B64A-93C4-85466210C7F4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13028A7-6DC0-CF47-8C1B-CEF037BDA1AC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F1AD6B8-9E8D-D448-AA1C-C19CC1452529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C753510-FFCF-4444-A7BB-044870E26DD3}"/>
              </a:ext>
            </a:extLst>
          </p:cNvPr>
          <p:cNvGrpSpPr/>
          <p:nvPr/>
        </p:nvGrpSpPr>
        <p:grpSpPr>
          <a:xfrm rot="18857641">
            <a:off x="6110083" y="5317919"/>
            <a:ext cx="476864" cy="255639"/>
            <a:chOff x="6859123" y="5156933"/>
            <a:chExt cx="456701" cy="226548"/>
          </a:xfrm>
        </p:grpSpPr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A08E0DBC-4F5A-1745-BA9E-B4688EEBE8B2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86CCF497-BBF5-1847-A54B-1D274EC1FBF2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44666C01-A459-0044-A0B0-3D22A107A0E3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75D8ECE7-4B34-8F48-B62B-54865BA7462D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5079C21-AA1B-2545-9071-BEE571A459AD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2D916BAD-87C0-6146-AB10-6650F08C5C71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3F49550F-F63A-B945-A97E-B7A0741AB27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2FDE63AE-3F8B-3D44-969E-074AE7DEAA97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8" name="Freeform 272">
            <a:extLst>
              <a:ext uri="{FF2B5EF4-FFF2-40B4-BE49-F238E27FC236}">
                <a16:creationId xmlns:a16="http://schemas.microsoft.com/office/drawing/2014/main" id="{CAFA60B5-CA3B-CE47-99B6-49C8AA15A522}"/>
              </a:ext>
            </a:extLst>
          </p:cNvPr>
          <p:cNvSpPr>
            <a:spLocks/>
          </p:cNvSpPr>
          <p:nvPr/>
        </p:nvSpPr>
        <p:spPr bwMode="auto">
          <a:xfrm>
            <a:off x="4455129" y="3198255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connsiteX0" fmla="*/ 0 w 10000"/>
              <a:gd name="connsiteY0" fmla="*/ 0 h 10000"/>
              <a:gd name="connsiteX1" fmla="*/ 0 w 10000"/>
              <a:gd name="connsiteY1" fmla="*/ 2933 h 10000"/>
              <a:gd name="connsiteX2" fmla="*/ 2374 w 10000"/>
              <a:gd name="connsiteY2" fmla="*/ 2938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  <a:gd name="connsiteX0" fmla="*/ 0 w 10000"/>
              <a:gd name="connsiteY0" fmla="*/ 0 h 10000"/>
              <a:gd name="connsiteX1" fmla="*/ 11 w 10000"/>
              <a:gd name="connsiteY1" fmla="*/ 2958 h 10000"/>
              <a:gd name="connsiteX2" fmla="*/ 2374 w 10000"/>
              <a:gd name="connsiteY2" fmla="*/ 2938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  <a:gd name="connsiteX0" fmla="*/ 0 w 10000"/>
              <a:gd name="connsiteY0" fmla="*/ 0 h 10000"/>
              <a:gd name="connsiteX1" fmla="*/ 11 w 10000"/>
              <a:gd name="connsiteY1" fmla="*/ 2958 h 10000"/>
              <a:gd name="connsiteX2" fmla="*/ 2299 w 10000"/>
              <a:gd name="connsiteY2" fmla="*/ 2963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4" y="986"/>
                  <a:pt x="7" y="1972"/>
                  <a:pt x="11" y="2958"/>
                </a:cubicBezTo>
                <a:lnTo>
                  <a:pt x="2299" y="2963"/>
                </a:lnTo>
                <a:lnTo>
                  <a:pt x="951" y="4533"/>
                </a:lnTo>
                <a:lnTo>
                  <a:pt x="8674" y="4700"/>
                </a:lnTo>
                <a:lnTo>
                  <a:pt x="4265" y="10000"/>
                </a:lnTo>
                <a:lnTo>
                  <a:pt x="10000" y="10000"/>
                </a:lnTo>
                <a:lnTo>
                  <a:pt x="10000" y="7567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4C2353-8341-1E42-98B2-810BFB992383}"/>
              </a:ext>
            </a:extLst>
          </p:cNvPr>
          <p:cNvGrpSpPr/>
          <p:nvPr/>
        </p:nvGrpSpPr>
        <p:grpSpPr>
          <a:xfrm>
            <a:off x="2825750" y="3227434"/>
            <a:ext cx="5111145" cy="2933700"/>
            <a:chOff x="2825750" y="3227434"/>
            <a:chExt cx="5111145" cy="2933700"/>
          </a:xfrm>
        </p:grpSpPr>
        <p:grpSp>
          <p:nvGrpSpPr>
            <p:cNvPr id="860" name="Group 324">
              <a:extLst>
                <a:ext uri="{FF2B5EF4-FFF2-40B4-BE49-F238E27FC236}">
                  <a16:creationId xmlns:a16="http://schemas.microsoft.com/office/drawing/2014/main" id="{407BA615-EDD2-8A40-BE5B-0B090D092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4820" y="5350527"/>
              <a:ext cx="92075" cy="271462"/>
              <a:chOff x="10104" y="10005"/>
              <a:chExt cx="137" cy="411"/>
            </a:xfrm>
          </p:grpSpPr>
          <p:sp>
            <p:nvSpPr>
              <p:cNvPr id="861" name="Oval 325">
                <a:extLst>
                  <a:ext uri="{FF2B5EF4-FFF2-40B4-BE49-F238E27FC236}">
                    <a16:creationId xmlns:a16="http://schemas.microsoft.com/office/drawing/2014/main" id="{8B751E56-0C4B-D14C-945C-749546AA5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4" y="10005"/>
                <a:ext cx="137" cy="138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2" name="Oval 326">
                <a:extLst>
                  <a:ext uri="{FF2B5EF4-FFF2-40B4-BE49-F238E27FC236}">
                    <a16:creationId xmlns:a16="http://schemas.microsoft.com/office/drawing/2014/main" id="{342DEC42-734D-D54D-A9B5-89D44C467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4" y="10278"/>
                <a:ext cx="137" cy="138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854" name="Freeform 318">
              <a:extLst>
                <a:ext uri="{FF2B5EF4-FFF2-40B4-BE49-F238E27FC236}">
                  <a16:creationId xmlns:a16="http://schemas.microsoft.com/office/drawing/2014/main" id="{07189EA4-F824-494B-B957-3F54E942D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750" y="3227434"/>
              <a:ext cx="5067300" cy="2933700"/>
            </a:xfrm>
            <a:custGeom>
              <a:avLst/>
              <a:gdLst>
                <a:gd name="T0" fmla="*/ 2147483647 w 7980"/>
                <a:gd name="T1" fmla="*/ 2147483647 h 4620"/>
                <a:gd name="T2" fmla="*/ 2147483647 w 7980"/>
                <a:gd name="T3" fmla="*/ 2147483647 h 4620"/>
                <a:gd name="T4" fmla="*/ 0 w 7980"/>
                <a:gd name="T5" fmla="*/ 2147483647 h 4620"/>
                <a:gd name="T6" fmla="*/ 2147483647 w 7980"/>
                <a:gd name="T7" fmla="*/ 2147483647 h 4620"/>
                <a:gd name="T8" fmla="*/ 2147483647 w 7980"/>
                <a:gd name="T9" fmla="*/ 2147483647 h 4620"/>
                <a:gd name="T10" fmla="*/ 2147483647 w 7980"/>
                <a:gd name="T11" fmla="*/ 0 h 46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9981 w 10000"/>
                <a:gd name="connsiteY0" fmla="*/ 7403 h 10000"/>
                <a:gd name="connsiteX1" fmla="*/ 10000 w 10000"/>
                <a:gd name="connsiteY1" fmla="*/ 10000 h 10000"/>
                <a:gd name="connsiteX2" fmla="*/ 0 w 10000"/>
                <a:gd name="connsiteY2" fmla="*/ 9968 h 10000"/>
                <a:gd name="connsiteX3" fmla="*/ 4154 w 10000"/>
                <a:gd name="connsiteY3" fmla="*/ 3214 h 10000"/>
                <a:gd name="connsiteX4" fmla="*/ 2965 w 10000"/>
                <a:gd name="connsiteY4" fmla="*/ 3221 h 10000"/>
                <a:gd name="connsiteX5" fmla="*/ 2951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981" y="7403"/>
                  </a:moveTo>
                  <a:cubicBezTo>
                    <a:pt x="9987" y="8269"/>
                    <a:pt x="9994" y="9134"/>
                    <a:pt x="10000" y="10000"/>
                  </a:cubicBezTo>
                  <a:lnTo>
                    <a:pt x="0" y="9968"/>
                  </a:lnTo>
                  <a:lnTo>
                    <a:pt x="4154" y="3214"/>
                  </a:lnTo>
                  <a:lnTo>
                    <a:pt x="2965" y="3221"/>
                  </a:lnTo>
                  <a:cubicBezTo>
                    <a:pt x="2965" y="2171"/>
                    <a:pt x="2951" y="1050"/>
                    <a:pt x="2951" y="0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A84814-4EB2-8F4D-8E06-375531045ECD}"/>
              </a:ext>
            </a:extLst>
          </p:cNvPr>
          <p:cNvGrpSpPr/>
          <p:nvPr/>
        </p:nvGrpSpPr>
        <p:grpSpPr>
          <a:xfrm>
            <a:off x="2352785" y="3322684"/>
            <a:ext cx="5785267" cy="2890693"/>
            <a:chOff x="2437534" y="3327145"/>
            <a:chExt cx="5785267" cy="2890693"/>
          </a:xfrm>
        </p:grpSpPr>
        <p:grpSp>
          <p:nvGrpSpPr>
            <p:cNvPr id="857" name="Group 321">
              <a:extLst>
                <a:ext uri="{FF2B5EF4-FFF2-40B4-BE49-F238E27FC236}">
                  <a16:creationId xmlns:a16="http://schemas.microsoft.com/office/drawing/2014/main" id="{96A8E8FE-EFA0-384B-BEBD-786291E65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534" y="5122909"/>
              <a:ext cx="92465" cy="271463"/>
              <a:chOff x="10192" y="10005"/>
              <a:chExt cx="140" cy="411"/>
            </a:xfrm>
          </p:grpSpPr>
          <p:sp>
            <p:nvSpPr>
              <p:cNvPr id="858" name="Oval 322">
                <a:extLst>
                  <a:ext uri="{FF2B5EF4-FFF2-40B4-BE49-F238E27FC236}">
                    <a16:creationId xmlns:a16="http://schemas.microsoft.com/office/drawing/2014/main" id="{657A2D62-DEBC-024A-A3D2-BBFF1F270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5" y="10005"/>
                <a:ext cx="137" cy="138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Oval 323">
                <a:extLst>
                  <a:ext uri="{FF2B5EF4-FFF2-40B4-BE49-F238E27FC236}">
                    <a16:creationId xmlns:a16="http://schemas.microsoft.com/office/drawing/2014/main" id="{BE20FDB8-C5B5-B94B-A64D-36960F832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2" y="10278"/>
                <a:ext cx="137" cy="138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855" name="Freeform 319">
              <a:extLst>
                <a:ext uri="{FF2B5EF4-FFF2-40B4-BE49-F238E27FC236}">
                  <a16:creationId xmlns:a16="http://schemas.microsoft.com/office/drawing/2014/main" id="{EAE73056-B5F0-9442-A833-AEE6F289A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226" y="3327145"/>
              <a:ext cx="5743575" cy="2890693"/>
            </a:xfrm>
            <a:custGeom>
              <a:avLst/>
              <a:gdLst>
                <a:gd name="T0" fmla="*/ 0 w 9045"/>
                <a:gd name="T1" fmla="*/ 2147483647 h 4545"/>
                <a:gd name="T2" fmla="*/ 0 w 9045"/>
                <a:gd name="T3" fmla="*/ 2147483647 h 4545"/>
                <a:gd name="T4" fmla="*/ 2147483647 w 9045"/>
                <a:gd name="T5" fmla="*/ 2147483647 h 4545"/>
                <a:gd name="T6" fmla="*/ 2147483647 w 9045"/>
                <a:gd name="T7" fmla="*/ 2147483647 h 4545"/>
                <a:gd name="T8" fmla="*/ 2147483647 w 9045"/>
                <a:gd name="T9" fmla="*/ 2147483647 h 4545"/>
                <a:gd name="T10" fmla="*/ 2147483647 w 9045"/>
                <a:gd name="T11" fmla="*/ 2147483647 h 4545"/>
                <a:gd name="T12" fmla="*/ 2147483647 w 9045"/>
                <a:gd name="T13" fmla="*/ 2147483647 h 4545"/>
                <a:gd name="T14" fmla="*/ 2147483647 w 9045"/>
                <a:gd name="T15" fmla="*/ 0 h 45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0 w 10000"/>
                <a:gd name="connsiteY0" fmla="*/ 6337 h 10028"/>
                <a:gd name="connsiteX1" fmla="*/ 0 w 10000"/>
                <a:gd name="connsiteY1" fmla="*/ 10028 h 10028"/>
                <a:gd name="connsiteX2" fmla="*/ 978 w 10000"/>
                <a:gd name="connsiteY2" fmla="*/ 10000 h 10028"/>
                <a:gd name="connsiteX3" fmla="*/ 3881 w 10000"/>
                <a:gd name="connsiteY3" fmla="*/ 4422 h 10028"/>
                <a:gd name="connsiteX4" fmla="*/ 7894 w 10000"/>
                <a:gd name="connsiteY4" fmla="*/ 4521 h 10028"/>
                <a:gd name="connsiteX5" fmla="*/ 9005 w 10000"/>
                <a:gd name="connsiteY5" fmla="*/ 2244 h 10028"/>
                <a:gd name="connsiteX6" fmla="*/ 10000 w 10000"/>
                <a:gd name="connsiteY6" fmla="*/ 2244 h 10028"/>
                <a:gd name="connsiteX7" fmla="*/ 9967 w 10000"/>
                <a:gd name="connsiteY7" fmla="*/ 0 h 10028"/>
                <a:gd name="connsiteX0" fmla="*/ 0 w 10000"/>
                <a:gd name="connsiteY0" fmla="*/ 6337 h 10000"/>
                <a:gd name="connsiteX1" fmla="*/ 6 w 10000"/>
                <a:gd name="connsiteY1" fmla="*/ 9979 h 10000"/>
                <a:gd name="connsiteX2" fmla="*/ 978 w 10000"/>
                <a:gd name="connsiteY2" fmla="*/ 10000 h 10000"/>
                <a:gd name="connsiteX3" fmla="*/ 3881 w 10000"/>
                <a:gd name="connsiteY3" fmla="*/ 4422 h 10000"/>
                <a:gd name="connsiteX4" fmla="*/ 7894 w 10000"/>
                <a:gd name="connsiteY4" fmla="*/ 4521 h 10000"/>
                <a:gd name="connsiteX5" fmla="*/ 9005 w 10000"/>
                <a:gd name="connsiteY5" fmla="*/ 2244 h 10000"/>
                <a:gd name="connsiteX6" fmla="*/ 10000 w 10000"/>
                <a:gd name="connsiteY6" fmla="*/ 2244 h 10000"/>
                <a:gd name="connsiteX7" fmla="*/ 9967 w 10000"/>
                <a:gd name="connsiteY7" fmla="*/ 0 h 10000"/>
                <a:gd name="connsiteX0" fmla="*/ 0 w 10000"/>
                <a:gd name="connsiteY0" fmla="*/ 6337 h 10016"/>
                <a:gd name="connsiteX1" fmla="*/ 0 w 10000"/>
                <a:gd name="connsiteY1" fmla="*/ 10016 h 10016"/>
                <a:gd name="connsiteX2" fmla="*/ 978 w 10000"/>
                <a:gd name="connsiteY2" fmla="*/ 10000 h 10016"/>
                <a:gd name="connsiteX3" fmla="*/ 3881 w 10000"/>
                <a:gd name="connsiteY3" fmla="*/ 4422 h 10016"/>
                <a:gd name="connsiteX4" fmla="*/ 7894 w 10000"/>
                <a:gd name="connsiteY4" fmla="*/ 4521 h 10016"/>
                <a:gd name="connsiteX5" fmla="*/ 9005 w 10000"/>
                <a:gd name="connsiteY5" fmla="*/ 2244 h 10016"/>
                <a:gd name="connsiteX6" fmla="*/ 10000 w 10000"/>
                <a:gd name="connsiteY6" fmla="*/ 2244 h 10016"/>
                <a:gd name="connsiteX7" fmla="*/ 9967 w 10000"/>
                <a:gd name="connsiteY7" fmla="*/ 0 h 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16">
                  <a:moveTo>
                    <a:pt x="0" y="6337"/>
                  </a:moveTo>
                  <a:lnTo>
                    <a:pt x="0" y="10016"/>
                  </a:lnTo>
                  <a:lnTo>
                    <a:pt x="978" y="10000"/>
                  </a:lnTo>
                  <a:lnTo>
                    <a:pt x="3881" y="4422"/>
                  </a:lnTo>
                  <a:lnTo>
                    <a:pt x="7894" y="4521"/>
                  </a:lnTo>
                  <a:lnTo>
                    <a:pt x="9005" y="2244"/>
                  </a:lnTo>
                  <a:lnTo>
                    <a:pt x="10000" y="2244"/>
                  </a:lnTo>
                  <a:lnTo>
                    <a:pt x="9967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26D03E-1B92-E348-844D-C23EB11A6728}"/>
              </a:ext>
            </a:extLst>
          </p:cNvPr>
          <p:cNvGrpSpPr/>
          <p:nvPr/>
        </p:nvGrpSpPr>
        <p:grpSpPr>
          <a:xfrm>
            <a:off x="2549524" y="3308080"/>
            <a:ext cx="5828945" cy="2729229"/>
            <a:chOff x="2549524" y="3308080"/>
            <a:chExt cx="5828945" cy="2729229"/>
          </a:xfrm>
        </p:grpSpPr>
        <p:sp>
          <p:nvSpPr>
            <p:cNvPr id="856" name="Freeform 320">
              <a:extLst>
                <a:ext uri="{FF2B5EF4-FFF2-40B4-BE49-F238E27FC236}">
                  <a16:creationId xmlns:a16="http://schemas.microsoft.com/office/drawing/2014/main" id="{80105AF2-C1A5-E84F-BA91-D808D14D1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524" y="3370309"/>
              <a:ext cx="5787725" cy="2667000"/>
            </a:xfrm>
            <a:custGeom>
              <a:avLst/>
              <a:gdLst>
                <a:gd name="T0" fmla="*/ 0 w 9120"/>
                <a:gd name="T1" fmla="*/ 2147483647 h 4201"/>
                <a:gd name="T2" fmla="*/ 0 w 9120"/>
                <a:gd name="T3" fmla="*/ 2147483647 h 4201"/>
                <a:gd name="T4" fmla="*/ 2147483647 w 9120"/>
                <a:gd name="T5" fmla="*/ 2147483647 h 4201"/>
                <a:gd name="T6" fmla="*/ 2147483647 w 9120"/>
                <a:gd name="T7" fmla="*/ 2147483647 h 4201"/>
                <a:gd name="T8" fmla="*/ 2147483647 w 9120"/>
                <a:gd name="T9" fmla="*/ 2147483647 h 4201"/>
                <a:gd name="T10" fmla="*/ 2147483647 w 9120"/>
                <a:gd name="T11" fmla="*/ 0 h 4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0 w 9994"/>
                <a:gd name="connsiteY0" fmla="*/ 6715 h 10000"/>
                <a:gd name="connsiteX1" fmla="*/ 0 w 9994"/>
                <a:gd name="connsiteY1" fmla="*/ 10000 h 10000"/>
                <a:gd name="connsiteX2" fmla="*/ 5362 w 9994"/>
                <a:gd name="connsiteY2" fmla="*/ 10000 h 10000"/>
                <a:gd name="connsiteX3" fmla="*/ 8832 w 9994"/>
                <a:gd name="connsiteY3" fmla="*/ 2502 h 10000"/>
                <a:gd name="connsiteX4" fmla="*/ 9994 w 9994"/>
                <a:gd name="connsiteY4" fmla="*/ 2505 h 10000"/>
                <a:gd name="connsiteX5" fmla="*/ 9984 w 9994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4" h="10000">
                  <a:moveTo>
                    <a:pt x="0" y="6715"/>
                  </a:moveTo>
                  <a:lnTo>
                    <a:pt x="0" y="10000"/>
                  </a:lnTo>
                  <a:lnTo>
                    <a:pt x="5362" y="10000"/>
                  </a:lnTo>
                  <a:lnTo>
                    <a:pt x="8832" y="2502"/>
                  </a:lnTo>
                  <a:lnTo>
                    <a:pt x="9994" y="2505"/>
                  </a:lnTo>
                  <a:cubicBezTo>
                    <a:pt x="9989" y="1648"/>
                    <a:pt x="9989" y="857"/>
                    <a:pt x="9984" y="0"/>
                  </a:cubicBezTo>
                </a:path>
              </a:pathLst>
            </a:custGeom>
            <a:noFill/>
            <a:ln w="38100" cmpd="sng">
              <a:solidFill>
                <a:srgbClr val="00B05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207C71-6CD5-544B-8519-3A3DCC4703F2}"/>
                </a:ext>
              </a:extLst>
            </p:cNvPr>
            <p:cNvSpPr/>
            <p:nvPr/>
          </p:nvSpPr>
          <p:spPr>
            <a:xfrm>
              <a:off x="8286088" y="3308080"/>
              <a:ext cx="88262" cy="882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9652FEC3-4BD4-274E-A52B-3C77A8ED251B}"/>
                </a:ext>
              </a:extLst>
            </p:cNvPr>
            <p:cNvSpPr/>
            <p:nvPr/>
          </p:nvSpPr>
          <p:spPr>
            <a:xfrm>
              <a:off x="8290207" y="3467541"/>
              <a:ext cx="88262" cy="882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530F87D0-D169-7740-904C-F6E74D29E96F}"/>
              </a:ext>
            </a:extLst>
          </p:cNvPr>
          <p:cNvSpPr/>
          <p:nvPr/>
        </p:nvSpPr>
        <p:spPr>
          <a:xfrm>
            <a:off x="5476775" y="4215866"/>
            <a:ext cx="1530417" cy="78927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439597C-D72F-F94A-933D-5ED9634D8F28}"/>
              </a:ext>
            </a:extLst>
          </p:cNvPr>
          <p:cNvSpPr/>
          <p:nvPr/>
        </p:nvSpPr>
        <p:spPr>
          <a:xfrm>
            <a:off x="5725428" y="4965032"/>
            <a:ext cx="1530417" cy="78927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1" name="Slide Number Placeholder 2">
            <a:extLst>
              <a:ext uri="{FF2B5EF4-FFF2-40B4-BE49-F238E27FC236}">
                <a16:creationId xmlns:a16="http://schemas.microsoft.com/office/drawing/2014/main" id="{37102000-08EB-2645-9400-410F30EEE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5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76" grpId="0"/>
      <p:bldP spid="808" grpId="0" animBg="1"/>
      <p:bldP spid="3" grpId="0" animBg="1"/>
      <p:bldP spid="3" grpId="1" animBg="1"/>
      <p:bldP spid="280" grpId="0" animBg="1"/>
      <p:bldP spid="28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C333110-16C5-1F49-87A1-51E13B44D652}"/>
              </a:ext>
            </a:extLst>
          </p:cNvPr>
          <p:cNvGrpSpPr/>
          <p:nvPr/>
        </p:nvGrpSpPr>
        <p:grpSpPr>
          <a:xfrm>
            <a:off x="9193161" y="2984089"/>
            <a:ext cx="357600" cy="634183"/>
            <a:chOff x="10910965" y="2513124"/>
            <a:chExt cx="586768" cy="904023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9C72B5-C664-444F-8783-AE333F94F966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E55ED2F-C650-8E4E-9989-622310E7946A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F1AA6DE-FC27-734F-AC8C-66592ADC486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0C86220-936C-4748-A868-3C32EF03968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D04054C-E979-0042-B411-8DB50C4331E3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8BDB9D2-287F-754F-8C7F-712CB3612986}"/>
              </a:ext>
            </a:extLst>
          </p:cNvPr>
          <p:cNvGrpSpPr/>
          <p:nvPr/>
        </p:nvGrpSpPr>
        <p:grpSpPr>
          <a:xfrm>
            <a:off x="6047012" y="2820091"/>
            <a:ext cx="357600" cy="634183"/>
            <a:chOff x="10910965" y="2513124"/>
            <a:chExt cx="586768" cy="904023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E3BC656-1F15-3541-918F-24CF2A2E071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3E85B6-B0C8-D24B-BE44-7D9478E30C38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A45F3A6-BF61-9045-BFD6-D3A2D0CD2A98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2530D69-F493-4E48-8140-12C10649D561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F1EE9AD-9FC6-B545-993A-ACB9A560CEC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F0637CA-B847-8F48-B8C9-B75401E386A2}"/>
              </a:ext>
            </a:extLst>
          </p:cNvPr>
          <p:cNvGrpSpPr/>
          <p:nvPr/>
        </p:nvGrpSpPr>
        <p:grpSpPr>
          <a:xfrm>
            <a:off x="7166228" y="1579986"/>
            <a:ext cx="357600" cy="634183"/>
            <a:chOff x="10910965" y="2513124"/>
            <a:chExt cx="586768" cy="904023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5C5448A-6ED9-EE42-9728-2323C1ED468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FC0DCC4-367A-2146-B613-0903C21C5BD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280A75E-CB9B-DC4F-8F63-B45DE54CC164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F34DC55-4A05-B149-B892-06B26874236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03A8014-0C89-5D42-802F-09680D5C4DF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2" name="Line 113">
            <a:extLst>
              <a:ext uri="{FF2B5EF4-FFF2-40B4-BE49-F238E27FC236}">
                <a16:creationId xmlns:a16="http://schemas.microsoft.com/office/drawing/2014/main" id="{8838B4E2-A532-6E47-AEF4-14729C32AA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57399" y="2242311"/>
            <a:ext cx="2603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EE32A2E-E3E8-974C-B050-845CA4991CE8}"/>
              </a:ext>
            </a:extLst>
          </p:cNvPr>
          <p:cNvGrpSpPr/>
          <p:nvPr/>
        </p:nvGrpSpPr>
        <p:grpSpPr>
          <a:xfrm>
            <a:off x="9453716" y="1637069"/>
            <a:ext cx="357600" cy="634183"/>
            <a:chOff x="10910965" y="2513124"/>
            <a:chExt cx="586768" cy="904023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6EA49ED-3E71-C441-8297-25F11265AF5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0F817C-C846-4644-98B9-F36EADACB99F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1F970CA-AFE5-E347-9CDE-8D770C9134A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77C5D55-32C2-4046-A869-1FCF51BBAAC7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0E802AC-6B6D-7B4A-99A0-CADB71BF6C3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442D49DD-B625-2044-ABE8-08653B990DD9}"/>
              </a:ext>
            </a:extLst>
          </p:cNvPr>
          <p:cNvGrpSpPr/>
          <p:nvPr/>
        </p:nvGrpSpPr>
        <p:grpSpPr>
          <a:xfrm>
            <a:off x="6869826" y="2671431"/>
            <a:ext cx="660225" cy="290099"/>
            <a:chOff x="7493876" y="2774731"/>
            <a:chExt cx="1481958" cy="894622"/>
          </a:xfrm>
        </p:grpSpPr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781B9C8F-C42E-ED4B-9E19-C8CBB56BEB8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0E0D9018-D5B2-7742-90EB-23615AD8382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C96D0382-34DE-5449-8232-4288C333AAE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54" name="Freeform 653">
                <a:extLst>
                  <a:ext uri="{FF2B5EF4-FFF2-40B4-BE49-F238E27FC236}">
                    <a16:creationId xmlns:a16="http://schemas.microsoft.com/office/drawing/2014/main" id="{70D03A71-40DE-3E45-9F13-8165D05F018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5" name="Freeform 654">
                <a:extLst>
                  <a:ext uri="{FF2B5EF4-FFF2-40B4-BE49-F238E27FC236}">
                    <a16:creationId xmlns:a16="http://schemas.microsoft.com/office/drawing/2014/main" id="{B53D6BC3-8B2A-9E43-8D61-E57784BA4AE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6" name="Freeform 655">
                <a:extLst>
                  <a:ext uri="{FF2B5EF4-FFF2-40B4-BE49-F238E27FC236}">
                    <a16:creationId xmlns:a16="http://schemas.microsoft.com/office/drawing/2014/main" id="{164ECF6A-F4B9-DF4F-BF3F-242C8FCB06F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E70C37A1-A0CF-3241-B2FE-E09E92D6CF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42" name="Group 641">
            <a:extLst>
              <a:ext uri="{FF2B5EF4-FFF2-40B4-BE49-F238E27FC236}">
                <a16:creationId xmlns:a16="http://schemas.microsoft.com/office/drawing/2014/main" id="{AD4E15D3-6EC7-F447-8715-221D41005AD8}"/>
              </a:ext>
            </a:extLst>
          </p:cNvPr>
          <p:cNvGrpSpPr/>
          <p:nvPr/>
        </p:nvGrpSpPr>
        <p:grpSpPr>
          <a:xfrm>
            <a:off x="7928680" y="2356760"/>
            <a:ext cx="660225" cy="290099"/>
            <a:chOff x="7493876" y="2774731"/>
            <a:chExt cx="1481958" cy="894622"/>
          </a:xfrm>
        </p:grpSpPr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C2E154AC-5367-E44D-9F74-38EDFB2ED30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8DD3EE1C-49D5-524C-93C0-63A60B66E8F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45" name="Group 644">
              <a:extLst>
                <a:ext uri="{FF2B5EF4-FFF2-40B4-BE49-F238E27FC236}">
                  <a16:creationId xmlns:a16="http://schemas.microsoft.com/office/drawing/2014/main" id="{90B4AB50-5DF3-044D-A589-BE7AA79D598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46" name="Freeform 645">
                <a:extLst>
                  <a:ext uri="{FF2B5EF4-FFF2-40B4-BE49-F238E27FC236}">
                    <a16:creationId xmlns:a16="http://schemas.microsoft.com/office/drawing/2014/main" id="{E4E59325-7458-9D4F-8AB8-BD8A22B5AE4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7" name="Freeform 646">
                <a:extLst>
                  <a:ext uri="{FF2B5EF4-FFF2-40B4-BE49-F238E27FC236}">
                    <a16:creationId xmlns:a16="http://schemas.microsoft.com/office/drawing/2014/main" id="{B3D13B56-8A0D-4B4A-8192-AF51A57C2EA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8" name="Freeform 647">
                <a:extLst>
                  <a:ext uri="{FF2B5EF4-FFF2-40B4-BE49-F238E27FC236}">
                    <a16:creationId xmlns:a16="http://schemas.microsoft.com/office/drawing/2014/main" id="{2C8E2625-2E7C-F743-B981-73684DBE633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2A860CE2-3114-8741-8DB0-78E922B0428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4" name="Group 633">
            <a:extLst>
              <a:ext uri="{FF2B5EF4-FFF2-40B4-BE49-F238E27FC236}">
                <a16:creationId xmlns:a16="http://schemas.microsoft.com/office/drawing/2014/main" id="{3BA91B66-EDC3-974E-B9D9-8E4503135515}"/>
              </a:ext>
            </a:extLst>
          </p:cNvPr>
          <p:cNvGrpSpPr/>
          <p:nvPr/>
        </p:nvGrpSpPr>
        <p:grpSpPr>
          <a:xfrm>
            <a:off x="8246995" y="2882143"/>
            <a:ext cx="660225" cy="290099"/>
            <a:chOff x="7493876" y="2774731"/>
            <a:chExt cx="1481958" cy="894622"/>
          </a:xfrm>
        </p:grpSpPr>
        <p:sp>
          <p:nvSpPr>
            <p:cNvPr id="635" name="Freeform 634">
              <a:extLst>
                <a:ext uri="{FF2B5EF4-FFF2-40B4-BE49-F238E27FC236}">
                  <a16:creationId xmlns:a16="http://schemas.microsoft.com/office/drawing/2014/main" id="{5B8B67F8-FC77-7B4B-86F0-B0D0CD4C19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24DB41F0-B458-2740-8144-D8993DA5DFD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2A22D03D-2357-944F-A71A-94B46AED72B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8" name="Freeform 637">
                <a:extLst>
                  <a:ext uri="{FF2B5EF4-FFF2-40B4-BE49-F238E27FC236}">
                    <a16:creationId xmlns:a16="http://schemas.microsoft.com/office/drawing/2014/main" id="{E4CD4DE0-BD74-6742-9AB5-70B9AAC5E0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9" name="Freeform 638">
                <a:extLst>
                  <a:ext uri="{FF2B5EF4-FFF2-40B4-BE49-F238E27FC236}">
                    <a16:creationId xmlns:a16="http://schemas.microsoft.com/office/drawing/2014/main" id="{888F54AE-EE96-1643-8D6C-7B9B965689F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0" name="Freeform 639">
                <a:extLst>
                  <a:ext uri="{FF2B5EF4-FFF2-40B4-BE49-F238E27FC236}">
                    <a16:creationId xmlns:a16="http://schemas.microsoft.com/office/drawing/2014/main" id="{A9967105-8A41-8646-A119-3F7E30AAD3E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F0349917-BFEB-DD4E-95A0-2C5BFAD63B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0556E247-D59A-2842-82DE-FE8E6F79E019}"/>
              </a:ext>
            </a:extLst>
          </p:cNvPr>
          <p:cNvGrpSpPr/>
          <p:nvPr/>
        </p:nvGrpSpPr>
        <p:grpSpPr>
          <a:xfrm>
            <a:off x="7203643" y="3367614"/>
            <a:ext cx="660225" cy="290099"/>
            <a:chOff x="7493876" y="2774731"/>
            <a:chExt cx="1481958" cy="894622"/>
          </a:xfrm>
        </p:grpSpPr>
        <p:sp>
          <p:nvSpPr>
            <p:cNvPr id="627" name="Freeform 626">
              <a:extLst>
                <a:ext uri="{FF2B5EF4-FFF2-40B4-BE49-F238E27FC236}">
                  <a16:creationId xmlns:a16="http://schemas.microsoft.com/office/drawing/2014/main" id="{445667BF-2880-A44B-92FF-0150E2B89E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8FE549B8-413C-AB43-AED4-55FEDF4BD68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6310970C-CD76-5940-AC70-64BBFBC43C8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5FD9D70B-CD96-5747-B734-9870835D7C5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1" name="Freeform 630">
                <a:extLst>
                  <a:ext uri="{FF2B5EF4-FFF2-40B4-BE49-F238E27FC236}">
                    <a16:creationId xmlns:a16="http://schemas.microsoft.com/office/drawing/2014/main" id="{06B65913-DCAC-AD4F-9F10-966CCC1448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2" name="Freeform 631">
                <a:extLst>
                  <a:ext uri="{FF2B5EF4-FFF2-40B4-BE49-F238E27FC236}">
                    <a16:creationId xmlns:a16="http://schemas.microsoft.com/office/drawing/2014/main" id="{EF0534C2-36B5-7849-AFFA-5AC31B60CA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3361B307-3719-A84A-8AD5-A3B61CE63C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3</a:t>
            </a:r>
            <a:endParaRPr lang="en-US" sz="4400" b="0" dirty="0"/>
          </a:p>
        </p:txBody>
      </p:sp>
      <p:sp>
        <p:nvSpPr>
          <p:cNvPr id="470" name="Rectangle 3">
            <a:extLst>
              <a:ext uri="{FF2B5EF4-FFF2-40B4-BE49-F238E27FC236}">
                <a16:creationId xmlns:a16="http://schemas.microsoft.com/office/drawing/2014/main" id="{B3E01DA9-25FD-B546-AB8A-84DD03754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5114925"/>
            <a:ext cx="8267700" cy="4095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1" name="Rectangle 4">
            <a:extLst>
              <a:ext uri="{FF2B5EF4-FFF2-40B4-BE49-F238E27FC236}">
                <a16:creationId xmlns:a16="http://schemas.microsoft.com/office/drawing/2014/main" id="{50204642-54CB-0C46-8699-86390164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4329113"/>
            <a:ext cx="965040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another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cost” of congestion: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 packet dropped, any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upstream transmission capacity and buffering used for that packet was wasted!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2" name="Line 8">
            <a:extLst>
              <a:ext uri="{FF2B5EF4-FFF2-40B4-BE49-F238E27FC236}">
                <a16:creationId xmlns:a16="http://schemas.microsoft.com/office/drawing/2014/main" id="{54B69D69-DB5C-FF44-9A78-3EF27FA8D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6675" y="2219117"/>
            <a:ext cx="546573" cy="550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3" name="Line 9">
            <a:extLst>
              <a:ext uri="{FF2B5EF4-FFF2-40B4-BE49-F238E27FC236}">
                <a16:creationId xmlns:a16="http://schemas.microsoft.com/office/drawing/2014/main" id="{17302533-B643-1D44-BB74-F2288C9D8A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2872" y="2219117"/>
            <a:ext cx="2603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1" name="Line 60">
            <a:extLst>
              <a:ext uri="{FF2B5EF4-FFF2-40B4-BE49-F238E27FC236}">
                <a16:creationId xmlns:a16="http://schemas.microsoft.com/office/drawing/2014/main" id="{8E9B5F3E-D7D4-784B-A561-225983C51D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4029" y="3477375"/>
            <a:ext cx="865049" cy="773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9" name="Line 110">
            <a:extLst>
              <a:ext uri="{FF2B5EF4-FFF2-40B4-BE49-F238E27FC236}">
                <a16:creationId xmlns:a16="http://schemas.microsoft.com/office/drawing/2014/main" id="{81308001-6AF2-8841-BE13-23C6875DB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2872" y="2491642"/>
            <a:ext cx="43037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0" name="Line 111">
            <a:extLst>
              <a:ext uri="{FF2B5EF4-FFF2-40B4-BE49-F238E27FC236}">
                <a16:creationId xmlns:a16="http://schemas.microsoft.com/office/drawing/2014/main" id="{E766695C-AC11-DB4D-88D9-ADEE97B162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49437" y="2503239"/>
            <a:ext cx="460499" cy="579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" name="Line 112">
            <a:extLst>
              <a:ext uri="{FF2B5EF4-FFF2-40B4-BE49-F238E27FC236}">
                <a16:creationId xmlns:a16="http://schemas.microsoft.com/office/drawing/2014/main" id="{3C681570-FA16-4C40-9E6E-770D751E77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15007" y="2230714"/>
            <a:ext cx="768214" cy="8233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16" name="Group 227">
            <a:extLst>
              <a:ext uri="{FF2B5EF4-FFF2-40B4-BE49-F238E27FC236}">
                <a16:creationId xmlns:a16="http://schemas.microsoft.com/office/drawing/2014/main" id="{C5844755-7AB4-394A-8C3D-0EAB4297B7CC}"/>
              </a:ext>
            </a:extLst>
          </p:cNvPr>
          <p:cNvGrpSpPr>
            <a:grpSpLocks/>
          </p:cNvGrpSpPr>
          <p:nvPr/>
        </p:nvGrpSpPr>
        <p:grpSpPr bwMode="auto">
          <a:xfrm>
            <a:off x="8295103" y="2407263"/>
            <a:ext cx="186693" cy="155869"/>
            <a:chOff x="11283" y="10423"/>
            <a:chExt cx="475" cy="374"/>
          </a:xfrm>
        </p:grpSpPr>
        <p:sp>
          <p:nvSpPr>
            <p:cNvPr id="517" name="Rectangle 228">
              <a:extLst>
                <a:ext uri="{FF2B5EF4-FFF2-40B4-BE49-F238E27FC236}">
                  <a16:creationId xmlns:a16="http://schemas.microsoft.com/office/drawing/2014/main" id="{F2C17F9B-7965-ED45-A4D3-EFFC3FD54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8" name="Line 229">
              <a:extLst>
                <a:ext uri="{FF2B5EF4-FFF2-40B4-BE49-F238E27FC236}">
                  <a16:creationId xmlns:a16="http://schemas.microsoft.com/office/drawing/2014/main" id="{2A6B3E53-1684-DF43-A05E-A2C80EF94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9" name="Line 230">
              <a:extLst>
                <a:ext uri="{FF2B5EF4-FFF2-40B4-BE49-F238E27FC236}">
                  <a16:creationId xmlns:a16="http://schemas.microsoft.com/office/drawing/2014/main" id="{D8396C95-BBB2-5D46-A8D2-775CD554A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Line 231">
              <a:extLst>
                <a:ext uri="{FF2B5EF4-FFF2-40B4-BE49-F238E27FC236}">
                  <a16:creationId xmlns:a16="http://schemas.microsoft.com/office/drawing/2014/main" id="{C157781C-8502-014B-A415-7383087D3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Line 232">
              <a:extLst>
                <a:ext uri="{FF2B5EF4-FFF2-40B4-BE49-F238E27FC236}">
                  <a16:creationId xmlns:a16="http://schemas.microsoft.com/office/drawing/2014/main" id="{11C3D78E-49BA-C343-B6BB-91EC56F70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Line 233">
              <a:extLst>
                <a:ext uri="{FF2B5EF4-FFF2-40B4-BE49-F238E27FC236}">
                  <a16:creationId xmlns:a16="http://schemas.microsoft.com/office/drawing/2014/main" id="{18778F4C-DAAF-B04E-9D01-34E52E4B7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4">
              <a:extLst>
                <a:ext uri="{FF2B5EF4-FFF2-40B4-BE49-F238E27FC236}">
                  <a16:creationId xmlns:a16="http://schemas.microsoft.com/office/drawing/2014/main" id="{37A63491-BBEE-3E44-BBF3-79A4DB88B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30" name="Line 235">
            <a:extLst>
              <a:ext uri="{FF2B5EF4-FFF2-40B4-BE49-F238E27FC236}">
                <a16:creationId xmlns:a16="http://schemas.microsoft.com/office/drawing/2014/main" id="{502BD3B4-B453-4343-B3CD-F6AE3C5CA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410" y="1813227"/>
            <a:ext cx="163542" cy="1932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1" name="Group 236">
            <a:extLst>
              <a:ext uri="{FF2B5EF4-FFF2-40B4-BE49-F238E27FC236}">
                <a16:creationId xmlns:a16="http://schemas.microsoft.com/office/drawing/2014/main" id="{BD40F4B4-9FA4-B242-890F-C7DC5C1F1E4B}"/>
              </a:ext>
            </a:extLst>
          </p:cNvPr>
          <p:cNvGrpSpPr>
            <a:grpSpLocks/>
          </p:cNvGrpSpPr>
          <p:nvPr/>
        </p:nvGrpSpPr>
        <p:grpSpPr bwMode="auto">
          <a:xfrm>
            <a:off x="7363760" y="1608349"/>
            <a:ext cx="53797" cy="172019"/>
            <a:chOff x="10104" y="10005"/>
            <a:chExt cx="137" cy="411"/>
          </a:xfrm>
        </p:grpSpPr>
        <p:sp>
          <p:nvSpPr>
            <p:cNvPr id="532" name="Oval 237">
              <a:extLst>
                <a:ext uri="{FF2B5EF4-FFF2-40B4-BE49-F238E27FC236}">
                  <a16:creationId xmlns:a16="http://schemas.microsoft.com/office/drawing/2014/main" id="{9F31E068-8077-0E41-BA3C-C53046677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3" name="Oval 238">
              <a:extLst>
                <a:ext uri="{FF2B5EF4-FFF2-40B4-BE49-F238E27FC236}">
                  <a16:creationId xmlns:a16="http://schemas.microsoft.com/office/drawing/2014/main" id="{B99DFC93-E1C9-6B48-9E97-F404126B9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48" name="Group 255">
            <a:extLst>
              <a:ext uri="{FF2B5EF4-FFF2-40B4-BE49-F238E27FC236}">
                <a16:creationId xmlns:a16="http://schemas.microsoft.com/office/drawing/2014/main" id="{AA469380-A079-C241-8EF0-12E5E2FF123A}"/>
              </a:ext>
            </a:extLst>
          </p:cNvPr>
          <p:cNvGrpSpPr>
            <a:grpSpLocks/>
          </p:cNvGrpSpPr>
          <p:nvPr/>
        </p:nvGrpSpPr>
        <p:grpSpPr bwMode="auto">
          <a:xfrm rot="7844936">
            <a:off x="8457757" y="2928960"/>
            <a:ext cx="204878" cy="142023"/>
            <a:chOff x="11283" y="10423"/>
            <a:chExt cx="475" cy="374"/>
          </a:xfrm>
        </p:grpSpPr>
        <p:sp>
          <p:nvSpPr>
            <p:cNvPr id="549" name="Rectangle 256">
              <a:extLst>
                <a:ext uri="{FF2B5EF4-FFF2-40B4-BE49-F238E27FC236}">
                  <a16:creationId xmlns:a16="http://schemas.microsoft.com/office/drawing/2014/main" id="{27D5FDD2-8596-9B4B-B4F5-2748842EF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0" name="Line 257">
              <a:extLst>
                <a:ext uri="{FF2B5EF4-FFF2-40B4-BE49-F238E27FC236}">
                  <a16:creationId xmlns:a16="http://schemas.microsoft.com/office/drawing/2014/main" id="{5EA4070D-C55C-3C46-971A-495141BBF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1" name="Line 258">
              <a:extLst>
                <a:ext uri="{FF2B5EF4-FFF2-40B4-BE49-F238E27FC236}">
                  <a16:creationId xmlns:a16="http://schemas.microsoft.com/office/drawing/2014/main" id="{E7415EB7-9A38-A34B-BC52-23820D089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2" name="Line 259">
              <a:extLst>
                <a:ext uri="{FF2B5EF4-FFF2-40B4-BE49-F238E27FC236}">
                  <a16:creationId xmlns:a16="http://schemas.microsoft.com/office/drawing/2014/main" id="{E1B69AC3-E7AE-F84B-AE13-9E4B698B4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3" name="Line 260">
              <a:extLst>
                <a:ext uri="{FF2B5EF4-FFF2-40B4-BE49-F238E27FC236}">
                  <a16:creationId xmlns:a16="http://schemas.microsoft.com/office/drawing/2014/main" id="{14297734-2A75-5D4A-905C-558B07A25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4" name="Line 261">
              <a:extLst>
                <a:ext uri="{FF2B5EF4-FFF2-40B4-BE49-F238E27FC236}">
                  <a16:creationId xmlns:a16="http://schemas.microsoft.com/office/drawing/2014/main" id="{FAD2D458-99B5-D64F-9787-A3907B853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5" name="Line 262">
              <a:extLst>
                <a:ext uri="{FF2B5EF4-FFF2-40B4-BE49-F238E27FC236}">
                  <a16:creationId xmlns:a16="http://schemas.microsoft.com/office/drawing/2014/main" id="{ED7690F6-614B-474E-9678-ABBBF3553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56" name="Line 263">
            <a:extLst>
              <a:ext uri="{FF2B5EF4-FFF2-40B4-BE49-F238E27FC236}">
                <a16:creationId xmlns:a16="http://schemas.microsoft.com/office/drawing/2014/main" id="{24DFA125-06DC-CE4E-A7FC-5EC2D00675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64006" y="3471578"/>
            <a:ext cx="1172766" cy="115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7" name="Line 264">
            <a:extLst>
              <a:ext uri="{FF2B5EF4-FFF2-40B4-BE49-F238E27FC236}">
                <a16:creationId xmlns:a16="http://schemas.microsoft.com/office/drawing/2014/main" id="{5FF66E32-B896-A043-9D26-2F80DC2B7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29823" y="3059889"/>
            <a:ext cx="367969" cy="4174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8" name="Freeform 265">
            <a:extLst>
              <a:ext uri="{FF2B5EF4-FFF2-40B4-BE49-F238E27FC236}">
                <a16:creationId xmlns:a16="http://schemas.microsoft.com/office/drawing/2014/main" id="{E2E6E031-8D15-5A42-B00A-1F4F08AF6A0B}"/>
              </a:ext>
            </a:extLst>
          </p:cNvPr>
          <p:cNvSpPr>
            <a:spLocks/>
          </p:cNvSpPr>
          <p:nvPr/>
        </p:nvSpPr>
        <p:spPr bwMode="auto">
          <a:xfrm>
            <a:off x="7391735" y="1631543"/>
            <a:ext cx="1956042" cy="1814908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73" name="Group 280">
            <a:extLst>
              <a:ext uri="{FF2B5EF4-FFF2-40B4-BE49-F238E27FC236}">
                <a16:creationId xmlns:a16="http://schemas.microsoft.com/office/drawing/2014/main" id="{6DC31668-B2DC-E241-A69F-970AD2E5CEA7}"/>
              </a:ext>
            </a:extLst>
          </p:cNvPr>
          <p:cNvGrpSpPr>
            <a:grpSpLocks/>
          </p:cNvGrpSpPr>
          <p:nvPr/>
        </p:nvGrpSpPr>
        <p:grpSpPr bwMode="auto">
          <a:xfrm>
            <a:off x="7312115" y="3392332"/>
            <a:ext cx="187213" cy="156558"/>
            <a:chOff x="11283" y="10423"/>
            <a:chExt cx="475" cy="374"/>
          </a:xfrm>
        </p:grpSpPr>
        <p:sp>
          <p:nvSpPr>
            <p:cNvPr id="574" name="Rectangle 281">
              <a:extLst>
                <a:ext uri="{FF2B5EF4-FFF2-40B4-BE49-F238E27FC236}">
                  <a16:creationId xmlns:a16="http://schemas.microsoft.com/office/drawing/2014/main" id="{11A3D544-AE22-3748-9FE3-D90EFDC5B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5" name="Line 282">
              <a:extLst>
                <a:ext uri="{FF2B5EF4-FFF2-40B4-BE49-F238E27FC236}">
                  <a16:creationId xmlns:a16="http://schemas.microsoft.com/office/drawing/2014/main" id="{BEC4224F-ED50-4947-9082-B57164E48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6" name="Line 283">
              <a:extLst>
                <a:ext uri="{FF2B5EF4-FFF2-40B4-BE49-F238E27FC236}">
                  <a16:creationId xmlns:a16="http://schemas.microsoft.com/office/drawing/2014/main" id="{8DD52BC5-C333-1F4D-ABBB-944B9DB24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7" name="Line 284">
              <a:extLst>
                <a:ext uri="{FF2B5EF4-FFF2-40B4-BE49-F238E27FC236}">
                  <a16:creationId xmlns:a16="http://schemas.microsoft.com/office/drawing/2014/main" id="{D000FA71-709B-0E4B-8BEF-C45BC3FE7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8" name="Line 285">
              <a:extLst>
                <a:ext uri="{FF2B5EF4-FFF2-40B4-BE49-F238E27FC236}">
                  <a16:creationId xmlns:a16="http://schemas.microsoft.com/office/drawing/2014/main" id="{B41DB283-7D57-A045-B70B-0D8C09746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9" name="Line 286">
              <a:extLst>
                <a:ext uri="{FF2B5EF4-FFF2-40B4-BE49-F238E27FC236}">
                  <a16:creationId xmlns:a16="http://schemas.microsoft.com/office/drawing/2014/main" id="{9E5F402E-8251-7646-ADF1-C8D024D1C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0" name="Line 287">
              <a:extLst>
                <a:ext uri="{FF2B5EF4-FFF2-40B4-BE49-F238E27FC236}">
                  <a16:creationId xmlns:a16="http://schemas.microsoft.com/office/drawing/2014/main" id="{66CC75A1-C65C-3049-963E-0DFA47653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95" name="Line 302">
            <a:extLst>
              <a:ext uri="{FF2B5EF4-FFF2-40B4-BE49-F238E27FC236}">
                <a16:creationId xmlns:a16="http://schemas.microsoft.com/office/drawing/2014/main" id="{D6A409AC-791D-264B-9A6A-29925F812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5926" y="2963248"/>
            <a:ext cx="514296" cy="51412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96" name="Group 303">
            <a:extLst>
              <a:ext uri="{FF2B5EF4-FFF2-40B4-BE49-F238E27FC236}">
                <a16:creationId xmlns:a16="http://schemas.microsoft.com/office/drawing/2014/main" id="{0E0CC657-EE01-1444-92BE-C1D54E3F7BBC}"/>
              </a:ext>
            </a:extLst>
          </p:cNvPr>
          <p:cNvGrpSpPr>
            <a:grpSpLocks/>
          </p:cNvGrpSpPr>
          <p:nvPr/>
        </p:nvGrpSpPr>
        <p:grpSpPr bwMode="auto">
          <a:xfrm rot="8027572">
            <a:off x="7091324" y="2716351"/>
            <a:ext cx="204878" cy="142023"/>
            <a:chOff x="11283" y="10423"/>
            <a:chExt cx="475" cy="374"/>
          </a:xfrm>
        </p:grpSpPr>
        <p:sp>
          <p:nvSpPr>
            <p:cNvPr id="597" name="Rectangle 304">
              <a:extLst>
                <a:ext uri="{FF2B5EF4-FFF2-40B4-BE49-F238E27FC236}">
                  <a16:creationId xmlns:a16="http://schemas.microsoft.com/office/drawing/2014/main" id="{A259E52C-F06C-7042-9819-4B87037A3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8" name="Line 305">
              <a:extLst>
                <a:ext uri="{FF2B5EF4-FFF2-40B4-BE49-F238E27FC236}">
                  <a16:creationId xmlns:a16="http://schemas.microsoft.com/office/drawing/2014/main" id="{FCA29A28-11AF-7744-92A7-70BFDC111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9" name="Line 306">
              <a:extLst>
                <a:ext uri="{FF2B5EF4-FFF2-40B4-BE49-F238E27FC236}">
                  <a16:creationId xmlns:a16="http://schemas.microsoft.com/office/drawing/2014/main" id="{CB933097-E020-C042-8313-287B98167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0" name="Line 307">
              <a:extLst>
                <a:ext uri="{FF2B5EF4-FFF2-40B4-BE49-F238E27FC236}">
                  <a16:creationId xmlns:a16="http://schemas.microsoft.com/office/drawing/2014/main" id="{420119F4-8030-9C41-BBBE-13596216B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1" name="Line 308">
              <a:extLst>
                <a:ext uri="{FF2B5EF4-FFF2-40B4-BE49-F238E27FC236}">
                  <a16:creationId xmlns:a16="http://schemas.microsoft.com/office/drawing/2014/main" id="{DAD30011-10E5-FA44-A6C7-171D1805C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2" name="Line 309">
              <a:extLst>
                <a:ext uri="{FF2B5EF4-FFF2-40B4-BE49-F238E27FC236}">
                  <a16:creationId xmlns:a16="http://schemas.microsoft.com/office/drawing/2014/main" id="{D6E1DBA8-2139-534A-812C-2D3021B42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3" name="Line 310">
              <a:extLst>
                <a:ext uri="{FF2B5EF4-FFF2-40B4-BE49-F238E27FC236}">
                  <a16:creationId xmlns:a16="http://schemas.microsoft.com/office/drawing/2014/main" id="{E5BA2CAF-CE82-1046-A87A-25F846197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4" name="Freeform 311">
            <a:extLst>
              <a:ext uri="{FF2B5EF4-FFF2-40B4-BE49-F238E27FC236}">
                <a16:creationId xmlns:a16="http://schemas.microsoft.com/office/drawing/2014/main" id="{0E044273-3CF1-1F44-AE22-0090B74B4B91}"/>
              </a:ext>
            </a:extLst>
          </p:cNvPr>
          <p:cNvSpPr>
            <a:spLocks/>
          </p:cNvSpPr>
          <p:nvPr/>
        </p:nvSpPr>
        <p:spPr bwMode="auto">
          <a:xfrm>
            <a:off x="6421244" y="1656669"/>
            <a:ext cx="2999696" cy="1863229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5" name="Freeform 312">
            <a:extLst>
              <a:ext uri="{FF2B5EF4-FFF2-40B4-BE49-F238E27FC236}">
                <a16:creationId xmlns:a16="http://schemas.microsoft.com/office/drawing/2014/main" id="{9835AE55-355E-3449-A433-1E30954185D2}"/>
              </a:ext>
            </a:extLst>
          </p:cNvPr>
          <p:cNvSpPr>
            <a:spLocks/>
          </p:cNvSpPr>
          <p:nvPr/>
        </p:nvSpPr>
        <p:spPr bwMode="auto">
          <a:xfrm>
            <a:off x="6184539" y="1716586"/>
            <a:ext cx="3399942" cy="1832304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6" name="Freeform 313">
            <a:extLst>
              <a:ext uri="{FF2B5EF4-FFF2-40B4-BE49-F238E27FC236}">
                <a16:creationId xmlns:a16="http://schemas.microsoft.com/office/drawing/2014/main" id="{6222373D-283A-3B4A-B1F6-7CDE8C98C64E}"/>
              </a:ext>
            </a:extLst>
          </p:cNvPr>
          <p:cNvSpPr>
            <a:spLocks/>
          </p:cNvSpPr>
          <p:nvPr/>
        </p:nvSpPr>
        <p:spPr bwMode="auto">
          <a:xfrm>
            <a:off x="6257703" y="1747511"/>
            <a:ext cx="3430069" cy="1693141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B05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07" name="Group 314">
            <a:extLst>
              <a:ext uri="{FF2B5EF4-FFF2-40B4-BE49-F238E27FC236}">
                <a16:creationId xmlns:a16="http://schemas.microsoft.com/office/drawing/2014/main" id="{7CED4D5D-1774-B94F-AB74-7B6F1F74FA06}"/>
              </a:ext>
            </a:extLst>
          </p:cNvPr>
          <p:cNvGrpSpPr>
            <a:grpSpLocks/>
          </p:cNvGrpSpPr>
          <p:nvPr/>
        </p:nvGrpSpPr>
        <p:grpSpPr bwMode="auto">
          <a:xfrm>
            <a:off x="6156566" y="2860810"/>
            <a:ext cx="53796" cy="172019"/>
            <a:chOff x="10104" y="10005"/>
            <a:chExt cx="137" cy="411"/>
          </a:xfrm>
        </p:grpSpPr>
        <p:sp>
          <p:nvSpPr>
            <p:cNvPr id="608" name="Oval 315">
              <a:extLst>
                <a:ext uri="{FF2B5EF4-FFF2-40B4-BE49-F238E27FC236}">
                  <a16:creationId xmlns:a16="http://schemas.microsoft.com/office/drawing/2014/main" id="{695435D0-43FA-5946-96EF-D369E25A8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9" name="Oval 316">
              <a:extLst>
                <a:ext uri="{FF2B5EF4-FFF2-40B4-BE49-F238E27FC236}">
                  <a16:creationId xmlns:a16="http://schemas.microsoft.com/office/drawing/2014/main" id="{85BDA995-131F-0641-914D-C85C2FA16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10" name="Group 317">
            <a:extLst>
              <a:ext uri="{FF2B5EF4-FFF2-40B4-BE49-F238E27FC236}">
                <a16:creationId xmlns:a16="http://schemas.microsoft.com/office/drawing/2014/main" id="{0FFCB242-31DD-7443-A923-107E105D8A00}"/>
              </a:ext>
            </a:extLst>
          </p:cNvPr>
          <p:cNvGrpSpPr>
            <a:grpSpLocks/>
          </p:cNvGrpSpPr>
          <p:nvPr/>
        </p:nvGrpSpPr>
        <p:grpSpPr bwMode="auto">
          <a:xfrm>
            <a:off x="9388663" y="3009635"/>
            <a:ext cx="53796" cy="173953"/>
            <a:chOff x="10104" y="10005"/>
            <a:chExt cx="137" cy="411"/>
          </a:xfrm>
        </p:grpSpPr>
        <p:sp>
          <p:nvSpPr>
            <p:cNvPr id="611" name="Oval 318">
              <a:extLst>
                <a:ext uri="{FF2B5EF4-FFF2-40B4-BE49-F238E27FC236}">
                  <a16:creationId xmlns:a16="http://schemas.microsoft.com/office/drawing/2014/main" id="{F25BDD80-1612-BD46-B423-42AE33DB4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2" name="Oval 319">
              <a:extLst>
                <a:ext uri="{FF2B5EF4-FFF2-40B4-BE49-F238E27FC236}">
                  <a16:creationId xmlns:a16="http://schemas.microsoft.com/office/drawing/2014/main" id="{0B1DEF04-FA4A-924B-9F2F-610BC29F3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13" name="Group 320">
            <a:extLst>
              <a:ext uri="{FF2B5EF4-FFF2-40B4-BE49-F238E27FC236}">
                <a16:creationId xmlns:a16="http://schemas.microsoft.com/office/drawing/2014/main" id="{0B529F14-3F08-E440-B6EC-F5B67289F089}"/>
              </a:ext>
            </a:extLst>
          </p:cNvPr>
          <p:cNvGrpSpPr>
            <a:grpSpLocks/>
          </p:cNvGrpSpPr>
          <p:nvPr/>
        </p:nvGrpSpPr>
        <p:grpSpPr bwMode="auto">
          <a:xfrm>
            <a:off x="9653341" y="1703056"/>
            <a:ext cx="53797" cy="173953"/>
            <a:chOff x="10104" y="10005"/>
            <a:chExt cx="137" cy="411"/>
          </a:xfrm>
        </p:grpSpPr>
        <p:sp>
          <p:nvSpPr>
            <p:cNvPr id="614" name="Oval 321">
              <a:extLst>
                <a:ext uri="{FF2B5EF4-FFF2-40B4-BE49-F238E27FC236}">
                  <a16:creationId xmlns:a16="http://schemas.microsoft.com/office/drawing/2014/main" id="{6437B6FC-D8DB-9746-A099-12114F7BD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5" name="Oval 322">
              <a:extLst>
                <a:ext uri="{FF2B5EF4-FFF2-40B4-BE49-F238E27FC236}">
                  <a16:creationId xmlns:a16="http://schemas.microsoft.com/office/drawing/2014/main" id="{0FDD47FB-2A41-0B4E-85FF-3CBB4DBDB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BFFE77-548F-9846-9A06-08C1230178E0}"/>
              </a:ext>
            </a:extLst>
          </p:cNvPr>
          <p:cNvGrpSpPr/>
          <p:nvPr/>
        </p:nvGrpSpPr>
        <p:grpSpPr>
          <a:xfrm>
            <a:off x="1505725" y="1423988"/>
            <a:ext cx="3115488" cy="2380952"/>
            <a:chOff x="1505725" y="1423988"/>
            <a:chExt cx="3115488" cy="2380952"/>
          </a:xfrm>
        </p:grpSpPr>
        <p:sp>
          <p:nvSpPr>
            <p:cNvPr id="616" name="Line 330">
              <a:extLst>
                <a:ext uri="{FF2B5EF4-FFF2-40B4-BE49-F238E27FC236}">
                  <a16:creationId xmlns:a16="http://schemas.microsoft.com/office/drawing/2014/main" id="{9BFD01DA-5202-CF44-9ED5-2B470718D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125" y="1520825"/>
              <a:ext cx="0" cy="18605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7" name="Line 331">
              <a:extLst>
                <a:ext uri="{FF2B5EF4-FFF2-40B4-BE49-F238E27FC236}">
                  <a16:creationId xmlns:a16="http://schemas.microsoft.com/office/drawing/2014/main" id="{ACC222AF-8E70-314C-9EA2-B9677C72D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7250" y="3373438"/>
              <a:ext cx="2333625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8" name="Freeform 333">
              <a:extLst>
                <a:ext uri="{FF2B5EF4-FFF2-40B4-BE49-F238E27FC236}">
                  <a16:creationId xmlns:a16="http://schemas.microsoft.com/office/drawing/2014/main" id="{6D089360-38AC-4243-B6DB-EF4A5713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3" y="2607303"/>
              <a:ext cx="2489200" cy="759348"/>
            </a:xfrm>
            <a:custGeom>
              <a:avLst/>
              <a:gdLst>
                <a:gd name="T0" fmla="*/ 0 w 1568"/>
                <a:gd name="T1" fmla="*/ 2147483647 h 380"/>
                <a:gd name="T2" fmla="*/ 2147483647 w 1568"/>
                <a:gd name="T3" fmla="*/ 2147483647 h 380"/>
                <a:gd name="T4" fmla="*/ 2147483647 w 1568"/>
                <a:gd name="T5" fmla="*/ 2147483647 h 380"/>
                <a:gd name="T6" fmla="*/ 2147483647 w 1568"/>
                <a:gd name="T7" fmla="*/ 2147483647 h 380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0 w 10000"/>
                <a:gd name="connsiteY0" fmla="*/ 9512 h 9512"/>
                <a:gd name="connsiteX1" fmla="*/ 4152 w 10000"/>
                <a:gd name="connsiteY1" fmla="*/ 12 h 9512"/>
                <a:gd name="connsiteX2" fmla="*/ 5829 w 10000"/>
                <a:gd name="connsiteY2" fmla="*/ 8065 h 9512"/>
                <a:gd name="connsiteX3" fmla="*/ 10000 w 10000"/>
                <a:gd name="connsiteY3" fmla="*/ 8802 h 9512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662 h 10000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662 h 10000"/>
                <a:gd name="connsiteX0" fmla="*/ 0 w 10000"/>
                <a:gd name="connsiteY0" fmla="*/ 10000 h 10158"/>
                <a:gd name="connsiteX1" fmla="*/ 4152 w 10000"/>
                <a:gd name="connsiteY1" fmla="*/ 13 h 10158"/>
                <a:gd name="connsiteX2" fmla="*/ 5829 w 10000"/>
                <a:gd name="connsiteY2" fmla="*/ 8479 h 10158"/>
                <a:gd name="connsiteX3" fmla="*/ 10000 w 10000"/>
                <a:gd name="connsiteY3" fmla="*/ 9968 h 10158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968 h 10000"/>
                <a:gd name="connsiteX0" fmla="*/ 0 w 10000"/>
                <a:gd name="connsiteY0" fmla="*/ 9898 h 9898"/>
                <a:gd name="connsiteX1" fmla="*/ 5094 w 10000"/>
                <a:gd name="connsiteY1" fmla="*/ 13 h 9898"/>
                <a:gd name="connsiteX2" fmla="*/ 5829 w 10000"/>
                <a:gd name="connsiteY2" fmla="*/ 8377 h 9898"/>
                <a:gd name="connsiteX3" fmla="*/ 10000 w 10000"/>
                <a:gd name="connsiteY3" fmla="*/ 9866 h 9898"/>
                <a:gd name="connsiteX0" fmla="*/ 0 w 10000"/>
                <a:gd name="connsiteY0" fmla="*/ 9991 h 10073"/>
                <a:gd name="connsiteX1" fmla="*/ 5094 w 10000"/>
                <a:gd name="connsiteY1" fmla="*/ 4 h 10073"/>
                <a:gd name="connsiteX2" fmla="*/ 6347 w 10000"/>
                <a:gd name="connsiteY2" fmla="*/ 8866 h 10073"/>
                <a:gd name="connsiteX3" fmla="*/ 10000 w 10000"/>
                <a:gd name="connsiteY3" fmla="*/ 9959 h 10073"/>
                <a:gd name="connsiteX0" fmla="*/ 0 w 10000"/>
                <a:gd name="connsiteY0" fmla="*/ 9992 h 10012"/>
                <a:gd name="connsiteX1" fmla="*/ 5094 w 10000"/>
                <a:gd name="connsiteY1" fmla="*/ 5 h 10012"/>
                <a:gd name="connsiteX2" fmla="*/ 6331 w 10000"/>
                <a:gd name="connsiteY2" fmla="*/ 8661 h 10012"/>
                <a:gd name="connsiteX3" fmla="*/ 10000 w 10000"/>
                <a:gd name="connsiteY3" fmla="*/ 9960 h 10012"/>
                <a:gd name="connsiteX0" fmla="*/ 0 w 10000"/>
                <a:gd name="connsiteY0" fmla="*/ 9992 h 10001"/>
                <a:gd name="connsiteX1" fmla="*/ 5094 w 10000"/>
                <a:gd name="connsiteY1" fmla="*/ 5 h 10001"/>
                <a:gd name="connsiteX2" fmla="*/ 6661 w 10000"/>
                <a:gd name="connsiteY2" fmla="*/ 8610 h 10001"/>
                <a:gd name="connsiteX3" fmla="*/ 10000 w 10000"/>
                <a:gd name="connsiteY3" fmla="*/ 996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1">
                  <a:moveTo>
                    <a:pt x="0" y="9992"/>
                  </a:moveTo>
                  <a:cubicBezTo>
                    <a:pt x="695" y="8315"/>
                    <a:pt x="3984" y="235"/>
                    <a:pt x="5094" y="5"/>
                  </a:cubicBezTo>
                  <a:cubicBezTo>
                    <a:pt x="6204" y="-225"/>
                    <a:pt x="5488" y="6933"/>
                    <a:pt x="6661" y="8610"/>
                  </a:cubicBezTo>
                  <a:cubicBezTo>
                    <a:pt x="7835" y="10287"/>
                    <a:pt x="8882" y="9997"/>
                    <a:pt x="10000" y="996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9" name="Line 334">
              <a:extLst>
                <a:ext uri="{FF2B5EF4-FFF2-40B4-BE49-F238E27FC236}">
                  <a16:creationId xmlns:a16="http://schemas.microsoft.com/office/drawing/2014/main" id="{AF5D54D6-CC93-6E42-8712-1BDF48F23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1363" y="1673225"/>
              <a:ext cx="1254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0" name="Line 335">
              <a:extLst>
                <a:ext uri="{FF2B5EF4-FFF2-40B4-BE49-F238E27FC236}">
                  <a16:creationId xmlns:a16="http://schemas.microsoft.com/office/drawing/2014/main" id="{5F83D767-834B-CD45-B9C0-86188156B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938" y="3381375"/>
              <a:ext cx="0" cy="1349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1" name="Text Box 336">
              <a:extLst>
                <a:ext uri="{FF2B5EF4-FFF2-40B4-BE49-F238E27FC236}">
                  <a16:creationId xmlns:a16="http://schemas.microsoft.com/office/drawing/2014/main" id="{4D3494C0-DD1C-794E-97BA-6E4472E2F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725" y="1423988"/>
              <a:ext cx="4635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2" name="Text Box 337">
              <a:extLst>
                <a:ext uri="{FF2B5EF4-FFF2-40B4-BE49-F238E27FC236}">
                  <a16:creationId xmlns:a16="http://schemas.microsoft.com/office/drawing/2014/main" id="{CE6E8577-4BD8-EE4D-8020-05E336E07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512" y="3433763"/>
              <a:ext cx="4635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3" name="Text Box 338">
              <a:extLst>
                <a:ext uri="{FF2B5EF4-FFF2-40B4-BE49-F238E27FC236}">
                  <a16:creationId xmlns:a16="http://schemas.microsoft.com/office/drawing/2014/main" id="{05367630-23E9-2744-A1A7-0C85EC93D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416844" y="2351882"/>
              <a:ext cx="8080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624" name="Text Box 339">
              <a:extLst>
                <a:ext uri="{FF2B5EF4-FFF2-40B4-BE49-F238E27FC236}">
                  <a16:creationId xmlns:a16="http://schemas.microsoft.com/office/drawing/2014/main" id="{5131AB9A-BD62-7E48-B700-9F673321A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001" y="3343275"/>
              <a:ext cx="56297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ja-JP" sz="2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0" name="Slide Number Placeholder 2">
            <a:extLst>
              <a:ext uri="{FF2B5EF4-FFF2-40B4-BE49-F238E27FC236}">
                <a16:creationId xmlns:a16="http://schemas.microsoft.com/office/drawing/2014/main" id="{B2D434D1-E742-A043-86CE-3BB54BC2F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insights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4ABAFB-5459-F446-A0AC-48FC5C1C05E1}"/>
              </a:ext>
            </a:extLst>
          </p:cNvPr>
          <p:cNvGrpSpPr/>
          <p:nvPr/>
        </p:nvGrpSpPr>
        <p:grpSpPr>
          <a:xfrm>
            <a:off x="1054099" y="5185696"/>
            <a:ext cx="8420101" cy="1336368"/>
            <a:chOff x="1054099" y="4728508"/>
            <a:chExt cx="8420101" cy="1336368"/>
          </a:xfrm>
        </p:grpSpPr>
        <p:sp>
          <p:nvSpPr>
            <p:cNvPr id="470" name="Rectangle 3">
              <a:extLst>
                <a:ext uri="{FF2B5EF4-FFF2-40B4-BE49-F238E27FC236}">
                  <a16:creationId xmlns:a16="http://schemas.microsoft.com/office/drawing/2014/main" id="{B3E01DA9-25FD-B546-AB8A-84DD03754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" y="5114925"/>
              <a:ext cx="8267700" cy="409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">
              <a:extLst>
                <a:ext uri="{FF2B5EF4-FFF2-40B4-BE49-F238E27FC236}">
                  <a16:creationId xmlns:a16="http://schemas.microsoft.com/office/drawing/2014/main" id="{E62417CD-29D3-4540-95AB-DBD339E4A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99" y="4926013"/>
              <a:ext cx="6735751" cy="808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upstream transmission capacity / buffering wasted for packets lost downstream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7D00A8-A6C2-354A-9DB9-EE706DA9D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4126" y="4728508"/>
              <a:ext cx="1657096" cy="13363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E4D1E4-3EEB-4E4B-8616-C6D7345EBEEE}"/>
              </a:ext>
            </a:extLst>
          </p:cNvPr>
          <p:cNvGrpSpPr/>
          <p:nvPr/>
        </p:nvGrpSpPr>
        <p:grpSpPr>
          <a:xfrm>
            <a:off x="1028700" y="2052023"/>
            <a:ext cx="10080734" cy="1334789"/>
            <a:chOff x="1028700" y="1860299"/>
            <a:chExt cx="10080734" cy="1334789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C8DF44BF-39DD-7A44-89E8-80E5392BB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2139156"/>
              <a:ext cx="10080734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delay increases as capacity approached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BC8354-A522-CA41-8AD1-6483FE2E7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1601" y="1860299"/>
              <a:ext cx="1402990" cy="133478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D27AAF-A2F5-E143-ACD8-97D841F75BBA}"/>
              </a:ext>
            </a:extLst>
          </p:cNvPr>
          <p:cNvGrpSpPr/>
          <p:nvPr/>
        </p:nvGrpSpPr>
        <p:grpSpPr>
          <a:xfrm>
            <a:off x="1041400" y="4167737"/>
            <a:ext cx="9952137" cy="1463041"/>
            <a:chOff x="1041400" y="4167737"/>
            <a:chExt cx="9952137" cy="1463041"/>
          </a:xfrm>
        </p:grpSpPr>
        <p:sp>
          <p:nvSpPr>
            <p:cNvPr id="131" name="Rectangle 4">
              <a:extLst>
                <a:ext uri="{FF2B5EF4-FFF2-40B4-BE49-F238E27FC236}">
                  <a16:creationId xmlns:a16="http://schemas.microsoft.com/office/drawing/2014/main" id="{E69E1480-29A3-FC40-B2EA-9D31AA40C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4352873"/>
              <a:ext cx="6769100" cy="762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un-needed duplicates further decreases effective throughput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C8C9A99-D0A4-9E4A-AD6A-0403159B3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64995" y="4167737"/>
              <a:ext cx="1628542" cy="146304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331F8E-78B4-5E4D-9E14-918B774CF79B}"/>
              </a:ext>
            </a:extLst>
          </p:cNvPr>
          <p:cNvGrpSpPr/>
          <p:nvPr/>
        </p:nvGrpSpPr>
        <p:grpSpPr>
          <a:xfrm>
            <a:off x="1041400" y="2983830"/>
            <a:ext cx="8301120" cy="1447533"/>
            <a:chOff x="1041400" y="2983830"/>
            <a:chExt cx="8301120" cy="1447533"/>
          </a:xfrm>
        </p:grpSpPr>
        <p:sp>
          <p:nvSpPr>
            <p:cNvPr id="130" name="Rectangle 4">
              <a:extLst>
                <a:ext uri="{FF2B5EF4-FFF2-40B4-BE49-F238E27FC236}">
                  <a16:creationId xmlns:a16="http://schemas.microsoft.com/office/drawing/2014/main" id="{E0B74A1B-74C4-184F-94CC-A99D0D2E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3256108"/>
              <a:ext cx="6332794" cy="427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loss/retransmission decreases effective throughput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0F0FCDE-CAF5-4C40-A5A2-D21059E4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3915" y="2983830"/>
              <a:ext cx="1618605" cy="144753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7EFD51-4F3D-7A4D-8E82-A230AAE12880}"/>
              </a:ext>
            </a:extLst>
          </p:cNvPr>
          <p:cNvGrpSpPr/>
          <p:nvPr/>
        </p:nvGrpSpPr>
        <p:grpSpPr>
          <a:xfrm>
            <a:off x="1041400" y="1190115"/>
            <a:ext cx="8210815" cy="1330482"/>
            <a:chOff x="1041400" y="1190115"/>
            <a:chExt cx="8210815" cy="1330482"/>
          </a:xfrm>
        </p:grpSpPr>
        <p:sp>
          <p:nvSpPr>
            <p:cNvPr id="471" name="Rectangle 4">
              <a:extLst>
                <a:ext uri="{FF2B5EF4-FFF2-40B4-BE49-F238E27FC236}">
                  <a16:creationId xmlns:a16="http://schemas.microsoft.com/office/drawing/2014/main" id="{50204642-54CB-0C46-8699-863901641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1395413"/>
              <a:ext cx="6538912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throughput can never exceed capacity 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7DCF390-386B-AE45-BE92-F53BE11B8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9084" y="1190115"/>
              <a:ext cx="1523131" cy="1330482"/>
            </a:xfrm>
            <a:prstGeom prst="rect">
              <a:avLst/>
            </a:prstGeom>
          </p:spPr>
        </p:pic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BBFEA973-F377-3247-B95A-5759C5BD8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6DD7C50-58C4-B34F-A819-0EADD89C2A37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52B9B30-D973-4342-9353-3C55976BEB6A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24EADA8-9231-C54D-B660-93136571FE3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B564AD7-6052-D74E-AFB8-443721B0BA8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C030439-89A7-D141-93A0-55E98A03659C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29CBFF5-3970-894F-B8C7-846B6CF65EF2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Freeform 270">
            <a:extLst>
              <a:ext uri="{FF2B5EF4-FFF2-40B4-BE49-F238E27FC236}">
                <a16:creationId xmlns:a16="http://schemas.microsoft.com/office/drawing/2014/main" id="{CE7C7371-97B5-C346-A95F-94B2CF95CEF8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4" name="Group 354">
            <a:extLst>
              <a:ext uri="{FF2B5EF4-FFF2-40B4-BE49-F238E27FC236}">
                <a16:creationId xmlns:a16="http://schemas.microsoft.com/office/drawing/2014/main" id="{1BCC2894-BF9B-8F46-AA42-B55DC303E1A8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135" name="Picture 355" descr="desktop_computer_stylized_medium">
              <a:extLst>
                <a:ext uri="{FF2B5EF4-FFF2-40B4-BE49-F238E27FC236}">
                  <a16:creationId xmlns:a16="http://schemas.microsoft.com/office/drawing/2014/main" id="{3E99589F-1E40-7C43-B8AA-5029A4A2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Freeform 356">
              <a:extLst>
                <a:ext uri="{FF2B5EF4-FFF2-40B4-BE49-F238E27FC236}">
                  <a16:creationId xmlns:a16="http://schemas.microsoft.com/office/drawing/2014/main" id="{B3DD6BB4-576F-9148-8D11-578565B588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47F56F3-1CFD-5745-9F94-FFAF782BC64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2A18A2C-071A-724E-ABAB-EE121ADBCB05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A246001-6FA7-F047-AECA-800C5A5F30CD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407FE2E-B4F8-E142-9856-65C553F4A8E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F241007-617C-9B47-BDCF-F85615C450A7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AB2A72B-F1C5-4049-8439-AABBF750CD86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903" y="1939313"/>
            <a:ext cx="5562600" cy="2536434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E</a:t>
            </a:r>
            <a:r>
              <a:rPr lang="en-US" sz="3200" dirty="0">
                <a:solidFill>
                  <a:srgbClr val="C00000"/>
                </a:solidFill>
                <a:cs typeface="+mn-cs"/>
              </a:rPr>
              <a:t>nd-end congestion control:</a:t>
            </a:r>
          </a:p>
          <a:p>
            <a:pPr marL="466725" indent="-336550">
              <a:defRPr/>
            </a:pPr>
            <a:r>
              <a:rPr lang="en-US" sz="3200" dirty="0"/>
              <a:t>no explicit feedback from network</a:t>
            </a:r>
          </a:p>
          <a:p>
            <a:pPr marL="466725" indent="-336550">
              <a:defRPr/>
            </a:pPr>
            <a:r>
              <a:rPr lang="en-US" sz="3200" dirty="0"/>
              <a:t>congestion </a:t>
            </a:r>
            <a:r>
              <a:rPr lang="en-US" sz="3200" i="1" dirty="0">
                <a:solidFill>
                  <a:srgbClr val="C00000"/>
                </a:solidFill>
              </a:rPr>
              <a:t>inferred</a:t>
            </a:r>
            <a:r>
              <a:rPr lang="en-US" sz="3200" dirty="0"/>
              <a:t> from observed loss, delay</a:t>
            </a: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152A9AF6-236E-E947-A90D-95476DF178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7E9EEA9-F362-5541-9FCC-5483A233137E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7" name="Freeform 91">
            <a:extLst>
              <a:ext uri="{FF2B5EF4-FFF2-40B4-BE49-F238E27FC236}">
                <a16:creationId xmlns:a16="http://schemas.microsoft.com/office/drawing/2014/main" id="{E427D45F-306D-1B44-BF5E-891FCB01E246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8" name="Freeform 92">
            <a:extLst>
              <a:ext uri="{FF2B5EF4-FFF2-40B4-BE49-F238E27FC236}">
                <a16:creationId xmlns:a16="http://schemas.microsoft.com/office/drawing/2014/main" id="{F209776F-AA9D-E941-ADBB-CB44422BD081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9" name="Freeform 93">
            <a:extLst>
              <a:ext uri="{FF2B5EF4-FFF2-40B4-BE49-F238E27FC236}">
                <a16:creationId xmlns:a16="http://schemas.microsoft.com/office/drawing/2014/main" id="{8B9D5253-F5A6-2746-81DB-996216E1FB97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0" name="Freeform 94">
            <a:extLst>
              <a:ext uri="{FF2B5EF4-FFF2-40B4-BE49-F238E27FC236}">
                <a16:creationId xmlns:a16="http://schemas.microsoft.com/office/drawing/2014/main" id="{61F0A20F-097C-EA42-809A-3298AB6693B1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1" name="Freeform 95">
            <a:extLst>
              <a:ext uri="{FF2B5EF4-FFF2-40B4-BE49-F238E27FC236}">
                <a16:creationId xmlns:a16="http://schemas.microsoft.com/office/drawing/2014/main" id="{424EA790-DC83-AE41-B59F-CDBDBE0981CB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2" name="Freeform 96">
            <a:extLst>
              <a:ext uri="{FF2B5EF4-FFF2-40B4-BE49-F238E27FC236}">
                <a16:creationId xmlns:a16="http://schemas.microsoft.com/office/drawing/2014/main" id="{72EB3BD6-9F21-2342-8AED-3E9F67894AD9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75DCF5F-4092-2C43-896B-19822B08E6B5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18160F9-6FEC-9A43-8802-7C6CC98A3EE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75EF01-0290-9B47-8E36-E43DE1108F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B178D65-D230-EE4E-A397-C7BE84BE7B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F6706B47-A3DA-2948-AE76-ECB82CD2119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997E8A2-E352-944A-9B99-BDEBAA2024A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5522D15-A640-D544-8C5A-740AB151741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0A657C9E-78AA-054A-8253-7E707F297A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703BE46-EF6B-8F4F-8103-DB506FA237F8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93DB37A-DC30-7049-A906-DE4299FCFE9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D540D06-51B9-D24C-A5F5-D49982A086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0B97449-7EBF-F346-9FFA-F3CB1C97A6B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1A098066-DD0C-0547-8ABC-8D18EA23F16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54B9AE5D-1C6E-8747-BA6A-CE53FF8E918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D4A0CA9E-BE5A-D743-94BD-A9A3807788B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208F4AD6-8E7A-EC46-8054-65F2691235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174B89A-A569-2044-B74A-55933EDB42EC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E0F2D6A-4975-2240-9DBA-9752CDABCD3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671BCEE-CA54-2A42-97FC-01FA73F51C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B74E383-7E77-2E4D-BBB3-C0CB1C080B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23C2C74B-BD87-0F41-9E97-2D6D70231DE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F9A726BB-74B1-444A-9200-225EE583E8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480EBF5E-6B8D-F547-BD3C-56A7E685D3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BD8743C8-69EE-7C4B-AAD2-C758A3F1F9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E3371FA-1B37-E043-BBA9-FBAEC0EF06BB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3C4E5C9-0C6C-FE44-8E48-3AEAB312320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0F2B9E3-1FE0-3341-9F1D-E60AC91CF4F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9A4FE6E-757F-104A-A301-53D57A115B9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D1C4D832-AA7B-2F44-88F3-867F1C5C73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7B4F7C5-8F07-6444-9C56-5CCC6DAD80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A4D1016A-A633-4F47-AD16-9F5C4A1B4BB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4E90D1C0-25CA-D549-8BEC-F6FC08E9AF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0A555A-7D83-9C41-BC45-9CE34B97A2A0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CEF8A07-20B9-AE45-8F1F-7A43CAB1D7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A79D59C-1529-9C45-BD77-6FFDD5DEAA4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973AF34-BA3E-0A49-9E54-BD6B223BA5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C47C43C3-8FCB-5847-9007-9FF04DAF74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09F2051C-9B20-EE45-9CE2-4D3C79652D1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79216339-F1AE-4C4A-9C17-5BCC324EB3E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161D2AE2-963A-F744-92D8-01315F74683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FB94137-26B4-A84C-B882-BC754696ADF8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6959650-8F47-BD44-967D-3B54247086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F846E9-5E5D-9246-A16E-A37E1F2DB7E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C080F1D-CE13-8A4D-AE86-A9987401AEF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C92B06F2-78EF-804D-8E0C-DCE71C44A56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074DBD1-927C-2B4D-B10B-DD852445FB2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BC9D84BC-889B-C849-9229-D2795054B39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9073BE05-706B-1446-BB36-AB53194859C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84E5A3-CC37-804B-8E37-84F25E87BC63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3256C-E351-F04F-8F57-8CBAADAD32D9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154E25-F682-744F-8785-AB5EDB9A5A5F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29C5F0A-310C-1443-A4BF-D9B6A1F9EDB9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65FCB07-1990-1F40-B6A0-2DC9A68091B3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0B89AD6-5E3A-1642-BCCA-337C835BC035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5A1AE44-6AB7-1949-9184-889F736756EC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564862D-347A-7E41-8F9D-0ADF80768A2B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C855F5F-C9C2-4744-9B1E-696B4F0DB89C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3DD9EA-3345-8345-9221-C06D0834BC89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7906425-B196-CC44-BB40-5ACEF23B0A29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689" name="Freeform 114688">
              <a:extLst>
                <a:ext uri="{FF2B5EF4-FFF2-40B4-BE49-F238E27FC236}">
                  <a16:creationId xmlns:a16="http://schemas.microsoft.com/office/drawing/2014/main" id="{F4B58868-99E6-0645-9773-CB66EC208FBD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1762DD-608F-AC4F-8D36-9BC825C14FB4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081CC2-E66E-0845-8CCA-2D10C6BE30EA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D35EA-0731-A641-906C-8974E60D529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809FCE5A-94F2-AB43-A427-15DC48978945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C21E889-4F82-8649-829E-554EB51D7E5D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D544F8A-E5C9-4C42-B077-C996AF3E7BF7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176" name="Freeform 254">
            <a:extLst>
              <a:ext uri="{FF2B5EF4-FFF2-40B4-BE49-F238E27FC236}">
                <a16:creationId xmlns:a16="http://schemas.microsoft.com/office/drawing/2014/main" id="{098028B6-BF7C-6A40-A6E7-BD363548A403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4" name="Group 289">
            <a:extLst>
              <a:ext uri="{FF2B5EF4-FFF2-40B4-BE49-F238E27FC236}">
                <a16:creationId xmlns:a16="http://schemas.microsoft.com/office/drawing/2014/main" id="{36A89038-0233-574C-A16F-E12F82E32856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188" name="Freeform 290">
              <a:extLst>
                <a:ext uri="{FF2B5EF4-FFF2-40B4-BE49-F238E27FC236}">
                  <a16:creationId xmlns:a16="http://schemas.microsoft.com/office/drawing/2014/main" id="{9264264F-C8FF-E941-B8DB-F2A13E30F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Rectangle 291">
              <a:extLst>
                <a:ext uri="{FF2B5EF4-FFF2-40B4-BE49-F238E27FC236}">
                  <a16:creationId xmlns:a16="http://schemas.microsoft.com/office/drawing/2014/main" id="{5580AF65-ED2C-7F4A-90B9-25AFA8C92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Freeform 292">
              <a:extLst>
                <a:ext uri="{FF2B5EF4-FFF2-40B4-BE49-F238E27FC236}">
                  <a16:creationId xmlns:a16="http://schemas.microsoft.com/office/drawing/2014/main" id="{BC0C9A2A-A362-5D48-A13D-A730292A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Freeform 293">
              <a:extLst>
                <a:ext uri="{FF2B5EF4-FFF2-40B4-BE49-F238E27FC236}">
                  <a16:creationId xmlns:a16="http://schemas.microsoft.com/office/drawing/2014/main" id="{741E5815-F201-3946-BA11-196162458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5" name="Rectangle 294">
              <a:extLst>
                <a:ext uri="{FF2B5EF4-FFF2-40B4-BE49-F238E27FC236}">
                  <a16:creationId xmlns:a16="http://schemas.microsoft.com/office/drawing/2014/main" id="{16834F46-BEA1-E54A-99D2-06A1D9E4E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2" name="Group 295">
              <a:extLst>
                <a:ext uri="{FF2B5EF4-FFF2-40B4-BE49-F238E27FC236}">
                  <a16:creationId xmlns:a16="http://schemas.microsoft.com/office/drawing/2014/main" id="{EFE1DB65-55C6-A040-8489-E8E7A5072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3" name="AutoShape 296">
                <a:extLst>
                  <a:ext uri="{FF2B5EF4-FFF2-40B4-BE49-F238E27FC236}">
                    <a16:creationId xmlns:a16="http://schemas.microsoft.com/office/drawing/2014/main" id="{60C873E6-EA5F-E546-9871-6CD69A03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AutoShape 297">
                <a:extLst>
                  <a:ext uri="{FF2B5EF4-FFF2-40B4-BE49-F238E27FC236}">
                    <a16:creationId xmlns:a16="http://schemas.microsoft.com/office/drawing/2014/main" id="{AE94AAEC-480B-8047-91E5-519724D06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Rectangle 298">
              <a:extLst>
                <a:ext uri="{FF2B5EF4-FFF2-40B4-BE49-F238E27FC236}">
                  <a16:creationId xmlns:a16="http://schemas.microsoft.com/office/drawing/2014/main" id="{66AA352A-88C1-474E-8553-BFDBC71D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299">
              <a:extLst>
                <a:ext uri="{FF2B5EF4-FFF2-40B4-BE49-F238E27FC236}">
                  <a16:creationId xmlns:a16="http://schemas.microsoft.com/office/drawing/2014/main" id="{063BD826-F329-CE4F-8A05-BAE407197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1" name="AutoShape 300">
                <a:extLst>
                  <a:ext uri="{FF2B5EF4-FFF2-40B4-BE49-F238E27FC236}">
                    <a16:creationId xmlns:a16="http://schemas.microsoft.com/office/drawing/2014/main" id="{502F9F8E-D733-304B-8917-5387C9446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AutoShape 301">
                <a:extLst>
                  <a:ext uri="{FF2B5EF4-FFF2-40B4-BE49-F238E27FC236}">
                    <a16:creationId xmlns:a16="http://schemas.microsoft.com/office/drawing/2014/main" id="{8FA48F3E-A09B-9947-AC4E-53AB08CAC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302">
              <a:extLst>
                <a:ext uri="{FF2B5EF4-FFF2-40B4-BE49-F238E27FC236}">
                  <a16:creationId xmlns:a16="http://schemas.microsoft.com/office/drawing/2014/main" id="{7E665F5D-879D-9E40-84B5-66D85E68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6" name="Rectangle 303">
              <a:extLst>
                <a:ext uri="{FF2B5EF4-FFF2-40B4-BE49-F238E27FC236}">
                  <a16:creationId xmlns:a16="http://schemas.microsoft.com/office/drawing/2014/main" id="{7647528B-9EF0-E54D-974E-7DFC94037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7" name="Group 304">
              <a:extLst>
                <a:ext uri="{FF2B5EF4-FFF2-40B4-BE49-F238E27FC236}">
                  <a16:creationId xmlns:a16="http://schemas.microsoft.com/office/drawing/2014/main" id="{467A70C4-7121-374D-AFDB-661BA82AC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9" name="AutoShape 305">
                <a:extLst>
                  <a:ext uri="{FF2B5EF4-FFF2-40B4-BE49-F238E27FC236}">
                    <a16:creationId xmlns:a16="http://schemas.microsoft.com/office/drawing/2014/main" id="{C5AF588B-0651-0545-9142-FD07BC876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306">
                <a:extLst>
                  <a:ext uri="{FF2B5EF4-FFF2-40B4-BE49-F238E27FC236}">
                    <a16:creationId xmlns:a16="http://schemas.microsoft.com/office/drawing/2014/main" id="{9BEB1652-4112-004D-B7AC-1F3734A3C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8" name="Freeform 307">
              <a:extLst>
                <a:ext uri="{FF2B5EF4-FFF2-40B4-BE49-F238E27FC236}">
                  <a16:creationId xmlns:a16="http://schemas.microsoft.com/office/drawing/2014/main" id="{D7A79ECE-B70D-2548-A773-6DCE4F281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308">
              <a:extLst>
                <a:ext uri="{FF2B5EF4-FFF2-40B4-BE49-F238E27FC236}">
                  <a16:creationId xmlns:a16="http://schemas.microsoft.com/office/drawing/2014/main" id="{1ECF4553-693A-DD4D-A0E2-8AA0E2504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7" name="AutoShape 309">
                <a:extLst>
                  <a:ext uri="{FF2B5EF4-FFF2-40B4-BE49-F238E27FC236}">
                    <a16:creationId xmlns:a16="http://schemas.microsoft.com/office/drawing/2014/main" id="{9C16F586-202A-6C49-BECE-8D7B0011E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310">
                <a:extLst>
                  <a:ext uri="{FF2B5EF4-FFF2-40B4-BE49-F238E27FC236}">
                    <a16:creationId xmlns:a16="http://schemas.microsoft.com/office/drawing/2014/main" id="{C758F7C7-9330-BE46-A86A-D42B5637C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Rectangle 311">
              <a:extLst>
                <a:ext uri="{FF2B5EF4-FFF2-40B4-BE49-F238E27FC236}">
                  <a16:creationId xmlns:a16="http://schemas.microsoft.com/office/drawing/2014/main" id="{533FE805-6D97-3D40-A722-65F7EC32A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Freeform 312">
              <a:extLst>
                <a:ext uri="{FF2B5EF4-FFF2-40B4-BE49-F238E27FC236}">
                  <a16:creationId xmlns:a16="http://schemas.microsoft.com/office/drawing/2014/main" id="{620834FD-6B76-EA4B-A18C-65A47D40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2" name="Freeform 313">
              <a:extLst>
                <a:ext uri="{FF2B5EF4-FFF2-40B4-BE49-F238E27FC236}">
                  <a16:creationId xmlns:a16="http://schemas.microsoft.com/office/drawing/2014/main" id="{C5A12F9D-49AB-5145-AA15-D382AA5D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3" name="Oval 314">
              <a:extLst>
                <a:ext uri="{FF2B5EF4-FFF2-40B4-BE49-F238E27FC236}">
                  <a16:creationId xmlns:a16="http://schemas.microsoft.com/office/drawing/2014/main" id="{80DD1625-6CB9-AC4C-88B8-9DC831FCE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Freeform 315">
              <a:extLst>
                <a:ext uri="{FF2B5EF4-FFF2-40B4-BE49-F238E27FC236}">
                  <a16:creationId xmlns:a16="http://schemas.microsoft.com/office/drawing/2014/main" id="{A65F0511-3C28-C743-A21D-6264A2118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316">
              <a:extLst>
                <a:ext uri="{FF2B5EF4-FFF2-40B4-BE49-F238E27FC236}">
                  <a16:creationId xmlns:a16="http://schemas.microsoft.com/office/drawing/2014/main" id="{FADC981B-C983-6D40-AEA7-04B355EC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AutoShape 317">
              <a:extLst>
                <a:ext uri="{FF2B5EF4-FFF2-40B4-BE49-F238E27FC236}">
                  <a16:creationId xmlns:a16="http://schemas.microsoft.com/office/drawing/2014/main" id="{708D79ED-DBE2-644C-B85E-DB3961F56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3" name="Oval 318">
              <a:extLst>
                <a:ext uri="{FF2B5EF4-FFF2-40B4-BE49-F238E27FC236}">
                  <a16:creationId xmlns:a16="http://schemas.microsoft.com/office/drawing/2014/main" id="{87AF5859-5E53-EE4C-954A-8D2D2B200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Oval 319">
              <a:extLst>
                <a:ext uri="{FF2B5EF4-FFF2-40B4-BE49-F238E27FC236}">
                  <a16:creationId xmlns:a16="http://schemas.microsoft.com/office/drawing/2014/main" id="{43616DFE-DE4C-D94C-B77F-413A270C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" name="Oval 320">
              <a:extLst>
                <a:ext uri="{FF2B5EF4-FFF2-40B4-BE49-F238E27FC236}">
                  <a16:creationId xmlns:a16="http://schemas.microsoft.com/office/drawing/2014/main" id="{63CB7C6A-7959-294B-919F-406DF4382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Rectangle 321">
              <a:extLst>
                <a:ext uri="{FF2B5EF4-FFF2-40B4-BE49-F238E27FC236}">
                  <a16:creationId xmlns:a16="http://schemas.microsoft.com/office/drawing/2014/main" id="{3ED5D38A-C2F0-8444-B700-8ED29C8B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28" name="Rectangle 3">
            <a:extLst>
              <a:ext uri="{FF2B5EF4-FFF2-40B4-BE49-F238E27FC236}">
                <a16:creationId xmlns:a16="http://schemas.microsoft.com/office/drawing/2014/main" id="{4AEA1865-8C28-134C-8B6C-07E3981D0325}"/>
              </a:ext>
            </a:extLst>
          </p:cNvPr>
          <p:cNvSpPr txBox="1">
            <a:spLocks noChangeArrowheads="1"/>
          </p:cNvSpPr>
          <p:nvPr/>
        </p:nvSpPr>
        <p:spPr>
          <a:xfrm>
            <a:off x="921800" y="4257398"/>
            <a:ext cx="5562600" cy="63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725" marR="0" lvl="0" indent="-3365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 taken by TCP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Slide Number Placeholder 2">
            <a:extLst>
              <a:ext uri="{FF2B5EF4-FFF2-40B4-BE49-F238E27FC236}">
                <a16:creationId xmlns:a16="http://schemas.microsoft.com/office/drawing/2014/main" id="{80FEFCD4-E64A-AA4F-ACAB-74CB4ECD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6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8945" y="5640403"/>
            <a:ext cx="5781368" cy="736333"/>
          </a:xfrm>
        </p:spPr>
        <p:txBody>
          <a:bodyPr>
            <a:normAutofit/>
          </a:bodyPr>
          <a:lstStyle/>
          <a:p>
            <a:pPr marL="407988" indent="-277813">
              <a:defRPr/>
            </a:pPr>
            <a:r>
              <a:rPr lang="en-US" sz="3000" dirty="0"/>
              <a:t>TCP ECN, ATM, DECbit protocols</a:t>
            </a:r>
            <a:endParaRPr lang="en-US" sz="3500" dirty="0">
              <a:cs typeface="+mn-cs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28" name="Freeform 2">
            <a:extLst>
              <a:ext uri="{FF2B5EF4-FFF2-40B4-BE49-F238E27FC236}">
                <a16:creationId xmlns:a16="http://schemas.microsoft.com/office/drawing/2014/main" id="{366E9ABE-54D6-794A-BFDC-C271FA98FB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2" name="Freeform 6">
            <a:extLst>
              <a:ext uri="{FF2B5EF4-FFF2-40B4-BE49-F238E27FC236}">
                <a16:creationId xmlns:a16="http://schemas.microsoft.com/office/drawing/2014/main" id="{FFF13A6F-0F53-424B-A39A-76E877F099A6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4" name="Freeform 91">
            <a:extLst>
              <a:ext uri="{FF2B5EF4-FFF2-40B4-BE49-F238E27FC236}">
                <a16:creationId xmlns:a16="http://schemas.microsoft.com/office/drawing/2014/main" id="{0468E56B-A027-0D44-AEB8-704F79D68813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5" name="Freeform 92">
            <a:extLst>
              <a:ext uri="{FF2B5EF4-FFF2-40B4-BE49-F238E27FC236}">
                <a16:creationId xmlns:a16="http://schemas.microsoft.com/office/drawing/2014/main" id="{054FFAAB-E9BC-3E4C-8FB9-3EA2FFF0707B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6" name="Freeform 93">
            <a:extLst>
              <a:ext uri="{FF2B5EF4-FFF2-40B4-BE49-F238E27FC236}">
                <a16:creationId xmlns:a16="http://schemas.microsoft.com/office/drawing/2014/main" id="{1504AC5D-D6C1-D049-A591-6F0963B988CC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7" name="Freeform 94">
            <a:extLst>
              <a:ext uri="{FF2B5EF4-FFF2-40B4-BE49-F238E27FC236}">
                <a16:creationId xmlns:a16="http://schemas.microsoft.com/office/drawing/2014/main" id="{49EE5ACA-6705-2D4D-9A89-77A1C64919B5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8" name="Freeform 95">
            <a:extLst>
              <a:ext uri="{FF2B5EF4-FFF2-40B4-BE49-F238E27FC236}">
                <a16:creationId xmlns:a16="http://schemas.microsoft.com/office/drawing/2014/main" id="{C75D3801-AA9A-394F-B133-0C907B494EA8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9" name="Freeform 96">
            <a:extLst>
              <a:ext uri="{FF2B5EF4-FFF2-40B4-BE49-F238E27FC236}">
                <a16:creationId xmlns:a16="http://schemas.microsoft.com/office/drawing/2014/main" id="{22DFD150-DCC3-9C4E-B2A1-9978ADFC2D32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E2A56FD-5BF2-8A47-B917-EC5BDAE7B6D9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A22F5E6C-8071-584B-A45A-61580F1DF3A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19D9D590-1C6D-B940-8236-FB7A7C7C3E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5AD85DE-1093-294C-A79D-C39AACCD04D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74555870-3136-5F47-A50A-B9C84ADD9B5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4C89C07A-54CC-1F4B-8662-219BDC60226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AD074A1D-33A9-FD4E-9502-6E1A7B8749F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CD24AC6-75BD-7240-ACA1-858F993F76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7D364BE-067C-ED48-9F93-CCBD43D1F1FD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56103B33-85E9-6646-AD36-73F16468B3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A249CC8A-2DD9-A540-96D6-72B9DFE29F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BB9841D9-85A4-6641-AFC4-673E96A51A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1F8ACD1E-2A08-8148-97FE-2327BF094A0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9748D8-5A01-D746-848B-32926B95C5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FD69F9EC-EC8E-3148-A0CF-68ADE091607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0C246818-5046-3547-9748-C8A5F8D31AA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D4971E8-AD3B-214C-97F6-17EC02BCA29D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9739AEF0-B1B8-F540-9C41-AE1C85694CA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A8C264F-EE1E-AE42-AD54-26038D64E2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4315C5D-BBB1-1548-A740-5E5B96BEB87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895B76F4-731F-1A42-B1DA-2147C72110E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0DD88259-DBF1-C849-9347-E21FCDE91C2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7F83BAF8-E480-3243-8D32-1B36CF28B4D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05F54ED9-26EA-304E-B1C7-6F58A4EB53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3201F79-4BE9-2E4A-9B0C-FB48F9222B08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B69ED55D-3ADE-7541-A833-BAED4178F4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75EA0AA-3E1E-A848-A884-768A31DBCF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33E36C01-9187-3C43-B7AF-0C810E75817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7E1D2CF9-8553-254D-99D3-498E60EF92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10BB4142-3B92-B24F-AF76-70C8728A34A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A8740BCE-7F97-7642-B163-168373E22B1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9B5C1122-8A18-FC4A-A85F-6F1A1A2BF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CAF0E6F-60BF-1240-A259-C66B643E89AC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E5B85EA-9E84-A242-B1CC-71F987F7E59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C034AB19-CDAE-D044-BA78-A52EC726959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9E108296-06B4-4949-A9AD-3C1FA5DCEA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8530AB93-30E4-7A4B-88C4-61542A5A0AC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239BC1C-F100-2448-A44B-0B1C3E017E2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7FCAA9D2-9640-064E-9D9B-F975C49ECB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645CEC1F-F8DD-F048-9976-7ECD558712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80B3CBF-96BC-A640-867D-5DE8C38FCAA4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E2DEA29E-E539-DD4A-8E78-F10B0CB91D3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5DAF39-296E-174B-9017-65859A66C61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F88F2AE9-EF9D-9349-9FB8-E52CAD986B9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FB60E484-FF23-D44E-87D8-BB30525A1A1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B0FF7CDC-AB3A-6C44-8273-6FEA8A00EF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D102FF9A-7D62-CC4B-8939-37FC1A1E61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928B49DE-7679-8C46-A671-A7856D8F84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9" name="Freeform 254">
            <a:extLst>
              <a:ext uri="{FF2B5EF4-FFF2-40B4-BE49-F238E27FC236}">
                <a16:creationId xmlns:a16="http://schemas.microsoft.com/office/drawing/2014/main" id="{4BD65FCE-B086-1C41-89A5-8DAF6BA0013D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89">
            <a:extLst>
              <a:ext uri="{FF2B5EF4-FFF2-40B4-BE49-F238E27FC236}">
                <a16:creationId xmlns:a16="http://schemas.microsoft.com/office/drawing/2014/main" id="{282CC52C-6D00-A04B-884E-AF704D4FD9CC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228" name="Freeform 290">
              <a:extLst>
                <a:ext uri="{FF2B5EF4-FFF2-40B4-BE49-F238E27FC236}">
                  <a16:creationId xmlns:a16="http://schemas.microsoft.com/office/drawing/2014/main" id="{DD58842D-C583-744E-BFD5-323B2ED5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9" name="Rectangle 291">
              <a:extLst>
                <a:ext uri="{FF2B5EF4-FFF2-40B4-BE49-F238E27FC236}">
                  <a16:creationId xmlns:a16="http://schemas.microsoft.com/office/drawing/2014/main" id="{7A587CA9-D508-B244-898D-908A8BD8F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Freeform 292">
              <a:extLst>
                <a:ext uri="{FF2B5EF4-FFF2-40B4-BE49-F238E27FC236}">
                  <a16:creationId xmlns:a16="http://schemas.microsoft.com/office/drawing/2014/main" id="{15485B65-6A91-A741-B71C-C9054384F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Freeform 293">
              <a:extLst>
                <a:ext uri="{FF2B5EF4-FFF2-40B4-BE49-F238E27FC236}">
                  <a16:creationId xmlns:a16="http://schemas.microsoft.com/office/drawing/2014/main" id="{9FD462AB-E254-4B44-ACEE-57DF3FEA3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2" name="Rectangle 294">
              <a:extLst>
                <a:ext uri="{FF2B5EF4-FFF2-40B4-BE49-F238E27FC236}">
                  <a16:creationId xmlns:a16="http://schemas.microsoft.com/office/drawing/2014/main" id="{8B02D026-F14D-2740-A4A5-53851F0B2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95">
              <a:extLst>
                <a:ext uri="{FF2B5EF4-FFF2-40B4-BE49-F238E27FC236}">
                  <a16:creationId xmlns:a16="http://schemas.microsoft.com/office/drawing/2014/main" id="{B0C25286-A814-9143-B593-142AD05AC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8" name="AutoShape 296">
                <a:extLst>
                  <a:ext uri="{FF2B5EF4-FFF2-40B4-BE49-F238E27FC236}">
                    <a16:creationId xmlns:a16="http://schemas.microsoft.com/office/drawing/2014/main" id="{2F585279-173F-3044-B252-4EED42C34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97">
                <a:extLst>
                  <a:ext uri="{FF2B5EF4-FFF2-40B4-BE49-F238E27FC236}">
                    <a16:creationId xmlns:a16="http://schemas.microsoft.com/office/drawing/2014/main" id="{C0B63C95-0F44-8E4E-AEF1-8EEACAC76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Rectangle 298">
              <a:extLst>
                <a:ext uri="{FF2B5EF4-FFF2-40B4-BE49-F238E27FC236}">
                  <a16:creationId xmlns:a16="http://schemas.microsoft.com/office/drawing/2014/main" id="{640C9C7A-DAFB-DB46-B834-AEAC566F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99">
              <a:extLst>
                <a:ext uri="{FF2B5EF4-FFF2-40B4-BE49-F238E27FC236}">
                  <a16:creationId xmlns:a16="http://schemas.microsoft.com/office/drawing/2014/main" id="{23F48019-DD1C-564E-B574-A8D1DB03F6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6" name="AutoShape 300">
                <a:extLst>
                  <a:ext uri="{FF2B5EF4-FFF2-40B4-BE49-F238E27FC236}">
                    <a16:creationId xmlns:a16="http://schemas.microsoft.com/office/drawing/2014/main" id="{E4024405-5028-0C46-8622-FC0B3C820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301">
                <a:extLst>
                  <a:ext uri="{FF2B5EF4-FFF2-40B4-BE49-F238E27FC236}">
                    <a16:creationId xmlns:a16="http://schemas.microsoft.com/office/drawing/2014/main" id="{A5F943AE-9009-0944-89F8-AA4504540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302">
              <a:extLst>
                <a:ext uri="{FF2B5EF4-FFF2-40B4-BE49-F238E27FC236}">
                  <a16:creationId xmlns:a16="http://schemas.microsoft.com/office/drawing/2014/main" id="{1D7CBC12-6E8F-5743-B297-791903B3F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Rectangle 303">
              <a:extLst>
                <a:ext uri="{FF2B5EF4-FFF2-40B4-BE49-F238E27FC236}">
                  <a16:creationId xmlns:a16="http://schemas.microsoft.com/office/drawing/2014/main" id="{C3850711-AC6C-D149-8913-D8083044D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304">
              <a:extLst>
                <a:ext uri="{FF2B5EF4-FFF2-40B4-BE49-F238E27FC236}">
                  <a16:creationId xmlns:a16="http://schemas.microsoft.com/office/drawing/2014/main" id="{9D49FEB6-488F-2048-A11B-E06E76DBE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4" name="AutoShape 305">
                <a:extLst>
                  <a:ext uri="{FF2B5EF4-FFF2-40B4-BE49-F238E27FC236}">
                    <a16:creationId xmlns:a16="http://schemas.microsoft.com/office/drawing/2014/main" id="{0B25DD4D-3C90-584F-8831-6C80F4C7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306">
                <a:extLst>
                  <a:ext uri="{FF2B5EF4-FFF2-40B4-BE49-F238E27FC236}">
                    <a16:creationId xmlns:a16="http://schemas.microsoft.com/office/drawing/2014/main" id="{B7F3D7FB-8973-D44C-AD5E-E00A8713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Freeform 307">
              <a:extLst>
                <a:ext uri="{FF2B5EF4-FFF2-40B4-BE49-F238E27FC236}">
                  <a16:creationId xmlns:a16="http://schemas.microsoft.com/office/drawing/2014/main" id="{43DC40CF-325A-0047-882C-F0B88908F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308">
              <a:extLst>
                <a:ext uri="{FF2B5EF4-FFF2-40B4-BE49-F238E27FC236}">
                  <a16:creationId xmlns:a16="http://schemas.microsoft.com/office/drawing/2014/main" id="{F5FBB7ED-0006-594A-8F05-82D90CE67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2" name="AutoShape 309">
                <a:extLst>
                  <a:ext uri="{FF2B5EF4-FFF2-40B4-BE49-F238E27FC236}">
                    <a16:creationId xmlns:a16="http://schemas.microsoft.com/office/drawing/2014/main" id="{1A4A3E68-C445-A84F-A76F-8ADDE253B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3" name="AutoShape 310">
                <a:extLst>
                  <a:ext uri="{FF2B5EF4-FFF2-40B4-BE49-F238E27FC236}">
                    <a16:creationId xmlns:a16="http://schemas.microsoft.com/office/drawing/2014/main" id="{A0077764-7657-B447-9665-316638C75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311">
              <a:extLst>
                <a:ext uri="{FF2B5EF4-FFF2-40B4-BE49-F238E27FC236}">
                  <a16:creationId xmlns:a16="http://schemas.microsoft.com/office/drawing/2014/main" id="{8B482C5C-EFF7-D349-8CCD-0F43172E8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Freeform 312">
              <a:extLst>
                <a:ext uri="{FF2B5EF4-FFF2-40B4-BE49-F238E27FC236}">
                  <a16:creationId xmlns:a16="http://schemas.microsoft.com/office/drawing/2014/main" id="{4021586C-DA67-AA41-BA88-7AEAD6F26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Freeform 313">
              <a:extLst>
                <a:ext uri="{FF2B5EF4-FFF2-40B4-BE49-F238E27FC236}">
                  <a16:creationId xmlns:a16="http://schemas.microsoft.com/office/drawing/2014/main" id="{3D9F60F4-9173-9246-8E1F-2C2859D17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Oval 314">
              <a:extLst>
                <a:ext uri="{FF2B5EF4-FFF2-40B4-BE49-F238E27FC236}">
                  <a16:creationId xmlns:a16="http://schemas.microsoft.com/office/drawing/2014/main" id="{8765AD34-763D-1F46-AA79-FB63EC39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Freeform 315">
              <a:extLst>
                <a:ext uri="{FF2B5EF4-FFF2-40B4-BE49-F238E27FC236}">
                  <a16:creationId xmlns:a16="http://schemas.microsoft.com/office/drawing/2014/main" id="{E10BDF5D-EA0F-F042-BD9B-6E36BFF56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AutoShape 316">
              <a:extLst>
                <a:ext uri="{FF2B5EF4-FFF2-40B4-BE49-F238E27FC236}">
                  <a16:creationId xmlns:a16="http://schemas.microsoft.com/office/drawing/2014/main" id="{6C729113-6D55-C84E-BE58-123F8F05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AutoShape 317">
              <a:extLst>
                <a:ext uri="{FF2B5EF4-FFF2-40B4-BE49-F238E27FC236}">
                  <a16:creationId xmlns:a16="http://schemas.microsoft.com/office/drawing/2014/main" id="{81EA52A6-99B7-3846-9B34-7CB52FA09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8" name="Oval 318">
              <a:extLst>
                <a:ext uri="{FF2B5EF4-FFF2-40B4-BE49-F238E27FC236}">
                  <a16:creationId xmlns:a16="http://schemas.microsoft.com/office/drawing/2014/main" id="{D941D592-57DE-E849-8C9C-58F0B9615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Oval 319">
              <a:extLst>
                <a:ext uri="{FF2B5EF4-FFF2-40B4-BE49-F238E27FC236}">
                  <a16:creationId xmlns:a16="http://schemas.microsoft.com/office/drawing/2014/main" id="{BE056CB0-2EDD-6D4A-957A-3CCB3F3B3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0" name="Oval 320">
              <a:extLst>
                <a:ext uri="{FF2B5EF4-FFF2-40B4-BE49-F238E27FC236}">
                  <a16:creationId xmlns:a16="http://schemas.microsoft.com/office/drawing/2014/main" id="{0996AC45-D45C-6E49-8EA2-6B239FB49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Rectangle 321">
              <a:extLst>
                <a:ext uri="{FF2B5EF4-FFF2-40B4-BE49-F238E27FC236}">
                  <a16:creationId xmlns:a16="http://schemas.microsoft.com/office/drawing/2014/main" id="{4AD2A6FD-B1C1-2846-85C2-F6D452B32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1" name="Freeform 270">
            <a:extLst>
              <a:ext uri="{FF2B5EF4-FFF2-40B4-BE49-F238E27FC236}">
                <a16:creationId xmlns:a16="http://schemas.microsoft.com/office/drawing/2014/main" id="{327C52FA-DE4A-E94F-8911-ABEE881AA22F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2" name="Group 354">
            <a:extLst>
              <a:ext uri="{FF2B5EF4-FFF2-40B4-BE49-F238E27FC236}">
                <a16:creationId xmlns:a16="http://schemas.microsoft.com/office/drawing/2014/main" id="{249020EA-8359-DA4E-A6BD-01714A19478B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226" name="Picture 355" descr="desktop_computer_stylized_medium">
              <a:extLst>
                <a:ext uri="{FF2B5EF4-FFF2-40B4-BE49-F238E27FC236}">
                  <a16:creationId xmlns:a16="http://schemas.microsoft.com/office/drawing/2014/main" id="{F5E082B2-BADD-164A-983C-4F21EE8545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356">
              <a:extLst>
                <a:ext uri="{FF2B5EF4-FFF2-40B4-BE49-F238E27FC236}">
                  <a16:creationId xmlns:a16="http://schemas.microsoft.com/office/drawing/2014/main" id="{079D48B4-8397-C148-BF34-3B142B762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24BA112-55AD-AC41-BD94-9D9DBD9F7E9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1D5C8C48-4AA2-D144-9071-4FC46876C0CD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9115613-D043-F746-9E95-BE91F6C8BCC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4476B4D-7B72-FD42-B168-C58F9397FB9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93A87B8-2634-E14A-80D8-9E6D65DFA444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DDD5A1-E55B-8D44-8F53-EA448F2F5AB7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46DB51-76AF-794B-896C-CE798C356CDC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945C805-FB4D-1F41-B9DC-8E71DE43D0DF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C0CB443-CBC2-9E45-9CB6-C744CDA9BFD1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04DF73C-F88C-FA4D-8328-09984DEA993E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977C676-85FB-0F40-8B20-289C82EC6C10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0AB40D6-D3E3-F644-A0B4-C65086440100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D01A017-DD54-D843-8EFE-4E068B32A548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9C46B58-EB58-CD4B-901C-36557A6BBB8A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310AA80-E5E5-9D45-B059-DBF356B23652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B504DA0-0830-A247-BFB2-5B08B92F485C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9AA1B6E-8009-4F41-B5BE-F62AE9B4630F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9984DBE-4678-3045-8619-E36B03BB624E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34E391C-886C-FD40-90C5-307C327A8D88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740E756-940A-C245-BFC2-46F263F13E7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646C395-21B6-0B4A-B835-DCBA9C58427F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7911E2-4676-1041-AC82-896E82DBBF94}"/>
              </a:ext>
            </a:extLst>
          </p:cNvPr>
          <p:cNvGrpSpPr/>
          <p:nvPr/>
        </p:nvGrpSpPr>
        <p:grpSpPr>
          <a:xfrm>
            <a:off x="7552398" y="2762175"/>
            <a:ext cx="3061681" cy="1433307"/>
            <a:chOff x="7552398" y="2762175"/>
            <a:chExt cx="3061681" cy="1433307"/>
          </a:xfrm>
        </p:grpSpPr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A047DABE-6D91-2B46-B457-9C4D910EAC34}"/>
                </a:ext>
              </a:extLst>
            </p:cNvPr>
            <p:cNvSpPr/>
            <p:nvPr/>
          </p:nvSpPr>
          <p:spPr>
            <a:xfrm flipH="1">
              <a:off x="9104671" y="2771139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268EAC65-5523-F449-A3E7-F1059BFF90A8}"/>
                </a:ext>
              </a:extLst>
            </p:cNvPr>
            <p:cNvSpPr/>
            <p:nvPr/>
          </p:nvSpPr>
          <p:spPr>
            <a:xfrm>
              <a:off x="7552398" y="2762175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CDE6A3E2-3661-2F4D-A6C8-724B4A3D05ED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47BEEA4-E4B8-A64E-885F-14003C8F5A1B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304AE042-2E8A-D141-BC94-ED99460E627E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72D3047-A7CC-1745-B040-00D1E25997AF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BBCAFBB0-6D98-9742-AB87-26B3EE90BCAB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5DFB8599-7DDC-8447-ADE3-2DAD2C0402A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67AC42C5-3F9E-0D4E-B80B-DB0208D256F0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B1BE921-31E4-C342-B3CD-DD49B4829966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8B4DCFA-3A87-864C-A054-ED417A34E19F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A18EA5-E5A9-6043-B7D4-AA1698F72E02}"/>
              </a:ext>
            </a:extLst>
          </p:cNvPr>
          <p:cNvSpPr txBox="1"/>
          <p:nvPr/>
        </p:nvSpPr>
        <p:spPr>
          <a:xfrm>
            <a:off x="8061221" y="2622756"/>
            <a:ext cx="2095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explicit congestion info</a:t>
            </a:r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5D568CC7-EA67-7743-9944-2BC5136F529F}"/>
              </a:ext>
            </a:extLst>
          </p:cNvPr>
          <p:cNvSpPr txBox="1">
            <a:spLocks noChangeArrowheads="1"/>
          </p:cNvSpPr>
          <p:nvPr/>
        </p:nvSpPr>
        <p:spPr>
          <a:xfrm>
            <a:off x="698090" y="1818967"/>
            <a:ext cx="5781368" cy="382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Network-assisted congestion control: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routers provide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feedback to sending/receiving hosts with flows passing through congested router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indicate congestion level or explicitly set sending rate</a:t>
            </a:r>
          </a:p>
        </p:txBody>
      </p:sp>
      <p:sp>
        <p:nvSpPr>
          <p:cNvPr id="142" name="Slide Number Placeholder 2">
            <a:extLst>
              <a:ext uri="{FF2B5EF4-FFF2-40B4-BE49-F238E27FC236}">
                <a16:creationId xmlns:a16="http://schemas.microsoft.com/office/drawing/2014/main" id="{2CD52159-2B0E-9F4A-977B-27EEC203D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9" grpId="0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4EED6-AA2C-5A44-91DA-4CFB7A4AA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F12A5-E6F0-8F46-A507-3CB3CDD1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2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AIMD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168400"/>
            <a:ext cx="102743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senders can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increase sending rate until packet loss (congestion) occurs, then decrease sending rate on loss event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141" name="Text Box 13">
            <a:extLst>
              <a:ext uri="{FF2B5EF4-FFF2-40B4-BE49-F238E27FC236}">
                <a16:creationId xmlns:a16="http://schemas.microsoft.com/office/drawing/2014/main" id="{2FD36304-869C-CE42-8550-F12B5FFE2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708" y="4380805"/>
            <a:ext cx="2769156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sawtooth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behavior: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probing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for bandwidth</a:t>
            </a: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F39215FA-39B5-484D-8395-F0F1A1C5D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339" y="3774454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6" name="Line 19">
            <a:extLst>
              <a:ext uri="{FF2B5EF4-FFF2-40B4-BE49-F238E27FC236}">
                <a16:creationId xmlns:a16="http://schemas.microsoft.com/office/drawing/2014/main" id="{D3F6ABF2-92A9-2C40-8D08-91E546062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189" y="5196854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38434DE2-13CB-044F-991F-ED186F200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164" y="5185741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1937BB13-75B0-4947-8F7E-C69526352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052" y="4869829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D3110501-FE57-9545-B9AC-7B103AF98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9602" y="4871416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AAAA55BA-D404-204C-AECA-45F566AEC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1664" y="5168279"/>
            <a:ext cx="525463" cy="523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43AEBE7F-F2BB-5943-A7EA-ACC4591C9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127" y="5163516"/>
            <a:ext cx="0" cy="688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6F7F0A4B-818C-8448-8543-A37DAD19EA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240" y="4849191"/>
            <a:ext cx="969963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19538173-60A5-BC46-A9E4-749776021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3440" y="4849191"/>
            <a:ext cx="11113" cy="835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30FAE305-421D-C042-8E51-7C7D81EEF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8202" y="5012704"/>
            <a:ext cx="666750" cy="666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" name="Line 30">
            <a:extLst>
              <a:ext uri="{FF2B5EF4-FFF2-40B4-BE49-F238E27FC236}">
                <a16:creationId xmlns:a16="http://schemas.microsoft.com/office/drawing/2014/main" id="{031213C2-BAEE-5346-905B-3F89E1716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4952" y="4998416"/>
            <a:ext cx="0" cy="747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AEA390E0-709D-FA45-91DE-52C0460D6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5427" y="4746004"/>
            <a:ext cx="876300" cy="1014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C492E2-E058-BD40-8FFC-FCED8F0093C0}"/>
              </a:ext>
            </a:extLst>
          </p:cNvPr>
          <p:cNvGrpSpPr/>
          <p:nvPr/>
        </p:nvGrpSpPr>
        <p:grpSpPr>
          <a:xfrm>
            <a:off x="3439503" y="4254500"/>
            <a:ext cx="4602061" cy="2566366"/>
            <a:chOff x="4099903" y="3937000"/>
            <a:chExt cx="4602061" cy="2566366"/>
          </a:xfrm>
        </p:grpSpPr>
        <p:sp>
          <p:nvSpPr>
            <p:cNvPr id="54" name="Text Box 12">
              <a:extLst>
                <a:ext uri="{FF2B5EF4-FFF2-40B4-BE49-F238E27FC236}">
                  <a16:creationId xmlns:a16="http://schemas.microsoft.com/office/drawing/2014/main" id="{18CC901F-184A-1147-B991-15E650618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117142" y="4919761"/>
              <a:ext cx="227330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TCP sender  Sending rate</a:t>
              </a: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EF2F6AD0-B3EF-0B4C-88EA-BCCC113FD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589" y="6176341"/>
              <a:ext cx="4143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11B2DFEF-102F-D74F-9B47-304A5DF4E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600" y="4203700"/>
              <a:ext cx="877" cy="1974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40">
              <a:extLst>
                <a:ext uri="{FF2B5EF4-FFF2-40B4-BE49-F238E27FC236}">
                  <a16:creationId xmlns:a16="http://schemas.microsoft.com/office/drawing/2014/main" id="{27E5BB5F-DA02-D949-9477-C50B724C7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5452" y="6166816"/>
              <a:ext cx="576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38AC8E-A4ED-7042-8221-EEFB417FF7BA}"/>
              </a:ext>
            </a:extLst>
          </p:cNvPr>
          <p:cNvGrpSpPr/>
          <p:nvPr/>
        </p:nvGrpSpPr>
        <p:grpSpPr>
          <a:xfrm>
            <a:off x="965200" y="2146300"/>
            <a:ext cx="5054600" cy="1905000"/>
            <a:chOff x="0" y="4533900"/>
            <a:chExt cx="4762500" cy="1905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9A0FF2-0607-BD44-8404-E086F64972BE}"/>
                </a:ext>
              </a:extLst>
            </p:cNvPr>
            <p:cNvSpPr/>
            <p:nvPr/>
          </p:nvSpPr>
          <p:spPr>
            <a:xfrm>
              <a:off x="406846" y="4737100"/>
              <a:ext cx="4334880" cy="14351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83C5ED77-5FA7-AC4C-AB2A-245D62DB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91100"/>
              <a:ext cx="4762500" cy="144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increase sending rate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rPr>
                <a:t>by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 maximum segment size every RTT until loss detected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91ECB6E6-4418-7243-B13D-E7E4DAE7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26670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dditive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F4C833-80E3-E14A-98F5-D02EBF4C0AC6}"/>
              </a:ext>
            </a:extLst>
          </p:cNvPr>
          <p:cNvGrpSpPr/>
          <p:nvPr/>
        </p:nvGrpSpPr>
        <p:grpSpPr>
          <a:xfrm>
            <a:off x="6007100" y="2197100"/>
            <a:ext cx="4749800" cy="1422400"/>
            <a:chOff x="38100" y="4533900"/>
            <a:chExt cx="4749800" cy="14224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D9889A-D576-6948-99EB-B6AAAAF94FF1}"/>
                </a:ext>
              </a:extLst>
            </p:cNvPr>
            <p:cNvSpPr/>
            <p:nvPr/>
          </p:nvSpPr>
          <p:spPr>
            <a:xfrm>
              <a:off x="342900" y="4686300"/>
              <a:ext cx="42672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12492D08-6387-3C44-BE8F-DFB7A535E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" y="4991100"/>
              <a:ext cx="4749800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cut sending rate in half at each loss event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4FA342B4-82DA-FE44-A283-F18BBA2F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37465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M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ultiplicative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B9E571-5EFE-DF45-ABEE-F217088B731C}"/>
              </a:ext>
            </a:extLst>
          </p:cNvPr>
          <p:cNvGrpSpPr/>
          <p:nvPr/>
        </p:nvGrpSpPr>
        <p:grpSpPr>
          <a:xfrm>
            <a:off x="3952943" y="3784600"/>
            <a:ext cx="3599234" cy="1591283"/>
            <a:chOff x="3965643" y="3797300"/>
            <a:chExt cx="3599234" cy="15912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8081F5-35B5-A849-A6DC-D92ECEF0752A}"/>
                </a:ext>
              </a:extLst>
            </p:cNvPr>
            <p:cNvGrpSpPr/>
            <p:nvPr/>
          </p:nvGrpSpPr>
          <p:grpSpPr>
            <a:xfrm>
              <a:off x="3965643" y="4159386"/>
              <a:ext cx="3599234" cy="1229197"/>
              <a:chOff x="3965643" y="4159386"/>
              <a:chExt cx="3599234" cy="122919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1079667-0DAA-D94E-A312-DB3C9977F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2128" y="4163438"/>
                <a:ext cx="0" cy="10562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E4E7717F-1A0D-FF4E-812D-3FD618E53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128" y="4163438"/>
                <a:ext cx="0" cy="12213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D125F63-AD27-6B45-AE19-4ABD9BFAA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630" y="4163438"/>
                <a:ext cx="0" cy="1225145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2EFC86-C803-E843-B374-808FCECBC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941" y="4171542"/>
                <a:ext cx="0" cy="1204339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19D5D13-5D07-4C47-B49B-8AC41BCD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500" y="4165056"/>
                <a:ext cx="0" cy="119380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49C30FB-E09A-8645-AF59-0F93ED23D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743" y="4159386"/>
                <a:ext cx="0" cy="110652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CE80244-8AE8-9244-8BD7-F7A494EF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5643" y="4162357"/>
                <a:ext cx="3599234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A3311EB-6DA1-BE40-8300-E0A7E76CCC9C}"/>
                </a:ext>
              </a:extLst>
            </p:cNvPr>
            <p:cNvCxnSpPr/>
            <p:nvPr/>
          </p:nvCxnSpPr>
          <p:spPr>
            <a:xfrm>
              <a:off x="5651500" y="3797300"/>
              <a:ext cx="0" cy="381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745885-D0C9-5C4A-8189-6C1C08532D61}"/>
              </a:ext>
            </a:extLst>
          </p:cNvPr>
          <p:cNvGrpSpPr/>
          <p:nvPr/>
        </p:nvGrpSpPr>
        <p:grpSpPr>
          <a:xfrm>
            <a:off x="4108450" y="3622675"/>
            <a:ext cx="3819526" cy="1695450"/>
            <a:chOff x="4108450" y="3622675"/>
            <a:chExt cx="3819526" cy="169545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8174FE-3375-6647-833E-1BBA1779B8E0}"/>
                </a:ext>
              </a:extLst>
            </p:cNvPr>
            <p:cNvGrpSpPr/>
            <p:nvPr/>
          </p:nvGrpSpPr>
          <p:grpSpPr>
            <a:xfrm>
              <a:off x="4108450" y="3975100"/>
              <a:ext cx="3819526" cy="1343025"/>
              <a:chOff x="4108450" y="3975100"/>
              <a:chExt cx="3819526" cy="134302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9182BCB-9C63-4F4E-9BFE-C6ED53E720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5350" y="3981450"/>
                <a:ext cx="679450" cy="125412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A530988-F896-F240-A4FD-4D4D80C11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8450" y="3975100"/>
                <a:ext cx="3816350" cy="133985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D2A9933-F916-0E46-A509-25FD8F001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0475" y="3978275"/>
                <a:ext cx="2854325" cy="129857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DE4AE1E-DD47-A648-8E75-B628D3E56B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7050" y="3984625"/>
                <a:ext cx="2320926" cy="13335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C801921-8F99-4345-AADF-C79B5379AB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5900" y="3984625"/>
                <a:ext cx="1358900" cy="11938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7A7E738-8F7C-B641-98A4-26125EAB1AA9}"/>
                </a:ext>
              </a:extLst>
            </p:cNvPr>
            <p:cNvCxnSpPr/>
            <p:nvPr/>
          </p:nvCxnSpPr>
          <p:spPr>
            <a:xfrm flipV="1">
              <a:off x="7921625" y="3622675"/>
              <a:ext cx="0" cy="3587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F67FBF66-1006-C849-9ABA-320AB4C17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36" grpId="0" animBg="1"/>
      <p:bldP spid="37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b="0" dirty="0"/>
              <a:t>TCP AIMD: more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36144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Multiplicative decrease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detail:  sending rate is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in half on loss detected by triple duplicate ACK (TCP Reno)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to 1 MSS (maximum segment size) when loss detected by timeout (TCP Tahoe)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FEB15F8D-408A-A649-8405-2EA6EA7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" y="336296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?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 – a distributed, asynchronous algorithm – has been shown to: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optimize congested flow rates network wide!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have desirable stability properties</a:t>
            </a:r>
          </a:p>
          <a:p>
            <a:pPr marL="10160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DCE9A74-28EC-4B49-833C-3052DE209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594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details</a:t>
            </a:r>
            <a:endParaRPr lang="en-US" sz="44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2FB642-7743-D04C-959D-0819117703FA}"/>
              </a:ext>
            </a:extLst>
          </p:cNvPr>
          <p:cNvGrpSpPr/>
          <p:nvPr/>
        </p:nvGrpSpPr>
        <p:grpSpPr>
          <a:xfrm>
            <a:off x="1116489" y="4838128"/>
            <a:ext cx="10034111" cy="1695450"/>
            <a:chOff x="1116489" y="4838128"/>
            <a:chExt cx="10034111" cy="16954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3AD1E1-01ED-504A-8B9E-72DE11AF70D1}"/>
                </a:ext>
              </a:extLst>
            </p:cNvPr>
            <p:cNvSpPr/>
            <p:nvPr/>
          </p:nvSpPr>
          <p:spPr>
            <a:xfrm>
              <a:off x="5989208" y="4895568"/>
              <a:ext cx="5161392" cy="3651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3">
              <a:extLst>
                <a:ext uri="{FF2B5EF4-FFF2-40B4-BE49-F238E27FC236}">
                  <a16:creationId xmlns:a16="http://schemas.microsoft.com/office/drawing/2014/main" id="{A0DE5D89-38AB-C14E-891D-428C6A0AD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489" y="4838128"/>
              <a:ext cx="9628822" cy="169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sender limits transmission: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is dynamically adjusted in response to observed network congestion (implementing TCP congestion control)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3A34342-F85F-A641-8C18-F113159FACD0}"/>
                </a:ext>
              </a:extLst>
            </p:cNvPr>
            <p:cNvGrpSpPr/>
            <p:nvPr/>
          </p:nvGrpSpPr>
          <p:grpSpPr>
            <a:xfrm>
              <a:off x="6040008" y="4887177"/>
              <a:ext cx="4888123" cy="397144"/>
              <a:chOff x="5614194" y="4809655"/>
              <a:chExt cx="4888123" cy="397144"/>
            </a:xfrm>
          </p:grpSpPr>
          <p:sp>
            <p:nvSpPr>
              <p:cNvPr id="181" name="Text Box 71">
                <a:extLst>
                  <a:ext uri="{FF2B5EF4-FFF2-40B4-BE49-F238E27FC236}">
                    <a16:creationId xmlns:a16="http://schemas.microsoft.com/office/drawing/2014/main" id="{77C08B5B-9AE1-D240-830E-26ECD6D16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4194" y="4868630"/>
                <a:ext cx="4395788" cy="338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25425" indent="-225425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225425" marR="0" lvl="0" indent="-225425" algn="l" defTabSz="914400" rtl="0" eaLnBrk="0" fontAlgn="base" latinLnBrk="0" hangingPunct="0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65000"/>
                  <a:buFont typeface="Wingdings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LastByteSent- LastByteAcked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ED586FE-6CBA-AA48-85C7-A1A11BDABF7D}"/>
                  </a:ext>
                </a:extLst>
              </p:cNvPr>
              <p:cNvGrpSpPr/>
              <p:nvPr/>
            </p:nvGrpSpPr>
            <p:grpSpPr>
              <a:xfrm>
                <a:off x="9416467" y="4809655"/>
                <a:ext cx="1085850" cy="366713"/>
                <a:chOff x="7709188" y="4768381"/>
                <a:chExt cx="1085850" cy="366713"/>
              </a:xfrm>
            </p:grpSpPr>
            <p:grpSp>
              <p:nvGrpSpPr>
                <p:cNvPr id="182" name="Group 74">
                  <a:extLst>
                    <a:ext uri="{FF2B5EF4-FFF2-40B4-BE49-F238E27FC236}">
                      <a16:creationId xmlns:a16="http://schemas.microsoft.com/office/drawing/2014/main" id="{059D1AF2-00E8-024F-B782-BBF97100FE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09188" y="4789019"/>
                  <a:ext cx="350837" cy="336550"/>
                  <a:chOff x="2059" y="2097"/>
                  <a:chExt cx="221" cy="212"/>
                </a:xfrm>
              </p:grpSpPr>
              <p:sp>
                <p:nvSpPr>
                  <p:cNvPr id="183" name="Text Box 72">
                    <a:extLst>
                      <a:ext uri="{FF2B5EF4-FFF2-40B4-BE49-F238E27FC236}">
                        <a16:creationId xmlns:a16="http://schemas.microsoft.com/office/drawing/2014/main" id="{50EA1644-3183-7A41-97FA-03AEA0F526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9" y="2097"/>
                    <a:ext cx="22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&lt;</a:t>
                    </a:r>
                  </a:p>
                </p:txBody>
              </p:sp>
              <p:sp>
                <p:nvSpPr>
                  <p:cNvPr id="184" name="Line 73">
                    <a:extLst>
                      <a:ext uri="{FF2B5EF4-FFF2-40B4-BE49-F238E27FC236}">
                        <a16:creationId xmlns:a16="http://schemas.microsoft.com/office/drawing/2014/main" id="{B966005D-C4C4-C547-86E3-65FDA3A33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33" y="2269"/>
                    <a:ext cx="8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85" name="Text Box 75">
                  <a:extLst>
                    <a:ext uri="{FF2B5EF4-FFF2-40B4-BE49-F238E27FC236}">
                      <a16:creationId xmlns:a16="http://schemas.microsoft.com/office/drawing/2014/main" id="{4F80A37A-B578-A447-95BD-D5D7AC31E6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64788" y="4768381"/>
                  <a:ext cx="7302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0"/>
                      <a:cs typeface="+mn-cs"/>
                    </a:rPr>
                    <a:t>cwnd</a:t>
                  </a:r>
                </a:p>
              </p:txBody>
            </p:sp>
          </p:grpSp>
        </p:grpSp>
      </p:grpSp>
      <p:sp>
        <p:nvSpPr>
          <p:cNvPr id="165" name="Rectangle 47">
            <a:extLst>
              <a:ext uri="{FF2B5EF4-FFF2-40B4-BE49-F238E27FC236}">
                <a16:creationId xmlns:a16="http://schemas.microsoft.com/office/drawing/2014/main" id="{DE6B816E-28FD-F042-BAC6-6005321F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221" y="2927773"/>
            <a:ext cx="4503412" cy="107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EB66EB-894C-A043-A360-C60A865F68A4}"/>
              </a:ext>
            </a:extLst>
          </p:cNvPr>
          <p:cNvGrpSpPr/>
          <p:nvPr/>
        </p:nvGrpSpPr>
        <p:grpSpPr>
          <a:xfrm>
            <a:off x="1289051" y="2849038"/>
            <a:ext cx="1267801" cy="861704"/>
            <a:chOff x="1289051" y="2849038"/>
            <a:chExt cx="1267801" cy="861704"/>
          </a:xfrm>
        </p:grpSpPr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E3EEFD92-7050-9249-80C1-240C22D52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283" y="2849038"/>
              <a:ext cx="187569" cy="464732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" h="242">
                  <a:moveTo>
                    <a:pt x="91" y="0"/>
                  </a:moveTo>
                  <a:lnTo>
                    <a:pt x="88" y="242"/>
                  </a:lnTo>
                  <a:lnTo>
                    <a:pt x="0" y="242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57">
              <a:extLst>
                <a:ext uri="{FF2B5EF4-FFF2-40B4-BE49-F238E27FC236}">
                  <a16:creationId xmlns:a16="http://schemas.microsoft.com/office/drawing/2014/main" id="{4DCFBA68-55DB-2E45-83BC-59D80627D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3119811"/>
              <a:ext cx="986168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ACKed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C3752B-025F-E94F-8654-13F54E9C670F}"/>
              </a:ext>
            </a:extLst>
          </p:cNvPr>
          <p:cNvGrpSpPr/>
          <p:nvPr/>
        </p:nvGrpSpPr>
        <p:grpSpPr>
          <a:xfrm>
            <a:off x="3824084" y="2948877"/>
            <a:ext cx="1759290" cy="1283237"/>
            <a:chOff x="3824084" y="2948877"/>
            <a:chExt cx="1759290" cy="1283237"/>
          </a:xfrm>
        </p:grpSpPr>
        <p:sp>
          <p:nvSpPr>
            <p:cNvPr id="172" name="Text Box 59">
              <a:extLst>
                <a:ext uri="{FF2B5EF4-FFF2-40B4-BE49-F238E27FC236}">
                  <a16:creationId xmlns:a16="http://schemas.microsoft.com/office/drawing/2014/main" id="{44BFDC0C-7E1F-194B-B1D5-936A10568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525" y="3890482"/>
              <a:ext cx="1603849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 sent</a:t>
              </a:r>
            </a:p>
          </p:txBody>
        </p:sp>
        <p:sp>
          <p:nvSpPr>
            <p:cNvPr id="180" name="Freeform 69">
              <a:extLst>
                <a:ext uri="{FF2B5EF4-FFF2-40B4-BE49-F238E27FC236}">
                  <a16:creationId xmlns:a16="http://schemas.microsoft.com/office/drawing/2014/main" id="{33A90F9A-C7CE-C44A-B81F-BFED135606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24084" y="2948877"/>
              <a:ext cx="190240" cy="1102896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CF5997-36CB-D147-BC28-3AEB4C853BEA}"/>
              </a:ext>
            </a:extLst>
          </p:cNvPr>
          <p:cNvGrpSpPr/>
          <p:nvPr/>
        </p:nvGrpSpPr>
        <p:grpSpPr>
          <a:xfrm>
            <a:off x="1289051" y="1292332"/>
            <a:ext cx="4641849" cy="1497173"/>
            <a:chOff x="1289051" y="1292332"/>
            <a:chExt cx="4641849" cy="1497173"/>
          </a:xfrm>
        </p:grpSpPr>
        <p:sp>
          <p:nvSpPr>
            <p:cNvPr id="104" name="Rectangle 12">
              <a:extLst>
                <a:ext uri="{FF2B5EF4-FFF2-40B4-BE49-F238E27FC236}">
                  <a16:creationId xmlns:a16="http://schemas.microsoft.com/office/drawing/2014/main" id="{04993FEE-920A-A241-8D22-76E5FD7E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854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5" name="Rectangle 13">
              <a:extLst>
                <a:ext uri="{FF2B5EF4-FFF2-40B4-BE49-F238E27FC236}">
                  <a16:creationId xmlns:a16="http://schemas.microsoft.com/office/drawing/2014/main" id="{18E83275-ACB2-EC4C-B6DC-CBDA17C3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805" y="2036716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6" name="Rectangle 14">
              <a:extLst>
                <a:ext uri="{FF2B5EF4-FFF2-40B4-BE49-F238E27FC236}">
                  <a16:creationId xmlns:a16="http://schemas.microsoft.com/office/drawing/2014/main" id="{DAC860B7-5379-0C49-8B6D-4F42EEEC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852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7" name="Rectangle 15">
              <a:extLst>
                <a:ext uri="{FF2B5EF4-FFF2-40B4-BE49-F238E27FC236}">
                  <a16:creationId xmlns:a16="http://schemas.microsoft.com/office/drawing/2014/main" id="{850E3686-28F1-ED45-BCA0-8626CD94C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801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id="{2B67993F-458E-AA4F-8BDA-DD554E74E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653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9" name="Rectangle 17">
              <a:extLst>
                <a:ext uri="{FF2B5EF4-FFF2-40B4-BE49-F238E27FC236}">
                  <a16:creationId xmlns:a16="http://schemas.microsoft.com/office/drawing/2014/main" id="{0FAD288D-252F-5745-BF73-6A260AA6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604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0" name="Rectangle 18">
              <a:extLst>
                <a:ext uri="{FF2B5EF4-FFF2-40B4-BE49-F238E27FC236}">
                  <a16:creationId xmlns:a16="http://schemas.microsoft.com/office/drawing/2014/main" id="{F50804B5-A9B0-B741-A2CB-DC3CFBF38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261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1" name="Rectangle 19">
              <a:extLst>
                <a:ext uri="{FF2B5EF4-FFF2-40B4-BE49-F238E27FC236}">
                  <a16:creationId xmlns:a16="http://schemas.microsoft.com/office/drawing/2014/main" id="{E9319E92-5123-8943-BEB7-081DA31AB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113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C56329EF-B8DA-E848-8471-F7AB6A81A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965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3" name="Rectangle 21">
              <a:extLst>
                <a:ext uri="{FF2B5EF4-FFF2-40B4-BE49-F238E27FC236}">
                  <a16:creationId xmlns:a16="http://schemas.microsoft.com/office/drawing/2014/main" id="{B6EA82BD-4235-744C-8CC2-3D0E8446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500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Rectangle 22">
              <a:extLst>
                <a:ext uri="{FF2B5EF4-FFF2-40B4-BE49-F238E27FC236}">
                  <a16:creationId xmlns:a16="http://schemas.microsoft.com/office/drawing/2014/main" id="{3AB484C5-F544-AD4F-AC56-F33B38DBB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547" y="2036716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Rectangle 23">
              <a:extLst>
                <a:ext uri="{FF2B5EF4-FFF2-40B4-BE49-F238E27FC236}">
                  <a16:creationId xmlns:a16="http://schemas.microsoft.com/office/drawing/2014/main" id="{1DD6947E-4A84-9D4E-B2FC-3A5E7F6D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498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Rectangle 24">
              <a:extLst>
                <a:ext uri="{FF2B5EF4-FFF2-40B4-BE49-F238E27FC236}">
                  <a16:creationId xmlns:a16="http://schemas.microsoft.com/office/drawing/2014/main" id="{2A55A81B-B032-0840-A48D-1D5352A2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447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id="{EBC4122E-0CCF-1548-9A66-7DCD08E7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39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26">
              <a:extLst>
                <a:ext uri="{FF2B5EF4-FFF2-40B4-BE49-F238E27FC236}">
                  <a16:creationId xmlns:a16="http://schemas.microsoft.com/office/drawing/2014/main" id="{DB7235A0-624C-DB45-8BCC-3CE6B9164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24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id="{345917A5-9719-BB4F-9C0B-ACD89A8B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90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Rectangle 28">
              <a:extLst>
                <a:ext uri="{FF2B5EF4-FFF2-40B4-BE49-F238E27FC236}">
                  <a16:creationId xmlns:a16="http://schemas.microsoft.com/office/drawing/2014/main" id="{4C1474B9-991E-6847-8B01-DE0C9513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75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1" name="Rectangle 29">
              <a:extLst>
                <a:ext uri="{FF2B5EF4-FFF2-40B4-BE49-F238E27FC236}">
                  <a16:creationId xmlns:a16="http://schemas.microsoft.com/office/drawing/2014/main" id="{1FEE069D-BAD8-8A43-9829-68BF4DBC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708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30">
              <a:extLst>
                <a:ext uri="{FF2B5EF4-FFF2-40B4-BE49-F238E27FC236}">
                  <a16:creationId xmlns:a16="http://schemas.microsoft.com/office/drawing/2014/main" id="{F6A54E32-B859-A84C-B9EB-275C556C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170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31">
              <a:extLst>
                <a:ext uri="{FF2B5EF4-FFF2-40B4-BE49-F238E27FC236}">
                  <a16:creationId xmlns:a16="http://schemas.microsoft.com/office/drawing/2014/main" id="{F693AF70-5D12-874C-A1FE-39895AB51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022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32">
              <a:extLst>
                <a:ext uri="{FF2B5EF4-FFF2-40B4-BE49-F238E27FC236}">
                  <a16:creationId xmlns:a16="http://schemas.microsoft.com/office/drawing/2014/main" id="{8AF2AC6B-DBDA-9B44-8499-2FA57D219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778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Rectangle 33">
              <a:extLst>
                <a:ext uri="{FF2B5EF4-FFF2-40B4-BE49-F238E27FC236}">
                  <a16:creationId xmlns:a16="http://schemas.microsoft.com/office/drawing/2014/main" id="{3C5EC589-0EEE-AA43-956D-7E1A6B8E7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435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34">
              <a:extLst>
                <a:ext uri="{FF2B5EF4-FFF2-40B4-BE49-F238E27FC236}">
                  <a16:creationId xmlns:a16="http://schemas.microsoft.com/office/drawing/2014/main" id="{00489FD8-0BA0-844E-AA41-BDE801D2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384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Rectangle 35">
              <a:extLst>
                <a:ext uri="{FF2B5EF4-FFF2-40B4-BE49-F238E27FC236}">
                  <a16:creationId xmlns:a16="http://schemas.microsoft.com/office/drawing/2014/main" id="{7CDE0EFB-7CC4-304D-AD89-8FC08C1F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236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Rectangle 36">
              <a:extLst>
                <a:ext uri="{FF2B5EF4-FFF2-40B4-BE49-F238E27FC236}">
                  <a16:creationId xmlns:a16="http://schemas.microsoft.com/office/drawing/2014/main" id="{6EECC216-B56D-D043-93ED-F50164EF4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698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37">
              <a:extLst>
                <a:ext uri="{FF2B5EF4-FFF2-40B4-BE49-F238E27FC236}">
                  <a16:creationId xmlns:a16="http://schemas.microsoft.com/office/drawing/2014/main" id="{2DDF4004-027D-3448-8C19-8E608E21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550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Rectangle 38">
              <a:extLst>
                <a:ext uri="{FF2B5EF4-FFF2-40B4-BE49-F238E27FC236}">
                  <a16:creationId xmlns:a16="http://schemas.microsoft.com/office/drawing/2014/main" id="{66B062CA-DE3B-DE43-ABC0-B0129B267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501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39">
              <a:extLst>
                <a:ext uri="{FF2B5EF4-FFF2-40B4-BE49-F238E27FC236}">
                  <a16:creationId xmlns:a16="http://schemas.microsoft.com/office/drawing/2014/main" id="{B8FF22AA-6251-9B4A-8B71-33B1C663B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450" y="2036716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FAB9104E-A760-C644-B315-33CD7DEB1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4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id="{84289F99-D270-C140-AA7A-F6C4AFA07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448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Rectangle 42">
              <a:extLst>
                <a:ext uri="{FF2B5EF4-FFF2-40B4-BE49-F238E27FC236}">
                  <a16:creationId xmlns:a16="http://schemas.microsoft.com/office/drawing/2014/main" id="{CDFBFB7B-6E55-9045-8777-DB8B3B13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3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AD3CDD9F-C7EC-964D-A02B-C8B9C75C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52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Rectangle 44">
              <a:extLst>
                <a:ext uri="{FF2B5EF4-FFF2-40B4-BE49-F238E27FC236}">
                  <a16:creationId xmlns:a16="http://schemas.microsoft.com/office/drawing/2014/main" id="{A68B931F-B222-6643-B4DE-15E3E835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809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3" name="Rectangle 45">
              <a:extLst>
                <a:ext uri="{FF2B5EF4-FFF2-40B4-BE49-F238E27FC236}">
                  <a16:creationId xmlns:a16="http://schemas.microsoft.com/office/drawing/2014/main" id="{7D3A9CBD-AC18-2744-9564-5C628A27F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759" y="2034797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4" name="Rectangle 46">
              <a:extLst>
                <a:ext uri="{FF2B5EF4-FFF2-40B4-BE49-F238E27FC236}">
                  <a16:creationId xmlns:a16="http://schemas.microsoft.com/office/drawing/2014/main" id="{7BD5CB89-7651-AC4B-B6A7-CB76771F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611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48">
              <a:extLst>
                <a:ext uri="{FF2B5EF4-FFF2-40B4-BE49-F238E27FC236}">
                  <a16:creationId xmlns:a16="http://schemas.microsoft.com/office/drawing/2014/main" id="{22B83E8B-5347-B046-AB4A-F500B639B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488" y="1902290"/>
              <a:ext cx="4503412" cy="1075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Text Box 61">
              <a:extLst>
                <a:ext uri="{FF2B5EF4-FFF2-40B4-BE49-F238E27FC236}">
                  <a16:creationId xmlns:a16="http://schemas.microsoft.com/office/drawing/2014/main" id="{EC2166A2-B157-124D-AD95-CDDC7B2DD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942" y="1666591"/>
              <a:ext cx="805454" cy="343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rPr>
                <a:t>cwnd</a:t>
              </a:r>
              <a:endPara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4" name="Group 62">
              <a:extLst>
                <a:ext uri="{FF2B5EF4-FFF2-40B4-BE49-F238E27FC236}">
                  <a16:creationId xmlns:a16="http://schemas.microsoft.com/office/drawing/2014/main" id="{A2ECB346-2348-1D42-A5A0-3073BBFAF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7065" y="1750599"/>
              <a:ext cx="406463" cy="142109"/>
              <a:chOff x="3918" y="1692"/>
              <a:chExt cx="257" cy="86"/>
            </a:xfrm>
          </p:grpSpPr>
          <p:sp>
            <p:nvSpPr>
              <p:cNvPr id="175" name="Line 63">
                <a:extLst>
                  <a:ext uri="{FF2B5EF4-FFF2-40B4-BE49-F238E27FC236}">
                    <a16:creationId xmlns:a16="http://schemas.microsoft.com/office/drawing/2014/main" id="{D8AB4372-6622-194F-8B2C-95E11AB4B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18" y="1730"/>
                <a:ext cx="257" cy="1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6" name="Line 64">
                <a:extLst>
                  <a:ext uri="{FF2B5EF4-FFF2-40B4-BE49-F238E27FC236}">
                    <a16:creationId xmlns:a16="http://schemas.microsoft.com/office/drawing/2014/main" id="{90113FC4-9E6C-1344-9A19-D18BED38D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5" y="1692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77" name="Group 65">
              <a:extLst>
                <a:ext uri="{FF2B5EF4-FFF2-40B4-BE49-F238E27FC236}">
                  <a16:creationId xmlns:a16="http://schemas.microsoft.com/office/drawing/2014/main" id="{DA340DC1-A02D-8B4C-B20C-F58E960E37E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633855" y="1759691"/>
              <a:ext cx="362751" cy="149790"/>
              <a:chOff x="4414" y="1700"/>
              <a:chExt cx="220" cy="86"/>
            </a:xfrm>
          </p:grpSpPr>
          <p:sp>
            <p:nvSpPr>
              <p:cNvPr id="178" name="Line 66">
                <a:extLst>
                  <a:ext uri="{FF2B5EF4-FFF2-40B4-BE49-F238E27FC236}">
                    <a16:creationId xmlns:a16="http://schemas.microsoft.com/office/drawing/2014/main" id="{996A9ACA-B6A9-274C-AF8C-6FDF8BEA3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4" y="1746"/>
                <a:ext cx="22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Line 67">
                <a:extLst>
                  <a:ext uri="{FF2B5EF4-FFF2-40B4-BE49-F238E27FC236}">
                    <a16:creationId xmlns:a16="http://schemas.microsoft.com/office/drawing/2014/main" id="{1CAF8AD6-4F2D-AF41-B54A-FA702FB44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1700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7" name="Text Box 78">
              <a:extLst>
                <a:ext uri="{FF2B5EF4-FFF2-40B4-BE49-F238E27FC236}">
                  <a16:creationId xmlns:a16="http://schemas.microsoft.com/office/drawing/2014/main" id="{084366A9-52AF-9848-912D-70AD364BF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1292332"/>
              <a:ext cx="3220754" cy="369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 sequence number space </a:t>
              </a:r>
            </a:p>
          </p:txBody>
        </p:sp>
      </p:grpSp>
      <p:sp>
        <p:nvSpPr>
          <p:cNvPr id="198" name="Line 51">
            <a:extLst>
              <a:ext uri="{FF2B5EF4-FFF2-40B4-BE49-F238E27FC236}">
                <a16:creationId xmlns:a16="http://schemas.microsoft.com/office/drawing/2014/main" id="{E6E4B0C6-1414-3D4F-93A5-CCA3CEEBB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8860" y="2875555"/>
            <a:ext cx="700041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77D345-5DCD-C84A-8957-E4F03648FFCF}"/>
              </a:ext>
            </a:extLst>
          </p:cNvPr>
          <p:cNvGrpSpPr/>
          <p:nvPr/>
        </p:nvGrpSpPr>
        <p:grpSpPr>
          <a:xfrm>
            <a:off x="4204169" y="2959619"/>
            <a:ext cx="1759165" cy="950582"/>
            <a:chOff x="4204169" y="2959619"/>
            <a:chExt cx="1759165" cy="950582"/>
          </a:xfrm>
        </p:grpSpPr>
        <p:sp>
          <p:nvSpPr>
            <p:cNvPr id="199" name="Freeform 69">
              <a:extLst>
                <a:ext uri="{FF2B5EF4-FFF2-40B4-BE49-F238E27FC236}">
                  <a16:creationId xmlns:a16="http://schemas.microsoft.com/office/drawing/2014/main" id="{59B379E2-D8BE-6243-B6FF-8D00B68FA2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4169" y="2959619"/>
              <a:ext cx="190240" cy="549834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Text Box 59">
              <a:extLst>
                <a:ext uri="{FF2B5EF4-FFF2-40B4-BE49-F238E27FC236}">
                  <a16:creationId xmlns:a16="http://schemas.microsoft.com/office/drawing/2014/main" id="{D18ACC8C-E30F-2B43-A012-02A119CFD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485" y="3319270"/>
              <a:ext cx="1603849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available but not used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AB0D8A-F035-A446-BFCD-CB14C1FE358B}"/>
              </a:ext>
            </a:extLst>
          </p:cNvPr>
          <p:cNvGrpSpPr/>
          <p:nvPr/>
        </p:nvGrpSpPr>
        <p:grpSpPr>
          <a:xfrm>
            <a:off x="7180262" y="1455737"/>
            <a:ext cx="4592627" cy="2538364"/>
            <a:chOff x="7180262" y="1455737"/>
            <a:chExt cx="4592627" cy="2538364"/>
          </a:xfrm>
        </p:grpSpPr>
        <p:sp>
          <p:nvSpPr>
            <p:cNvPr id="103" name="Rectangle 4">
              <a:extLst>
                <a:ext uri="{FF2B5EF4-FFF2-40B4-BE49-F238E27FC236}">
                  <a16:creationId xmlns:a16="http://schemas.microsoft.com/office/drawing/2014/main" id="{3906FFA2-1D5C-7540-9050-9ADF12840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0262" y="1455737"/>
              <a:ext cx="4592627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sending behavior: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roughly: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send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bytes, wait RTT for ACKS, then send more bytes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FB518A-5432-5D44-890D-C8AC56EDFDD2}"/>
                </a:ext>
              </a:extLst>
            </p:cNvPr>
            <p:cNvGrpSpPr/>
            <p:nvPr/>
          </p:nvGrpSpPr>
          <p:grpSpPr>
            <a:xfrm>
              <a:off x="7513131" y="3110983"/>
              <a:ext cx="3751561" cy="883118"/>
              <a:chOff x="6839655" y="3035314"/>
              <a:chExt cx="3751561" cy="88311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03E68F-787C-134C-96B7-EA9979048F4F}"/>
                  </a:ext>
                </a:extLst>
              </p:cNvPr>
              <p:cNvSpPr/>
              <p:nvPr/>
            </p:nvSpPr>
            <p:spPr>
              <a:xfrm>
                <a:off x="6839655" y="3035314"/>
                <a:ext cx="3751561" cy="8831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32ED096-06AB-7A4D-A7B5-17961E51AD24}"/>
                  </a:ext>
                </a:extLst>
              </p:cNvPr>
              <p:cNvGrpSpPr/>
              <p:nvPr/>
            </p:nvGrpSpPr>
            <p:grpSpPr>
              <a:xfrm>
                <a:off x="6869571" y="3107218"/>
                <a:ext cx="3634909" cy="811214"/>
                <a:chOff x="6694950" y="3614743"/>
                <a:chExt cx="3634909" cy="811214"/>
              </a:xfrm>
            </p:grpSpPr>
            <p:sp>
              <p:nvSpPr>
                <p:cNvPr id="188" name="Text Box 79">
                  <a:extLst>
                    <a:ext uri="{FF2B5EF4-FFF2-40B4-BE49-F238E27FC236}">
                      <a16:creationId xmlns:a16="http://schemas.microsoft.com/office/drawing/2014/main" id="{15B5BFBD-DF38-5B40-87E5-F81F37DAA7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4950" y="3723809"/>
                  <a:ext cx="1390637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TCP rate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189" name="Group 82">
                  <a:extLst>
                    <a:ext uri="{FF2B5EF4-FFF2-40B4-BE49-F238E27FC236}">
                      <a16:creationId xmlns:a16="http://schemas.microsoft.com/office/drawing/2014/main" id="{0CAF5E9A-5B2C-B84F-AC89-1EFE7DC4B6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48588" y="3776663"/>
                  <a:ext cx="931863" cy="441325"/>
                  <a:chOff x="4214" y="2517"/>
                  <a:chExt cx="587" cy="278"/>
                </a:xfrm>
              </p:grpSpPr>
              <p:sp>
                <p:nvSpPr>
                  <p:cNvPr id="190" name="Text Box 80">
                    <a:extLst>
                      <a:ext uri="{FF2B5EF4-FFF2-40B4-BE49-F238E27FC236}">
                        <a16:creationId xmlns:a16="http://schemas.microsoft.com/office/drawing/2014/main" id="{36C86FAE-252E-5441-8D9C-64BC30C08F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6" y="2517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  <p:sp>
                <p:nvSpPr>
                  <p:cNvPr id="191" name="Text Box 81">
                    <a:extLst>
                      <a:ext uri="{FF2B5EF4-FFF2-40B4-BE49-F238E27FC236}">
                        <a16:creationId xmlns:a16="http://schemas.microsoft.com/office/drawing/2014/main" id="{CFDD21D8-7DD6-9E4E-82CD-89F60D95E8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4" y="2564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</p:grpSp>
            <p:grpSp>
              <p:nvGrpSpPr>
                <p:cNvPr id="192" name="Group 86">
                  <a:extLst>
                    <a:ext uri="{FF2B5EF4-FFF2-40B4-BE49-F238E27FC236}">
                      <a16:creationId xmlns:a16="http://schemas.microsoft.com/office/drawing/2014/main" id="{A6A8A6BC-4690-FD46-A7A2-F81368063A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20082" y="3614743"/>
                  <a:ext cx="922336" cy="811214"/>
                  <a:chOff x="4335" y="2509"/>
                  <a:chExt cx="581" cy="511"/>
                </a:xfrm>
              </p:grpSpPr>
              <p:sp>
                <p:nvSpPr>
                  <p:cNvPr id="193" name="Text Box 83">
                    <a:extLst>
                      <a:ext uri="{FF2B5EF4-FFF2-40B4-BE49-F238E27FC236}">
                        <a16:creationId xmlns:a16="http://schemas.microsoft.com/office/drawing/2014/main" id="{2EABE0BC-E93A-7840-BC78-8917BD66E87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35" y="2509"/>
                    <a:ext cx="581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" pitchFamily="2" charset="0"/>
                        <a:ea typeface="ＭＳ Ｐゴシック" charset="0"/>
                        <a:cs typeface="+mn-cs"/>
                      </a:rPr>
                      <a:t>cwnd</a:t>
                    </a:r>
                  </a:p>
                </p:txBody>
              </p:sp>
              <p:sp>
                <p:nvSpPr>
                  <p:cNvPr id="194" name="Text Box 84">
                    <a:extLst>
                      <a:ext uri="{FF2B5EF4-FFF2-40B4-BE49-F238E27FC236}">
                        <a16:creationId xmlns:a16="http://schemas.microsoft.com/office/drawing/2014/main" id="{FC380433-330D-4342-82B3-E71BEB72AF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8" y="2729"/>
                    <a:ext cx="46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RTT</a:t>
                    </a:r>
                  </a:p>
                </p:txBody>
              </p:sp>
              <p:sp>
                <p:nvSpPr>
                  <p:cNvPr id="195" name="Line 85">
                    <a:extLst>
                      <a:ext uri="{FF2B5EF4-FFF2-40B4-BE49-F238E27FC236}">
                        <a16:creationId xmlns:a16="http://schemas.microsoft.com/office/drawing/2014/main" id="{1B9F9DB8-E2FB-AE45-88BA-CC221F1D6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30" y="2763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96" name="Text Box 87">
                  <a:extLst>
                    <a:ext uri="{FF2B5EF4-FFF2-40B4-BE49-F238E27FC236}">
                      <a16:creationId xmlns:a16="http://schemas.microsoft.com/office/drawing/2014/main" id="{2A51BBA4-2F14-2F4F-A04D-EFFFF36AF4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41713" y="3823464"/>
                  <a:ext cx="118814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bytes/sec</a:t>
                  </a: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0449D2-8107-EC4E-BA6E-0B53574C5B7E}"/>
              </a:ext>
            </a:extLst>
          </p:cNvPr>
          <p:cNvGrpSpPr/>
          <p:nvPr/>
        </p:nvGrpSpPr>
        <p:grpSpPr>
          <a:xfrm>
            <a:off x="2327097" y="2874002"/>
            <a:ext cx="1660913" cy="1379180"/>
            <a:chOff x="2327097" y="2874002"/>
            <a:chExt cx="1660913" cy="1379180"/>
          </a:xfrm>
        </p:grpSpPr>
        <p:sp>
          <p:nvSpPr>
            <p:cNvPr id="171" name="Text Box 58">
              <a:extLst>
                <a:ext uri="{FF2B5EF4-FFF2-40B4-BE49-F238E27FC236}">
                  <a16:creationId xmlns:a16="http://schemas.microsoft.com/office/drawing/2014/main" id="{245049EB-D632-CE4C-A587-BA819860D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097" y="3412952"/>
              <a:ext cx="1660913" cy="840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sent, but not-yet ACKed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(“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in-flight”)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36A4AF-C412-6643-BB9E-A6741086FD03}"/>
                </a:ext>
              </a:extLst>
            </p:cNvPr>
            <p:cNvGrpSpPr/>
            <p:nvPr/>
          </p:nvGrpSpPr>
          <p:grpSpPr>
            <a:xfrm>
              <a:off x="2644060" y="2874002"/>
              <a:ext cx="1201888" cy="658131"/>
              <a:chOff x="2644060" y="2874003"/>
              <a:chExt cx="1201888" cy="635450"/>
            </a:xfrm>
          </p:grpSpPr>
          <p:sp>
            <p:nvSpPr>
              <p:cNvPr id="167" name="Line 51">
                <a:extLst>
                  <a:ext uri="{FF2B5EF4-FFF2-40B4-BE49-F238E27FC236}">
                    <a16:creationId xmlns:a16="http://schemas.microsoft.com/office/drawing/2014/main" id="{82259C8B-8E68-3B45-95EF-6297D889F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4060" y="2874003"/>
                <a:ext cx="12018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977076-799D-1F4B-B884-156CBD02F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877" y="2898008"/>
                <a:ext cx="0" cy="611445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Slide Number Placeholder 2">
            <a:extLst>
              <a:ext uri="{FF2B5EF4-FFF2-40B4-BE49-F238E27FC236}">
                <a16:creationId xmlns:a16="http://schemas.microsoft.com/office/drawing/2014/main" id="{F3E09B12-4970-4049-B7E9-4060B63F1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2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Connection-oriented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81C94-6123-D143-8C6E-7FF67BFA4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EDA9F-A4F6-9E48-A741-C2AF8BE2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2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9719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slow start </a:t>
            </a:r>
            <a:endParaRPr lang="en-US" sz="4400" b="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8A57114D-913B-0446-AF23-3E8C1F4B81CA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384299"/>
            <a:ext cx="5118100" cy="521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connection begins, increase rate exponentially until first loss event: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initially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 MSS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every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 by incrementing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every ACK received</a:t>
            </a:r>
          </a:p>
        </p:txBody>
      </p:sp>
      <p:sp>
        <p:nvSpPr>
          <p:cNvPr id="224" name="Line 6">
            <a:extLst>
              <a:ext uri="{FF2B5EF4-FFF2-40B4-BE49-F238E27FC236}">
                <a16:creationId xmlns:a16="http://schemas.microsoft.com/office/drawing/2014/main" id="{6A528287-EE91-2148-8BF9-9042AB1CF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75" y="2306590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5" name="Text Box 8">
            <a:extLst>
              <a:ext uri="{FF2B5EF4-FFF2-40B4-BE49-F238E27FC236}">
                <a16:creationId xmlns:a16="http://schemas.microsoft.com/office/drawing/2014/main" id="{BF8683E2-9BD1-4641-8269-1F97FE16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1168352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A</a:t>
            </a:r>
          </a:p>
        </p:txBody>
      </p:sp>
      <p:sp>
        <p:nvSpPr>
          <p:cNvPr id="226" name="Text Box 9">
            <a:extLst>
              <a:ext uri="{FF2B5EF4-FFF2-40B4-BE49-F238E27FC236}">
                <a16:creationId xmlns:a16="http://schemas.microsoft.com/office/drawing/2014/main" id="{C49CE5EE-9C21-9E4F-B95D-B87D2E6CA9D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91550" y="2273252"/>
            <a:ext cx="1208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one segment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28" name="Text Box 12">
            <a:extLst>
              <a:ext uri="{FF2B5EF4-FFF2-40B4-BE49-F238E27FC236}">
                <a16:creationId xmlns:a16="http://schemas.microsoft.com/office/drawing/2014/main" id="{51858FD0-9B85-8441-9B12-8875189F6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663" y="1154065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229" name="Line 13">
            <a:extLst>
              <a:ext uri="{FF2B5EF4-FFF2-40B4-BE49-F238E27FC236}">
                <a16:creationId xmlns:a16="http://schemas.microsoft.com/office/drawing/2014/main" id="{A18AC8EC-DBD1-E34E-B3EA-D3876A530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21208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Line 14">
            <a:extLst>
              <a:ext uri="{FF2B5EF4-FFF2-40B4-BE49-F238E27FC236}">
                <a16:creationId xmlns:a16="http://schemas.microsoft.com/office/drawing/2014/main" id="{77B3310E-1B60-414E-9423-328982307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4913" y="21589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9B56F2-B7D2-5247-8C5B-11CDFE50D6C7}"/>
              </a:ext>
            </a:extLst>
          </p:cNvPr>
          <p:cNvGrpSpPr/>
          <p:nvPr/>
        </p:nvGrpSpPr>
        <p:grpSpPr>
          <a:xfrm>
            <a:off x="7254875" y="2270077"/>
            <a:ext cx="304800" cy="830263"/>
            <a:chOff x="7254875" y="2270077"/>
            <a:chExt cx="304800" cy="830263"/>
          </a:xfrm>
        </p:grpSpPr>
        <p:sp>
          <p:nvSpPr>
            <p:cNvPr id="227" name="Text Box 10">
              <a:extLst>
                <a:ext uri="{FF2B5EF4-FFF2-40B4-BE49-F238E27FC236}">
                  <a16:creationId xmlns:a16="http://schemas.microsoft.com/office/drawing/2014/main" id="{A25707E3-FE96-074A-AE26-F8222C4C3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7142956" y="2510584"/>
              <a:ext cx="5286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RTT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Line 15">
              <a:extLst>
                <a:ext uri="{FF2B5EF4-FFF2-40B4-BE49-F238E27FC236}">
                  <a16:creationId xmlns:a16="http://schemas.microsoft.com/office/drawing/2014/main" id="{1BE79FAE-9CDC-7B45-A6C0-E89FC9FC2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99338" y="2270077"/>
              <a:ext cx="4762" cy="219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Line 16">
              <a:extLst>
                <a:ext uri="{FF2B5EF4-FFF2-40B4-BE49-F238E27FC236}">
                  <a16:creationId xmlns:a16="http://schemas.microsoft.com/office/drawing/2014/main" id="{59A77926-4B5A-AC4A-B560-0B735D6B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8863" y="2876502"/>
              <a:ext cx="4762" cy="2238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33" name="Line 17">
            <a:extLst>
              <a:ext uri="{FF2B5EF4-FFF2-40B4-BE49-F238E27FC236}">
                <a16:creationId xmlns:a16="http://schemas.microsoft.com/office/drawing/2014/main" id="{6F1B852B-55C3-8747-96CA-AA2F2AB5E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1263" y="2711402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34" name="Group 18">
            <a:extLst>
              <a:ext uri="{FF2B5EF4-FFF2-40B4-BE49-F238E27FC236}">
                <a16:creationId xmlns:a16="http://schemas.microsoft.com/office/drawing/2014/main" id="{065B59AF-8C8D-9041-B965-0C2B0A5F8CEF}"/>
              </a:ext>
            </a:extLst>
          </p:cNvPr>
          <p:cNvGrpSpPr>
            <a:grpSpLocks/>
          </p:cNvGrpSpPr>
          <p:nvPr/>
        </p:nvGrpSpPr>
        <p:grpSpPr bwMode="auto">
          <a:xfrm>
            <a:off x="9809163" y="5453015"/>
            <a:ext cx="615950" cy="366712"/>
            <a:chOff x="3317" y="3527"/>
            <a:chExt cx="388" cy="231"/>
          </a:xfrm>
        </p:grpSpPr>
        <p:sp>
          <p:nvSpPr>
            <p:cNvPr id="235" name="Rectangle 19">
              <a:extLst>
                <a:ext uri="{FF2B5EF4-FFF2-40B4-BE49-F238E27FC236}">
                  <a16:creationId xmlns:a16="http://schemas.microsoft.com/office/drawing/2014/main" id="{87C76A64-BE9B-B84D-B23B-73554D8DC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6" name="Text Box 20">
              <a:extLst>
                <a:ext uri="{FF2B5EF4-FFF2-40B4-BE49-F238E27FC236}">
                  <a16:creationId xmlns:a16="http://schemas.microsoft.com/office/drawing/2014/main" id="{0453126D-C0BC-5F4F-8DBD-30CD1FA8A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time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00408E-3418-754E-97D5-873085045522}"/>
              </a:ext>
            </a:extLst>
          </p:cNvPr>
          <p:cNvGrpSpPr/>
          <p:nvPr/>
        </p:nvGrpSpPr>
        <p:grpSpPr>
          <a:xfrm>
            <a:off x="7585075" y="3087640"/>
            <a:ext cx="2509838" cy="438150"/>
            <a:chOff x="7585075" y="3087640"/>
            <a:chExt cx="2509838" cy="438150"/>
          </a:xfrm>
        </p:grpSpPr>
        <p:sp>
          <p:nvSpPr>
            <p:cNvPr id="237" name="Line 21">
              <a:extLst>
                <a:ext uri="{FF2B5EF4-FFF2-40B4-BE49-F238E27FC236}">
                  <a16:creationId xmlns:a16="http://schemas.microsoft.com/office/drawing/2014/main" id="{9884C69B-71B1-0942-8DD7-4BADAC4C5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838" y="308764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8" name="Line 22">
              <a:extLst>
                <a:ext uri="{FF2B5EF4-FFF2-40B4-BE49-F238E27FC236}">
                  <a16:creationId xmlns:a16="http://schemas.microsoft.com/office/drawing/2014/main" id="{51BC13AD-02C4-1049-8BE5-DF4431F84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5075" y="3173365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04703D-5DBE-F940-8D53-F844A095856D}"/>
              </a:ext>
            </a:extLst>
          </p:cNvPr>
          <p:cNvGrpSpPr/>
          <p:nvPr/>
        </p:nvGrpSpPr>
        <p:grpSpPr>
          <a:xfrm>
            <a:off x="7558088" y="3697240"/>
            <a:ext cx="2555875" cy="612775"/>
            <a:chOff x="7558088" y="3697240"/>
            <a:chExt cx="2555875" cy="612775"/>
          </a:xfrm>
        </p:grpSpPr>
        <p:sp>
          <p:nvSpPr>
            <p:cNvPr id="239" name="Line 23">
              <a:extLst>
                <a:ext uri="{FF2B5EF4-FFF2-40B4-BE49-F238E27FC236}">
                  <a16:creationId xmlns:a16="http://schemas.microsoft.com/office/drawing/2014/main" id="{4B52376E-4BCD-9A4A-845B-15A59AA4F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5075" y="3697240"/>
              <a:ext cx="2528888" cy="36195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Line 24">
              <a:extLst>
                <a:ext uri="{FF2B5EF4-FFF2-40B4-BE49-F238E27FC236}">
                  <a16:creationId xmlns:a16="http://schemas.microsoft.com/office/drawing/2014/main" id="{645C0ACA-0EDA-5E4A-9046-377D9678C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8088" y="395759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1" name="Text Box 25">
            <a:extLst>
              <a:ext uri="{FF2B5EF4-FFF2-40B4-BE49-F238E27FC236}">
                <a16:creationId xmlns:a16="http://schemas.microsoft.com/office/drawing/2014/main" id="{01076F6F-B790-D24D-9445-FAC03A5C45E4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89963" y="3059065"/>
            <a:ext cx="1277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two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42" name="Text Box 26">
            <a:extLst>
              <a:ext uri="{FF2B5EF4-FFF2-40B4-BE49-F238E27FC236}">
                <a16:creationId xmlns:a16="http://schemas.microsoft.com/office/drawing/2014/main" id="{1B8C0342-7E57-2343-86AD-47B5AB1AA67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682038" y="4073477"/>
            <a:ext cx="1306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four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grpSp>
        <p:nvGrpSpPr>
          <p:cNvPr id="243" name="Group 27">
            <a:extLst>
              <a:ext uri="{FF2B5EF4-FFF2-40B4-BE49-F238E27FC236}">
                <a16:creationId xmlns:a16="http://schemas.microsoft.com/office/drawing/2014/main" id="{B634F089-4244-B04A-8749-7ACF0E0264A8}"/>
              </a:ext>
            </a:extLst>
          </p:cNvPr>
          <p:cNvGrpSpPr>
            <a:grpSpLocks/>
          </p:cNvGrpSpPr>
          <p:nvPr/>
        </p:nvGrpSpPr>
        <p:grpSpPr bwMode="auto">
          <a:xfrm>
            <a:off x="7580316" y="4092527"/>
            <a:ext cx="2519363" cy="652463"/>
            <a:chOff x="3954" y="2214"/>
            <a:chExt cx="1587" cy="411"/>
          </a:xfrm>
        </p:grpSpPr>
        <p:sp>
          <p:nvSpPr>
            <p:cNvPr id="244" name="Line 28">
              <a:extLst>
                <a:ext uri="{FF2B5EF4-FFF2-40B4-BE49-F238E27FC236}">
                  <a16:creationId xmlns:a16="http://schemas.microsoft.com/office/drawing/2014/main" id="{6F92F39D-0B5B-8944-8B48-2B288C8AA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Line 29">
              <a:extLst>
                <a:ext uri="{FF2B5EF4-FFF2-40B4-BE49-F238E27FC236}">
                  <a16:creationId xmlns:a16="http://schemas.microsoft.com/office/drawing/2014/main" id="{C48577E5-7DD4-034F-9CF0-3D303E956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Line 30">
              <a:extLst>
                <a:ext uri="{FF2B5EF4-FFF2-40B4-BE49-F238E27FC236}">
                  <a16:creationId xmlns:a16="http://schemas.microsoft.com/office/drawing/2014/main" id="{B96B9B7F-8E30-7743-AEDD-727B51D6B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Line 31">
              <a:extLst>
                <a:ext uri="{FF2B5EF4-FFF2-40B4-BE49-F238E27FC236}">
                  <a16:creationId xmlns:a16="http://schemas.microsoft.com/office/drawing/2014/main" id="{B83505EC-39A5-D64D-8E5C-39A07A090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8" name="Group 32">
            <a:extLst>
              <a:ext uri="{FF2B5EF4-FFF2-40B4-BE49-F238E27FC236}">
                <a16:creationId xmlns:a16="http://schemas.microsoft.com/office/drawing/2014/main" id="{00C5C000-11E9-BE42-9849-B1B7B9E99FE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866063" y="4473527"/>
            <a:ext cx="2228850" cy="604838"/>
            <a:chOff x="3954" y="2214"/>
            <a:chExt cx="1587" cy="411"/>
          </a:xfrm>
        </p:grpSpPr>
        <p:sp>
          <p:nvSpPr>
            <p:cNvPr id="249" name="Line 33">
              <a:extLst>
                <a:ext uri="{FF2B5EF4-FFF2-40B4-BE49-F238E27FC236}">
                  <a16:creationId xmlns:a16="http://schemas.microsoft.com/office/drawing/2014/main" id="{4332886D-58A3-5C48-9DD4-0435A9D31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34">
              <a:extLst>
                <a:ext uri="{FF2B5EF4-FFF2-40B4-BE49-F238E27FC236}">
                  <a16:creationId xmlns:a16="http://schemas.microsoft.com/office/drawing/2014/main" id="{C0026D13-F3ED-354E-AB62-DED685C67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35">
              <a:extLst>
                <a:ext uri="{FF2B5EF4-FFF2-40B4-BE49-F238E27FC236}">
                  <a16:creationId xmlns:a16="http://schemas.microsoft.com/office/drawing/2014/main" id="{36EDBC83-2FCD-4D49-9A45-B0773BAEE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Line 36">
              <a:extLst>
                <a:ext uri="{FF2B5EF4-FFF2-40B4-BE49-F238E27FC236}">
                  <a16:creationId xmlns:a16="http://schemas.microsoft.com/office/drawing/2014/main" id="{8BA1B8D7-7D1E-2947-8988-7C4595578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3" name="Group 43">
            <a:extLst>
              <a:ext uri="{FF2B5EF4-FFF2-40B4-BE49-F238E27FC236}">
                <a16:creationId xmlns:a16="http://schemas.microsoft.com/office/drawing/2014/main" id="{D0982D30-E871-F344-B80E-157861960777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1492202"/>
            <a:ext cx="654050" cy="601663"/>
            <a:chOff x="-44" y="1473"/>
            <a:chExt cx="981" cy="1105"/>
          </a:xfrm>
        </p:grpSpPr>
        <p:pic>
          <p:nvPicPr>
            <p:cNvPr id="254" name="Picture 44" descr="desktop_computer_stylized_medium">
              <a:extLst>
                <a:ext uri="{FF2B5EF4-FFF2-40B4-BE49-F238E27FC236}">
                  <a16:creationId xmlns:a16="http://schemas.microsoft.com/office/drawing/2014/main" id="{0C5F9445-24EE-C948-8E49-3FEF71FC5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id="{568D3F7F-13C8-1742-BB47-FC4C8107B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6" name="Group 46">
            <a:extLst>
              <a:ext uri="{FF2B5EF4-FFF2-40B4-BE49-F238E27FC236}">
                <a16:creationId xmlns:a16="http://schemas.microsoft.com/office/drawing/2014/main" id="{514EF769-BED4-DE47-BE55-0913ABFB155D}"/>
              </a:ext>
            </a:extLst>
          </p:cNvPr>
          <p:cNvGrpSpPr>
            <a:grpSpLocks/>
          </p:cNvGrpSpPr>
          <p:nvPr/>
        </p:nvGrpSpPr>
        <p:grpSpPr bwMode="auto">
          <a:xfrm>
            <a:off x="9877425" y="1506490"/>
            <a:ext cx="382588" cy="547687"/>
            <a:chOff x="4140" y="429"/>
            <a:chExt cx="1425" cy="2396"/>
          </a:xfrm>
        </p:grpSpPr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id="{9A7FEAB4-C4F3-E042-96AB-2FC0D99EA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48">
              <a:extLst>
                <a:ext uri="{FF2B5EF4-FFF2-40B4-BE49-F238E27FC236}">
                  <a16:creationId xmlns:a16="http://schemas.microsoft.com/office/drawing/2014/main" id="{0E59C13E-BE84-BA48-8D46-C29C02703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9" name="Freeform 49">
              <a:extLst>
                <a:ext uri="{FF2B5EF4-FFF2-40B4-BE49-F238E27FC236}">
                  <a16:creationId xmlns:a16="http://schemas.microsoft.com/office/drawing/2014/main" id="{CF502E49-4DFE-2340-8749-43933F838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0" name="Freeform 50">
              <a:extLst>
                <a:ext uri="{FF2B5EF4-FFF2-40B4-BE49-F238E27FC236}">
                  <a16:creationId xmlns:a16="http://schemas.microsoft.com/office/drawing/2014/main" id="{C8ED811D-DAEF-B141-A80E-204FE9D1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Rectangle 51">
              <a:extLst>
                <a:ext uri="{FF2B5EF4-FFF2-40B4-BE49-F238E27FC236}">
                  <a16:creationId xmlns:a16="http://schemas.microsoft.com/office/drawing/2014/main" id="{E540E7B8-30E6-B846-823A-6925D9600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2" name="Group 52">
              <a:extLst>
                <a:ext uri="{FF2B5EF4-FFF2-40B4-BE49-F238E27FC236}">
                  <a16:creationId xmlns:a16="http://schemas.microsoft.com/office/drawing/2014/main" id="{DE3F2659-D2D6-6C4C-9DF4-EEDFBE720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7" name="AutoShape 53">
                <a:extLst>
                  <a:ext uri="{FF2B5EF4-FFF2-40B4-BE49-F238E27FC236}">
                    <a16:creationId xmlns:a16="http://schemas.microsoft.com/office/drawing/2014/main" id="{0ABA0FE6-EF08-7D42-838B-AEB8F187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8" name="AutoShape 54">
                <a:extLst>
                  <a:ext uri="{FF2B5EF4-FFF2-40B4-BE49-F238E27FC236}">
                    <a16:creationId xmlns:a16="http://schemas.microsoft.com/office/drawing/2014/main" id="{AD5B052B-FFFB-424E-B4B9-AC7809F4B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3" name="Rectangle 55">
              <a:extLst>
                <a:ext uri="{FF2B5EF4-FFF2-40B4-BE49-F238E27FC236}">
                  <a16:creationId xmlns:a16="http://schemas.microsoft.com/office/drawing/2014/main" id="{E9301038-767E-E14B-8FDB-B55EE9CA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56">
              <a:extLst>
                <a:ext uri="{FF2B5EF4-FFF2-40B4-BE49-F238E27FC236}">
                  <a16:creationId xmlns:a16="http://schemas.microsoft.com/office/drawing/2014/main" id="{2654E7B8-586D-8C4D-A5CD-CC6977E95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5" name="AutoShape 57">
                <a:extLst>
                  <a:ext uri="{FF2B5EF4-FFF2-40B4-BE49-F238E27FC236}">
                    <a16:creationId xmlns:a16="http://schemas.microsoft.com/office/drawing/2014/main" id="{4E195FC5-FC94-1542-9BBD-0BDFF1D5C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6" name="AutoShape 58">
                <a:extLst>
                  <a:ext uri="{FF2B5EF4-FFF2-40B4-BE49-F238E27FC236}">
                    <a16:creationId xmlns:a16="http://schemas.microsoft.com/office/drawing/2014/main" id="{7E2D9C3B-E255-964C-9508-E66C9FF59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Rectangle 59">
              <a:extLst>
                <a:ext uri="{FF2B5EF4-FFF2-40B4-BE49-F238E27FC236}">
                  <a16:creationId xmlns:a16="http://schemas.microsoft.com/office/drawing/2014/main" id="{0D35C755-AFBC-C143-94D5-E34C8F255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Rectangle 60">
              <a:extLst>
                <a:ext uri="{FF2B5EF4-FFF2-40B4-BE49-F238E27FC236}">
                  <a16:creationId xmlns:a16="http://schemas.microsoft.com/office/drawing/2014/main" id="{8990E763-A8F8-E645-8A01-F6B16D85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7" name="Group 61">
              <a:extLst>
                <a:ext uri="{FF2B5EF4-FFF2-40B4-BE49-F238E27FC236}">
                  <a16:creationId xmlns:a16="http://schemas.microsoft.com/office/drawing/2014/main" id="{6F65B17F-5946-9A47-9972-2B907C059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3" name="AutoShape 62">
                <a:extLst>
                  <a:ext uri="{FF2B5EF4-FFF2-40B4-BE49-F238E27FC236}">
                    <a16:creationId xmlns:a16="http://schemas.microsoft.com/office/drawing/2014/main" id="{F08D8399-0C1A-1847-A17B-5B4FDBE7F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4" name="AutoShape 63">
                <a:extLst>
                  <a:ext uri="{FF2B5EF4-FFF2-40B4-BE49-F238E27FC236}">
                    <a16:creationId xmlns:a16="http://schemas.microsoft.com/office/drawing/2014/main" id="{99FEA9D9-F58C-C34F-AA76-A96DFE0CE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8" name="Freeform 64">
              <a:extLst>
                <a:ext uri="{FF2B5EF4-FFF2-40B4-BE49-F238E27FC236}">
                  <a16:creationId xmlns:a16="http://schemas.microsoft.com/office/drawing/2014/main" id="{76F83DEB-6CB2-5740-875B-1B89844B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65">
              <a:extLst>
                <a:ext uri="{FF2B5EF4-FFF2-40B4-BE49-F238E27FC236}">
                  <a16:creationId xmlns:a16="http://schemas.microsoft.com/office/drawing/2014/main" id="{7398C74D-4650-204D-91E2-CBB3BD64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1" name="AutoShape 66">
                <a:extLst>
                  <a:ext uri="{FF2B5EF4-FFF2-40B4-BE49-F238E27FC236}">
                    <a16:creationId xmlns:a16="http://schemas.microsoft.com/office/drawing/2014/main" id="{039023CA-977C-5946-9E46-D41AFAF2B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2" name="AutoShape 67">
                <a:extLst>
                  <a:ext uri="{FF2B5EF4-FFF2-40B4-BE49-F238E27FC236}">
                    <a16:creationId xmlns:a16="http://schemas.microsoft.com/office/drawing/2014/main" id="{A95F4972-A071-D241-8DB3-965104C3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70" name="Rectangle 68">
              <a:extLst>
                <a:ext uri="{FF2B5EF4-FFF2-40B4-BE49-F238E27FC236}">
                  <a16:creationId xmlns:a16="http://schemas.microsoft.com/office/drawing/2014/main" id="{87EA3775-452B-1C4A-BCB4-1F82D746E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Freeform 69">
              <a:extLst>
                <a:ext uri="{FF2B5EF4-FFF2-40B4-BE49-F238E27FC236}">
                  <a16:creationId xmlns:a16="http://schemas.microsoft.com/office/drawing/2014/main" id="{45913A8B-722F-4340-A919-72B4EE032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Freeform 70">
              <a:extLst>
                <a:ext uri="{FF2B5EF4-FFF2-40B4-BE49-F238E27FC236}">
                  <a16:creationId xmlns:a16="http://schemas.microsoft.com/office/drawing/2014/main" id="{2676EFF8-49E0-8440-A1AD-B54B20D4F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Oval 71">
              <a:extLst>
                <a:ext uri="{FF2B5EF4-FFF2-40B4-BE49-F238E27FC236}">
                  <a16:creationId xmlns:a16="http://schemas.microsoft.com/office/drawing/2014/main" id="{1F85A707-5AE3-F64D-94EF-B9C82DB6D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Freeform 72">
              <a:extLst>
                <a:ext uri="{FF2B5EF4-FFF2-40B4-BE49-F238E27FC236}">
                  <a16:creationId xmlns:a16="http://schemas.microsoft.com/office/drawing/2014/main" id="{CAAAAF2D-30B7-D84B-BF96-1507DDCB2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AutoShape 73">
              <a:extLst>
                <a:ext uri="{FF2B5EF4-FFF2-40B4-BE49-F238E27FC236}">
                  <a16:creationId xmlns:a16="http://schemas.microsoft.com/office/drawing/2014/main" id="{BA3EE2C3-2176-8A45-B380-5804587A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AutoShape 74">
              <a:extLst>
                <a:ext uri="{FF2B5EF4-FFF2-40B4-BE49-F238E27FC236}">
                  <a16:creationId xmlns:a16="http://schemas.microsoft.com/office/drawing/2014/main" id="{08D47FAF-BF1B-1F44-985D-760303B4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7" name="Oval 75">
              <a:extLst>
                <a:ext uri="{FF2B5EF4-FFF2-40B4-BE49-F238E27FC236}">
                  <a16:creationId xmlns:a16="http://schemas.microsoft.com/office/drawing/2014/main" id="{AF962D89-4DC3-CB40-AD48-4E975B0F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Oval 76">
              <a:extLst>
                <a:ext uri="{FF2B5EF4-FFF2-40B4-BE49-F238E27FC236}">
                  <a16:creationId xmlns:a16="http://schemas.microsoft.com/office/drawing/2014/main" id="{BA8014D1-6702-5849-87C3-1AE05DDF6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9" name="Oval 77">
              <a:extLst>
                <a:ext uri="{FF2B5EF4-FFF2-40B4-BE49-F238E27FC236}">
                  <a16:creationId xmlns:a16="http://schemas.microsoft.com/office/drawing/2014/main" id="{3083C069-59B7-F047-91ED-17672B32B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Rectangle 78">
              <a:extLst>
                <a:ext uri="{FF2B5EF4-FFF2-40B4-BE49-F238E27FC236}">
                  <a16:creationId xmlns:a16="http://schemas.microsoft.com/office/drawing/2014/main" id="{A0E616B9-1439-8B49-B42F-245B61F6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3" name="Rectangle 3">
            <a:extLst>
              <a:ext uri="{FF2B5EF4-FFF2-40B4-BE49-F238E27FC236}">
                <a16:creationId xmlns:a16="http://schemas.microsoft.com/office/drawing/2014/main" id="{E8DFB3C6-E718-DE4A-87C1-CF7178F7C295}"/>
              </a:ext>
            </a:extLst>
          </p:cNvPr>
          <p:cNvSpPr txBox="1">
            <a:spLocks noChangeArrowheads="1"/>
          </p:cNvSpPr>
          <p:nvPr/>
        </p:nvSpPr>
        <p:spPr>
          <a:xfrm>
            <a:off x="1168400" y="4597399"/>
            <a:ext cx="5118100" cy="190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rate is slow, but ramps up exponentially fast</a:t>
            </a:r>
          </a:p>
        </p:txBody>
      </p: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E6BF77EC-AB9F-944C-99D2-21B2DB400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6" grpId="0"/>
      <p:bldP spid="233" grpId="0" animBg="1"/>
      <p:bldP spid="241" grpId="0"/>
      <p:bldP spid="242" grpId="0"/>
      <p:bldP spid="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467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from slow start to congestion avoidance</a:t>
            </a:r>
            <a:endParaRPr lang="en-US" sz="4400" b="0" dirty="0"/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2C9AD9FD-A93B-FF4D-B019-6827A14601C2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382665"/>
            <a:ext cx="5054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should the exponential increase switch to linear?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gets to 1/2 of its value before timeout.</a:t>
            </a: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38B71F69-39D9-954A-BA33-6A5861B7704D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3528965"/>
            <a:ext cx="4927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loss event,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set to 1/2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 before loss event</a:t>
            </a:r>
          </a:p>
        </p:txBody>
      </p:sp>
      <p:pic>
        <p:nvPicPr>
          <p:cNvPr id="79" name="Picture 7">
            <a:extLst>
              <a:ext uri="{FF2B5EF4-FFF2-40B4-BE49-F238E27FC236}">
                <a16:creationId xmlns:a16="http://schemas.microsoft.com/office/drawing/2014/main" id="{E19775EA-E95E-BD43-909F-67A89A00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7" y="1889345"/>
            <a:ext cx="5536882" cy="31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0" name="TextBox 1">
            <a:extLst>
              <a:ext uri="{FF2B5EF4-FFF2-40B4-BE49-F238E27FC236}">
                <a16:creationId xmlns:a16="http://schemas.microsoft.com/office/drawing/2014/main" id="{E6044695-E347-A24B-9CB7-78BC77131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35312"/>
            <a:ext cx="9756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ttp://gaia.cs.umass.edu/kurose_ross/interactive/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A3F5F-F42B-F04E-BB6A-D57835C29067}"/>
              </a:ext>
            </a:extLst>
          </p:cNvPr>
          <p:cNvSpPr/>
          <p:nvPr/>
        </p:nvSpPr>
        <p:spPr>
          <a:xfrm>
            <a:off x="7851775" y="3825875"/>
            <a:ext cx="850900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EA2FA-AD20-B940-ADBA-D9DD40684573}"/>
              </a:ext>
            </a:extLst>
          </p:cNvPr>
          <p:cNvSpPr/>
          <p:nvPr/>
        </p:nvSpPr>
        <p:spPr>
          <a:xfrm>
            <a:off x="7677150" y="3924300"/>
            <a:ext cx="8509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B7EED-D8C9-284D-9A93-58D1D9D4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0" y="3804496"/>
            <a:ext cx="1003300" cy="2341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E33F83-60EE-F54A-B838-917BE2E70995}"/>
              </a:ext>
            </a:extLst>
          </p:cNvPr>
          <p:cNvSpPr/>
          <p:nvPr/>
        </p:nvSpPr>
        <p:spPr>
          <a:xfrm>
            <a:off x="9194800" y="1892300"/>
            <a:ext cx="2133600" cy="248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84EDA-6A29-2941-A0A9-C122E26F942B}"/>
              </a:ext>
            </a:extLst>
          </p:cNvPr>
          <p:cNvSpPr txBox="1"/>
          <p:nvPr/>
        </p:nvSpPr>
        <p:spPr>
          <a:xfrm>
            <a:off x="9067800" y="2197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632F645E-415D-7B49-B6B8-127E8033C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9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0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69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CUBIC</a:t>
            </a:r>
            <a:endParaRPr lang="en-US" sz="4400" b="0" dirty="0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08100"/>
            <a:ext cx="1116412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 better way than AIMD to “probe” for usable bandwidth?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3" name="Group 35">
            <a:extLst>
              <a:ext uri="{FF2B5EF4-FFF2-40B4-BE49-F238E27FC236}">
                <a16:creationId xmlns:a16="http://schemas.microsoft.com/office/drawing/2014/main" id="{2EE3D2DA-7F9E-9E46-80D1-0D5CDE4F3F61}"/>
              </a:ext>
            </a:extLst>
          </p:cNvPr>
          <p:cNvGrpSpPr>
            <a:grpSpLocks/>
          </p:cNvGrpSpPr>
          <p:nvPr/>
        </p:nvGrpSpPr>
        <p:grpSpPr bwMode="auto">
          <a:xfrm>
            <a:off x="1454066" y="4302985"/>
            <a:ext cx="6081713" cy="1998662"/>
            <a:chOff x="73" y="2432"/>
            <a:chExt cx="3831" cy="1259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008B621F-0741-614A-8345-244B5DF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3226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ED570B43-3E78-854A-8D18-447961831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71D85BF0-E5F9-D942-8A3A-EA9F3DC8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EBA91A7D-5FB0-5C49-9AF7-EE6BBAE60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813289F2-8CBC-7A4B-8370-DD758C216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82E5BF58-0D1F-F545-B808-E4AEA3158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" y="2437"/>
              <a:ext cx="39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max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75DD065B-3352-E04F-8C6B-CE0E8FB52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" y="2971"/>
              <a:ext cx="51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max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/2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10967-8AFF-0B44-9DE4-94FCCECFF888}"/>
              </a:ext>
            </a:extLst>
          </p:cNvPr>
          <p:cNvGrpSpPr/>
          <p:nvPr/>
        </p:nvGrpSpPr>
        <p:grpSpPr>
          <a:xfrm>
            <a:off x="2427206" y="4523647"/>
            <a:ext cx="842174" cy="851974"/>
            <a:chOff x="4111628" y="4803047"/>
            <a:chExt cx="842174" cy="851974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B00668C-21E8-A34C-BCF7-F1A69DC1ECC3}"/>
                </a:ext>
              </a:extLst>
            </p:cNvPr>
            <p:cNvSpPr/>
            <p:nvPr/>
          </p:nvSpPr>
          <p:spPr>
            <a:xfrm>
              <a:off x="4111628" y="4803047"/>
              <a:ext cx="842174" cy="851974"/>
            </a:xfrm>
            <a:custGeom>
              <a:avLst/>
              <a:gdLst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562" h="2103931">
                  <a:moveTo>
                    <a:pt x="1147562" y="0"/>
                  </a:moveTo>
                  <a:cubicBezTo>
                    <a:pt x="315981" y="116560"/>
                    <a:pt x="138906" y="965397"/>
                    <a:pt x="0" y="2103931"/>
                  </a:cubicBezTo>
                </a:path>
              </a:pathLst>
            </a:custGeom>
            <a:noFill/>
            <a:ln w="25400" cap="flat" cmpd="sng" algn="ctr">
              <a:solidFill>
                <a:srgbClr val="0000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D3782B-C45F-4C4D-A0C1-5C619374C1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3802" y="4803047"/>
              <a:ext cx="0" cy="798802"/>
            </a:xfrm>
            <a:prstGeom prst="line">
              <a:avLst/>
            </a:prstGeom>
            <a:ln w="28575">
              <a:solidFill>
                <a:srgbClr val="0000A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9A4487-C820-ED4F-B12B-B1BCD661A2B6}"/>
              </a:ext>
            </a:extLst>
          </p:cNvPr>
          <p:cNvGrpSpPr/>
          <p:nvPr/>
        </p:nvGrpSpPr>
        <p:grpSpPr>
          <a:xfrm>
            <a:off x="7913115" y="4293106"/>
            <a:ext cx="3050589" cy="1377579"/>
            <a:chOff x="7913115" y="4572506"/>
            <a:chExt cx="3050589" cy="137757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3D1EF1-17F7-B044-80E7-5A8DA0D55C49}"/>
                </a:ext>
              </a:extLst>
            </p:cNvPr>
            <p:cNvCxnSpPr/>
            <p:nvPr/>
          </p:nvCxnSpPr>
          <p:spPr>
            <a:xfrm>
              <a:off x="7913115" y="4779235"/>
              <a:ext cx="86627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F42C75B-407D-DB40-8FEF-4D1FACF6CEC7}"/>
                </a:ext>
              </a:extLst>
            </p:cNvPr>
            <p:cNvCxnSpPr/>
            <p:nvPr/>
          </p:nvCxnSpPr>
          <p:spPr>
            <a:xfrm>
              <a:off x="7913115" y="5243961"/>
              <a:ext cx="866274" cy="0"/>
            </a:xfrm>
            <a:prstGeom prst="line">
              <a:avLst/>
            </a:prstGeom>
            <a:ln w="38100">
              <a:solidFill>
                <a:srgbClr val="0000A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84D5C4-4382-0A4A-BF0E-103C112E7062}"/>
                </a:ext>
              </a:extLst>
            </p:cNvPr>
            <p:cNvSpPr txBox="1"/>
            <p:nvPr/>
          </p:nvSpPr>
          <p:spPr>
            <a:xfrm>
              <a:off x="8779389" y="4572506"/>
              <a:ext cx="1178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classic TCP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8FB066-FD15-2E4D-B3E8-33A0CDF65C20}"/>
                </a:ext>
              </a:extLst>
            </p:cNvPr>
            <p:cNvSpPr txBox="1"/>
            <p:nvPr/>
          </p:nvSpPr>
          <p:spPr>
            <a:xfrm>
              <a:off x="8779390" y="5109855"/>
              <a:ext cx="218431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CUBIC - higher throughput in this example</a:t>
              </a:r>
            </a:p>
          </p:txBody>
        </p:sp>
      </p:grpSp>
      <p:sp>
        <p:nvSpPr>
          <p:cNvPr id="62" name="Rectangle 3">
            <a:extLst>
              <a:ext uri="{FF2B5EF4-FFF2-40B4-BE49-F238E27FC236}">
                <a16:creationId xmlns:a16="http://schemas.microsoft.com/office/drawing/2014/main" id="{F1B09B2C-5BFF-124C-8873-2D5A5004479A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787378"/>
            <a:ext cx="1116412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Insight/intuition: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sending rate at which congestion loss was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state of bottleneck link probably (?) hasn’t changed much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8CEDAB-74CD-5045-B220-F3B6A30DE234}"/>
              </a:ext>
            </a:extLst>
          </p:cNvPr>
          <p:cNvGrpSpPr/>
          <p:nvPr/>
        </p:nvGrpSpPr>
        <p:grpSpPr>
          <a:xfrm>
            <a:off x="3268173" y="4514248"/>
            <a:ext cx="4263455" cy="882027"/>
            <a:chOff x="4952595" y="4780948"/>
            <a:chExt cx="4263455" cy="8820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998D466-ABA6-9748-B0B7-3CDDC71A2EE6}"/>
                </a:ext>
              </a:extLst>
            </p:cNvPr>
            <p:cNvGrpSpPr/>
            <p:nvPr/>
          </p:nvGrpSpPr>
          <p:grpSpPr>
            <a:xfrm>
              <a:off x="4952595" y="4811001"/>
              <a:ext cx="842174" cy="851974"/>
              <a:chOff x="4111628" y="4803047"/>
              <a:chExt cx="842174" cy="851974"/>
            </a:xfrm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B1533BBF-34AE-D045-87C4-BF94B61A8021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F8A69D2-1AFF-CA43-A164-55CE61810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41D802-81CF-4E46-9220-44B0752C28D7}"/>
                </a:ext>
              </a:extLst>
            </p:cNvPr>
            <p:cNvGrpSpPr/>
            <p:nvPr/>
          </p:nvGrpSpPr>
          <p:grpSpPr>
            <a:xfrm>
              <a:off x="5815757" y="4805638"/>
              <a:ext cx="842174" cy="851974"/>
              <a:chOff x="4111628" y="4803047"/>
              <a:chExt cx="842174" cy="851974"/>
            </a:xfrm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0675808-82EA-D149-9841-1BBE3F7DCA2F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AE68F9E-06F7-1545-8D8D-00902C6D9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2EF4543-041D-8B43-8CC4-877142E679F4}"/>
                </a:ext>
              </a:extLst>
            </p:cNvPr>
            <p:cNvGrpSpPr/>
            <p:nvPr/>
          </p:nvGrpSpPr>
          <p:grpSpPr>
            <a:xfrm>
              <a:off x="6678918" y="4793293"/>
              <a:ext cx="828566" cy="851974"/>
              <a:chOff x="4111628" y="4803047"/>
              <a:chExt cx="842174" cy="851974"/>
            </a:xfrm>
          </p:grpSpPr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1FC6BAEE-2EA6-9A40-9F2E-9323AD251412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0E9A1B0-7A1F-A64E-A21C-56B801085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7C69A79-9B85-7049-BEA1-1E83A975FED9}"/>
                </a:ext>
              </a:extLst>
            </p:cNvPr>
            <p:cNvGrpSpPr/>
            <p:nvPr/>
          </p:nvGrpSpPr>
          <p:grpSpPr>
            <a:xfrm>
              <a:off x="7533201" y="4780948"/>
              <a:ext cx="828566" cy="851974"/>
              <a:chOff x="4111628" y="4803047"/>
              <a:chExt cx="842174" cy="851974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10C024C3-43D8-584D-BB47-25DD0DC40555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DF2745-FBCE-E843-9F7F-31D872B044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5B879B8-621B-914A-80D6-C9E50E57B598}"/>
                </a:ext>
              </a:extLst>
            </p:cNvPr>
            <p:cNvSpPr/>
            <p:nvPr/>
          </p:nvSpPr>
          <p:spPr>
            <a:xfrm>
              <a:off x="8387484" y="4790798"/>
              <a:ext cx="828566" cy="851974"/>
            </a:xfrm>
            <a:custGeom>
              <a:avLst/>
              <a:gdLst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562" h="2103931">
                  <a:moveTo>
                    <a:pt x="1147562" y="0"/>
                  </a:moveTo>
                  <a:cubicBezTo>
                    <a:pt x="315981" y="116560"/>
                    <a:pt x="138906" y="965397"/>
                    <a:pt x="0" y="2103931"/>
                  </a:cubicBezTo>
                </a:path>
              </a:pathLst>
            </a:custGeom>
            <a:noFill/>
            <a:ln w="25400" cap="flat" cmpd="sng" algn="ctr">
              <a:solidFill>
                <a:srgbClr val="0000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0" name="Rectangle 3">
            <a:extLst>
              <a:ext uri="{FF2B5EF4-FFF2-40B4-BE49-F238E27FC236}">
                <a16:creationId xmlns:a16="http://schemas.microsoft.com/office/drawing/2014/main" id="{A7440B74-5491-9045-A31F-52B88A90E26D}"/>
              </a:ext>
            </a:extLst>
          </p:cNvPr>
          <p:cNvSpPr txBox="1">
            <a:spLocks noChangeArrowheads="1"/>
          </p:cNvSpPr>
          <p:nvPr/>
        </p:nvSpPr>
        <p:spPr>
          <a:xfrm>
            <a:off x="785990" y="3009900"/>
            <a:ext cx="11164126" cy="89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after cutting rate/window in half on loss, initially ramp to to W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faster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but then approach W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slowly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Slide Number Placeholder 2">
            <a:extLst>
              <a:ext uri="{FF2B5EF4-FFF2-40B4-BE49-F238E27FC236}">
                <a16:creationId xmlns:a16="http://schemas.microsoft.com/office/drawing/2014/main" id="{D0F43FDD-DDBC-1047-B2D5-FF3A372F7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6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69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CUBIC</a:t>
            </a:r>
            <a:endParaRPr lang="en-US" sz="4400" b="0" dirty="0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08101"/>
            <a:ext cx="11164126" cy="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2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K: point in time when TCP window size will reach W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</a:p>
          <a:p>
            <a:pPr marL="803275" marR="0" lvl="1" indent="-295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 itself is tunable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F1B09B2C-5BFF-124C-8873-2D5A5004479A}"/>
              </a:ext>
            </a:extLst>
          </p:cNvPr>
          <p:cNvSpPr txBox="1">
            <a:spLocks noChangeArrowheads="1"/>
          </p:cNvSpPr>
          <p:nvPr/>
        </p:nvSpPr>
        <p:spPr>
          <a:xfrm>
            <a:off x="952087" y="3043946"/>
            <a:ext cx="10287826" cy="99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larger increases when further away from 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smaller increases (cautious) when nearer K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795CBC-1C6F-B74C-8827-0CEC2A5332FA}"/>
              </a:ext>
            </a:extLst>
          </p:cNvPr>
          <p:cNvGrpSpPr/>
          <p:nvPr/>
        </p:nvGrpSpPr>
        <p:grpSpPr>
          <a:xfrm>
            <a:off x="5030365" y="2893914"/>
            <a:ext cx="5714572" cy="3644759"/>
            <a:chOff x="5030365" y="2893914"/>
            <a:chExt cx="5714572" cy="364475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C00F692-909C-D141-895A-8256B6EEFBF4}"/>
                </a:ext>
              </a:extLst>
            </p:cNvPr>
            <p:cNvSpPr txBox="1"/>
            <p:nvPr/>
          </p:nvSpPr>
          <p:spPr>
            <a:xfrm>
              <a:off x="5030365" y="5185258"/>
              <a:ext cx="808134" cy="88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sending </a:t>
              </a:r>
            </a:p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048FCC-58D4-4840-8FE9-95840FBDF3F7}"/>
                </a:ext>
              </a:extLst>
            </p:cNvPr>
            <p:cNvCxnSpPr/>
            <p:nvPr/>
          </p:nvCxnSpPr>
          <p:spPr>
            <a:xfrm>
              <a:off x="5801903" y="6262085"/>
              <a:ext cx="459797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F5CB0B-355B-4E41-BC79-5977C015B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1904" y="4039871"/>
              <a:ext cx="0" cy="222251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64F1AB4-D6D0-A349-B4AA-DF5642C1F53E}"/>
                </a:ext>
              </a:extLst>
            </p:cNvPr>
            <p:cNvSpPr/>
            <p:nvPr/>
          </p:nvSpPr>
          <p:spPr>
            <a:xfrm>
              <a:off x="5815989" y="4445300"/>
              <a:ext cx="480875" cy="1811260"/>
            </a:xfrm>
            <a:custGeom>
              <a:avLst/>
              <a:gdLst>
                <a:gd name="connsiteX0" fmla="*/ 860489 w 860489"/>
                <a:gd name="connsiteY0" fmla="*/ 0 h 3186525"/>
                <a:gd name="connsiteX1" fmla="*/ 777551 w 860489"/>
                <a:gd name="connsiteY1" fmla="*/ 2384490 h 3186525"/>
                <a:gd name="connsiteX2" fmla="*/ 632408 w 860489"/>
                <a:gd name="connsiteY2" fmla="*/ 3084286 h 3186525"/>
                <a:gd name="connsiteX3" fmla="*/ 440612 w 860489"/>
                <a:gd name="connsiteY3" fmla="*/ 3177592 h 3186525"/>
                <a:gd name="connsiteX4" fmla="*/ 0 w 860489"/>
                <a:gd name="connsiteY4" fmla="*/ 3182776 h 3186525"/>
                <a:gd name="connsiteX0" fmla="*/ 860489 w 860489"/>
                <a:gd name="connsiteY0" fmla="*/ 0 h 3186525"/>
                <a:gd name="connsiteX1" fmla="*/ 777551 w 860489"/>
                <a:gd name="connsiteY1" fmla="*/ 2384490 h 3186525"/>
                <a:gd name="connsiteX2" fmla="*/ 632408 w 860489"/>
                <a:gd name="connsiteY2" fmla="*/ 3084286 h 3186525"/>
                <a:gd name="connsiteX3" fmla="*/ 440612 w 860489"/>
                <a:gd name="connsiteY3" fmla="*/ 3177592 h 3186525"/>
                <a:gd name="connsiteX4" fmla="*/ 0 w 860489"/>
                <a:gd name="connsiteY4" fmla="*/ 3182776 h 3186525"/>
                <a:gd name="connsiteX0" fmla="*/ 860489 w 860489"/>
                <a:gd name="connsiteY0" fmla="*/ 0 h 3182776"/>
                <a:gd name="connsiteX1" fmla="*/ 777551 w 860489"/>
                <a:gd name="connsiteY1" fmla="*/ 2384490 h 3182776"/>
                <a:gd name="connsiteX2" fmla="*/ 632408 w 860489"/>
                <a:gd name="connsiteY2" fmla="*/ 3084286 h 3182776"/>
                <a:gd name="connsiteX3" fmla="*/ 0 w 860489"/>
                <a:gd name="connsiteY3" fmla="*/ 3182776 h 3182776"/>
                <a:gd name="connsiteX0" fmla="*/ 860489 w 860489"/>
                <a:gd name="connsiteY0" fmla="*/ 0 h 3183334"/>
                <a:gd name="connsiteX1" fmla="*/ 777551 w 860489"/>
                <a:gd name="connsiteY1" fmla="*/ 2384490 h 3183334"/>
                <a:gd name="connsiteX2" fmla="*/ 632408 w 860489"/>
                <a:gd name="connsiteY2" fmla="*/ 3084286 h 3183334"/>
                <a:gd name="connsiteX3" fmla="*/ 0 w 860489"/>
                <a:gd name="connsiteY3" fmla="*/ 3182776 h 3183334"/>
                <a:gd name="connsiteX0" fmla="*/ 860489 w 860489"/>
                <a:gd name="connsiteY0" fmla="*/ 0 h 3185488"/>
                <a:gd name="connsiteX1" fmla="*/ 777551 w 860489"/>
                <a:gd name="connsiteY1" fmla="*/ 2384490 h 3185488"/>
                <a:gd name="connsiteX2" fmla="*/ 632408 w 860489"/>
                <a:gd name="connsiteY2" fmla="*/ 3084286 h 3185488"/>
                <a:gd name="connsiteX3" fmla="*/ 0 w 860489"/>
                <a:gd name="connsiteY3" fmla="*/ 3182776 h 3185488"/>
                <a:gd name="connsiteX0" fmla="*/ 860489 w 860489"/>
                <a:gd name="connsiteY0" fmla="*/ 0 h 3182776"/>
                <a:gd name="connsiteX1" fmla="*/ 777551 w 860489"/>
                <a:gd name="connsiteY1" fmla="*/ 238449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4087"/>
                <a:gd name="connsiteX1" fmla="*/ 777551 w 860489"/>
                <a:gd name="connsiteY1" fmla="*/ 2384490 h 3184087"/>
                <a:gd name="connsiteX2" fmla="*/ 664158 w 860489"/>
                <a:gd name="connsiteY2" fmla="*/ 3043011 h 3184087"/>
                <a:gd name="connsiteX3" fmla="*/ 0 w 860489"/>
                <a:gd name="connsiteY3" fmla="*/ 3182776 h 3184087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6401"/>
                <a:gd name="connsiteX1" fmla="*/ 793426 w 860489"/>
                <a:gd name="connsiteY1" fmla="*/ 2378140 h 3186401"/>
                <a:gd name="connsiteX2" fmla="*/ 664158 w 860489"/>
                <a:gd name="connsiteY2" fmla="*/ 3043011 h 3186401"/>
                <a:gd name="connsiteX3" fmla="*/ 0 w 860489"/>
                <a:gd name="connsiteY3" fmla="*/ 3182776 h 3186401"/>
                <a:gd name="connsiteX0" fmla="*/ 860489 w 860489"/>
                <a:gd name="connsiteY0" fmla="*/ 0 h 3188070"/>
                <a:gd name="connsiteX1" fmla="*/ 793426 w 860489"/>
                <a:gd name="connsiteY1" fmla="*/ 2378140 h 3188070"/>
                <a:gd name="connsiteX2" fmla="*/ 664158 w 860489"/>
                <a:gd name="connsiteY2" fmla="*/ 3043011 h 3188070"/>
                <a:gd name="connsiteX3" fmla="*/ 0 w 860489"/>
                <a:gd name="connsiteY3" fmla="*/ 3182776 h 3188070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76858 w 860489"/>
                <a:gd name="connsiteY2" fmla="*/ 2998561 h 3182776"/>
                <a:gd name="connsiteX3" fmla="*/ 0 w 860489"/>
                <a:gd name="connsiteY3" fmla="*/ 3182776 h 3182776"/>
                <a:gd name="connsiteX0" fmla="*/ 860489 w 860489"/>
                <a:gd name="connsiteY0" fmla="*/ 0 h 3192503"/>
                <a:gd name="connsiteX1" fmla="*/ 793426 w 860489"/>
                <a:gd name="connsiteY1" fmla="*/ 2378140 h 3192503"/>
                <a:gd name="connsiteX2" fmla="*/ 676858 w 860489"/>
                <a:gd name="connsiteY2" fmla="*/ 2998561 h 3192503"/>
                <a:gd name="connsiteX3" fmla="*/ 0 w 860489"/>
                <a:gd name="connsiteY3" fmla="*/ 3182776 h 3192503"/>
                <a:gd name="connsiteX0" fmla="*/ 860489 w 860489"/>
                <a:gd name="connsiteY0" fmla="*/ 0 h 3182981"/>
                <a:gd name="connsiteX1" fmla="*/ 793426 w 860489"/>
                <a:gd name="connsiteY1" fmla="*/ 2378140 h 3182981"/>
                <a:gd name="connsiteX2" fmla="*/ 676858 w 860489"/>
                <a:gd name="connsiteY2" fmla="*/ 2998561 h 3182981"/>
                <a:gd name="connsiteX3" fmla="*/ 0 w 860489"/>
                <a:gd name="connsiteY3" fmla="*/ 3182776 h 3182981"/>
                <a:gd name="connsiteX0" fmla="*/ 860489 w 860489"/>
                <a:gd name="connsiteY0" fmla="*/ 0 h 3182981"/>
                <a:gd name="connsiteX1" fmla="*/ 793426 w 860489"/>
                <a:gd name="connsiteY1" fmla="*/ 2378140 h 3182981"/>
                <a:gd name="connsiteX2" fmla="*/ 676858 w 860489"/>
                <a:gd name="connsiteY2" fmla="*/ 2998561 h 3182981"/>
                <a:gd name="connsiteX3" fmla="*/ 0 w 860489"/>
                <a:gd name="connsiteY3" fmla="*/ 3182776 h 3182981"/>
                <a:gd name="connsiteX0" fmla="*/ 892239 w 892239"/>
                <a:gd name="connsiteY0" fmla="*/ 0 h 3160756"/>
                <a:gd name="connsiteX1" fmla="*/ 793426 w 892239"/>
                <a:gd name="connsiteY1" fmla="*/ 2355915 h 3160756"/>
                <a:gd name="connsiteX2" fmla="*/ 676858 w 892239"/>
                <a:gd name="connsiteY2" fmla="*/ 2976336 h 3160756"/>
                <a:gd name="connsiteX3" fmla="*/ 0 w 892239"/>
                <a:gd name="connsiteY3" fmla="*/ 3160551 h 3160756"/>
                <a:gd name="connsiteX0" fmla="*/ 892239 w 892239"/>
                <a:gd name="connsiteY0" fmla="*/ 0 h 3160756"/>
                <a:gd name="connsiteX1" fmla="*/ 793426 w 892239"/>
                <a:gd name="connsiteY1" fmla="*/ 2355915 h 3160756"/>
                <a:gd name="connsiteX2" fmla="*/ 676858 w 892239"/>
                <a:gd name="connsiteY2" fmla="*/ 2976336 h 3160756"/>
                <a:gd name="connsiteX3" fmla="*/ 0 w 892239"/>
                <a:gd name="connsiteY3" fmla="*/ 3160551 h 316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239" h="3160756">
                  <a:moveTo>
                    <a:pt x="892239" y="0"/>
                  </a:moveTo>
                  <a:cubicBezTo>
                    <a:pt x="857076" y="951096"/>
                    <a:pt x="829323" y="1859859"/>
                    <a:pt x="793426" y="2355915"/>
                  </a:cubicBezTo>
                  <a:cubicBezTo>
                    <a:pt x="757529" y="2851971"/>
                    <a:pt x="751946" y="2746980"/>
                    <a:pt x="676858" y="2976336"/>
                  </a:cubicBezTo>
                  <a:cubicBezTo>
                    <a:pt x="601770" y="3205692"/>
                    <a:pt x="160327" y="3152732"/>
                    <a:pt x="0" y="3160551"/>
                  </a:cubicBezTo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D05EC6-A68B-5849-8856-938B7C45AE89}"/>
                </a:ext>
              </a:extLst>
            </p:cNvPr>
            <p:cNvCxnSpPr/>
            <p:nvPr/>
          </p:nvCxnSpPr>
          <p:spPr>
            <a:xfrm>
              <a:off x="6296864" y="4404648"/>
              <a:ext cx="2774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52EAE58-A2EB-554B-B3B8-3454BFE59DEC}"/>
                </a:ext>
              </a:extLst>
            </p:cNvPr>
            <p:cNvGrpSpPr/>
            <p:nvPr/>
          </p:nvGrpSpPr>
          <p:grpSpPr>
            <a:xfrm>
              <a:off x="6350326" y="4445306"/>
              <a:ext cx="795772" cy="900465"/>
              <a:chOff x="1257299" y="2448186"/>
              <a:chExt cx="919846" cy="157136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DF299DC-3781-6341-8E4F-B2C15D6BF7C2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529C10A-08D6-9A4C-9568-A25D96C81B35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4080B1-FADE-D842-AD17-92CA8673682C}"/>
                </a:ext>
              </a:extLst>
            </p:cNvPr>
            <p:cNvGrpSpPr/>
            <p:nvPr/>
          </p:nvGrpSpPr>
          <p:grpSpPr>
            <a:xfrm>
              <a:off x="7112500" y="4441667"/>
              <a:ext cx="795772" cy="900465"/>
              <a:chOff x="1257299" y="2448186"/>
              <a:chExt cx="919846" cy="157136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69763F8-75EA-0E4A-853F-08C23DD4122F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5886E94-53B2-7946-B709-218428F049FE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F7884A7-F440-334D-B642-94893B5E3BD9}"/>
                </a:ext>
              </a:extLst>
            </p:cNvPr>
            <p:cNvGrpSpPr/>
            <p:nvPr/>
          </p:nvGrpSpPr>
          <p:grpSpPr>
            <a:xfrm>
              <a:off x="7915954" y="4439699"/>
              <a:ext cx="795772" cy="900465"/>
              <a:chOff x="1257299" y="2448186"/>
              <a:chExt cx="919846" cy="157136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AB8346-F851-4A4A-94B7-DB13B78B3A1D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5DE2B57B-8EF4-444E-B851-4E3DDA763568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60233D6-13BE-BE49-A1A4-3A07A4A60704}"/>
                </a:ext>
              </a:extLst>
            </p:cNvPr>
            <p:cNvGrpSpPr/>
            <p:nvPr/>
          </p:nvGrpSpPr>
          <p:grpSpPr>
            <a:xfrm>
              <a:off x="8750371" y="4432898"/>
              <a:ext cx="795772" cy="900465"/>
              <a:chOff x="1257299" y="2448186"/>
              <a:chExt cx="919846" cy="1571364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92834D-6AF8-EC4B-A694-A322F44A9728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C312EC2-306B-AB46-9E55-8D70D2C647CA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1034EA-88C3-9948-BD04-CB0734C3B06B}"/>
                </a:ext>
              </a:extLst>
            </p:cNvPr>
            <p:cNvGrpSpPr/>
            <p:nvPr/>
          </p:nvGrpSpPr>
          <p:grpSpPr>
            <a:xfrm rot="10800000">
              <a:off x="9544542" y="3096950"/>
              <a:ext cx="1128132" cy="1337145"/>
              <a:chOff x="873118" y="2448184"/>
              <a:chExt cx="1304027" cy="2333396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5185064-8B1C-694D-B7B9-BC34AB781C04}"/>
                  </a:ext>
                </a:extLst>
              </p:cNvPr>
              <p:cNvCxnSpPr/>
              <p:nvPr/>
            </p:nvCxnSpPr>
            <p:spPr>
              <a:xfrm rot="10800000" flipV="1">
                <a:off x="873118" y="2448184"/>
                <a:ext cx="1304027" cy="2333396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E1B54475-17A0-F34F-96E0-44994E90BFC9}"/>
                  </a:ext>
                </a:extLst>
              </p:cNvPr>
              <p:cNvSpPr/>
              <p:nvPr/>
            </p:nvSpPr>
            <p:spPr>
              <a:xfrm>
                <a:off x="1252647" y="2450273"/>
                <a:ext cx="858729" cy="1600620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53813 w 1153813"/>
                  <a:gd name="connsiteY0" fmla="*/ 0 h 2154669"/>
                  <a:gd name="connsiteX1" fmla="*/ 0 w 1153813"/>
                  <a:gd name="connsiteY1" fmla="*/ 2154669 h 215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3813" h="2154669">
                    <a:moveTo>
                      <a:pt x="1153813" y="0"/>
                    </a:moveTo>
                    <a:cubicBezTo>
                      <a:pt x="-31946" y="56892"/>
                      <a:pt x="50361" y="598465"/>
                      <a:pt x="0" y="2154669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FE095F-2D1A-1D4C-9A9A-C62873E0BA38}"/>
                </a:ext>
              </a:extLst>
            </p:cNvPr>
            <p:cNvCxnSpPr/>
            <p:nvPr/>
          </p:nvCxnSpPr>
          <p:spPr>
            <a:xfrm flipH="1">
              <a:off x="10340170" y="2893914"/>
              <a:ext cx="30503" cy="717091"/>
            </a:xfrm>
            <a:prstGeom prst="line">
              <a:avLst/>
            </a:prstGeom>
            <a:ln w="25400">
              <a:solidFill>
                <a:srgbClr val="0000A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4614631-1328-024A-AD9F-B0CFCCFC596B}"/>
                </a:ext>
              </a:extLst>
            </p:cNvPr>
            <p:cNvSpPr txBox="1"/>
            <p:nvPr/>
          </p:nvSpPr>
          <p:spPr>
            <a:xfrm>
              <a:off x="9881790" y="594121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time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BB1097-C057-5147-9BCD-E5C490AEDE69}"/>
                </a:ext>
              </a:extLst>
            </p:cNvPr>
            <p:cNvSpPr txBox="1"/>
            <p:nvPr/>
          </p:nvSpPr>
          <p:spPr>
            <a:xfrm>
              <a:off x="9472281" y="4611687"/>
              <a:ext cx="1272656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Reno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CUBIC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65F2412-0F58-C149-8867-B61A2C75E6EC}"/>
                </a:ext>
              </a:extLst>
            </p:cNvPr>
            <p:cNvSpPr txBox="1"/>
            <p:nvPr/>
          </p:nvSpPr>
          <p:spPr>
            <a:xfrm>
              <a:off x="5297976" y="4213131"/>
              <a:ext cx="549173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DBE2E0-494D-FA44-BFFB-683AF749D1D8}"/>
                </a:ext>
              </a:extLst>
            </p:cNvPr>
            <p:cNvSpPr txBox="1"/>
            <p:nvPr/>
          </p:nvSpPr>
          <p:spPr>
            <a:xfrm>
              <a:off x="6180953" y="6255332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EF3C689-6B08-054B-A295-70385BDFB1E3}"/>
                </a:ext>
              </a:extLst>
            </p:cNvPr>
            <p:cNvSpPr txBox="1"/>
            <p:nvPr/>
          </p:nvSpPr>
          <p:spPr>
            <a:xfrm>
              <a:off x="6997088" y="6257827"/>
              <a:ext cx="305467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4823D-67A2-DF4C-BA75-8B64BC8EB2AA}"/>
                </a:ext>
              </a:extLst>
            </p:cNvPr>
            <p:cNvSpPr txBox="1"/>
            <p:nvPr/>
          </p:nvSpPr>
          <p:spPr>
            <a:xfrm>
              <a:off x="7796251" y="6257147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8730D84-4B2F-F440-A574-FDFAF6E53A48}"/>
                </a:ext>
              </a:extLst>
            </p:cNvPr>
            <p:cNvSpPr txBox="1"/>
            <p:nvPr/>
          </p:nvSpPr>
          <p:spPr>
            <a:xfrm>
              <a:off x="8625086" y="6256467"/>
              <a:ext cx="305467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758EBF6-5D1E-8E42-BF23-8B6F286B1443}"/>
                </a:ext>
              </a:extLst>
            </p:cNvPr>
            <p:cNvSpPr txBox="1"/>
            <p:nvPr/>
          </p:nvSpPr>
          <p:spPr>
            <a:xfrm>
              <a:off x="9424249" y="6256467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4" name="Rectangle 3">
            <a:extLst>
              <a:ext uri="{FF2B5EF4-FFF2-40B4-BE49-F238E27FC236}">
                <a16:creationId xmlns:a16="http://schemas.microsoft.com/office/drawing/2014/main" id="{38863743-CAFF-054A-AD43-DD61D083D1B0}"/>
              </a:ext>
            </a:extLst>
          </p:cNvPr>
          <p:cNvSpPr txBox="1">
            <a:spLocks noChangeArrowheads="1"/>
          </p:cNvSpPr>
          <p:nvPr/>
        </p:nvSpPr>
        <p:spPr>
          <a:xfrm>
            <a:off x="797674" y="3941197"/>
            <a:ext cx="3455844" cy="20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CUBIC default in Linux, most popular TCP for popular Web servers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C54D7C1F-CA72-B74A-9DE5-9484E6A6EE53}"/>
              </a:ext>
            </a:extLst>
          </p:cNvPr>
          <p:cNvSpPr txBox="1">
            <a:spLocks noChangeArrowheads="1"/>
          </p:cNvSpPr>
          <p:nvPr/>
        </p:nvSpPr>
        <p:spPr>
          <a:xfrm>
            <a:off x="785990" y="2146300"/>
            <a:ext cx="11164126" cy="20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 W as a function of the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cube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the distance between current time  and K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Slide Number Placeholder 2">
            <a:extLst>
              <a:ext uri="{FF2B5EF4-FFF2-40B4-BE49-F238E27FC236}">
                <a16:creationId xmlns:a16="http://schemas.microsoft.com/office/drawing/2014/main" id="{6C8A1230-DDC6-A54E-9B81-5573345B7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4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E84376-3A6A-7040-9ABB-E96A5030BD6F}"/>
              </a:ext>
            </a:extLst>
          </p:cNvPr>
          <p:cNvGrpSpPr/>
          <p:nvPr/>
        </p:nvGrpSpPr>
        <p:grpSpPr>
          <a:xfrm>
            <a:off x="4094463" y="4663823"/>
            <a:ext cx="2885057" cy="1508681"/>
            <a:chOff x="4094463" y="4663823"/>
            <a:chExt cx="2885057" cy="1508681"/>
          </a:xfrm>
        </p:grpSpPr>
        <p:sp>
          <p:nvSpPr>
            <p:cNvPr id="189" name="Freeform 2">
              <a:extLst>
                <a:ext uri="{FF2B5EF4-FFF2-40B4-BE49-F238E27FC236}">
                  <a16:creationId xmlns:a16="http://schemas.microsoft.com/office/drawing/2014/main" id="{9A546185-6077-2340-8A96-0F02D5D7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979929-3895-E541-88C5-08B90173C1D4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0CA65D85-D056-864E-B0EC-70D8C181B47E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09E25CE5-3538-A147-95F2-FE0F002533C9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B88C1E52-4F13-B54A-A8B3-B882AA5360C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3EA6F082-8061-C547-AAD1-5C5B1680910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1" name="Freeform 360">
                  <a:extLst>
                    <a:ext uri="{FF2B5EF4-FFF2-40B4-BE49-F238E27FC236}">
                      <a16:creationId xmlns:a16="http://schemas.microsoft.com/office/drawing/2014/main" id="{F527C5CB-65A2-E34A-A65A-93F1139F95B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6DE3C8BD-23FE-754A-9456-20EB1F93DA1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3" name="Freeform 362">
                  <a:extLst>
                    <a:ext uri="{FF2B5EF4-FFF2-40B4-BE49-F238E27FC236}">
                      <a16:creationId xmlns:a16="http://schemas.microsoft.com/office/drawing/2014/main" id="{71C34D50-69A1-0E47-8F12-8F6635D2135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E9AE0DE-57F1-DA47-841B-AF1526D27381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6B5E314-D824-564B-8B99-7428AA61BC7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B5687DE2-7AEB-C94F-BD77-B787BED6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3F1D081E-C670-EB42-8157-542B2571523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7" name="Freeform 326">
                  <a:extLst>
                    <a:ext uri="{FF2B5EF4-FFF2-40B4-BE49-F238E27FC236}">
                      <a16:creationId xmlns:a16="http://schemas.microsoft.com/office/drawing/2014/main" id="{76FD901E-7447-6044-941D-D8D53016227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C65D72F4-D1BF-A743-A4CF-A3061301D2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24042695-10E5-4D4B-8766-D9D97DE34F3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C8D82D6B-3965-DC48-A8D4-5025EC499BC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0CFE465D-7641-7541-9496-4029B9355B5A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3B041F3E-CB88-8F4B-84D4-1214776D36E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8136920-F30D-BC4E-A92D-0ABD2EC7437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2BE80152-BCA5-CA46-9EE7-63649D7FE81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6" name="Freeform 335">
                  <a:extLst>
                    <a:ext uri="{FF2B5EF4-FFF2-40B4-BE49-F238E27FC236}">
                      <a16:creationId xmlns:a16="http://schemas.microsoft.com/office/drawing/2014/main" id="{2518C53F-685F-074F-8F4E-E3A4CB26913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Freeform 336">
                  <a:extLst>
                    <a:ext uri="{FF2B5EF4-FFF2-40B4-BE49-F238E27FC236}">
                      <a16:creationId xmlns:a16="http://schemas.microsoft.com/office/drawing/2014/main" id="{F1578F2C-5505-EB45-9014-BAD0AFEA429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Freeform 337">
                  <a:extLst>
                    <a:ext uri="{FF2B5EF4-FFF2-40B4-BE49-F238E27FC236}">
                      <a16:creationId xmlns:a16="http://schemas.microsoft.com/office/drawing/2014/main" id="{DD91E8C8-92AC-E446-ABF1-F7D54921C4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Freeform 338">
                  <a:extLst>
                    <a:ext uri="{FF2B5EF4-FFF2-40B4-BE49-F238E27FC236}">
                      <a16:creationId xmlns:a16="http://schemas.microsoft.com/office/drawing/2014/main" id="{69F33027-F122-C445-923E-09F2AEB27B0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D1E5FBB-CD41-884B-831B-682E5F6CE29F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F7ED3C1B-77D0-5A4C-B7A4-7B4162888DF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C6C36B06-A393-AA49-97E2-CA983E530D4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55B6028F-C8FE-5347-9982-246E1F0DEC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D9135A62-DBD4-4E48-B166-943E0258FD8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:a16="http://schemas.microsoft.com/office/drawing/2014/main" id="{A6CD8C01-7ACD-9047-AF09-4509FAD01ED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9834EEC0-E73C-C84D-B165-574B3980957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2D12A304-34D8-9442-9CED-FBB7F0B8D26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39672A6-77C4-5F43-BD22-8EBBBB1DACC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6A952387-953F-784E-B4C8-2ED10819E94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1758E986-D712-5440-AC7F-0F55B12BDD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840B06B0-30F5-7E47-9591-50E2832B6A9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7CF1DA14-5159-F043-933A-4C22AECDE48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54AAC614-B4B1-9047-8BBA-FE8D4A25981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E59BE7CB-C32E-A346-95B4-3992B34807F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:a16="http://schemas.microsoft.com/office/drawing/2014/main" id="{CAEA8866-D7A6-6A49-8FE1-136D7DBEB0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812505EE-DEAC-B44A-A839-759F29108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Freeform 91">
              <a:extLst>
                <a:ext uri="{FF2B5EF4-FFF2-40B4-BE49-F238E27FC236}">
                  <a16:creationId xmlns:a16="http://schemas.microsoft.com/office/drawing/2014/main" id="{76C479BA-ED38-4947-AD35-F635DF9E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92">
              <a:extLst>
                <a:ext uri="{FF2B5EF4-FFF2-40B4-BE49-F238E27FC236}">
                  <a16:creationId xmlns:a16="http://schemas.microsoft.com/office/drawing/2014/main" id="{124CDDC7-679C-D04E-9FD3-518104782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93">
              <a:extLst>
                <a:ext uri="{FF2B5EF4-FFF2-40B4-BE49-F238E27FC236}">
                  <a16:creationId xmlns:a16="http://schemas.microsoft.com/office/drawing/2014/main" id="{E2A83ACF-7B20-AC4B-83B1-FE92C6043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Freeform 94">
              <a:extLst>
                <a:ext uri="{FF2B5EF4-FFF2-40B4-BE49-F238E27FC236}">
                  <a16:creationId xmlns:a16="http://schemas.microsoft.com/office/drawing/2014/main" id="{0B9C88EB-CE4C-1E43-BD78-4EA6BB3E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95">
              <a:extLst>
                <a:ext uri="{FF2B5EF4-FFF2-40B4-BE49-F238E27FC236}">
                  <a16:creationId xmlns:a16="http://schemas.microsoft.com/office/drawing/2014/main" id="{CFFC9FF4-E928-074A-8F72-9E180DF7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Freeform 96">
              <a:extLst>
                <a:ext uri="{FF2B5EF4-FFF2-40B4-BE49-F238E27FC236}">
                  <a16:creationId xmlns:a16="http://schemas.microsoft.com/office/drawing/2014/main" id="{FC6453FD-735C-9F4A-B961-B872F007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4211C5D7-E98B-7448-9452-57EB36146678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8AB7F791-7AD9-F648-B2E0-B6E3683A8D5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51E93EA3-17BD-B641-99CE-E84D1493A92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5B4FD9C-501E-7F4E-A2DA-4DCEFCE3689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19" name="Freeform 318">
                  <a:extLst>
                    <a:ext uri="{FF2B5EF4-FFF2-40B4-BE49-F238E27FC236}">
                      <a16:creationId xmlns:a16="http://schemas.microsoft.com/office/drawing/2014/main" id="{1906F39B-C9B6-604F-8758-83430DECEA8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91751636-4135-394E-B377-29D0624E77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 320">
                  <a:extLst>
                    <a:ext uri="{FF2B5EF4-FFF2-40B4-BE49-F238E27FC236}">
                      <a16:creationId xmlns:a16="http://schemas.microsoft.com/office/drawing/2014/main" id="{BB3193D0-B14F-724A-80B1-6F8EDE58A8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CF32363E-10AF-1643-8F6B-814910A9D63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6" name="Freeform 91">
              <a:extLst>
                <a:ext uri="{FF2B5EF4-FFF2-40B4-BE49-F238E27FC236}">
                  <a16:creationId xmlns:a16="http://schemas.microsoft.com/office/drawing/2014/main" id="{B2C57ABF-178C-0F48-BF12-F94AEC32D06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60724" y="5735086"/>
              <a:ext cx="178041" cy="104043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7" name="Freeform 91">
              <a:extLst>
                <a:ext uri="{FF2B5EF4-FFF2-40B4-BE49-F238E27FC236}">
                  <a16:creationId xmlns:a16="http://schemas.microsoft.com/office/drawing/2014/main" id="{4D868815-1055-9D47-99AB-5BB4F56217F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445456" y="4663823"/>
              <a:ext cx="45719" cy="202880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8" name="Freeform 92">
              <a:extLst>
                <a:ext uri="{FF2B5EF4-FFF2-40B4-BE49-F238E27FC236}">
                  <a16:creationId xmlns:a16="http://schemas.microsoft.com/office/drawing/2014/main" id="{413D91FB-83FD-B343-90EB-BB6C16387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311" y="5746564"/>
              <a:ext cx="336683" cy="244860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and the congested “bottleneck link”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67043" y="1366203"/>
            <a:ext cx="1117758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(classic, CUBIC) increase TCP’s sending rate until packet loss occurs at some router’s output: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bottleneck link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Text Box 8">
            <a:extLst>
              <a:ext uri="{FF2B5EF4-FFF2-40B4-BE49-F238E27FC236}">
                <a16:creationId xmlns:a16="http://schemas.microsoft.com/office/drawing/2014/main" id="{E65C3147-B6A2-674F-B175-C4411782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3594045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Freeform 10">
            <a:extLst>
              <a:ext uri="{FF2B5EF4-FFF2-40B4-BE49-F238E27FC236}">
                <a16:creationId xmlns:a16="http://schemas.microsoft.com/office/drawing/2014/main" id="{51065C6F-5BFC-8741-9747-71CCD0CC01B5}"/>
              </a:ext>
            </a:extLst>
          </p:cNvPr>
          <p:cNvSpPr>
            <a:spLocks/>
          </p:cNvSpPr>
          <p:nvPr/>
        </p:nvSpPr>
        <p:spPr bwMode="auto">
          <a:xfrm flipH="1">
            <a:off x="2481263" y="3925832"/>
            <a:ext cx="326408" cy="1262816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Rectangle 23">
            <a:extLst>
              <a:ext uri="{FF2B5EF4-FFF2-40B4-BE49-F238E27FC236}">
                <a16:creationId xmlns:a16="http://schemas.microsoft.com/office/drawing/2014/main" id="{245AE889-4FF1-5D41-B0C9-6E1D7DFE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3909956"/>
            <a:ext cx="1062368" cy="1290639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Rectangle 24">
            <a:extLst>
              <a:ext uri="{FF2B5EF4-FFF2-40B4-BE49-F238E27FC236}">
                <a16:creationId xmlns:a16="http://schemas.microsoft.com/office/drawing/2014/main" id="{726B5B54-D786-344E-93B0-A2521F3F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949645"/>
            <a:ext cx="1066800" cy="12319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25">
            <a:extLst>
              <a:ext uri="{FF2B5EF4-FFF2-40B4-BE49-F238E27FC236}">
                <a16:creationId xmlns:a16="http://schemas.microsoft.com/office/drawing/2014/main" id="{ED6C96DE-045A-4845-BE61-A830E126E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42274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26">
            <a:extLst>
              <a:ext uri="{FF2B5EF4-FFF2-40B4-BE49-F238E27FC236}">
                <a16:creationId xmlns:a16="http://schemas.microsoft.com/office/drawing/2014/main" id="{84D02891-4DB6-A74C-B473-DDD899D4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604" y="3957054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physical</a:t>
            </a:r>
          </a:p>
        </p:txBody>
      </p:sp>
      <p:grpSp>
        <p:nvGrpSpPr>
          <p:cNvPr id="169" name="Group 190">
            <a:extLst>
              <a:ext uri="{FF2B5EF4-FFF2-40B4-BE49-F238E27FC236}">
                <a16:creationId xmlns:a16="http://schemas.microsoft.com/office/drawing/2014/main" id="{04290ECE-716C-A647-B2EC-8AA922EF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51063" y="4424307"/>
            <a:ext cx="673100" cy="701675"/>
            <a:chOff x="-44" y="1473"/>
            <a:chExt cx="981" cy="1105"/>
          </a:xfrm>
        </p:grpSpPr>
        <p:pic>
          <p:nvPicPr>
            <p:cNvPr id="170" name="Picture 191" descr="desktop_computer_stylized_medium">
              <a:extLst>
                <a:ext uri="{FF2B5EF4-FFF2-40B4-BE49-F238E27FC236}">
                  <a16:creationId xmlns:a16="http://schemas.microsoft.com/office/drawing/2014/main" id="{19B47375-0826-C44B-8E48-9D677E403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Freeform 192">
              <a:extLst>
                <a:ext uri="{FF2B5EF4-FFF2-40B4-BE49-F238E27FC236}">
                  <a16:creationId xmlns:a16="http://schemas.microsoft.com/office/drawing/2014/main" id="{FEA1C998-C605-D84B-8547-D97F2BC8D4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2" name="Line 25">
            <a:extLst>
              <a:ext uri="{FF2B5EF4-FFF2-40B4-BE49-F238E27FC236}">
                <a16:creationId xmlns:a16="http://schemas.microsoft.com/office/drawing/2014/main" id="{DA5446CC-C771-F441-9E97-037B17ED4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56057"/>
            <a:ext cx="105886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25">
            <a:extLst>
              <a:ext uri="{FF2B5EF4-FFF2-40B4-BE49-F238E27FC236}">
                <a16:creationId xmlns:a16="http://schemas.microsoft.com/office/drawing/2014/main" id="{264D9FFE-774A-7F4D-BEE4-B3B44B1FA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46846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25">
            <a:extLst>
              <a:ext uri="{FF2B5EF4-FFF2-40B4-BE49-F238E27FC236}">
                <a16:creationId xmlns:a16="http://schemas.microsoft.com/office/drawing/2014/main" id="{84D59C24-ECF9-B64A-9F2F-66C689C1F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4924370"/>
            <a:ext cx="10604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3">
            <a:extLst>
              <a:ext uri="{FF2B5EF4-FFF2-40B4-BE49-F238E27FC236}">
                <a16:creationId xmlns:a16="http://schemas.microsoft.com/office/drawing/2014/main" id="{7651D039-1E34-A144-8FED-AAC44F023F2C}"/>
              </a:ext>
            </a:extLst>
          </p:cNvPr>
          <p:cNvGrpSpPr>
            <a:grpSpLocks/>
          </p:cNvGrpSpPr>
          <p:nvPr/>
        </p:nvGrpSpPr>
        <p:grpSpPr bwMode="auto">
          <a:xfrm>
            <a:off x="7794625" y="3673978"/>
            <a:ext cx="2047875" cy="1620287"/>
            <a:chOff x="4882752" y="4007261"/>
            <a:chExt cx="2046816" cy="1619544"/>
          </a:xfrm>
        </p:grpSpPr>
        <p:sp>
          <p:nvSpPr>
            <p:cNvPr id="176" name="Text Box 54">
              <a:extLst>
                <a:ext uri="{FF2B5EF4-FFF2-40B4-BE49-F238E27FC236}">
                  <a16:creationId xmlns:a16="http://schemas.microsoft.com/office/drawing/2014/main" id="{82FCAF5C-7EF8-BB47-BF30-CF3EA1FE6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2260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</a:t>
              </a:r>
              <a:endPara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">
              <a:extLst>
                <a:ext uri="{FF2B5EF4-FFF2-40B4-BE49-F238E27FC236}">
                  <a16:creationId xmlns:a16="http://schemas.microsoft.com/office/drawing/2014/main" id="{43D7F412-7232-F444-9D55-13FAD759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7179" y="4319856"/>
              <a:ext cx="2002389" cy="1306949"/>
              <a:chOff x="1305623" y="4714561"/>
              <a:chExt cx="2002389" cy="1306949"/>
            </a:xfrm>
          </p:grpSpPr>
          <p:sp>
            <p:nvSpPr>
              <p:cNvPr id="178" name="Freeform 10">
                <a:extLst>
                  <a:ext uri="{FF2B5EF4-FFF2-40B4-BE49-F238E27FC236}">
                    <a16:creationId xmlns:a16="http://schemas.microsoft.com/office/drawing/2014/main" id="{2BBCCDF2-BD61-D243-80E3-FC38B4374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569" y="4714561"/>
                <a:ext cx="288261" cy="1290044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Rectangle 23">
                <a:extLst>
                  <a:ext uri="{FF2B5EF4-FFF2-40B4-BE49-F238E27FC236}">
                    <a16:creationId xmlns:a16="http://schemas.microsoft.com/office/drawing/2014/main" id="{0FF740DF-A766-DA47-941D-9BB75289F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616" y="4722494"/>
                <a:ext cx="1045433" cy="127129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4">
                <a:extLst>
                  <a:ext uri="{FF2B5EF4-FFF2-40B4-BE49-F238E27FC236}">
                    <a16:creationId xmlns:a16="http://schemas.microsoft.com/office/drawing/2014/main" id="{30976AB5-5CF3-9649-AE10-0D8834A3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Line 25">
                <a:extLst>
                  <a:ext uri="{FF2B5EF4-FFF2-40B4-BE49-F238E27FC236}">
                    <a16:creationId xmlns:a16="http://schemas.microsoft.com/office/drawing/2014/main" id="{C40254F3-8EF1-1946-BD3D-FCE2C1EC4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Text Box 26">
                <a:extLst>
                  <a:ext uri="{FF2B5EF4-FFF2-40B4-BE49-F238E27FC236}">
                    <a16:creationId xmlns:a16="http://schemas.microsoft.com/office/drawing/2014/main" id="{3E76F59F-6FAE-6949-AACB-C12FB9352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623" y="4747333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application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3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network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link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physical</a:t>
                </a:r>
              </a:p>
            </p:txBody>
          </p:sp>
          <p:grpSp>
            <p:nvGrpSpPr>
              <p:cNvPr id="183" name="Group 190">
                <a:extLst>
                  <a:ext uri="{FF2B5EF4-FFF2-40B4-BE49-F238E27FC236}">
                    <a16:creationId xmlns:a16="http://schemas.microsoft.com/office/drawing/2014/main" id="{3142986E-25B2-C545-A505-7FEFEE461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87" name="Picture 191" descr="desktop_computer_stylized_medium">
                  <a:extLst>
                    <a:ext uri="{FF2B5EF4-FFF2-40B4-BE49-F238E27FC236}">
                      <a16:creationId xmlns:a16="http://schemas.microsoft.com/office/drawing/2014/main" id="{8E397E43-AA92-9540-8502-E3F47CEB4A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8" name="Freeform 192">
                  <a:extLst>
                    <a:ext uri="{FF2B5EF4-FFF2-40B4-BE49-F238E27FC236}">
                      <a16:creationId xmlns:a16="http://schemas.microsoft.com/office/drawing/2014/main" id="{B94C52D7-1672-CE46-B256-90805C41A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43382 w 356"/>
                    <a:gd name="T3" fmla="*/ 3172 h 368"/>
                    <a:gd name="T4" fmla="*/ 51464 w 356"/>
                    <a:gd name="T5" fmla="*/ 66095 h 368"/>
                    <a:gd name="T6" fmla="*/ 11342 w 356"/>
                    <a:gd name="T7" fmla="*/ 8266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84" name="Line 25">
                <a:extLst>
                  <a:ext uri="{FF2B5EF4-FFF2-40B4-BE49-F238E27FC236}">
                    <a16:creationId xmlns:a16="http://schemas.microsoft.com/office/drawing/2014/main" id="{3660A651-E6C2-464D-9AE5-A39238D2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Line 25">
                <a:extLst>
                  <a:ext uri="{FF2B5EF4-FFF2-40B4-BE49-F238E27FC236}">
                    <a16:creationId xmlns:a16="http://schemas.microsoft.com/office/drawing/2014/main" id="{CB18A03E-7135-A648-8BDC-9FD0E1B82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8A81FD3E-2BEE-A04B-99BC-5B54B8C0D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81" name="Freeform 7">
            <a:extLst>
              <a:ext uri="{FF2B5EF4-FFF2-40B4-BE49-F238E27FC236}">
                <a16:creationId xmlns:a16="http://schemas.microsoft.com/office/drawing/2014/main" id="{4FE322CD-EE19-1D4A-A4A3-471CD5B424FF}"/>
              </a:ext>
            </a:extLst>
          </p:cNvPr>
          <p:cNvSpPr>
            <a:spLocks/>
          </p:cNvSpPr>
          <p:nvPr/>
        </p:nvSpPr>
        <p:spPr bwMode="auto">
          <a:xfrm>
            <a:off x="3329610" y="4423976"/>
            <a:ext cx="5073926" cy="1202035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047 h 1509215"/>
              <a:gd name="T4" fmla="*/ 1131015 w 5156094"/>
              <a:gd name="T5" fmla="*/ 1170389 h 1509215"/>
              <a:gd name="T6" fmla="*/ 1755021 w 5156094"/>
              <a:gd name="T7" fmla="*/ 1490285 h 1509215"/>
              <a:gd name="T8" fmla="*/ 2207298 w 5156094"/>
              <a:gd name="T9" fmla="*/ 1510706 h 1509215"/>
              <a:gd name="T10" fmla="*/ 2988945 w 5156094"/>
              <a:gd name="T11" fmla="*/ 1198737 h 1509215"/>
              <a:gd name="T12" fmla="*/ 3391674 w 5156094"/>
              <a:gd name="T13" fmla="*/ 1210330 h 1509215"/>
              <a:gd name="T14" fmla="*/ 5156412 w 5156094"/>
              <a:gd name="T15" fmla="*/ 1199641 h 1509215"/>
              <a:gd name="T16" fmla="*/ 5126696 w 5156094"/>
              <a:gd name="T17" fmla="*/ 64147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207163 w 5156094"/>
              <a:gd name="connsiteY4" fmla="*/ 1509215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387547 w 5156094"/>
              <a:gd name="connsiteY2" fmla="*/ 115085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  <a:gd name="connsiteX0" fmla="*/ 0 w 5156094"/>
              <a:gd name="connsiteY0" fmla="*/ 0 h 1553959"/>
              <a:gd name="connsiteX1" fmla="*/ 6961 w 5156094"/>
              <a:gd name="connsiteY1" fmla="*/ 1166894 h 1553959"/>
              <a:gd name="connsiteX2" fmla="*/ 1387547 w 5156094"/>
              <a:gd name="connsiteY2" fmla="*/ 1150854 h 1553959"/>
              <a:gd name="connsiteX3" fmla="*/ 1824854 w 5156094"/>
              <a:gd name="connsiteY3" fmla="*/ 1458577 h 1553959"/>
              <a:gd name="connsiteX4" fmla="*/ 2145216 w 5156094"/>
              <a:gd name="connsiteY4" fmla="*/ 1553959 h 1553959"/>
              <a:gd name="connsiteX5" fmla="*/ 2930257 w 5156094"/>
              <a:gd name="connsiteY5" fmla="*/ 1152811 h 1553959"/>
              <a:gd name="connsiteX6" fmla="*/ 5156094 w 5156094"/>
              <a:gd name="connsiteY6" fmla="*/ 1198456 h 1553959"/>
              <a:gd name="connsiteX7" fmla="*/ 5126381 w 5156094"/>
              <a:gd name="connsiteY7" fmla="*/ 64084 h 1553959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145216 w 5156094"/>
              <a:gd name="connsiteY4" fmla="*/ 1434487 h 1458577"/>
              <a:gd name="connsiteX5" fmla="*/ 2930257 w 5156094"/>
              <a:gd name="connsiteY5" fmla="*/ 1152811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145216 w 5156094"/>
              <a:gd name="connsiteY4" fmla="*/ 1434487 h 1458577"/>
              <a:gd name="connsiteX5" fmla="*/ 2809732 w 5156094"/>
              <a:gd name="connsiteY5" fmla="*/ 1093074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063570 w 5156094"/>
              <a:gd name="connsiteY4" fmla="*/ 1443677 h 1458577"/>
              <a:gd name="connsiteX5" fmla="*/ 2809732 w 5156094"/>
              <a:gd name="connsiteY5" fmla="*/ 1093074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43677"/>
              <a:gd name="connsiteX1" fmla="*/ 6961 w 5156094"/>
              <a:gd name="connsiteY1" fmla="*/ 1166894 h 1443677"/>
              <a:gd name="connsiteX2" fmla="*/ 1387547 w 5156094"/>
              <a:gd name="connsiteY2" fmla="*/ 1150854 h 1443677"/>
              <a:gd name="connsiteX3" fmla="*/ 1832629 w 5156094"/>
              <a:gd name="connsiteY3" fmla="*/ 1440196 h 1443677"/>
              <a:gd name="connsiteX4" fmla="*/ 2063570 w 5156094"/>
              <a:gd name="connsiteY4" fmla="*/ 1443677 h 1443677"/>
              <a:gd name="connsiteX5" fmla="*/ 2809732 w 5156094"/>
              <a:gd name="connsiteY5" fmla="*/ 1093074 h 1443677"/>
              <a:gd name="connsiteX6" fmla="*/ 5156094 w 5156094"/>
              <a:gd name="connsiteY6" fmla="*/ 1198456 h 1443677"/>
              <a:gd name="connsiteX7" fmla="*/ 5126381 w 5156094"/>
              <a:gd name="connsiteY7" fmla="*/ 64084 h 144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6094" h="1443677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387547" y="1150854"/>
                </a:lnTo>
                <a:lnTo>
                  <a:pt x="1832629" y="1440196"/>
                </a:lnTo>
                <a:lnTo>
                  <a:pt x="2063570" y="1443677"/>
                </a:lnTo>
                <a:lnTo>
                  <a:pt x="2809732" y="1093074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2FCACC2-D909-7B41-AC13-34D894243B2B}"/>
              </a:ext>
            </a:extLst>
          </p:cNvPr>
          <p:cNvSpPr txBox="1"/>
          <p:nvPr/>
        </p:nvSpPr>
        <p:spPr>
          <a:xfrm>
            <a:off x="4692557" y="6277338"/>
            <a:ext cx="3181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bottleneck link (almost always busy)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284F9A-6893-1E4D-8B94-17F64D75D82E}"/>
              </a:ext>
            </a:extLst>
          </p:cNvPr>
          <p:cNvCxnSpPr>
            <a:cxnSpLocks/>
          </p:cNvCxnSpPr>
          <p:nvPr/>
        </p:nvCxnSpPr>
        <p:spPr>
          <a:xfrm>
            <a:off x="5609507" y="5767851"/>
            <a:ext cx="0" cy="566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DEBF33-EEFE-AC4E-A6EE-FBEFE3D21B68}"/>
              </a:ext>
            </a:extLst>
          </p:cNvPr>
          <p:cNvGrpSpPr/>
          <p:nvPr/>
        </p:nvGrpSpPr>
        <p:grpSpPr>
          <a:xfrm>
            <a:off x="860107" y="5151058"/>
            <a:ext cx="4764459" cy="830997"/>
            <a:chOff x="703842" y="5262044"/>
            <a:chExt cx="4764459" cy="83099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C56DC91-6524-264F-BD66-68BD34152AAA}"/>
                </a:ext>
              </a:extLst>
            </p:cNvPr>
            <p:cNvSpPr txBox="1"/>
            <p:nvPr/>
          </p:nvSpPr>
          <p:spPr>
            <a:xfrm>
              <a:off x="703842" y="5262044"/>
              <a:ext cx="233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packet queue almost never empty, sometimes overflows packet (loss)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3C26690-6ACA-ED46-8053-4773384B91BB}"/>
                </a:ext>
              </a:extLst>
            </p:cNvPr>
            <p:cNvGrpSpPr/>
            <p:nvPr/>
          </p:nvGrpSpPr>
          <p:grpSpPr>
            <a:xfrm>
              <a:off x="4921820" y="5505951"/>
              <a:ext cx="546481" cy="386071"/>
              <a:chOff x="4621648" y="3046041"/>
              <a:chExt cx="1120964" cy="769030"/>
            </a:xfrm>
          </p:grpSpPr>
          <p:grpSp>
            <p:nvGrpSpPr>
              <p:cNvPr id="199" name="Group 58">
                <a:extLst>
                  <a:ext uri="{FF2B5EF4-FFF2-40B4-BE49-F238E27FC236}">
                    <a16:creationId xmlns:a16="http://schemas.microsoft.com/office/drawing/2014/main" id="{9C8DCF2E-441E-E74C-B545-52E572FFE3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47312" y="3046041"/>
                <a:ext cx="495300" cy="760413"/>
                <a:chOff x="333961" y="4406169"/>
                <a:chExt cx="1255305" cy="2136353"/>
              </a:xfrm>
            </p:grpSpPr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4B041975-A7A0-664F-80BD-680D4E755238}"/>
                    </a:ext>
                  </a:extLst>
                </p:cNvPr>
                <p:cNvSpPr/>
                <p:nvPr/>
              </p:nvSpPr>
              <p:spPr>
                <a:xfrm>
                  <a:off x="333961" y="4406169"/>
                  <a:ext cx="969641" cy="213635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 200">
                  <a:extLst>
                    <a:ext uri="{FF2B5EF4-FFF2-40B4-BE49-F238E27FC236}">
                      <a16:creationId xmlns:a16="http://schemas.microsoft.com/office/drawing/2014/main" id="{1FFD2B64-546C-2643-AD7C-08944962BECA}"/>
                    </a:ext>
                  </a:extLst>
                </p:cNvPr>
                <p:cNvSpPr/>
                <p:nvPr/>
              </p:nvSpPr>
              <p:spPr>
                <a:xfrm>
                  <a:off x="350055" y="4410631"/>
                  <a:ext cx="1239211" cy="77158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Rectangle 68">
                  <a:extLst>
                    <a:ext uri="{FF2B5EF4-FFF2-40B4-BE49-F238E27FC236}">
                      <a16:creationId xmlns:a16="http://schemas.microsoft.com/office/drawing/2014/main" id="{4B96C577-1D41-C041-9B20-7071CF6D3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9719" y="5166823"/>
                  <a:ext cx="289686" cy="1351386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4" name="Group 58">
                <a:extLst>
                  <a:ext uri="{FF2B5EF4-FFF2-40B4-BE49-F238E27FC236}">
                    <a16:creationId xmlns:a16="http://schemas.microsoft.com/office/drawing/2014/main" id="{28D67BA5-B51E-1F4B-9F91-6C8CB9B778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1006" y="3051076"/>
                <a:ext cx="495300" cy="760413"/>
                <a:chOff x="333961" y="4406169"/>
                <a:chExt cx="1255305" cy="2136353"/>
              </a:xfrm>
            </p:grpSpPr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56F3A370-4056-4D4B-9032-355AAB97EFC1}"/>
                    </a:ext>
                  </a:extLst>
                </p:cNvPr>
                <p:cNvSpPr/>
                <p:nvPr/>
              </p:nvSpPr>
              <p:spPr>
                <a:xfrm>
                  <a:off x="333961" y="4406169"/>
                  <a:ext cx="969641" cy="213635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FC9A9D04-FD70-E345-8B40-8B52B4895FD3}"/>
                    </a:ext>
                  </a:extLst>
                </p:cNvPr>
                <p:cNvSpPr/>
                <p:nvPr/>
              </p:nvSpPr>
              <p:spPr>
                <a:xfrm>
                  <a:off x="350055" y="4410631"/>
                  <a:ext cx="1239211" cy="77158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68">
                  <a:extLst>
                    <a:ext uri="{FF2B5EF4-FFF2-40B4-BE49-F238E27FC236}">
                      <a16:creationId xmlns:a16="http://schemas.microsoft.com/office/drawing/2014/main" id="{DB9F22EB-34DD-B44E-B8F0-F93A80887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9719" y="5166823"/>
                  <a:ext cx="289686" cy="1351386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7" name="Group 61">
                <a:extLst>
                  <a:ext uri="{FF2B5EF4-FFF2-40B4-BE49-F238E27FC236}">
                    <a16:creationId xmlns:a16="http://schemas.microsoft.com/office/drawing/2014/main" id="{8EBA6A47-608B-5949-888D-EE10ACCBF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16091" y="3049780"/>
                <a:ext cx="494208" cy="761128"/>
                <a:chOff x="335231" y="4405745"/>
                <a:chExt cx="1252537" cy="2138362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8B0E7BF7-08BC-9E4B-BA69-36C0B14D8D1C}"/>
                    </a:ext>
                  </a:extLst>
                </p:cNvPr>
                <p:cNvSpPr/>
                <p:nvPr/>
              </p:nvSpPr>
              <p:spPr>
                <a:xfrm>
                  <a:off x="335231" y="4406992"/>
                  <a:ext cx="965619" cy="2136350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671F6074-CF54-2643-81D7-12EC582C9E91}"/>
                    </a:ext>
                  </a:extLst>
                </p:cNvPr>
                <p:cNvSpPr/>
                <p:nvPr/>
              </p:nvSpPr>
              <p:spPr>
                <a:xfrm>
                  <a:off x="351325" y="4411451"/>
                  <a:ext cx="1235186" cy="771586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65">
                  <a:extLst>
                    <a:ext uri="{FF2B5EF4-FFF2-40B4-BE49-F238E27FC236}">
                      <a16:creationId xmlns:a16="http://schemas.microsoft.com/office/drawing/2014/main" id="{24B1948E-031B-0E41-806A-4FBC399FC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825" y="5178575"/>
                  <a:ext cx="289686" cy="1351389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03" name="Group 61">
                <a:extLst>
                  <a:ext uri="{FF2B5EF4-FFF2-40B4-BE49-F238E27FC236}">
                    <a16:creationId xmlns:a16="http://schemas.microsoft.com/office/drawing/2014/main" id="{A84018EA-3016-6944-815C-BDA045486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1648" y="3053943"/>
                <a:ext cx="494208" cy="761128"/>
                <a:chOff x="335231" y="4405745"/>
                <a:chExt cx="1252537" cy="2138362"/>
              </a:xfrm>
            </p:grpSpPr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A877B87A-03DB-5F4A-A8C2-6E39BA84A122}"/>
                    </a:ext>
                  </a:extLst>
                </p:cNvPr>
                <p:cNvSpPr/>
                <p:nvPr/>
              </p:nvSpPr>
              <p:spPr>
                <a:xfrm>
                  <a:off x="335231" y="4406992"/>
                  <a:ext cx="965619" cy="2136350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D4629751-292C-9C46-8380-46F69573297B}"/>
                    </a:ext>
                  </a:extLst>
                </p:cNvPr>
                <p:cNvSpPr/>
                <p:nvPr/>
              </p:nvSpPr>
              <p:spPr>
                <a:xfrm>
                  <a:off x="351325" y="4411451"/>
                  <a:ext cx="1235186" cy="771586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Rectangle 65">
                  <a:extLst>
                    <a:ext uri="{FF2B5EF4-FFF2-40B4-BE49-F238E27FC236}">
                      <a16:creationId xmlns:a16="http://schemas.microsoft.com/office/drawing/2014/main" id="{549A4DDD-F461-2345-B6CC-E7011D891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825" y="5178575"/>
                  <a:ext cx="289686" cy="1351389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EDF9F3-6222-AB41-A132-50D0D344E8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2773" y="5696183"/>
              <a:ext cx="19316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F8F38F-0026-3541-8248-4367CE19639B}"/>
              </a:ext>
            </a:extLst>
          </p:cNvPr>
          <p:cNvGrpSpPr/>
          <p:nvPr/>
        </p:nvGrpSpPr>
        <p:grpSpPr>
          <a:xfrm>
            <a:off x="5397500" y="4063641"/>
            <a:ext cx="609600" cy="628987"/>
            <a:chOff x="5486400" y="4101741"/>
            <a:chExt cx="609600" cy="628987"/>
          </a:xfrm>
        </p:grpSpPr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7793E5EB-2CBF-704E-8E72-9F0A5CB5A0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8360" y="4102100"/>
              <a:ext cx="176916" cy="454025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2224 w 12711"/>
                <a:gd name="connsiteY0" fmla="*/ 4661 h 7743"/>
                <a:gd name="connsiteX1" fmla="*/ 498 w 12711"/>
                <a:gd name="connsiteY1" fmla="*/ 0 h 7743"/>
                <a:gd name="connsiteX2" fmla="*/ 0 w 12711"/>
                <a:gd name="connsiteY2" fmla="*/ 7743 h 7743"/>
                <a:gd name="connsiteX3" fmla="*/ 12711 w 12711"/>
                <a:gd name="connsiteY3" fmla="*/ 6473 h 7743"/>
                <a:gd name="connsiteX4" fmla="*/ 12224 w 12711"/>
                <a:gd name="connsiteY4" fmla="*/ 4661 h 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1" h="7743">
                  <a:moveTo>
                    <a:pt x="12224" y="4661"/>
                  </a:moveTo>
                  <a:lnTo>
                    <a:pt x="498" y="0"/>
                  </a:lnTo>
                  <a:lnTo>
                    <a:pt x="0" y="7743"/>
                  </a:lnTo>
                  <a:lnTo>
                    <a:pt x="12711" y="6473"/>
                  </a:lnTo>
                  <a:lnTo>
                    <a:pt x="12224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7" name="Group 190">
              <a:extLst>
                <a:ext uri="{FF2B5EF4-FFF2-40B4-BE49-F238E27FC236}">
                  <a16:creationId xmlns:a16="http://schemas.microsoft.com/office/drawing/2014/main" id="{AC979BFC-E642-744F-9DC1-BADB697791A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86400" y="4355542"/>
              <a:ext cx="350533" cy="375186"/>
              <a:chOff x="-44" y="1473"/>
              <a:chExt cx="981" cy="1105"/>
            </a:xfrm>
          </p:grpSpPr>
          <p:pic>
            <p:nvPicPr>
              <p:cNvPr id="118" name="Picture 191" descr="desktop_computer_stylized_medium">
                <a:extLst>
                  <a:ext uri="{FF2B5EF4-FFF2-40B4-BE49-F238E27FC236}">
                    <a16:creationId xmlns:a16="http://schemas.microsoft.com/office/drawing/2014/main" id="{736C455F-8687-0644-9BAB-D641A51B1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192">
                <a:extLst>
                  <a:ext uri="{FF2B5EF4-FFF2-40B4-BE49-F238E27FC236}">
                    <a16:creationId xmlns:a16="http://schemas.microsoft.com/office/drawing/2014/main" id="{2F5B8C3C-D867-384D-B512-9A636B471B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3C0199-62D3-6F48-8939-D9C39B61FAF4}"/>
                </a:ext>
              </a:extLst>
            </p:cNvPr>
            <p:cNvGrpSpPr/>
            <p:nvPr/>
          </p:nvGrpSpPr>
          <p:grpSpPr>
            <a:xfrm>
              <a:off x="5831973" y="4101741"/>
              <a:ext cx="264027" cy="451210"/>
              <a:chOff x="5831973" y="4101740"/>
              <a:chExt cx="295777" cy="502587"/>
            </a:xfrm>
          </p:grpSpPr>
          <p:sp>
            <p:nvSpPr>
              <p:cNvPr id="114" name="Rectangle 24">
                <a:extLst>
                  <a:ext uri="{FF2B5EF4-FFF2-40B4-BE49-F238E27FC236}">
                    <a16:creationId xmlns:a16="http://schemas.microsoft.com/office/drawing/2014/main" id="{429B5AEE-1F47-7F43-9636-D936822F5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1973" y="4101740"/>
                <a:ext cx="295777" cy="5025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5D92F00-ABB5-E44E-A2E6-C8C218DD732B}"/>
                  </a:ext>
                </a:extLst>
              </p:cNvPr>
              <p:cNvGrpSpPr/>
              <p:nvPr/>
            </p:nvGrpSpPr>
            <p:grpSpPr>
              <a:xfrm>
                <a:off x="5832475" y="4197350"/>
                <a:ext cx="295275" cy="307975"/>
                <a:chOff x="5832475" y="4197350"/>
                <a:chExt cx="295275" cy="307975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C633B10-A8EE-F749-A263-B00982789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30530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585E959-0F41-AC45-8ACF-4B548946D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1973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7F4A0E50-9EDE-554A-A2C3-B6C198AF3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4132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F1EFFB3B-ABD3-F54B-AC79-99F2EC5F3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505325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F18F8F-3DE9-9D40-A6F4-642CE6C034E9}"/>
              </a:ext>
            </a:extLst>
          </p:cNvPr>
          <p:cNvGrpSpPr/>
          <p:nvPr/>
        </p:nvGrpSpPr>
        <p:grpSpPr>
          <a:xfrm>
            <a:off x="3630569" y="5751891"/>
            <a:ext cx="719335" cy="546078"/>
            <a:chOff x="6454273" y="3133725"/>
            <a:chExt cx="719335" cy="546078"/>
          </a:xfrm>
        </p:grpSpPr>
        <p:sp>
          <p:nvSpPr>
            <p:cNvPr id="157" name="Freeform 10">
              <a:extLst>
                <a:ext uri="{FF2B5EF4-FFF2-40B4-BE49-F238E27FC236}">
                  <a16:creationId xmlns:a16="http://schemas.microsoft.com/office/drawing/2014/main" id="{A3E08F8A-79F3-664D-94EC-D6F2A5601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285" y="3133725"/>
              <a:ext cx="176916" cy="454025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2224 w 12711"/>
                <a:gd name="connsiteY0" fmla="*/ 4661 h 7743"/>
                <a:gd name="connsiteX1" fmla="*/ 498 w 12711"/>
                <a:gd name="connsiteY1" fmla="*/ 0 h 7743"/>
                <a:gd name="connsiteX2" fmla="*/ 0 w 12711"/>
                <a:gd name="connsiteY2" fmla="*/ 7743 h 7743"/>
                <a:gd name="connsiteX3" fmla="*/ 12711 w 12711"/>
                <a:gd name="connsiteY3" fmla="*/ 6473 h 7743"/>
                <a:gd name="connsiteX4" fmla="*/ 12224 w 12711"/>
                <a:gd name="connsiteY4" fmla="*/ 4661 h 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1" h="7743">
                  <a:moveTo>
                    <a:pt x="12224" y="4661"/>
                  </a:moveTo>
                  <a:lnTo>
                    <a:pt x="498" y="0"/>
                  </a:lnTo>
                  <a:lnTo>
                    <a:pt x="0" y="7743"/>
                  </a:lnTo>
                  <a:lnTo>
                    <a:pt x="12711" y="6473"/>
                  </a:lnTo>
                  <a:lnTo>
                    <a:pt x="12224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8" name="Group 190">
              <a:extLst>
                <a:ext uri="{FF2B5EF4-FFF2-40B4-BE49-F238E27FC236}">
                  <a16:creationId xmlns:a16="http://schemas.microsoft.com/office/drawing/2014/main" id="{F12EFD77-1ED9-6B45-9162-440ED30B8E2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823075" y="3304617"/>
              <a:ext cx="350533" cy="375186"/>
              <a:chOff x="-44" y="1473"/>
              <a:chExt cx="981" cy="1105"/>
            </a:xfrm>
          </p:grpSpPr>
          <p:pic>
            <p:nvPicPr>
              <p:cNvPr id="194" name="Picture 191" descr="desktop_computer_stylized_medium">
                <a:extLst>
                  <a:ext uri="{FF2B5EF4-FFF2-40B4-BE49-F238E27FC236}">
                    <a16:creationId xmlns:a16="http://schemas.microsoft.com/office/drawing/2014/main" id="{86973CCF-C1DF-0841-9018-188BE9D90B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" name="Freeform 192">
                <a:extLst>
                  <a:ext uri="{FF2B5EF4-FFF2-40B4-BE49-F238E27FC236}">
                    <a16:creationId xmlns:a16="http://schemas.microsoft.com/office/drawing/2014/main" id="{1BA2C98A-B2E0-1342-9C53-DFB6BA7740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7C3CAC9-57A9-1945-80E8-09659DEFBF5A}"/>
                </a:ext>
              </a:extLst>
            </p:cNvPr>
            <p:cNvGrpSpPr/>
            <p:nvPr/>
          </p:nvGrpSpPr>
          <p:grpSpPr>
            <a:xfrm>
              <a:off x="6454273" y="3142891"/>
              <a:ext cx="264027" cy="451210"/>
              <a:chOff x="5831973" y="4101740"/>
              <a:chExt cx="295777" cy="502587"/>
            </a:xfrm>
          </p:grpSpPr>
          <p:sp>
            <p:nvSpPr>
              <p:cNvPr id="160" name="Rectangle 24">
                <a:extLst>
                  <a:ext uri="{FF2B5EF4-FFF2-40B4-BE49-F238E27FC236}">
                    <a16:creationId xmlns:a16="http://schemas.microsoft.com/office/drawing/2014/main" id="{9BCBF979-1AB3-4D4C-B901-DF34754E9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1973" y="4101740"/>
                <a:ext cx="295777" cy="5025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0089A24-B476-774D-9E8B-49EF82FD4800}"/>
                  </a:ext>
                </a:extLst>
              </p:cNvPr>
              <p:cNvGrpSpPr/>
              <p:nvPr/>
            </p:nvGrpSpPr>
            <p:grpSpPr>
              <a:xfrm>
                <a:off x="5832475" y="4197350"/>
                <a:ext cx="295275" cy="307975"/>
                <a:chOff x="5832475" y="4197350"/>
                <a:chExt cx="295275" cy="307975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5F09FA03-D6E3-7A4D-8049-92D0A1947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30530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EA0EBC5D-D027-824C-A722-68415C4F4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1973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705A996D-CE7D-CE46-9EA4-5FC548A33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4132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5C053301-7047-704A-A52B-F49445AABC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505325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F36AC441-14B9-214A-9BCB-978EA6F915F7}"/>
              </a:ext>
            </a:extLst>
          </p:cNvPr>
          <p:cNvSpPr/>
          <p:nvPr/>
        </p:nvSpPr>
        <p:spPr>
          <a:xfrm>
            <a:off x="4223838" y="4617911"/>
            <a:ext cx="1958882" cy="1476814"/>
          </a:xfrm>
          <a:custGeom>
            <a:avLst/>
            <a:gdLst>
              <a:gd name="connsiteX0" fmla="*/ 0 w 1809670"/>
              <a:gd name="connsiteY0" fmla="*/ 1560984 h 1560984"/>
              <a:gd name="connsiteX1" fmla="*/ 0 w 1809670"/>
              <a:gd name="connsiteY1" fmla="*/ 1560984 h 1560984"/>
              <a:gd name="connsiteX2" fmla="*/ 765188 w 1809670"/>
              <a:gd name="connsiteY2" fmla="*/ 1059786 h 1560984"/>
              <a:gd name="connsiteX3" fmla="*/ 1086567 w 1809670"/>
              <a:gd name="connsiteY3" fmla="*/ 1055960 h 1560984"/>
              <a:gd name="connsiteX4" fmla="*/ 1798193 w 1809670"/>
              <a:gd name="connsiteY4" fmla="*/ 780492 h 1560984"/>
              <a:gd name="connsiteX5" fmla="*/ 1809670 w 1809670"/>
              <a:gd name="connsiteY5" fmla="*/ 623629 h 1560984"/>
              <a:gd name="connsiteX6" fmla="*/ 1136305 w 1809670"/>
              <a:gd name="connsiteY6" fmla="*/ 218079 h 1560984"/>
              <a:gd name="connsiteX7" fmla="*/ 1178390 w 1809670"/>
              <a:gd name="connsiteY7" fmla="*/ 0 h 1560984"/>
              <a:gd name="connsiteX0" fmla="*/ 3826 w 1813496"/>
              <a:gd name="connsiteY0" fmla="*/ 1560984 h 1560984"/>
              <a:gd name="connsiteX1" fmla="*/ 0 w 1813496"/>
              <a:gd name="connsiteY1" fmla="*/ 1358209 h 1560984"/>
              <a:gd name="connsiteX2" fmla="*/ 769014 w 1813496"/>
              <a:gd name="connsiteY2" fmla="*/ 1059786 h 1560984"/>
              <a:gd name="connsiteX3" fmla="*/ 1090393 w 1813496"/>
              <a:gd name="connsiteY3" fmla="*/ 1055960 h 1560984"/>
              <a:gd name="connsiteX4" fmla="*/ 1802019 w 1813496"/>
              <a:gd name="connsiteY4" fmla="*/ 780492 h 1560984"/>
              <a:gd name="connsiteX5" fmla="*/ 1813496 w 1813496"/>
              <a:gd name="connsiteY5" fmla="*/ 623629 h 1560984"/>
              <a:gd name="connsiteX6" fmla="*/ 1140131 w 1813496"/>
              <a:gd name="connsiteY6" fmla="*/ 218079 h 1560984"/>
              <a:gd name="connsiteX7" fmla="*/ 1182216 w 1813496"/>
              <a:gd name="connsiteY7" fmla="*/ 0 h 1560984"/>
              <a:gd name="connsiteX0" fmla="*/ 57824 w 1867494"/>
              <a:gd name="connsiteY0" fmla="*/ 1560984 h 1560984"/>
              <a:gd name="connsiteX1" fmla="*/ 53998 w 1867494"/>
              <a:gd name="connsiteY1" fmla="*/ 1358209 h 1560984"/>
              <a:gd name="connsiteX2" fmla="*/ 796231 w 1867494"/>
              <a:gd name="connsiteY2" fmla="*/ 1048308 h 1560984"/>
              <a:gd name="connsiteX3" fmla="*/ 1144391 w 1867494"/>
              <a:gd name="connsiteY3" fmla="*/ 1055960 h 1560984"/>
              <a:gd name="connsiteX4" fmla="*/ 1856017 w 1867494"/>
              <a:gd name="connsiteY4" fmla="*/ 780492 h 1560984"/>
              <a:gd name="connsiteX5" fmla="*/ 1867494 w 1867494"/>
              <a:gd name="connsiteY5" fmla="*/ 623629 h 1560984"/>
              <a:gd name="connsiteX6" fmla="*/ 1194129 w 1867494"/>
              <a:gd name="connsiteY6" fmla="*/ 218079 h 1560984"/>
              <a:gd name="connsiteX7" fmla="*/ 1236214 w 1867494"/>
              <a:gd name="connsiteY7" fmla="*/ 0 h 1560984"/>
              <a:gd name="connsiteX0" fmla="*/ 0 w 1809670"/>
              <a:gd name="connsiteY0" fmla="*/ 1560984 h 1560984"/>
              <a:gd name="connsiteX1" fmla="*/ 738407 w 1809670"/>
              <a:gd name="connsiteY1" fmla="*/ 1048308 h 1560984"/>
              <a:gd name="connsiteX2" fmla="*/ 1086567 w 1809670"/>
              <a:gd name="connsiteY2" fmla="*/ 1055960 h 1560984"/>
              <a:gd name="connsiteX3" fmla="*/ 1798193 w 1809670"/>
              <a:gd name="connsiteY3" fmla="*/ 780492 h 1560984"/>
              <a:gd name="connsiteX4" fmla="*/ 1809670 w 1809670"/>
              <a:gd name="connsiteY4" fmla="*/ 623629 h 1560984"/>
              <a:gd name="connsiteX5" fmla="*/ 1136305 w 1809670"/>
              <a:gd name="connsiteY5" fmla="*/ 218079 h 1560984"/>
              <a:gd name="connsiteX6" fmla="*/ 1178390 w 1809670"/>
              <a:gd name="connsiteY6" fmla="*/ 0 h 1560984"/>
              <a:gd name="connsiteX0" fmla="*/ 0 w 1882363"/>
              <a:gd name="connsiteY0" fmla="*/ 1476814 h 1476814"/>
              <a:gd name="connsiteX1" fmla="*/ 811100 w 1882363"/>
              <a:gd name="connsiteY1" fmla="*/ 1048308 h 1476814"/>
              <a:gd name="connsiteX2" fmla="*/ 1159260 w 1882363"/>
              <a:gd name="connsiteY2" fmla="*/ 1055960 h 1476814"/>
              <a:gd name="connsiteX3" fmla="*/ 1870886 w 1882363"/>
              <a:gd name="connsiteY3" fmla="*/ 780492 h 1476814"/>
              <a:gd name="connsiteX4" fmla="*/ 1882363 w 1882363"/>
              <a:gd name="connsiteY4" fmla="*/ 623629 h 1476814"/>
              <a:gd name="connsiteX5" fmla="*/ 1208998 w 1882363"/>
              <a:gd name="connsiteY5" fmla="*/ 218079 h 1476814"/>
              <a:gd name="connsiteX6" fmla="*/ 1251083 w 1882363"/>
              <a:gd name="connsiteY6" fmla="*/ 0 h 1476814"/>
              <a:gd name="connsiteX0" fmla="*/ 0 w 1958882"/>
              <a:gd name="connsiteY0" fmla="*/ 1476814 h 1476814"/>
              <a:gd name="connsiteX1" fmla="*/ 887619 w 1958882"/>
              <a:gd name="connsiteY1" fmla="*/ 1048308 h 1476814"/>
              <a:gd name="connsiteX2" fmla="*/ 1235779 w 1958882"/>
              <a:gd name="connsiteY2" fmla="*/ 1055960 h 1476814"/>
              <a:gd name="connsiteX3" fmla="*/ 1947405 w 1958882"/>
              <a:gd name="connsiteY3" fmla="*/ 780492 h 1476814"/>
              <a:gd name="connsiteX4" fmla="*/ 1958882 w 1958882"/>
              <a:gd name="connsiteY4" fmla="*/ 623629 h 1476814"/>
              <a:gd name="connsiteX5" fmla="*/ 1285517 w 1958882"/>
              <a:gd name="connsiteY5" fmla="*/ 218079 h 1476814"/>
              <a:gd name="connsiteX6" fmla="*/ 1327602 w 1958882"/>
              <a:gd name="connsiteY6" fmla="*/ 0 h 1476814"/>
              <a:gd name="connsiteX0" fmla="*/ 0 w 1958882"/>
              <a:gd name="connsiteY0" fmla="*/ 1476814 h 1476814"/>
              <a:gd name="connsiteX1" fmla="*/ 887619 w 1958882"/>
              <a:gd name="connsiteY1" fmla="*/ 1048308 h 1476814"/>
              <a:gd name="connsiteX2" fmla="*/ 1235779 w 1958882"/>
              <a:gd name="connsiteY2" fmla="*/ 1055960 h 1476814"/>
              <a:gd name="connsiteX3" fmla="*/ 1947405 w 1958882"/>
              <a:gd name="connsiteY3" fmla="*/ 780492 h 1476814"/>
              <a:gd name="connsiteX4" fmla="*/ 1958882 w 1958882"/>
              <a:gd name="connsiteY4" fmla="*/ 623629 h 1476814"/>
              <a:gd name="connsiteX5" fmla="*/ 1285517 w 1958882"/>
              <a:gd name="connsiteY5" fmla="*/ 218079 h 1476814"/>
              <a:gd name="connsiteX6" fmla="*/ 1327602 w 1958882"/>
              <a:gd name="connsiteY6" fmla="*/ 0 h 147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882" h="1476814">
                <a:moveTo>
                  <a:pt x="0" y="1476814"/>
                </a:moveTo>
                <a:cubicBezTo>
                  <a:pt x="192094" y="1377658"/>
                  <a:pt x="706525" y="1132479"/>
                  <a:pt x="887619" y="1048308"/>
                </a:cubicBezTo>
                <a:lnTo>
                  <a:pt x="1235779" y="1055960"/>
                </a:lnTo>
                <a:lnTo>
                  <a:pt x="1947405" y="780492"/>
                </a:lnTo>
                <a:lnTo>
                  <a:pt x="1958882" y="623629"/>
                </a:lnTo>
                <a:lnTo>
                  <a:pt x="1285517" y="218079"/>
                </a:lnTo>
                <a:lnTo>
                  <a:pt x="1327602" y="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B171D8-935D-0F43-9FDB-7A32B04E971D}"/>
              </a:ext>
            </a:extLst>
          </p:cNvPr>
          <p:cNvSpPr/>
          <p:nvPr/>
        </p:nvSpPr>
        <p:spPr>
          <a:xfrm>
            <a:off x="5543550" y="5391150"/>
            <a:ext cx="133350" cy="371475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Slide Number Placeholder 2">
            <a:extLst>
              <a:ext uri="{FF2B5EF4-FFF2-40B4-BE49-F238E27FC236}">
                <a16:creationId xmlns:a16="http://schemas.microsoft.com/office/drawing/2014/main" id="{CE78A417-FD79-B646-BFE4-E2CED177C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EBE03E1-A40C-1E40-BB55-6DDFE64A0442}"/>
              </a:ext>
            </a:extLst>
          </p:cNvPr>
          <p:cNvGrpSpPr/>
          <p:nvPr/>
        </p:nvGrpSpPr>
        <p:grpSpPr>
          <a:xfrm>
            <a:off x="4094463" y="4691367"/>
            <a:ext cx="2885057" cy="1481137"/>
            <a:chOff x="4094463" y="4691367"/>
            <a:chExt cx="2885057" cy="1481137"/>
          </a:xfrm>
        </p:grpSpPr>
        <p:sp>
          <p:nvSpPr>
            <p:cNvPr id="189" name="Freeform 2">
              <a:extLst>
                <a:ext uri="{FF2B5EF4-FFF2-40B4-BE49-F238E27FC236}">
                  <a16:creationId xmlns:a16="http://schemas.microsoft.com/office/drawing/2014/main" id="{9A546185-6077-2340-8A96-0F02D5D7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979929-3895-E541-88C5-08B90173C1D4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0CA65D85-D056-864E-B0EC-70D8C181B47E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09E25CE5-3538-A147-95F2-FE0F002533C9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B88C1E52-4F13-B54A-A8B3-B882AA5360C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3EA6F082-8061-C547-AAD1-5C5B1680910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1" name="Freeform 360">
                  <a:extLst>
                    <a:ext uri="{FF2B5EF4-FFF2-40B4-BE49-F238E27FC236}">
                      <a16:creationId xmlns:a16="http://schemas.microsoft.com/office/drawing/2014/main" id="{F527C5CB-65A2-E34A-A65A-93F1139F95B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6DE3C8BD-23FE-754A-9456-20EB1F93DA1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3" name="Freeform 362">
                  <a:extLst>
                    <a:ext uri="{FF2B5EF4-FFF2-40B4-BE49-F238E27FC236}">
                      <a16:creationId xmlns:a16="http://schemas.microsoft.com/office/drawing/2014/main" id="{71C34D50-69A1-0E47-8F12-8F6635D2135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E9AE0DE-57F1-DA47-841B-AF1526D27381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6B5E314-D824-564B-8B99-7428AA61BC7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B5687DE2-7AEB-C94F-BD77-B787BED6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3F1D081E-C670-EB42-8157-542B2571523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7" name="Freeform 326">
                  <a:extLst>
                    <a:ext uri="{FF2B5EF4-FFF2-40B4-BE49-F238E27FC236}">
                      <a16:creationId xmlns:a16="http://schemas.microsoft.com/office/drawing/2014/main" id="{76FD901E-7447-6044-941D-D8D53016227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C65D72F4-D1BF-A743-A4CF-A3061301D2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24042695-10E5-4D4B-8766-D9D97DE34F3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C8D82D6B-3965-DC48-A8D4-5025EC499BC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0CFE465D-7641-7541-9496-4029B9355B5A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3B041F3E-CB88-8F4B-84D4-1214776D36E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8136920-F30D-BC4E-A92D-0ABD2EC7437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2BE80152-BCA5-CA46-9EE7-63649D7FE81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6" name="Freeform 335">
                  <a:extLst>
                    <a:ext uri="{FF2B5EF4-FFF2-40B4-BE49-F238E27FC236}">
                      <a16:creationId xmlns:a16="http://schemas.microsoft.com/office/drawing/2014/main" id="{2518C53F-685F-074F-8F4E-E3A4CB26913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Freeform 336">
                  <a:extLst>
                    <a:ext uri="{FF2B5EF4-FFF2-40B4-BE49-F238E27FC236}">
                      <a16:creationId xmlns:a16="http://schemas.microsoft.com/office/drawing/2014/main" id="{F1578F2C-5505-EB45-9014-BAD0AFEA429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Freeform 337">
                  <a:extLst>
                    <a:ext uri="{FF2B5EF4-FFF2-40B4-BE49-F238E27FC236}">
                      <a16:creationId xmlns:a16="http://schemas.microsoft.com/office/drawing/2014/main" id="{DD91E8C8-92AC-E446-ABF1-F7D54921C4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Freeform 338">
                  <a:extLst>
                    <a:ext uri="{FF2B5EF4-FFF2-40B4-BE49-F238E27FC236}">
                      <a16:creationId xmlns:a16="http://schemas.microsoft.com/office/drawing/2014/main" id="{69F33027-F122-C445-923E-09F2AEB27B0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D1E5FBB-CD41-884B-831B-682E5F6CE29F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F7ED3C1B-77D0-5A4C-B7A4-7B4162888DF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C6C36B06-A393-AA49-97E2-CA983E530D4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55B6028F-C8FE-5347-9982-246E1F0DEC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D9135A62-DBD4-4E48-B166-943E0258FD8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:a16="http://schemas.microsoft.com/office/drawing/2014/main" id="{A6CD8C01-7ACD-9047-AF09-4509FAD01ED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9834EEC0-E73C-C84D-B165-574B3980957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2D12A304-34D8-9442-9CED-FBB7F0B8D26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39672A6-77C4-5F43-BD22-8EBBBB1DACC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6A952387-953F-784E-B4C8-2ED10819E94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1758E986-D712-5440-AC7F-0F55B12BDD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840B06B0-30F5-7E47-9591-50E2832B6A9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7CF1DA14-5159-F043-933A-4C22AECDE48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54AAC614-B4B1-9047-8BBA-FE8D4A25981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E59BE7CB-C32E-A346-95B4-3992B34807F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:a16="http://schemas.microsoft.com/office/drawing/2014/main" id="{CAEA8866-D7A6-6A49-8FE1-136D7DBEB0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812505EE-DEAC-B44A-A839-759F29108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Freeform 91">
              <a:extLst>
                <a:ext uri="{FF2B5EF4-FFF2-40B4-BE49-F238E27FC236}">
                  <a16:creationId xmlns:a16="http://schemas.microsoft.com/office/drawing/2014/main" id="{76C479BA-ED38-4947-AD35-F635DF9E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92">
              <a:extLst>
                <a:ext uri="{FF2B5EF4-FFF2-40B4-BE49-F238E27FC236}">
                  <a16:creationId xmlns:a16="http://schemas.microsoft.com/office/drawing/2014/main" id="{124CDDC7-679C-D04E-9FD3-518104782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93">
              <a:extLst>
                <a:ext uri="{FF2B5EF4-FFF2-40B4-BE49-F238E27FC236}">
                  <a16:creationId xmlns:a16="http://schemas.microsoft.com/office/drawing/2014/main" id="{E2A83ACF-7B20-AC4B-83B1-FE92C6043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Freeform 94">
              <a:extLst>
                <a:ext uri="{FF2B5EF4-FFF2-40B4-BE49-F238E27FC236}">
                  <a16:creationId xmlns:a16="http://schemas.microsoft.com/office/drawing/2014/main" id="{0B9C88EB-CE4C-1E43-BD78-4EA6BB3E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95">
              <a:extLst>
                <a:ext uri="{FF2B5EF4-FFF2-40B4-BE49-F238E27FC236}">
                  <a16:creationId xmlns:a16="http://schemas.microsoft.com/office/drawing/2014/main" id="{CFFC9FF4-E928-074A-8F72-9E180DF7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Freeform 96">
              <a:extLst>
                <a:ext uri="{FF2B5EF4-FFF2-40B4-BE49-F238E27FC236}">
                  <a16:creationId xmlns:a16="http://schemas.microsoft.com/office/drawing/2014/main" id="{FC6453FD-735C-9F4A-B961-B872F007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4211C5D7-E98B-7448-9452-57EB36146678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8AB7F791-7AD9-F648-B2E0-B6E3683A8D5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51E93EA3-17BD-B641-99CE-E84D1493A92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5B4FD9C-501E-7F4E-A2DA-4DCEFCE3689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19" name="Freeform 318">
                  <a:extLst>
                    <a:ext uri="{FF2B5EF4-FFF2-40B4-BE49-F238E27FC236}">
                      <a16:creationId xmlns:a16="http://schemas.microsoft.com/office/drawing/2014/main" id="{1906F39B-C9B6-604F-8758-83430DECEA8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91751636-4135-394E-B377-29D0624E77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 320">
                  <a:extLst>
                    <a:ext uri="{FF2B5EF4-FFF2-40B4-BE49-F238E27FC236}">
                      <a16:creationId xmlns:a16="http://schemas.microsoft.com/office/drawing/2014/main" id="{BB3193D0-B14F-724A-80B1-6F8EDE58A8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CF32363E-10AF-1643-8F6B-814910A9D63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and the congested “bottleneck link”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67043" y="1366203"/>
            <a:ext cx="11177587" cy="91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(classic, CUBIC) increase TCP’s sending rate until packet loss occurs at some router’s output: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bottleneck link</a:t>
            </a:r>
          </a:p>
        </p:txBody>
      </p:sp>
      <p:sp>
        <p:nvSpPr>
          <p:cNvPr id="163" name="Text Box 8">
            <a:extLst>
              <a:ext uri="{FF2B5EF4-FFF2-40B4-BE49-F238E27FC236}">
                <a16:creationId xmlns:a16="http://schemas.microsoft.com/office/drawing/2014/main" id="{E65C3147-B6A2-674F-B175-C4411782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3594045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Freeform 10">
            <a:extLst>
              <a:ext uri="{FF2B5EF4-FFF2-40B4-BE49-F238E27FC236}">
                <a16:creationId xmlns:a16="http://schemas.microsoft.com/office/drawing/2014/main" id="{51065C6F-5BFC-8741-9747-71CCD0CC01B5}"/>
              </a:ext>
            </a:extLst>
          </p:cNvPr>
          <p:cNvSpPr>
            <a:spLocks/>
          </p:cNvSpPr>
          <p:nvPr/>
        </p:nvSpPr>
        <p:spPr bwMode="auto">
          <a:xfrm flipH="1">
            <a:off x="2481263" y="3925832"/>
            <a:ext cx="326408" cy="1262816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Rectangle 23">
            <a:extLst>
              <a:ext uri="{FF2B5EF4-FFF2-40B4-BE49-F238E27FC236}">
                <a16:creationId xmlns:a16="http://schemas.microsoft.com/office/drawing/2014/main" id="{245AE889-4FF1-5D41-B0C9-6E1D7DFE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3909956"/>
            <a:ext cx="1062368" cy="1290639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Rectangle 24">
            <a:extLst>
              <a:ext uri="{FF2B5EF4-FFF2-40B4-BE49-F238E27FC236}">
                <a16:creationId xmlns:a16="http://schemas.microsoft.com/office/drawing/2014/main" id="{726B5B54-D786-344E-93B0-A2521F3F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949645"/>
            <a:ext cx="1066800" cy="12319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25">
            <a:extLst>
              <a:ext uri="{FF2B5EF4-FFF2-40B4-BE49-F238E27FC236}">
                <a16:creationId xmlns:a16="http://schemas.microsoft.com/office/drawing/2014/main" id="{ED6C96DE-045A-4845-BE61-A830E126E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42274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26">
            <a:extLst>
              <a:ext uri="{FF2B5EF4-FFF2-40B4-BE49-F238E27FC236}">
                <a16:creationId xmlns:a16="http://schemas.microsoft.com/office/drawing/2014/main" id="{84D02891-4DB6-A74C-B473-DDD899D4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604" y="3957054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physical</a:t>
            </a:r>
          </a:p>
        </p:txBody>
      </p:sp>
      <p:grpSp>
        <p:nvGrpSpPr>
          <p:cNvPr id="169" name="Group 190">
            <a:extLst>
              <a:ext uri="{FF2B5EF4-FFF2-40B4-BE49-F238E27FC236}">
                <a16:creationId xmlns:a16="http://schemas.microsoft.com/office/drawing/2014/main" id="{04290ECE-716C-A647-B2EC-8AA922EF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51063" y="4424307"/>
            <a:ext cx="673100" cy="701675"/>
            <a:chOff x="-44" y="1473"/>
            <a:chExt cx="981" cy="1105"/>
          </a:xfrm>
        </p:grpSpPr>
        <p:pic>
          <p:nvPicPr>
            <p:cNvPr id="170" name="Picture 191" descr="desktop_computer_stylized_medium">
              <a:extLst>
                <a:ext uri="{FF2B5EF4-FFF2-40B4-BE49-F238E27FC236}">
                  <a16:creationId xmlns:a16="http://schemas.microsoft.com/office/drawing/2014/main" id="{19B47375-0826-C44B-8E48-9D677E403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Freeform 192">
              <a:extLst>
                <a:ext uri="{FF2B5EF4-FFF2-40B4-BE49-F238E27FC236}">
                  <a16:creationId xmlns:a16="http://schemas.microsoft.com/office/drawing/2014/main" id="{FEA1C998-C605-D84B-8547-D97F2BC8D4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2" name="Line 25">
            <a:extLst>
              <a:ext uri="{FF2B5EF4-FFF2-40B4-BE49-F238E27FC236}">
                <a16:creationId xmlns:a16="http://schemas.microsoft.com/office/drawing/2014/main" id="{DA5446CC-C771-F441-9E97-037B17ED4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56057"/>
            <a:ext cx="105886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25">
            <a:extLst>
              <a:ext uri="{FF2B5EF4-FFF2-40B4-BE49-F238E27FC236}">
                <a16:creationId xmlns:a16="http://schemas.microsoft.com/office/drawing/2014/main" id="{264D9FFE-774A-7F4D-BEE4-B3B44B1FA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46846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25">
            <a:extLst>
              <a:ext uri="{FF2B5EF4-FFF2-40B4-BE49-F238E27FC236}">
                <a16:creationId xmlns:a16="http://schemas.microsoft.com/office/drawing/2014/main" id="{84D59C24-ECF9-B64A-9F2F-66C689C1F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4924370"/>
            <a:ext cx="10604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3">
            <a:extLst>
              <a:ext uri="{FF2B5EF4-FFF2-40B4-BE49-F238E27FC236}">
                <a16:creationId xmlns:a16="http://schemas.microsoft.com/office/drawing/2014/main" id="{7651D039-1E34-A144-8FED-AAC44F023F2C}"/>
              </a:ext>
            </a:extLst>
          </p:cNvPr>
          <p:cNvGrpSpPr>
            <a:grpSpLocks/>
          </p:cNvGrpSpPr>
          <p:nvPr/>
        </p:nvGrpSpPr>
        <p:grpSpPr bwMode="auto">
          <a:xfrm>
            <a:off x="7794625" y="3673978"/>
            <a:ext cx="2047875" cy="1620287"/>
            <a:chOff x="4882752" y="4007261"/>
            <a:chExt cx="2046816" cy="1619544"/>
          </a:xfrm>
        </p:grpSpPr>
        <p:sp>
          <p:nvSpPr>
            <p:cNvPr id="176" name="Text Box 54">
              <a:extLst>
                <a:ext uri="{FF2B5EF4-FFF2-40B4-BE49-F238E27FC236}">
                  <a16:creationId xmlns:a16="http://schemas.microsoft.com/office/drawing/2014/main" id="{82FCAF5C-7EF8-BB47-BF30-CF3EA1FE6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2260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</a:t>
              </a:r>
              <a:endPara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">
              <a:extLst>
                <a:ext uri="{FF2B5EF4-FFF2-40B4-BE49-F238E27FC236}">
                  <a16:creationId xmlns:a16="http://schemas.microsoft.com/office/drawing/2014/main" id="{43D7F412-7232-F444-9D55-13FAD759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7179" y="4319856"/>
              <a:ext cx="2002389" cy="1306949"/>
              <a:chOff x="1305623" y="4714561"/>
              <a:chExt cx="2002389" cy="1306949"/>
            </a:xfrm>
          </p:grpSpPr>
          <p:sp>
            <p:nvSpPr>
              <p:cNvPr id="178" name="Freeform 10">
                <a:extLst>
                  <a:ext uri="{FF2B5EF4-FFF2-40B4-BE49-F238E27FC236}">
                    <a16:creationId xmlns:a16="http://schemas.microsoft.com/office/drawing/2014/main" id="{2BBCCDF2-BD61-D243-80E3-FC38B4374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569" y="4714561"/>
                <a:ext cx="288261" cy="1290044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Rectangle 23">
                <a:extLst>
                  <a:ext uri="{FF2B5EF4-FFF2-40B4-BE49-F238E27FC236}">
                    <a16:creationId xmlns:a16="http://schemas.microsoft.com/office/drawing/2014/main" id="{0FF740DF-A766-DA47-941D-9BB75289F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616" y="4722494"/>
                <a:ext cx="1045433" cy="127129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4">
                <a:extLst>
                  <a:ext uri="{FF2B5EF4-FFF2-40B4-BE49-F238E27FC236}">
                    <a16:creationId xmlns:a16="http://schemas.microsoft.com/office/drawing/2014/main" id="{30976AB5-5CF3-9649-AE10-0D8834A3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Line 25">
                <a:extLst>
                  <a:ext uri="{FF2B5EF4-FFF2-40B4-BE49-F238E27FC236}">
                    <a16:creationId xmlns:a16="http://schemas.microsoft.com/office/drawing/2014/main" id="{C40254F3-8EF1-1946-BD3D-FCE2C1EC4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Text Box 26">
                <a:extLst>
                  <a:ext uri="{FF2B5EF4-FFF2-40B4-BE49-F238E27FC236}">
                    <a16:creationId xmlns:a16="http://schemas.microsoft.com/office/drawing/2014/main" id="{3E76F59F-6FAE-6949-AACB-C12FB9352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623" y="4747333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application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3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network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link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physical</a:t>
                </a:r>
              </a:p>
            </p:txBody>
          </p:sp>
          <p:grpSp>
            <p:nvGrpSpPr>
              <p:cNvPr id="183" name="Group 190">
                <a:extLst>
                  <a:ext uri="{FF2B5EF4-FFF2-40B4-BE49-F238E27FC236}">
                    <a16:creationId xmlns:a16="http://schemas.microsoft.com/office/drawing/2014/main" id="{3142986E-25B2-C545-A505-7FEFEE461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87" name="Picture 191" descr="desktop_computer_stylized_medium">
                  <a:extLst>
                    <a:ext uri="{FF2B5EF4-FFF2-40B4-BE49-F238E27FC236}">
                      <a16:creationId xmlns:a16="http://schemas.microsoft.com/office/drawing/2014/main" id="{8E397E43-AA92-9540-8502-E3F47CEB4A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8" name="Freeform 192">
                  <a:extLst>
                    <a:ext uri="{FF2B5EF4-FFF2-40B4-BE49-F238E27FC236}">
                      <a16:creationId xmlns:a16="http://schemas.microsoft.com/office/drawing/2014/main" id="{B94C52D7-1672-CE46-B256-90805C41A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43382 w 356"/>
                    <a:gd name="T3" fmla="*/ 3172 h 368"/>
                    <a:gd name="T4" fmla="*/ 51464 w 356"/>
                    <a:gd name="T5" fmla="*/ 66095 h 368"/>
                    <a:gd name="T6" fmla="*/ 11342 w 356"/>
                    <a:gd name="T7" fmla="*/ 8266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84" name="Line 25">
                <a:extLst>
                  <a:ext uri="{FF2B5EF4-FFF2-40B4-BE49-F238E27FC236}">
                    <a16:creationId xmlns:a16="http://schemas.microsoft.com/office/drawing/2014/main" id="{3660A651-E6C2-464D-9AE5-A39238D2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Line 25">
                <a:extLst>
                  <a:ext uri="{FF2B5EF4-FFF2-40B4-BE49-F238E27FC236}">
                    <a16:creationId xmlns:a16="http://schemas.microsoft.com/office/drawing/2014/main" id="{CB18A03E-7135-A648-8BDC-9FD0E1B82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8A81FD3E-2BEE-A04B-99BC-5B54B8C0D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81" name="Freeform 7">
            <a:extLst>
              <a:ext uri="{FF2B5EF4-FFF2-40B4-BE49-F238E27FC236}">
                <a16:creationId xmlns:a16="http://schemas.microsoft.com/office/drawing/2014/main" id="{4FE322CD-EE19-1D4A-A4A3-471CD5B424FF}"/>
              </a:ext>
            </a:extLst>
          </p:cNvPr>
          <p:cNvSpPr>
            <a:spLocks/>
          </p:cNvSpPr>
          <p:nvPr/>
        </p:nvSpPr>
        <p:spPr bwMode="auto">
          <a:xfrm>
            <a:off x="3329610" y="4423977"/>
            <a:ext cx="5073926" cy="1298611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047 h 1509215"/>
              <a:gd name="T4" fmla="*/ 1131015 w 5156094"/>
              <a:gd name="T5" fmla="*/ 1170389 h 1509215"/>
              <a:gd name="T6" fmla="*/ 1755021 w 5156094"/>
              <a:gd name="T7" fmla="*/ 1490285 h 1509215"/>
              <a:gd name="T8" fmla="*/ 2207298 w 5156094"/>
              <a:gd name="T9" fmla="*/ 1510706 h 1509215"/>
              <a:gd name="T10" fmla="*/ 2988945 w 5156094"/>
              <a:gd name="T11" fmla="*/ 1198737 h 1509215"/>
              <a:gd name="T12" fmla="*/ 3391674 w 5156094"/>
              <a:gd name="T13" fmla="*/ 1210330 h 1509215"/>
              <a:gd name="T14" fmla="*/ 5156412 w 5156094"/>
              <a:gd name="T15" fmla="*/ 1199641 h 1509215"/>
              <a:gd name="T16" fmla="*/ 5126696 w 5156094"/>
              <a:gd name="T17" fmla="*/ 64147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207163 w 5156094"/>
              <a:gd name="connsiteY4" fmla="*/ 1509215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6094" h="1559667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130946" y="1169234"/>
                </a:lnTo>
                <a:lnTo>
                  <a:pt x="1824854" y="1559667"/>
                </a:lnTo>
                <a:lnTo>
                  <a:pt x="2145216" y="1553959"/>
                </a:lnTo>
                <a:lnTo>
                  <a:pt x="2930257" y="1152811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9" name="Rectangle 4">
            <a:extLst>
              <a:ext uri="{FF2B5EF4-FFF2-40B4-BE49-F238E27FC236}">
                <a16:creationId xmlns:a16="http://schemas.microsoft.com/office/drawing/2014/main" id="{0B86E12D-57F9-004F-9A98-0E80FDFD03ED}"/>
              </a:ext>
            </a:extLst>
          </p:cNvPr>
          <p:cNvSpPr txBox="1">
            <a:spLocks noChangeArrowheads="1"/>
          </p:cNvSpPr>
          <p:nvPr/>
        </p:nvSpPr>
        <p:spPr>
          <a:xfrm>
            <a:off x="640467" y="2288196"/>
            <a:ext cx="11177587" cy="91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 congestion: useful to focus on congested bottleneck link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054DCB-F0FC-6040-B6B9-B0434AA6A860}"/>
              </a:ext>
            </a:extLst>
          </p:cNvPr>
          <p:cNvGrpSpPr/>
          <p:nvPr/>
        </p:nvGrpSpPr>
        <p:grpSpPr>
          <a:xfrm>
            <a:off x="4839045" y="5517878"/>
            <a:ext cx="876995" cy="403711"/>
            <a:chOff x="5033182" y="4091488"/>
            <a:chExt cx="876995" cy="40371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004F00-B27A-6543-B345-6627D1137679}"/>
                </a:ext>
              </a:extLst>
            </p:cNvPr>
            <p:cNvCxnSpPr/>
            <p:nvPr/>
          </p:nvCxnSpPr>
          <p:spPr>
            <a:xfrm>
              <a:off x="5518407" y="4289261"/>
              <a:ext cx="869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89B243-A85D-9243-A088-8DCC1C93FE82}"/>
                </a:ext>
              </a:extLst>
            </p:cNvPr>
            <p:cNvSpPr/>
            <p:nvPr/>
          </p:nvSpPr>
          <p:spPr>
            <a:xfrm>
              <a:off x="5150875" y="4091488"/>
              <a:ext cx="382771" cy="403711"/>
            </a:xfrm>
            <a:prstGeom prst="rect">
              <a:avLst/>
            </a:prstGeom>
            <a:solidFill>
              <a:srgbClr val="E4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C9EE21-A866-EF40-B74B-25BD15BDB166}"/>
                </a:ext>
              </a:extLst>
            </p:cNvPr>
            <p:cNvSpPr/>
            <p:nvPr/>
          </p:nvSpPr>
          <p:spPr>
            <a:xfrm>
              <a:off x="5565439" y="4115310"/>
              <a:ext cx="344738" cy="344738"/>
            </a:xfrm>
            <a:prstGeom prst="ellipse">
              <a:avLst/>
            </a:prstGeom>
            <a:solidFill>
              <a:srgbClr val="E4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71FDDD-28C2-D944-937D-A37D3B73085B}"/>
                </a:ext>
              </a:extLst>
            </p:cNvPr>
            <p:cNvCxnSpPr/>
            <p:nvPr/>
          </p:nvCxnSpPr>
          <p:spPr>
            <a:xfrm>
              <a:off x="5427947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709E3FA-52FC-C645-9DA2-F11001152074}"/>
                </a:ext>
              </a:extLst>
            </p:cNvPr>
            <p:cNvCxnSpPr/>
            <p:nvPr/>
          </p:nvCxnSpPr>
          <p:spPr>
            <a:xfrm>
              <a:off x="5330094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377D666-34E2-244E-B3D8-6FE1A4596746}"/>
                </a:ext>
              </a:extLst>
            </p:cNvPr>
            <p:cNvCxnSpPr/>
            <p:nvPr/>
          </p:nvCxnSpPr>
          <p:spPr>
            <a:xfrm>
              <a:off x="5238591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6E7784A-7CF2-DB4E-B801-AE25BE617B3D}"/>
                </a:ext>
              </a:extLst>
            </p:cNvPr>
            <p:cNvSpPr/>
            <p:nvPr/>
          </p:nvSpPr>
          <p:spPr>
            <a:xfrm>
              <a:off x="5033182" y="4091488"/>
              <a:ext cx="112907" cy="403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5A847F-7DB0-4448-866C-A04E3D418E75}"/>
              </a:ext>
            </a:extLst>
          </p:cNvPr>
          <p:cNvGrpSpPr/>
          <p:nvPr/>
        </p:nvGrpSpPr>
        <p:grpSpPr>
          <a:xfrm>
            <a:off x="3613959" y="3330565"/>
            <a:ext cx="4288552" cy="1038257"/>
            <a:chOff x="3613959" y="3330565"/>
            <a:chExt cx="4288552" cy="10382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BF638B-27BF-9A44-BC9B-E5A7126F9971}"/>
                </a:ext>
              </a:extLst>
            </p:cNvPr>
            <p:cNvSpPr txBox="1"/>
            <p:nvPr/>
          </p:nvSpPr>
          <p:spPr>
            <a:xfrm>
              <a:off x="3932559" y="3330565"/>
              <a:ext cx="3969952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0375" marR="0" lvl="0" indent="-460375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insight: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increasing TCP sending rate will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increase end-end throughout with congested bottleneck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879EEE-DD1C-214C-8FBA-E99A267533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3959" y="3751185"/>
              <a:ext cx="738967" cy="617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456841-AE6B-A44B-9596-8457DAC42D7B}"/>
              </a:ext>
            </a:extLst>
          </p:cNvPr>
          <p:cNvGrpSpPr/>
          <p:nvPr/>
        </p:nvGrpSpPr>
        <p:grpSpPr>
          <a:xfrm>
            <a:off x="477143" y="5329279"/>
            <a:ext cx="4243986" cy="840230"/>
            <a:chOff x="477143" y="5329279"/>
            <a:chExt cx="4243986" cy="84023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7AC24E6-353D-7641-8425-F6A26F20ABC7}"/>
                </a:ext>
              </a:extLst>
            </p:cNvPr>
            <p:cNvSpPr txBox="1"/>
            <p:nvPr/>
          </p:nvSpPr>
          <p:spPr>
            <a:xfrm>
              <a:off x="477143" y="5329279"/>
              <a:ext cx="2818708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0375" marR="0" lvl="0" indent="-460375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insight: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increasing TCP sending rate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will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increase measured RTT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FA3AC7C-9D37-4246-A57A-7A9F9DD69A66}"/>
                </a:ext>
              </a:extLst>
            </p:cNvPr>
            <p:cNvCxnSpPr/>
            <p:nvPr/>
          </p:nvCxnSpPr>
          <p:spPr>
            <a:xfrm>
              <a:off x="3375025" y="5714069"/>
              <a:ext cx="13461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25C25C-416C-5C4E-AFF1-F6889ED15803}"/>
              </a:ext>
            </a:extLst>
          </p:cNvPr>
          <p:cNvCxnSpPr/>
          <p:nvPr/>
        </p:nvCxnSpPr>
        <p:spPr>
          <a:xfrm>
            <a:off x="3375025" y="6443089"/>
            <a:ext cx="5028511" cy="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05F52A-5790-B345-9AB7-858A5F8D4937}"/>
              </a:ext>
            </a:extLst>
          </p:cNvPr>
          <p:cNvSpPr txBox="1"/>
          <p:nvPr/>
        </p:nvSpPr>
        <p:spPr>
          <a:xfrm>
            <a:off x="4970635" y="6269341"/>
            <a:ext cx="5350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18F1EA-ED80-CE47-9C3C-647F034AB95E}"/>
              </a:ext>
            </a:extLst>
          </p:cNvPr>
          <p:cNvSpPr txBox="1"/>
          <p:nvPr/>
        </p:nvSpPr>
        <p:spPr>
          <a:xfrm>
            <a:off x="5618466" y="5874964"/>
            <a:ext cx="758440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75" marR="0" lvl="0" indent="-5873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Goal: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“keep the end-end pipe just full, but not fuller”</a:t>
            </a:r>
          </a:p>
        </p:txBody>
      </p:sp>
      <p:sp>
        <p:nvSpPr>
          <p:cNvPr id="106" name="Slide Number Placeholder 2">
            <a:extLst>
              <a:ext uri="{FF2B5EF4-FFF2-40B4-BE49-F238E27FC236}">
                <a16:creationId xmlns:a16="http://schemas.microsoft.com/office/drawing/2014/main" id="{C4CCE602-07A6-B94E-8022-E968DB6C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Delay-based TCP </a:t>
            </a:r>
            <a:r>
              <a:rPr lang="en-US" dirty="0"/>
              <a:t>c</a:t>
            </a:r>
            <a:r>
              <a:rPr lang="en-US" sz="4400" dirty="0"/>
              <a:t>ongestion </a:t>
            </a:r>
            <a:r>
              <a:rPr lang="en-US" dirty="0"/>
              <a:t>c</a:t>
            </a:r>
            <a:r>
              <a:rPr lang="en-US" sz="4400" dirty="0"/>
              <a:t>ontrol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30271" y="1334752"/>
            <a:ext cx="1163995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Keeping sender-to-receiver pipe “just full enough, but no fuller”: keep bottleneck link busy transmitting, but avoid high delays/buffering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B4431-4002-B74D-B3BA-B0C220251CB6}"/>
              </a:ext>
            </a:extLst>
          </p:cNvPr>
          <p:cNvGrpSpPr/>
          <p:nvPr/>
        </p:nvGrpSpPr>
        <p:grpSpPr>
          <a:xfrm>
            <a:off x="1216626" y="2508955"/>
            <a:ext cx="5802008" cy="918937"/>
            <a:chOff x="2365663" y="2430127"/>
            <a:chExt cx="5802008" cy="918937"/>
          </a:xfrm>
        </p:grpSpPr>
        <p:grpSp>
          <p:nvGrpSpPr>
            <p:cNvPr id="212" name="Group 190">
              <a:extLst>
                <a:ext uri="{FF2B5EF4-FFF2-40B4-BE49-F238E27FC236}">
                  <a16:creationId xmlns:a16="http://schemas.microsoft.com/office/drawing/2014/main" id="{1BEB02B0-C16F-034C-BBAD-5DB73C96AD7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365663" y="2430127"/>
              <a:ext cx="673100" cy="701675"/>
              <a:chOff x="-44" y="1473"/>
              <a:chExt cx="981" cy="1105"/>
            </a:xfrm>
          </p:grpSpPr>
          <p:pic>
            <p:nvPicPr>
              <p:cNvPr id="213" name="Picture 191" descr="desktop_computer_stylized_medium">
                <a:extLst>
                  <a:ext uri="{FF2B5EF4-FFF2-40B4-BE49-F238E27FC236}">
                    <a16:creationId xmlns:a16="http://schemas.microsoft.com/office/drawing/2014/main" id="{5230AF6F-A0E4-0F40-90F2-B49DEE901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4" name="Freeform 192">
                <a:extLst>
                  <a:ext uri="{FF2B5EF4-FFF2-40B4-BE49-F238E27FC236}">
                    <a16:creationId xmlns:a16="http://schemas.microsoft.com/office/drawing/2014/main" id="{EB8220CB-48C1-504B-9215-0FA50BED28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6" name="Group 190">
              <a:extLst>
                <a:ext uri="{FF2B5EF4-FFF2-40B4-BE49-F238E27FC236}">
                  <a16:creationId xmlns:a16="http://schemas.microsoft.com/office/drawing/2014/main" id="{0F072356-83E5-7644-BFC6-AA47F8D1DC0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493993" y="2467744"/>
              <a:ext cx="673678" cy="702006"/>
              <a:chOff x="-44" y="1473"/>
              <a:chExt cx="981" cy="1105"/>
            </a:xfrm>
          </p:grpSpPr>
          <p:pic>
            <p:nvPicPr>
              <p:cNvPr id="230" name="Picture 191" descr="desktop_computer_stylized_medium">
                <a:extLst>
                  <a:ext uri="{FF2B5EF4-FFF2-40B4-BE49-F238E27FC236}">
                    <a16:creationId xmlns:a16="http://schemas.microsoft.com/office/drawing/2014/main" id="{4507DD2C-8D56-7644-B5AF-0C0A90DF9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1" name="Freeform 192">
                <a:extLst>
                  <a:ext uri="{FF2B5EF4-FFF2-40B4-BE49-F238E27FC236}">
                    <a16:creationId xmlns:a16="http://schemas.microsoft.com/office/drawing/2014/main" id="{2838DBD0-6CF7-2B4C-AF1C-FC929CAD15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4545816-4C7B-7846-8988-A05301734F47}"/>
                </a:ext>
              </a:extLst>
            </p:cNvPr>
            <p:cNvGrpSpPr/>
            <p:nvPr/>
          </p:nvGrpSpPr>
          <p:grpSpPr>
            <a:xfrm>
              <a:off x="5227521" y="2574515"/>
              <a:ext cx="876995" cy="403711"/>
              <a:chOff x="5033182" y="4091488"/>
              <a:chExt cx="876995" cy="403711"/>
            </a:xfrm>
          </p:grpSpPr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3D51E61F-DA54-2643-BAD4-268E7575F599}"/>
                  </a:ext>
                </a:extLst>
              </p:cNvPr>
              <p:cNvCxnSpPr/>
              <p:nvPr/>
            </p:nvCxnSpPr>
            <p:spPr>
              <a:xfrm>
                <a:off x="5518407" y="4289261"/>
                <a:ext cx="869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8123A8E9-67AB-C74F-925C-E7D244041419}"/>
                  </a:ext>
                </a:extLst>
              </p:cNvPr>
              <p:cNvSpPr/>
              <p:nvPr/>
            </p:nvSpPr>
            <p:spPr>
              <a:xfrm>
                <a:off x="5150875" y="4091488"/>
                <a:ext cx="382771" cy="403711"/>
              </a:xfrm>
              <a:prstGeom prst="rect">
                <a:avLst/>
              </a:prstGeom>
              <a:solidFill>
                <a:srgbClr val="E4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640BDC0F-EFFD-484D-83D9-2FB005386232}"/>
                  </a:ext>
                </a:extLst>
              </p:cNvPr>
              <p:cNvSpPr/>
              <p:nvPr/>
            </p:nvSpPr>
            <p:spPr>
              <a:xfrm>
                <a:off x="5565439" y="4115310"/>
                <a:ext cx="344738" cy="344738"/>
              </a:xfrm>
              <a:prstGeom prst="ellipse">
                <a:avLst/>
              </a:prstGeom>
              <a:solidFill>
                <a:srgbClr val="E4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1BCB38CC-A870-9B4A-A5DB-98356F6B39AA}"/>
                  </a:ext>
                </a:extLst>
              </p:cNvPr>
              <p:cNvCxnSpPr/>
              <p:nvPr/>
            </p:nvCxnSpPr>
            <p:spPr>
              <a:xfrm>
                <a:off x="5427947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CF902B15-3C54-A647-A9A9-535E0C743014}"/>
                  </a:ext>
                </a:extLst>
              </p:cNvPr>
              <p:cNvCxnSpPr/>
              <p:nvPr/>
            </p:nvCxnSpPr>
            <p:spPr>
              <a:xfrm>
                <a:off x="5330094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3171852F-D884-A742-885D-93002D5B0D9D}"/>
                  </a:ext>
                </a:extLst>
              </p:cNvPr>
              <p:cNvCxnSpPr/>
              <p:nvPr/>
            </p:nvCxnSpPr>
            <p:spPr>
              <a:xfrm>
                <a:off x="5238591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D2D019EE-47E4-224B-BBF8-5443E4900165}"/>
                  </a:ext>
                </a:extLst>
              </p:cNvPr>
              <p:cNvSpPr/>
              <p:nvPr/>
            </p:nvSpPr>
            <p:spPr>
              <a:xfrm>
                <a:off x="5033182" y="4091488"/>
                <a:ext cx="112907" cy="4037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B009AAC-9DFA-ED4A-91AE-DA00BB581A0B}"/>
                </a:ext>
              </a:extLst>
            </p:cNvPr>
            <p:cNvGrpSpPr/>
            <p:nvPr/>
          </p:nvGrpSpPr>
          <p:grpSpPr>
            <a:xfrm>
              <a:off x="3067072" y="2776371"/>
              <a:ext cx="4456450" cy="344905"/>
              <a:chOff x="3391522" y="3946678"/>
              <a:chExt cx="4456450" cy="344905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34B4871-78D8-4E49-92B1-439A3541C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522" y="3946678"/>
                <a:ext cx="445645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5D2D98D-623A-FC44-9A40-156B6A2B4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522" y="4291583"/>
                <a:ext cx="445645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triangle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5A69AD9-CFF6-7544-A126-02A8879C3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7972" y="3946678"/>
                <a:ext cx="0" cy="34490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35E34B-03D9-694A-B4F9-262BA47FDC5E}"/>
                </a:ext>
              </a:extLst>
            </p:cNvPr>
            <p:cNvSpPr txBox="1"/>
            <p:nvPr/>
          </p:nvSpPr>
          <p:spPr>
            <a:xfrm>
              <a:off x="3454066" y="2887399"/>
              <a:ext cx="146572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RTT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measured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9" name="Rectangle 4">
            <a:extLst>
              <a:ext uri="{FF2B5EF4-FFF2-40B4-BE49-F238E27FC236}">
                <a16:creationId xmlns:a16="http://schemas.microsoft.com/office/drawing/2014/main" id="{985D8E1D-0F80-2441-BBBC-06CCE2583918}"/>
              </a:ext>
            </a:extLst>
          </p:cNvPr>
          <p:cNvSpPr txBox="1">
            <a:spLocks noChangeArrowheads="1"/>
          </p:cNvSpPr>
          <p:nvPr/>
        </p:nvSpPr>
        <p:spPr>
          <a:xfrm>
            <a:off x="750855" y="3728780"/>
            <a:ext cx="1163995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Delay-based approach:</a:t>
            </a: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minimum observed RTT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 (uncongested path)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uncongested throughput with congestion window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cwnd/RTT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B6FF2A-EB61-BB4D-9956-9ED80C80ECD5}"/>
              </a:ext>
            </a:extLst>
          </p:cNvPr>
          <p:cNvSpPr txBox="1"/>
          <p:nvPr/>
        </p:nvSpPr>
        <p:spPr>
          <a:xfrm>
            <a:off x="2305029" y="5206661"/>
            <a:ext cx="75558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measured throughput “very close” to  uncongested throughput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increase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linearly                /* since path not congested */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else if measured throughput “far below” uncongested throughout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decrease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linearly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/* since path is congested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C7C675-E90D-E541-926D-0B3366A93379}"/>
              </a:ext>
            </a:extLst>
          </p:cNvPr>
          <p:cNvGrpSpPr/>
          <p:nvPr/>
        </p:nvGrpSpPr>
        <p:grpSpPr>
          <a:xfrm>
            <a:off x="7368304" y="2588834"/>
            <a:ext cx="3548062" cy="1114151"/>
            <a:chOff x="7481866" y="2350865"/>
            <a:chExt cx="3548062" cy="1114151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62B06AF-6E17-B749-AF47-CA83D0FA5E18}"/>
                </a:ext>
              </a:extLst>
            </p:cNvPr>
            <p:cNvSpPr txBox="1"/>
            <p:nvPr/>
          </p:nvSpPr>
          <p:spPr>
            <a:xfrm>
              <a:off x="9172199" y="2941796"/>
              <a:ext cx="1675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RTT</a:t>
              </a:r>
              <a:r>
                <a:rPr kumimoji="0" lang="en-US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measured</a:t>
              </a:r>
              <a:endPara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435EA1-68BC-6A43-9BBF-6B0256C5B6AB}"/>
                </a:ext>
              </a:extLst>
            </p:cNvPr>
            <p:cNvGrpSpPr/>
            <p:nvPr/>
          </p:nvGrpSpPr>
          <p:grpSpPr>
            <a:xfrm>
              <a:off x="7481866" y="2350865"/>
              <a:ext cx="3548062" cy="923986"/>
              <a:chOff x="7519640" y="2453981"/>
              <a:chExt cx="3548062" cy="9239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DCC063-E112-F040-9122-97D83F370C02}"/>
                  </a:ext>
                </a:extLst>
              </p:cNvPr>
              <p:cNvSpPr txBox="1"/>
              <p:nvPr/>
            </p:nvSpPr>
            <p:spPr>
              <a:xfrm>
                <a:off x="7519640" y="2731636"/>
                <a:ext cx="1371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measured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throughput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1FADCE-D52D-A546-A51C-7C5C0F44A9F9}"/>
                  </a:ext>
                </a:extLst>
              </p:cNvPr>
              <p:cNvCxnSpPr/>
              <p:nvPr/>
            </p:nvCxnSpPr>
            <p:spPr>
              <a:xfrm>
                <a:off x="9284574" y="3075516"/>
                <a:ext cx="9144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B4D3BB6-3CFB-6C45-940A-E4E94F854B53}"/>
                  </a:ext>
                </a:extLst>
              </p:cNvPr>
              <p:cNvSpPr txBox="1"/>
              <p:nvPr/>
            </p:nvSpPr>
            <p:spPr>
              <a:xfrm>
                <a:off x="8852626" y="285596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5FFFB67C-3E95-CC4C-A770-35AB56ED6EDF}"/>
                  </a:ext>
                </a:extLst>
              </p:cNvPr>
              <p:cNvSpPr txBox="1"/>
              <p:nvPr/>
            </p:nvSpPr>
            <p:spPr>
              <a:xfrm>
                <a:off x="9209973" y="2453981"/>
                <a:ext cx="1857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# bytes sent in last RTT interval</a:t>
                </a:r>
              </a:p>
            </p:txBody>
          </p:sp>
        </p:grpSp>
      </p:grp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B15398F9-10A7-C54A-90AA-7094BBDF2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Delay-based TCP </a:t>
            </a:r>
            <a:r>
              <a:rPr lang="en-US" dirty="0"/>
              <a:t>c</a:t>
            </a:r>
            <a:r>
              <a:rPr lang="en-US" sz="4400" dirty="0"/>
              <a:t>ongestion </a:t>
            </a:r>
            <a:r>
              <a:rPr lang="en-US" dirty="0"/>
              <a:t>c</a:t>
            </a:r>
            <a:r>
              <a:rPr lang="en-US" sz="4400" dirty="0"/>
              <a:t>ontrol</a:t>
            </a:r>
            <a:endParaRPr lang="en-US" sz="4400" b="0" dirty="0"/>
          </a:p>
        </p:txBody>
      </p:sp>
      <p:sp>
        <p:nvSpPr>
          <p:cNvPr id="249" name="Rectangle 4">
            <a:extLst>
              <a:ext uri="{FF2B5EF4-FFF2-40B4-BE49-F238E27FC236}">
                <a16:creationId xmlns:a16="http://schemas.microsoft.com/office/drawing/2014/main" id="{985D8E1D-0F80-2441-BBBC-06CCE2583918}"/>
              </a:ext>
            </a:extLst>
          </p:cNvPr>
          <p:cNvSpPr txBox="1">
            <a:spLocks noChangeArrowheads="1"/>
          </p:cNvSpPr>
          <p:nvPr/>
        </p:nvSpPr>
        <p:spPr>
          <a:xfrm>
            <a:off x="574392" y="1614177"/>
            <a:ext cx="11388423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control without inducing/forcing loss</a:t>
            </a: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maximizing throughout (“keeping the just pipe full… ”) while keeping delay low (“…but not fuller”)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8D649-2F31-494F-B74A-CEF30A4B3B0E}"/>
              </a:ext>
            </a:extLst>
          </p:cNvPr>
          <p:cNvSpPr txBox="1">
            <a:spLocks noChangeArrowheads="1"/>
          </p:cNvSpPr>
          <p:nvPr/>
        </p:nvSpPr>
        <p:spPr>
          <a:xfrm>
            <a:off x="561692" y="2960377"/>
            <a:ext cx="11388423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number of deployed TCPs take a delay-based approach</a:t>
            </a:r>
          </a:p>
          <a:p>
            <a:pPr marL="86677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BBR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deployed on Google’s (internal) backbone network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CA7437E-E0FF-0640-BE1C-5EF5D43C1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6307814C-A578-6844-80F3-3EBEBD46801B}"/>
              </a:ext>
            </a:extLst>
          </p:cNvPr>
          <p:cNvGrpSpPr/>
          <p:nvPr/>
        </p:nvGrpSpPr>
        <p:grpSpPr>
          <a:xfrm>
            <a:off x="2250281" y="3864630"/>
            <a:ext cx="7691437" cy="2578459"/>
            <a:chOff x="2151063" y="3594045"/>
            <a:chExt cx="7691437" cy="2578459"/>
          </a:xfrm>
        </p:grpSpPr>
        <p:sp>
          <p:nvSpPr>
            <p:cNvPr id="234" name="Freeform 2">
              <a:extLst>
                <a:ext uri="{FF2B5EF4-FFF2-40B4-BE49-F238E27FC236}">
                  <a16:creationId xmlns:a16="http://schemas.microsoft.com/office/drawing/2014/main" id="{90AEE0A7-8DFE-E54C-9D65-202740436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DE5C1FE8-8C99-9941-8BE3-939EFFCAAAB0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39D330E3-C044-054C-869F-09C6BD03FF36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34A677DD-14B8-B54F-8E7D-FB60B9C560A6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4E85C207-060D-3D49-8660-980FC224A92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400" name="Freeform 399">
                  <a:extLst>
                    <a:ext uri="{FF2B5EF4-FFF2-40B4-BE49-F238E27FC236}">
                      <a16:creationId xmlns:a16="http://schemas.microsoft.com/office/drawing/2014/main" id="{5219831F-5533-2C48-AC8A-F1612725666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Freeform 400">
                  <a:extLst>
                    <a:ext uri="{FF2B5EF4-FFF2-40B4-BE49-F238E27FC236}">
                      <a16:creationId xmlns:a16="http://schemas.microsoft.com/office/drawing/2014/main" id="{3FA22E6E-25E2-8444-A94B-B9F8F9AED72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Freeform 401">
                  <a:extLst>
                    <a:ext uri="{FF2B5EF4-FFF2-40B4-BE49-F238E27FC236}">
                      <a16:creationId xmlns:a16="http://schemas.microsoft.com/office/drawing/2014/main" id="{F7747A7C-8EA9-6C48-8F13-A0694FF961E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Freeform 402">
                  <a:extLst>
                    <a:ext uri="{FF2B5EF4-FFF2-40B4-BE49-F238E27FC236}">
                      <a16:creationId xmlns:a16="http://schemas.microsoft.com/office/drawing/2014/main" id="{AE551E9F-7776-7F4E-AA8D-EB09AE1181A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5418A9-37BD-EC47-B574-97E826D7250C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F5B5A25A-2C95-5B4C-8FB7-F605783EFA4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2CA4169C-067D-4A49-A081-369DAD0C224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50519048-C46F-D546-9050-61CEAF77017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93" name="Freeform 392">
                  <a:extLst>
                    <a:ext uri="{FF2B5EF4-FFF2-40B4-BE49-F238E27FC236}">
                      <a16:creationId xmlns:a16="http://schemas.microsoft.com/office/drawing/2014/main" id="{49DCBD6C-E987-154F-AD91-DB2A356012F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Freeform 393">
                  <a:extLst>
                    <a:ext uri="{FF2B5EF4-FFF2-40B4-BE49-F238E27FC236}">
                      <a16:creationId xmlns:a16="http://schemas.microsoft.com/office/drawing/2014/main" id="{14404909-E9A6-8C4B-9B51-D2EE4A4B84F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Freeform 394">
                  <a:extLst>
                    <a:ext uri="{FF2B5EF4-FFF2-40B4-BE49-F238E27FC236}">
                      <a16:creationId xmlns:a16="http://schemas.microsoft.com/office/drawing/2014/main" id="{292519AF-5EB3-DF4F-982E-EC0AA7D01C2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Freeform 395">
                  <a:extLst>
                    <a:ext uri="{FF2B5EF4-FFF2-40B4-BE49-F238E27FC236}">
                      <a16:creationId xmlns:a16="http://schemas.microsoft.com/office/drawing/2014/main" id="{EB30AB85-DF1C-CD4E-AD52-9098D09C7CE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98728E54-1D17-4D45-A363-F346E81E05F7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CE4775B1-C508-CF42-AEA5-07A2A815F68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92C69B4D-7678-184E-A724-7AD76CCE85E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0E43C550-6DB2-3343-9C12-122696B8D87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86" name="Freeform 385">
                  <a:extLst>
                    <a:ext uri="{FF2B5EF4-FFF2-40B4-BE49-F238E27FC236}">
                      <a16:creationId xmlns:a16="http://schemas.microsoft.com/office/drawing/2014/main" id="{1D2E27C1-1C8A-FE4C-9AED-47BBDC59C58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Freeform 386">
                  <a:extLst>
                    <a:ext uri="{FF2B5EF4-FFF2-40B4-BE49-F238E27FC236}">
                      <a16:creationId xmlns:a16="http://schemas.microsoft.com/office/drawing/2014/main" id="{4EEDA6B4-A3DC-D842-8F1F-A5E715D2B79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Freeform 387">
                  <a:extLst>
                    <a:ext uri="{FF2B5EF4-FFF2-40B4-BE49-F238E27FC236}">
                      <a16:creationId xmlns:a16="http://schemas.microsoft.com/office/drawing/2014/main" id="{ED38D75D-6112-D540-88E9-E2A095CC44F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33E74EAF-39D5-314C-B4A9-A9073DB5D35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485FA0C-AC91-3E4D-AA1D-2D248BAC624D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237EDD32-5C1C-FD4C-8E41-6323EE48F96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3AA2CC76-F113-C14C-984F-346FA0D1B8A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7E39A53A-6A4C-9447-8041-9F0D2A00ED0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79" name="Freeform 378">
                  <a:extLst>
                    <a:ext uri="{FF2B5EF4-FFF2-40B4-BE49-F238E27FC236}">
                      <a16:creationId xmlns:a16="http://schemas.microsoft.com/office/drawing/2014/main" id="{FD65F441-AFFF-784A-9E7E-A12401A5055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Freeform 379">
                  <a:extLst>
                    <a:ext uri="{FF2B5EF4-FFF2-40B4-BE49-F238E27FC236}">
                      <a16:creationId xmlns:a16="http://schemas.microsoft.com/office/drawing/2014/main" id="{BDC2E7FE-33B7-6444-B08B-904F22DE214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Freeform 380">
                  <a:extLst>
                    <a:ext uri="{FF2B5EF4-FFF2-40B4-BE49-F238E27FC236}">
                      <a16:creationId xmlns:a16="http://schemas.microsoft.com/office/drawing/2014/main" id="{41F78A03-BAD1-9143-B9CC-1AB179094EBD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64595B59-938C-5946-9606-2F6D25849D5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DABF91B-74EC-F349-B2CC-4C1F22F9D51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BDEA1EA3-F38A-6B4E-B686-E5B780B4664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40277417-D775-4543-81D3-CBD8429CBC93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12C08043-1778-D344-B495-58F751C8DA7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F8DCC46-AFF6-0D40-AA78-E93A5D6A572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42D06E2B-58AF-804D-B3AC-A51B2995006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C85306DF-5055-4A49-A2D5-B311428D9DA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6886B3FF-5963-1C43-9ED1-FAFD9E75F4F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40" name="Text Box 8">
              <a:extLst>
                <a:ext uri="{FF2B5EF4-FFF2-40B4-BE49-F238E27FC236}">
                  <a16:creationId xmlns:a16="http://schemas.microsoft.com/office/drawing/2014/main" id="{CA617F7E-E61C-4A43-A504-B5C466B5B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425" y="3594045"/>
              <a:ext cx="711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source</a:t>
              </a:r>
              <a:endPara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0F2A6D6D-FD54-8441-8EE4-93E3032F73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1263" y="3925832"/>
              <a:ext cx="326408" cy="1262816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13" h="10000">
                  <a:moveTo>
                    <a:pt x="11726" y="4661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2213" y="6473"/>
                  </a:lnTo>
                  <a:lnTo>
                    <a:pt x="11726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Rectangle 23">
              <a:extLst>
                <a:ext uri="{FF2B5EF4-FFF2-40B4-BE49-F238E27FC236}">
                  <a16:creationId xmlns:a16="http://schemas.microsoft.com/office/drawing/2014/main" id="{DC6E8990-AF84-814A-9D80-6AD45A37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326" y="3909956"/>
              <a:ext cx="1062368" cy="12906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Rectangle 24">
              <a:extLst>
                <a:ext uri="{FF2B5EF4-FFF2-40B4-BE49-F238E27FC236}">
                  <a16:creationId xmlns:a16="http://schemas.microsoft.com/office/drawing/2014/main" id="{95E55C84-C49E-3943-9F63-9BEC1F225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638" y="3949645"/>
              <a:ext cx="1066800" cy="1231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Line 25">
              <a:extLst>
                <a:ext uri="{FF2B5EF4-FFF2-40B4-BE49-F238E27FC236}">
                  <a16:creationId xmlns:a16="http://schemas.microsoft.com/office/drawing/2014/main" id="{CCF93ADE-A301-C143-8C67-E051B1982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4638" y="4227457"/>
              <a:ext cx="1058862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Text Box 26">
              <a:extLst>
                <a:ext uri="{FF2B5EF4-FFF2-40B4-BE49-F238E27FC236}">
                  <a16:creationId xmlns:a16="http://schemas.microsoft.com/office/drawing/2014/main" id="{42EB455E-53D5-394F-8D6D-3CD680F09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604" y="3957054"/>
              <a:ext cx="1104900" cy="127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TCP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link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physical</a:t>
              </a:r>
            </a:p>
          </p:txBody>
        </p:sp>
        <p:grpSp>
          <p:nvGrpSpPr>
            <p:cNvPr id="246" name="Group 190">
              <a:extLst>
                <a:ext uri="{FF2B5EF4-FFF2-40B4-BE49-F238E27FC236}">
                  <a16:creationId xmlns:a16="http://schemas.microsoft.com/office/drawing/2014/main" id="{8BA07847-1FE2-924D-A5E8-177866F607C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151063" y="4424307"/>
              <a:ext cx="673100" cy="701675"/>
              <a:chOff x="-44" y="1473"/>
              <a:chExt cx="981" cy="1105"/>
            </a:xfrm>
          </p:grpSpPr>
          <p:pic>
            <p:nvPicPr>
              <p:cNvPr id="367" name="Picture 191" descr="desktop_computer_stylized_medium">
                <a:extLst>
                  <a:ext uri="{FF2B5EF4-FFF2-40B4-BE49-F238E27FC236}">
                    <a16:creationId xmlns:a16="http://schemas.microsoft.com/office/drawing/2014/main" id="{D956BEE7-202E-E34B-AB91-3BD63A623C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" name="Freeform 192">
                <a:extLst>
                  <a:ext uri="{FF2B5EF4-FFF2-40B4-BE49-F238E27FC236}">
                    <a16:creationId xmlns:a16="http://schemas.microsoft.com/office/drawing/2014/main" id="{F17D9F48-C0E3-0D40-9073-0128DAB705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7" name="Line 25">
              <a:extLst>
                <a:ext uri="{FF2B5EF4-FFF2-40B4-BE49-F238E27FC236}">
                  <a16:creationId xmlns:a16="http://schemas.microsoft.com/office/drawing/2014/main" id="{74193E7E-ABF4-AB48-B6B3-AD7103E05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4456057"/>
              <a:ext cx="1058863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Line 25">
              <a:extLst>
                <a:ext uri="{FF2B5EF4-FFF2-40B4-BE49-F238E27FC236}">
                  <a16:creationId xmlns:a16="http://schemas.microsoft.com/office/drawing/2014/main" id="{CB00E451-A7AE-EE4F-8835-AF9F76306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163" y="4684657"/>
              <a:ext cx="1058862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Line 25">
              <a:extLst>
                <a:ext uri="{FF2B5EF4-FFF2-40B4-BE49-F238E27FC236}">
                  <a16:creationId xmlns:a16="http://schemas.microsoft.com/office/drawing/2014/main" id="{9325FC7F-231E-2049-993E-53047EAC0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7338" y="4924370"/>
              <a:ext cx="1060450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0" name="Group 3">
              <a:extLst>
                <a:ext uri="{FF2B5EF4-FFF2-40B4-BE49-F238E27FC236}">
                  <a16:creationId xmlns:a16="http://schemas.microsoft.com/office/drawing/2014/main" id="{91CBB0DC-066D-D545-9A42-554B9369F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94625" y="3673978"/>
              <a:ext cx="2047875" cy="1620287"/>
              <a:chOff x="4882752" y="4007261"/>
              <a:chExt cx="2046816" cy="1619544"/>
            </a:xfrm>
          </p:grpSpPr>
          <p:sp>
            <p:nvSpPr>
              <p:cNvPr id="267" name="Text Box 54">
                <a:extLst>
                  <a:ext uri="{FF2B5EF4-FFF2-40B4-BE49-F238E27FC236}">
                    <a16:creationId xmlns:a16="http://schemas.microsoft.com/office/drawing/2014/main" id="{4B1FADB6-C548-2742-A709-144F432B1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2752" y="4007261"/>
                <a:ext cx="122608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destination</a:t>
                </a:r>
                <a:endPara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68" name="Group 2">
                <a:extLst>
                  <a:ext uri="{FF2B5EF4-FFF2-40B4-BE49-F238E27FC236}">
                    <a16:creationId xmlns:a16="http://schemas.microsoft.com/office/drawing/2014/main" id="{8402BF20-88C0-8D4F-80FD-F2C70469D9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7179" y="4319856"/>
                <a:ext cx="2002389" cy="1306949"/>
                <a:chOff x="1305623" y="4714561"/>
                <a:chExt cx="2002389" cy="1306949"/>
              </a:xfrm>
            </p:grpSpPr>
            <p:sp>
              <p:nvSpPr>
                <p:cNvPr id="269" name="Freeform 10">
                  <a:extLst>
                    <a:ext uri="{FF2B5EF4-FFF2-40B4-BE49-F238E27FC236}">
                      <a16:creationId xmlns:a16="http://schemas.microsoft.com/office/drawing/2014/main" id="{7DDAA735-CA37-A94C-8CA1-EF813CE4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6569" y="4714561"/>
                  <a:ext cx="288261" cy="1290044"/>
                </a:xfrm>
                <a:custGeom>
                  <a:avLst/>
                  <a:gdLst>
                    <a:gd name="T0" fmla="*/ 2147483647 w 267"/>
                    <a:gd name="T1" fmla="*/ 2147483647 h 1186"/>
                    <a:gd name="T2" fmla="*/ 0 w 267"/>
                    <a:gd name="T3" fmla="*/ 0 h 1186"/>
                    <a:gd name="T4" fmla="*/ 0 w 267"/>
                    <a:gd name="T5" fmla="*/ 2147483647 h 1186"/>
                    <a:gd name="T6" fmla="*/ 2147483647 w 267"/>
                    <a:gd name="T7" fmla="*/ 2147483647 h 1186"/>
                    <a:gd name="T8" fmla="*/ 2147483647 w 267"/>
                    <a:gd name="T9" fmla="*/ 2147483647 h 11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1186"/>
                    <a:gd name="T17" fmla="*/ 267 w 267"/>
                    <a:gd name="T18" fmla="*/ 1186 h 11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1186">
                      <a:moveTo>
                        <a:pt x="254" y="466"/>
                      </a:moveTo>
                      <a:lnTo>
                        <a:pt x="0" y="0"/>
                      </a:lnTo>
                      <a:lnTo>
                        <a:pt x="0" y="1186"/>
                      </a:lnTo>
                      <a:lnTo>
                        <a:pt x="267" y="652"/>
                      </a:lnTo>
                      <a:lnTo>
                        <a:pt x="254" y="46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3333CC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0" name="Rectangle 23">
                  <a:extLst>
                    <a:ext uri="{FF2B5EF4-FFF2-40B4-BE49-F238E27FC236}">
                      <a16:creationId xmlns:a16="http://schemas.microsoft.com/office/drawing/2014/main" id="{BF86F11D-FABB-9D40-B265-1177D7DBB7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8616" y="4722494"/>
                  <a:ext cx="1045433" cy="1271290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1" name="Rectangle 24">
                  <a:extLst>
                    <a:ext uri="{FF2B5EF4-FFF2-40B4-BE49-F238E27FC236}">
                      <a16:creationId xmlns:a16="http://schemas.microsoft.com/office/drawing/2014/main" id="{2212FAEC-F044-1C4B-8B14-241E43D2C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1249" y="4752754"/>
                  <a:ext cx="1067215" cy="1231976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2" name="Line 25">
                  <a:extLst>
                    <a:ext uri="{FF2B5EF4-FFF2-40B4-BE49-F238E27FC236}">
                      <a16:creationId xmlns:a16="http://schemas.microsoft.com/office/drawing/2014/main" id="{DC3501DC-43AA-8B44-B7F6-96A070284A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1249" y="50313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3" name="Text Box 26">
                  <a:extLst>
                    <a:ext uri="{FF2B5EF4-FFF2-40B4-BE49-F238E27FC236}">
                      <a16:creationId xmlns:a16="http://schemas.microsoft.com/office/drawing/2014/main" id="{69C842DB-6938-8446-A480-C9D5EA9045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5623" y="4747333"/>
                  <a:ext cx="1104329" cy="1274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application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3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TCP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network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link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physical</a:t>
                  </a:r>
                </a:p>
              </p:txBody>
            </p:sp>
            <p:grpSp>
              <p:nvGrpSpPr>
                <p:cNvPr id="274" name="Group 190">
                  <a:extLst>
                    <a:ext uri="{FF2B5EF4-FFF2-40B4-BE49-F238E27FC236}">
                      <a16:creationId xmlns:a16="http://schemas.microsoft.com/office/drawing/2014/main" id="{C39AA8F4-A384-D14F-835C-118627DBC0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34682" y="5076164"/>
                  <a:ext cx="673330" cy="701684"/>
                  <a:chOff x="-44" y="1473"/>
                  <a:chExt cx="981" cy="1105"/>
                </a:xfrm>
              </p:grpSpPr>
              <p:pic>
                <p:nvPicPr>
                  <p:cNvPr id="365" name="Picture 191" descr="desktop_computer_stylized_medium">
                    <a:extLst>
                      <a:ext uri="{FF2B5EF4-FFF2-40B4-BE49-F238E27FC236}">
                        <a16:creationId xmlns:a16="http://schemas.microsoft.com/office/drawing/2014/main" id="{75D69348-5F97-F745-AD7B-8737FF9EC2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66" name="Freeform 192">
                    <a:extLst>
                      <a:ext uri="{FF2B5EF4-FFF2-40B4-BE49-F238E27FC236}">
                        <a16:creationId xmlns:a16="http://schemas.microsoft.com/office/drawing/2014/main" id="{DE7B5F06-F0E7-0B4D-B440-DE1381D866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43382 w 356"/>
                      <a:gd name="T3" fmla="*/ 3172 h 368"/>
                      <a:gd name="T4" fmla="*/ 51464 w 356"/>
                      <a:gd name="T5" fmla="*/ 66095 h 368"/>
                      <a:gd name="T6" fmla="*/ 11342 w 356"/>
                      <a:gd name="T7" fmla="*/ 8266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31" name="Line 25">
                  <a:extLst>
                    <a:ext uri="{FF2B5EF4-FFF2-40B4-BE49-F238E27FC236}">
                      <a16:creationId xmlns:a16="http://schemas.microsoft.com/office/drawing/2014/main" id="{B63E05C1-D79C-3140-8770-0DC5B61A7B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5720" y="52602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6" name="Line 25">
                  <a:extLst>
                    <a:ext uri="{FF2B5EF4-FFF2-40B4-BE49-F238E27FC236}">
                      <a16:creationId xmlns:a16="http://schemas.microsoft.com/office/drawing/2014/main" id="{0DB8D764-C7DD-D749-8DAA-C861760CF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0191" y="54891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Line 25">
                  <a:extLst>
                    <a:ext uri="{FF2B5EF4-FFF2-40B4-BE49-F238E27FC236}">
                      <a16:creationId xmlns:a16="http://schemas.microsoft.com/office/drawing/2014/main" id="{89F6EF96-2E93-7247-8F32-49111F2DD2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4662" y="57282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251" name="Freeform 6">
              <a:extLst>
                <a:ext uri="{FF2B5EF4-FFF2-40B4-BE49-F238E27FC236}">
                  <a16:creationId xmlns:a16="http://schemas.microsoft.com/office/drawing/2014/main" id="{166198F4-4235-5446-BB65-8864D4EEC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91">
              <a:extLst>
                <a:ext uri="{FF2B5EF4-FFF2-40B4-BE49-F238E27FC236}">
                  <a16:creationId xmlns:a16="http://schemas.microsoft.com/office/drawing/2014/main" id="{53DCE39E-C8A8-5641-9833-00C813F7C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92">
              <a:extLst>
                <a:ext uri="{FF2B5EF4-FFF2-40B4-BE49-F238E27FC236}">
                  <a16:creationId xmlns:a16="http://schemas.microsoft.com/office/drawing/2014/main" id="{9E088270-3C1F-CF47-B4CB-AED303A1A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93">
              <a:extLst>
                <a:ext uri="{FF2B5EF4-FFF2-40B4-BE49-F238E27FC236}">
                  <a16:creationId xmlns:a16="http://schemas.microsoft.com/office/drawing/2014/main" id="{D4F6429E-0B93-254B-B841-2127CDD89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Freeform 94">
              <a:extLst>
                <a:ext uri="{FF2B5EF4-FFF2-40B4-BE49-F238E27FC236}">
                  <a16:creationId xmlns:a16="http://schemas.microsoft.com/office/drawing/2014/main" id="{2BEA6A4B-6ACC-E548-AF57-1F438259A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Freeform 95">
              <a:extLst>
                <a:ext uri="{FF2B5EF4-FFF2-40B4-BE49-F238E27FC236}">
                  <a16:creationId xmlns:a16="http://schemas.microsoft.com/office/drawing/2014/main" id="{E3BE3C0E-7D89-C047-99C2-2E6475D4F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7" name="Freeform 96">
              <a:extLst>
                <a:ext uri="{FF2B5EF4-FFF2-40B4-BE49-F238E27FC236}">
                  <a16:creationId xmlns:a16="http://schemas.microsoft.com/office/drawing/2014/main" id="{4762AE60-0604-904D-A97A-70A37FFB5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7">
              <a:extLst>
                <a:ext uri="{FF2B5EF4-FFF2-40B4-BE49-F238E27FC236}">
                  <a16:creationId xmlns:a16="http://schemas.microsoft.com/office/drawing/2014/main" id="{65218BE6-60A3-C64E-AE98-FE5F4FDCB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9610" y="4423977"/>
              <a:ext cx="5073926" cy="1298611"/>
            </a:xfrm>
            <a:custGeom>
              <a:avLst/>
              <a:gdLst>
                <a:gd name="T0" fmla="*/ 0 w 5156094"/>
                <a:gd name="T1" fmla="*/ 0 h 1509215"/>
                <a:gd name="T2" fmla="*/ 6961 w 5156094"/>
                <a:gd name="T3" fmla="*/ 1168047 h 1509215"/>
                <a:gd name="T4" fmla="*/ 1131015 w 5156094"/>
                <a:gd name="T5" fmla="*/ 1170389 h 1509215"/>
                <a:gd name="T6" fmla="*/ 1755021 w 5156094"/>
                <a:gd name="T7" fmla="*/ 1490285 h 1509215"/>
                <a:gd name="T8" fmla="*/ 2207298 w 5156094"/>
                <a:gd name="T9" fmla="*/ 1510706 h 1509215"/>
                <a:gd name="T10" fmla="*/ 2988945 w 5156094"/>
                <a:gd name="T11" fmla="*/ 1198737 h 1509215"/>
                <a:gd name="T12" fmla="*/ 3391674 w 5156094"/>
                <a:gd name="T13" fmla="*/ 1210330 h 1509215"/>
                <a:gd name="T14" fmla="*/ 5156412 w 5156094"/>
                <a:gd name="T15" fmla="*/ 1199641 h 1509215"/>
                <a:gd name="T16" fmla="*/ 5126696 w 5156094"/>
                <a:gd name="T17" fmla="*/ 64147 h 15092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207163 w 5156094"/>
                <a:gd name="connsiteY4" fmla="*/ 1509215 h 1559667"/>
                <a:gd name="connsiteX5" fmla="*/ 2988762 w 5156094"/>
                <a:gd name="connsiteY5" fmla="*/ 1197554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88762 w 5156094"/>
                <a:gd name="connsiteY5" fmla="*/ 1197554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30257 w 5156094"/>
                <a:gd name="connsiteY5" fmla="*/ 1152811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30257 w 5156094"/>
                <a:gd name="connsiteY5" fmla="*/ 1152811 h 1559667"/>
                <a:gd name="connsiteX6" fmla="*/ 5156094 w 5156094"/>
                <a:gd name="connsiteY6" fmla="*/ 1198456 h 1559667"/>
                <a:gd name="connsiteX7" fmla="*/ 5126381 w 5156094"/>
                <a:gd name="connsiteY7" fmla="*/ 64084 h 155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56094" h="1559667">
                  <a:moveTo>
                    <a:pt x="0" y="0"/>
                  </a:moveTo>
                  <a:cubicBezTo>
                    <a:pt x="2320" y="388965"/>
                    <a:pt x="4641" y="777929"/>
                    <a:pt x="6961" y="1166894"/>
                  </a:cubicBezTo>
                  <a:lnTo>
                    <a:pt x="1130946" y="1169234"/>
                  </a:lnTo>
                  <a:lnTo>
                    <a:pt x="1824854" y="1559667"/>
                  </a:lnTo>
                  <a:lnTo>
                    <a:pt x="2145216" y="1553959"/>
                  </a:lnTo>
                  <a:lnTo>
                    <a:pt x="2930257" y="1152811"/>
                  </a:lnTo>
                  <a:lnTo>
                    <a:pt x="5156094" y="1198456"/>
                  </a:lnTo>
                  <a:lnTo>
                    <a:pt x="5126381" y="64084"/>
                  </a:lnTo>
                </a:path>
              </a:pathLst>
            </a:custGeom>
            <a:noFill/>
            <a:ln w="2222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BA9F4108-2318-8145-849E-8BAD67BD3C2B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A9497A97-449F-CB45-B630-229DEE85F9A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BCDE6187-B288-FC4A-9C8F-942276637727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C73034EC-E40A-6648-92A0-7262DE08A4C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182D8880-3D63-F346-B7BB-1267F093CAA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Freeform 263">
                  <a:extLst>
                    <a:ext uri="{FF2B5EF4-FFF2-40B4-BE49-F238E27FC236}">
                      <a16:creationId xmlns:a16="http://schemas.microsoft.com/office/drawing/2014/main" id="{E38BC1DC-FFC3-CA42-98B9-07E8C5E84B2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30D56D8E-C34F-4F47-9E6C-D516E06290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C2B06637-7BFA-2849-A10B-4A03CB76E58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Explicit congestion notification </a:t>
            </a:r>
            <a:r>
              <a:rPr lang="en-US" sz="3600" dirty="0"/>
              <a:t>(ECN)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719638" y="1274465"/>
            <a:ext cx="11177587" cy="262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deployments often implement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network-assisted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control: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bits in IP header (ToS field) marked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network router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indicate congestion</a:t>
            </a:r>
          </a:p>
          <a:p>
            <a:pPr marL="800100" marR="0" lvl="1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determine marking chosen by network operator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indication carried to destination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destination sets ECE bit on ACK segment to notify sender of congestion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involves both IP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(IP header ECN bit marking)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TCP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(TCP header C,E bit marking)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8849046-14FD-4644-B620-44B96406B954}"/>
              </a:ext>
            </a:extLst>
          </p:cNvPr>
          <p:cNvGrpSpPr>
            <a:grpSpLocks/>
          </p:cNvGrpSpPr>
          <p:nvPr/>
        </p:nvGrpSpPr>
        <p:grpSpPr bwMode="auto">
          <a:xfrm>
            <a:off x="3226593" y="5686054"/>
            <a:ext cx="1493838" cy="307975"/>
            <a:chOff x="1502428" y="5844331"/>
            <a:chExt cx="1493249" cy="307777"/>
          </a:xfrm>
        </p:grpSpPr>
        <p:grpSp>
          <p:nvGrpSpPr>
            <p:cNvPr id="283" name="Group 274">
              <a:extLst>
                <a:ext uri="{FF2B5EF4-FFF2-40B4-BE49-F238E27FC236}">
                  <a16:creationId xmlns:a16="http://schemas.microsoft.com/office/drawing/2014/main" id="{D4A58484-7F9A-8E42-8B98-2EEE2F1F3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2428" y="5844331"/>
              <a:ext cx="1493249" cy="307777"/>
              <a:chOff x="3621632" y="5775938"/>
              <a:chExt cx="1493249" cy="307777"/>
            </a:xfrm>
          </p:grpSpPr>
          <p:grpSp>
            <p:nvGrpSpPr>
              <p:cNvPr id="285" name="Group 275">
                <a:extLst>
                  <a:ext uri="{FF2B5EF4-FFF2-40B4-BE49-F238E27FC236}">
                    <a16:creationId xmlns:a16="http://schemas.microsoft.com/office/drawing/2014/main" id="{B7F414D2-F213-4442-B30E-7406937FD2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C5C66AE2-F8B6-3C47-B4BE-66EE478EB9B7}"/>
                    </a:ext>
                  </a:extLst>
                </p:cNvPr>
                <p:cNvSpPr/>
                <p:nvPr/>
              </p:nvSpPr>
              <p:spPr>
                <a:xfrm>
                  <a:off x="-2903722" y="4135317"/>
                  <a:ext cx="1151258" cy="341655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2052E598-5C0D-CA41-8C58-28B633036FB2}"/>
                    </a:ext>
                  </a:extLst>
                </p:cNvPr>
                <p:cNvSpPr/>
                <p:nvPr/>
              </p:nvSpPr>
              <p:spPr>
                <a:xfrm>
                  <a:off x="-2968093" y="4221426"/>
                  <a:ext cx="1148783" cy="344432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9" name="Freeform 288">
                  <a:extLst>
                    <a:ext uri="{FF2B5EF4-FFF2-40B4-BE49-F238E27FC236}">
                      <a16:creationId xmlns:a16="http://schemas.microsoft.com/office/drawing/2014/main" id="{113FD0E1-39AF-5E4A-80DC-7B59A17D468C}"/>
                    </a:ext>
                  </a:extLst>
                </p:cNvPr>
                <p:cNvSpPr/>
                <p:nvPr/>
              </p:nvSpPr>
              <p:spPr>
                <a:xfrm>
                  <a:off x="-2975522" y="4129762"/>
                  <a:ext cx="1223057" cy="94441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FE01C2D5-10A9-FE4C-858A-18EDBA471911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2" y="4146428"/>
                  <a:ext cx="136170" cy="433318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86" name="TextBox 276">
                <a:extLst>
                  <a:ext uri="{FF2B5EF4-FFF2-40B4-BE49-F238E27FC236}">
                    <a16:creationId xmlns:a16="http://schemas.microsoft.com/office/drawing/2014/main" id="{E86D3ADF-23FB-2D4B-91EB-8A44EE48F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ECN=10</a:t>
                </a:r>
              </a:p>
            </p:txBody>
          </p:sp>
        </p:grpSp>
        <p:cxnSp>
          <p:nvCxnSpPr>
            <p:cNvPr id="284" name="Straight Arrow Connector 15">
              <a:extLst>
                <a:ext uri="{FF2B5EF4-FFF2-40B4-BE49-F238E27FC236}">
                  <a16:creationId xmlns:a16="http://schemas.microsoft.com/office/drawing/2014/main" id="{BF4048C9-7D73-BD4C-9330-448B6EC67A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50568" y="6133267"/>
              <a:ext cx="612066" cy="1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8F68ED1-4B6F-A848-83AB-DCDA89D6132A}"/>
              </a:ext>
            </a:extLst>
          </p:cNvPr>
          <p:cNvGrpSpPr>
            <a:grpSpLocks/>
          </p:cNvGrpSpPr>
          <p:nvPr/>
        </p:nvGrpSpPr>
        <p:grpSpPr bwMode="auto">
          <a:xfrm>
            <a:off x="5345906" y="5617791"/>
            <a:ext cx="1493837" cy="358775"/>
            <a:chOff x="3621632" y="5775938"/>
            <a:chExt cx="1493249" cy="357723"/>
          </a:xfrm>
        </p:grpSpPr>
        <p:grpSp>
          <p:nvGrpSpPr>
            <p:cNvPr id="292" name="Group 13">
              <a:extLst>
                <a:ext uri="{FF2B5EF4-FFF2-40B4-BE49-F238E27FC236}">
                  <a16:creationId xmlns:a16="http://schemas.microsoft.com/office/drawing/2014/main" id="{5FC0ED75-C4B7-964C-AB09-988F3BAED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632" y="5775938"/>
              <a:ext cx="1493249" cy="307777"/>
              <a:chOff x="3621632" y="5775938"/>
              <a:chExt cx="1493249" cy="307777"/>
            </a:xfrm>
          </p:grpSpPr>
          <p:grpSp>
            <p:nvGrpSpPr>
              <p:cNvPr id="294" name="Group 11">
                <a:extLst>
                  <a:ext uri="{FF2B5EF4-FFF2-40B4-BE49-F238E27FC236}">
                    <a16:creationId xmlns:a16="http://schemas.microsoft.com/office/drawing/2014/main" id="{504596ED-94E0-9144-AEA2-9B1AC3A6ED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A7E6A3C2-8DB0-E843-9532-97A06B65BF6B}"/>
                    </a:ext>
                  </a:extLst>
                </p:cNvPr>
                <p:cNvSpPr/>
                <p:nvPr/>
              </p:nvSpPr>
              <p:spPr>
                <a:xfrm>
                  <a:off x="-2903723" y="4135274"/>
                  <a:ext cx="1151259" cy="340871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AC7167DD-1A09-B944-A520-D13751F3F4A2}"/>
                    </a:ext>
                  </a:extLst>
                </p:cNvPr>
                <p:cNvSpPr/>
                <p:nvPr/>
              </p:nvSpPr>
              <p:spPr>
                <a:xfrm>
                  <a:off x="-2968095" y="4221184"/>
                  <a:ext cx="1148783" cy="343644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8" name="Freeform 297">
                  <a:extLst>
                    <a:ext uri="{FF2B5EF4-FFF2-40B4-BE49-F238E27FC236}">
                      <a16:creationId xmlns:a16="http://schemas.microsoft.com/office/drawing/2014/main" id="{23136A14-E923-0449-9DA2-7D7B68ADEFB7}"/>
                    </a:ext>
                  </a:extLst>
                </p:cNvPr>
                <p:cNvSpPr/>
                <p:nvPr/>
              </p:nvSpPr>
              <p:spPr>
                <a:xfrm>
                  <a:off x="-2975522" y="4129732"/>
                  <a:ext cx="1223057" cy="94225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857700B5-A094-3E46-9DFE-B9968548724C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4" y="4146360"/>
                  <a:ext cx="136171" cy="432326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5" name="TextBox 12">
                <a:extLst>
                  <a:ext uri="{FF2B5EF4-FFF2-40B4-BE49-F238E27FC236}">
                    <a16:creationId xmlns:a16="http://schemas.microsoft.com/office/drawing/2014/main" id="{83DF2AC2-F4A3-8341-BA27-93B23E0B8C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ECN=</a:t>
                </a: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11</a:t>
                </a:r>
              </a:p>
            </p:txBody>
          </p:sp>
        </p:grpSp>
        <p:cxnSp>
          <p:nvCxnSpPr>
            <p:cNvPr id="293" name="Straight Arrow Connector 286">
              <a:extLst>
                <a:ext uri="{FF2B5EF4-FFF2-40B4-BE49-F238E27FC236}">
                  <a16:creationId xmlns:a16="http://schemas.microsoft.com/office/drawing/2014/main" id="{0ECC51B7-58FF-1745-ABC7-DC7D16E1E7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83694" y="5949896"/>
              <a:ext cx="457353" cy="183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60BC64D6-7715-054E-AF11-7FFDBEF3B85F}"/>
              </a:ext>
            </a:extLst>
          </p:cNvPr>
          <p:cNvGrpSpPr>
            <a:grpSpLocks/>
          </p:cNvGrpSpPr>
          <p:nvPr/>
        </p:nvGrpSpPr>
        <p:grpSpPr bwMode="auto">
          <a:xfrm>
            <a:off x="4058443" y="4376366"/>
            <a:ext cx="3983038" cy="379413"/>
            <a:chOff x="2334273" y="4534486"/>
            <a:chExt cx="3981995" cy="378689"/>
          </a:xfrm>
        </p:grpSpPr>
        <p:grpSp>
          <p:nvGrpSpPr>
            <p:cNvPr id="301" name="Group 27">
              <a:extLst>
                <a:ext uri="{FF2B5EF4-FFF2-40B4-BE49-F238E27FC236}">
                  <a16:creationId xmlns:a16="http://schemas.microsoft.com/office/drawing/2014/main" id="{14426F0E-58BD-1040-801B-29B3D72CA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876" y="4534486"/>
              <a:ext cx="1493249" cy="307777"/>
              <a:chOff x="3508876" y="4414358"/>
              <a:chExt cx="1493249" cy="307777"/>
            </a:xfrm>
          </p:grpSpPr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62BEC04-208B-AF43-8603-4D650744166E}"/>
                  </a:ext>
                </a:extLst>
              </p:cNvPr>
              <p:cNvSpPr/>
              <p:nvPr/>
            </p:nvSpPr>
            <p:spPr>
              <a:xfrm>
                <a:off x="3907074" y="4428619"/>
                <a:ext cx="736407" cy="1948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00CC99">
                    <a:lumMod val="50000"/>
                  </a:srgbClr>
                </a:solidFill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5" name="Rectangle 298">
                <a:extLst>
                  <a:ext uri="{FF2B5EF4-FFF2-40B4-BE49-F238E27FC236}">
                    <a16:creationId xmlns:a16="http://schemas.microsoft.com/office/drawing/2014/main" id="{4B8356E7-805C-B94C-8997-8E1623302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891" y="4478563"/>
                <a:ext cx="737073" cy="196032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90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Freeform 299">
                <a:extLst>
                  <a:ext uri="{FF2B5EF4-FFF2-40B4-BE49-F238E27FC236}">
                    <a16:creationId xmlns:a16="http://schemas.microsoft.com/office/drawing/2014/main" id="{1BE10154-BCB6-F24B-8AEE-60D80B193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775" y="4425511"/>
                <a:ext cx="783947" cy="53534"/>
              </a:xfrm>
              <a:custGeom>
                <a:avLst/>
                <a:gdLst>
                  <a:gd name="T0" fmla="*/ 0 w 1223105"/>
                  <a:gd name="T1" fmla="*/ 9475 h 93730"/>
                  <a:gd name="T2" fmla="*/ 11863 w 1223105"/>
                  <a:gd name="T3" fmla="*/ 0 h 93730"/>
                  <a:gd name="T4" fmla="*/ 206422 w 1223105"/>
                  <a:gd name="T5" fmla="*/ 499 h 93730"/>
                  <a:gd name="T6" fmla="*/ 192977 w 1223105"/>
                  <a:gd name="T7" fmla="*/ 9975 h 93730"/>
                  <a:gd name="T8" fmla="*/ 0 w 1223105"/>
                  <a:gd name="T9" fmla="*/ 9475 h 937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3105" h="93730">
                    <a:moveTo>
                      <a:pt x="0" y="89042"/>
                    </a:moveTo>
                    <a:lnTo>
                      <a:pt x="70293" y="0"/>
                    </a:lnTo>
                    <a:lnTo>
                      <a:pt x="1223105" y="4687"/>
                    </a:lnTo>
                    <a:lnTo>
                      <a:pt x="1143439" y="93730"/>
                    </a:lnTo>
                    <a:lnTo>
                      <a:pt x="0" y="89042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Freeform 300">
                <a:extLst>
                  <a:ext uri="{FF2B5EF4-FFF2-40B4-BE49-F238E27FC236}">
                    <a16:creationId xmlns:a16="http://schemas.microsoft.com/office/drawing/2014/main" id="{440256A1-2AE5-1548-8E6E-089AE8C63C4D}"/>
                  </a:ext>
                </a:extLst>
              </p:cNvPr>
              <p:cNvSpPr>
                <a:spLocks/>
              </p:cNvSpPr>
              <p:nvPr/>
            </p:nvSpPr>
            <p:spPr bwMode="auto">
              <a:xfrm rot="21211447" flipV="1">
                <a:off x="4579084" y="4434448"/>
                <a:ext cx="87388" cy="248479"/>
              </a:xfrm>
              <a:custGeom>
                <a:avLst/>
                <a:gdLst>
                  <a:gd name="T0" fmla="*/ 6079 w 136342"/>
                  <a:gd name="T1" fmla="*/ 4406 h 891908"/>
                  <a:gd name="T2" fmla="*/ 0 w 136342"/>
                  <a:gd name="T3" fmla="*/ 0 h 891908"/>
                  <a:gd name="T4" fmla="*/ 17030 w 136342"/>
                  <a:gd name="T5" fmla="*/ 1037 h 891908"/>
                  <a:gd name="T6" fmla="*/ 23010 w 136342"/>
                  <a:gd name="T7" fmla="*/ 5373 h 891908"/>
                  <a:gd name="T8" fmla="*/ 6079 w 136342"/>
                  <a:gd name="T9" fmla="*/ 4406 h 8919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342" h="891908">
                    <a:moveTo>
                      <a:pt x="36019" y="731496"/>
                    </a:moveTo>
                    <a:lnTo>
                      <a:pt x="0" y="1"/>
                    </a:lnTo>
                    <a:lnTo>
                      <a:pt x="100909" y="172120"/>
                    </a:lnTo>
                    <a:lnTo>
                      <a:pt x="136342" y="891907"/>
                    </a:lnTo>
                    <a:lnTo>
                      <a:pt x="36019" y="731496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Box 296">
                <a:extLst>
                  <a:ext uri="{FF2B5EF4-FFF2-40B4-BE49-F238E27FC236}">
                    <a16:creationId xmlns:a16="http://schemas.microsoft.com/office/drawing/2014/main" id="{6ED803C2-8474-FE4B-A4EC-6A4A5A09C2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8876" y="441435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ECE=</a:t>
                </a: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302" name="Straight Arrow Connector 294">
              <a:extLst>
                <a:ext uri="{FF2B5EF4-FFF2-40B4-BE49-F238E27FC236}">
                  <a16:creationId xmlns:a16="http://schemas.microsoft.com/office/drawing/2014/main" id="{0333EB21-19EB-154E-B507-83BF3413D1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801047" y="4905427"/>
              <a:ext cx="697737" cy="774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" name="Straight Arrow Connector 25">
              <a:extLst>
                <a:ext uri="{FF2B5EF4-FFF2-40B4-BE49-F238E27FC236}">
                  <a16:creationId xmlns:a16="http://schemas.microsoft.com/office/drawing/2014/main" id="{84C1CFE8-8FA7-D24B-BB80-A5D410D91E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34273" y="4839428"/>
              <a:ext cx="3981995" cy="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9859027-FE60-9841-9FE7-A58E608A269A}"/>
              </a:ext>
            </a:extLst>
          </p:cNvPr>
          <p:cNvGrpSpPr>
            <a:grpSpLocks/>
          </p:cNvGrpSpPr>
          <p:nvPr/>
        </p:nvGrpSpPr>
        <p:grpSpPr bwMode="auto">
          <a:xfrm>
            <a:off x="2626518" y="6003554"/>
            <a:ext cx="1160463" cy="461962"/>
            <a:chOff x="902416" y="6160831"/>
            <a:chExt cx="1160369" cy="462226"/>
          </a:xfrm>
        </p:grpSpPr>
        <p:sp>
          <p:nvSpPr>
            <p:cNvPr id="310" name="TextBox 29">
              <a:extLst>
                <a:ext uri="{FF2B5EF4-FFF2-40B4-BE49-F238E27FC236}">
                  <a16:creationId xmlns:a16="http://schemas.microsoft.com/office/drawing/2014/main" id="{82440900-2334-F946-90EB-5FA8637AD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416" y="6315280"/>
              <a:ext cx="11603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IP datagram</a:t>
              </a:r>
            </a:p>
          </p:txBody>
        </p:sp>
        <p:cxnSp>
          <p:nvCxnSpPr>
            <p:cNvPr id="311" name="Straight Connector 31">
              <a:extLst>
                <a:ext uri="{FF2B5EF4-FFF2-40B4-BE49-F238E27FC236}">
                  <a16:creationId xmlns:a16="http://schemas.microsoft.com/office/drawing/2014/main" id="{80F4CA72-3CF5-FA41-9EB4-A49E55C168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5033" y="6160831"/>
              <a:ext cx="274620" cy="240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82A29D1-4C9E-CE44-A5D6-40B408BEA390}"/>
              </a:ext>
            </a:extLst>
          </p:cNvPr>
          <p:cNvGrpSpPr>
            <a:grpSpLocks/>
          </p:cNvGrpSpPr>
          <p:nvPr/>
        </p:nvGrpSpPr>
        <p:grpSpPr bwMode="auto">
          <a:xfrm>
            <a:off x="6257131" y="3838204"/>
            <a:ext cx="1620837" cy="515937"/>
            <a:chOff x="4531899" y="3996483"/>
            <a:chExt cx="1620957" cy="514832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7530F4E-F3B8-5644-978B-F46D05030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1899" y="3996483"/>
              <a:ext cx="16209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TCP ACK segment</a:t>
              </a: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343044A-858C-F34D-BCBF-FD46442A2B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632144" y="4271060"/>
              <a:ext cx="274620" cy="240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1" name="Slide Number Placeholder 2">
            <a:extLst>
              <a:ext uri="{FF2B5EF4-FFF2-40B4-BE49-F238E27FC236}">
                <a16:creationId xmlns:a16="http://schemas.microsoft.com/office/drawing/2014/main" id="{4FCB648B-CD96-D64D-8CCB-A39CAC1D9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5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BB9026-12F2-A349-BFEF-8C31C7F86092}"/>
              </a:ext>
            </a:extLst>
          </p:cNvPr>
          <p:cNvGrpSpPr/>
          <p:nvPr/>
        </p:nvGrpSpPr>
        <p:grpSpPr>
          <a:xfrm>
            <a:off x="7593761" y="3434252"/>
            <a:ext cx="1100814" cy="719137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2EAD1D45-E7DC-F546-BF28-57362134135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917A520-A78E-6F4B-A627-C017D0408DA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15FCDD6-C861-564F-B521-7551F1A8280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EB9B6B9B-3107-CD48-AEC1-E65E25BE6AC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B5DD3803-6AF8-3847-B395-2589873795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DA65177F-9EDB-4144-8C88-7E37D8240A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97906B30-472F-354C-82AF-33220C002B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0DB66D8-759D-3E45-8AD9-CC358022D572}"/>
              </a:ext>
            </a:extLst>
          </p:cNvPr>
          <p:cNvGrpSpPr/>
          <p:nvPr/>
        </p:nvGrpSpPr>
        <p:grpSpPr>
          <a:xfrm>
            <a:off x="5720127" y="3438633"/>
            <a:ext cx="1100814" cy="719137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483E17D-400D-C84C-8056-02B78CDD0DE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18D9153-5EE4-3340-BCD3-478931CFC7F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AAFD939-A5C2-6A45-BE89-14CD8870A5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762F9A94-D8D0-934F-94BA-2BF1A64428C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205790B6-6F8F-394F-AEFC-DC10F8B5D5D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55156BC-1504-E74B-8008-40A919B5BE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16A1E01-4397-904B-AF75-454F94DE105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19" y="27175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fairness</a:t>
            </a:r>
            <a:endParaRPr lang="en-US" sz="4400" b="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C515608-44C0-AE4F-9716-2C57F89C9FF4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271325"/>
            <a:ext cx="10174288" cy="108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 goal: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if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sessions share same bottleneck link of bandwidth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each should have average rate of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R/K</a:t>
            </a:r>
          </a:p>
        </p:txBody>
      </p:sp>
      <p:sp>
        <p:nvSpPr>
          <p:cNvPr id="61" name="Line 68">
            <a:extLst>
              <a:ext uri="{FF2B5EF4-FFF2-40B4-BE49-F238E27FC236}">
                <a16:creationId xmlns:a16="http://schemas.microsoft.com/office/drawing/2014/main" id="{CDC7342A-49E4-EA42-944C-558FC96B49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123" y="3752849"/>
            <a:ext cx="819151" cy="891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75F28C3D-FB3C-2547-B5A0-31713944D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8" y="3552825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1" name="Rectangle 26">
            <a:extLst>
              <a:ext uri="{FF2B5EF4-FFF2-40B4-BE49-F238E27FC236}">
                <a16:creationId xmlns:a16="http://schemas.microsoft.com/office/drawing/2014/main" id="{2FFB7F49-0A17-8244-A6C8-A042CD8F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3614738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2" name="Rectangle 27">
            <a:extLst>
              <a:ext uri="{FF2B5EF4-FFF2-40B4-BE49-F238E27FC236}">
                <a16:creationId xmlns:a16="http://schemas.microsoft.com/office/drawing/2014/main" id="{506AE97C-512B-D047-B5C2-A8583E61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3552825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D7035546-992D-A546-9880-E3DFD92C3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566" y="2468215"/>
            <a:ext cx="233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connection 1</a:t>
            </a:r>
          </a:p>
        </p:txBody>
      </p:sp>
      <p:sp>
        <p:nvSpPr>
          <p:cNvPr id="84" name="Text Box 29">
            <a:extLst>
              <a:ext uri="{FF2B5EF4-FFF2-40B4-BE49-F238E27FC236}">
                <a16:creationId xmlns:a16="http://schemas.microsoft.com/office/drawing/2014/main" id="{7297E699-0BA6-F14E-9015-0764C0BCD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79" y="4275418"/>
            <a:ext cx="15188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bottleneck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router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capacity R</a:t>
            </a:r>
          </a:p>
        </p:txBody>
      </p:sp>
      <p:sp>
        <p:nvSpPr>
          <p:cNvPr id="85" name="Freeform 40">
            <a:extLst>
              <a:ext uri="{FF2B5EF4-FFF2-40B4-BE49-F238E27FC236}">
                <a16:creationId xmlns:a16="http://schemas.microsoft.com/office/drawing/2014/main" id="{7B18511C-E0F5-ED42-B886-442969765A2C}"/>
              </a:ext>
            </a:extLst>
          </p:cNvPr>
          <p:cNvSpPr>
            <a:spLocks/>
          </p:cNvSpPr>
          <p:nvPr/>
        </p:nvSpPr>
        <p:spPr bwMode="auto">
          <a:xfrm>
            <a:off x="4765675" y="2967952"/>
            <a:ext cx="4227323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Rectangle 41">
            <a:extLst>
              <a:ext uri="{FF2B5EF4-FFF2-40B4-BE49-F238E27FC236}">
                <a16:creationId xmlns:a16="http://schemas.microsoft.com/office/drawing/2014/main" id="{B87FB624-4166-674A-B3AB-E61FF504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1473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7" name="Freeform 42">
            <a:extLst>
              <a:ext uri="{FF2B5EF4-FFF2-40B4-BE49-F238E27FC236}">
                <a16:creationId xmlns:a16="http://schemas.microsoft.com/office/drawing/2014/main" id="{219FFC1B-3A12-DC4B-B53E-9BB5E48658B7}"/>
              </a:ext>
            </a:extLst>
          </p:cNvPr>
          <p:cNvSpPr>
            <a:spLocks/>
          </p:cNvSpPr>
          <p:nvPr/>
        </p:nvSpPr>
        <p:spPr bwMode="auto">
          <a:xfrm>
            <a:off x="4724400" y="3763963"/>
            <a:ext cx="4268598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1859B4C2-A97D-4B48-B306-9FC98BD5A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381" y="4692948"/>
            <a:ext cx="233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connection 2</a:t>
            </a:r>
          </a:p>
        </p:txBody>
      </p:sp>
      <p:grpSp>
        <p:nvGrpSpPr>
          <p:cNvPr id="89" name="Group 69">
            <a:extLst>
              <a:ext uri="{FF2B5EF4-FFF2-40B4-BE49-F238E27FC236}">
                <a16:creationId xmlns:a16="http://schemas.microsoft.com/office/drawing/2014/main" id="{E41C4D8C-20B4-204B-B9D2-EF53C43D06A8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2860675"/>
            <a:ext cx="766763" cy="704850"/>
            <a:chOff x="-44" y="1473"/>
            <a:chExt cx="981" cy="1105"/>
          </a:xfrm>
        </p:grpSpPr>
        <p:pic>
          <p:nvPicPr>
            <p:cNvPr id="90" name="Picture 70" descr="desktop_computer_stylized_medium">
              <a:extLst>
                <a:ext uri="{FF2B5EF4-FFF2-40B4-BE49-F238E27FC236}">
                  <a16:creationId xmlns:a16="http://schemas.microsoft.com/office/drawing/2014/main" id="{0A14B506-3AAE-F546-9A74-AC6072F15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F6DE560E-4DD1-2842-AD9C-065090AD36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2" name="Group 72">
            <a:extLst>
              <a:ext uri="{FF2B5EF4-FFF2-40B4-BE49-F238E27FC236}">
                <a16:creationId xmlns:a16="http://schemas.microsoft.com/office/drawing/2014/main" id="{D4B132ED-F65A-8349-9956-0282CD84A913}"/>
              </a:ext>
            </a:extLst>
          </p:cNvPr>
          <p:cNvGrpSpPr>
            <a:grpSpLocks/>
          </p:cNvGrpSpPr>
          <p:nvPr/>
        </p:nvGrpSpPr>
        <p:grpSpPr bwMode="auto">
          <a:xfrm>
            <a:off x="3978275" y="4106863"/>
            <a:ext cx="766763" cy="704850"/>
            <a:chOff x="-44" y="1473"/>
            <a:chExt cx="981" cy="1105"/>
          </a:xfrm>
        </p:grpSpPr>
        <p:pic>
          <p:nvPicPr>
            <p:cNvPr id="93" name="Picture 73" descr="desktop_computer_stylized_medium">
              <a:extLst>
                <a:ext uri="{FF2B5EF4-FFF2-40B4-BE49-F238E27FC236}">
                  <a16:creationId xmlns:a16="http://schemas.microsoft.com/office/drawing/2014/main" id="{4A386E2E-C0EC-8A47-9B1E-88CB80A47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021EC07F-1EE7-F54E-88B9-7C2A3644AA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BB114D03-0978-4146-94B8-68FCC4AA2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1C397FE-1DDC-5444-B79A-714CFC84F37C}"/>
              </a:ext>
            </a:extLst>
          </p:cNvPr>
          <p:cNvSpPr txBox="1">
            <a:spLocks noChangeArrowheads="1"/>
          </p:cNvSpPr>
          <p:nvPr/>
        </p:nvSpPr>
        <p:spPr>
          <a:xfrm>
            <a:off x="721660" y="1411941"/>
            <a:ext cx="1097728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informally: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too many sources sending too much data too fast for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to handle”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manifestations: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long delays (queueing in router buffers)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loss (buffer overflow at routers)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FC6554-1CEB-8346-AF21-152FD0AE2BDD}"/>
              </a:ext>
            </a:extLst>
          </p:cNvPr>
          <p:cNvSpPr txBox="1">
            <a:spLocks noChangeArrowheads="1"/>
          </p:cNvSpPr>
          <p:nvPr/>
        </p:nvSpPr>
        <p:spPr>
          <a:xfrm>
            <a:off x="722672" y="3776599"/>
            <a:ext cx="10977282" cy="1016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from flow control!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Principles of congestion control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01E622-8D2F-5C40-BD60-438B29523DDB}"/>
              </a:ext>
            </a:extLst>
          </p:cNvPr>
          <p:cNvGrpSpPr/>
          <p:nvPr/>
        </p:nvGrpSpPr>
        <p:grpSpPr>
          <a:xfrm>
            <a:off x="8686805" y="2737463"/>
            <a:ext cx="2772697" cy="2732213"/>
            <a:chOff x="8878529" y="2737463"/>
            <a:chExt cx="2772697" cy="2732213"/>
          </a:xfrm>
        </p:grpSpPr>
        <p:pic>
          <p:nvPicPr>
            <p:cNvPr id="1028" name="Picture 4" descr="Why traffic apps make congestion worse | Berkeley News">
              <a:extLst>
                <a:ext uri="{FF2B5EF4-FFF2-40B4-BE49-F238E27FC236}">
                  <a16:creationId xmlns:a16="http://schemas.microsoft.com/office/drawing/2014/main" id="{5A685C73-1A7D-7448-83D5-182E1DF28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8529" y="2737463"/>
              <a:ext cx="2595716" cy="173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EBCDC3-59AA-0043-9771-3FAB71AFCDB3}"/>
                </a:ext>
              </a:extLst>
            </p:cNvPr>
            <p:cNvSpPr txBox="1"/>
            <p:nvPr/>
          </p:nvSpPr>
          <p:spPr>
            <a:xfrm>
              <a:off x="9085007" y="4454013"/>
              <a:ext cx="25662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congestion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 many senders, sending too fast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0B5036-A83C-3D40-89CC-21D122E3DAA4}"/>
              </a:ext>
            </a:extLst>
          </p:cNvPr>
          <p:cNvGrpSpPr/>
          <p:nvPr/>
        </p:nvGrpSpPr>
        <p:grpSpPr>
          <a:xfrm>
            <a:off x="5737126" y="4424520"/>
            <a:ext cx="5860024" cy="1952948"/>
            <a:chOff x="5869858" y="4586748"/>
            <a:chExt cx="5860024" cy="19529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60EE1F0-777A-5549-B373-8500229D882B}"/>
                </a:ext>
              </a:extLst>
            </p:cNvPr>
            <p:cNvGrpSpPr/>
            <p:nvPr/>
          </p:nvGrpSpPr>
          <p:grpSpPr>
            <a:xfrm>
              <a:off x="5869858" y="4586748"/>
              <a:ext cx="2882176" cy="1915023"/>
              <a:chOff x="6998772" y="3064248"/>
              <a:chExt cx="4393223" cy="2995072"/>
            </a:xfrm>
          </p:grpSpPr>
          <p:pic>
            <p:nvPicPr>
              <p:cNvPr id="7" name="Picture 2" descr="Drinking from the Firehose: How VividCortex Compresses its Metrics">
                <a:extLst>
                  <a:ext uri="{FF2B5EF4-FFF2-40B4-BE49-F238E27FC236}">
                    <a16:creationId xmlns:a16="http://schemas.microsoft.com/office/drawing/2014/main" id="{93C006A2-5EEC-1743-AF87-E45D3E90A0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3303" y="4248105"/>
                <a:ext cx="3018692" cy="1811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Drinking From the Information Firehose">
                <a:extLst>
                  <a:ext uri="{FF2B5EF4-FFF2-40B4-BE49-F238E27FC236}">
                    <a16:creationId xmlns:a16="http://schemas.microsoft.com/office/drawing/2014/main" id="{540A1142-4C15-BA4C-BA82-A4861EB7D4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8772" y="3064248"/>
                <a:ext cx="2699594" cy="1781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5BA06D-3B74-5348-8D35-1DEBB37E8FA0}"/>
                </a:ext>
              </a:extLst>
            </p:cNvPr>
            <p:cNvSpPr txBox="1"/>
            <p:nvPr/>
          </p:nvSpPr>
          <p:spPr>
            <a:xfrm>
              <a:off x="8794953" y="5801032"/>
              <a:ext cx="29349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flow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sender too fast for one receiver</a:t>
              </a: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EAFB275C-622F-0342-A28A-15D9EA67D3AB}"/>
              </a:ext>
            </a:extLst>
          </p:cNvPr>
          <p:cNvSpPr txBox="1">
            <a:spLocks noChangeArrowheads="1"/>
          </p:cNvSpPr>
          <p:nvPr/>
        </p:nvSpPr>
        <p:spPr>
          <a:xfrm>
            <a:off x="727588" y="4852219"/>
            <a:ext cx="4758812" cy="58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top-10 problem!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3383268-A75C-1640-B637-852081D53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34526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Q: is TCP Fair?</a:t>
            </a:r>
            <a:endParaRPr lang="en-US" sz="4400" b="0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F376200C-B032-3845-A02F-653A6DB1CA80}"/>
              </a:ext>
            </a:extLst>
          </p:cNvPr>
          <p:cNvSpPr txBox="1">
            <a:spLocks noChangeArrowheads="1"/>
          </p:cNvSpPr>
          <p:nvPr/>
        </p:nvSpPr>
        <p:spPr>
          <a:xfrm>
            <a:off x="1028116" y="1209675"/>
            <a:ext cx="1064318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two competing TCP sessions: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additive increase gives slope of 1, as throughout increases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multiplicative decrease decreases throughput proportionally </a:t>
            </a:r>
          </a:p>
        </p:txBody>
      </p:sp>
      <p:sp>
        <p:nvSpPr>
          <p:cNvPr id="58" name="Line 4">
            <a:extLst>
              <a:ext uri="{FF2B5EF4-FFF2-40B4-BE49-F238E27FC236}">
                <a16:creationId xmlns:a16="http://schemas.microsoft.com/office/drawing/2014/main" id="{DBA281FC-CC2B-3B4C-8CA6-4EDCC95E7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800" y="6091237"/>
            <a:ext cx="36385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B4E196DB-854B-3549-98E9-F41F0D1F0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1800" y="2995612"/>
            <a:ext cx="0" cy="3086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0" name="Line 6">
            <a:extLst>
              <a:ext uri="{FF2B5EF4-FFF2-40B4-BE49-F238E27FC236}">
                <a16:creationId xmlns:a16="http://schemas.microsoft.com/office/drawing/2014/main" id="{5542C2C0-67F6-994A-AEFC-E5B2460F1F4B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1095375" y="4730750"/>
            <a:ext cx="3560763" cy="142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2" name="Line 7">
            <a:extLst>
              <a:ext uri="{FF2B5EF4-FFF2-40B4-BE49-F238E27FC236}">
                <a16:creationId xmlns:a16="http://schemas.microsoft.com/office/drawing/2014/main" id="{7A0A4AB6-5EF9-8440-BAF1-06A321FDC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2750" y="3243262"/>
            <a:ext cx="2819400" cy="280987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3" name="Text Box 8">
            <a:extLst>
              <a:ext uri="{FF2B5EF4-FFF2-40B4-BE49-F238E27FC236}">
                <a16:creationId xmlns:a16="http://schemas.microsoft.com/office/drawing/2014/main" id="{17AEECBA-CCAD-AA47-9887-C9E20B682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7181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4" name="Text Box 9">
            <a:extLst>
              <a:ext uri="{FF2B5EF4-FFF2-40B4-BE49-F238E27FC236}">
                <a16:creationId xmlns:a16="http://schemas.microsoft.com/office/drawing/2014/main" id="{5D2A8ED6-62FA-AA4E-B95C-0B1A80981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611981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5" name="Text Box 10">
            <a:extLst>
              <a:ext uri="{FF2B5EF4-FFF2-40B4-BE49-F238E27FC236}">
                <a16:creationId xmlns:a16="http://schemas.microsoft.com/office/drawing/2014/main" id="{B2E2FDC0-B672-3448-804D-624A98C1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3062287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equal bandwidth share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6" name="Text Box 11">
            <a:extLst>
              <a:ext uri="{FF2B5EF4-FFF2-40B4-BE49-F238E27FC236}">
                <a16:creationId xmlns:a16="http://schemas.microsoft.com/office/drawing/2014/main" id="{14F93699-B5A1-D14D-8FB0-AA9B53890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6100762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Connection 1 throughput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7" name="Text Box 12">
            <a:extLst>
              <a:ext uri="{FF2B5EF4-FFF2-40B4-BE49-F238E27FC236}">
                <a16:creationId xmlns:a16="http://schemas.microsoft.com/office/drawing/2014/main" id="{21CCCAB1-09D9-8E4C-AB43-05B1CC4E61F5}"/>
              </a:ext>
            </a:extLst>
          </p:cNvPr>
          <p:cNvSpPr txBox="1">
            <a:spLocks noChangeArrowheads="1"/>
          </p:cNvSpPr>
          <p:nvPr/>
        </p:nvSpPr>
        <p:spPr bwMode="auto">
          <a:xfrm rot="-5396642">
            <a:off x="-273844" y="4639469"/>
            <a:ext cx="354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Connection 2 throughput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8" name="Line 13">
            <a:extLst>
              <a:ext uri="{FF2B5EF4-FFF2-40B4-BE49-F238E27FC236}">
                <a16:creationId xmlns:a16="http://schemas.microsoft.com/office/drawing/2014/main" id="{5F5EBC46-A27F-8D4B-BB71-A9A69889B2CA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805112" y="5348288"/>
            <a:ext cx="1293813" cy="4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9" name="Text Box 14">
            <a:extLst>
              <a:ext uri="{FF2B5EF4-FFF2-40B4-BE49-F238E27FC236}">
                <a16:creationId xmlns:a16="http://schemas.microsoft.com/office/drawing/2014/main" id="{40C340D3-D186-C146-A88F-B4C6DA375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038" y="4919662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" name="Line 15">
            <a:extLst>
              <a:ext uri="{FF2B5EF4-FFF2-40B4-BE49-F238E27FC236}">
                <a16:creationId xmlns:a16="http://schemas.microsoft.com/office/drawing/2014/main" id="{F674B59D-1466-9848-98C7-F85A4B7C26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2400" y="4881562"/>
            <a:ext cx="1171575" cy="6318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1" name="Text Box 16">
            <a:extLst>
              <a:ext uri="{FF2B5EF4-FFF2-40B4-BE49-F238E27FC236}">
                <a16:creationId xmlns:a16="http://schemas.microsoft.com/office/drawing/2014/main" id="{0A077D32-CBC6-0E40-85C7-A1E8D516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675187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2" name="Line 17">
            <a:extLst>
              <a:ext uri="{FF2B5EF4-FFF2-40B4-BE49-F238E27FC236}">
                <a16:creationId xmlns:a16="http://schemas.microsoft.com/office/drawing/2014/main" id="{B9476A6C-10EE-1541-8903-FE6263CE8822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484438" y="5021262"/>
            <a:ext cx="1303337" cy="2381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3" name="Text Box 18">
            <a:extLst>
              <a:ext uri="{FF2B5EF4-FFF2-40B4-BE49-F238E27FC236}">
                <a16:creationId xmlns:a16="http://schemas.microsoft.com/office/drawing/2014/main" id="{FCED3372-6EB5-0244-B6B3-A1566B982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4433887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4" name="Line 19">
            <a:extLst>
              <a:ext uri="{FF2B5EF4-FFF2-40B4-BE49-F238E27FC236}">
                <a16:creationId xmlns:a16="http://schemas.microsoft.com/office/drawing/2014/main" id="{4E5DDD32-0D26-E049-B9F7-C4FBF7E651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4595812"/>
            <a:ext cx="981075" cy="76517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5" name="Text Box 20">
            <a:extLst>
              <a:ext uri="{FF2B5EF4-FFF2-40B4-BE49-F238E27FC236}">
                <a16:creationId xmlns:a16="http://schemas.microsoft.com/office/drawing/2014/main" id="{A03E8186-B72C-F340-B288-4F7DBF876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4227512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6" name="Line 21">
            <a:extLst>
              <a:ext uri="{FF2B5EF4-FFF2-40B4-BE49-F238E27FC236}">
                <a16:creationId xmlns:a16="http://schemas.microsoft.com/office/drawing/2014/main" id="{23ACBCF3-355B-D845-A208-0AA50EB86E08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340769" y="4874419"/>
            <a:ext cx="1279525" cy="142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7" name="Line 22">
            <a:extLst>
              <a:ext uri="{FF2B5EF4-FFF2-40B4-BE49-F238E27FC236}">
                <a16:creationId xmlns:a16="http://schemas.microsoft.com/office/drawing/2014/main" id="{E273C730-C7D8-1A43-9E3B-00ABA35C5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414837"/>
            <a:ext cx="911225" cy="8890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8" name="Line 23">
            <a:extLst>
              <a:ext uri="{FF2B5EF4-FFF2-40B4-BE49-F238E27FC236}">
                <a16:creationId xmlns:a16="http://schemas.microsoft.com/office/drawing/2014/main" id="{D3308B5F-47D8-A74E-B415-FFCEF8B0042F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261394" y="4810919"/>
            <a:ext cx="1279525" cy="142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61D4D-6036-7840-9C2A-DD136DFE6AC3}"/>
              </a:ext>
            </a:extLst>
          </p:cNvPr>
          <p:cNvGrpSpPr/>
          <p:nvPr/>
        </p:nvGrpSpPr>
        <p:grpSpPr>
          <a:xfrm>
            <a:off x="7983110" y="3205277"/>
            <a:ext cx="3864041" cy="2713458"/>
            <a:chOff x="7983110" y="3205277"/>
            <a:chExt cx="3864041" cy="27134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689499-145C-2146-9B69-DB52B42A4EDB}"/>
                </a:ext>
              </a:extLst>
            </p:cNvPr>
            <p:cNvSpPr txBox="1"/>
            <p:nvPr/>
          </p:nvSpPr>
          <p:spPr>
            <a:xfrm>
              <a:off x="8130707" y="3671674"/>
              <a:ext cx="3703160" cy="2197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A: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Yes, under idealized assumptions:</a:t>
              </a:r>
            </a:p>
            <a:p>
              <a:pPr marL="3429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same RTT</a:t>
              </a:r>
            </a:p>
            <a:p>
              <a:pPr marL="3429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fixed number of sessions only in congestion avoidance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B3A82D-3CAE-9B48-AD89-484CB7470DDC}"/>
                </a:ext>
              </a:extLst>
            </p:cNvPr>
            <p:cNvSpPr/>
            <p:nvPr/>
          </p:nvSpPr>
          <p:spPr>
            <a:xfrm>
              <a:off x="7983110" y="3468687"/>
              <a:ext cx="3864041" cy="2450048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10BBF2-F84D-F54A-8EA9-8C4CDEC1F8FC}"/>
                </a:ext>
              </a:extLst>
            </p:cNvPr>
            <p:cNvSpPr/>
            <p:nvPr/>
          </p:nvSpPr>
          <p:spPr>
            <a:xfrm>
              <a:off x="8338252" y="3328994"/>
              <a:ext cx="1762727" cy="255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F32648-965E-544D-9501-D321D85B1D2E}"/>
                </a:ext>
              </a:extLst>
            </p:cNvPr>
            <p:cNvSpPr txBox="1"/>
            <p:nvPr/>
          </p:nvSpPr>
          <p:spPr>
            <a:xfrm>
              <a:off x="8332482" y="3205277"/>
              <a:ext cx="176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TCP fair?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F874365-E6FC-E74F-ABF0-F2402AFDE7DD}"/>
              </a:ext>
            </a:extLst>
          </p:cNvPr>
          <p:cNvSpPr/>
          <p:nvPr/>
        </p:nvSpPr>
        <p:spPr>
          <a:xfrm>
            <a:off x="2998274" y="5695379"/>
            <a:ext cx="166255" cy="16625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06E0EBD2-9213-6D40-8DF6-4E431B8B6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utoUpdateAnimBg="0"/>
      <p:bldP spid="71" grpId="0" autoUpdateAnimBg="0"/>
      <p:bldP spid="73" grpId="0" autoUpdateAnimBg="0"/>
      <p:bldP spid="75" grpId="0" autoUpdateAnimBg="0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45" y="261078"/>
            <a:ext cx="108345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Fairness: must all network apps be “fair”?</a:t>
            </a:r>
            <a:endParaRPr lang="en-US" sz="4400" b="0" dirty="0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BC3F9D5B-2A52-F04E-8551-FB9FA3EB2D43}"/>
              </a:ext>
            </a:extLst>
          </p:cNvPr>
          <p:cNvSpPr txBox="1">
            <a:spLocks noChangeArrowheads="1"/>
          </p:cNvSpPr>
          <p:nvPr/>
        </p:nvSpPr>
        <p:spPr>
          <a:xfrm>
            <a:off x="749300" y="1219200"/>
            <a:ext cx="5207000" cy="5377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 and UDP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multimedia apps often do not use TCP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not want rate throttled by congestion control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instead use UDP: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audio/video at constant rate, tolerate packet loss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no “Internet police” policing use of congestion control</a:t>
            </a:r>
          </a:p>
          <a:p>
            <a:pPr lvl="1" indent="-222250"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UDP is the “bully”, and TCP is the “nice guy”</a:t>
            </a:r>
          </a:p>
          <a:p>
            <a:pPr>
              <a:defRPr/>
            </a:pPr>
            <a:r>
              <a:rPr lang="en-GB" b="0" i="0" dirty="0">
                <a:effectLst/>
                <a:latin typeface="__fkGroteskNeue_598ab8"/>
              </a:rPr>
              <a:t>Interactive applications such as Zoom use UDP for transmitting real-time interactive media such as audio and video; Streaming video applications such as YouTube or Netflix use TCP for delivering high-quality video content that is more delay-tolerant</a:t>
            </a:r>
          </a:p>
          <a:p>
            <a:pPr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87BD890A-15A2-C240-921B-F2A9B54123D0}"/>
              </a:ext>
            </a:extLst>
          </p:cNvPr>
          <p:cNvSpPr txBox="1">
            <a:spLocks noChangeArrowheads="1"/>
          </p:cNvSpPr>
          <p:nvPr/>
        </p:nvSpPr>
        <p:spPr>
          <a:xfrm>
            <a:off x="6210301" y="1193800"/>
            <a:ext cx="5575300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Fairness, parallel TCP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can open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parallel connections between two hosts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browsers do this , e.g., link of rate R with 9 existing connections: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app asks for 1 TCP, gets rate R/10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app asks for 11 TCPs, gets R/2 (R*11/20)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FCF3160-EC3C-DC4B-A6F8-97BCA1C98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3">
            <a:extLst>
              <a:ext uri="{FF2B5EF4-FFF2-40B4-BE49-F238E27FC236}">
                <a16:creationId xmlns:a16="http://schemas.microsoft.com/office/drawing/2014/main" id="{28E26305-1B9C-8A47-B034-2E9BCCD87DED}"/>
              </a:ext>
            </a:extLst>
          </p:cNvPr>
          <p:cNvSpPr>
            <a:spLocks/>
          </p:cNvSpPr>
          <p:nvPr/>
        </p:nvSpPr>
        <p:spPr bwMode="auto">
          <a:xfrm>
            <a:off x="10005476" y="2888415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3138E679-7A6F-3F4C-9CD4-1BC53C242F2F}"/>
              </a:ext>
            </a:extLst>
          </p:cNvPr>
          <p:cNvGrpSpPr/>
          <p:nvPr/>
        </p:nvGrpSpPr>
        <p:grpSpPr>
          <a:xfrm>
            <a:off x="9424984" y="2862877"/>
            <a:ext cx="586768" cy="904023"/>
            <a:chOff x="10910965" y="2513124"/>
            <a:chExt cx="586768" cy="904023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59524EB8-FD55-1D48-99F1-D1FB7A8F9D0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173737-3613-AA43-B1AC-4838A3EDB68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C427322-6070-F549-83A0-B70739AD332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9463F3C4-F379-1D41-902B-28BB5B0172C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34B78D94-0CBB-174E-B3E9-C26DCE4669A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Freeform 9">
            <a:extLst>
              <a:ext uri="{FF2B5EF4-FFF2-40B4-BE49-F238E27FC236}">
                <a16:creationId xmlns:a16="http://schemas.microsoft.com/office/drawing/2014/main" id="{5547101E-4A79-584C-9989-5E85D28B6DAA}"/>
              </a:ext>
            </a:extLst>
          </p:cNvPr>
          <p:cNvSpPr>
            <a:spLocks/>
          </p:cNvSpPr>
          <p:nvPr/>
        </p:nvSpPr>
        <p:spPr bwMode="auto">
          <a:xfrm flipH="1">
            <a:off x="5851590" y="1746530"/>
            <a:ext cx="430143" cy="90046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B6427DD3-BCDC-1D47-B9EA-F052CBEE3779}"/>
              </a:ext>
            </a:extLst>
          </p:cNvPr>
          <p:cNvGrpSpPr/>
          <p:nvPr/>
        </p:nvGrpSpPr>
        <p:grpSpPr>
          <a:xfrm>
            <a:off x="5390758" y="2639189"/>
            <a:ext cx="586768" cy="904023"/>
            <a:chOff x="10910965" y="2513124"/>
            <a:chExt cx="586768" cy="904023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334B80B7-DAB2-0C45-A85B-02F9853489C8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B105EEA-CD5C-4D41-AA8D-44A16BCD200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00FADAA-FF42-DC4F-B232-CEDC6356959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96243C39-7124-B447-92F8-07DFDCABC20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2849888-7EC3-EB4C-8BC1-51F7CF36C2D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01A9AD5-3D29-E044-89AB-2A8A2872A48C}"/>
              </a:ext>
            </a:extLst>
          </p:cNvPr>
          <p:cNvGrpSpPr/>
          <p:nvPr/>
        </p:nvGrpSpPr>
        <p:grpSpPr>
          <a:xfrm>
            <a:off x="6267058" y="1750697"/>
            <a:ext cx="586768" cy="904023"/>
            <a:chOff x="10910965" y="2513124"/>
            <a:chExt cx="586768" cy="904023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4FE038A7-CF8F-144F-89E6-58D5113323E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22D2CD4-E115-9446-9F3B-70153BE86FD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DA93D54-B8CD-E944-A9A0-CD19B3D9BEB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C307284-45EC-EF40-B8C6-ACFAE3B84F26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5E51FF6-6B9B-CB46-932F-6752F8BC41C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Freeform 6">
            <a:extLst>
              <a:ext uri="{FF2B5EF4-FFF2-40B4-BE49-F238E27FC236}">
                <a16:creationId xmlns:a16="http://schemas.microsoft.com/office/drawing/2014/main" id="{48AC5632-6C88-9B4F-8AC4-BA566F7E218B}"/>
              </a:ext>
            </a:extLst>
          </p:cNvPr>
          <p:cNvSpPr>
            <a:spLocks/>
          </p:cNvSpPr>
          <p:nvPr/>
        </p:nvSpPr>
        <p:spPr bwMode="auto">
          <a:xfrm>
            <a:off x="10381714" y="1887018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5260E-0495-5549-B67B-D0932B2922A1}"/>
              </a:ext>
            </a:extLst>
          </p:cNvPr>
          <p:cNvGrpSpPr/>
          <p:nvPr/>
        </p:nvGrpSpPr>
        <p:grpSpPr>
          <a:xfrm>
            <a:off x="9803525" y="1862884"/>
            <a:ext cx="586768" cy="904023"/>
            <a:chOff x="10910965" y="2513124"/>
            <a:chExt cx="586768" cy="904023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9C766A0-70B1-1B4B-AE37-4A6E9AF88F33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C485D2E-710B-7446-BEF0-A978225783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7BF4BF4-4371-1D47-B858-D6B04135BAE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2AEE228-C85E-AC45-B2C5-C8182C643EF4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353931E-8944-EF4A-9720-7519EA6C48F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8E9FDF2-59AD-0849-94F0-90E7C39F4845}"/>
              </a:ext>
            </a:extLst>
          </p:cNvPr>
          <p:cNvGrpSpPr/>
          <p:nvPr/>
        </p:nvGrpSpPr>
        <p:grpSpPr>
          <a:xfrm>
            <a:off x="7419579" y="2906627"/>
            <a:ext cx="1047677" cy="561649"/>
            <a:chOff x="7493876" y="2774731"/>
            <a:chExt cx="1481958" cy="894622"/>
          </a:xfrm>
        </p:grpSpPr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43B8EDE0-230C-5542-B921-8F0ABAF1CB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A0803D89-4B4C-1B4A-BA1C-522F051281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1101A5E5-CF40-804C-82BD-E8B63F1BC2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A40BF2E1-9425-BF47-9B1B-8AE2332218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024B7FE2-D299-5444-BD23-74A1953D9C1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51583098-B4D9-DC4A-AED4-1FAEFC9C7D2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4DE1CA49-F338-444B-BB9A-F2991CA7D73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1 </a:t>
            </a:r>
            <a:endParaRPr lang="en-US" sz="4400" b="0" dirty="0"/>
          </a:p>
        </p:txBody>
      </p:sp>
      <p:grpSp>
        <p:nvGrpSpPr>
          <p:cNvPr id="180" name="Group 124">
            <a:extLst>
              <a:ext uri="{FF2B5EF4-FFF2-40B4-BE49-F238E27FC236}">
                <a16:creationId xmlns:a16="http://schemas.microsoft.com/office/drawing/2014/main" id="{09EDE4D1-769E-664A-B492-F153D45C56DF}"/>
              </a:ext>
            </a:extLst>
          </p:cNvPr>
          <p:cNvGrpSpPr>
            <a:grpSpLocks/>
          </p:cNvGrpSpPr>
          <p:nvPr/>
        </p:nvGrpSpPr>
        <p:grpSpPr bwMode="auto">
          <a:xfrm>
            <a:off x="5422300" y="2022783"/>
            <a:ext cx="525463" cy="434975"/>
            <a:chOff x="-44" y="1473"/>
            <a:chExt cx="981" cy="1105"/>
          </a:xfrm>
        </p:grpSpPr>
        <p:pic>
          <p:nvPicPr>
            <p:cNvPr id="181" name="Picture 125" descr="desktop_computer_stylized_medium">
              <a:extLst>
                <a:ext uri="{FF2B5EF4-FFF2-40B4-BE49-F238E27FC236}">
                  <a16:creationId xmlns:a16="http://schemas.microsoft.com/office/drawing/2014/main" id="{BCF21B40-E1CC-014D-891D-609787EB1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" name="Freeform 126">
              <a:extLst>
                <a:ext uri="{FF2B5EF4-FFF2-40B4-BE49-F238E27FC236}">
                  <a16:creationId xmlns:a16="http://schemas.microsoft.com/office/drawing/2014/main" id="{083D804D-E191-C349-B559-AC9913D58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5" name="Freeform 12">
            <a:extLst>
              <a:ext uri="{FF2B5EF4-FFF2-40B4-BE49-F238E27FC236}">
                <a16:creationId xmlns:a16="http://schemas.microsoft.com/office/drawing/2014/main" id="{AC913105-44C9-2F4B-B4CF-997DA724B11C}"/>
              </a:ext>
            </a:extLst>
          </p:cNvPr>
          <p:cNvSpPr>
            <a:spLocks/>
          </p:cNvSpPr>
          <p:nvPr/>
        </p:nvSpPr>
        <p:spPr bwMode="auto">
          <a:xfrm flipH="1">
            <a:off x="5146139" y="2637590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Rectangle 15">
            <a:extLst>
              <a:ext uri="{FF2B5EF4-FFF2-40B4-BE49-F238E27FC236}">
                <a16:creationId xmlns:a16="http://schemas.microsoft.com/office/drawing/2014/main" id="{49269DA6-C1BF-794F-9EEA-0EFF8A8D2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61" y="1490147"/>
            <a:ext cx="3792183" cy="36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Simplest scenario: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sp>
        <p:nvSpPr>
          <p:cNvPr id="187" name="Rectangle 16">
            <a:extLst>
              <a:ext uri="{FF2B5EF4-FFF2-40B4-BE49-F238E27FC236}">
                <a16:creationId xmlns:a16="http://schemas.microsoft.com/office/drawing/2014/main" id="{F84F47E9-C6B6-224C-845B-E201FB286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327" y="5950805"/>
            <a:ext cx="329723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maximum per-connection throughput: R/2</a:t>
            </a:r>
          </a:p>
        </p:txBody>
      </p:sp>
      <p:sp>
        <p:nvSpPr>
          <p:cNvPr id="203" name="Line 33">
            <a:extLst>
              <a:ext uri="{FF2B5EF4-FFF2-40B4-BE49-F238E27FC236}">
                <a16:creationId xmlns:a16="http://schemas.microsoft.com/office/drawing/2014/main" id="{A9B30674-B59F-1643-8F90-1D2641E21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818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2" name="Text Box 42">
            <a:extLst>
              <a:ext uri="{FF2B5EF4-FFF2-40B4-BE49-F238E27FC236}">
                <a16:creationId xmlns:a16="http://schemas.microsoft.com/office/drawing/2014/main" id="{45FD0EC2-A145-DC4A-9A60-DC5E453EC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024" y="1757366"/>
            <a:ext cx="913861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1" name="Text Box 52">
            <a:extLst>
              <a:ext uri="{FF2B5EF4-FFF2-40B4-BE49-F238E27FC236}">
                <a16:creationId xmlns:a16="http://schemas.microsoft.com/office/drawing/2014/main" id="{4BAC9BCC-8A73-B14B-8D28-0C77BB126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806" y="3686015"/>
            <a:ext cx="799129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2" name="Line 53">
            <a:extLst>
              <a:ext uri="{FF2B5EF4-FFF2-40B4-BE49-F238E27FC236}">
                <a16:creationId xmlns:a16="http://schemas.microsoft.com/office/drawing/2014/main" id="{8E626A5E-7769-D34B-B652-6F3C2A374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96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3" name="Line 54">
            <a:extLst>
              <a:ext uri="{FF2B5EF4-FFF2-40B4-BE49-F238E27FC236}">
                <a16:creationId xmlns:a16="http://schemas.microsoft.com/office/drawing/2014/main" id="{DFB6E6E2-8DA8-C549-8AC1-828F8F8284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321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4" name="Line 55">
            <a:extLst>
              <a:ext uri="{FF2B5EF4-FFF2-40B4-BE49-F238E27FC236}">
                <a16:creationId xmlns:a16="http://schemas.microsoft.com/office/drawing/2014/main" id="{66F3E5E4-6136-594F-B2C6-BF81A4932B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703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" name="Line 57">
            <a:extLst>
              <a:ext uri="{FF2B5EF4-FFF2-40B4-BE49-F238E27FC236}">
                <a16:creationId xmlns:a16="http://schemas.microsoft.com/office/drawing/2014/main" id="{3D95A033-C14C-3448-9016-0C9E6C4CF3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58935" y="2771087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231E2E-E647-0B43-8C18-43AC77EF0F75}"/>
              </a:ext>
            </a:extLst>
          </p:cNvPr>
          <p:cNvGrpSpPr/>
          <p:nvPr/>
        </p:nvGrpSpPr>
        <p:grpSpPr>
          <a:xfrm>
            <a:off x="8616414" y="1265990"/>
            <a:ext cx="1790700" cy="707189"/>
            <a:chOff x="8616414" y="1265990"/>
            <a:chExt cx="1790700" cy="707189"/>
          </a:xfrm>
        </p:grpSpPr>
        <p:sp>
          <p:nvSpPr>
            <p:cNvPr id="243" name="Text Box 75">
              <a:extLst>
                <a:ext uri="{FF2B5EF4-FFF2-40B4-BE49-F238E27FC236}">
                  <a16:creationId xmlns:a16="http://schemas.microsoft.com/office/drawing/2014/main" id="{CE7D4727-1265-8046-9D9E-99C60BC22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6414" y="1265990"/>
              <a:ext cx="1790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throughput: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Line 76">
              <a:extLst>
                <a:ext uri="{FF2B5EF4-FFF2-40B4-BE49-F238E27FC236}">
                  <a16:creationId xmlns:a16="http://schemas.microsoft.com/office/drawing/2014/main" id="{C5D66868-B812-9443-B51A-0CEF4AACB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0964" y="1675565"/>
              <a:ext cx="549310" cy="297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81" name="Rectangle 121">
            <a:extLst>
              <a:ext uri="{FF2B5EF4-FFF2-40B4-BE49-F238E27FC236}">
                <a16:creationId xmlns:a16="http://schemas.microsoft.com/office/drawing/2014/main" id="{EBE3971E-D5ED-054F-AE0D-069A6E86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51" y="5953953"/>
            <a:ext cx="260524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large delays as arrival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capacity</a:t>
            </a:r>
          </a:p>
        </p:txBody>
      </p:sp>
      <p:grpSp>
        <p:nvGrpSpPr>
          <p:cNvPr id="282" name="Group 127">
            <a:extLst>
              <a:ext uri="{FF2B5EF4-FFF2-40B4-BE49-F238E27FC236}">
                <a16:creationId xmlns:a16="http://schemas.microsoft.com/office/drawing/2014/main" id="{879C5F16-9AAB-6840-B838-D482AFD339D0}"/>
              </a:ext>
            </a:extLst>
          </p:cNvPr>
          <p:cNvGrpSpPr>
            <a:grpSpLocks/>
          </p:cNvGrpSpPr>
          <p:nvPr/>
        </p:nvGrpSpPr>
        <p:grpSpPr bwMode="auto">
          <a:xfrm>
            <a:off x="10481726" y="2478840"/>
            <a:ext cx="231775" cy="441325"/>
            <a:chOff x="4140" y="429"/>
            <a:chExt cx="1425" cy="2396"/>
          </a:xfrm>
        </p:grpSpPr>
        <p:sp>
          <p:nvSpPr>
            <p:cNvPr id="283" name="Freeform 128">
              <a:extLst>
                <a:ext uri="{FF2B5EF4-FFF2-40B4-BE49-F238E27FC236}">
                  <a16:creationId xmlns:a16="http://schemas.microsoft.com/office/drawing/2014/main" id="{EEE9D070-85E1-B647-B7C8-1DB5376AB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Rectangle 129">
              <a:extLst>
                <a:ext uri="{FF2B5EF4-FFF2-40B4-BE49-F238E27FC236}">
                  <a16:creationId xmlns:a16="http://schemas.microsoft.com/office/drawing/2014/main" id="{E73B241F-DFB6-C64D-BF7F-84EE70317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Freeform 130">
              <a:extLst>
                <a:ext uri="{FF2B5EF4-FFF2-40B4-BE49-F238E27FC236}">
                  <a16:creationId xmlns:a16="http://schemas.microsoft.com/office/drawing/2014/main" id="{64CD10E5-9AA0-9F41-9104-ED6E9D5A2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Freeform 131">
              <a:extLst>
                <a:ext uri="{FF2B5EF4-FFF2-40B4-BE49-F238E27FC236}">
                  <a16:creationId xmlns:a16="http://schemas.microsoft.com/office/drawing/2014/main" id="{8E369838-B1C5-9B4A-8873-925C9867C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Rectangle 132">
              <a:extLst>
                <a:ext uri="{FF2B5EF4-FFF2-40B4-BE49-F238E27FC236}">
                  <a16:creationId xmlns:a16="http://schemas.microsoft.com/office/drawing/2014/main" id="{44FFFEBD-8F73-6E40-B407-31056552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88" name="Group 133">
              <a:extLst>
                <a:ext uri="{FF2B5EF4-FFF2-40B4-BE49-F238E27FC236}">
                  <a16:creationId xmlns:a16="http://schemas.microsoft.com/office/drawing/2014/main" id="{6C449BB4-7723-4842-B85A-6CD8ADE6E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13" name="AutoShape 134">
                <a:extLst>
                  <a:ext uri="{FF2B5EF4-FFF2-40B4-BE49-F238E27FC236}">
                    <a16:creationId xmlns:a16="http://schemas.microsoft.com/office/drawing/2014/main" id="{580CA213-4512-FA45-88F9-266D67459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4" name="AutoShape 135">
                <a:extLst>
                  <a:ext uri="{FF2B5EF4-FFF2-40B4-BE49-F238E27FC236}">
                    <a16:creationId xmlns:a16="http://schemas.microsoft.com/office/drawing/2014/main" id="{7BFC849C-499A-0845-9AF3-BC589CDB0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89" name="Rectangle 136">
              <a:extLst>
                <a:ext uri="{FF2B5EF4-FFF2-40B4-BE49-F238E27FC236}">
                  <a16:creationId xmlns:a16="http://schemas.microsoft.com/office/drawing/2014/main" id="{B0208157-D9CE-EF44-A82A-B9CE3EFD6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0" name="Group 137">
              <a:extLst>
                <a:ext uri="{FF2B5EF4-FFF2-40B4-BE49-F238E27FC236}">
                  <a16:creationId xmlns:a16="http://schemas.microsoft.com/office/drawing/2014/main" id="{6411A460-4D2F-6042-B3FA-7877FC085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11" name="AutoShape 138">
                <a:extLst>
                  <a:ext uri="{FF2B5EF4-FFF2-40B4-BE49-F238E27FC236}">
                    <a16:creationId xmlns:a16="http://schemas.microsoft.com/office/drawing/2014/main" id="{2528368F-0A05-EE46-8F4D-04BE346F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2" name="AutoShape 139">
                <a:extLst>
                  <a:ext uri="{FF2B5EF4-FFF2-40B4-BE49-F238E27FC236}">
                    <a16:creationId xmlns:a16="http://schemas.microsoft.com/office/drawing/2014/main" id="{3B97611D-398F-1A45-996D-38BD9822F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1" name="Rectangle 140">
              <a:extLst>
                <a:ext uri="{FF2B5EF4-FFF2-40B4-BE49-F238E27FC236}">
                  <a16:creationId xmlns:a16="http://schemas.microsoft.com/office/drawing/2014/main" id="{4932601C-B73A-F24F-A7F0-F545FC9D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Rectangle 141">
              <a:extLst>
                <a:ext uri="{FF2B5EF4-FFF2-40B4-BE49-F238E27FC236}">
                  <a16:creationId xmlns:a16="http://schemas.microsoft.com/office/drawing/2014/main" id="{2E798033-84E0-4046-8123-A3E022BD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3" name="Group 142">
              <a:extLst>
                <a:ext uri="{FF2B5EF4-FFF2-40B4-BE49-F238E27FC236}">
                  <a16:creationId xmlns:a16="http://schemas.microsoft.com/office/drawing/2014/main" id="{CD337402-4020-0C40-A87E-04755B4A7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9" name="AutoShape 143">
                <a:extLst>
                  <a:ext uri="{FF2B5EF4-FFF2-40B4-BE49-F238E27FC236}">
                    <a16:creationId xmlns:a16="http://schemas.microsoft.com/office/drawing/2014/main" id="{9BAD2454-875B-1040-9ABC-295C5238C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0" name="AutoShape 144">
                <a:extLst>
                  <a:ext uri="{FF2B5EF4-FFF2-40B4-BE49-F238E27FC236}">
                    <a16:creationId xmlns:a16="http://schemas.microsoft.com/office/drawing/2014/main" id="{811AD1F7-D00A-2044-8EE8-E002D9859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4" name="Freeform 145">
              <a:extLst>
                <a:ext uri="{FF2B5EF4-FFF2-40B4-BE49-F238E27FC236}">
                  <a16:creationId xmlns:a16="http://schemas.microsoft.com/office/drawing/2014/main" id="{A082C83D-EAED-5146-8038-BE6D0CD21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5" name="Group 146">
              <a:extLst>
                <a:ext uri="{FF2B5EF4-FFF2-40B4-BE49-F238E27FC236}">
                  <a16:creationId xmlns:a16="http://schemas.microsoft.com/office/drawing/2014/main" id="{F3E31BE7-8EE9-F941-912B-D2464A54C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07" name="AutoShape 147">
                <a:extLst>
                  <a:ext uri="{FF2B5EF4-FFF2-40B4-BE49-F238E27FC236}">
                    <a16:creationId xmlns:a16="http://schemas.microsoft.com/office/drawing/2014/main" id="{732FE339-8FD2-B042-A014-EB19D7B67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8" name="AutoShape 148">
                <a:extLst>
                  <a:ext uri="{FF2B5EF4-FFF2-40B4-BE49-F238E27FC236}">
                    <a16:creationId xmlns:a16="http://schemas.microsoft.com/office/drawing/2014/main" id="{DB2D76FA-CDCC-F543-9A55-827409AD1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6" name="Rectangle 149">
              <a:extLst>
                <a:ext uri="{FF2B5EF4-FFF2-40B4-BE49-F238E27FC236}">
                  <a16:creationId xmlns:a16="http://schemas.microsoft.com/office/drawing/2014/main" id="{4AFD3D79-1011-034D-82FF-36956F3D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7" name="Freeform 150">
              <a:extLst>
                <a:ext uri="{FF2B5EF4-FFF2-40B4-BE49-F238E27FC236}">
                  <a16:creationId xmlns:a16="http://schemas.microsoft.com/office/drawing/2014/main" id="{52F521AF-DEC9-9748-8982-D368DDC2B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51">
              <a:extLst>
                <a:ext uri="{FF2B5EF4-FFF2-40B4-BE49-F238E27FC236}">
                  <a16:creationId xmlns:a16="http://schemas.microsoft.com/office/drawing/2014/main" id="{79F218C2-4B51-FB41-BB3E-2CB4FAE16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Oval 152">
              <a:extLst>
                <a:ext uri="{FF2B5EF4-FFF2-40B4-BE49-F238E27FC236}">
                  <a16:creationId xmlns:a16="http://schemas.microsoft.com/office/drawing/2014/main" id="{D16EE320-03FD-2743-B02B-D5E39593F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0" name="Freeform 153">
              <a:extLst>
                <a:ext uri="{FF2B5EF4-FFF2-40B4-BE49-F238E27FC236}">
                  <a16:creationId xmlns:a16="http://schemas.microsoft.com/office/drawing/2014/main" id="{325E7068-4B41-AE4C-965D-DA302E309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AutoShape 154">
              <a:extLst>
                <a:ext uri="{FF2B5EF4-FFF2-40B4-BE49-F238E27FC236}">
                  <a16:creationId xmlns:a16="http://schemas.microsoft.com/office/drawing/2014/main" id="{1527CD1D-4826-F249-8CC0-8D803950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2" name="AutoShape 155">
              <a:extLst>
                <a:ext uri="{FF2B5EF4-FFF2-40B4-BE49-F238E27FC236}">
                  <a16:creationId xmlns:a16="http://schemas.microsoft.com/office/drawing/2014/main" id="{4137A0DF-EEBF-3340-81E2-30FAAE129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Oval 156">
              <a:extLst>
                <a:ext uri="{FF2B5EF4-FFF2-40B4-BE49-F238E27FC236}">
                  <a16:creationId xmlns:a16="http://schemas.microsoft.com/office/drawing/2014/main" id="{E1E6F14E-95D9-CC4D-BAB1-1C12B1C1A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Oval 157">
              <a:extLst>
                <a:ext uri="{FF2B5EF4-FFF2-40B4-BE49-F238E27FC236}">
                  <a16:creationId xmlns:a16="http://schemas.microsoft.com/office/drawing/2014/main" id="{6F01C793-1A32-CA48-99E6-4C06A214A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5" name="Oval 158">
              <a:extLst>
                <a:ext uri="{FF2B5EF4-FFF2-40B4-BE49-F238E27FC236}">
                  <a16:creationId xmlns:a16="http://schemas.microsoft.com/office/drawing/2014/main" id="{3B94657D-9B77-1941-9CBF-A2C7591AF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6" name="Rectangle 159">
              <a:extLst>
                <a:ext uri="{FF2B5EF4-FFF2-40B4-BE49-F238E27FC236}">
                  <a16:creationId xmlns:a16="http://schemas.microsoft.com/office/drawing/2014/main" id="{4C98791A-5A95-B940-9F34-EFDEF8150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160">
            <a:extLst>
              <a:ext uri="{FF2B5EF4-FFF2-40B4-BE49-F238E27FC236}">
                <a16:creationId xmlns:a16="http://schemas.microsoft.com/office/drawing/2014/main" id="{AD8E3A61-2C5A-CC41-9933-891EC27B5015}"/>
              </a:ext>
            </a:extLst>
          </p:cNvPr>
          <p:cNvGrpSpPr>
            <a:grpSpLocks/>
          </p:cNvGrpSpPr>
          <p:nvPr/>
        </p:nvGrpSpPr>
        <p:grpSpPr bwMode="auto">
          <a:xfrm>
            <a:off x="4826257" y="3381692"/>
            <a:ext cx="525463" cy="434975"/>
            <a:chOff x="-44" y="1473"/>
            <a:chExt cx="981" cy="1105"/>
          </a:xfrm>
        </p:grpSpPr>
        <p:pic>
          <p:nvPicPr>
            <p:cNvPr id="316" name="Picture 161" descr="desktop_computer_stylized_medium">
              <a:extLst>
                <a:ext uri="{FF2B5EF4-FFF2-40B4-BE49-F238E27FC236}">
                  <a16:creationId xmlns:a16="http://schemas.microsoft.com/office/drawing/2014/main" id="{01E7AFB7-5DE3-CA4A-A50A-BEADA26B1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" name="Freeform 162">
              <a:extLst>
                <a:ext uri="{FF2B5EF4-FFF2-40B4-BE49-F238E27FC236}">
                  <a16:creationId xmlns:a16="http://schemas.microsoft.com/office/drawing/2014/main" id="{4E443E40-A128-4E43-A736-B0C7F3C2A9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8" name="Group 163">
            <a:extLst>
              <a:ext uri="{FF2B5EF4-FFF2-40B4-BE49-F238E27FC236}">
                <a16:creationId xmlns:a16="http://schemas.microsoft.com/office/drawing/2014/main" id="{C476CE94-C91A-0846-B6B7-05E77113879F}"/>
              </a:ext>
            </a:extLst>
          </p:cNvPr>
          <p:cNvGrpSpPr>
            <a:grpSpLocks/>
          </p:cNvGrpSpPr>
          <p:nvPr/>
        </p:nvGrpSpPr>
        <p:grpSpPr bwMode="auto">
          <a:xfrm>
            <a:off x="10164226" y="3444040"/>
            <a:ext cx="231775" cy="441325"/>
            <a:chOff x="4140" y="429"/>
            <a:chExt cx="1425" cy="2396"/>
          </a:xfrm>
        </p:grpSpPr>
        <p:sp>
          <p:nvSpPr>
            <p:cNvPr id="319" name="Freeform 164">
              <a:extLst>
                <a:ext uri="{FF2B5EF4-FFF2-40B4-BE49-F238E27FC236}">
                  <a16:creationId xmlns:a16="http://schemas.microsoft.com/office/drawing/2014/main" id="{7E23E3E7-6D0C-A747-B7EB-BCB232D56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65">
              <a:extLst>
                <a:ext uri="{FF2B5EF4-FFF2-40B4-BE49-F238E27FC236}">
                  <a16:creationId xmlns:a16="http://schemas.microsoft.com/office/drawing/2014/main" id="{814A29A9-35F7-F44A-86DF-9F21E4CC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1" name="Freeform 166">
              <a:extLst>
                <a:ext uri="{FF2B5EF4-FFF2-40B4-BE49-F238E27FC236}">
                  <a16:creationId xmlns:a16="http://schemas.microsoft.com/office/drawing/2014/main" id="{B8E9398E-F70E-104C-BC4B-6FFD09F2B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67">
              <a:extLst>
                <a:ext uri="{FF2B5EF4-FFF2-40B4-BE49-F238E27FC236}">
                  <a16:creationId xmlns:a16="http://schemas.microsoft.com/office/drawing/2014/main" id="{5AC97C88-7A57-AC44-A1DE-BDAB3D1F0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68">
              <a:extLst>
                <a:ext uri="{FF2B5EF4-FFF2-40B4-BE49-F238E27FC236}">
                  <a16:creationId xmlns:a16="http://schemas.microsoft.com/office/drawing/2014/main" id="{229AF22C-8CDF-2B47-88DF-3B0B587AB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4" name="Group 169">
              <a:extLst>
                <a:ext uri="{FF2B5EF4-FFF2-40B4-BE49-F238E27FC236}">
                  <a16:creationId xmlns:a16="http://schemas.microsoft.com/office/drawing/2014/main" id="{0515312F-DE85-5641-B779-E8991ECBE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70">
                <a:extLst>
                  <a:ext uri="{FF2B5EF4-FFF2-40B4-BE49-F238E27FC236}">
                    <a16:creationId xmlns:a16="http://schemas.microsoft.com/office/drawing/2014/main" id="{1534A008-335A-184E-AD46-396A2FE37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0" name="AutoShape 171">
                <a:extLst>
                  <a:ext uri="{FF2B5EF4-FFF2-40B4-BE49-F238E27FC236}">
                    <a16:creationId xmlns:a16="http://schemas.microsoft.com/office/drawing/2014/main" id="{7B78E6A8-DEDF-8144-B322-E4206C6E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5" name="Rectangle 172">
              <a:extLst>
                <a:ext uri="{FF2B5EF4-FFF2-40B4-BE49-F238E27FC236}">
                  <a16:creationId xmlns:a16="http://schemas.microsoft.com/office/drawing/2014/main" id="{41B3D22D-F506-A448-A3D5-682181A47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6" name="Group 173">
              <a:extLst>
                <a:ext uri="{FF2B5EF4-FFF2-40B4-BE49-F238E27FC236}">
                  <a16:creationId xmlns:a16="http://schemas.microsoft.com/office/drawing/2014/main" id="{BAB53084-6436-7444-ACD5-5E7D01263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74">
                <a:extLst>
                  <a:ext uri="{FF2B5EF4-FFF2-40B4-BE49-F238E27FC236}">
                    <a16:creationId xmlns:a16="http://schemas.microsoft.com/office/drawing/2014/main" id="{0369A39A-40F1-844B-BF97-43EE1A3A2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8" name="AutoShape 175">
                <a:extLst>
                  <a:ext uri="{FF2B5EF4-FFF2-40B4-BE49-F238E27FC236}">
                    <a16:creationId xmlns:a16="http://schemas.microsoft.com/office/drawing/2014/main" id="{D7484B32-60C3-FA43-A0AA-A0D628003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7" name="Rectangle 176">
              <a:extLst>
                <a:ext uri="{FF2B5EF4-FFF2-40B4-BE49-F238E27FC236}">
                  <a16:creationId xmlns:a16="http://schemas.microsoft.com/office/drawing/2014/main" id="{47F75A27-CD31-C143-9419-3EFB25939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8" name="Rectangle 177">
              <a:extLst>
                <a:ext uri="{FF2B5EF4-FFF2-40B4-BE49-F238E27FC236}">
                  <a16:creationId xmlns:a16="http://schemas.microsoft.com/office/drawing/2014/main" id="{EBB2CB62-D2FD-C047-94B4-C2C954564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9" name="Group 178">
              <a:extLst>
                <a:ext uri="{FF2B5EF4-FFF2-40B4-BE49-F238E27FC236}">
                  <a16:creationId xmlns:a16="http://schemas.microsoft.com/office/drawing/2014/main" id="{E30BEF1D-E99C-EF4F-A2DE-968E73719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79">
                <a:extLst>
                  <a:ext uri="{FF2B5EF4-FFF2-40B4-BE49-F238E27FC236}">
                    <a16:creationId xmlns:a16="http://schemas.microsoft.com/office/drawing/2014/main" id="{F4DDADBC-B242-A44B-A408-F26BF5F85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6" name="AutoShape 180">
                <a:extLst>
                  <a:ext uri="{FF2B5EF4-FFF2-40B4-BE49-F238E27FC236}">
                    <a16:creationId xmlns:a16="http://schemas.microsoft.com/office/drawing/2014/main" id="{44C7D4E7-B87F-0F46-9357-55FA60430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0" name="Freeform 181">
              <a:extLst>
                <a:ext uri="{FF2B5EF4-FFF2-40B4-BE49-F238E27FC236}">
                  <a16:creationId xmlns:a16="http://schemas.microsoft.com/office/drawing/2014/main" id="{06EF0D71-8E6B-284F-8EA0-661C36308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82">
              <a:extLst>
                <a:ext uri="{FF2B5EF4-FFF2-40B4-BE49-F238E27FC236}">
                  <a16:creationId xmlns:a16="http://schemas.microsoft.com/office/drawing/2014/main" id="{6A155784-A945-0F47-A39B-31F367A22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83">
                <a:extLst>
                  <a:ext uri="{FF2B5EF4-FFF2-40B4-BE49-F238E27FC236}">
                    <a16:creationId xmlns:a16="http://schemas.microsoft.com/office/drawing/2014/main" id="{22B4B462-8B3B-7C4D-A454-5B71818EB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4" name="AutoShape 184">
                <a:extLst>
                  <a:ext uri="{FF2B5EF4-FFF2-40B4-BE49-F238E27FC236}">
                    <a16:creationId xmlns:a16="http://schemas.microsoft.com/office/drawing/2014/main" id="{409F6314-B504-4546-8602-B7F2622A9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2" name="Rectangle 185">
              <a:extLst>
                <a:ext uri="{FF2B5EF4-FFF2-40B4-BE49-F238E27FC236}">
                  <a16:creationId xmlns:a16="http://schemas.microsoft.com/office/drawing/2014/main" id="{AF2779F2-42B0-3548-98BC-AAAD42547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3" name="Freeform 186">
              <a:extLst>
                <a:ext uri="{FF2B5EF4-FFF2-40B4-BE49-F238E27FC236}">
                  <a16:creationId xmlns:a16="http://schemas.microsoft.com/office/drawing/2014/main" id="{7820BB4F-C7CB-BA4F-BE2B-ACCFBB678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87">
              <a:extLst>
                <a:ext uri="{FF2B5EF4-FFF2-40B4-BE49-F238E27FC236}">
                  <a16:creationId xmlns:a16="http://schemas.microsoft.com/office/drawing/2014/main" id="{A1A403FF-DEAA-3D46-A5ED-A9AF23D9C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88">
              <a:extLst>
                <a:ext uri="{FF2B5EF4-FFF2-40B4-BE49-F238E27FC236}">
                  <a16:creationId xmlns:a16="http://schemas.microsoft.com/office/drawing/2014/main" id="{F39A85A5-F2E7-8645-BCBC-3F68037F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6" name="Freeform 189">
              <a:extLst>
                <a:ext uri="{FF2B5EF4-FFF2-40B4-BE49-F238E27FC236}">
                  <a16:creationId xmlns:a16="http://schemas.microsoft.com/office/drawing/2014/main" id="{0CB2E7B8-94AB-4F40-879D-C205945B4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90">
              <a:extLst>
                <a:ext uri="{FF2B5EF4-FFF2-40B4-BE49-F238E27FC236}">
                  <a16:creationId xmlns:a16="http://schemas.microsoft.com/office/drawing/2014/main" id="{B6C28932-399E-9147-AD60-584710E9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8" name="AutoShape 191">
              <a:extLst>
                <a:ext uri="{FF2B5EF4-FFF2-40B4-BE49-F238E27FC236}">
                  <a16:creationId xmlns:a16="http://schemas.microsoft.com/office/drawing/2014/main" id="{F9F7B82B-B598-F440-A518-BFE64EF6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9" name="Oval 192">
              <a:extLst>
                <a:ext uri="{FF2B5EF4-FFF2-40B4-BE49-F238E27FC236}">
                  <a16:creationId xmlns:a16="http://schemas.microsoft.com/office/drawing/2014/main" id="{512A4325-4F66-844C-85B1-4C936DB5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Oval 193">
              <a:extLst>
                <a:ext uri="{FF2B5EF4-FFF2-40B4-BE49-F238E27FC236}">
                  <a16:creationId xmlns:a16="http://schemas.microsoft.com/office/drawing/2014/main" id="{42DC5D9A-8390-1D4A-A8C1-3C193D97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1" name="Oval 194">
              <a:extLst>
                <a:ext uri="{FF2B5EF4-FFF2-40B4-BE49-F238E27FC236}">
                  <a16:creationId xmlns:a16="http://schemas.microsoft.com/office/drawing/2014/main" id="{2D7703BC-D6FE-9D4A-BE5F-ACBE696F0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2" name="Rectangle 195">
              <a:extLst>
                <a:ext uri="{FF2B5EF4-FFF2-40B4-BE49-F238E27FC236}">
                  <a16:creationId xmlns:a16="http://schemas.microsoft.com/office/drawing/2014/main" id="{88471DD5-00EF-B34A-BAA1-AA8AE7CFB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280C64-E9DA-2647-B08F-F808595E646B}"/>
              </a:ext>
            </a:extLst>
          </p:cNvPr>
          <p:cNvSpPr txBox="1"/>
          <p:nvPr/>
        </p:nvSpPr>
        <p:spPr>
          <a:xfrm>
            <a:off x="774261" y="4402394"/>
            <a:ext cx="3172735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as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arrival rate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in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R/2?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DE16E-F5B0-8243-9843-F4026E4132BD}"/>
              </a:ext>
            </a:extLst>
          </p:cNvPr>
          <p:cNvGrpSpPr/>
          <p:nvPr/>
        </p:nvGrpSpPr>
        <p:grpSpPr>
          <a:xfrm>
            <a:off x="4818031" y="1175178"/>
            <a:ext cx="2132013" cy="724224"/>
            <a:chOff x="4818031" y="1175178"/>
            <a:chExt cx="2132013" cy="724224"/>
          </a:xfrm>
        </p:grpSpPr>
        <p:sp>
          <p:nvSpPr>
            <p:cNvPr id="240" name="Oval 72">
              <a:extLst>
                <a:ext uri="{FF2B5EF4-FFF2-40B4-BE49-F238E27FC236}">
                  <a16:creationId xmlns:a16="http://schemas.microsoft.com/office/drawing/2014/main" id="{4B444E41-EF68-F94F-951A-91633B83D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4414" y="1808915"/>
              <a:ext cx="92075" cy="904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Line 74">
              <a:extLst>
                <a:ext uri="{FF2B5EF4-FFF2-40B4-BE49-F238E27FC236}">
                  <a16:creationId xmlns:a16="http://schemas.microsoft.com/office/drawing/2014/main" id="{5D48EDA9-2F95-5143-AF32-3BAD44F9D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8964" y="1588252"/>
              <a:ext cx="369887" cy="252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Text Box 43">
              <a:extLst>
                <a:ext uri="{FF2B5EF4-FFF2-40B4-BE49-F238E27FC236}">
                  <a16:creationId xmlns:a16="http://schemas.microsoft.com/office/drawing/2014/main" id="{1C99CDFE-9298-BC49-916B-D28FBB576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031" y="1175178"/>
              <a:ext cx="21320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data: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4" name="Line 57">
            <a:extLst>
              <a:ext uri="{FF2B5EF4-FFF2-40B4-BE49-F238E27FC236}">
                <a16:creationId xmlns:a16="http://schemas.microsoft.com/office/drawing/2014/main" id="{198CECD8-AC19-4441-B07E-D812C1E4B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46879" y="3636250"/>
            <a:ext cx="82220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57">
            <a:extLst>
              <a:ext uri="{FF2B5EF4-FFF2-40B4-BE49-F238E27FC236}">
                <a16:creationId xmlns:a16="http://schemas.microsoft.com/office/drawing/2014/main" id="{E3F52AFD-CA05-E145-A13D-BB73559D50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108" y="2768743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57">
            <a:extLst>
              <a:ext uri="{FF2B5EF4-FFF2-40B4-BE49-F238E27FC236}">
                <a16:creationId xmlns:a16="http://schemas.microsoft.com/office/drawing/2014/main" id="{1C06B2BF-A77D-004B-A9F1-4A7417598B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1674" y="3638595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CA410-A84F-B34C-BD63-41722EE5FAA8}"/>
              </a:ext>
            </a:extLst>
          </p:cNvPr>
          <p:cNvSpPr txBox="1"/>
          <p:nvPr/>
        </p:nvSpPr>
        <p:spPr>
          <a:xfrm>
            <a:off x="8597524" y="280884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188" name="Rectangle 15">
            <a:extLst>
              <a:ext uri="{FF2B5EF4-FFF2-40B4-BE49-F238E27FC236}">
                <a16:creationId xmlns:a16="http://schemas.microsoft.com/office/drawing/2014/main" id="{623041CF-890D-E145-9016-1967AAC98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77" y="2686311"/>
            <a:ext cx="3792183" cy="41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two flows</a:t>
            </a:r>
          </a:p>
        </p:txBody>
      </p:sp>
      <p:sp>
        <p:nvSpPr>
          <p:cNvPr id="189" name="Rectangle 15">
            <a:extLst>
              <a:ext uri="{FF2B5EF4-FFF2-40B4-BE49-F238E27FC236}">
                <a16:creationId xmlns:a16="http://schemas.microsoft.com/office/drawing/2014/main" id="{FF1255B8-CBCE-BA42-8BB2-AD361E914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66" y="1908019"/>
            <a:ext cx="4138268" cy="80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one router, infinite buffers </a:t>
            </a:r>
          </a:p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input, output link capacity: R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0A3C67-BB73-4845-B5BC-A5FA51964D18}"/>
              </a:ext>
            </a:extLst>
          </p:cNvPr>
          <p:cNvGrpSpPr/>
          <p:nvPr/>
        </p:nvGrpSpPr>
        <p:grpSpPr>
          <a:xfrm>
            <a:off x="7530790" y="2226427"/>
            <a:ext cx="1563461" cy="1084649"/>
            <a:chOff x="7530790" y="2226427"/>
            <a:chExt cx="1563461" cy="1084649"/>
          </a:xfrm>
        </p:grpSpPr>
        <p:sp>
          <p:nvSpPr>
            <p:cNvPr id="202" name="Text Box 32">
              <a:extLst>
                <a:ext uri="{FF2B5EF4-FFF2-40B4-BE49-F238E27FC236}">
                  <a16:creationId xmlns:a16="http://schemas.microsoft.com/office/drawing/2014/main" id="{67E5732D-E6EC-D241-A9B3-13D2E2E58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0264" y="2226427"/>
              <a:ext cx="1423987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245" name="Line 77">
              <a:extLst>
                <a:ext uri="{FF2B5EF4-FFF2-40B4-BE49-F238E27FC236}">
                  <a16:creationId xmlns:a16="http://schemas.microsoft.com/office/drawing/2014/main" id="{CCE11A70-D909-BE48-AB8A-1428CFD4C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08075" y="2647114"/>
              <a:ext cx="238488" cy="3758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87BD2B8-6069-9D4C-8D8B-41A687B641F2}"/>
                </a:ext>
              </a:extLst>
            </p:cNvPr>
            <p:cNvGrpSpPr/>
            <p:nvPr/>
          </p:nvGrpSpPr>
          <p:grpSpPr>
            <a:xfrm>
              <a:off x="7530790" y="3050726"/>
              <a:ext cx="899401" cy="260350"/>
              <a:chOff x="10436222" y="4555062"/>
              <a:chExt cx="899401" cy="260350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F30537BA-9247-BC42-BBD7-831810DD3EB0}"/>
                  </a:ext>
                </a:extLst>
              </p:cNvPr>
              <p:cNvSpPr/>
              <p:nvPr/>
            </p:nvSpPr>
            <p:spPr>
              <a:xfrm>
                <a:off x="10442522" y="4559486"/>
                <a:ext cx="891015" cy="254197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CC59C21-286F-834A-ABEB-23215F83C500}"/>
                  </a:ext>
                </a:extLst>
              </p:cNvPr>
              <p:cNvGrpSpPr/>
              <p:nvPr/>
            </p:nvGrpSpPr>
            <p:grpSpPr>
              <a:xfrm>
                <a:off x="10436222" y="4555062"/>
                <a:ext cx="899401" cy="260350"/>
                <a:chOff x="7488023" y="3444875"/>
                <a:chExt cx="947952" cy="260350"/>
              </a:xfrm>
            </p:grpSpPr>
            <p:grpSp>
              <p:nvGrpSpPr>
                <p:cNvPr id="386" name="Group 385">
                  <a:extLst>
                    <a:ext uri="{FF2B5EF4-FFF2-40B4-BE49-F238E27FC236}">
                      <a16:creationId xmlns:a16="http://schemas.microsoft.com/office/drawing/2014/main" id="{36049D02-069F-6C48-8DC5-99C6838DD8A5}"/>
                    </a:ext>
                  </a:extLst>
                </p:cNvPr>
                <p:cNvGrpSpPr/>
                <p:nvPr/>
              </p:nvGrpSpPr>
              <p:grpSpPr>
                <a:xfrm>
                  <a:off x="8025557" y="3487646"/>
                  <a:ext cx="327298" cy="173730"/>
                  <a:chOff x="8094529" y="3437940"/>
                  <a:chExt cx="307888" cy="155752"/>
                </a:xfrm>
              </p:grpSpPr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FF172DB4-2A00-6A46-8A16-C30786F979F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40241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99BF623C-66BC-3245-B197-115199D1F5B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351102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>
                    <a:extLst>
                      <a:ext uri="{FF2B5EF4-FFF2-40B4-BE49-F238E27FC236}">
                        <a16:creationId xmlns:a16="http://schemas.microsoft.com/office/drawing/2014/main" id="{B4CE1C9F-BB23-484E-BA7E-95900D23BB4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9978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1B65F295-34D5-B848-A55B-C87742C69F9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4847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Connector 398">
                    <a:extLst>
                      <a:ext uri="{FF2B5EF4-FFF2-40B4-BE49-F238E27FC236}">
                        <a16:creationId xmlns:a16="http://schemas.microsoft.com/office/drawing/2014/main" id="{E821A5FD-1839-F841-8915-6982EB74072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97158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133501AC-7C40-F74E-8B51-CD3FBFBAA6D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4584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37CD78F7-3453-B544-9B8F-FEE9954DB3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94529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7" name="Group 386">
                  <a:extLst>
                    <a:ext uri="{FF2B5EF4-FFF2-40B4-BE49-F238E27FC236}">
                      <a16:creationId xmlns:a16="http://schemas.microsoft.com/office/drawing/2014/main" id="{7B8129D5-9ED3-CA4A-A4D7-8B3E8421EE81}"/>
                    </a:ext>
                  </a:extLst>
                </p:cNvPr>
                <p:cNvGrpSpPr/>
                <p:nvPr/>
              </p:nvGrpSpPr>
              <p:grpSpPr>
                <a:xfrm>
                  <a:off x="7488023" y="3444875"/>
                  <a:ext cx="947952" cy="260350"/>
                  <a:chOff x="8103973" y="3803650"/>
                  <a:chExt cx="947952" cy="260350"/>
                </a:xfrm>
              </p:grpSpPr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872F3490-7E4D-8444-A669-531B26BEE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10664" y="3810000"/>
                    <a:ext cx="94126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9174BCA4-2936-E040-BF15-8E2726830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03973" y="4060825"/>
                    <a:ext cx="94795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>
                    <a:extLst>
                      <a:ext uri="{FF2B5EF4-FFF2-40B4-BE49-F238E27FC236}">
                        <a16:creationId xmlns:a16="http://schemas.microsoft.com/office/drawing/2014/main" id="{F9385773-39F4-2545-BD87-40FD8C9F9C6F}"/>
                      </a:ext>
                    </a:extLst>
                  </p:cNvPr>
                  <p:cNvCxnSpPr/>
                  <p:nvPr/>
                </p:nvCxnSpPr>
                <p:spPr>
                  <a:xfrm>
                    <a:off x="9048750" y="3803650"/>
                    <a:ext cx="0" cy="26035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688F0B57-026F-5344-8D43-0487FF117BFF}"/>
                    </a:ext>
                  </a:extLst>
                </p:cNvPr>
                <p:cNvSpPr/>
                <p:nvPr/>
              </p:nvSpPr>
              <p:spPr>
                <a:xfrm>
                  <a:off x="79248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8E4A8AF8-2EE5-E84B-833D-8A787630D598}"/>
                    </a:ext>
                  </a:extLst>
                </p:cNvPr>
                <p:cNvSpPr/>
                <p:nvPr/>
              </p:nvSpPr>
              <p:spPr>
                <a:xfrm>
                  <a:off x="78422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402477F2-C87F-B441-AD74-F56E96984F63}"/>
                    </a:ext>
                  </a:extLst>
                </p:cNvPr>
                <p:cNvSpPr/>
                <p:nvPr/>
              </p:nvSpPr>
              <p:spPr>
                <a:xfrm>
                  <a:off x="77597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F86B5FF7-41EE-5F45-8AAE-5330D16205CB}"/>
                    </a:ext>
                  </a:extLst>
                </p:cNvPr>
                <p:cNvSpPr/>
                <p:nvPr/>
              </p:nvSpPr>
              <p:spPr>
                <a:xfrm>
                  <a:off x="76771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59" name="Freeform 91">
            <a:extLst>
              <a:ext uri="{FF2B5EF4-FFF2-40B4-BE49-F238E27FC236}">
                <a16:creationId xmlns:a16="http://schemas.microsoft.com/office/drawing/2014/main" id="{DCEE1836-E089-0E43-AA83-3C4D23A24812}"/>
              </a:ext>
            </a:extLst>
          </p:cNvPr>
          <p:cNvSpPr>
            <a:spLocks/>
          </p:cNvSpPr>
          <p:nvPr/>
        </p:nvSpPr>
        <p:spPr bwMode="auto">
          <a:xfrm>
            <a:off x="6632039" y="1856540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632497-C7A3-5D43-A16B-0B4F26B7ADF5}"/>
              </a:ext>
            </a:extLst>
          </p:cNvPr>
          <p:cNvGrpSpPr/>
          <p:nvPr/>
        </p:nvGrpSpPr>
        <p:grpSpPr>
          <a:xfrm>
            <a:off x="5641439" y="2685215"/>
            <a:ext cx="4000500" cy="1028700"/>
            <a:chOff x="5641439" y="2685215"/>
            <a:chExt cx="4000500" cy="1028700"/>
          </a:xfrm>
        </p:grpSpPr>
        <p:sp>
          <p:nvSpPr>
            <p:cNvPr id="241" name="Oval 73">
              <a:extLst>
                <a:ext uri="{FF2B5EF4-FFF2-40B4-BE49-F238E27FC236}">
                  <a16:creationId xmlns:a16="http://schemas.microsoft.com/office/drawing/2014/main" id="{ED516131-17AE-C440-B198-2569A5BF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90">
              <a:extLst>
                <a:ext uri="{FF2B5EF4-FFF2-40B4-BE49-F238E27FC236}">
                  <a16:creationId xmlns:a16="http://schemas.microsoft.com/office/drawing/2014/main" id="{3B8EFAC6-AD78-9046-A67E-7BBA82E66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4CED69A2-36DA-634D-8A3B-DB1A142EB7BC}"/>
              </a:ext>
            </a:extLst>
          </p:cNvPr>
          <p:cNvSpPr txBox="1"/>
          <p:nvPr/>
        </p:nvSpPr>
        <p:spPr>
          <a:xfrm>
            <a:off x="7077879" y="284368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409" name="Rectangle 15">
            <a:extLst>
              <a:ext uri="{FF2B5EF4-FFF2-40B4-BE49-F238E27FC236}">
                <a16:creationId xmlns:a16="http://schemas.microsoft.com/office/drawing/2014/main" id="{6315C129-DEF5-A84E-932D-A6743A5F4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46" y="3074685"/>
            <a:ext cx="3792183" cy="4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no retransmissions needed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176CA8-B553-A348-A420-DCCEB21C31F8}"/>
              </a:ext>
            </a:extLst>
          </p:cNvPr>
          <p:cNvGrpSpPr/>
          <p:nvPr/>
        </p:nvGrpSpPr>
        <p:grpSpPr>
          <a:xfrm>
            <a:off x="7949627" y="4325522"/>
            <a:ext cx="1778901" cy="1635125"/>
            <a:chOff x="7949627" y="4325522"/>
            <a:chExt cx="1778901" cy="1635125"/>
          </a:xfrm>
        </p:grpSpPr>
        <p:sp>
          <p:nvSpPr>
            <p:cNvPr id="273" name="Line 109">
              <a:extLst>
                <a:ext uri="{FF2B5EF4-FFF2-40B4-BE49-F238E27FC236}">
                  <a16:creationId xmlns:a16="http://schemas.microsoft.com/office/drawing/2014/main" id="{9583C00B-D534-084D-8157-1CCEC25D6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1896" y="4325522"/>
              <a:ext cx="0" cy="127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5" name="Line 111">
              <a:extLst>
                <a:ext uri="{FF2B5EF4-FFF2-40B4-BE49-F238E27FC236}">
                  <a16:creationId xmlns:a16="http://schemas.microsoft.com/office/drawing/2014/main" id="{09BE50B8-B938-304E-AA75-9BE0DD3D3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5371" y="4465222"/>
              <a:ext cx="0" cy="1104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Freeform 112">
              <a:extLst>
                <a:ext uri="{FF2B5EF4-FFF2-40B4-BE49-F238E27FC236}">
                  <a16:creationId xmlns:a16="http://schemas.microsoft.com/office/drawing/2014/main" id="{B4F837A8-9013-9E4D-BE0A-50904AB16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546" y="4439822"/>
              <a:ext cx="1106488" cy="115252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  <a:gd name="connsiteX0" fmla="*/ 0 w 9642"/>
                <a:gd name="connsiteY0" fmla="*/ 8023 h 8023"/>
                <a:gd name="connsiteX1" fmla="*/ 7925 w 9642"/>
                <a:gd name="connsiteY1" fmla="*/ 6111 h 8023"/>
                <a:gd name="connsiteX2" fmla="*/ 9642 w 9642"/>
                <a:gd name="connsiteY2" fmla="*/ 0 h 8023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363" y="9601"/>
                    <a:pt x="6598" y="9697"/>
                    <a:pt x="8219" y="7617"/>
                  </a:cubicBezTo>
                  <a:cubicBezTo>
                    <a:pt x="9562" y="6715"/>
                    <a:pt x="9861" y="4761"/>
                    <a:pt x="1000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Line 114">
              <a:extLst>
                <a:ext uri="{FF2B5EF4-FFF2-40B4-BE49-F238E27FC236}">
                  <a16:creationId xmlns:a16="http://schemas.microsoft.com/office/drawing/2014/main" id="{9E0B5DA0-C463-1949-8C79-0C8EA78D1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2196" y="5601872"/>
              <a:ext cx="0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116">
              <a:extLst>
                <a:ext uri="{FF2B5EF4-FFF2-40B4-BE49-F238E27FC236}">
                  <a16:creationId xmlns:a16="http://schemas.microsoft.com/office/drawing/2014/main" id="{D507FAE5-0060-B54B-B86B-D3BB4178E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2646" y="5636797"/>
              <a:ext cx="4603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79" name="Text Box 117">
              <a:extLst>
                <a:ext uri="{FF2B5EF4-FFF2-40B4-BE49-F238E27FC236}">
                  <a16:creationId xmlns:a16="http://schemas.microsoft.com/office/drawing/2014/main" id="{B15ADD83-E850-F247-A96D-15A9484CF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790083" y="4868447"/>
              <a:ext cx="6889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delay</a:t>
              </a: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80" name="Text Box 118">
              <a:extLst>
                <a:ext uri="{FF2B5EF4-FFF2-40B4-BE49-F238E27FC236}">
                  <a16:creationId xmlns:a16="http://schemas.microsoft.com/office/drawing/2014/main" id="{C47E14E2-29C5-9544-AE24-B08ECA631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0358" y="5563772"/>
              <a:ext cx="452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7FA933-6276-0141-AB98-5F328D89E5E6}"/>
                </a:ext>
              </a:extLst>
            </p:cNvPr>
            <p:cNvCxnSpPr/>
            <p:nvPr/>
          </p:nvCxnSpPr>
          <p:spPr>
            <a:xfrm>
              <a:off x="8312683" y="5594801"/>
              <a:ext cx="1415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0351EA60-E695-1A49-877E-C777EE27A7EF}"/>
              </a:ext>
            </a:extLst>
          </p:cNvPr>
          <p:cNvSpPr/>
          <p:nvPr/>
        </p:nvSpPr>
        <p:spPr>
          <a:xfrm>
            <a:off x="4764506" y="1106906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22D67963-A1D8-D745-B58E-B552013D436E}"/>
              </a:ext>
            </a:extLst>
          </p:cNvPr>
          <p:cNvSpPr/>
          <p:nvPr/>
        </p:nvSpPr>
        <p:spPr>
          <a:xfrm>
            <a:off x="8507129" y="1182304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Text Box 285">
            <a:extLst>
              <a:ext uri="{FF2B5EF4-FFF2-40B4-BE49-F238E27FC236}">
                <a16:creationId xmlns:a16="http://schemas.microsoft.com/office/drawing/2014/main" id="{874908D2-0B9B-5942-9966-8D55C3BC8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4826" y="6135036"/>
            <a:ext cx="815123" cy="51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R/2</a:t>
            </a:r>
          </a:p>
        </p:txBody>
      </p:sp>
      <p:sp>
        <p:nvSpPr>
          <p:cNvPr id="209" name="Line 280">
            <a:extLst>
              <a:ext uri="{FF2B5EF4-FFF2-40B4-BE49-F238E27FC236}">
                <a16:creationId xmlns:a16="http://schemas.microsoft.com/office/drawing/2014/main" id="{BDD1A869-FA53-344E-87A5-92F0D59AB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6717" y="4095473"/>
            <a:ext cx="0" cy="186902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13" name="Line 283">
            <a:extLst>
              <a:ext uri="{FF2B5EF4-FFF2-40B4-BE49-F238E27FC236}">
                <a16:creationId xmlns:a16="http://schemas.microsoft.com/office/drawing/2014/main" id="{09E784F2-EB2F-724D-A761-5ED5A1E01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1096" y="6018207"/>
            <a:ext cx="0" cy="1557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2504F3-DA24-6D4D-AC29-260B2D78E924}"/>
              </a:ext>
            </a:extLst>
          </p:cNvPr>
          <p:cNvGrpSpPr/>
          <p:nvPr/>
        </p:nvGrpSpPr>
        <p:grpSpPr>
          <a:xfrm>
            <a:off x="4643558" y="4257261"/>
            <a:ext cx="2333625" cy="1701800"/>
            <a:chOff x="4643558" y="4257261"/>
            <a:chExt cx="2333625" cy="1701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9E55DD-22D3-2C4D-96EC-2DA426511E2A}"/>
                </a:ext>
              </a:extLst>
            </p:cNvPr>
            <p:cNvGrpSpPr/>
            <p:nvPr/>
          </p:nvGrpSpPr>
          <p:grpSpPr>
            <a:xfrm>
              <a:off x="4643558" y="4257261"/>
              <a:ext cx="2333625" cy="1701800"/>
              <a:chOff x="4643558" y="4257261"/>
              <a:chExt cx="2333625" cy="1701800"/>
            </a:xfrm>
          </p:grpSpPr>
          <p:sp>
            <p:nvSpPr>
              <p:cNvPr id="261" name="Line 94">
                <a:extLst>
                  <a:ext uri="{FF2B5EF4-FFF2-40B4-BE49-F238E27FC236}">
                    <a16:creationId xmlns:a16="http://schemas.microsoft.com/office/drawing/2014/main" id="{7A0C5916-D5E3-FB42-83B7-2D47DCB34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158" y="4323936"/>
                <a:ext cx="0" cy="12763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3" name="Line 96">
                <a:extLst>
                  <a:ext uri="{FF2B5EF4-FFF2-40B4-BE49-F238E27FC236}">
                    <a16:creationId xmlns:a16="http://schemas.microsoft.com/office/drawing/2014/main" id="{5174839E-5D4A-B04A-89C3-586EBCDEF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9633" y="4463636"/>
                <a:ext cx="0" cy="1104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Freeform 97">
                <a:extLst>
                  <a:ext uri="{FF2B5EF4-FFF2-40B4-BE49-F238E27FC236}">
                    <a16:creationId xmlns:a16="http://schemas.microsoft.com/office/drawing/2014/main" id="{EC237386-8658-A949-B8C2-D9BA0751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808" y="4428711"/>
                <a:ext cx="1857375" cy="1162050"/>
              </a:xfrm>
              <a:custGeom>
                <a:avLst/>
                <a:gdLst>
                  <a:gd name="T0" fmla="*/ 0 w 1170"/>
                  <a:gd name="T1" fmla="*/ 732 h 732"/>
                  <a:gd name="T2" fmla="*/ 720 w 1170"/>
                  <a:gd name="T3" fmla="*/ 0 h 732"/>
                  <a:gd name="T4" fmla="*/ 1170 w 1170"/>
                  <a:gd name="T5" fmla="*/ 0 h 7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70" h="732">
                    <a:moveTo>
                      <a:pt x="0" y="732"/>
                    </a:moveTo>
                    <a:lnTo>
                      <a:pt x="720" y="0"/>
                    </a:lnTo>
                    <a:lnTo>
                      <a:pt x="1170" y="0"/>
                    </a:lnTo>
                  </a:path>
                </a:pathLst>
              </a:cu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5" name="Line 98">
                <a:extLst>
                  <a:ext uri="{FF2B5EF4-FFF2-40B4-BE49-F238E27FC236}">
                    <a16:creationId xmlns:a16="http://schemas.microsoft.com/office/drawing/2014/main" id="{72E41F27-B7FB-9D47-A225-27B5355D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3608" y="4428711"/>
                <a:ext cx="793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6" name="Line 99">
                <a:extLst>
                  <a:ext uri="{FF2B5EF4-FFF2-40B4-BE49-F238E27FC236}">
                    <a16:creationId xmlns:a16="http://schemas.microsoft.com/office/drawing/2014/main" id="{AC723AF5-64D6-5040-9235-C2B65B36A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6458" y="5600286"/>
                <a:ext cx="0" cy="920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7" name="Text Box 100">
                <a:extLst>
                  <a:ext uri="{FF2B5EF4-FFF2-40B4-BE49-F238E27FC236}">
                    <a16:creationId xmlns:a16="http://schemas.microsoft.com/office/drawing/2014/main" id="{B31E33C5-D8FD-9C45-A060-B1987EF56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3558" y="425726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8" name="Text Box 101">
                <a:extLst>
                  <a:ext uri="{FF2B5EF4-FFF2-40B4-BE49-F238E27FC236}">
                    <a16:creationId xmlns:a16="http://schemas.microsoft.com/office/drawing/2014/main" id="{F97C34ED-44A3-FE4E-8E35-B3DEC9ACC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6908" y="563521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9" name="Text Box 102">
                <a:extLst>
                  <a:ext uri="{FF2B5EF4-FFF2-40B4-BE49-F238E27FC236}">
                    <a16:creationId xmlns:a16="http://schemas.microsoft.com/office/drawing/2014/main" id="{E1DFCD88-D6E7-3549-94E6-D1A194D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638796" y="4563816"/>
                <a:ext cx="5540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out</a:t>
                </a:r>
              </a:p>
            </p:txBody>
          </p:sp>
          <p:sp>
            <p:nvSpPr>
              <p:cNvPr id="270" name="Text Box 103">
                <a:extLst>
                  <a:ext uri="{FF2B5EF4-FFF2-40B4-BE49-F238E27FC236}">
                    <a16:creationId xmlns:a16="http://schemas.microsoft.com/office/drawing/2014/main" id="{18220D2D-CB70-5348-8CDA-AC8B2AE8F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4621" y="5562186"/>
                <a:ext cx="4524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in</a:t>
                </a:r>
              </a:p>
            </p:txBody>
          </p:sp>
          <p:sp>
            <p:nvSpPr>
              <p:cNvPr id="271" name="Line 106">
                <a:extLst>
                  <a:ext uri="{FF2B5EF4-FFF2-40B4-BE49-F238E27FC236}">
                    <a16:creationId xmlns:a16="http://schemas.microsoft.com/office/drawing/2014/main" id="{319712D7-1AB2-9D4A-B08D-45AD00991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5208" y="4430299"/>
                <a:ext cx="10398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272A867-5F31-FC46-A882-A3E999CBA0F0}"/>
                  </a:ext>
                </a:extLst>
              </p:cNvPr>
              <p:cNvCxnSpPr/>
              <p:nvPr/>
            </p:nvCxnSpPr>
            <p:spPr>
              <a:xfrm>
                <a:off x="5119903" y="5598611"/>
                <a:ext cx="14158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65B06FE-7752-8942-9D69-AFB2C165CC35}"/>
                </a:ext>
              </a:extLst>
            </p:cNvPr>
            <p:cNvSpPr txBox="1"/>
            <p:nvPr/>
          </p:nvSpPr>
          <p:spPr>
            <a:xfrm rot="16200000">
              <a:off x="4435687" y="5176433"/>
              <a:ext cx="969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5CB9F7FD-8167-EF4B-AA1F-EA31EB355CB0}"/>
              </a:ext>
            </a:extLst>
          </p:cNvPr>
          <p:cNvSpPr/>
          <p:nvPr/>
        </p:nvSpPr>
        <p:spPr>
          <a:xfrm>
            <a:off x="12697995" y="3995821"/>
            <a:ext cx="127000" cy="127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" name="Slide Number Placeholder 2">
            <a:extLst>
              <a:ext uri="{FF2B5EF4-FFF2-40B4-BE49-F238E27FC236}">
                <a16:creationId xmlns:a16="http://schemas.microsoft.com/office/drawing/2014/main" id="{5938E394-4CEC-1949-BD3E-8B96E096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281" grpId="0"/>
      <p:bldP spid="4" grpId="0"/>
      <p:bldP spid="8" grpId="0"/>
      <p:bldP spid="188" grpId="0"/>
      <p:bldP spid="189" grpId="0"/>
      <p:bldP spid="259" grpId="0" animBg="1"/>
      <p:bldP spid="402" grpId="0"/>
      <p:bldP spid="409" grpId="0"/>
      <p:bldP spid="14" grpId="0" animBg="1"/>
      <p:bldP spid="14" grpId="1" animBg="1"/>
      <p:bldP spid="204" grpId="0" animBg="1"/>
      <p:bldP spid="20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 3">
            <a:extLst>
              <a:ext uri="{FF2B5EF4-FFF2-40B4-BE49-F238E27FC236}">
                <a16:creationId xmlns:a16="http://schemas.microsoft.com/office/drawing/2014/main" id="{80D23465-6886-5547-A6E1-507D7810B0F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ED623061-0BAD-094E-BE78-B8341568F372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FF2C2633-7018-BA41-AB83-B819BB9A45E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02760D7-48DE-8A4B-ACF3-A7CD0B9C6468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CB159F5A-C0DA-EB4C-A34A-F001D131F1EA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AD2F7871-F8B6-2849-8DE5-284CB68B59A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8AE2A84E-B822-F046-878E-584B56EF1E3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909" name="Rectangle 2">
            <a:extLst>
              <a:ext uri="{FF2B5EF4-FFF2-40B4-BE49-F238E27FC236}">
                <a16:creationId xmlns:a16="http://schemas.microsoft.com/office/drawing/2014/main" id="{D810901F-4456-034F-A011-28193A3B4968}"/>
              </a:ext>
            </a:extLst>
          </p:cNvPr>
          <p:cNvSpPr txBox="1">
            <a:spLocks noChangeArrowheads="1"/>
          </p:cNvSpPr>
          <p:nvPr/>
        </p:nvSpPr>
        <p:spPr>
          <a:xfrm>
            <a:off x="634964" y="1182473"/>
            <a:ext cx="9710831" cy="50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router,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finite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buffers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Freeform 9">
            <a:extLst>
              <a:ext uri="{FF2B5EF4-FFF2-40B4-BE49-F238E27FC236}">
                <a16:creationId xmlns:a16="http://schemas.microsoft.com/office/drawing/2014/main" id="{31041B91-E0FC-7E47-86EF-C839592CEEF9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664E13D-A71D-7A41-9ED2-950A4602199F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E609789D-FAF9-5746-8CD2-A008EE6CECB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231DA-8104-CB44-92A0-570084A4B4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6E0EC21-BE7F-C342-9CAD-4288FEF4BFA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F9FAFCD-7CC5-104B-8E70-9A9A226394DD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0759462-583F-5148-89B2-CAC38E98E11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18064D3-1463-5B40-A9E3-050E65014C75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D19C0FC-E2FD-B34E-B3FB-BDFF7FD70A3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B7598A7-2ED2-704C-A197-75E68BC404D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240FCF7-9EBB-7C41-8D3A-965DA0A9761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F40B610-359C-5A46-86F3-309280845EC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9FA9EB9-49D7-3F4E-9667-CD5C42ECC862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Freeform 6">
            <a:extLst>
              <a:ext uri="{FF2B5EF4-FFF2-40B4-BE49-F238E27FC236}">
                <a16:creationId xmlns:a16="http://schemas.microsoft.com/office/drawing/2014/main" id="{4DB18098-9AC8-F84F-9EFC-E14F468703DC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E49415B-7EB6-4743-B880-41FB066DB4B9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0448B2D2-1A62-5C43-9150-A99468BAB68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40DD19D-B2AD-964D-83A9-82488AF7E0ED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E98CF7C-ADBA-454F-9236-1C970C41D5B9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343C97A-736C-CB4E-A0C3-58EA9178C035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5638F38-76DF-9646-AF7C-7B73311BC37D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455C231-4F77-2943-A4A7-79D8A6F887B7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D0698D9-69AC-074F-89C8-D8A88994A28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9DCF5EE-AB68-B240-BE5F-5203162A964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170C8D46-5FC3-C145-B11A-7CB2D312B36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AF04230D-700C-C549-99E0-41EBB2B22DD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4D1E1E76-B8D0-7C4B-9A0D-667DF456C8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B9903FEA-8DB2-E54A-AD78-7A6E5A6847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B092F8C6-79B6-BC42-B991-7922CC9AB62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8" name="Group 124">
            <a:extLst>
              <a:ext uri="{FF2B5EF4-FFF2-40B4-BE49-F238E27FC236}">
                <a16:creationId xmlns:a16="http://schemas.microsoft.com/office/drawing/2014/main" id="{BC5A178C-850C-0546-B828-A97A5F9A9008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273" name="Picture 125" descr="desktop_computer_stylized_medium">
              <a:extLst>
                <a:ext uri="{FF2B5EF4-FFF2-40B4-BE49-F238E27FC236}">
                  <a16:creationId xmlns:a16="http://schemas.microsoft.com/office/drawing/2014/main" id="{8B5BD8CE-2A84-E846-817A-1550E18BF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4" name="Freeform 126">
              <a:extLst>
                <a:ext uri="{FF2B5EF4-FFF2-40B4-BE49-F238E27FC236}">
                  <a16:creationId xmlns:a16="http://schemas.microsoft.com/office/drawing/2014/main" id="{56638146-3603-4B43-8C07-22A53DD29F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0" name="Freeform 12">
            <a:extLst>
              <a:ext uri="{FF2B5EF4-FFF2-40B4-BE49-F238E27FC236}">
                <a16:creationId xmlns:a16="http://schemas.microsoft.com/office/drawing/2014/main" id="{B265A6FF-6F16-644A-A3DA-369A224CF48A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Line 33">
            <a:extLst>
              <a:ext uri="{FF2B5EF4-FFF2-40B4-BE49-F238E27FC236}">
                <a16:creationId xmlns:a16="http://schemas.microsoft.com/office/drawing/2014/main" id="{C878E23C-4C42-2D44-B41A-E547E44A04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" name="Text Box 42">
            <a:extLst>
              <a:ext uri="{FF2B5EF4-FFF2-40B4-BE49-F238E27FC236}">
                <a16:creationId xmlns:a16="http://schemas.microsoft.com/office/drawing/2014/main" id="{DFAA6AE2-F5C0-4846-83FF-51CD9D343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52">
            <a:extLst>
              <a:ext uri="{FF2B5EF4-FFF2-40B4-BE49-F238E27FC236}">
                <a16:creationId xmlns:a16="http://schemas.microsoft.com/office/drawing/2014/main" id="{697CE3BC-08E3-0743-B33B-A06D8A971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Line 53">
            <a:extLst>
              <a:ext uri="{FF2B5EF4-FFF2-40B4-BE49-F238E27FC236}">
                <a16:creationId xmlns:a16="http://schemas.microsoft.com/office/drawing/2014/main" id="{66A4B303-46B3-9E4D-A4D5-76E1459758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Line 54">
            <a:extLst>
              <a:ext uri="{FF2B5EF4-FFF2-40B4-BE49-F238E27FC236}">
                <a16:creationId xmlns:a16="http://schemas.microsoft.com/office/drawing/2014/main" id="{17F5C019-D2C3-9C47-8837-56EB26DFF6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Line 55">
            <a:extLst>
              <a:ext uri="{FF2B5EF4-FFF2-40B4-BE49-F238E27FC236}">
                <a16:creationId xmlns:a16="http://schemas.microsoft.com/office/drawing/2014/main" id="{5B033825-3CFA-7B48-B2A8-5386F733A4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57">
            <a:extLst>
              <a:ext uri="{FF2B5EF4-FFF2-40B4-BE49-F238E27FC236}">
                <a16:creationId xmlns:a16="http://schemas.microsoft.com/office/drawing/2014/main" id="{6C1DD6E4-4DE9-0F41-BF04-1F6DF97D2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3" name="Group 127">
            <a:extLst>
              <a:ext uri="{FF2B5EF4-FFF2-40B4-BE49-F238E27FC236}">
                <a16:creationId xmlns:a16="http://schemas.microsoft.com/office/drawing/2014/main" id="{3808CE02-5C3D-C346-BEE9-B6E121BF954D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233" name="Freeform 128">
              <a:extLst>
                <a:ext uri="{FF2B5EF4-FFF2-40B4-BE49-F238E27FC236}">
                  <a16:creationId xmlns:a16="http://schemas.microsoft.com/office/drawing/2014/main" id="{811C558B-4215-704B-94D0-E12304645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129">
              <a:extLst>
                <a:ext uri="{FF2B5EF4-FFF2-40B4-BE49-F238E27FC236}">
                  <a16:creationId xmlns:a16="http://schemas.microsoft.com/office/drawing/2014/main" id="{83BDE6F4-12C8-254F-99E6-1AC22AB2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5" name="Freeform 130">
              <a:extLst>
                <a:ext uri="{FF2B5EF4-FFF2-40B4-BE49-F238E27FC236}">
                  <a16:creationId xmlns:a16="http://schemas.microsoft.com/office/drawing/2014/main" id="{505E1BFF-3C9F-B243-B5B0-75BB0D03F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Freeform 131">
              <a:extLst>
                <a:ext uri="{FF2B5EF4-FFF2-40B4-BE49-F238E27FC236}">
                  <a16:creationId xmlns:a16="http://schemas.microsoft.com/office/drawing/2014/main" id="{6FA76602-7304-F042-9F0F-79DB3F9AF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Rectangle 132">
              <a:extLst>
                <a:ext uri="{FF2B5EF4-FFF2-40B4-BE49-F238E27FC236}">
                  <a16:creationId xmlns:a16="http://schemas.microsoft.com/office/drawing/2014/main" id="{FA53C885-D9E0-A545-8445-B2721091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133">
              <a:extLst>
                <a:ext uri="{FF2B5EF4-FFF2-40B4-BE49-F238E27FC236}">
                  <a16:creationId xmlns:a16="http://schemas.microsoft.com/office/drawing/2014/main" id="{3A3B6CB5-41F2-664A-A843-912B5DB61A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3" name="AutoShape 134">
                <a:extLst>
                  <a:ext uri="{FF2B5EF4-FFF2-40B4-BE49-F238E27FC236}">
                    <a16:creationId xmlns:a16="http://schemas.microsoft.com/office/drawing/2014/main" id="{BC9432EE-0011-9F4F-8687-4173A06D0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AutoShape 135">
                <a:extLst>
                  <a:ext uri="{FF2B5EF4-FFF2-40B4-BE49-F238E27FC236}">
                    <a16:creationId xmlns:a16="http://schemas.microsoft.com/office/drawing/2014/main" id="{1850FFB1-810C-5D46-B468-F1377E8B8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Rectangle 136">
              <a:extLst>
                <a:ext uri="{FF2B5EF4-FFF2-40B4-BE49-F238E27FC236}">
                  <a16:creationId xmlns:a16="http://schemas.microsoft.com/office/drawing/2014/main" id="{E6E1815D-B0B7-C249-B837-587E975B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7F97E068-6BF9-8149-811C-00184DED1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1" name="AutoShape 138">
                <a:extLst>
                  <a:ext uri="{FF2B5EF4-FFF2-40B4-BE49-F238E27FC236}">
                    <a16:creationId xmlns:a16="http://schemas.microsoft.com/office/drawing/2014/main" id="{6649A030-733E-DB43-A4BD-D41A8DDFD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2" name="AutoShape 139">
                <a:extLst>
                  <a:ext uri="{FF2B5EF4-FFF2-40B4-BE49-F238E27FC236}">
                    <a16:creationId xmlns:a16="http://schemas.microsoft.com/office/drawing/2014/main" id="{9E214A48-F0EF-174A-A6D2-127D87626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140">
              <a:extLst>
                <a:ext uri="{FF2B5EF4-FFF2-40B4-BE49-F238E27FC236}">
                  <a16:creationId xmlns:a16="http://schemas.microsoft.com/office/drawing/2014/main" id="{F4213574-ABC8-7F43-9C79-6E5C21165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Rectangle 141">
              <a:extLst>
                <a:ext uri="{FF2B5EF4-FFF2-40B4-BE49-F238E27FC236}">
                  <a16:creationId xmlns:a16="http://schemas.microsoft.com/office/drawing/2014/main" id="{6C7F02A7-1E6B-6744-BB83-50A5FD66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3" name="Group 142">
              <a:extLst>
                <a:ext uri="{FF2B5EF4-FFF2-40B4-BE49-F238E27FC236}">
                  <a16:creationId xmlns:a16="http://schemas.microsoft.com/office/drawing/2014/main" id="{8F919684-30D5-B14A-AB97-B5DFBEF530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9" name="AutoShape 143">
                <a:extLst>
                  <a:ext uri="{FF2B5EF4-FFF2-40B4-BE49-F238E27FC236}">
                    <a16:creationId xmlns:a16="http://schemas.microsoft.com/office/drawing/2014/main" id="{96D6248B-EAAA-2A4D-A4BD-1009D13EB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0" name="AutoShape 144">
                <a:extLst>
                  <a:ext uri="{FF2B5EF4-FFF2-40B4-BE49-F238E27FC236}">
                    <a16:creationId xmlns:a16="http://schemas.microsoft.com/office/drawing/2014/main" id="{B63C93F6-376E-2F42-8185-8FD127148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4" name="Freeform 145">
              <a:extLst>
                <a:ext uri="{FF2B5EF4-FFF2-40B4-BE49-F238E27FC236}">
                  <a16:creationId xmlns:a16="http://schemas.microsoft.com/office/drawing/2014/main" id="{B5A663D7-E6EE-734B-9792-F536336D0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46">
              <a:extLst>
                <a:ext uri="{FF2B5EF4-FFF2-40B4-BE49-F238E27FC236}">
                  <a16:creationId xmlns:a16="http://schemas.microsoft.com/office/drawing/2014/main" id="{C596A713-1C52-A34E-9381-F7F919A69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7" name="AutoShape 147">
                <a:extLst>
                  <a:ext uri="{FF2B5EF4-FFF2-40B4-BE49-F238E27FC236}">
                    <a16:creationId xmlns:a16="http://schemas.microsoft.com/office/drawing/2014/main" id="{A2AF9509-2E9C-F049-A69C-BC151ADB2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8" name="AutoShape 148">
                <a:extLst>
                  <a:ext uri="{FF2B5EF4-FFF2-40B4-BE49-F238E27FC236}">
                    <a16:creationId xmlns:a16="http://schemas.microsoft.com/office/drawing/2014/main" id="{C59B2148-A3C8-0841-87D7-7B5FBFD9C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6" name="Rectangle 149">
              <a:extLst>
                <a:ext uri="{FF2B5EF4-FFF2-40B4-BE49-F238E27FC236}">
                  <a16:creationId xmlns:a16="http://schemas.microsoft.com/office/drawing/2014/main" id="{B0F127BD-9A3A-EB41-A2E1-7CD4CC524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150">
              <a:extLst>
                <a:ext uri="{FF2B5EF4-FFF2-40B4-BE49-F238E27FC236}">
                  <a16:creationId xmlns:a16="http://schemas.microsoft.com/office/drawing/2014/main" id="{3BBBB4B7-56DB-1D43-A6D4-1D492AE15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Freeform 151">
              <a:extLst>
                <a:ext uri="{FF2B5EF4-FFF2-40B4-BE49-F238E27FC236}">
                  <a16:creationId xmlns:a16="http://schemas.microsoft.com/office/drawing/2014/main" id="{591A95E8-6F86-8A42-A0C9-7487B89DA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Oval 152">
              <a:extLst>
                <a:ext uri="{FF2B5EF4-FFF2-40B4-BE49-F238E27FC236}">
                  <a16:creationId xmlns:a16="http://schemas.microsoft.com/office/drawing/2014/main" id="{7C866B93-DCBC-7749-9A90-2E6DF2E7A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Freeform 153">
              <a:extLst>
                <a:ext uri="{FF2B5EF4-FFF2-40B4-BE49-F238E27FC236}">
                  <a16:creationId xmlns:a16="http://schemas.microsoft.com/office/drawing/2014/main" id="{20096CEE-1D0A-DA4A-B4EA-CE851FB63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AutoShape 154">
              <a:extLst>
                <a:ext uri="{FF2B5EF4-FFF2-40B4-BE49-F238E27FC236}">
                  <a16:creationId xmlns:a16="http://schemas.microsoft.com/office/drawing/2014/main" id="{800A41D3-8C32-9540-A084-0538BB956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AutoShape 155">
              <a:extLst>
                <a:ext uri="{FF2B5EF4-FFF2-40B4-BE49-F238E27FC236}">
                  <a16:creationId xmlns:a16="http://schemas.microsoft.com/office/drawing/2014/main" id="{67F818BC-2518-4C4C-8597-C941419A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Oval 156">
              <a:extLst>
                <a:ext uri="{FF2B5EF4-FFF2-40B4-BE49-F238E27FC236}">
                  <a16:creationId xmlns:a16="http://schemas.microsoft.com/office/drawing/2014/main" id="{80D903FF-E73B-D84D-B215-D7FB2AA3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4" name="Oval 157">
              <a:extLst>
                <a:ext uri="{FF2B5EF4-FFF2-40B4-BE49-F238E27FC236}">
                  <a16:creationId xmlns:a16="http://schemas.microsoft.com/office/drawing/2014/main" id="{CB203238-7D82-C747-B805-A2FDFABD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5" name="Oval 158">
              <a:extLst>
                <a:ext uri="{FF2B5EF4-FFF2-40B4-BE49-F238E27FC236}">
                  <a16:creationId xmlns:a16="http://schemas.microsoft.com/office/drawing/2014/main" id="{963F0D1E-6FE3-8E42-B74D-4F2947878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Rectangle 159">
              <a:extLst>
                <a:ext uri="{FF2B5EF4-FFF2-40B4-BE49-F238E27FC236}">
                  <a16:creationId xmlns:a16="http://schemas.microsoft.com/office/drawing/2014/main" id="{3C003407-E16A-4B46-B1EA-E94247F74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4" name="Group 160">
            <a:extLst>
              <a:ext uri="{FF2B5EF4-FFF2-40B4-BE49-F238E27FC236}">
                <a16:creationId xmlns:a16="http://schemas.microsoft.com/office/drawing/2014/main" id="{0F097A1A-2185-F148-8F82-34ABB517D6A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231" name="Picture 161" descr="desktop_computer_stylized_medium">
              <a:extLst>
                <a:ext uri="{FF2B5EF4-FFF2-40B4-BE49-F238E27FC236}">
                  <a16:creationId xmlns:a16="http://schemas.microsoft.com/office/drawing/2014/main" id="{739E1A58-F96D-1345-AEAE-EA59CB2F6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162">
              <a:extLst>
                <a:ext uri="{FF2B5EF4-FFF2-40B4-BE49-F238E27FC236}">
                  <a16:creationId xmlns:a16="http://schemas.microsoft.com/office/drawing/2014/main" id="{476098FC-333E-C14D-BD39-044AEB98AE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163">
            <a:extLst>
              <a:ext uri="{FF2B5EF4-FFF2-40B4-BE49-F238E27FC236}">
                <a16:creationId xmlns:a16="http://schemas.microsoft.com/office/drawing/2014/main" id="{E2EFDB81-0D19-4A48-8538-D27C6B7F7D14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199" name="Freeform 164">
              <a:extLst>
                <a:ext uri="{FF2B5EF4-FFF2-40B4-BE49-F238E27FC236}">
                  <a16:creationId xmlns:a16="http://schemas.microsoft.com/office/drawing/2014/main" id="{BD6EFF4C-D844-414A-9756-E53717BA4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Rectangle 165">
              <a:extLst>
                <a:ext uri="{FF2B5EF4-FFF2-40B4-BE49-F238E27FC236}">
                  <a16:creationId xmlns:a16="http://schemas.microsoft.com/office/drawing/2014/main" id="{7CB552E3-C1C5-F942-A2D3-56184702A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Freeform 166">
              <a:extLst>
                <a:ext uri="{FF2B5EF4-FFF2-40B4-BE49-F238E27FC236}">
                  <a16:creationId xmlns:a16="http://schemas.microsoft.com/office/drawing/2014/main" id="{ADBEFE66-AA30-4B46-A1C5-46CBEA0C1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2" name="Freeform 167">
              <a:extLst>
                <a:ext uri="{FF2B5EF4-FFF2-40B4-BE49-F238E27FC236}">
                  <a16:creationId xmlns:a16="http://schemas.microsoft.com/office/drawing/2014/main" id="{02AE45A3-16A5-2145-B7BC-4400869B5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68">
              <a:extLst>
                <a:ext uri="{FF2B5EF4-FFF2-40B4-BE49-F238E27FC236}">
                  <a16:creationId xmlns:a16="http://schemas.microsoft.com/office/drawing/2014/main" id="{8CFC0F08-B9F2-1B47-BFD4-FF5DCA08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169">
              <a:extLst>
                <a:ext uri="{FF2B5EF4-FFF2-40B4-BE49-F238E27FC236}">
                  <a16:creationId xmlns:a16="http://schemas.microsoft.com/office/drawing/2014/main" id="{13A37EEE-1891-1440-9CC9-602B2446B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29" name="AutoShape 170">
                <a:extLst>
                  <a:ext uri="{FF2B5EF4-FFF2-40B4-BE49-F238E27FC236}">
                    <a16:creationId xmlns:a16="http://schemas.microsoft.com/office/drawing/2014/main" id="{0DE9F83D-BA7B-AB43-9A9D-4DC6E782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171">
                <a:extLst>
                  <a:ext uri="{FF2B5EF4-FFF2-40B4-BE49-F238E27FC236}">
                    <a16:creationId xmlns:a16="http://schemas.microsoft.com/office/drawing/2014/main" id="{A22C12A6-C6AF-F645-B954-ECC93E01F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172">
              <a:extLst>
                <a:ext uri="{FF2B5EF4-FFF2-40B4-BE49-F238E27FC236}">
                  <a16:creationId xmlns:a16="http://schemas.microsoft.com/office/drawing/2014/main" id="{E3DCF607-14CC-8F49-81D1-A0BB7C7DE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6" name="Group 173">
              <a:extLst>
                <a:ext uri="{FF2B5EF4-FFF2-40B4-BE49-F238E27FC236}">
                  <a16:creationId xmlns:a16="http://schemas.microsoft.com/office/drawing/2014/main" id="{86D015C1-5E8B-3F4F-82D3-56E79D5E8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27" name="AutoShape 174">
                <a:extLst>
                  <a:ext uri="{FF2B5EF4-FFF2-40B4-BE49-F238E27FC236}">
                    <a16:creationId xmlns:a16="http://schemas.microsoft.com/office/drawing/2014/main" id="{48620533-E7B5-AD47-9B24-98B7CD277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175">
                <a:extLst>
                  <a:ext uri="{FF2B5EF4-FFF2-40B4-BE49-F238E27FC236}">
                    <a16:creationId xmlns:a16="http://schemas.microsoft.com/office/drawing/2014/main" id="{E12148F0-F22A-FE46-8240-0D9581F97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7" name="Rectangle 176">
              <a:extLst>
                <a:ext uri="{FF2B5EF4-FFF2-40B4-BE49-F238E27FC236}">
                  <a16:creationId xmlns:a16="http://schemas.microsoft.com/office/drawing/2014/main" id="{9AEDD470-9194-E749-BE81-8C84F342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Rectangle 177">
              <a:extLst>
                <a:ext uri="{FF2B5EF4-FFF2-40B4-BE49-F238E27FC236}">
                  <a16:creationId xmlns:a16="http://schemas.microsoft.com/office/drawing/2014/main" id="{92944065-57F3-474C-B7C9-8C3EF224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9" name="Group 178">
              <a:extLst>
                <a:ext uri="{FF2B5EF4-FFF2-40B4-BE49-F238E27FC236}">
                  <a16:creationId xmlns:a16="http://schemas.microsoft.com/office/drawing/2014/main" id="{F21A1F7B-AAFD-0B45-8D20-66719A131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5" name="AutoShape 179">
                <a:extLst>
                  <a:ext uri="{FF2B5EF4-FFF2-40B4-BE49-F238E27FC236}">
                    <a16:creationId xmlns:a16="http://schemas.microsoft.com/office/drawing/2014/main" id="{C1DDC539-D8AE-0F41-B3C6-7BDF3D7B6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AutoShape 180">
                <a:extLst>
                  <a:ext uri="{FF2B5EF4-FFF2-40B4-BE49-F238E27FC236}">
                    <a16:creationId xmlns:a16="http://schemas.microsoft.com/office/drawing/2014/main" id="{7BE912F4-6A13-C146-872D-5E728DEDB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Freeform 181">
              <a:extLst>
                <a:ext uri="{FF2B5EF4-FFF2-40B4-BE49-F238E27FC236}">
                  <a16:creationId xmlns:a16="http://schemas.microsoft.com/office/drawing/2014/main" id="{2D115A2E-4180-8D4D-9CD8-D6CDE2038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1" name="Group 182">
              <a:extLst>
                <a:ext uri="{FF2B5EF4-FFF2-40B4-BE49-F238E27FC236}">
                  <a16:creationId xmlns:a16="http://schemas.microsoft.com/office/drawing/2014/main" id="{60622201-2E59-994D-AB7D-72EE5A986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3" name="AutoShape 183">
                <a:extLst>
                  <a:ext uri="{FF2B5EF4-FFF2-40B4-BE49-F238E27FC236}">
                    <a16:creationId xmlns:a16="http://schemas.microsoft.com/office/drawing/2014/main" id="{4C230A94-BC0D-F34B-A373-92423746E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4" name="AutoShape 184">
                <a:extLst>
                  <a:ext uri="{FF2B5EF4-FFF2-40B4-BE49-F238E27FC236}">
                    <a16:creationId xmlns:a16="http://schemas.microsoft.com/office/drawing/2014/main" id="{790B5D31-2480-4F41-8E42-1AF6E8FAD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2" name="Rectangle 185">
              <a:extLst>
                <a:ext uri="{FF2B5EF4-FFF2-40B4-BE49-F238E27FC236}">
                  <a16:creationId xmlns:a16="http://schemas.microsoft.com/office/drawing/2014/main" id="{FDF61F85-9CD0-354B-947A-47024504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Freeform 186">
              <a:extLst>
                <a:ext uri="{FF2B5EF4-FFF2-40B4-BE49-F238E27FC236}">
                  <a16:creationId xmlns:a16="http://schemas.microsoft.com/office/drawing/2014/main" id="{611684CC-E72C-034A-A61A-6164A0BF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4" name="Freeform 187">
              <a:extLst>
                <a:ext uri="{FF2B5EF4-FFF2-40B4-BE49-F238E27FC236}">
                  <a16:creationId xmlns:a16="http://schemas.microsoft.com/office/drawing/2014/main" id="{DBB964D6-CEE2-3241-BFDA-5DB20E159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5" name="Oval 188">
              <a:extLst>
                <a:ext uri="{FF2B5EF4-FFF2-40B4-BE49-F238E27FC236}">
                  <a16:creationId xmlns:a16="http://schemas.microsoft.com/office/drawing/2014/main" id="{27197FE3-A9C2-EE42-B3C2-C3A9CBF3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6" name="Freeform 189">
              <a:extLst>
                <a:ext uri="{FF2B5EF4-FFF2-40B4-BE49-F238E27FC236}">
                  <a16:creationId xmlns:a16="http://schemas.microsoft.com/office/drawing/2014/main" id="{F3ED62CF-FC3D-8949-A608-5B7BFE69D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AutoShape 190">
              <a:extLst>
                <a:ext uri="{FF2B5EF4-FFF2-40B4-BE49-F238E27FC236}">
                  <a16:creationId xmlns:a16="http://schemas.microsoft.com/office/drawing/2014/main" id="{3091CE7F-A295-6F47-B397-614B62DF0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AutoShape 191">
              <a:extLst>
                <a:ext uri="{FF2B5EF4-FFF2-40B4-BE49-F238E27FC236}">
                  <a16:creationId xmlns:a16="http://schemas.microsoft.com/office/drawing/2014/main" id="{415A0F15-253E-F54D-B178-9525AED1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Oval 192">
              <a:extLst>
                <a:ext uri="{FF2B5EF4-FFF2-40B4-BE49-F238E27FC236}">
                  <a16:creationId xmlns:a16="http://schemas.microsoft.com/office/drawing/2014/main" id="{C2CD80B7-EEF4-014D-B5A6-EAE8E9D2D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Oval 193">
              <a:extLst>
                <a:ext uri="{FF2B5EF4-FFF2-40B4-BE49-F238E27FC236}">
                  <a16:creationId xmlns:a16="http://schemas.microsoft.com/office/drawing/2014/main" id="{36F54B23-051A-244E-98BA-0B1F8C40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1" name="Oval 194">
              <a:extLst>
                <a:ext uri="{FF2B5EF4-FFF2-40B4-BE49-F238E27FC236}">
                  <a16:creationId xmlns:a16="http://schemas.microsoft.com/office/drawing/2014/main" id="{9B7CB66A-4AB2-C249-9259-D8943EEC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Rectangle 195">
              <a:extLst>
                <a:ext uri="{FF2B5EF4-FFF2-40B4-BE49-F238E27FC236}">
                  <a16:creationId xmlns:a16="http://schemas.microsoft.com/office/drawing/2014/main" id="{99EDA04F-76BC-A24E-994C-040F379B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8" name="Line 57">
            <a:extLst>
              <a:ext uri="{FF2B5EF4-FFF2-40B4-BE49-F238E27FC236}">
                <a16:creationId xmlns:a16="http://schemas.microsoft.com/office/drawing/2014/main" id="{57E79EDF-A69C-7748-A8F5-A8D11C416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57">
            <a:extLst>
              <a:ext uri="{FF2B5EF4-FFF2-40B4-BE49-F238E27FC236}">
                <a16:creationId xmlns:a16="http://schemas.microsoft.com/office/drawing/2014/main" id="{F9B908EA-CCC5-9140-968E-E85601F061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57">
            <a:extLst>
              <a:ext uri="{FF2B5EF4-FFF2-40B4-BE49-F238E27FC236}">
                <a16:creationId xmlns:a16="http://schemas.microsoft.com/office/drawing/2014/main" id="{B8DA85AE-A4EF-8949-A171-7D8A32E23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B36FCA-98F2-334E-B745-8BE5CDDCBFB2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297" name="Text Box 68">
              <a:extLst>
                <a:ext uri="{FF2B5EF4-FFF2-40B4-BE49-F238E27FC236}">
                  <a16:creationId xmlns:a16="http://schemas.microsoft.com/office/drawing/2014/main" id="{A106E788-CB34-784B-A7C6-28841DDC2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Oval 217">
              <a:extLst>
                <a:ext uri="{FF2B5EF4-FFF2-40B4-BE49-F238E27FC236}">
                  <a16:creationId xmlns:a16="http://schemas.microsoft.com/office/drawing/2014/main" id="{CEE2DA5C-50A0-D742-A105-CCD7EE709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Line 229">
              <a:extLst>
                <a:ext uri="{FF2B5EF4-FFF2-40B4-BE49-F238E27FC236}">
                  <a16:creationId xmlns:a16="http://schemas.microsoft.com/office/drawing/2014/main" id="{255225C8-6B39-2541-95EB-F48A1F34A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Oval 232">
              <a:extLst>
                <a:ext uri="{FF2B5EF4-FFF2-40B4-BE49-F238E27FC236}">
                  <a16:creationId xmlns:a16="http://schemas.microsoft.com/office/drawing/2014/main" id="{43D2CE91-2B81-EF48-9C07-31413440C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Text Box 233">
              <a:extLst>
                <a:ext uri="{FF2B5EF4-FFF2-40B4-BE49-F238E27FC236}">
                  <a16:creationId xmlns:a16="http://schemas.microsoft.com/office/drawing/2014/main" id="{FE1C66F4-D8DA-494A-9A89-F8E745865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Line 234">
              <a:extLst>
                <a:ext uri="{FF2B5EF4-FFF2-40B4-BE49-F238E27FC236}">
                  <a16:creationId xmlns:a16="http://schemas.microsoft.com/office/drawing/2014/main" id="{63AF49C8-A0AA-624A-85D8-166B2AE49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Line 235">
              <a:extLst>
                <a:ext uri="{FF2B5EF4-FFF2-40B4-BE49-F238E27FC236}">
                  <a16:creationId xmlns:a16="http://schemas.microsoft.com/office/drawing/2014/main" id="{DB362CDB-1FF4-4C41-99F9-FAF1CC7C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DD48FEE-9456-1B4E-84A7-B3ED91FFE8E0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CF2B7F29-466D-FC4A-ACE7-BFBF267B0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184" name="Line 77">
              <a:extLst>
                <a:ext uri="{FF2B5EF4-FFF2-40B4-BE49-F238E27FC236}">
                  <a16:creationId xmlns:a16="http://schemas.microsoft.com/office/drawing/2014/main" id="{7E362826-A3B7-5941-AE9B-A10769F86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6512663-A281-404F-AF8E-A1DB8E5E7ECA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15AD671-DB74-444A-B48E-E8BEAB79A7D2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99DD12F9-E416-394B-8D63-40D48A708559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15780100-29B8-5C4F-93B7-5649208D6A95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202CCE17-CE75-B441-ADA2-F35E98844675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9471ACA7-44C6-004C-B2C2-7818A49BE16E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72FD74F9-7342-F046-8132-AF1193BA35CF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4E5C557C-7FBE-9746-A186-91684629902D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9B6FEECA-C37C-BB48-B144-6D6274CBC319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2" name="Freeform 91">
            <a:extLst>
              <a:ext uri="{FF2B5EF4-FFF2-40B4-BE49-F238E27FC236}">
                <a16:creationId xmlns:a16="http://schemas.microsoft.com/office/drawing/2014/main" id="{A9B480FF-21CF-FC44-9DF0-9C672684A517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E72A71E-CC9B-AE4A-AE8F-124BCB210BCD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265" name="Oval 73">
              <a:extLst>
                <a:ext uri="{FF2B5EF4-FFF2-40B4-BE49-F238E27FC236}">
                  <a16:creationId xmlns:a16="http://schemas.microsoft.com/office/drawing/2014/main" id="{CBF2A11D-CB4B-5047-8DCE-1CCA81F6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90">
              <a:extLst>
                <a:ext uri="{FF2B5EF4-FFF2-40B4-BE49-F238E27FC236}">
                  <a16:creationId xmlns:a16="http://schemas.microsoft.com/office/drawing/2014/main" id="{A788A76C-C9BB-D246-93A9-CFA5F5F5A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2C2F29-CDE1-7F43-8E31-AA4451365879}"/>
              </a:ext>
            </a:extLst>
          </p:cNvPr>
          <p:cNvGrpSpPr/>
          <p:nvPr/>
        </p:nvGrpSpPr>
        <p:grpSpPr>
          <a:xfrm>
            <a:off x="643673" y="1714605"/>
            <a:ext cx="9710831" cy="1905000"/>
            <a:chOff x="643673" y="1714605"/>
            <a:chExt cx="9710831" cy="1905000"/>
          </a:xfrm>
        </p:grpSpPr>
        <p:grpSp>
          <p:nvGrpSpPr>
            <p:cNvPr id="910" name="Group 237">
              <a:extLst>
                <a:ext uri="{FF2B5EF4-FFF2-40B4-BE49-F238E27FC236}">
                  <a16:creationId xmlns:a16="http://schemas.microsoft.com/office/drawing/2014/main" id="{EC72FC62-B230-A94B-A95E-6B7E5B9B9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739" y="2720058"/>
              <a:ext cx="195221" cy="142875"/>
              <a:chOff x="174" y="3986"/>
              <a:chExt cx="51" cy="62"/>
            </a:xfrm>
          </p:grpSpPr>
          <p:sp>
            <p:nvSpPr>
              <p:cNvPr id="911" name="Freeform 238">
                <a:extLst>
                  <a:ext uri="{FF2B5EF4-FFF2-40B4-BE49-F238E27FC236}">
                    <a16:creationId xmlns:a16="http://schemas.microsoft.com/office/drawing/2014/main" id="{8675489A-2D10-4445-84BB-BCD7F29CF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" y="3986"/>
                <a:ext cx="49" cy="48"/>
              </a:xfrm>
              <a:custGeom>
                <a:avLst/>
                <a:gdLst>
                  <a:gd name="T0" fmla="*/ 0 w 49"/>
                  <a:gd name="T1" fmla="*/ 0 h 62"/>
                  <a:gd name="T2" fmla="*/ 49 w 49"/>
                  <a:gd name="T3" fmla="*/ 2 h 62"/>
                  <a:gd name="T4" fmla="*/ 4 w 49"/>
                  <a:gd name="T5" fmla="*/ 5 h 6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9" h="62">
                    <a:moveTo>
                      <a:pt x="0" y="0"/>
                    </a:moveTo>
                    <a:lnTo>
                      <a:pt x="49" y="32"/>
                    </a:lnTo>
                    <a:lnTo>
                      <a:pt x="4" y="62"/>
                    </a:lnTo>
                  </a:path>
                </a:pathLst>
              </a:cu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2" name="Line 239">
                <a:extLst>
                  <a:ext uri="{FF2B5EF4-FFF2-40B4-BE49-F238E27FC236}">
                    <a16:creationId xmlns:a16="http://schemas.microsoft.com/office/drawing/2014/main" id="{6EE2EE7A-D9AA-9444-A38F-5ADDE6E80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" y="4048"/>
                <a:ext cx="4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60" name="Rectangle 2">
              <a:extLst>
                <a:ext uri="{FF2B5EF4-FFF2-40B4-BE49-F238E27FC236}">
                  <a16:creationId xmlns:a16="http://schemas.microsoft.com/office/drawing/2014/main" id="{03320F89-A084-7B49-8A13-3CBCE2696C5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3673" y="1714605"/>
              <a:ext cx="9710831" cy="1905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 retransmits lost, timed-out packet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application-layer input = application-layer output: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=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out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transport-layer input includes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retransmissions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l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’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  <a:endPara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232186-DB8B-EE41-ABB8-8C4434E748DD}"/>
              </a:ext>
            </a:extLst>
          </p:cNvPr>
          <p:cNvGrpSpPr/>
          <p:nvPr/>
        </p:nvGrpSpPr>
        <p:grpSpPr>
          <a:xfrm>
            <a:off x="7116763" y="3629025"/>
            <a:ext cx="1057275" cy="473075"/>
            <a:chOff x="7116763" y="3629025"/>
            <a:chExt cx="1057275" cy="473075"/>
          </a:xfrm>
        </p:grpSpPr>
        <p:sp>
          <p:nvSpPr>
            <p:cNvPr id="461" name="Text Box 219">
              <a:extLst>
                <a:ext uri="{FF2B5EF4-FFF2-40B4-BE49-F238E27FC236}">
                  <a16:creationId xmlns:a16="http://schemas.microsoft.com/office/drawing/2014/main" id="{C648AB54-6598-DE46-92A6-D245E6D0B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488" y="3629025"/>
              <a:ext cx="5905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2" name="Line 236">
              <a:extLst>
                <a:ext uri="{FF2B5EF4-FFF2-40B4-BE49-F238E27FC236}">
                  <a16:creationId xmlns:a16="http://schemas.microsoft.com/office/drawing/2014/main" id="{1870B461-7B79-EB4C-840A-4B5BE77A4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6763" y="38354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5560666-FC53-B945-9620-BB2E2AE986CF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372AD6F-EEFC-914F-BE23-DE28BE98C152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AECD2E0A-D6E2-2842-934A-3F651325C0C8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168" name="Slide Number Placeholder 2">
            <a:extLst>
              <a:ext uri="{FF2B5EF4-FFF2-40B4-BE49-F238E27FC236}">
                <a16:creationId xmlns:a16="http://schemas.microsoft.com/office/drawing/2014/main" id="{EDF89B14-4877-B447-9EAB-EAB6735B3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3">
            <a:extLst>
              <a:ext uri="{FF2B5EF4-FFF2-40B4-BE49-F238E27FC236}">
                <a16:creationId xmlns:a16="http://schemas.microsoft.com/office/drawing/2014/main" id="{94850343-F164-9342-8172-492C44663F13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7909E55-4569-0948-961D-43068CFC7348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78B11350-9794-2342-B562-D5B69F60AC8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A2D0AADF-2038-FE4A-BA0E-1A216AAE2643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8A6F32B7-0022-B245-AE89-E8233E5F30D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F3C70DC5-A1ED-2147-9421-DD1A82216451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DCBAE229-1066-ED4A-BFB7-7DDF8153B5E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Freeform 9">
            <a:extLst>
              <a:ext uri="{FF2B5EF4-FFF2-40B4-BE49-F238E27FC236}">
                <a16:creationId xmlns:a16="http://schemas.microsoft.com/office/drawing/2014/main" id="{6FAE0227-588C-3740-BD2A-167D60FE1374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7FD24CC-8B00-1249-B3EA-B48ED9BD0C16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90C923E9-F601-6A4C-8C38-FACF63AC4DA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3B5A7695-AD4A-514E-8995-83287D6880D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21D7D74-8D80-2446-BB07-DFA009FB035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863D0752-8B82-6B47-8C73-82CD069862DA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4D54E01-67AD-BD41-8FC0-3607A456773F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FD7089E-96E8-4D43-B449-4D5C177E9983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2B9795D8-DE72-0E4D-B8D0-8A4FE22C6F3F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8DBB6C8D-4747-6047-8A27-F09F6A2E11DF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F78138AC-BB02-AA47-B525-8C0F524F4082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263C1CB-C86A-1A4C-904B-C8D95F0C23F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2EBC4991-6315-5645-9FFE-52CAD0CCC2F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Freeform 6">
            <a:extLst>
              <a:ext uri="{FF2B5EF4-FFF2-40B4-BE49-F238E27FC236}">
                <a16:creationId xmlns:a16="http://schemas.microsoft.com/office/drawing/2014/main" id="{3F104274-9FA2-EA4D-8A30-E52A462F2052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C5836F1-F171-8247-9890-0337498997A7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659B83A-9A86-D445-A5DC-64CCDEE48D8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6EBE406A-A87A-9E4C-85A9-355AAF8EA23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57A93EE-01C8-704A-ACA5-9A2DD1B9436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39523A07-6615-7940-9047-7059C0F0677B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6A1A35B4-82C9-A345-8F03-D2DFA4D94CF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4E2CB90-F397-AB48-B9D9-5B9B57BE257D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75657808-7F9A-4548-9BE7-735D4EF9B5E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D4514D5D-3874-B943-8C94-3144D5AD3E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54922FA6-F0ED-144C-A4FA-75A78D9FC6B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44" name="Freeform 443">
                <a:extLst>
                  <a:ext uri="{FF2B5EF4-FFF2-40B4-BE49-F238E27FC236}">
                    <a16:creationId xmlns:a16="http://schemas.microsoft.com/office/drawing/2014/main" id="{707D05DA-BBC6-CB49-A557-5ADC3226F9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Freeform 444">
                <a:extLst>
                  <a:ext uri="{FF2B5EF4-FFF2-40B4-BE49-F238E27FC236}">
                    <a16:creationId xmlns:a16="http://schemas.microsoft.com/office/drawing/2014/main" id="{4C02C300-6C33-5F4F-839D-3428AD261D5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6" name="Freeform 445">
                <a:extLst>
                  <a:ext uri="{FF2B5EF4-FFF2-40B4-BE49-F238E27FC236}">
                    <a16:creationId xmlns:a16="http://schemas.microsoft.com/office/drawing/2014/main" id="{BC516460-C1B4-3B4A-8BA7-BE2B0D6B211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7" name="Freeform 446">
                <a:extLst>
                  <a:ext uri="{FF2B5EF4-FFF2-40B4-BE49-F238E27FC236}">
                    <a16:creationId xmlns:a16="http://schemas.microsoft.com/office/drawing/2014/main" id="{26184741-429A-0845-8EDF-E02659947D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24">
            <a:extLst>
              <a:ext uri="{FF2B5EF4-FFF2-40B4-BE49-F238E27FC236}">
                <a16:creationId xmlns:a16="http://schemas.microsoft.com/office/drawing/2014/main" id="{928D5C6C-2458-A340-B436-05E659095139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39" name="Picture 125" descr="desktop_computer_stylized_medium">
              <a:extLst>
                <a:ext uri="{FF2B5EF4-FFF2-40B4-BE49-F238E27FC236}">
                  <a16:creationId xmlns:a16="http://schemas.microsoft.com/office/drawing/2014/main" id="{0FD471B6-3E5D-2949-BD49-9611B77F5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" name="Freeform 126">
              <a:extLst>
                <a:ext uri="{FF2B5EF4-FFF2-40B4-BE49-F238E27FC236}">
                  <a16:creationId xmlns:a16="http://schemas.microsoft.com/office/drawing/2014/main" id="{DC143BE7-08FC-9746-BAC8-890A432870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3" name="Freeform 12">
            <a:extLst>
              <a:ext uri="{FF2B5EF4-FFF2-40B4-BE49-F238E27FC236}">
                <a16:creationId xmlns:a16="http://schemas.microsoft.com/office/drawing/2014/main" id="{3498F994-5BD8-E74A-A219-152CBAE8AB41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33">
            <a:extLst>
              <a:ext uri="{FF2B5EF4-FFF2-40B4-BE49-F238E27FC236}">
                <a16:creationId xmlns:a16="http://schemas.microsoft.com/office/drawing/2014/main" id="{4EAD0965-6EDE-3044-BDA1-47195A36E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Text Box 42">
            <a:extLst>
              <a:ext uri="{FF2B5EF4-FFF2-40B4-BE49-F238E27FC236}">
                <a16:creationId xmlns:a16="http://schemas.microsoft.com/office/drawing/2014/main" id="{A72787AC-48CD-E748-AFE1-B2DF4BC2F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Text Box 52">
            <a:extLst>
              <a:ext uri="{FF2B5EF4-FFF2-40B4-BE49-F238E27FC236}">
                <a16:creationId xmlns:a16="http://schemas.microsoft.com/office/drawing/2014/main" id="{A95B344E-5BB8-1A4C-96D5-1A5CCC9D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8" name="Line 53">
            <a:extLst>
              <a:ext uri="{FF2B5EF4-FFF2-40B4-BE49-F238E27FC236}">
                <a16:creationId xmlns:a16="http://schemas.microsoft.com/office/drawing/2014/main" id="{36BC3461-D266-FC4F-AC75-DCAB735675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2" name="Line 54">
            <a:extLst>
              <a:ext uri="{FF2B5EF4-FFF2-40B4-BE49-F238E27FC236}">
                <a16:creationId xmlns:a16="http://schemas.microsoft.com/office/drawing/2014/main" id="{0FD51E39-54E3-FC4B-8438-1DA851F5A2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3" name="Line 55">
            <a:extLst>
              <a:ext uri="{FF2B5EF4-FFF2-40B4-BE49-F238E27FC236}">
                <a16:creationId xmlns:a16="http://schemas.microsoft.com/office/drawing/2014/main" id="{C7D9A69E-6BD1-3F4C-A4E5-506632A254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4" name="Line 57">
            <a:extLst>
              <a:ext uri="{FF2B5EF4-FFF2-40B4-BE49-F238E27FC236}">
                <a16:creationId xmlns:a16="http://schemas.microsoft.com/office/drawing/2014/main" id="{6191562F-E046-7846-9AFD-82F26FA474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36" name="Group 127">
            <a:extLst>
              <a:ext uri="{FF2B5EF4-FFF2-40B4-BE49-F238E27FC236}">
                <a16:creationId xmlns:a16="http://schemas.microsoft.com/office/drawing/2014/main" id="{976B064D-F0CE-FD45-997B-82999C62D57F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01" name="Freeform 128">
              <a:extLst>
                <a:ext uri="{FF2B5EF4-FFF2-40B4-BE49-F238E27FC236}">
                  <a16:creationId xmlns:a16="http://schemas.microsoft.com/office/drawing/2014/main" id="{CDE4EA92-43F5-C648-9A6C-E9056B530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2" name="Rectangle 129">
              <a:extLst>
                <a:ext uri="{FF2B5EF4-FFF2-40B4-BE49-F238E27FC236}">
                  <a16:creationId xmlns:a16="http://schemas.microsoft.com/office/drawing/2014/main" id="{AA5B00D6-3312-7844-B058-10026A6BD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Freeform 130">
              <a:extLst>
                <a:ext uri="{FF2B5EF4-FFF2-40B4-BE49-F238E27FC236}">
                  <a16:creationId xmlns:a16="http://schemas.microsoft.com/office/drawing/2014/main" id="{027D1F88-5C4B-6F4F-B91D-DE0B9249D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Freeform 131">
              <a:extLst>
                <a:ext uri="{FF2B5EF4-FFF2-40B4-BE49-F238E27FC236}">
                  <a16:creationId xmlns:a16="http://schemas.microsoft.com/office/drawing/2014/main" id="{727D8677-A797-794C-AA30-D4400E7BE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5" name="Rectangle 132">
              <a:extLst>
                <a:ext uri="{FF2B5EF4-FFF2-40B4-BE49-F238E27FC236}">
                  <a16:creationId xmlns:a16="http://schemas.microsoft.com/office/drawing/2014/main" id="{EB2FFBCE-C89F-BA45-B3E6-368DBC16E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06" name="Group 133">
              <a:extLst>
                <a:ext uri="{FF2B5EF4-FFF2-40B4-BE49-F238E27FC236}">
                  <a16:creationId xmlns:a16="http://schemas.microsoft.com/office/drawing/2014/main" id="{D9B4D6C3-55E2-914C-9392-B06DB43BF6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1" name="AutoShape 134">
                <a:extLst>
                  <a:ext uri="{FF2B5EF4-FFF2-40B4-BE49-F238E27FC236}">
                    <a16:creationId xmlns:a16="http://schemas.microsoft.com/office/drawing/2014/main" id="{C69DD16D-9B89-454E-86FE-146165B84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2" name="AutoShape 135">
                <a:extLst>
                  <a:ext uri="{FF2B5EF4-FFF2-40B4-BE49-F238E27FC236}">
                    <a16:creationId xmlns:a16="http://schemas.microsoft.com/office/drawing/2014/main" id="{C5088E43-3534-E14E-B8F5-D6373D3DC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7" name="Rectangle 136">
              <a:extLst>
                <a:ext uri="{FF2B5EF4-FFF2-40B4-BE49-F238E27FC236}">
                  <a16:creationId xmlns:a16="http://schemas.microsoft.com/office/drawing/2014/main" id="{10AC52A8-0502-8D4A-AC13-7CB92F60C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08" name="Group 137">
              <a:extLst>
                <a:ext uri="{FF2B5EF4-FFF2-40B4-BE49-F238E27FC236}">
                  <a16:creationId xmlns:a16="http://schemas.microsoft.com/office/drawing/2014/main" id="{74705E03-7801-7B48-B480-350446C44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9" name="AutoShape 138">
                <a:extLst>
                  <a:ext uri="{FF2B5EF4-FFF2-40B4-BE49-F238E27FC236}">
                    <a16:creationId xmlns:a16="http://schemas.microsoft.com/office/drawing/2014/main" id="{99F3069A-6DD0-8644-9400-4D75C6E7A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0" name="AutoShape 139">
                <a:extLst>
                  <a:ext uri="{FF2B5EF4-FFF2-40B4-BE49-F238E27FC236}">
                    <a16:creationId xmlns:a16="http://schemas.microsoft.com/office/drawing/2014/main" id="{5CD3DB9D-6837-A440-8052-1C258BC5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9" name="Rectangle 140">
              <a:extLst>
                <a:ext uri="{FF2B5EF4-FFF2-40B4-BE49-F238E27FC236}">
                  <a16:creationId xmlns:a16="http://schemas.microsoft.com/office/drawing/2014/main" id="{5E25305B-0E4D-B64C-986D-5C8970801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0" name="Rectangle 141">
              <a:extLst>
                <a:ext uri="{FF2B5EF4-FFF2-40B4-BE49-F238E27FC236}">
                  <a16:creationId xmlns:a16="http://schemas.microsoft.com/office/drawing/2014/main" id="{9BE5A888-367B-F34A-89D6-EDE1723A2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1" name="Group 142">
              <a:extLst>
                <a:ext uri="{FF2B5EF4-FFF2-40B4-BE49-F238E27FC236}">
                  <a16:creationId xmlns:a16="http://schemas.microsoft.com/office/drawing/2014/main" id="{6A6FAD94-34FC-AE44-83CD-8483AEB15B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7" name="AutoShape 143">
                <a:extLst>
                  <a:ext uri="{FF2B5EF4-FFF2-40B4-BE49-F238E27FC236}">
                    <a16:creationId xmlns:a16="http://schemas.microsoft.com/office/drawing/2014/main" id="{FDB729FC-0BB7-714B-8CB7-04CEB3A7D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8" name="AutoShape 144">
                <a:extLst>
                  <a:ext uri="{FF2B5EF4-FFF2-40B4-BE49-F238E27FC236}">
                    <a16:creationId xmlns:a16="http://schemas.microsoft.com/office/drawing/2014/main" id="{26E1758B-606B-A54A-B37B-4D5B7FB64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2" name="Freeform 145">
              <a:extLst>
                <a:ext uri="{FF2B5EF4-FFF2-40B4-BE49-F238E27FC236}">
                  <a16:creationId xmlns:a16="http://schemas.microsoft.com/office/drawing/2014/main" id="{CA66D6F4-6566-2346-AE37-5D4696803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3" name="Group 146">
              <a:extLst>
                <a:ext uri="{FF2B5EF4-FFF2-40B4-BE49-F238E27FC236}">
                  <a16:creationId xmlns:a16="http://schemas.microsoft.com/office/drawing/2014/main" id="{14E0B7CB-EDF8-5B41-B427-8AD65964D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5" name="AutoShape 147">
                <a:extLst>
                  <a:ext uri="{FF2B5EF4-FFF2-40B4-BE49-F238E27FC236}">
                    <a16:creationId xmlns:a16="http://schemas.microsoft.com/office/drawing/2014/main" id="{467127AD-2CB0-8C45-8018-5848115D9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6" name="AutoShape 148">
                <a:extLst>
                  <a:ext uri="{FF2B5EF4-FFF2-40B4-BE49-F238E27FC236}">
                    <a16:creationId xmlns:a16="http://schemas.microsoft.com/office/drawing/2014/main" id="{0796E888-44D7-9F44-8AFE-FED1CF4EB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4" name="Rectangle 149">
              <a:extLst>
                <a:ext uri="{FF2B5EF4-FFF2-40B4-BE49-F238E27FC236}">
                  <a16:creationId xmlns:a16="http://schemas.microsoft.com/office/drawing/2014/main" id="{4E54C520-F74E-674F-A888-F85B55FA5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5" name="Freeform 150">
              <a:extLst>
                <a:ext uri="{FF2B5EF4-FFF2-40B4-BE49-F238E27FC236}">
                  <a16:creationId xmlns:a16="http://schemas.microsoft.com/office/drawing/2014/main" id="{0B18E885-C455-204F-9F4D-7CADCD00C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Freeform 151">
              <a:extLst>
                <a:ext uri="{FF2B5EF4-FFF2-40B4-BE49-F238E27FC236}">
                  <a16:creationId xmlns:a16="http://schemas.microsoft.com/office/drawing/2014/main" id="{2B747C07-7872-A24D-BBEF-F9E8EAAF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7" name="Oval 152">
              <a:extLst>
                <a:ext uri="{FF2B5EF4-FFF2-40B4-BE49-F238E27FC236}">
                  <a16:creationId xmlns:a16="http://schemas.microsoft.com/office/drawing/2014/main" id="{AD0A4401-053C-AC45-9D2C-65FFC62C7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Freeform 153">
              <a:extLst>
                <a:ext uri="{FF2B5EF4-FFF2-40B4-BE49-F238E27FC236}">
                  <a16:creationId xmlns:a16="http://schemas.microsoft.com/office/drawing/2014/main" id="{89E1D87C-2C15-6646-AFDC-9A1416DDE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9" name="AutoShape 154">
              <a:extLst>
                <a:ext uri="{FF2B5EF4-FFF2-40B4-BE49-F238E27FC236}">
                  <a16:creationId xmlns:a16="http://schemas.microsoft.com/office/drawing/2014/main" id="{66C645BA-D886-044E-8239-D4BE8DA9A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0" name="AutoShape 155">
              <a:extLst>
                <a:ext uri="{FF2B5EF4-FFF2-40B4-BE49-F238E27FC236}">
                  <a16:creationId xmlns:a16="http://schemas.microsoft.com/office/drawing/2014/main" id="{5747D9F6-ED38-1747-B38A-3A0F3326F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1" name="Oval 156">
              <a:extLst>
                <a:ext uri="{FF2B5EF4-FFF2-40B4-BE49-F238E27FC236}">
                  <a16:creationId xmlns:a16="http://schemas.microsoft.com/office/drawing/2014/main" id="{0317D36C-EC57-0840-A957-CE85B2AD9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2" name="Oval 157">
              <a:extLst>
                <a:ext uri="{FF2B5EF4-FFF2-40B4-BE49-F238E27FC236}">
                  <a16:creationId xmlns:a16="http://schemas.microsoft.com/office/drawing/2014/main" id="{540537FD-C807-3D49-8566-6C4A55E3A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3" name="Oval 158">
              <a:extLst>
                <a:ext uri="{FF2B5EF4-FFF2-40B4-BE49-F238E27FC236}">
                  <a16:creationId xmlns:a16="http://schemas.microsoft.com/office/drawing/2014/main" id="{23CFD8C3-6E99-8C40-806D-0A745B836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4" name="Rectangle 159">
              <a:extLst>
                <a:ext uri="{FF2B5EF4-FFF2-40B4-BE49-F238E27FC236}">
                  <a16:creationId xmlns:a16="http://schemas.microsoft.com/office/drawing/2014/main" id="{8A5D6DAA-891A-F544-9751-D8BAAF267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7" name="Group 160">
            <a:extLst>
              <a:ext uri="{FF2B5EF4-FFF2-40B4-BE49-F238E27FC236}">
                <a16:creationId xmlns:a16="http://schemas.microsoft.com/office/drawing/2014/main" id="{4D8A606A-8EFC-7640-A900-5D4C81F03937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399" name="Picture 161" descr="desktop_computer_stylized_medium">
              <a:extLst>
                <a:ext uri="{FF2B5EF4-FFF2-40B4-BE49-F238E27FC236}">
                  <a16:creationId xmlns:a16="http://schemas.microsoft.com/office/drawing/2014/main" id="{F51E3138-EF14-9E48-9BD4-406B983C4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" name="Freeform 162">
              <a:extLst>
                <a:ext uri="{FF2B5EF4-FFF2-40B4-BE49-F238E27FC236}">
                  <a16:creationId xmlns:a16="http://schemas.microsoft.com/office/drawing/2014/main" id="{1256EDE8-FC43-7540-94FC-794D24BB66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8" name="Group 163">
            <a:extLst>
              <a:ext uri="{FF2B5EF4-FFF2-40B4-BE49-F238E27FC236}">
                <a16:creationId xmlns:a16="http://schemas.microsoft.com/office/drawing/2014/main" id="{0E7884E3-4890-9244-AEB3-FF8C9DC515D6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67" name="Freeform 164">
              <a:extLst>
                <a:ext uri="{FF2B5EF4-FFF2-40B4-BE49-F238E27FC236}">
                  <a16:creationId xmlns:a16="http://schemas.microsoft.com/office/drawing/2014/main" id="{3564F793-BB5B-2049-A377-2092094C0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Rectangle 165">
              <a:extLst>
                <a:ext uri="{FF2B5EF4-FFF2-40B4-BE49-F238E27FC236}">
                  <a16:creationId xmlns:a16="http://schemas.microsoft.com/office/drawing/2014/main" id="{EF360F4F-5495-6B4D-B6E0-552EB9DCA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9" name="Freeform 166">
              <a:extLst>
                <a:ext uri="{FF2B5EF4-FFF2-40B4-BE49-F238E27FC236}">
                  <a16:creationId xmlns:a16="http://schemas.microsoft.com/office/drawing/2014/main" id="{49576006-660E-9B47-AFBF-364EFC883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Freeform 167">
              <a:extLst>
                <a:ext uri="{FF2B5EF4-FFF2-40B4-BE49-F238E27FC236}">
                  <a16:creationId xmlns:a16="http://schemas.microsoft.com/office/drawing/2014/main" id="{8EB33FC8-E304-CE41-9CD6-0AD73C996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168">
              <a:extLst>
                <a:ext uri="{FF2B5EF4-FFF2-40B4-BE49-F238E27FC236}">
                  <a16:creationId xmlns:a16="http://schemas.microsoft.com/office/drawing/2014/main" id="{6C778B32-41A0-8244-BBE2-93B6E1761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2" name="Group 169">
              <a:extLst>
                <a:ext uri="{FF2B5EF4-FFF2-40B4-BE49-F238E27FC236}">
                  <a16:creationId xmlns:a16="http://schemas.microsoft.com/office/drawing/2014/main" id="{7BA4195B-DEBE-4B4C-9882-FED7243E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7" name="AutoShape 170">
                <a:extLst>
                  <a:ext uri="{FF2B5EF4-FFF2-40B4-BE49-F238E27FC236}">
                    <a16:creationId xmlns:a16="http://schemas.microsoft.com/office/drawing/2014/main" id="{C3147CE6-9A26-0846-A572-5121F21F6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8" name="AutoShape 171">
                <a:extLst>
                  <a:ext uri="{FF2B5EF4-FFF2-40B4-BE49-F238E27FC236}">
                    <a16:creationId xmlns:a16="http://schemas.microsoft.com/office/drawing/2014/main" id="{E60D0823-A680-E749-BF37-E473D78B1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3" name="Rectangle 172">
              <a:extLst>
                <a:ext uri="{FF2B5EF4-FFF2-40B4-BE49-F238E27FC236}">
                  <a16:creationId xmlns:a16="http://schemas.microsoft.com/office/drawing/2014/main" id="{FC18395B-F97E-B149-8E05-15194860B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4" name="Group 173">
              <a:extLst>
                <a:ext uri="{FF2B5EF4-FFF2-40B4-BE49-F238E27FC236}">
                  <a16:creationId xmlns:a16="http://schemas.microsoft.com/office/drawing/2014/main" id="{2BA003D7-82C2-B445-B5A2-C950E112D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5" name="AutoShape 174">
                <a:extLst>
                  <a:ext uri="{FF2B5EF4-FFF2-40B4-BE49-F238E27FC236}">
                    <a16:creationId xmlns:a16="http://schemas.microsoft.com/office/drawing/2014/main" id="{FAC3334E-F98D-3143-8A22-9FBE21555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6" name="AutoShape 175">
                <a:extLst>
                  <a:ext uri="{FF2B5EF4-FFF2-40B4-BE49-F238E27FC236}">
                    <a16:creationId xmlns:a16="http://schemas.microsoft.com/office/drawing/2014/main" id="{E2C9795D-E16D-BA42-A574-5505AF764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5" name="Rectangle 176">
              <a:extLst>
                <a:ext uri="{FF2B5EF4-FFF2-40B4-BE49-F238E27FC236}">
                  <a16:creationId xmlns:a16="http://schemas.microsoft.com/office/drawing/2014/main" id="{E8ADCEF9-A7C3-1346-9F35-EAE9DE327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6" name="Rectangle 177">
              <a:extLst>
                <a:ext uri="{FF2B5EF4-FFF2-40B4-BE49-F238E27FC236}">
                  <a16:creationId xmlns:a16="http://schemas.microsoft.com/office/drawing/2014/main" id="{04D364FF-2C20-5C4D-B865-EF176AD2D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7" name="Group 178">
              <a:extLst>
                <a:ext uri="{FF2B5EF4-FFF2-40B4-BE49-F238E27FC236}">
                  <a16:creationId xmlns:a16="http://schemas.microsoft.com/office/drawing/2014/main" id="{62CBF903-6CC6-274F-B178-5CF7DFE4E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3" name="AutoShape 179">
                <a:extLst>
                  <a:ext uri="{FF2B5EF4-FFF2-40B4-BE49-F238E27FC236}">
                    <a16:creationId xmlns:a16="http://schemas.microsoft.com/office/drawing/2014/main" id="{204B8DDB-66CE-734E-B5AA-D99AAFCB5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4" name="AutoShape 180">
                <a:extLst>
                  <a:ext uri="{FF2B5EF4-FFF2-40B4-BE49-F238E27FC236}">
                    <a16:creationId xmlns:a16="http://schemas.microsoft.com/office/drawing/2014/main" id="{1C725834-7BCF-624D-ADAE-62F2539CD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8" name="Freeform 181">
              <a:extLst>
                <a:ext uri="{FF2B5EF4-FFF2-40B4-BE49-F238E27FC236}">
                  <a16:creationId xmlns:a16="http://schemas.microsoft.com/office/drawing/2014/main" id="{98340748-8514-DB48-90DD-35536247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9" name="Group 182">
              <a:extLst>
                <a:ext uri="{FF2B5EF4-FFF2-40B4-BE49-F238E27FC236}">
                  <a16:creationId xmlns:a16="http://schemas.microsoft.com/office/drawing/2014/main" id="{F9562A1A-DA6F-9849-AC85-D69A990FF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1" name="AutoShape 183">
                <a:extLst>
                  <a:ext uri="{FF2B5EF4-FFF2-40B4-BE49-F238E27FC236}">
                    <a16:creationId xmlns:a16="http://schemas.microsoft.com/office/drawing/2014/main" id="{A670CFDF-AFF7-A547-9CF4-9F926AE4D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2" name="AutoShape 184">
                <a:extLst>
                  <a:ext uri="{FF2B5EF4-FFF2-40B4-BE49-F238E27FC236}">
                    <a16:creationId xmlns:a16="http://schemas.microsoft.com/office/drawing/2014/main" id="{8B989888-AABB-1E49-9382-C06BFA14B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0" name="Rectangle 185">
              <a:extLst>
                <a:ext uri="{FF2B5EF4-FFF2-40B4-BE49-F238E27FC236}">
                  <a16:creationId xmlns:a16="http://schemas.microsoft.com/office/drawing/2014/main" id="{BB8DEF06-6B12-6A43-8D15-89B827E3F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1" name="Freeform 186">
              <a:extLst>
                <a:ext uri="{FF2B5EF4-FFF2-40B4-BE49-F238E27FC236}">
                  <a16:creationId xmlns:a16="http://schemas.microsoft.com/office/drawing/2014/main" id="{D46CBF71-1AA1-1848-B7FE-0B5B429E7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Freeform 187">
              <a:extLst>
                <a:ext uri="{FF2B5EF4-FFF2-40B4-BE49-F238E27FC236}">
                  <a16:creationId xmlns:a16="http://schemas.microsoft.com/office/drawing/2014/main" id="{E33DBEE9-2A43-1846-9129-67A75C2B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188">
              <a:extLst>
                <a:ext uri="{FF2B5EF4-FFF2-40B4-BE49-F238E27FC236}">
                  <a16:creationId xmlns:a16="http://schemas.microsoft.com/office/drawing/2014/main" id="{4184AD3D-A3AA-D744-B0D4-86BC19CF8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Freeform 189">
              <a:extLst>
                <a:ext uri="{FF2B5EF4-FFF2-40B4-BE49-F238E27FC236}">
                  <a16:creationId xmlns:a16="http://schemas.microsoft.com/office/drawing/2014/main" id="{30BD63BA-1E7E-5543-8241-5EE587F00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AutoShape 190">
              <a:extLst>
                <a:ext uri="{FF2B5EF4-FFF2-40B4-BE49-F238E27FC236}">
                  <a16:creationId xmlns:a16="http://schemas.microsoft.com/office/drawing/2014/main" id="{221FD49B-FBB4-D44C-A5B9-40C856B44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6" name="AutoShape 191">
              <a:extLst>
                <a:ext uri="{FF2B5EF4-FFF2-40B4-BE49-F238E27FC236}">
                  <a16:creationId xmlns:a16="http://schemas.microsoft.com/office/drawing/2014/main" id="{E02AA9C5-4176-1C44-A6F0-A95EC3240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7" name="Oval 192">
              <a:extLst>
                <a:ext uri="{FF2B5EF4-FFF2-40B4-BE49-F238E27FC236}">
                  <a16:creationId xmlns:a16="http://schemas.microsoft.com/office/drawing/2014/main" id="{DB848E75-06E4-9845-A916-4E09A522E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Oval 193">
              <a:extLst>
                <a:ext uri="{FF2B5EF4-FFF2-40B4-BE49-F238E27FC236}">
                  <a16:creationId xmlns:a16="http://schemas.microsoft.com/office/drawing/2014/main" id="{E1CC4DA0-CE21-7849-ADF5-B8258F6A7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" name="Oval 194">
              <a:extLst>
                <a:ext uri="{FF2B5EF4-FFF2-40B4-BE49-F238E27FC236}">
                  <a16:creationId xmlns:a16="http://schemas.microsoft.com/office/drawing/2014/main" id="{FB60D991-801A-5D49-A562-F17DB767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0" name="Rectangle 195">
              <a:extLst>
                <a:ext uri="{FF2B5EF4-FFF2-40B4-BE49-F238E27FC236}">
                  <a16:creationId xmlns:a16="http://schemas.microsoft.com/office/drawing/2014/main" id="{E71FA6D2-7AE4-AB49-97A1-DC456EBD0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39" name="Line 57">
            <a:extLst>
              <a:ext uri="{FF2B5EF4-FFF2-40B4-BE49-F238E27FC236}">
                <a16:creationId xmlns:a16="http://schemas.microsoft.com/office/drawing/2014/main" id="{249CC5AB-AB21-0542-9359-82773A70F7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0" name="Line 57">
            <a:extLst>
              <a:ext uri="{FF2B5EF4-FFF2-40B4-BE49-F238E27FC236}">
                <a16:creationId xmlns:a16="http://schemas.microsoft.com/office/drawing/2014/main" id="{D195CB72-88E8-C440-A559-6FA4F63B94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1" name="Line 57">
            <a:extLst>
              <a:ext uri="{FF2B5EF4-FFF2-40B4-BE49-F238E27FC236}">
                <a16:creationId xmlns:a16="http://schemas.microsoft.com/office/drawing/2014/main" id="{4BEB9C9E-14C1-E440-B93B-C474D1D307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06EC58A-B6EC-4447-9E97-40F524DE60FB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60" name="Text Box 68">
              <a:extLst>
                <a:ext uri="{FF2B5EF4-FFF2-40B4-BE49-F238E27FC236}">
                  <a16:creationId xmlns:a16="http://schemas.microsoft.com/office/drawing/2014/main" id="{FA375BE1-B3E2-C94A-A758-A65780134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1" name="Oval 217">
              <a:extLst>
                <a:ext uri="{FF2B5EF4-FFF2-40B4-BE49-F238E27FC236}">
                  <a16:creationId xmlns:a16="http://schemas.microsoft.com/office/drawing/2014/main" id="{D579EE0C-24C1-7F4B-B6EE-A5D60E6E7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2" name="Line 229">
              <a:extLst>
                <a:ext uri="{FF2B5EF4-FFF2-40B4-BE49-F238E27FC236}">
                  <a16:creationId xmlns:a16="http://schemas.microsoft.com/office/drawing/2014/main" id="{7DFBE726-798B-1140-8F3C-66C3B37C2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Oval 232">
              <a:extLst>
                <a:ext uri="{FF2B5EF4-FFF2-40B4-BE49-F238E27FC236}">
                  <a16:creationId xmlns:a16="http://schemas.microsoft.com/office/drawing/2014/main" id="{41ED5C42-E6DE-0444-B4F1-99DA159AB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Text Box 233">
              <a:extLst>
                <a:ext uri="{FF2B5EF4-FFF2-40B4-BE49-F238E27FC236}">
                  <a16:creationId xmlns:a16="http://schemas.microsoft.com/office/drawing/2014/main" id="{B7139E43-D720-7844-9069-FE79DA74A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Line 234">
              <a:extLst>
                <a:ext uri="{FF2B5EF4-FFF2-40B4-BE49-F238E27FC236}">
                  <a16:creationId xmlns:a16="http://schemas.microsoft.com/office/drawing/2014/main" id="{0082E09C-2174-3D43-877E-80509AB6F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6" name="Line 235">
              <a:extLst>
                <a:ext uri="{FF2B5EF4-FFF2-40B4-BE49-F238E27FC236}">
                  <a16:creationId xmlns:a16="http://schemas.microsoft.com/office/drawing/2014/main" id="{D509C4AE-0768-3A40-9EEC-F41827CED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2E444DF-6D2A-054F-ACC0-9BC78029DB62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49" name="Text Box 32">
              <a:extLst>
                <a:ext uri="{FF2B5EF4-FFF2-40B4-BE49-F238E27FC236}">
                  <a16:creationId xmlns:a16="http://schemas.microsoft.com/office/drawing/2014/main" id="{568EB7D0-7CC1-B447-B931-1708DD0E5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50" name="Line 77">
              <a:extLst>
                <a:ext uri="{FF2B5EF4-FFF2-40B4-BE49-F238E27FC236}">
                  <a16:creationId xmlns:a16="http://schemas.microsoft.com/office/drawing/2014/main" id="{2609129D-FECD-5541-8755-40B9535EF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DC9E0C42-D0D0-C642-A75B-D2B504E09F89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E85536C7-7667-104C-AC53-1ACBD3293324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0F6C01FB-9ABA-2B44-8CD3-912673CE784D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3479AC20-C321-4140-9DF7-DAE3A82CAFBF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7A5D36-0D51-274E-BD57-89216EE3D0ED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8C56DC83-453E-884E-88C0-5F16F3D2F239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486F91F-497E-4840-99FF-2F6E93438A65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F367282B-BA64-9F40-80F4-FC127E0FBA3C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165A859-F8AA-894A-AA38-F397DF087DF1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5" name="Freeform 91">
            <a:extLst>
              <a:ext uri="{FF2B5EF4-FFF2-40B4-BE49-F238E27FC236}">
                <a16:creationId xmlns:a16="http://schemas.microsoft.com/office/drawing/2014/main" id="{FE9A735A-D29D-5048-9B95-09DCFCC19EE5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D2EA7F33-E890-F044-9EFA-B51D448A85C4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47" name="Oval 73">
              <a:extLst>
                <a:ext uri="{FF2B5EF4-FFF2-40B4-BE49-F238E27FC236}">
                  <a16:creationId xmlns:a16="http://schemas.microsoft.com/office/drawing/2014/main" id="{3265C07F-8CC7-8143-AF1A-B97C285A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342C12D1-D3C0-854C-B5E9-1645E78B3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15" name="Oval 217">
            <a:extLst>
              <a:ext uri="{FF2B5EF4-FFF2-40B4-BE49-F238E27FC236}">
                <a16:creationId xmlns:a16="http://schemas.microsoft.com/office/drawing/2014/main" id="{E8380F29-F9DD-FD41-A743-32A2D2C03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0" name="Oval 232">
            <a:extLst>
              <a:ext uri="{FF2B5EF4-FFF2-40B4-BE49-F238E27FC236}">
                <a16:creationId xmlns:a16="http://schemas.microsoft.com/office/drawing/2014/main" id="{6F587E7E-71AC-E54E-91B9-31091ED34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4968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Rectangle 241">
            <a:extLst>
              <a:ext uri="{FF2B5EF4-FFF2-40B4-BE49-F238E27FC236}">
                <a16:creationId xmlns:a16="http://schemas.microsoft.com/office/drawing/2014/main" id="{17406B91-ED98-7540-A5E7-482325DF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590925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6" name="Rectangle 242">
            <a:extLst>
              <a:ext uri="{FF2B5EF4-FFF2-40B4-BE49-F238E27FC236}">
                <a16:creationId xmlns:a16="http://schemas.microsoft.com/office/drawing/2014/main" id="{16D1BB3A-2730-5542-A67A-DC96F7F3C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24288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7" name="Text Box 243">
            <a:extLst>
              <a:ext uri="{FF2B5EF4-FFF2-40B4-BE49-F238E27FC236}">
                <a16:creationId xmlns:a16="http://schemas.microsoft.com/office/drawing/2014/main" id="{0D22406C-BED1-1A4C-A523-FB8EDCEC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1475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sp>
        <p:nvSpPr>
          <p:cNvPr id="238" name="Text Box 259">
            <a:extLst>
              <a:ext uri="{FF2B5EF4-FFF2-40B4-BE49-F238E27FC236}">
                <a16:creationId xmlns:a16="http://schemas.microsoft.com/office/drawing/2014/main" id="{586FFC28-194B-2246-81D3-22BA6BAE9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688" y="4738894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sp>
        <p:nvSpPr>
          <p:cNvPr id="319" name="Rectangle 3">
            <a:extLst>
              <a:ext uri="{FF2B5EF4-FFF2-40B4-BE49-F238E27FC236}">
                <a16:creationId xmlns:a16="http://schemas.microsoft.com/office/drawing/2014/main" id="{E5E65C79-ACE3-1743-A76E-FFA95B9A44A1}"/>
              </a:ext>
            </a:extLst>
          </p:cNvPr>
          <p:cNvSpPr txBox="1">
            <a:spLocks noChangeArrowheads="1"/>
          </p:cNvSpPr>
          <p:nvPr/>
        </p:nvSpPr>
        <p:spPr>
          <a:xfrm>
            <a:off x="592471" y="1287763"/>
            <a:ext cx="7623176" cy="143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66725" marR="0" lvl="0" indent="-227013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sends only when router buffers available 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Text Box 219">
            <a:extLst>
              <a:ext uri="{FF2B5EF4-FFF2-40B4-BE49-F238E27FC236}">
                <a16:creationId xmlns:a16="http://schemas.microsoft.com/office/drawing/2014/main" id="{52831C5B-CB06-DA40-A231-55AF76B69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3629025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out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64" name="Line 236">
            <a:extLst>
              <a:ext uri="{FF2B5EF4-FFF2-40B4-BE49-F238E27FC236}">
                <a16:creationId xmlns:a16="http://schemas.microsoft.com/office/drawing/2014/main" id="{AFF1C7E6-124D-294E-B63A-863323A2A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3835400"/>
            <a:ext cx="514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B447B17F-F2FC-BA4D-B4F5-E4177AE17CB6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047AB416-0A13-7F45-9060-405793255F64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0E6E743-A4D4-5C4F-827B-4DB74EAE48CD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2758C3-5717-F349-9801-53D0A9A63540}"/>
              </a:ext>
            </a:extLst>
          </p:cNvPr>
          <p:cNvGrpSpPr/>
          <p:nvPr/>
        </p:nvGrpSpPr>
        <p:grpSpPr>
          <a:xfrm>
            <a:off x="8192434" y="1423967"/>
            <a:ext cx="3184336" cy="2791471"/>
            <a:chOff x="7614918" y="1260338"/>
            <a:chExt cx="3184336" cy="2791471"/>
          </a:xfrm>
        </p:grpSpPr>
        <p:sp>
          <p:nvSpPr>
            <p:cNvPr id="328" name="Text Box 285">
              <a:extLst>
                <a:ext uri="{FF2B5EF4-FFF2-40B4-BE49-F238E27FC236}">
                  <a16:creationId xmlns:a16="http://schemas.microsoft.com/office/drawing/2014/main" id="{6552704E-18C8-1F45-B183-35CF58416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4131" y="3536215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330" name="Text Box 287">
              <a:extLst>
                <a:ext uri="{FF2B5EF4-FFF2-40B4-BE49-F238E27FC236}">
                  <a16:creationId xmlns:a16="http://schemas.microsoft.com/office/drawing/2014/main" id="{D3FBF239-D37F-BE46-A593-750EEE535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4637" y="3354937"/>
              <a:ext cx="801069" cy="67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</a:t>
              </a:r>
            </a:p>
          </p:txBody>
        </p:sp>
        <p:sp>
          <p:nvSpPr>
            <p:cNvPr id="321" name="Line 278">
              <a:extLst>
                <a:ext uri="{FF2B5EF4-FFF2-40B4-BE49-F238E27FC236}">
                  <a16:creationId xmlns:a16="http://schemas.microsoft.com/office/drawing/2014/main" id="{8D1C7E69-8607-034F-9010-2F675295D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9134" y="1260338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3" name="Line 280">
              <a:extLst>
                <a:ext uri="{FF2B5EF4-FFF2-40B4-BE49-F238E27FC236}">
                  <a16:creationId xmlns:a16="http://schemas.microsoft.com/office/drawing/2014/main" id="{7BEEB8CF-6CB9-6340-9F43-F3E16379C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6022" y="1496652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4" name="Freeform 281">
              <a:extLst>
                <a:ext uri="{FF2B5EF4-FFF2-40B4-BE49-F238E27FC236}">
                  <a16:creationId xmlns:a16="http://schemas.microsoft.com/office/drawing/2014/main" id="{8E4BA303-1A21-0447-B1FD-7D49AEC15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891" y="1437573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Line 282">
              <a:extLst>
                <a:ext uri="{FF2B5EF4-FFF2-40B4-BE49-F238E27FC236}">
                  <a16:creationId xmlns:a16="http://schemas.microsoft.com/office/drawing/2014/main" id="{0C4AD16F-1863-314E-9708-694B5FDAA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2974" y="1437573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6" name="Line 283">
              <a:extLst>
                <a:ext uri="{FF2B5EF4-FFF2-40B4-BE49-F238E27FC236}">
                  <a16:creationId xmlns:a16="http://schemas.microsoft.com/office/drawing/2014/main" id="{9408EF0E-6715-C947-964B-F65207653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0401" y="3419386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7" name="Text Box 284">
              <a:extLst>
                <a:ext uri="{FF2B5EF4-FFF2-40B4-BE49-F238E27FC236}">
                  <a16:creationId xmlns:a16="http://schemas.microsoft.com/office/drawing/2014/main" id="{DA7FA505-87D5-134C-A7F4-6FFBF2A5B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4918" y="1263052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329" name="Text Box 286">
              <a:extLst>
                <a:ext uri="{FF2B5EF4-FFF2-40B4-BE49-F238E27FC236}">
                  <a16:creationId xmlns:a16="http://schemas.microsoft.com/office/drawing/2014/main" id="{F49DCA20-B1B5-E041-9E16-56DEDA3D0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645131" y="1392361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331" name="Line 288">
              <a:extLst>
                <a:ext uri="{FF2B5EF4-FFF2-40B4-BE49-F238E27FC236}">
                  <a16:creationId xmlns:a16="http://schemas.microsoft.com/office/drawing/2014/main" id="{91CAA45D-D9D4-7D43-8A3C-E896823A0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2864" y="1440259"/>
              <a:ext cx="18410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424D221-E335-BE44-90B5-F02D72533E0A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1" y="3397718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78D6D1-AFF2-2349-B28A-F078B72C27EA}"/>
                </a:ext>
              </a:extLst>
            </p:cNvPr>
            <p:cNvSpPr txBox="1"/>
            <p:nvPr/>
          </p:nvSpPr>
          <p:spPr>
            <a:xfrm rot="16200000">
              <a:off x="7392763" y="2479458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0BD9B2-FF07-7748-9C3C-FBC864C16D93}"/>
                </a:ext>
              </a:extLst>
            </p:cNvPr>
            <p:cNvSpPr/>
            <p:nvPr/>
          </p:nvSpPr>
          <p:spPr>
            <a:xfrm>
              <a:off x="10147300" y="1397000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7" name="Slide Number Placeholder 2">
            <a:extLst>
              <a:ext uri="{FF2B5EF4-FFF2-40B4-BE49-F238E27FC236}">
                <a16:creationId xmlns:a16="http://schemas.microsoft.com/office/drawing/2014/main" id="{20FB35DE-567D-2248-A135-547303EA8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26 0.17778 L 0.06537 0.17871 L 0.03542 0.24167 L 0.14753 0.2416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10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53 0.24167 L 0.17917 0.24167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17 0.24167 L 0.22526 0.24167 L 0.27005 0.15278 L 0.33347 0.15278 L 0.33177 0.01297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235" grpId="2" animBg="1"/>
      <p:bldP spid="235" grpId="3" animBg="1"/>
      <p:bldP spid="235" grpId="4" animBg="1"/>
      <p:bldP spid="235" grpId="5" animBg="1"/>
      <p:bldP spid="236" grpId="0" animBg="1"/>
      <p:bldP spid="236" grpId="1" animBg="1"/>
      <p:bldP spid="237" grpId="0"/>
      <p:bldP spid="237" grpId="1"/>
      <p:bldP spid="238" grpId="0"/>
      <p:bldP spid="23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 descr="garbage_can">
            <a:extLst>
              <a:ext uri="{FF2B5EF4-FFF2-40B4-BE49-F238E27FC236}">
                <a16:creationId xmlns:a16="http://schemas.microsoft.com/office/drawing/2014/main" id="{584AA802-2B1D-9B45-90AF-1F6B78CA9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Freeform 3">
            <a:extLst>
              <a:ext uri="{FF2B5EF4-FFF2-40B4-BE49-F238E27FC236}">
                <a16:creationId xmlns:a16="http://schemas.microsoft.com/office/drawing/2014/main" id="{56CD104B-8E67-7142-9E50-DB57D15E8A7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E3154B3D-EA89-ED49-9BDD-71ADB5CBED52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20196EC-5C9D-244E-A054-231C07CB12E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20DAC0A1-5E9E-9342-8773-AC28BFF1C79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B9D8B51B-4873-D441-BBAD-7FC691EBDD5D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3C668D72-9BBE-1141-800B-852CFD5E677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1EAA48DB-862D-C446-8306-33815B191079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Freeform 9">
            <a:extLst>
              <a:ext uri="{FF2B5EF4-FFF2-40B4-BE49-F238E27FC236}">
                <a16:creationId xmlns:a16="http://schemas.microsoft.com/office/drawing/2014/main" id="{259E0A94-54BE-7245-80CC-030B9BD2E052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46745B0-4450-AC42-B8BD-FE92C0ADE9D4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95C531B4-14C6-CF42-8F62-ECB0746666C0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31B59911-BB8F-554E-A3ED-D3BD4296D93A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7535AE79-BB12-7844-B2DA-41BDECE3CD4A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0B14C542-C613-7E4B-9B5A-53DE92065BB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04BDA539-80EE-F64B-81C9-754C3FD32FF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879B8F7-8950-1649-8D37-378ECBBFDB62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4E1426E7-23EC-AF46-8C8F-112D49CD5E79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20090985-59C2-BD4B-855E-827534772F4D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F629929-45C7-FC4C-A84E-2FD6FDD93F4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B8ED8CF2-A42B-EE49-9744-A4C7F576E88D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635F92FB-5801-1845-9FAD-2C2BFB02757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 6">
            <a:extLst>
              <a:ext uri="{FF2B5EF4-FFF2-40B4-BE49-F238E27FC236}">
                <a16:creationId xmlns:a16="http://schemas.microsoft.com/office/drawing/2014/main" id="{E2AF8D49-A0C7-EC4A-803B-E7B675E9573F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C7D5A1E-3514-C947-B273-F2E0678C33D3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1244AFB-0325-244E-A9B8-C17FA4F7C01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A4F86619-DC06-F44A-B7E8-F853FF0B8F13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58D6F3BD-6F9A-CE4C-A9E8-F1527ABCD40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A7318AF6-6AC3-FD4C-9C9B-6AEF838CD717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D496FD87-9FA2-E348-8DF6-0A2ED6851CE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57E12A1-9668-9B42-B100-34C1DE0591E4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F56C0630-709C-2843-A3DC-28B191A54AB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295F088B-9D9D-964F-AA6D-D5327CE0C3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B1CAB28B-358E-AA46-BD50-E34CAAEF8E8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25" name="Freeform 424">
                <a:extLst>
                  <a:ext uri="{FF2B5EF4-FFF2-40B4-BE49-F238E27FC236}">
                    <a16:creationId xmlns:a16="http://schemas.microsoft.com/office/drawing/2014/main" id="{01DD581A-A88A-A243-9941-2CA12F31E1D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DC80F0DF-8C07-9F4B-A91E-B69266F157E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7" name="Freeform 426">
                <a:extLst>
                  <a:ext uri="{FF2B5EF4-FFF2-40B4-BE49-F238E27FC236}">
                    <a16:creationId xmlns:a16="http://schemas.microsoft.com/office/drawing/2014/main" id="{F8E66F3B-2637-A747-9C24-85B20184E64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8" name="Freeform 427">
                <a:extLst>
                  <a:ext uri="{FF2B5EF4-FFF2-40B4-BE49-F238E27FC236}">
                    <a16:creationId xmlns:a16="http://schemas.microsoft.com/office/drawing/2014/main" id="{3334DF4C-51D1-1941-B531-C15B374AB0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4" name="Group 124">
            <a:extLst>
              <a:ext uri="{FF2B5EF4-FFF2-40B4-BE49-F238E27FC236}">
                <a16:creationId xmlns:a16="http://schemas.microsoft.com/office/drawing/2014/main" id="{FC5EB0EE-47AC-FF4C-AF7B-EEF579419908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20" name="Picture 125" descr="desktop_computer_stylized_medium">
              <a:extLst>
                <a:ext uri="{FF2B5EF4-FFF2-40B4-BE49-F238E27FC236}">
                  <a16:creationId xmlns:a16="http://schemas.microsoft.com/office/drawing/2014/main" id="{DCB34079-A6E3-9D4A-BE16-E82BDFE7B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" name="Freeform 126">
              <a:extLst>
                <a:ext uri="{FF2B5EF4-FFF2-40B4-BE49-F238E27FC236}">
                  <a16:creationId xmlns:a16="http://schemas.microsoft.com/office/drawing/2014/main" id="{B18A6DB4-0DA7-0441-9809-42625EC3D6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6" name="Freeform 12">
            <a:extLst>
              <a:ext uri="{FF2B5EF4-FFF2-40B4-BE49-F238E27FC236}">
                <a16:creationId xmlns:a16="http://schemas.microsoft.com/office/drawing/2014/main" id="{3953C5E3-1C88-7F42-A861-A35744860036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33">
            <a:extLst>
              <a:ext uri="{FF2B5EF4-FFF2-40B4-BE49-F238E27FC236}">
                <a16:creationId xmlns:a16="http://schemas.microsoft.com/office/drawing/2014/main" id="{6B880909-138C-864F-A544-21462FBDBD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42">
            <a:extLst>
              <a:ext uri="{FF2B5EF4-FFF2-40B4-BE49-F238E27FC236}">
                <a16:creationId xmlns:a16="http://schemas.microsoft.com/office/drawing/2014/main" id="{C12F884F-8B3B-254B-979E-446A00E5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Text Box 52">
            <a:extLst>
              <a:ext uri="{FF2B5EF4-FFF2-40B4-BE49-F238E27FC236}">
                <a16:creationId xmlns:a16="http://schemas.microsoft.com/office/drawing/2014/main" id="{7B14A372-36AF-7943-B01F-CCDE7A3DF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" name="Line 53">
            <a:extLst>
              <a:ext uri="{FF2B5EF4-FFF2-40B4-BE49-F238E27FC236}">
                <a16:creationId xmlns:a16="http://schemas.microsoft.com/office/drawing/2014/main" id="{E766E562-5368-124F-9601-7FDC892627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Line 54">
            <a:extLst>
              <a:ext uri="{FF2B5EF4-FFF2-40B4-BE49-F238E27FC236}">
                <a16:creationId xmlns:a16="http://schemas.microsoft.com/office/drawing/2014/main" id="{5217D62B-C74B-E74F-A167-EAC133435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55">
            <a:extLst>
              <a:ext uri="{FF2B5EF4-FFF2-40B4-BE49-F238E27FC236}">
                <a16:creationId xmlns:a16="http://schemas.microsoft.com/office/drawing/2014/main" id="{13864E4D-0C95-B848-9A1E-13BC902446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57">
            <a:extLst>
              <a:ext uri="{FF2B5EF4-FFF2-40B4-BE49-F238E27FC236}">
                <a16:creationId xmlns:a16="http://schemas.microsoft.com/office/drawing/2014/main" id="{BF96F5E7-6F33-8C4E-8B93-288BD347F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08" name="Group 127">
            <a:extLst>
              <a:ext uri="{FF2B5EF4-FFF2-40B4-BE49-F238E27FC236}">
                <a16:creationId xmlns:a16="http://schemas.microsoft.com/office/drawing/2014/main" id="{5A859FBC-BCA2-C842-8621-8728D6AA737D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382" name="Freeform 128">
              <a:extLst>
                <a:ext uri="{FF2B5EF4-FFF2-40B4-BE49-F238E27FC236}">
                  <a16:creationId xmlns:a16="http://schemas.microsoft.com/office/drawing/2014/main" id="{53E7DA9C-A2FB-2A47-9F85-7E7A65DE8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Rectangle 129">
              <a:extLst>
                <a:ext uri="{FF2B5EF4-FFF2-40B4-BE49-F238E27FC236}">
                  <a16:creationId xmlns:a16="http://schemas.microsoft.com/office/drawing/2014/main" id="{3AF5C3FC-49CB-F149-8EC4-D3CE93FBD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Freeform 130">
              <a:extLst>
                <a:ext uri="{FF2B5EF4-FFF2-40B4-BE49-F238E27FC236}">
                  <a16:creationId xmlns:a16="http://schemas.microsoft.com/office/drawing/2014/main" id="{7C42DC53-39FF-5A49-8C4F-6C40C63A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Freeform 131">
              <a:extLst>
                <a:ext uri="{FF2B5EF4-FFF2-40B4-BE49-F238E27FC236}">
                  <a16:creationId xmlns:a16="http://schemas.microsoft.com/office/drawing/2014/main" id="{904C6061-3C0D-024D-9392-F0BBD56C7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6" name="Rectangle 132">
              <a:extLst>
                <a:ext uri="{FF2B5EF4-FFF2-40B4-BE49-F238E27FC236}">
                  <a16:creationId xmlns:a16="http://schemas.microsoft.com/office/drawing/2014/main" id="{CBF7762D-B9E1-3F42-8A5B-2FD716C9E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7" name="Group 133">
              <a:extLst>
                <a:ext uri="{FF2B5EF4-FFF2-40B4-BE49-F238E27FC236}">
                  <a16:creationId xmlns:a16="http://schemas.microsoft.com/office/drawing/2014/main" id="{37F59F7C-B64B-B948-AF1B-7F3AF0207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2" name="AutoShape 134">
                <a:extLst>
                  <a:ext uri="{FF2B5EF4-FFF2-40B4-BE49-F238E27FC236}">
                    <a16:creationId xmlns:a16="http://schemas.microsoft.com/office/drawing/2014/main" id="{DC9F766E-CCD1-BE4A-94CB-63A12C7B9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3" name="AutoShape 135">
                <a:extLst>
                  <a:ext uri="{FF2B5EF4-FFF2-40B4-BE49-F238E27FC236}">
                    <a16:creationId xmlns:a16="http://schemas.microsoft.com/office/drawing/2014/main" id="{DD08DC7B-FBF1-C548-A5EC-8949A2770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8" name="Rectangle 136">
              <a:extLst>
                <a:ext uri="{FF2B5EF4-FFF2-40B4-BE49-F238E27FC236}">
                  <a16:creationId xmlns:a16="http://schemas.microsoft.com/office/drawing/2014/main" id="{C3C4DB9B-2C11-974B-AE3D-EEE3882C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9" name="Group 137">
              <a:extLst>
                <a:ext uri="{FF2B5EF4-FFF2-40B4-BE49-F238E27FC236}">
                  <a16:creationId xmlns:a16="http://schemas.microsoft.com/office/drawing/2014/main" id="{EC619C0F-379A-2342-B3D5-485A8C9E4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0" name="AutoShape 138">
                <a:extLst>
                  <a:ext uri="{FF2B5EF4-FFF2-40B4-BE49-F238E27FC236}">
                    <a16:creationId xmlns:a16="http://schemas.microsoft.com/office/drawing/2014/main" id="{2F03F1AA-B144-6441-82E1-7E7D399D4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AutoShape 139">
                <a:extLst>
                  <a:ext uri="{FF2B5EF4-FFF2-40B4-BE49-F238E27FC236}">
                    <a16:creationId xmlns:a16="http://schemas.microsoft.com/office/drawing/2014/main" id="{F6577811-E5CB-A24A-9C7F-8DD1CEEA4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0" name="Rectangle 140">
              <a:extLst>
                <a:ext uri="{FF2B5EF4-FFF2-40B4-BE49-F238E27FC236}">
                  <a16:creationId xmlns:a16="http://schemas.microsoft.com/office/drawing/2014/main" id="{905394A9-0D77-834D-B74B-528F8F2CC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1" name="Rectangle 141">
              <a:extLst>
                <a:ext uri="{FF2B5EF4-FFF2-40B4-BE49-F238E27FC236}">
                  <a16:creationId xmlns:a16="http://schemas.microsoft.com/office/drawing/2014/main" id="{54E45B44-7162-414B-951E-CC6695CB2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2" name="Group 142">
              <a:extLst>
                <a:ext uri="{FF2B5EF4-FFF2-40B4-BE49-F238E27FC236}">
                  <a16:creationId xmlns:a16="http://schemas.microsoft.com/office/drawing/2014/main" id="{AD966B92-0483-3941-BD39-3D5F6359C8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8" name="AutoShape 143">
                <a:extLst>
                  <a:ext uri="{FF2B5EF4-FFF2-40B4-BE49-F238E27FC236}">
                    <a16:creationId xmlns:a16="http://schemas.microsoft.com/office/drawing/2014/main" id="{632896F6-0B90-8F4D-96AE-09DA88C7C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9" name="AutoShape 144">
                <a:extLst>
                  <a:ext uri="{FF2B5EF4-FFF2-40B4-BE49-F238E27FC236}">
                    <a16:creationId xmlns:a16="http://schemas.microsoft.com/office/drawing/2014/main" id="{AFD82636-77B9-2B47-8699-D3BF427B3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3" name="Freeform 145">
              <a:extLst>
                <a:ext uri="{FF2B5EF4-FFF2-40B4-BE49-F238E27FC236}">
                  <a16:creationId xmlns:a16="http://schemas.microsoft.com/office/drawing/2014/main" id="{35166E21-5125-774B-9623-4EF221B04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4" name="Group 146">
              <a:extLst>
                <a:ext uri="{FF2B5EF4-FFF2-40B4-BE49-F238E27FC236}">
                  <a16:creationId xmlns:a16="http://schemas.microsoft.com/office/drawing/2014/main" id="{6C8DAE71-3F1C-904C-85C2-214CB59E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06" name="AutoShape 147">
                <a:extLst>
                  <a:ext uri="{FF2B5EF4-FFF2-40B4-BE49-F238E27FC236}">
                    <a16:creationId xmlns:a16="http://schemas.microsoft.com/office/drawing/2014/main" id="{87A402FD-47EE-FD44-AD9E-357434560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7" name="AutoShape 148">
                <a:extLst>
                  <a:ext uri="{FF2B5EF4-FFF2-40B4-BE49-F238E27FC236}">
                    <a16:creationId xmlns:a16="http://schemas.microsoft.com/office/drawing/2014/main" id="{D38CC5CC-31DB-F84B-B60C-A5487B93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5" name="Rectangle 149">
              <a:extLst>
                <a:ext uri="{FF2B5EF4-FFF2-40B4-BE49-F238E27FC236}">
                  <a16:creationId xmlns:a16="http://schemas.microsoft.com/office/drawing/2014/main" id="{0FDFE2FA-B251-B04D-9A87-9FA1DEE2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6" name="Freeform 150">
              <a:extLst>
                <a:ext uri="{FF2B5EF4-FFF2-40B4-BE49-F238E27FC236}">
                  <a16:creationId xmlns:a16="http://schemas.microsoft.com/office/drawing/2014/main" id="{861A3A88-011C-1648-B5E0-F5583D0CB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151">
              <a:extLst>
                <a:ext uri="{FF2B5EF4-FFF2-40B4-BE49-F238E27FC236}">
                  <a16:creationId xmlns:a16="http://schemas.microsoft.com/office/drawing/2014/main" id="{FF9AD10E-0B20-D549-B4F4-E0900932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Oval 152">
              <a:extLst>
                <a:ext uri="{FF2B5EF4-FFF2-40B4-BE49-F238E27FC236}">
                  <a16:creationId xmlns:a16="http://schemas.microsoft.com/office/drawing/2014/main" id="{7FC6D115-11CC-8C42-84FB-F9380DF7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9" name="Freeform 153">
              <a:extLst>
                <a:ext uri="{FF2B5EF4-FFF2-40B4-BE49-F238E27FC236}">
                  <a16:creationId xmlns:a16="http://schemas.microsoft.com/office/drawing/2014/main" id="{FA893A70-E205-C74B-B0B1-F0BE1C537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0" name="AutoShape 154">
              <a:extLst>
                <a:ext uri="{FF2B5EF4-FFF2-40B4-BE49-F238E27FC236}">
                  <a16:creationId xmlns:a16="http://schemas.microsoft.com/office/drawing/2014/main" id="{CA3DE6E4-EC59-C54E-A06D-302F82AD7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1" name="AutoShape 155">
              <a:extLst>
                <a:ext uri="{FF2B5EF4-FFF2-40B4-BE49-F238E27FC236}">
                  <a16:creationId xmlns:a16="http://schemas.microsoft.com/office/drawing/2014/main" id="{D5954570-3A29-A04C-A694-89339B8CA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2" name="Oval 156">
              <a:extLst>
                <a:ext uri="{FF2B5EF4-FFF2-40B4-BE49-F238E27FC236}">
                  <a16:creationId xmlns:a16="http://schemas.microsoft.com/office/drawing/2014/main" id="{6D15A2AA-735B-1540-83A7-0CF4980B6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Oval 157">
              <a:extLst>
                <a:ext uri="{FF2B5EF4-FFF2-40B4-BE49-F238E27FC236}">
                  <a16:creationId xmlns:a16="http://schemas.microsoft.com/office/drawing/2014/main" id="{DBA0EFAE-DA9A-C341-9586-349045E9E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4" name="Oval 158">
              <a:extLst>
                <a:ext uri="{FF2B5EF4-FFF2-40B4-BE49-F238E27FC236}">
                  <a16:creationId xmlns:a16="http://schemas.microsoft.com/office/drawing/2014/main" id="{419BE2D4-504A-B24C-9BA2-88012DDF9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Rectangle 159">
              <a:extLst>
                <a:ext uri="{FF2B5EF4-FFF2-40B4-BE49-F238E27FC236}">
                  <a16:creationId xmlns:a16="http://schemas.microsoft.com/office/drawing/2014/main" id="{12323152-8DFE-D54A-8022-8B7157278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7" name="Group 160">
            <a:extLst>
              <a:ext uri="{FF2B5EF4-FFF2-40B4-BE49-F238E27FC236}">
                <a16:creationId xmlns:a16="http://schemas.microsoft.com/office/drawing/2014/main" id="{FA087400-17DC-374A-8B3D-047A843A930C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380" name="Picture 161" descr="desktop_computer_stylized_medium">
              <a:extLst>
                <a:ext uri="{FF2B5EF4-FFF2-40B4-BE49-F238E27FC236}">
                  <a16:creationId xmlns:a16="http://schemas.microsoft.com/office/drawing/2014/main" id="{3EA6EC22-E034-D743-91DD-5D279096F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1" name="Freeform 162">
              <a:extLst>
                <a:ext uri="{FF2B5EF4-FFF2-40B4-BE49-F238E27FC236}">
                  <a16:creationId xmlns:a16="http://schemas.microsoft.com/office/drawing/2014/main" id="{3DE644EB-7288-364C-85AD-A0B8C3C27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0" name="Group 163">
            <a:extLst>
              <a:ext uri="{FF2B5EF4-FFF2-40B4-BE49-F238E27FC236}">
                <a16:creationId xmlns:a16="http://schemas.microsoft.com/office/drawing/2014/main" id="{C67AA62F-6B41-6E41-82AB-388CDEBE1BF4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48" name="Freeform 164">
              <a:extLst>
                <a:ext uri="{FF2B5EF4-FFF2-40B4-BE49-F238E27FC236}">
                  <a16:creationId xmlns:a16="http://schemas.microsoft.com/office/drawing/2014/main" id="{D195FCDA-1D6E-A14F-813E-82BA881BA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Rectangle 165">
              <a:extLst>
                <a:ext uri="{FF2B5EF4-FFF2-40B4-BE49-F238E27FC236}">
                  <a16:creationId xmlns:a16="http://schemas.microsoft.com/office/drawing/2014/main" id="{08336962-E72A-234B-AE02-13BF68CF9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0" name="Freeform 166">
              <a:extLst>
                <a:ext uri="{FF2B5EF4-FFF2-40B4-BE49-F238E27FC236}">
                  <a16:creationId xmlns:a16="http://schemas.microsoft.com/office/drawing/2014/main" id="{9CC8CF3D-B0E5-DF41-A2B1-CB1448401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Freeform 167">
              <a:extLst>
                <a:ext uri="{FF2B5EF4-FFF2-40B4-BE49-F238E27FC236}">
                  <a16:creationId xmlns:a16="http://schemas.microsoft.com/office/drawing/2014/main" id="{A62F35DC-6D41-2C46-9982-EC06FA2C3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68">
              <a:extLst>
                <a:ext uri="{FF2B5EF4-FFF2-40B4-BE49-F238E27FC236}">
                  <a16:creationId xmlns:a16="http://schemas.microsoft.com/office/drawing/2014/main" id="{41008D83-EBD9-A042-BDC0-CCFD7F0B7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3" name="Group 169">
              <a:extLst>
                <a:ext uri="{FF2B5EF4-FFF2-40B4-BE49-F238E27FC236}">
                  <a16:creationId xmlns:a16="http://schemas.microsoft.com/office/drawing/2014/main" id="{D5C2A6D0-2900-374F-8B47-7CAC43E5E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8" name="AutoShape 170">
                <a:extLst>
                  <a:ext uri="{FF2B5EF4-FFF2-40B4-BE49-F238E27FC236}">
                    <a16:creationId xmlns:a16="http://schemas.microsoft.com/office/drawing/2014/main" id="{316161F8-F72E-8842-A7EA-ACD5553EB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9" name="AutoShape 171">
                <a:extLst>
                  <a:ext uri="{FF2B5EF4-FFF2-40B4-BE49-F238E27FC236}">
                    <a16:creationId xmlns:a16="http://schemas.microsoft.com/office/drawing/2014/main" id="{65D8DF1E-DC5A-4048-8F8A-B22E7446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4" name="Rectangle 172">
              <a:extLst>
                <a:ext uri="{FF2B5EF4-FFF2-40B4-BE49-F238E27FC236}">
                  <a16:creationId xmlns:a16="http://schemas.microsoft.com/office/drawing/2014/main" id="{F0278590-CB35-2B4C-8960-A8E639AE0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5" name="Group 173">
              <a:extLst>
                <a:ext uri="{FF2B5EF4-FFF2-40B4-BE49-F238E27FC236}">
                  <a16:creationId xmlns:a16="http://schemas.microsoft.com/office/drawing/2014/main" id="{6B7EAD7C-E09C-8C45-93EA-4861697FBB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6" name="AutoShape 174">
                <a:extLst>
                  <a:ext uri="{FF2B5EF4-FFF2-40B4-BE49-F238E27FC236}">
                    <a16:creationId xmlns:a16="http://schemas.microsoft.com/office/drawing/2014/main" id="{B100E59C-193E-F74A-9B2F-64705FC8D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AutoShape 175">
                <a:extLst>
                  <a:ext uri="{FF2B5EF4-FFF2-40B4-BE49-F238E27FC236}">
                    <a16:creationId xmlns:a16="http://schemas.microsoft.com/office/drawing/2014/main" id="{C5CAF38F-0311-FF44-974E-7B3A277A8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6" name="Rectangle 176">
              <a:extLst>
                <a:ext uri="{FF2B5EF4-FFF2-40B4-BE49-F238E27FC236}">
                  <a16:creationId xmlns:a16="http://schemas.microsoft.com/office/drawing/2014/main" id="{950C602D-D3E9-9D49-95E7-FEAA72A87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7" name="Rectangle 177">
              <a:extLst>
                <a:ext uri="{FF2B5EF4-FFF2-40B4-BE49-F238E27FC236}">
                  <a16:creationId xmlns:a16="http://schemas.microsoft.com/office/drawing/2014/main" id="{08A4D495-7D7A-BC4E-B504-63349FFA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8" name="Group 178">
              <a:extLst>
                <a:ext uri="{FF2B5EF4-FFF2-40B4-BE49-F238E27FC236}">
                  <a16:creationId xmlns:a16="http://schemas.microsoft.com/office/drawing/2014/main" id="{F305A5C0-33C8-774E-A415-F8DB36389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4" name="AutoShape 179">
                <a:extLst>
                  <a:ext uri="{FF2B5EF4-FFF2-40B4-BE49-F238E27FC236}">
                    <a16:creationId xmlns:a16="http://schemas.microsoft.com/office/drawing/2014/main" id="{1D60B3F0-C96C-CF4F-AE8E-9DFC4AC8D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5" name="AutoShape 180">
                <a:extLst>
                  <a:ext uri="{FF2B5EF4-FFF2-40B4-BE49-F238E27FC236}">
                    <a16:creationId xmlns:a16="http://schemas.microsoft.com/office/drawing/2014/main" id="{59F17474-B1E9-5A4A-95BC-0FFA152A6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9" name="Freeform 181">
              <a:extLst>
                <a:ext uri="{FF2B5EF4-FFF2-40B4-BE49-F238E27FC236}">
                  <a16:creationId xmlns:a16="http://schemas.microsoft.com/office/drawing/2014/main" id="{4D4849DA-5BB5-194F-B347-D9C0FD3B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0" name="Group 182">
              <a:extLst>
                <a:ext uri="{FF2B5EF4-FFF2-40B4-BE49-F238E27FC236}">
                  <a16:creationId xmlns:a16="http://schemas.microsoft.com/office/drawing/2014/main" id="{387B571D-6B5A-D54A-893E-26AE85316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2" name="AutoShape 183">
                <a:extLst>
                  <a:ext uri="{FF2B5EF4-FFF2-40B4-BE49-F238E27FC236}">
                    <a16:creationId xmlns:a16="http://schemas.microsoft.com/office/drawing/2014/main" id="{5B2C6A46-36B9-A645-9C38-687443126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3" name="AutoShape 184">
                <a:extLst>
                  <a:ext uri="{FF2B5EF4-FFF2-40B4-BE49-F238E27FC236}">
                    <a16:creationId xmlns:a16="http://schemas.microsoft.com/office/drawing/2014/main" id="{02DF9FD3-61E5-B44A-9E31-BCF57F474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61" name="Rectangle 185">
              <a:extLst>
                <a:ext uri="{FF2B5EF4-FFF2-40B4-BE49-F238E27FC236}">
                  <a16:creationId xmlns:a16="http://schemas.microsoft.com/office/drawing/2014/main" id="{F669C71A-A324-3F42-B2FE-2FE5DA2A8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Freeform 186">
              <a:extLst>
                <a:ext uri="{FF2B5EF4-FFF2-40B4-BE49-F238E27FC236}">
                  <a16:creationId xmlns:a16="http://schemas.microsoft.com/office/drawing/2014/main" id="{1BE5E4D2-2391-A140-B438-A2BFAB94D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Freeform 187">
              <a:extLst>
                <a:ext uri="{FF2B5EF4-FFF2-40B4-BE49-F238E27FC236}">
                  <a16:creationId xmlns:a16="http://schemas.microsoft.com/office/drawing/2014/main" id="{F61AA69B-2497-BB41-84E6-2379E99BE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Oval 188">
              <a:extLst>
                <a:ext uri="{FF2B5EF4-FFF2-40B4-BE49-F238E27FC236}">
                  <a16:creationId xmlns:a16="http://schemas.microsoft.com/office/drawing/2014/main" id="{E5FC988D-0562-6D4B-B677-9976C97CC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5" name="Freeform 189">
              <a:extLst>
                <a:ext uri="{FF2B5EF4-FFF2-40B4-BE49-F238E27FC236}">
                  <a16:creationId xmlns:a16="http://schemas.microsoft.com/office/drawing/2014/main" id="{5F9AF67B-EB16-1940-9E54-CD01DD73D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AutoShape 190">
              <a:extLst>
                <a:ext uri="{FF2B5EF4-FFF2-40B4-BE49-F238E27FC236}">
                  <a16:creationId xmlns:a16="http://schemas.microsoft.com/office/drawing/2014/main" id="{425C5A13-F083-B641-AE96-394F4EC8B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7" name="AutoShape 191">
              <a:extLst>
                <a:ext uri="{FF2B5EF4-FFF2-40B4-BE49-F238E27FC236}">
                  <a16:creationId xmlns:a16="http://schemas.microsoft.com/office/drawing/2014/main" id="{6A53B106-9919-0D42-AB27-C542B277A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8" name="Oval 192">
              <a:extLst>
                <a:ext uri="{FF2B5EF4-FFF2-40B4-BE49-F238E27FC236}">
                  <a16:creationId xmlns:a16="http://schemas.microsoft.com/office/drawing/2014/main" id="{20C525CE-1753-F641-9DA5-9A348D00F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9" name="Oval 193">
              <a:extLst>
                <a:ext uri="{FF2B5EF4-FFF2-40B4-BE49-F238E27FC236}">
                  <a16:creationId xmlns:a16="http://schemas.microsoft.com/office/drawing/2014/main" id="{98E2DDA5-BB4C-C44C-94CB-E3E75C14A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0" name="Oval 194">
              <a:extLst>
                <a:ext uri="{FF2B5EF4-FFF2-40B4-BE49-F238E27FC236}">
                  <a16:creationId xmlns:a16="http://schemas.microsoft.com/office/drawing/2014/main" id="{BE983F88-4E1D-8D4F-BAE7-B4FF6986B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1" name="Rectangle 195">
              <a:extLst>
                <a:ext uri="{FF2B5EF4-FFF2-40B4-BE49-F238E27FC236}">
                  <a16:creationId xmlns:a16="http://schemas.microsoft.com/office/drawing/2014/main" id="{6517F9BF-0412-704A-8CF4-5197BADDB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1" name="Line 57">
            <a:extLst>
              <a:ext uri="{FF2B5EF4-FFF2-40B4-BE49-F238E27FC236}">
                <a16:creationId xmlns:a16="http://schemas.microsoft.com/office/drawing/2014/main" id="{68763ED6-942C-0F41-AD7D-01D0E5880E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2" name="Line 57">
            <a:extLst>
              <a:ext uri="{FF2B5EF4-FFF2-40B4-BE49-F238E27FC236}">
                <a16:creationId xmlns:a16="http://schemas.microsoft.com/office/drawing/2014/main" id="{F860BD77-FEC3-1440-9C5F-412C1944CF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3" name="Line 57">
            <a:extLst>
              <a:ext uri="{FF2B5EF4-FFF2-40B4-BE49-F238E27FC236}">
                <a16:creationId xmlns:a16="http://schemas.microsoft.com/office/drawing/2014/main" id="{27B00412-D610-DE4A-846E-7A4177E41E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E8361AD1-D10B-914D-B557-ED00BB81668B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41" name="Text Box 68">
              <a:extLst>
                <a:ext uri="{FF2B5EF4-FFF2-40B4-BE49-F238E27FC236}">
                  <a16:creationId xmlns:a16="http://schemas.microsoft.com/office/drawing/2014/main" id="{3B9B04FF-F305-1B42-B32C-BD98A3457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Oval 217">
              <a:extLst>
                <a:ext uri="{FF2B5EF4-FFF2-40B4-BE49-F238E27FC236}">
                  <a16:creationId xmlns:a16="http://schemas.microsoft.com/office/drawing/2014/main" id="{EDF2431F-1AB1-4C49-A181-71EBA9C9A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Line 229">
              <a:extLst>
                <a:ext uri="{FF2B5EF4-FFF2-40B4-BE49-F238E27FC236}">
                  <a16:creationId xmlns:a16="http://schemas.microsoft.com/office/drawing/2014/main" id="{B59B3A23-BDBB-ED4B-90A7-F3F374261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Oval 232">
              <a:extLst>
                <a:ext uri="{FF2B5EF4-FFF2-40B4-BE49-F238E27FC236}">
                  <a16:creationId xmlns:a16="http://schemas.microsoft.com/office/drawing/2014/main" id="{A0D84490-063F-6249-A3C3-EBD662E3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Text Box 233">
              <a:extLst>
                <a:ext uri="{FF2B5EF4-FFF2-40B4-BE49-F238E27FC236}">
                  <a16:creationId xmlns:a16="http://schemas.microsoft.com/office/drawing/2014/main" id="{8B358585-163D-654F-995A-9C22E22B5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Line 234">
              <a:extLst>
                <a:ext uri="{FF2B5EF4-FFF2-40B4-BE49-F238E27FC236}">
                  <a16:creationId xmlns:a16="http://schemas.microsoft.com/office/drawing/2014/main" id="{1E1EF6EB-75EA-3840-81BD-7EFEF3854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Line 235">
              <a:extLst>
                <a:ext uri="{FF2B5EF4-FFF2-40B4-BE49-F238E27FC236}">
                  <a16:creationId xmlns:a16="http://schemas.microsoft.com/office/drawing/2014/main" id="{B9666650-75BE-044C-8E55-D19782D17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0A0DEBB-1942-DF47-BE8F-4DC1FAAF267D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30" name="Text Box 32">
              <a:extLst>
                <a:ext uri="{FF2B5EF4-FFF2-40B4-BE49-F238E27FC236}">
                  <a16:creationId xmlns:a16="http://schemas.microsoft.com/office/drawing/2014/main" id="{2BE67432-4EDA-2144-971A-97E31C21C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31" name="Line 77">
              <a:extLst>
                <a:ext uri="{FF2B5EF4-FFF2-40B4-BE49-F238E27FC236}">
                  <a16:creationId xmlns:a16="http://schemas.microsoft.com/office/drawing/2014/main" id="{0FD3A7D1-0F64-3E4F-9EFC-3E9B5C3CB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129E87F1-D0EC-544C-AAD3-67A4ADC56ED1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420EF065-0C5B-3C42-9309-A54EAD48FE41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E69DAA66-53B2-484A-8CE4-893106A81F71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0115558E-B280-5645-9FB4-A4EBF6BE1E2B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7ED04A48-0229-FC4F-821B-EB6EAD1E0728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771E9A5B-C688-D540-9A52-AD683DD66EBA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ED4DD7E1-448A-8143-9791-173C9F59FF70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F553CB64-B4A4-2C41-8D54-9660CE27A4FE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C11E0997-AC70-934E-899D-8D26941865C9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6" name="Freeform 91">
            <a:extLst>
              <a:ext uri="{FF2B5EF4-FFF2-40B4-BE49-F238E27FC236}">
                <a16:creationId xmlns:a16="http://schemas.microsoft.com/office/drawing/2014/main" id="{2AB634B7-7E1A-2F49-BD94-F471CBAAAB57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2437294-F0A6-B64F-9701-980D73E181E5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28" name="Oval 73">
              <a:extLst>
                <a:ext uri="{FF2B5EF4-FFF2-40B4-BE49-F238E27FC236}">
                  <a16:creationId xmlns:a16="http://schemas.microsoft.com/office/drawing/2014/main" id="{A5E7C6D8-EF6B-FD4F-B4BF-AB9BD2FC0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Freeform 90">
              <a:extLst>
                <a:ext uri="{FF2B5EF4-FFF2-40B4-BE49-F238E27FC236}">
                  <a16:creationId xmlns:a16="http://schemas.microsoft.com/office/drawing/2014/main" id="{E290CF0B-A025-EA42-80CC-B9295A473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1EA2D756-F337-784D-91E9-D0329FAA029D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1CF86E91-20B2-AA40-ADE7-23C1A4B452F5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4B4D0976-F981-B64D-A7D0-EC08D7AD5DE8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30" name="Rectangle 234">
            <a:extLst>
              <a:ext uri="{FF2B5EF4-FFF2-40B4-BE49-F238E27FC236}">
                <a16:creationId xmlns:a16="http://schemas.microsoft.com/office/drawing/2014/main" id="{6E45144B-BF92-9A47-94FD-F52064FD0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1" name="Rectangle 235">
            <a:extLst>
              <a:ext uri="{FF2B5EF4-FFF2-40B4-BE49-F238E27FC236}">
                <a16:creationId xmlns:a16="http://schemas.microsoft.com/office/drawing/2014/main" id="{F4772420-2FB1-314B-A194-38B964C76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2" name="Text Box 236">
            <a:extLst>
              <a:ext uri="{FF2B5EF4-FFF2-40B4-BE49-F238E27FC236}">
                <a16:creationId xmlns:a16="http://schemas.microsoft.com/office/drawing/2014/main" id="{11E59F0D-C317-314F-8F6B-B5D0BED05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sp>
        <p:nvSpPr>
          <p:cNvPr id="233" name="Text Box 237">
            <a:extLst>
              <a:ext uri="{FF2B5EF4-FFF2-40B4-BE49-F238E27FC236}">
                <a16:creationId xmlns:a16="http://schemas.microsoft.com/office/drawing/2014/main" id="{EAD9B395-E752-6A49-A4A1-C7F6E1FAF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4761119"/>
            <a:ext cx="1643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no buffer space!</a:t>
            </a:r>
          </a:p>
        </p:txBody>
      </p:sp>
      <p:sp>
        <p:nvSpPr>
          <p:cNvPr id="318" name="Rectangle 264">
            <a:extLst>
              <a:ext uri="{FF2B5EF4-FFF2-40B4-BE49-F238E27FC236}">
                <a16:creationId xmlns:a16="http://schemas.microsoft.com/office/drawing/2014/main" id="{D09A7464-92EB-C943-B1B0-D7DED6B7F590}"/>
              </a:ext>
            </a:extLst>
          </p:cNvPr>
          <p:cNvSpPr txBox="1">
            <a:spLocks noChangeArrowheads="1"/>
          </p:cNvSpPr>
          <p:nvPr/>
        </p:nvSpPr>
        <p:spPr>
          <a:xfrm>
            <a:off x="600313" y="1223059"/>
            <a:ext cx="5915913" cy="2132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 can be lost (dropped at router) due  to full buffers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knows when packet has been dropped: only resends if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be lost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D2612AFA-2896-BE40-9DDD-29726BDC2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6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26 0.17778 L 0.06328 0.17871 L 0.03451 0.24167 L 0.14323 0.2416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10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24167 L 0.14544 0.35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4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0" grpId="1" animBg="1"/>
      <p:bldP spid="230" grpId="2" animBg="1"/>
      <p:bldP spid="230" grpId="3" animBg="1"/>
      <p:bldP spid="230" grpId="4" animBg="1"/>
      <p:bldP spid="231" grpId="0" animBg="1"/>
      <p:bldP spid="232" grpId="0"/>
      <p:bldP spid="232" grpId="1"/>
      <p:bldP spid="233" grpId="0"/>
      <p:bldP spid="23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Freeform 3">
            <a:extLst>
              <a:ext uri="{FF2B5EF4-FFF2-40B4-BE49-F238E27FC236}">
                <a16:creationId xmlns:a16="http://schemas.microsoft.com/office/drawing/2014/main" id="{78DA0B54-F98B-BB46-88B3-CE41F122DE2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B7831227-C019-F54D-8486-90C2641B233E}"/>
              </a:ext>
            </a:extLst>
          </p:cNvPr>
          <p:cNvGrpSpPr/>
          <p:nvPr/>
        </p:nvGrpSpPr>
        <p:grpSpPr>
          <a:xfrm>
            <a:off x="6249435" y="5024056"/>
            <a:ext cx="720732" cy="1182930"/>
            <a:chOff x="10910965" y="2513124"/>
            <a:chExt cx="586768" cy="904023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1F86B744-C8BE-A248-B391-C1A1E47E0A0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900566A3-5320-FA4C-ABD1-930C515C0C89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3B54A25-2EFC-2B49-BB5B-BE990ACB6E19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A6538998-BDBF-DF4C-B2EC-77F281D72F0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968272CD-399F-264B-A633-827064A7E41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Freeform 9">
            <a:extLst>
              <a:ext uri="{FF2B5EF4-FFF2-40B4-BE49-F238E27FC236}">
                <a16:creationId xmlns:a16="http://schemas.microsoft.com/office/drawing/2014/main" id="{3605A7CD-486E-374E-857B-A5FED463149A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BAE210C-B315-BF49-9E14-832C803385C1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782DF269-B22E-124D-A8AB-1B45AC4017F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A7812E96-3B07-D348-AB53-B122DAB4E6B2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B399334-1A8E-134C-B4FC-1DADB2572F9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A8D4057-50A8-0C4E-B3DB-41EF5AA29419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303C7848-D36A-834E-9516-64CE78236ED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84477B2-231F-6342-BB1B-FEE6C59ECF52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6809513A-96B2-F747-B5DE-AE92732DF736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2D921D5-B6BF-A24C-8002-5AB6451D58B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8E7AFE4F-E85D-E74E-9028-EA5E47E1FC08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A7E6CF1A-5E38-FC4A-91EC-B6B52C3CCCC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C7013E7D-279D-3441-A1FC-72573517FCA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Freeform 6">
            <a:extLst>
              <a:ext uri="{FF2B5EF4-FFF2-40B4-BE49-F238E27FC236}">
                <a16:creationId xmlns:a16="http://schemas.microsoft.com/office/drawing/2014/main" id="{206261C0-C19D-5445-B1A1-7208FAA9D5C0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D5D8D25-47D7-4247-93AC-740845C8F29F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23DA77B2-BEC2-8945-AF87-82BF78DFEBDC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E0EB13A-C315-4845-B3CA-9996078979F7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77FF2C2F-77E2-114D-A87A-BE0DC699808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215BACD8-AE1A-024C-8113-15D983544269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4A77BC0A-EA01-7445-AAE0-B8E8936A6672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FFA35F8C-504E-E740-B268-F48CB484744A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49" name="Freeform 448">
              <a:extLst>
                <a:ext uri="{FF2B5EF4-FFF2-40B4-BE49-F238E27FC236}">
                  <a16:creationId xmlns:a16="http://schemas.microsoft.com/office/drawing/2014/main" id="{0C5B982F-8D0D-5E4B-A5F4-51D4EACABD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86B86C4-CAB3-2943-9DDD-58492CC7335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2DD189E4-73DE-594A-9971-497300D8C42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E85CF2D0-3CFC-5E43-B858-03D42C9110A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EC9DAD17-F992-4F48-8267-9058E7CD27F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E710E015-BE76-AE4B-81F6-34C170D7132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Freeform 454">
                <a:extLst>
                  <a:ext uri="{FF2B5EF4-FFF2-40B4-BE49-F238E27FC236}">
                    <a16:creationId xmlns:a16="http://schemas.microsoft.com/office/drawing/2014/main" id="{E6F85A0B-00CE-6D4F-A4FF-FFB7E1C2F7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4" name="Group 124">
            <a:extLst>
              <a:ext uri="{FF2B5EF4-FFF2-40B4-BE49-F238E27FC236}">
                <a16:creationId xmlns:a16="http://schemas.microsoft.com/office/drawing/2014/main" id="{9BF07229-A6A4-AD45-97F8-02F77949015D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47" name="Picture 125" descr="desktop_computer_stylized_medium">
              <a:extLst>
                <a:ext uri="{FF2B5EF4-FFF2-40B4-BE49-F238E27FC236}">
                  <a16:creationId xmlns:a16="http://schemas.microsoft.com/office/drawing/2014/main" id="{7307EF69-0AD9-7347-B5CF-13B9A3CE2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8" name="Freeform 126">
              <a:extLst>
                <a:ext uri="{FF2B5EF4-FFF2-40B4-BE49-F238E27FC236}">
                  <a16:creationId xmlns:a16="http://schemas.microsoft.com/office/drawing/2014/main" id="{70150EB8-302C-104D-A225-CB59DD73AD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36" name="Freeform 12">
            <a:extLst>
              <a:ext uri="{FF2B5EF4-FFF2-40B4-BE49-F238E27FC236}">
                <a16:creationId xmlns:a16="http://schemas.microsoft.com/office/drawing/2014/main" id="{0457B109-DCF7-7B48-990C-188E960DA7E2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7" name="Line 33">
            <a:extLst>
              <a:ext uri="{FF2B5EF4-FFF2-40B4-BE49-F238E27FC236}">
                <a16:creationId xmlns:a16="http://schemas.microsoft.com/office/drawing/2014/main" id="{378BB6D2-BFAA-E544-BB30-E3BAC64FEF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8" name="Text Box 42">
            <a:extLst>
              <a:ext uri="{FF2B5EF4-FFF2-40B4-BE49-F238E27FC236}">
                <a16:creationId xmlns:a16="http://schemas.microsoft.com/office/drawing/2014/main" id="{E22D8322-6AC1-024E-A7E0-7FB476A5F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9" name="Text Box 52">
            <a:extLst>
              <a:ext uri="{FF2B5EF4-FFF2-40B4-BE49-F238E27FC236}">
                <a16:creationId xmlns:a16="http://schemas.microsoft.com/office/drawing/2014/main" id="{C9BA4092-FFBC-344B-B0CD-5F77B5C3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0" name="Line 53">
            <a:extLst>
              <a:ext uri="{FF2B5EF4-FFF2-40B4-BE49-F238E27FC236}">
                <a16:creationId xmlns:a16="http://schemas.microsoft.com/office/drawing/2014/main" id="{D40AEB36-CE2F-6240-A4C3-F1CF224B99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1" name="Line 54">
            <a:extLst>
              <a:ext uri="{FF2B5EF4-FFF2-40B4-BE49-F238E27FC236}">
                <a16:creationId xmlns:a16="http://schemas.microsoft.com/office/drawing/2014/main" id="{495C95A8-89BF-AD47-9100-5231A4D8B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2" name="Line 55">
            <a:extLst>
              <a:ext uri="{FF2B5EF4-FFF2-40B4-BE49-F238E27FC236}">
                <a16:creationId xmlns:a16="http://schemas.microsoft.com/office/drawing/2014/main" id="{120B847C-F27F-494F-8014-E8B621196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3" name="Line 57">
            <a:extLst>
              <a:ext uri="{FF2B5EF4-FFF2-40B4-BE49-F238E27FC236}">
                <a16:creationId xmlns:a16="http://schemas.microsoft.com/office/drawing/2014/main" id="{960F0352-E2A3-DE4C-9E29-AD02BDE1E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5" name="Group 127">
            <a:extLst>
              <a:ext uri="{FF2B5EF4-FFF2-40B4-BE49-F238E27FC236}">
                <a16:creationId xmlns:a16="http://schemas.microsoft.com/office/drawing/2014/main" id="{3AD20F85-F9D5-B241-A4C0-83AA3C7AFA1C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09" name="Freeform 128">
              <a:extLst>
                <a:ext uri="{FF2B5EF4-FFF2-40B4-BE49-F238E27FC236}">
                  <a16:creationId xmlns:a16="http://schemas.microsoft.com/office/drawing/2014/main" id="{0B4C7EC1-ADAA-B244-8CDF-3FEFCFF9F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Rectangle 129">
              <a:extLst>
                <a:ext uri="{FF2B5EF4-FFF2-40B4-BE49-F238E27FC236}">
                  <a16:creationId xmlns:a16="http://schemas.microsoft.com/office/drawing/2014/main" id="{A0FF8C35-B0F8-A74B-9E6E-A21B68AF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1" name="Freeform 130">
              <a:extLst>
                <a:ext uri="{FF2B5EF4-FFF2-40B4-BE49-F238E27FC236}">
                  <a16:creationId xmlns:a16="http://schemas.microsoft.com/office/drawing/2014/main" id="{B8A6A9CE-AE19-9646-8506-8FABE2397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131">
              <a:extLst>
                <a:ext uri="{FF2B5EF4-FFF2-40B4-BE49-F238E27FC236}">
                  <a16:creationId xmlns:a16="http://schemas.microsoft.com/office/drawing/2014/main" id="{920D5DF8-F10D-784B-A501-18ADE5587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Rectangle 132">
              <a:extLst>
                <a:ext uri="{FF2B5EF4-FFF2-40B4-BE49-F238E27FC236}">
                  <a16:creationId xmlns:a16="http://schemas.microsoft.com/office/drawing/2014/main" id="{158A36BE-3875-984B-860D-8A0FE086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4" name="Group 133">
              <a:extLst>
                <a:ext uri="{FF2B5EF4-FFF2-40B4-BE49-F238E27FC236}">
                  <a16:creationId xmlns:a16="http://schemas.microsoft.com/office/drawing/2014/main" id="{E5497F18-12AE-964F-A3C6-A90B51355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9" name="AutoShape 134">
                <a:extLst>
                  <a:ext uri="{FF2B5EF4-FFF2-40B4-BE49-F238E27FC236}">
                    <a16:creationId xmlns:a16="http://schemas.microsoft.com/office/drawing/2014/main" id="{44D06AC1-BE64-AD44-B78A-06EA07426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0" name="AutoShape 135">
                <a:extLst>
                  <a:ext uri="{FF2B5EF4-FFF2-40B4-BE49-F238E27FC236}">
                    <a16:creationId xmlns:a16="http://schemas.microsoft.com/office/drawing/2014/main" id="{AB2F27B0-5EAD-DE4F-BB61-62C23D5F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5" name="Rectangle 136">
              <a:extLst>
                <a:ext uri="{FF2B5EF4-FFF2-40B4-BE49-F238E27FC236}">
                  <a16:creationId xmlns:a16="http://schemas.microsoft.com/office/drawing/2014/main" id="{497EAA10-56C6-FF48-9B71-8DD4C9104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6" name="Group 137">
              <a:extLst>
                <a:ext uri="{FF2B5EF4-FFF2-40B4-BE49-F238E27FC236}">
                  <a16:creationId xmlns:a16="http://schemas.microsoft.com/office/drawing/2014/main" id="{C3283769-C067-6D49-911F-DE095B9010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7" name="AutoShape 138">
                <a:extLst>
                  <a:ext uri="{FF2B5EF4-FFF2-40B4-BE49-F238E27FC236}">
                    <a16:creationId xmlns:a16="http://schemas.microsoft.com/office/drawing/2014/main" id="{AB151B02-EE9D-8247-BD54-A32913D96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8" name="AutoShape 139">
                <a:extLst>
                  <a:ext uri="{FF2B5EF4-FFF2-40B4-BE49-F238E27FC236}">
                    <a16:creationId xmlns:a16="http://schemas.microsoft.com/office/drawing/2014/main" id="{FEF7F223-DA6D-0843-95D8-3849E2375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7" name="Rectangle 140">
              <a:extLst>
                <a:ext uri="{FF2B5EF4-FFF2-40B4-BE49-F238E27FC236}">
                  <a16:creationId xmlns:a16="http://schemas.microsoft.com/office/drawing/2014/main" id="{7E6BEA62-9B73-F64A-AD66-03070B268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Rectangle 141">
              <a:extLst>
                <a:ext uri="{FF2B5EF4-FFF2-40B4-BE49-F238E27FC236}">
                  <a16:creationId xmlns:a16="http://schemas.microsoft.com/office/drawing/2014/main" id="{B703598A-F43E-8F44-AA55-32B934E36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9" name="Group 142">
              <a:extLst>
                <a:ext uri="{FF2B5EF4-FFF2-40B4-BE49-F238E27FC236}">
                  <a16:creationId xmlns:a16="http://schemas.microsoft.com/office/drawing/2014/main" id="{37E008B5-DF9F-4741-9481-59DB934698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5" name="AutoShape 143">
                <a:extLst>
                  <a:ext uri="{FF2B5EF4-FFF2-40B4-BE49-F238E27FC236}">
                    <a16:creationId xmlns:a16="http://schemas.microsoft.com/office/drawing/2014/main" id="{4DFCD725-D192-594A-9091-58E3EB174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6" name="AutoShape 144">
                <a:extLst>
                  <a:ext uri="{FF2B5EF4-FFF2-40B4-BE49-F238E27FC236}">
                    <a16:creationId xmlns:a16="http://schemas.microsoft.com/office/drawing/2014/main" id="{E1E81217-E6F8-7E4C-83BD-39023D5FF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0" name="Freeform 145">
              <a:extLst>
                <a:ext uri="{FF2B5EF4-FFF2-40B4-BE49-F238E27FC236}">
                  <a16:creationId xmlns:a16="http://schemas.microsoft.com/office/drawing/2014/main" id="{C9C21037-BEFA-DF45-969E-77E95675D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21" name="Group 146">
              <a:extLst>
                <a:ext uri="{FF2B5EF4-FFF2-40B4-BE49-F238E27FC236}">
                  <a16:creationId xmlns:a16="http://schemas.microsoft.com/office/drawing/2014/main" id="{8C21E2FB-1E40-4E43-8A6F-A77D3B537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3" name="AutoShape 147">
                <a:extLst>
                  <a:ext uri="{FF2B5EF4-FFF2-40B4-BE49-F238E27FC236}">
                    <a16:creationId xmlns:a16="http://schemas.microsoft.com/office/drawing/2014/main" id="{3FB07F3E-B384-BA42-B9DC-3F347F445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4" name="AutoShape 148">
                <a:extLst>
                  <a:ext uri="{FF2B5EF4-FFF2-40B4-BE49-F238E27FC236}">
                    <a16:creationId xmlns:a16="http://schemas.microsoft.com/office/drawing/2014/main" id="{53CFABFE-9ECC-654C-A26F-077B10C41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2" name="Rectangle 149">
              <a:extLst>
                <a:ext uri="{FF2B5EF4-FFF2-40B4-BE49-F238E27FC236}">
                  <a16:creationId xmlns:a16="http://schemas.microsoft.com/office/drawing/2014/main" id="{2ADBFF81-E61D-BD42-A5DA-C6C72A45B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Freeform 150">
              <a:extLst>
                <a:ext uri="{FF2B5EF4-FFF2-40B4-BE49-F238E27FC236}">
                  <a16:creationId xmlns:a16="http://schemas.microsoft.com/office/drawing/2014/main" id="{B801D18D-12AF-604B-826B-87612B4BE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Freeform 151">
              <a:extLst>
                <a:ext uri="{FF2B5EF4-FFF2-40B4-BE49-F238E27FC236}">
                  <a16:creationId xmlns:a16="http://schemas.microsoft.com/office/drawing/2014/main" id="{E0D76583-E225-D143-AD69-86F926011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Oval 152">
              <a:extLst>
                <a:ext uri="{FF2B5EF4-FFF2-40B4-BE49-F238E27FC236}">
                  <a16:creationId xmlns:a16="http://schemas.microsoft.com/office/drawing/2014/main" id="{B87BD5BD-84ED-1A45-B304-E70CB3327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6" name="Freeform 153">
              <a:extLst>
                <a:ext uri="{FF2B5EF4-FFF2-40B4-BE49-F238E27FC236}">
                  <a16:creationId xmlns:a16="http://schemas.microsoft.com/office/drawing/2014/main" id="{AC83A214-EE2C-7D46-A95B-93B9ECF97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7" name="AutoShape 154">
              <a:extLst>
                <a:ext uri="{FF2B5EF4-FFF2-40B4-BE49-F238E27FC236}">
                  <a16:creationId xmlns:a16="http://schemas.microsoft.com/office/drawing/2014/main" id="{E7B0CC33-9743-9840-8876-CD696FD46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8" name="AutoShape 155">
              <a:extLst>
                <a:ext uri="{FF2B5EF4-FFF2-40B4-BE49-F238E27FC236}">
                  <a16:creationId xmlns:a16="http://schemas.microsoft.com/office/drawing/2014/main" id="{90FDCD67-DF9D-014D-94A7-D70073231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Oval 156">
              <a:extLst>
                <a:ext uri="{FF2B5EF4-FFF2-40B4-BE49-F238E27FC236}">
                  <a16:creationId xmlns:a16="http://schemas.microsoft.com/office/drawing/2014/main" id="{B70C62CF-87D8-BD4F-8287-EAFAD6879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Oval 157">
              <a:extLst>
                <a:ext uri="{FF2B5EF4-FFF2-40B4-BE49-F238E27FC236}">
                  <a16:creationId xmlns:a16="http://schemas.microsoft.com/office/drawing/2014/main" id="{9CB3EBC8-732C-2243-9992-39D2F18B4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" name="Oval 158">
              <a:extLst>
                <a:ext uri="{FF2B5EF4-FFF2-40B4-BE49-F238E27FC236}">
                  <a16:creationId xmlns:a16="http://schemas.microsoft.com/office/drawing/2014/main" id="{F6C1B254-B4D2-D447-9853-48F46447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2" name="Rectangle 159">
              <a:extLst>
                <a:ext uri="{FF2B5EF4-FFF2-40B4-BE49-F238E27FC236}">
                  <a16:creationId xmlns:a16="http://schemas.microsoft.com/office/drawing/2014/main" id="{0ACFD0C6-117A-4E4E-ABC4-5883C7B0E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6" name="Group 160">
            <a:extLst>
              <a:ext uri="{FF2B5EF4-FFF2-40B4-BE49-F238E27FC236}">
                <a16:creationId xmlns:a16="http://schemas.microsoft.com/office/drawing/2014/main" id="{C6CE532B-F6A8-1F45-B978-5D94FE3A17B7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407" name="Picture 161" descr="desktop_computer_stylized_medium">
              <a:extLst>
                <a:ext uri="{FF2B5EF4-FFF2-40B4-BE49-F238E27FC236}">
                  <a16:creationId xmlns:a16="http://schemas.microsoft.com/office/drawing/2014/main" id="{3D454C67-648C-464C-9348-5D5073002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8" name="Freeform 162">
              <a:extLst>
                <a:ext uri="{FF2B5EF4-FFF2-40B4-BE49-F238E27FC236}">
                  <a16:creationId xmlns:a16="http://schemas.microsoft.com/office/drawing/2014/main" id="{AF9C0563-4685-1D4B-BCCD-35AFDE3FA6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47" name="Group 163">
            <a:extLst>
              <a:ext uri="{FF2B5EF4-FFF2-40B4-BE49-F238E27FC236}">
                <a16:creationId xmlns:a16="http://schemas.microsoft.com/office/drawing/2014/main" id="{B6D845CD-0E90-2A48-9E39-CEAB78AAF9D3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75" name="Freeform 164">
              <a:extLst>
                <a:ext uri="{FF2B5EF4-FFF2-40B4-BE49-F238E27FC236}">
                  <a16:creationId xmlns:a16="http://schemas.microsoft.com/office/drawing/2014/main" id="{AC1944D9-AB2D-A840-B696-F06D81AC9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Rectangle 165">
              <a:extLst>
                <a:ext uri="{FF2B5EF4-FFF2-40B4-BE49-F238E27FC236}">
                  <a16:creationId xmlns:a16="http://schemas.microsoft.com/office/drawing/2014/main" id="{FE3F2702-7FD8-D84F-B02B-60338FAC6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7" name="Freeform 166">
              <a:extLst>
                <a:ext uri="{FF2B5EF4-FFF2-40B4-BE49-F238E27FC236}">
                  <a16:creationId xmlns:a16="http://schemas.microsoft.com/office/drawing/2014/main" id="{AE3945C7-89B6-AE48-8EE1-FAE01D503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Freeform 167">
              <a:extLst>
                <a:ext uri="{FF2B5EF4-FFF2-40B4-BE49-F238E27FC236}">
                  <a16:creationId xmlns:a16="http://schemas.microsoft.com/office/drawing/2014/main" id="{8B262BBF-D0A1-384E-849C-4C274B7FE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Rectangle 168">
              <a:extLst>
                <a:ext uri="{FF2B5EF4-FFF2-40B4-BE49-F238E27FC236}">
                  <a16:creationId xmlns:a16="http://schemas.microsoft.com/office/drawing/2014/main" id="{B21054BF-A0F7-5548-9EE7-4534695D1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0" name="Group 169">
              <a:extLst>
                <a:ext uri="{FF2B5EF4-FFF2-40B4-BE49-F238E27FC236}">
                  <a16:creationId xmlns:a16="http://schemas.microsoft.com/office/drawing/2014/main" id="{2C63B899-F37C-2843-B0E4-6A8FD67FE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5" name="AutoShape 170">
                <a:extLst>
                  <a:ext uri="{FF2B5EF4-FFF2-40B4-BE49-F238E27FC236}">
                    <a16:creationId xmlns:a16="http://schemas.microsoft.com/office/drawing/2014/main" id="{94C05A2E-6617-C343-8F01-95B4E8D0C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6" name="AutoShape 171">
                <a:extLst>
                  <a:ext uri="{FF2B5EF4-FFF2-40B4-BE49-F238E27FC236}">
                    <a16:creationId xmlns:a16="http://schemas.microsoft.com/office/drawing/2014/main" id="{881D794E-FF34-414B-ABDF-C5EFE3141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1" name="Rectangle 172">
              <a:extLst>
                <a:ext uri="{FF2B5EF4-FFF2-40B4-BE49-F238E27FC236}">
                  <a16:creationId xmlns:a16="http://schemas.microsoft.com/office/drawing/2014/main" id="{1248FF3D-9E05-3A40-AB88-FD1C22C30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2" name="Group 173">
              <a:extLst>
                <a:ext uri="{FF2B5EF4-FFF2-40B4-BE49-F238E27FC236}">
                  <a16:creationId xmlns:a16="http://schemas.microsoft.com/office/drawing/2014/main" id="{AEA37B61-C679-BD4C-946C-0850A830F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3" name="AutoShape 174">
                <a:extLst>
                  <a:ext uri="{FF2B5EF4-FFF2-40B4-BE49-F238E27FC236}">
                    <a16:creationId xmlns:a16="http://schemas.microsoft.com/office/drawing/2014/main" id="{E18E671A-3A85-AB40-A9A6-C1676123E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4" name="AutoShape 175">
                <a:extLst>
                  <a:ext uri="{FF2B5EF4-FFF2-40B4-BE49-F238E27FC236}">
                    <a16:creationId xmlns:a16="http://schemas.microsoft.com/office/drawing/2014/main" id="{091465B3-523F-F74A-848E-134B2B036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3" name="Rectangle 176">
              <a:extLst>
                <a:ext uri="{FF2B5EF4-FFF2-40B4-BE49-F238E27FC236}">
                  <a16:creationId xmlns:a16="http://schemas.microsoft.com/office/drawing/2014/main" id="{9F161249-61DD-1645-8787-2796E69D4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Rectangle 177">
              <a:extLst>
                <a:ext uri="{FF2B5EF4-FFF2-40B4-BE49-F238E27FC236}">
                  <a16:creationId xmlns:a16="http://schemas.microsoft.com/office/drawing/2014/main" id="{AA505E39-11E3-4D49-96C3-80F10D41D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5" name="Group 178">
              <a:extLst>
                <a:ext uri="{FF2B5EF4-FFF2-40B4-BE49-F238E27FC236}">
                  <a16:creationId xmlns:a16="http://schemas.microsoft.com/office/drawing/2014/main" id="{A3C57DB1-4919-604C-A319-3C717B766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1" name="AutoShape 179">
                <a:extLst>
                  <a:ext uri="{FF2B5EF4-FFF2-40B4-BE49-F238E27FC236}">
                    <a16:creationId xmlns:a16="http://schemas.microsoft.com/office/drawing/2014/main" id="{5E8B2822-F633-304D-B3EE-0E72DDC60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2" name="AutoShape 180">
                <a:extLst>
                  <a:ext uri="{FF2B5EF4-FFF2-40B4-BE49-F238E27FC236}">
                    <a16:creationId xmlns:a16="http://schemas.microsoft.com/office/drawing/2014/main" id="{05C20314-621B-134F-97EA-D4A0DDECD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6" name="Freeform 181">
              <a:extLst>
                <a:ext uri="{FF2B5EF4-FFF2-40B4-BE49-F238E27FC236}">
                  <a16:creationId xmlns:a16="http://schemas.microsoft.com/office/drawing/2014/main" id="{BD2DBEB0-3968-0649-BC9B-64EA7317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7" name="Group 182">
              <a:extLst>
                <a:ext uri="{FF2B5EF4-FFF2-40B4-BE49-F238E27FC236}">
                  <a16:creationId xmlns:a16="http://schemas.microsoft.com/office/drawing/2014/main" id="{BFC44DA6-F534-CD44-A919-BDA60B793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9" name="AutoShape 183">
                <a:extLst>
                  <a:ext uri="{FF2B5EF4-FFF2-40B4-BE49-F238E27FC236}">
                    <a16:creationId xmlns:a16="http://schemas.microsoft.com/office/drawing/2014/main" id="{E60E8D05-3918-B747-A606-FC0E1386C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0" name="AutoShape 184">
                <a:extLst>
                  <a:ext uri="{FF2B5EF4-FFF2-40B4-BE49-F238E27FC236}">
                    <a16:creationId xmlns:a16="http://schemas.microsoft.com/office/drawing/2014/main" id="{8735D17B-A685-3648-8255-F30DD5569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8" name="Rectangle 185">
              <a:extLst>
                <a:ext uri="{FF2B5EF4-FFF2-40B4-BE49-F238E27FC236}">
                  <a16:creationId xmlns:a16="http://schemas.microsoft.com/office/drawing/2014/main" id="{B66C501C-7D5B-8E4B-B068-5CCE73A0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9" name="Freeform 186">
              <a:extLst>
                <a:ext uri="{FF2B5EF4-FFF2-40B4-BE49-F238E27FC236}">
                  <a16:creationId xmlns:a16="http://schemas.microsoft.com/office/drawing/2014/main" id="{33C62712-7A81-4F41-B474-B9218B7AF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Freeform 187">
              <a:extLst>
                <a:ext uri="{FF2B5EF4-FFF2-40B4-BE49-F238E27FC236}">
                  <a16:creationId xmlns:a16="http://schemas.microsoft.com/office/drawing/2014/main" id="{E4B6BE7D-DBBB-B44D-A0F9-E40A81D7F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1" name="Oval 188">
              <a:extLst>
                <a:ext uri="{FF2B5EF4-FFF2-40B4-BE49-F238E27FC236}">
                  <a16:creationId xmlns:a16="http://schemas.microsoft.com/office/drawing/2014/main" id="{6D17DB9A-DA87-3640-89B5-EA939BE73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2" name="Freeform 189">
              <a:extLst>
                <a:ext uri="{FF2B5EF4-FFF2-40B4-BE49-F238E27FC236}">
                  <a16:creationId xmlns:a16="http://schemas.microsoft.com/office/drawing/2014/main" id="{2DE874C4-BF52-8245-9555-CA025B392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3" name="AutoShape 190">
              <a:extLst>
                <a:ext uri="{FF2B5EF4-FFF2-40B4-BE49-F238E27FC236}">
                  <a16:creationId xmlns:a16="http://schemas.microsoft.com/office/drawing/2014/main" id="{D15AD96A-57FC-B240-8995-DEDB6B8C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4" name="AutoShape 191">
              <a:extLst>
                <a:ext uri="{FF2B5EF4-FFF2-40B4-BE49-F238E27FC236}">
                  <a16:creationId xmlns:a16="http://schemas.microsoft.com/office/drawing/2014/main" id="{9B662CF9-5E9F-EE42-826A-BA11CF393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5" name="Oval 192">
              <a:extLst>
                <a:ext uri="{FF2B5EF4-FFF2-40B4-BE49-F238E27FC236}">
                  <a16:creationId xmlns:a16="http://schemas.microsoft.com/office/drawing/2014/main" id="{F2A6059E-C073-154E-9CDE-85E284A9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6" name="Oval 193">
              <a:extLst>
                <a:ext uri="{FF2B5EF4-FFF2-40B4-BE49-F238E27FC236}">
                  <a16:creationId xmlns:a16="http://schemas.microsoft.com/office/drawing/2014/main" id="{55ECAC8A-9EEB-3F47-B474-796C5779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7" name="Oval 194">
              <a:extLst>
                <a:ext uri="{FF2B5EF4-FFF2-40B4-BE49-F238E27FC236}">
                  <a16:creationId xmlns:a16="http://schemas.microsoft.com/office/drawing/2014/main" id="{F009E702-300F-2245-8184-904D723EC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8" name="Rectangle 195">
              <a:extLst>
                <a:ext uri="{FF2B5EF4-FFF2-40B4-BE49-F238E27FC236}">
                  <a16:creationId xmlns:a16="http://schemas.microsoft.com/office/drawing/2014/main" id="{E1220E42-05A2-224A-AF06-8BC12255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48" name="Line 57">
            <a:extLst>
              <a:ext uri="{FF2B5EF4-FFF2-40B4-BE49-F238E27FC236}">
                <a16:creationId xmlns:a16="http://schemas.microsoft.com/office/drawing/2014/main" id="{BE19B1CA-E01A-2D4A-A501-25E01C74D0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9" name="Line 57">
            <a:extLst>
              <a:ext uri="{FF2B5EF4-FFF2-40B4-BE49-F238E27FC236}">
                <a16:creationId xmlns:a16="http://schemas.microsoft.com/office/drawing/2014/main" id="{CDD86028-5E0B-1E49-A327-7BF095EF01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0" name="Line 57">
            <a:extLst>
              <a:ext uri="{FF2B5EF4-FFF2-40B4-BE49-F238E27FC236}">
                <a16:creationId xmlns:a16="http://schemas.microsoft.com/office/drawing/2014/main" id="{456364AC-0294-B946-BA06-B02AD7C148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7AD5920F-E18F-2E4A-8BAE-ACFA2B9B05A4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68" name="Text Box 68">
              <a:extLst>
                <a:ext uri="{FF2B5EF4-FFF2-40B4-BE49-F238E27FC236}">
                  <a16:creationId xmlns:a16="http://schemas.microsoft.com/office/drawing/2014/main" id="{859A744D-4964-E049-B851-169F4C802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Oval 217">
              <a:extLst>
                <a:ext uri="{FF2B5EF4-FFF2-40B4-BE49-F238E27FC236}">
                  <a16:creationId xmlns:a16="http://schemas.microsoft.com/office/drawing/2014/main" id="{46259149-BCE0-B941-AA71-927BC7C2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Line 229">
              <a:extLst>
                <a:ext uri="{FF2B5EF4-FFF2-40B4-BE49-F238E27FC236}">
                  <a16:creationId xmlns:a16="http://schemas.microsoft.com/office/drawing/2014/main" id="{9CBDE0F7-AD5A-7847-A00B-C9BE94089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232">
              <a:extLst>
                <a:ext uri="{FF2B5EF4-FFF2-40B4-BE49-F238E27FC236}">
                  <a16:creationId xmlns:a16="http://schemas.microsoft.com/office/drawing/2014/main" id="{50F84776-27DA-5E43-BACA-DB1E88488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Text Box 233">
              <a:extLst>
                <a:ext uri="{FF2B5EF4-FFF2-40B4-BE49-F238E27FC236}">
                  <a16:creationId xmlns:a16="http://schemas.microsoft.com/office/drawing/2014/main" id="{CD7720D4-A07A-DB4C-A9C9-DFD5FF905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3" name="Line 234">
              <a:extLst>
                <a:ext uri="{FF2B5EF4-FFF2-40B4-BE49-F238E27FC236}">
                  <a16:creationId xmlns:a16="http://schemas.microsoft.com/office/drawing/2014/main" id="{E5F71B29-0A2A-964A-BC39-E82168AE5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4" name="Line 235">
              <a:extLst>
                <a:ext uri="{FF2B5EF4-FFF2-40B4-BE49-F238E27FC236}">
                  <a16:creationId xmlns:a16="http://schemas.microsoft.com/office/drawing/2014/main" id="{2CB87FE3-B426-7646-85C8-A92260133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6D1D3E8-6407-F347-8471-50418E5DB3B6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57" name="Text Box 32">
              <a:extLst>
                <a:ext uri="{FF2B5EF4-FFF2-40B4-BE49-F238E27FC236}">
                  <a16:creationId xmlns:a16="http://schemas.microsoft.com/office/drawing/2014/main" id="{1A4AA4F8-0231-2B46-803C-7155B2F01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58" name="Line 77">
              <a:extLst>
                <a:ext uri="{FF2B5EF4-FFF2-40B4-BE49-F238E27FC236}">
                  <a16:creationId xmlns:a16="http://schemas.microsoft.com/office/drawing/2014/main" id="{89EEFCE7-B693-DF47-A9C3-7974FB2172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D0C09238-8174-BB4A-8E90-44FDE9970486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2A586BF-DE6F-8C4B-AE2F-F0967D2E3721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E592EE8-BB64-8D4B-9345-8DEFE71B26CD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D5F79093-B2D3-DA49-86C9-324E48C7FA3A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EE578935-8319-0640-AF1D-F33CFCCD6D7E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A169DC6-020D-CF4C-944B-35A60B7E9A3E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3FE5D615-EDCC-3D44-B201-E215C2A51C14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F42D5131-B17F-3447-A42A-972810DE3D7C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B1CCBEF8-F4EA-4348-968D-DFF086EA12A7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Freeform 91">
            <a:extLst>
              <a:ext uri="{FF2B5EF4-FFF2-40B4-BE49-F238E27FC236}">
                <a16:creationId xmlns:a16="http://schemas.microsoft.com/office/drawing/2014/main" id="{74B53B18-9053-AB4D-AAB3-9A2A8C61C05F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FC27C661-ABA7-0F42-9E2F-25607CCF3F4D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55" name="Oval 73">
              <a:extLst>
                <a:ext uri="{FF2B5EF4-FFF2-40B4-BE49-F238E27FC236}">
                  <a16:creationId xmlns:a16="http://schemas.microsoft.com/office/drawing/2014/main" id="{E72E301D-F1BA-6444-B895-0B1F08803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Freeform 90">
              <a:extLst>
                <a:ext uri="{FF2B5EF4-FFF2-40B4-BE49-F238E27FC236}">
                  <a16:creationId xmlns:a16="http://schemas.microsoft.com/office/drawing/2014/main" id="{13DADEF9-AF21-FF44-BE17-072235C1A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0C36A94-589E-A54C-A4A3-B52075E06328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A9A4B8BA-23AF-5649-A3E6-D2BC9304C809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1F06564D-8518-8D42-A177-6D185E9763E0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29" name="Rectangle 235">
            <a:extLst>
              <a:ext uri="{FF2B5EF4-FFF2-40B4-BE49-F238E27FC236}">
                <a16:creationId xmlns:a16="http://schemas.microsoft.com/office/drawing/2014/main" id="{3A9A156B-19A0-8342-AF04-25615D3C7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Text Box 236">
            <a:extLst>
              <a:ext uri="{FF2B5EF4-FFF2-40B4-BE49-F238E27FC236}">
                <a16:creationId xmlns:a16="http://schemas.microsoft.com/office/drawing/2014/main" id="{E294DDA8-9BC1-2C4F-AB17-AAF3914D9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4761119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sp>
        <p:nvSpPr>
          <p:cNvPr id="231" name="Rectangle 237">
            <a:extLst>
              <a:ext uri="{FF2B5EF4-FFF2-40B4-BE49-F238E27FC236}">
                <a16:creationId xmlns:a16="http://schemas.microsoft.com/office/drawing/2014/main" id="{360D339D-2CD2-AD42-920B-3E6688F70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4925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2" name="Rectangle 264">
            <a:extLst>
              <a:ext uri="{FF2B5EF4-FFF2-40B4-BE49-F238E27FC236}">
                <a16:creationId xmlns:a16="http://schemas.microsoft.com/office/drawing/2014/main" id="{BB519C3C-C510-F944-9E31-54655082190E}"/>
              </a:ext>
            </a:extLst>
          </p:cNvPr>
          <p:cNvSpPr txBox="1">
            <a:spLocks noChangeArrowheads="1"/>
          </p:cNvSpPr>
          <p:nvPr/>
        </p:nvSpPr>
        <p:spPr>
          <a:xfrm>
            <a:off x="600313" y="1223059"/>
            <a:ext cx="5915913" cy="2132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 can be lost (dropped at router) due  to full buffers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knows when packet has been dropped: only resends if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be lost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26E605-68BC-EB43-9DDC-7055194378DF}"/>
              </a:ext>
            </a:extLst>
          </p:cNvPr>
          <p:cNvGrpSpPr/>
          <p:nvPr/>
        </p:nvGrpSpPr>
        <p:grpSpPr>
          <a:xfrm>
            <a:off x="10039611" y="1993407"/>
            <a:ext cx="1866837" cy="1277498"/>
            <a:chOff x="10039611" y="1800903"/>
            <a:chExt cx="1866837" cy="1277498"/>
          </a:xfrm>
        </p:grpSpPr>
        <p:sp>
          <p:nvSpPr>
            <p:cNvPr id="174" name="Text Box 252">
              <a:extLst>
                <a:ext uri="{FF2B5EF4-FFF2-40B4-BE49-F238E27FC236}">
                  <a16:creationId xmlns:a16="http://schemas.microsoft.com/office/drawing/2014/main" id="{01A1C74C-CAF4-D343-928F-0A92D0818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8717" y="2099672"/>
              <a:ext cx="1717731" cy="9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when sending at R/2, some packets are needed retransmissions</a:t>
              </a:r>
            </a:p>
          </p:txBody>
        </p:sp>
        <p:sp>
          <p:nvSpPr>
            <p:cNvPr id="175" name="Line 253">
              <a:extLst>
                <a:ext uri="{FF2B5EF4-FFF2-40B4-BE49-F238E27FC236}">
                  <a16:creationId xmlns:a16="http://schemas.microsoft.com/office/drawing/2014/main" id="{08A19883-389A-0744-90AC-A2F43EE86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39611" y="1800903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26AA148-B0D7-CC4E-9816-B84A671E16CE}"/>
              </a:ext>
            </a:extLst>
          </p:cNvPr>
          <p:cNvGrpSpPr/>
          <p:nvPr/>
        </p:nvGrpSpPr>
        <p:grpSpPr>
          <a:xfrm>
            <a:off x="7361453" y="1392684"/>
            <a:ext cx="3100386" cy="2791471"/>
            <a:chOff x="10662918" y="1488938"/>
            <a:chExt cx="3100386" cy="2791471"/>
          </a:xfrm>
        </p:grpSpPr>
        <p:sp>
          <p:nvSpPr>
            <p:cNvPr id="177" name="Freeform 245">
              <a:extLst>
                <a:ext uri="{FF2B5EF4-FFF2-40B4-BE49-F238E27FC236}">
                  <a16:creationId xmlns:a16="http://schemas.microsoft.com/office/drawing/2014/main" id="{F3B393A3-F432-5143-B5C5-92241ECA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180" y="2035401"/>
              <a:ext cx="2024019" cy="1604948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-125" y="9688"/>
                    <a:pt x="7233" y="1532"/>
                  </a:cubicBezTo>
                  <a:cubicBezTo>
                    <a:pt x="7865" y="929"/>
                    <a:pt x="8381" y="338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8" name="Group 246">
              <a:extLst>
                <a:ext uri="{FF2B5EF4-FFF2-40B4-BE49-F238E27FC236}">
                  <a16:creationId xmlns:a16="http://schemas.microsoft.com/office/drawing/2014/main" id="{AAE2772B-88A3-794C-B173-B78F63EB2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77700" y="3606746"/>
              <a:ext cx="458788" cy="400051"/>
              <a:chOff x="3583" y="1761"/>
              <a:chExt cx="289" cy="252"/>
            </a:xfrm>
          </p:grpSpPr>
          <p:sp>
            <p:nvSpPr>
              <p:cNvPr id="192" name="Text Box 247">
                <a:extLst>
                  <a:ext uri="{FF2B5EF4-FFF2-40B4-BE49-F238E27FC236}">
                    <a16:creationId xmlns:a16="http://schemas.microsoft.com/office/drawing/2014/main" id="{0CD967AF-AE53-0141-B763-822463304C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193" name="Line 248">
                <a:extLst>
                  <a:ext uri="{FF2B5EF4-FFF2-40B4-BE49-F238E27FC236}">
                    <a16:creationId xmlns:a16="http://schemas.microsoft.com/office/drawing/2014/main" id="{8D1623B3-54DC-FF40-A9ED-596362BD7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9" name="Line 278">
              <a:extLst>
                <a:ext uri="{FF2B5EF4-FFF2-40B4-BE49-F238E27FC236}">
                  <a16:creationId xmlns:a16="http://schemas.microsoft.com/office/drawing/2014/main" id="{2DAB427C-45D4-6A41-80B1-CB2A86EFD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7134" y="1488938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0" name="Line 280">
              <a:extLst>
                <a:ext uri="{FF2B5EF4-FFF2-40B4-BE49-F238E27FC236}">
                  <a16:creationId xmlns:a16="http://schemas.microsoft.com/office/drawing/2014/main" id="{76DB589D-7977-134C-A4C6-CBB66786B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4022" y="1725252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1" name="Freeform 281">
              <a:extLst>
                <a:ext uri="{FF2B5EF4-FFF2-40B4-BE49-F238E27FC236}">
                  <a16:creationId xmlns:a16="http://schemas.microsoft.com/office/drawing/2014/main" id="{4582F97F-DEC6-1042-84F8-230A0E725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5891" y="1666173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Line 282">
              <a:extLst>
                <a:ext uri="{FF2B5EF4-FFF2-40B4-BE49-F238E27FC236}">
                  <a16:creationId xmlns:a16="http://schemas.microsoft.com/office/drawing/2014/main" id="{E27607A2-A55D-1E4E-A7DC-D02F627E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0974" y="1666173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3" name="Line 283">
              <a:extLst>
                <a:ext uri="{FF2B5EF4-FFF2-40B4-BE49-F238E27FC236}">
                  <a16:creationId xmlns:a16="http://schemas.microsoft.com/office/drawing/2014/main" id="{8DD37E8C-1915-D049-AB47-171918ED1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68401" y="3647986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Text Box 284">
              <a:extLst>
                <a:ext uri="{FF2B5EF4-FFF2-40B4-BE49-F238E27FC236}">
                  <a16:creationId xmlns:a16="http://schemas.microsoft.com/office/drawing/2014/main" id="{373B57A0-6A99-7640-8562-A14FEDE2B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2918" y="1491652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185" name="Text Box 286">
              <a:extLst>
                <a:ext uri="{FF2B5EF4-FFF2-40B4-BE49-F238E27FC236}">
                  <a16:creationId xmlns:a16="http://schemas.microsoft.com/office/drawing/2014/main" id="{A39B50BF-5EFF-0045-ADB3-B4F28E92E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693131" y="1620961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186" name="Line 288">
              <a:extLst>
                <a:ext uri="{FF2B5EF4-FFF2-40B4-BE49-F238E27FC236}">
                  <a16:creationId xmlns:a16="http://schemas.microsoft.com/office/drawing/2014/main" id="{55EB893A-4478-7D4E-A2A8-A5437DE0C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0864" y="1668859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3A43B7-67EB-8149-8177-63ACBDAC09D3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1" y="3626318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C6ED6D6-A137-9B42-BF4F-C72EBCC66029}"/>
                </a:ext>
              </a:extLst>
            </p:cNvPr>
            <p:cNvSpPr txBox="1"/>
            <p:nvPr/>
          </p:nvSpPr>
          <p:spPr>
            <a:xfrm rot="16200000">
              <a:off x="10440763" y="2708058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51FB1CF-649B-CC49-BACE-97B8B3CDE942}"/>
                </a:ext>
              </a:extLst>
            </p:cNvPr>
            <p:cNvSpPr/>
            <p:nvPr/>
          </p:nvSpPr>
          <p:spPr>
            <a:xfrm>
              <a:off x="13195300" y="16256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Text Box 285">
              <a:extLst>
                <a:ext uri="{FF2B5EF4-FFF2-40B4-BE49-F238E27FC236}">
                  <a16:creationId xmlns:a16="http://schemas.microsoft.com/office/drawing/2014/main" id="{C633E812-6FC0-C24F-B90C-3885051F0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48181" y="3764815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B7FD550-F812-2E40-88E3-303D39E6D2EA}"/>
                </a:ext>
              </a:extLst>
            </p:cNvPr>
            <p:cNvSpPr/>
            <p:nvPr/>
          </p:nvSpPr>
          <p:spPr>
            <a:xfrm>
              <a:off x="13213792" y="1978681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Line 288">
              <a:extLst>
                <a:ext uri="{FF2B5EF4-FFF2-40B4-BE49-F238E27FC236}">
                  <a16:creationId xmlns:a16="http://schemas.microsoft.com/office/drawing/2014/main" id="{D53B1774-03D5-BD4B-9BCD-E50D15DB4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1558" y="2061890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9628093C-FFB3-054E-B64A-1E3835241090}"/>
              </a:ext>
            </a:extLst>
          </p:cNvPr>
          <p:cNvSpPr/>
          <p:nvPr/>
        </p:nvSpPr>
        <p:spPr>
          <a:xfrm rot="19191287">
            <a:off x="7883091" y="2781701"/>
            <a:ext cx="1203158" cy="529390"/>
          </a:xfrm>
          <a:prstGeom prst="ellipse">
            <a:avLst/>
          </a:prstGeom>
          <a:noFill/>
          <a:ln w="25400">
            <a:solidFill>
              <a:srgbClr val="001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6200A7-EAB4-A446-B925-6AAC42752BAA}"/>
              </a:ext>
            </a:extLst>
          </p:cNvPr>
          <p:cNvSpPr/>
          <p:nvPr/>
        </p:nvSpPr>
        <p:spPr>
          <a:xfrm>
            <a:off x="9577137" y="1414913"/>
            <a:ext cx="866274" cy="866274"/>
          </a:xfrm>
          <a:prstGeom prst="ellipse">
            <a:avLst/>
          </a:prstGeom>
          <a:noFill/>
          <a:ln w="28575">
            <a:solidFill>
              <a:srgbClr val="001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54E839-2366-974D-AA53-9D5D4AA79583}"/>
              </a:ext>
            </a:extLst>
          </p:cNvPr>
          <p:cNvGrpSpPr/>
          <p:nvPr/>
        </p:nvGrpSpPr>
        <p:grpSpPr>
          <a:xfrm>
            <a:off x="10048776" y="1568677"/>
            <a:ext cx="1915427" cy="480131"/>
            <a:chOff x="10048776" y="1376173"/>
            <a:chExt cx="1915427" cy="480131"/>
          </a:xfrm>
          <a:solidFill>
            <a:schemeClr val="bg1"/>
          </a:solidFill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A993798-9407-6A45-8986-FB364E5661F1}"/>
                </a:ext>
              </a:extLst>
            </p:cNvPr>
            <p:cNvSpPr/>
            <p:nvPr/>
          </p:nvSpPr>
          <p:spPr>
            <a:xfrm>
              <a:off x="10048776" y="1414914"/>
              <a:ext cx="144379" cy="336885"/>
            </a:xfrm>
            <a:prstGeom prst="rightBrac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Text Box 252">
              <a:extLst>
                <a:ext uri="{FF2B5EF4-FFF2-40B4-BE49-F238E27FC236}">
                  <a16:creationId xmlns:a16="http://schemas.microsoft.com/office/drawing/2014/main" id="{90EEE6E2-B3F9-6740-9FCA-2CF9A84F8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8612" y="1376173"/>
              <a:ext cx="1815591" cy="4801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retransmissions</a:t>
              </a:r>
            </a:p>
          </p:txBody>
        </p:sp>
      </p:grpSp>
      <p:sp>
        <p:nvSpPr>
          <p:cNvPr id="195" name="Slide Number Placeholder 2">
            <a:extLst>
              <a:ext uri="{FF2B5EF4-FFF2-40B4-BE49-F238E27FC236}">
                <a16:creationId xmlns:a16="http://schemas.microsoft.com/office/drawing/2014/main" id="{D20A324A-9052-8641-896E-6CAFE6700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2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2383 -2.22222E-6 L 0.02383 0.14584 L 0.08542 0.14584 L 0.05716 0.20625 L 0.16237 0.20625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0.20625 L 0.19492 0.20648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25 0.20648 L 0.25221 0.20648 L 0.29661 0.11597 L 0.35755 0.12084 L 0.35755 -0.01111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29" grpId="1" animBg="1"/>
      <p:bldP spid="229" grpId="2" animBg="1"/>
      <p:bldP spid="229" grpId="3" animBg="1"/>
      <p:bldP spid="230" grpId="0"/>
      <p:bldP spid="231" grpId="0" animBg="1"/>
      <p:bldP spid="10" grpId="0" animBg="1"/>
      <p:bldP spid="10" grpId="1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reeform 3">
            <a:extLst>
              <a:ext uri="{FF2B5EF4-FFF2-40B4-BE49-F238E27FC236}">
                <a16:creationId xmlns:a16="http://schemas.microsoft.com/office/drawing/2014/main" id="{F3DAD8A0-663C-1646-8A3A-A562D7F6543A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83BB7D95-FCAE-9B42-AEAB-D8E35C89434F}"/>
              </a:ext>
            </a:extLst>
          </p:cNvPr>
          <p:cNvGrpSpPr/>
          <p:nvPr/>
        </p:nvGrpSpPr>
        <p:grpSpPr>
          <a:xfrm>
            <a:off x="6249435" y="5024056"/>
            <a:ext cx="720732" cy="1182930"/>
            <a:chOff x="10910965" y="2513124"/>
            <a:chExt cx="586768" cy="904023"/>
          </a:xfrm>
        </p:grpSpPr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B166A895-5BC9-2648-8A56-D2E710C6B54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E312B60-1C4E-AD4B-8C4A-4F2EEF65724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2EBA421-617D-FD48-A968-2D26C923E03D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91341A0-C7EC-F148-816F-EABD49A6B59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D95EE473-EC8C-B946-A371-E70E0010B34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Freeform 9">
            <a:extLst>
              <a:ext uri="{FF2B5EF4-FFF2-40B4-BE49-F238E27FC236}">
                <a16:creationId xmlns:a16="http://schemas.microsoft.com/office/drawing/2014/main" id="{7BC539C4-03E2-6040-9EE4-38A67D76BDD0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BD209F8-EB2A-9F4F-B363-BC938C5DA835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BCE8A729-A73C-F54F-A8A9-3733CC70183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F48DF19-80E3-7F4A-8454-1BEB4B00E16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FA6A88D-F9D7-4145-A917-41C2C7FC12A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391498D3-135C-F543-A213-6124B95A870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F5B7A06C-468D-E74C-97F5-530BC4315BF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26A6ED3-2CE4-F243-BD5E-0E3D12D1032C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E5732A89-DEC6-C04F-8D35-653ED5A74D0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BA48241-0809-D749-AA95-E5E0009564B5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4F914E7F-35B8-B84D-9E03-048E2AC52A84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059F7DD-38D6-FB44-928C-D70FCB46C69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69780329-E6CC-7B44-AD09-CD529A71009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Freeform 6">
            <a:extLst>
              <a:ext uri="{FF2B5EF4-FFF2-40B4-BE49-F238E27FC236}">
                <a16:creationId xmlns:a16="http://schemas.microsoft.com/office/drawing/2014/main" id="{0A6B0B41-CE88-A847-BDFD-D4C5406DB4FD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98728B3-54B3-7348-A92A-D46EBCBE40A7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993EFA25-A923-104F-AA7A-D1A0A1DFAF09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F9FAACE5-7286-8041-B6C5-31BF3B00BC52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B9192CF-4A86-234C-A018-E18B6174B23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E51604E2-6668-3C47-9339-A57BD00E151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1355E105-F22E-4C4E-B4E5-337CC0AC9628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8CAF04A-1334-B348-B035-3A982F9BDEB6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1CC3E213-0DED-B141-84EE-4148FCBF95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873B81E7-2D3F-7C4E-BD26-C74207A647E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6BE5949F-B050-EB4B-B822-E35D4247EEC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2AD53E5B-C2A7-B44B-BE8C-CE15460DCE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D8E482E0-784D-9147-8920-C673267B1F7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C0849211-2B58-F142-A8CE-1BF8EAE9207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5A3A8A9F-4FBE-BD43-8E9E-03C5075F771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124">
            <a:extLst>
              <a:ext uri="{FF2B5EF4-FFF2-40B4-BE49-F238E27FC236}">
                <a16:creationId xmlns:a16="http://schemas.microsoft.com/office/drawing/2014/main" id="{1875CC16-4D82-EC4B-A27F-8C5523CDCA1C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58" name="Picture 125" descr="desktop_computer_stylized_medium">
              <a:extLst>
                <a:ext uri="{FF2B5EF4-FFF2-40B4-BE49-F238E27FC236}">
                  <a16:creationId xmlns:a16="http://schemas.microsoft.com/office/drawing/2014/main" id="{06C4FF17-B894-F64E-B8E9-009E2F935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126">
              <a:extLst>
                <a:ext uri="{FF2B5EF4-FFF2-40B4-BE49-F238E27FC236}">
                  <a16:creationId xmlns:a16="http://schemas.microsoft.com/office/drawing/2014/main" id="{2B78B566-3D03-D044-A615-5F2E69BA2D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47" name="Freeform 12">
            <a:extLst>
              <a:ext uri="{FF2B5EF4-FFF2-40B4-BE49-F238E27FC236}">
                <a16:creationId xmlns:a16="http://schemas.microsoft.com/office/drawing/2014/main" id="{B3DEE67E-0295-1C42-877B-3030DF5CC3A0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" name="Line 33">
            <a:extLst>
              <a:ext uri="{FF2B5EF4-FFF2-40B4-BE49-F238E27FC236}">
                <a16:creationId xmlns:a16="http://schemas.microsoft.com/office/drawing/2014/main" id="{EB4F5429-B362-3445-AEC3-247C13D4C6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9" name="Text Box 42">
            <a:extLst>
              <a:ext uri="{FF2B5EF4-FFF2-40B4-BE49-F238E27FC236}">
                <a16:creationId xmlns:a16="http://schemas.microsoft.com/office/drawing/2014/main" id="{71EABF9B-1A6B-F746-87A6-59211399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0" name="Text Box 52">
            <a:extLst>
              <a:ext uri="{FF2B5EF4-FFF2-40B4-BE49-F238E27FC236}">
                <a16:creationId xmlns:a16="http://schemas.microsoft.com/office/drawing/2014/main" id="{E952F158-8C87-2743-A654-CB43702C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75256407-96DE-9F48-98B8-5BBEA93EF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2" name="Line 54">
            <a:extLst>
              <a:ext uri="{FF2B5EF4-FFF2-40B4-BE49-F238E27FC236}">
                <a16:creationId xmlns:a16="http://schemas.microsoft.com/office/drawing/2014/main" id="{468D4135-22FF-CA48-B7FE-0A8C463F08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BBD1E308-9528-154A-A531-46348FA3DF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4" name="Line 57">
            <a:extLst>
              <a:ext uri="{FF2B5EF4-FFF2-40B4-BE49-F238E27FC236}">
                <a16:creationId xmlns:a16="http://schemas.microsoft.com/office/drawing/2014/main" id="{ED09B7CD-707F-824A-951E-3DF44B1587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6" name="Group 127">
            <a:extLst>
              <a:ext uri="{FF2B5EF4-FFF2-40B4-BE49-F238E27FC236}">
                <a16:creationId xmlns:a16="http://schemas.microsoft.com/office/drawing/2014/main" id="{F053E5CE-83C8-B44F-BB41-24ACED3C1F54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20" name="Freeform 128">
              <a:extLst>
                <a:ext uri="{FF2B5EF4-FFF2-40B4-BE49-F238E27FC236}">
                  <a16:creationId xmlns:a16="http://schemas.microsoft.com/office/drawing/2014/main" id="{0C38C29E-82D9-DE4D-B34F-6E1B0F29E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1" name="Rectangle 129">
              <a:extLst>
                <a:ext uri="{FF2B5EF4-FFF2-40B4-BE49-F238E27FC236}">
                  <a16:creationId xmlns:a16="http://schemas.microsoft.com/office/drawing/2014/main" id="{68008099-7DA3-DC4F-9848-B28E0757C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2" name="Freeform 130">
              <a:extLst>
                <a:ext uri="{FF2B5EF4-FFF2-40B4-BE49-F238E27FC236}">
                  <a16:creationId xmlns:a16="http://schemas.microsoft.com/office/drawing/2014/main" id="{EE836601-014E-A34E-BA49-8C6B48990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3" name="Freeform 131">
              <a:extLst>
                <a:ext uri="{FF2B5EF4-FFF2-40B4-BE49-F238E27FC236}">
                  <a16:creationId xmlns:a16="http://schemas.microsoft.com/office/drawing/2014/main" id="{196DB8E5-D7EB-FE4F-8E87-CF4500523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Rectangle 132">
              <a:extLst>
                <a:ext uri="{FF2B5EF4-FFF2-40B4-BE49-F238E27FC236}">
                  <a16:creationId xmlns:a16="http://schemas.microsoft.com/office/drawing/2014/main" id="{A36AF25C-36F4-8C41-BBF3-7179E440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5" name="Group 133">
              <a:extLst>
                <a:ext uri="{FF2B5EF4-FFF2-40B4-BE49-F238E27FC236}">
                  <a16:creationId xmlns:a16="http://schemas.microsoft.com/office/drawing/2014/main" id="{91FC7106-BBE3-6342-AEDC-BB075E2A4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0" name="AutoShape 134">
                <a:extLst>
                  <a:ext uri="{FF2B5EF4-FFF2-40B4-BE49-F238E27FC236}">
                    <a16:creationId xmlns:a16="http://schemas.microsoft.com/office/drawing/2014/main" id="{B78B2B71-C293-E74B-A8B2-FA48F8A21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1" name="AutoShape 135">
                <a:extLst>
                  <a:ext uri="{FF2B5EF4-FFF2-40B4-BE49-F238E27FC236}">
                    <a16:creationId xmlns:a16="http://schemas.microsoft.com/office/drawing/2014/main" id="{B93FE048-8D2E-184B-938F-A023FE6CC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6" name="Rectangle 136">
              <a:extLst>
                <a:ext uri="{FF2B5EF4-FFF2-40B4-BE49-F238E27FC236}">
                  <a16:creationId xmlns:a16="http://schemas.microsoft.com/office/drawing/2014/main" id="{1BE92891-13BB-1942-AF26-7547F5E89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7" name="Group 137">
              <a:extLst>
                <a:ext uri="{FF2B5EF4-FFF2-40B4-BE49-F238E27FC236}">
                  <a16:creationId xmlns:a16="http://schemas.microsoft.com/office/drawing/2014/main" id="{B146C1A0-0498-3742-B869-C11FC5A9B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8" name="AutoShape 138">
                <a:extLst>
                  <a:ext uri="{FF2B5EF4-FFF2-40B4-BE49-F238E27FC236}">
                    <a16:creationId xmlns:a16="http://schemas.microsoft.com/office/drawing/2014/main" id="{6D8DAB10-D332-E443-B0C8-6926120D7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9" name="AutoShape 139">
                <a:extLst>
                  <a:ext uri="{FF2B5EF4-FFF2-40B4-BE49-F238E27FC236}">
                    <a16:creationId xmlns:a16="http://schemas.microsoft.com/office/drawing/2014/main" id="{10A758BC-CA4A-4941-B3B1-013DFD754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8" name="Rectangle 140">
              <a:extLst>
                <a:ext uri="{FF2B5EF4-FFF2-40B4-BE49-F238E27FC236}">
                  <a16:creationId xmlns:a16="http://schemas.microsoft.com/office/drawing/2014/main" id="{72D726F8-E1D6-6540-B8C3-5DC6D289A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Rectangle 141">
              <a:extLst>
                <a:ext uri="{FF2B5EF4-FFF2-40B4-BE49-F238E27FC236}">
                  <a16:creationId xmlns:a16="http://schemas.microsoft.com/office/drawing/2014/main" id="{A62C6415-93B4-6540-B726-6DC1170DF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30" name="Group 142">
              <a:extLst>
                <a:ext uri="{FF2B5EF4-FFF2-40B4-BE49-F238E27FC236}">
                  <a16:creationId xmlns:a16="http://schemas.microsoft.com/office/drawing/2014/main" id="{E2133AAA-F115-D84C-A2BB-27266E35F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6" name="AutoShape 143">
                <a:extLst>
                  <a:ext uri="{FF2B5EF4-FFF2-40B4-BE49-F238E27FC236}">
                    <a16:creationId xmlns:a16="http://schemas.microsoft.com/office/drawing/2014/main" id="{2E174869-B2BC-4A45-B3FD-9330A289D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7" name="AutoShape 144">
                <a:extLst>
                  <a:ext uri="{FF2B5EF4-FFF2-40B4-BE49-F238E27FC236}">
                    <a16:creationId xmlns:a16="http://schemas.microsoft.com/office/drawing/2014/main" id="{865B98B3-39D4-1340-8796-962A54421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1" name="Freeform 145">
              <a:extLst>
                <a:ext uri="{FF2B5EF4-FFF2-40B4-BE49-F238E27FC236}">
                  <a16:creationId xmlns:a16="http://schemas.microsoft.com/office/drawing/2014/main" id="{519C0B54-898C-9845-915D-7A5F4E93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2" name="Group 146">
              <a:extLst>
                <a:ext uri="{FF2B5EF4-FFF2-40B4-BE49-F238E27FC236}">
                  <a16:creationId xmlns:a16="http://schemas.microsoft.com/office/drawing/2014/main" id="{8CDD4409-D107-D44E-A6F3-3F54C9F34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4" name="AutoShape 147">
                <a:extLst>
                  <a:ext uri="{FF2B5EF4-FFF2-40B4-BE49-F238E27FC236}">
                    <a16:creationId xmlns:a16="http://schemas.microsoft.com/office/drawing/2014/main" id="{55B72EBE-4A58-CF48-BD56-76B6F6022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5" name="AutoShape 148">
                <a:extLst>
                  <a:ext uri="{FF2B5EF4-FFF2-40B4-BE49-F238E27FC236}">
                    <a16:creationId xmlns:a16="http://schemas.microsoft.com/office/drawing/2014/main" id="{AEF43A66-7669-AC44-AF01-1D8B6CB77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3" name="Rectangle 149">
              <a:extLst>
                <a:ext uri="{FF2B5EF4-FFF2-40B4-BE49-F238E27FC236}">
                  <a16:creationId xmlns:a16="http://schemas.microsoft.com/office/drawing/2014/main" id="{48DA1B94-09C2-1840-B8EC-113BE8C83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4" name="Freeform 150">
              <a:extLst>
                <a:ext uri="{FF2B5EF4-FFF2-40B4-BE49-F238E27FC236}">
                  <a16:creationId xmlns:a16="http://schemas.microsoft.com/office/drawing/2014/main" id="{E90CC519-FF6C-A642-B4B0-C0D5E7E7F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5" name="Freeform 151">
              <a:extLst>
                <a:ext uri="{FF2B5EF4-FFF2-40B4-BE49-F238E27FC236}">
                  <a16:creationId xmlns:a16="http://schemas.microsoft.com/office/drawing/2014/main" id="{4FD498C9-45E2-9A44-833E-DF1718373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6" name="Oval 152">
              <a:extLst>
                <a:ext uri="{FF2B5EF4-FFF2-40B4-BE49-F238E27FC236}">
                  <a16:creationId xmlns:a16="http://schemas.microsoft.com/office/drawing/2014/main" id="{094B9650-E8E9-8049-A250-639ED23B6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7" name="Freeform 153">
              <a:extLst>
                <a:ext uri="{FF2B5EF4-FFF2-40B4-BE49-F238E27FC236}">
                  <a16:creationId xmlns:a16="http://schemas.microsoft.com/office/drawing/2014/main" id="{CC772392-E262-1B4C-934A-C2274B74B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8" name="AutoShape 154">
              <a:extLst>
                <a:ext uri="{FF2B5EF4-FFF2-40B4-BE49-F238E27FC236}">
                  <a16:creationId xmlns:a16="http://schemas.microsoft.com/office/drawing/2014/main" id="{A847FBEF-BCEF-144E-A9B4-6D4EC2B32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9" name="AutoShape 155">
              <a:extLst>
                <a:ext uri="{FF2B5EF4-FFF2-40B4-BE49-F238E27FC236}">
                  <a16:creationId xmlns:a16="http://schemas.microsoft.com/office/drawing/2014/main" id="{77E42DB7-A005-9743-82D9-584F8FF4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Oval 156">
              <a:extLst>
                <a:ext uri="{FF2B5EF4-FFF2-40B4-BE49-F238E27FC236}">
                  <a16:creationId xmlns:a16="http://schemas.microsoft.com/office/drawing/2014/main" id="{727589AB-7983-4642-ABB0-1373C86DB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Oval 157">
              <a:extLst>
                <a:ext uri="{FF2B5EF4-FFF2-40B4-BE49-F238E27FC236}">
                  <a16:creationId xmlns:a16="http://schemas.microsoft.com/office/drawing/2014/main" id="{0E294EC3-D225-AC47-9069-5C4C2296B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2" name="Oval 158">
              <a:extLst>
                <a:ext uri="{FF2B5EF4-FFF2-40B4-BE49-F238E27FC236}">
                  <a16:creationId xmlns:a16="http://schemas.microsoft.com/office/drawing/2014/main" id="{91CEEFA5-1DF7-3243-BA43-EEF99F148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3" name="Rectangle 159">
              <a:extLst>
                <a:ext uri="{FF2B5EF4-FFF2-40B4-BE49-F238E27FC236}">
                  <a16:creationId xmlns:a16="http://schemas.microsoft.com/office/drawing/2014/main" id="{1F261A4A-7DA6-3F43-A166-B036ABB1F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57" name="Group 160">
            <a:extLst>
              <a:ext uri="{FF2B5EF4-FFF2-40B4-BE49-F238E27FC236}">
                <a16:creationId xmlns:a16="http://schemas.microsoft.com/office/drawing/2014/main" id="{FC5CD3E0-8F4C-A247-BF27-2828EA8EA48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418" name="Picture 161" descr="desktop_computer_stylized_medium">
              <a:extLst>
                <a:ext uri="{FF2B5EF4-FFF2-40B4-BE49-F238E27FC236}">
                  <a16:creationId xmlns:a16="http://schemas.microsoft.com/office/drawing/2014/main" id="{6E92F66C-6B76-EE47-BDD2-F1129D17E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" name="Freeform 162">
              <a:extLst>
                <a:ext uri="{FF2B5EF4-FFF2-40B4-BE49-F238E27FC236}">
                  <a16:creationId xmlns:a16="http://schemas.microsoft.com/office/drawing/2014/main" id="{6E619406-BD3D-804E-84E7-04C656A88C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8" name="Group 163">
            <a:extLst>
              <a:ext uri="{FF2B5EF4-FFF2-40B4-BE49-F238E27FC236}">
                <a16:creationId xmlns:a16="http://schemas.microsoft.com/office/drawing/2014/main" id="{E1C5F9CD-6CD9-E043-8A6F-A2FE02A80733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86" name="Freeform 164">
              <a:extLst>
                <a:ext uri="{FF2B5EF4-FFF2-40B4-BE49-F238E27FC236}">
                  <a16:creationId xmlns:a16="http://schemas.microsoft.com/office/drawing/2014/main" id="{6CA1ADCB-BF30-864D-9F00-26EE89960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7" name="Rectangle 165">
              <a:extLst>
                <a:ext uri="{FF2B5EF4-FFF2-40B4-BE49-F238E27FC236}">
                  <a16:creationId xmlns:a16="http://schemas.microsoft.com/office/drawing/2014/main" id="{84113A57-FEA3-A245-ADC3-1C98EE6B6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Freeform 166">
              <a:extLst>
                <a:ext uri="{FF2B5EF4-FFF2-40B4-BE49-F238E27FC236}">
                  <a16:creationId xmlns:a16="http://schemas.microsoft.com/office/drawing/2014/main" id="{17DDF599-C8B9-ED49-A878-2E9E9C14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9" name="Freeform 167">
              <a:extLst>
                <a:ext uri="{FF2B5EF4-FFF2-40B4-BE49-F238E27FC236}">
                  <a16:creationId xmlns:a16="http://schemas.microsoft.com/office/drawing/2014/main" id="{D79F5A9D-B30C-E04E-814D-CEF62D45B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Rectangle 168">
              <a:extLst>
                <a:ext uri="{FF2B5EF4-FFF2-40B4-BE49-F238E27FC236}">
                  <a16:creationId xmlns:a16="http://schemas.microsoft.com/office/drawing/2014/main" id="{E4257EA1-363B-2845-8C9B-7FA15C50A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1" name="Group 169">
              <a:extLst>
                <a:ext uri="{FF2B5EF4-FFF2-40B4-BE49-F238E27FC236}">
                  <a16:creationId xmlns:a16="http://schemas.microsoft.com/office/drawing/2014/main" id="{5E2C0E7D-06A7-264F-887D-F219437D1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170">
                <a:extLst>
                  <a:ext uri="{FF2B5EF4-FFF2-40B4-BE49-F238E27FC236}">
                    <a16:creationId xmlns:a16="http://schemas.microsoft.com/office/drawing/2014/main" id="{A967F0FF-1A5B-524B-93E6-F5241976B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7" name="AutoShape 171">
                <a:extLst>
                  <a:ext uri="{FF2B5EF4-FFF2-40B4-BE49-F238E27FC236}">
                    <a16:creationId xmlns:a16="http://schemas.microsoft.com/office/drawing/2014/main" id="{47E42211-0EB4-8846-9356-8025F0B0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2" name="Rectangle 172">
              <a:extLst>
                <a:ext uri="{FF2B5EF4-FFF2-40B4-BE49-F238E27FC236}">
                  <a16:creationId xmlns:a16="http://schemas.microsoft.com/office/drawing/2014/main" id="{A253ECB5-E810-654A-8AEA-B06E7E8BD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3" name="Group 173">
              <a:extLst>
                <a:ext uri="{FF2B5EF4-FFF2-40B4-BE49-F238E27FC236}">
                  <a16:creationId xmlns:a16="http://schemas.microsoft.com/office/drawing/2014/main" id="{8ABBF0A2-79C7-3843-AEF7-0B108A1A9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174">
                <a:extLst>
                  <a:ext uri="{FF2B5EF4-FFF2-40B4-BE49-F238E27FC236}">
                    <a16:creationId xmlns:a16="http://schemas.microsoft.com/office/drawing/2014/main" id="{0D6185E6-D51D-A544-8C9F-6CF31ACD0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5" name="AutoShape 175">
                <a:extLst>
                  <a:ext uri="{FF2B5EF4-FFF2-40B4-BE49-F238E27FC236}">
                    <a16:creationId xmlns:a16="http://schemas.microsoft.com/office/drawing/2014/main" id="{45C49FBD-4799-3440-BE93-ED432BA55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4" name="Rectangle 176">
              <a:extLst>
                <a:ext uri="{FF2B5EF4-FFF2-40B4-BE49-F238E27FC236}">
                  <a16:creationId xmlns:a16="http://schemas.microsoft.com/office/drawing/2014/main" id="{62DDF460-8AF3-FF41-B885-D46ADE63C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5" name="Rectangle 177">
              <a:extLst>
                <a:ext uri="{FF2B5EF4-FFF2-40B4-BE49-F238E27FC236}">
                  <a16:creationId xmlns:a16="http://schemas.microsoft.com/office/drawing/2014/main" id="{C24947D6-AADC-9A47-95C8-7A2CCE91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6" name="Group 178">
              <a:extLst>
                <a:ext uri="{FF2B5EF4-FFF2-40B4-BE49-F238E27FC236}">
                  <a16:creationId xmlns:a16="http://schemas.microsoft.com/office/drawing/2014/main" id="{51A2B0F1-DE5B-9C44-A881-C4B542B6B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12" name="AutoShape 179">
                <a:extLst>
                  <a:ext uri="{FF2B5EF4-FFF2-40B4-BE49-F238E27FC236}">
                    <a16:creationId xmlns:a16="http://schemas.microsoft.com/office/drawing/2014/main" id="{FF26D077-4EA3-2342-837F-8A5D5BE98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3" name="AutoShape 180">
                <a:extLst>
                  <a:ext uri="{FF2B5EF4-FFF2-40B4-BE49-F238E27FC236}">
                    <a16:creationId xmlns:a16="http://schemas.microsoft.com/office/drawing/2014/main" id="{6938491D-ACC4-D247-A174-ED9E63955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7" name="Freeform 181">
              <a:extLst>
                <a:ext uri="{FF2B5EF4-FFF2-40B4-BE49-F238E27FC236}">
                  <a16:creationId xmlns:a16="http://schemas.microsoft.com/office/drawing/2014/main" id="{8347DBD3-007C-5347-8074-BC4893481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8" name="Group 182">
              <a:extLst>
                <a:ext uri="{FF2B5EF4-FFF2-40B4-BE49-F238E27FC236}">
                  <a16:creationId xmlns:a16="http://schemas.microsoft.com/office/drawing/2014/main" id="{97B09700-0634-FF4D-98CD-FC999C9A3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183">
                <a:extLst>
                  <a:ext uri="{FF2B5EF4-FFF2-40B4-BE49-F238E27FC236}">
                    <a16:creationId xmlns:a16="http://schemas.microsoft.com/office/drawing/2014/main" id="{CAE14D82-2E48-404E-B50D-02636745A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AutoShape 184">
                <a:extLst>
                  <a:ext uri="{FF2B5EF4-FFF2-40B4-BE49-F238E27FC236}">
                    <a16:creationId xmlns:a16="http://schemas.microsoft.com/office/drawing/2014/main" id="{51BBC259-2416-1447-ADC8-FFADEB6DB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9" name="Rectangle 185">
              <a:extLst>
                <a:ext uri="{FF2B5EF4-FFF2-40B4-BE49-F238E27FC236}">
                  <a16:creationId xmlns:a16="http://schemas.microsoft.com/office/drawing/2014/main" id="{1064C0C2-840D-B947-9570-7D79A80EF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0" name="Freeform 186">
              <a:extLst>
                <a:ext uri="{FF2B5EF4-FFF2-40B4-BE49-F238E27FC236}">
                  <a16:creationId xmlns:a16="http://schemas.microsoft.com/office/drawing/2014/main" id="{B6468F87-96EF-784A-B97A-D7EA2DEA7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1" name="Freeform 187">
              <a:extLst>
                <a:ext uri="{FF2B5EF4-FFF2-40B4-BE49-F238E27FC236}">
                  <a16:creationId xmlns:a16="http://schemas.microsoft.com/office/drawing/2014/main" id="{F24072E3-E21E-3D47-83FF-6B5B3B036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2" name="Oval 188">
              <a:extLst>
                <a:ext uri="{FF2B5EF4-FFF2-40B4-BE49-F238E27FC236}">
                  <a16:creationId xmlns:a16="http://schemas.microsoft.com/office/drawing/2014/main" id="{C2FDEF67-F14F-2A4C-A3BF-0529D843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Freeform 189">
              <a:extLst>
                <a:ext uri="{FF2B5EF4-FFF2-40B4-BE49-F238E27FC236}">
                  <a16:creationId xmlns:a16="http://schemas.microsoft.com/office/drawing/2014/main" id="{E396FECC-6A5D-DA40-A4D0-B93DFA225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AutoShape 190">
              <a:extLst>
                <a:ext uri="{FF2B5EF4-FFF2-40B4-BE49-F238E27FC236}">
                  <a16:creationId xmlns:a16="http://schemas.microsoft.com/office/drawing/2014/main" id="{AF73C4B3-874F-8945-8C8A-3D07D6B2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AutoShape 191">
              <a:extLst>
                <a:ext uri="{FF2B5EF4-FFF2-40B4-BE49-F238E27FC236}">
                  <a16:creationId xmlns:a16="http://schemas.microsoft.com/office/drawing/2014/main" id="{7B3616E9-0E1D-0F4A-B64E-333A0E782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6" name="Oval 192">
              <a:extLst>
                <a:ext uri="{FF2B5EF4-FFF2-40B4-BE49-F238E27FC236}">
                  <a16:creationId xmlns:a16="http://schemas.microsoft.com/office/drawing/2014/main" id="{B6D080BF-90A6-B144-BB0F-B017C8FC3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7" name="Oval 193">
              <a:extLst>
                <a:ext uri="{FF2B5EF4-FFF2-40B4-BE49-F238E27FC236}">
                  <a16:creationId xmlns:a16="http://schemas.microsoft.com/office/drawing/2014/main" id="{476EDDEF-CE6F-4042-81DC-768C18CD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8" name="Oval 194">
              <a:extLst>
                <a:ext uri="{FF2B5EF4-FFF2-40B4-BE49-F238E27FC236}">
                  <a16:creationId xmlns:a16="http://schemas.microsoft.com/office/drawing/2014/main" id="{D38E2869-2274-384D-8E48-0AED4D696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9" name="Rectangle 195">
              <a:extLst>
                <a:ext uri="{FF2B5EF4-FFF2-40B4-BE49-F238E27FC236}">
                  <a16:creationId xmlns:a16="http://schemas.microsoft.com/office/drawing/2014/main" id="{E207AF41-FA65-C248-905D-7770F218B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59" name="Line 57">
            <a:extLst>
              <a:ext uri="{FF2B5EF4-FFF2-40B4-BE49-F238E27FC236}">
                <a16:creationId xmlns:a16="http://schemas.microsoft.com/office/drawing/2014/main" id="{63DE0F1D-A9CF-3B47-9DBF-096FE0F67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0" name="Line 57">
            <a:extLst>
              <a:ext uri="{FF2B5EF4-FFF2-40B4-BE49-F238E27FC236}">
                <a16:creationId xmlns:a16="http://schemas.microsoft.com/office/drawing/2014/main" id="{46D01C7A-CEF1-E346-AF5D-2CCF20987B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1" name="Line 57">
            <a:extLst>
              <a:ext uri="{FF2B5EF4-FFF2-40B4-BE49-F238E27FC236}">
                <a16:creationId xmlns:a16="http://schemas.microsoft.com/office/drawing/2014/main" id="{FC5AF6D5-FBFA-504B-A634-B5D18FA558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A8476EBE-514C-F24A-9934-50A3E251CCB0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79" name="Text Box 68">
              <a:extLst>
                <a:ext uri="{FF2B5EF4-FFF2-40B4-BE49-F238E27FC236}">
                  <a16:creationId xmlns:a16="http://schemas.microsoft.com/office/drawing/2014/main" id="{8AF39E71-B088-4C43-899B-2F5F18675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Oval 217">
              <a:extLst>
                <a:ext uri="{FF2B5EF4-FFF2-40B4-BE49-F238E27FC236}">
                  <a16:creationId xmlns:a16="http://schemas.microsoft.com/office/drawing/2014/main" id="{11DE1202-9705-C244-9A3F-E44B4A0C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Line 229">
              <a:extLst>
                <a:ext uri="{FF2B5EF4-FFF2-40B4-BE49-F238E27FC236}">
                  <a16:creationId xmlns:a16="http://schemas.microsoft.com/office/drawing/2014/main" id="{429846E6-D021-D048-B531-E1D9B4772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2">
              <a:extLst>
                <a:ext uri="{FF2B5EF4-FFF2-40B4-BE49-F238E27FC236}">
                  <a16:creationId xmlns:a16="http://schemas.microsoft.com/office/drawing/2014/main" id="{C1A4B9C1-E455-364D-9F70-13A0F3F4D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Text Box 233">
              <a:extLst>
                <a:ext uri="{FF2B5EF4-FFF2-40B4-BE49-F238E27FC236}">
                  <a16:creationId xmlns:a16="http://schemas.microsoft.com/office/drawing/2014/main" id="{580E2367-A745-E345-BB8F-41D62127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4" name="Line 234">
              <a:extLst>
                <a:ext uri="{FF2B5EF4-FFF2-40B4-BE49-F238E27FC236}">
                  <a16:creationId xmlns:a16="http://schemas.microsoft.com/office/drawing/2014/main" id="{461900DA-408C-DE4C-AE3A-7C59E1705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5" name="Line 235">
              <a:extLst>
                <a:ext uri="{FF2B5EF4-FFF2-40B4-BE49-F238E27FC236}">
                  <a16:creationId xmlns:a16="http://schemas.microsoft.com/office/drawing/2014/main" id="{9AE41AE9-2E2C-A94C-8563-FA0EF6DB2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F024339-16A9-2940-84AC-8D5FD6D530DC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68" name="Text Box 32">
              <a:extLst>
                <a:ext uri="{FF2B5EF4-FFF2-40B4-BE49-F238E27FC236}">
                  <a16:creationId xmlns:a16="http://schemas.microsoft.com/office/drawing/2014/main" id="{5AAD3E18-5D61-9A4F-A8C6-DA15D5F6E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69" name="Line 77">
              <a:extLst>
                <a:ext uri="{FF2B5EF4-FFF2-40B4-BE49-F238E27FC236}">
                  <a16:creationId xmlns:a16="http://schemas.microsoft.com/office/drawing/2014/main" id="{9C4905E3-CC67-3F4F-9F6E-3576D662F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642EEE98-D955-2645-BCEA-6CFA28F8CF58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F29C153-2860-A047-B353-EB834110B516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0F94F15C-CB01-2343-8BA9-D6A7A5F3E921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13BCDCB2-682E-8A47-B5AA-751DCC383167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4EC6D7F8-6E55-114F-BBD8-DF2048FBDBD4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0DA34588-6E4E-E843-9815-D17EF78C07C8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DC81EAA-11E7-204C-B32D-EF46B8EA0474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BB2D8E63-0217-464C-AF6F-C583D47A94FB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DC8A4E4-9140-9846-AE4D-F6F7180594C0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4" name="Freeform 91">
            <a:extLst>
              <a:ext uri="{FF2B5EF4-FFF2-40B4-BE49-F238E27FC236}">
                <a16:creationId xmlns:a16="http://schemas.microsoft.com/office/drawing/2014/main" id="{6A998D77-E674-4C42-8116-BFA762D73522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181676C-F21F-FA45-B687-4F604B6D6AB0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66" name="Oval 73">
              <a:extLst>
                <a:ext uri="{FF2B5EF4-FFF2-40B4-BE49-F238E27FC236}">
                  <a16:creationId xmlns:a16="http://schemas.microsoft.com/office/drawing/2014/main" id="{35053334-4D7F-4847-80B3-6F40D7B2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90">
              <a:extLst>
                <a:ext uri="{FF2B5EF4-FFF2-40B4-BE49-F238E27FC236}">
                  <a16:creationId xmlns:a16="http://schemas.microsoft.com/office/drawing/2014/main" id="{95104C9F-4620-634A-B9AC-1FD27521E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5013778A-FC3E-6147-B237-2E421A578596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79802D0E-17EA-E149-8E57-45B459B30699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18161CA6-5140-A442-9496-A8022DF846CA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9" name="Line 17">
            <a:extLst>
              <a:ext uri="{FF2B5EF4-FFF2-40B4-BE49-F238E27FC236}">
                <a16:creationId xmlns:a16="http://schemas.microsoft.com/office/drawing/2014/main" id="{D36515D0-132A-8F4C-B7B9-1155DF4887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C4268F0-E551-D24B-9519-6A260937A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63D52C34-ADA8-824F-BFD8-D4746FEC885A}"/>
              </a:ext>
            </a:extLst>
          </p:cNvPr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2699F953-20DB-2F48-91B4-9336D6A6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2CAA5BF-C505-6847-BAF8-A7558736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EBFCC57-DC97-C441-897D-9E4916F1E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7" name="Text Box 236">
            <a:extLst>
              <a:ext uri="{FF2B5EF4-FFF2-40B4-BE49-F238E27FC236}">
                <a16:creationId xmlns:a16="http://schemas.microsoft.com/office/drawing/2014/main" id="{2385057C-CC2A-904D-B477-1A4E091EC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grpSp>
        <p:nvGrpSpPr>
          <p:cNvPr id="239" name="Group 240">
            <a:extLst>
              <a:ext uri="{FF2B5EF4-FFF2-40B4-BE49-F238E27FC236}">
                <a16:creationId xmlns:a16="http://schemas.microsoft.com/office/drawing/2014/main" id="{3C099EA3-4C76-8E43-A8FA-DA69E23B587D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3300413"/>
            <a:ext cx="947737" cy="869950"/>
            <a:chOff x="3283" y="2142"/>
            <a:chExt cx="597" cy="548"/>
          </a:xfrm>
        </p:grpSpPr>
        <p:grpSp>
          <p:nvGrpSpPr>
            <p:cNvPr id="240" name="Group 241">
              <a:extLst>
                <a:ext uri="{FF2B5EF4-FFF2-40B4-BE49-F238E27FC236}">
                  <a16:creationId xmlns:a16="http://schemas.microsoft.com/office/drawing/2014/main" id="{B0C67642-FA77-3248-BB94-4C12B33DA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67A85C0C-4A8A-6B47-B09B-B8DCC27068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BE93BC6-21EB-E345-A354-EC1A31A93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Text Box 244">
              <a:extLst>
                <a:ext uri="{FF2B5EF4-FFF2-40B4-BE49-F238E27FC236}">
                  <a16:creationId xmlns:a16="http://schemas.microsoft.com/office/drawing/2014/main" id="{057976BB-0F9A-9941-9597-91496E327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+mn-cs"/>
                </a:rPr>
                <a:t>timeout</a:t>
              </a:r>
            </a:p>
          </p:txBody>
        </p:sp>
        <p:pic>
          <p:nvPicPr>
            <p:cNvPr id="242" name="Picture 245">
              <a:extLst>
                <a:ext uri="{FF2B5EF4-FFF2-40B4-BE49-F238E27FC236}">
                  <a16:creationId xmlns:a16="http://schemas.microsoft.com/office/drawing/2014/main" id="{18023B91-60B5-4147-A0EC-197B454FE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342" name="Rectangle 281">
            <a:extLst>
              <a:ext uri="{FF2B5EF4-FFF2-40B4-BE49-F238E27FC236}">
                <a16:creationId xmlns:a16="http://schemas.microsoft.com/office/drawing/2014/main" id="{3D39CBCD-019A-0349-BB68-948FE706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times 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238" name="Text Box 237">
            <a:extLst>
              <a:ext uri="{FF2B5EF4-FFF2-40B4-BE49-F238E27FC236}">
                <a16:creationId xmlns:a16="http://schemas.microsoft.com/office/drawing/2014/main" id="{147D48B6-6F9D-A040-89CB-089EAC406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4761119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624B7-6B20-F845-9C41-4CC182257E49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198" name="Text Box 259">
              <a:extLst>
                <a:ext uri="{FF2B5EF4-FFF2-40B4-BE49-F238E27FC236}">
                  <a16:creationId xmlns:a16="http://schemas.microsoft.com/office/drawing/2014/main" id="{9EDD7432-CD42-3343-A35C-16F063B6C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202" name="Line 253">
              <a:extLst>
                <a:ext uri="{FF2B5EF4-FFF2-40B4-BE49-F238E27FC236}">
                  <a16:creationId xmlns:a16="http://schemas.microsoft.com/office/drawing/2014/main" id="{D5AB995F-B247-6F4B-BEAE-3191BFB3D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A05CA9-3FA3-BF4C-A8E9-55EEC000887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224" name="Text Box 252">
              <a:extLst>
                <a:ext uri="{FF2B5EF4-FFF2-40B4-BE49-F238E27FC236}">
                  <a16:creationId xmlns:a16="http://schemas.microsoft.com/office/drawing/2014/main" id="{14DBF64B-0F2A-564A-8608-15D68B07D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225" name="Right Brace 224">
              <a:extLst>
                <a:ext uri="{FF2B5EF4-FFF2-40B4-BE49-F238E27FC236}">
                  <a16:creationId xmlns:a16="http://schemas.microsoft.com/office/drawing/2014/main" id="{2533B29F-81E1-3C4A-A26B-AFF9EC5694E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2B126A1-4A79-F34D-A071-BDA969124FB9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204" name="Freeform 245">
              <a:extLst>
                <a:ext uri="{FF2B5EF4-FFF2-40B4-BE49-F238E27FC236}">
                  <a16:creationId xmlns:a16="http://schemas.microsoft.com/office/drawing/2014/main" id="{B3460BD7-A5F9-BE49-9E86-1F8442B74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" name="Group 246">
              <a:extLst>
                <a:ext uri="{FF2B5EF4-FFF2-40B4-BE49-F238E27FC236}">
                  <a16:creationId xmlns:a16="http://schemas.microsoft.com/office/drawing/2014/main" id="{5E08E7AA-3C32-114D-AB01-2054FE7FF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221" name="Text Box 247">
                <a:extLst>
                  <a:ext uri="{FF2B5EF4-FFF2-40B4-BE49-F238E27FC236}">
                    <a16:creationId xmlns:a16="http://schemas.microsoft.com/office/drawing/2014/main" id="{1B32B252-D75C-EE47-9DF7-3388AC1F32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222" name="Line 248">
                <a:extLst>
                  <a:ext uri="{FF2B5EF4-FFF2-40B4-BE49-F238E27FC236}">
                    <a16:creationId xmlns:a16="http://schemas.microsoft.com/office/drawing/2014/main" id="{069831FC-8BE0-BA42-967D-6C06BFB98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6" name="Line 278">
              <a:extLst>
                <a:ext uri="{FF2B5EF4-FFF2-40B4-BE49-F238E27FC236}">
                  <a16:creationId xmlns:a16="http://schemas.microsoft.com/office/drawing/2014/main" id="{79D305B3-2BB2-D449-B462-DEAABA8BA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7" name="Line 280">
              <a:extLst>
                <a:ext uri="{FF2B5EF4-FFF2-40B4-BE49-F238E27FC236}">
                  <a16:creationId xmlns:a16="http://schemas.microsoft.com/office/drawing/2014/main" id="{06048882-9574-FC44-B8CF-F1DAC2D70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Freeform 281">
              <a:extLst>
                <a:ext uri="{FF2B5EF4-FFF2-40B4-BE49-F238E27FC236}">
                  <a16:creationId xmlns:a16="http://schemas.microsoft.com/office/drawing/2014/main" id="{BF1363B2-F686-8742-8291-A19A05138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Line 282">
              <a:extLst>
                <a:ext uri="{FF2B5EF4-FFF2-40B4-BE49-F238E27FC236}">
                  <a16:creationId xmlns:a16="http://schemas.microsoft.com/office/drawing/2014/main" id="{F026FEA1-5290-6345-BCE2-778BE3958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Line 283">
              <a:extLst>
                <a:ext uri="{FF2B5EF4-FFF2-40B4-BE49-F238E27FC236}">
                  <a16:creationId xmlns:a16="http://schemas.microsoft.com/office/drawing/2014/main" id="{6915514F-CA67-4B49-A03C-EFE57672B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Text Box 284">
              <a:extLst>
                <a:ext uri="{FF2B5EF4-FFF2-40B4-BE49-F238E27FC236}">
                  <a16:creationId xmlns:a16="http://schemas.microsoft.com/office/drawing/2014/main" id="{28C1A511-7077-0445-8960-2561706C3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2" name="Text Box 286">
              <a:extLst>
                <a:ext uri="{FF2B5EF4-FFF2-40B4-BE49-F238E27FC236}">
                  <a16:creationId xmlns:a16="http://schemas.microsoft.com/office/drawing/2014/main" id="{4E3E2B16-E915-2341-A1DD-6D63A903A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213" name="Line 288">
              <a:extLst>
                <a:ext uri="{FF2B5EF4-FFF2-40B4-BE49-F238E27FC236}">
                  <a16:creationId xmlns:a16="http://schemas.microsoft.com/office/drawing/2014/main" id="{3DD586CE-CDF2-2743-B1D7-9277A7808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3464261-F9AD-6F4C-A531-9BA3554E8509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848139A-43C0-0442-A722-9A7D460705EC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8833EE11-7254-0440-A469-F4B411A23097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Text Box 285">
              <a:extLst>
                <a:ext uri="{FF2B5EF4-FFF2-40B4-BE49-F238E27FC236}">
                  <a16:creationId xmlns:a16="http://schemas.microsoft.com/office/drawing/2014/main" id="{A6A2982E-D69C-954A-AC9A-D8235E843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5F13CA3-6FA8-E041-9F3C-DDDB5B06C49D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Line 288">
              <a:extLst>
                <a:ext uri="{FF2B5EF4-FFF2-40B4-BE49-F238E27FC236}">
                  <a16:creationId xmlns:a16="http://schemas.microsoft.com/office/drawing/2014/main" id="{B5526BBD-BE65-A44F-AFCC-B97E4A3E4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64497D25-845D-1D48-B421-413BFD02AFEB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Line 288">
              <a:extLst>
                <a:ext uri="{FF2B5EF4-FFF2-40B4-BE49-F238E27FC236}">
                  <a16:creationId xmlns:a16="http://schemas.microsoft.com/office/drawing/2014/main" id="{32428ACB-96BC-1046-A240-3A7DD1957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0" name="Slide Number Placeholder 2">
            <a:extLst>
              <a:ext uri="{FF2B5EF4-FFF2-40B4-BE49-F238E27FC236}">
                <a16:creationId xmlns:a16="http://schemas.microsoft.com/office/drawing/2014/main" id="{78C896B7-6A68-6749-AF49-8349F653C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39 0.17732 L 0.06446 0.17825 L 0.03503 0.24121 L 0.14544 0.24121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6" y="102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44 0.24121 L 0.16641 0.24121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86 0.24051 L 0.23542 0.24051 L 0.26641 0.18125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296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41 0.18125 L 0.2806 0.15348 L 0.33229 0.15348 L 0.33138 0.0169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821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2565 -2.22222E-6 L 0.02734 0.14306 L 0.08476 0.14468 L 0.06094 0.20648 L 0.24844 0.20648 L 0.297 0.1169 L 0.35989 0.11852 L 0.35989 -0.01805 " pathEditMode="relative" rAng="0" ptsTypes="AAAAAAAAA">
                                      <p:cBhvr>
                                        <p:cTn id="48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95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235" grpId="2" animBg="1"/>
      <p:bldP spid="235" grpId="3" animBg="1"/>
      <p:bldP spid="235" grpId="4" animBg="1"/>
      <p:bldP spid="235" grpId="5" animBg="1"/>
      <p:bldP spid="235" grpId="6" animBg="1"/>
      <p:bldP spid="236" grpId="0" animBg="1"/>
      <p:bldP spid="236" grpId="1" animBg="1"/>
      <p:bldP spid="237" grpId="0"/>
      <p:bldP spid="237" grpId="1"/>
      <p:bldP spid="238" grpId="0"/>
      <p:bldP spid="23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9193</TotalTime>
  <Words>2528</Words>
  <Application>Microsoft Office PowerPoint</Application>
  <PresentationFormat>Widescreen</PresentationFormat>
  <Paragraphs>577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__fkGroteskNeue_598ab8</vt:lpstr>
      <vt:lpstr>Courier</vt:lpstr>
      <vt:lpstr>Arial</vt:lpstr>
      <vt:lpstr>Calibri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Wingdings 3</vt:lpstr>
      <vt:lpstr>Office Theme</vt:lpstr>
      <vt:lpstr>PowerPoint Presentation</vt:lpstr>
      <vt:lpstr>Chapter 3: roadmap</vt:lpstr>
      <vt:lpstr>Principles of congestion control</vt:lpstr>
      <vt:lpstr>Causes/costs of congestion: scenario 1 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3</vt:lpstr>
      <vt:lpstr>Causes/costs of congestion: scenario 3</vt:lpstr>
      <vt:lpstr>Causes/costs of congestion: insights</vt:lpstr>
      <vt:lpstr>Approaches towards congestion control</vt:lpstr>
      <vt:lpstr>Approaches towards congestion control</vt:lpstr>
      <vt:lpstr>Chapter 3: roadmap</vt:lpstr>
      <vt:lpstr>TCP congestion control: AIMD</vt:lpstr>
      <vt:lpstr>TCP AIMD: more</vt:lpstr>
      <vt:lpstr>TCP congestion control: details</vt:lpstr>
      <vt:lpstr>TCP slow start </vt:lpstr>
      <vt:lpstr>TCP: from slow start to congestion avoidance</vt:lpstr>
      <vt:lpstr>TCP CUBIC</vt:lpstr>
      <vt:lpstr>TCP CUBIC</vt:lpstr>
      <vt:lpstr>TCP and the congested “bottleneck link”</vt:lpstr>
      <vt:lpstr>TCP and the congested “bottleneck link”</vt:lpstr>
      <vt:lpstr>Delay-based TCP congestion control</vt:lpstr>
      <vt:lpstr>Delay-based TCP congestion control</vt:lpstr>
      <vt:lpstr>Explicit congestion notification (ECN)</vt:lpstr>
      <vt:lpstr>TCP fairness</vt:lpstr>
      <vt:lpstr>Q: is TCP Fair?</vt:lpstr>
      <vt:lpstr>Fairness: must all network apps be “fair”?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413</cp:revision>
  <dcterms:created xsi:type="dcterms:W3CDTF">2020-01-18T07:24:59Z</dcterms:created>
  <dcterms:modified xsi:type="dcterms:W3CDTF">2024-09-25T23:44:23Z</dcterms:modified>
</cp:coreProperties>
</file>